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handoutMasterIdLst>
    <p:handoutMasterId r:id="rId35"/>
  </p:handoutMasterIdLst>
  <p:sldIdLst>
    <p:sldId id="256" r:id="rId2"/>
    <p:sldId id="341" r:id="rId3"/>
    <p:sldId id="342" r:id="rId4"/>
    <p:sldId id="343" r:id="rId5"/>
    <p:sldId id="344" r:id="rId6"/>
    <p:sldId id="345" r:id="rId7"/>
    <p:sldId id="346" r:id="rId8"/>
    <p:sldId id="347" r:id="rId9"/>
    <p:sldId id="348" r:id="rId10"/>
    <p:sldId id="349" r:id="rId11"/>
    <p:sldId id="350" r:id="rId12"/>
    <p:sldId id="351" r:id="rId13"/>
    <p:sldId id="352" r:id="rId14"/>
    <p:sldId id="353" r:id="rId15"/>
    <p:sldId id="354" r:id="rId16"/>
    <p:sldId id="355" r:id="rId17"/>
    <p:sldId id="356" r:id="rId18"/>
    <p:sldId id="357" r:id="rId19"/>
    <p:sldId id="358" r:id="rId20"/>
    <p:sldId id="359" r:id="rId21"/>
    <p:sldId id="360" r:id="rId22"/>
    <p:sldId id="361" r:id="rId23"/>
    <p:sldId id="362" r:id="rId24"/>
    <p:sldId id="365" r:id="rId25"/>
    <p:sldId id="366" r:id="rId26"/>
    <p:sldId id="367" r:id="rId27"/>
    <p:sldId id="368" r:id="rId28"/>
    <p:sldId id="369" r:id="rId29"/>
    <p:sldId id="370" r:id="rId30"/>
    <p:sldId id="371" r:id="rId31"/>
    <p:sldId id="375" r:id="rId32"/>
    <p:sldId id="340" r:id="rId33"/>
  </p:sldIdLst>
  <p:sldSz cx="9144000" cy="6858000" type="screen4x3"/>
  <p:notesSz cx="6858000" cy="9144000"/>
  <p:defaultTextStyle>
    <a:defPPr>
      <a:defRPr lang="pl-PL"/>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drzej Jajszczyk" initials="AJ"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309072"/>
    <a:srgbClr val="CCFFCC"/>
    <a:srgbClr val="99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8174" autoAdjust="0"/>
    <p:restoredTop sz="96412" autoAdjust="0"/>
  </p:normalViewPr>
  <p:slideViewPr>
    <p:cSldViewPr>
      <p:cViewPr varScale="1">
        <p:scale>
          <a:sx n="85" d="100"/>
          <a:sy n="85" d="100"/>
        </p:scale>
        <p:origin x="-834" y="-96"/>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Lst>
  </p:outlineViewPr>
  <p:notesTextViewPr>
    <p:cViewPr>
      <p:scale>
        <a:sx n="100" d="100"/>
        <a:sy n="100" d="100"/>
      </p:scale>
      <p:origin x="0" y="0"/>
    </p:cViewPr>
  </p:notesTextViewPr>
  <p:sorterViewPr>
    <p:cViewPr>
      <p:scale>
        <a:sx n="100" d="100"/>
        <a:sy n="100" d="100"/>
      </p:scale>
      <p:origin x="0" y="498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_rels/viewProps.xml.rels><?xml version="1.0" encoding="UTF-8" standalone="yes"?>
<Relationships xmlns="http://schemas.openxmlformats.org/package/2006/relationships"><Relationship Id="rId8" Type="http://schemas.openxmlformats.org/officeDocument/2006/relationships/slide" Target="slides/slide17.xml"/><Relationship Id="rId3" Type="http://schemas.openxmlformats.org/officeDocument/2006/relationships/slide" Target="slides/slide10.xml"/><Relationship Id="rId7" Type="http://schemas.openxmlformats.org/officeDocument/2006/relationships/slide" Target="slides/slide15.xml"/><Relationship Id="rId2" Type="http://schemas.openxmlformats.org/officeDocument/2006/relationships/slide" Target="slides/slide9.xml"/><Relationship Id="rId1" Type="http://schemas.openxmlformats.org/officeDocument/2006/relationships/slide" Target="slides/slide2.xml"/><Relationship Id="rId6" Type="http://schemas.openxmlformats.org/officeDocument/2006/relationships/slide" Target="slides/slide14.xml"/><Relationship Id="rId5" Type="http://schemas.openxmlformats.org/officeDocument/2006/relationships/slide" Target="slides/slide13.xml"/><Relationship Id="rId4" Type="http://schemas.openxmlformats.org/officeDocument/2006/relationships/slide" Target="slides/slide1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Arial" charset="0"/>
              </a:defRPr>
            </a:lvl1pPr>
          </a:lstStyle>
          <a:p>
            <a:endParaRPr lang="en-GB" altLang="pl-PL"/>
          </a:p>
        </p:txBody>
      </p:sp>
      <p:sp>
        <p:nvSpPr>
          <p:cNvPr id="17411"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endParaRPr lang="en-GB" altLang="pl-PL"/>
          </a:p>
        </p:txBody>
      </p:sp>
      <p:sp>
        <p:nvSpPr>
          <p:cNvPr id="17412"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Arial" charset="0"/>
              </a:defRPr>
            </a:lvl1pPr>
          </a:lstStyle>
          <a:p>
            <a:endParaRPr lang="en-GB" altLang="pl-PL"/>
          </a:p>
        </p:txBody>
      </p:sp>
      <p:sp>
        <p:nvSpPr>
          <p:cNvPr id="17413"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fld id="{8F7400BA-E980-49BF-B2C1-D28F056BCD96}" type="slidenum">
              <a:rPr lang="en-GB" altLang="pl-PL"/>
              <a:pPr/>
              <a:t>‹#›</a:t>
            </a:fld>
            <a:endParaRPr lang="en-GB" altLang="pl-PL"/>
          </a:p>
        </p:txBody>
      </p:sp>
    </p:spTree>
    <p:extLst>
      <p:ext uri="{BB962C8B-B14F-4D97-AF65-F5344CB8AC3E}">
        <p14:creationId xmlns:p14="http://schemas.microsoft.com/office/powerpoint/2010/main" val="30447447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Arial" charset="0"/>
              </a:defRPr>
            </a:lvl1pPr>
          </a:lstStyle>
          <a:p>
            <a:endParaRPr lang="en-GB" altLang="pl-PL"/>
          </a:p>
        </p:txBody>
      </p:sp>
      <p:sp>
        <p:nvSpPr>
          <p:cNvPr id="1843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endParaRPr lang="en-GB" altLang="pl-PL"/>
          </a:p>
        </p:txBody>
      </p:sp>
      <p:sp>
        <p:nvSpPr>
          <p:cNvPr id="1843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843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pl-PL" smtClean="0"/>
              <a:t>Kliknij, aby edytować style wzorca tekstu</a:t>
            </a:r>
          </a:p>
          <a:p>
            <a:pPr lvl="1"/>
            <a:r>
              <a:rPr lang="en-GB" altLang="pl-PL" smtClean="0"/>
              <a:t>Drugi poziom</a:t>
            </a:r>
          </a:p>
          <a:p>
            <a:pPr lvl="2"/>
            <a:r>
              <a:rPr lang="en-GB" altLang="pl-PL" smtClean="0"/>
              <a:t>Trzeci poziom</a:t>
            </a:r>
          </a:p>
          <a:p>
            <a:pPr lvl="3"/>
            <a:r>
              <a:rPr lang="en-GB" altLang="pl-PL" smtClean="0"/>
              <a:t>Czwarty poziom</a:t>
            </a:r>
          </a:p>
          <a:p>
            <a:pPr lvl="4"/>
            <a:r>
              <a:rPr lang="en-GB" altLang="pl-PL" smtClean="0"/>
              <a:t>Piąty poziom</a:t>
            </a:r>
          </a:p>
        </p:txBody>
      </p:sp>
      <p:sp>
        <p:nvSpPr>
          <p:cNvPr id="1843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Arial" charset="0"/>
              </a:defRPr>
            </a:lvl1pPr>
          </a:lstStyle>
          <a:p>
            <a:endParaRPr lang="en-GB" altLang="pl-PL"/>
          </a:p>
        </p:txBody>
      </p:sp>
      <p:sp>
        <p:nvSpPr>
          <p:cNvPr id="1843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fld id="{95C4CA27-D8A6-46D1-9BA9-42F1033B0F5E}" type="slidenum">
              <a:rPr lang="en-GB" altLang="pl-PL"/>
              <a:pPr/>
              <a:t>‹#›</a:t>
            </a:fld>
            <a:endParaRPr lang="en-GB" altLang="pl-PL"/>
          </a:p>
        </p:txBody>
      </p:sp>
    </p:spTree>
    <p:extLst>
      <p:ext uri="{BB962C8B-B14F-4D97-AF65-F5344CB8AC3E}">
        <p14:creationId xmlns:p14="http://schemas.microsoft.com/office/powerpoint/2010/main" val="244168645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8" Type="http://schemas.openxmlformats.org/officeDocument/2006/relationships/hyperlink" Target="http://www.webopedia.com/TERM/B/bandwidth.html" TargetMode="External"/><Relationship Id="rId3" Type="http://schemas.openxmlformats.org/officeDocument/2006/relationships/hyperlink" Target="http://searchtelecom.techtarget.com/definition/backbone" TargetMode="External"/><Relationship Id="rId7" Type="http://schemas.openxmlformats.org/officeDocument/2006/relationships/hyperlink" Target="http://www.webopedia.com/TERM/L/leased_line.html" TargetMode="External"/><Relationship Id="rId2" Type="http://schemas.openxmlformats.org/officeDocument/2006/relationships/slide" Target="../slides/slide4.xml"/><Relationship Id="rId1" Type="http://schemas.openxmlformats.org/officeDocument/2006/relationships/notesMaster" Target="../notesMasters/notesMaster1.xml"/><Relationship Id="rId6" Type="http://schemas.openxmlformats.org/officeDocument/2006/relationships/hyperlink" Target="http://www.webopedia.com/TERM/C/carrier.html" TargetMode="External"/><Relationship Id="rId5" Type="http://schemas.openxmlformats.org/officeDocument/2006/relationships/hyperlink" Target="http://www.webopedia.com/TERM/T/telecommunications.html" TargetMode="External"/><Relationship Id="rId4" Type="http://schemas.openxmlformats.org/officeDocument/2006/relationships/hyperlink" Target="http://searchwindevelopment.techtarget.com/definition/ISP"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07C69DF-9110-400F-B6F6-BA0D2BBE15A4}" type="slidenum">
              <a:rPr lang="en-GB" altLang="pl-PL"/>
              <a:pPr/>
              <a:t>1</a:t>
            </a:fld>
            <a:endParaRPr lang="en-GB" altLang="pl-PL"/>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p:txBody>
          <a:bodyPr/>
          <a:lstStyle/>
          <a:p>
            <a:endParaRPr lang="en-GB" altLang="pl-PL"/>
          </a:p>
        </p:txBody>
      </p:sp>
    </p:spTree>
    <p:extLst>
      <p:ext uri="{BB962C8B-B14F-4D97-AF65-F5344CB8AC3E}">
        <p14:creationId xmlns:p14="http://schemas.microsoft.com/office/powerpoint/2010/main" val="36005731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ln cap="flat"/>
        </p:spPr>
      </p:sp>
      <p:sp>
        <p:nvSpPr>
          <p:cNvPr id="37891" name="Rectangle 3"/>
          <p:cNvSpPr>
            <a:spLocks noGrp="1" noChangeArrowheads="1"/>
          </p:cNvSpPr>
          <p:nvPr>
            <p:ph type="body" idx="1"/>
          </p:nvPr>
        </p:nvSpPr>
        <p:spPr>
          <a:xfrm>
            <a:off x="456996" y="4142955"/>
            <a:ext cx="6095830" cy="3768513"/>
          </a:xfrm>
          <a:noFill/>
          <a:ln/>
        </p:spPr>
        <p:txBody>
          <a:bodyPr/>
          <a:lstStyle/>
          <a:p>
            <a:pPr algn="just"/>
            <a:r>
              <a:rPr lang="en-US" sz="900"/>
              <a:t>Potrzeba opracowania nowego standardu europejskiego jest zgłaszana przez osobę, przedsiębiorstwo, bądź jedną z organizacji standaryzacyjnych, a następnie zatwierdzana przez Zgromadzenie Techniczne ETSI (ang. </a:t>
            </a:r>
            <a:r>
              <a:rPr lang="en-US" sz="900" i="1"/>
              <a:t>ETSI Technical Assembly</a:t>
            </a:r>
            <a:r>
              <a:rPr lang="en-US" sz="900"/>
              <a:t>). Od tej chwili staje się częścią programu prac ETSI.</a:t>
            </a:r>
          </a:p>
          <a:p>
            <a:pPr algn="just"/>
            <a:r>
              <a:rPr lang="en-US" sz="900"/>
              <a:t>Większość prac związanych z opracowywaniem standardu jest realizowanych przez jeden z Komitetów Technicznych ETSI, z których każdy zajmuje się odrębnym obszarem telekomunikacji. Komitet Techniczny określa zakres standardu, jego dokładny tytuł, a także wyznacza ekspertów odpowiedzialnych za wstępną wersję standardu. Eksperci ci spotykają się najczęściej w ramach Podkomitetu Technicznego, Grupy Ekspertów, bądź Grupy Projektu ETSI.</a:t>
            </a:r>
          </a:p>
          <a:p>
            <a:pPr algn="just"/>
            <a:r>
              <a:rPr lang="en-US" sz="900"/>
              <a:t>Po zatwierdzeniu wstępnej wersji standardu przez Komitet Techniczny, przesyła się go do Sekretariatu ETSI, który koordynuje proces jego zatwierdzania. Proces ten jest niezbędny, aby upewnić się, że standard może być zaakceptowany przez wszystkie zainteresowane strony. Procedura zatwierdzania trwa zwykle co najmniej 46 tygodni, ale w szczególnych przypadkach może być skrócona.</a:t>
            </a:r>
          </a:p>
          <a:p>
            <a:pPr algn="just"/>
            <a:r>
              <a:rPr lang="en-US" sz="900"/>
              <a:t>Po nie więcej niż czterech tygodniach od otrzymania wstępnej wersji standardu przez Sekretariat ETSI, następuje jego rozesłanie do 28 narodowych organizacji standaryzacyjnych w Europie w celu publicznej oceny. Organizacje te z kolei rozprowadzają wstępne wersje standardu między wszystkie zainteresowane instytucje w danych krajach (w tym również do instytucji nie będącymi członkami ETSI).</a:t>
            </a:r>
          </a:p>
          <a:p>
            <a:pPr algn="just"/>
            <a:r>
              <a:rPr lang="en-US" sz="900"/>
              <a:t>Narodowe organizacje standaryzacyjne mają zwykle 17 tygodni na przedstawienie swoich opinii i propozycji zmian. Ocena publiczna jest uznawana za ważną jeżeli  swoje opinie prześle co najmniej połowa organizacji narodowych. Teraz z kolei ETSI musi w ciągu dwóch tygodni zebrać wszystkie opinie indywidualne i przesłać je do przewodniczącego odpowiedniego Komitetu Technicznego oraz z powrotem do narodowych organizacji standaryzacyjnych. W ciągu następnych ośmiu tygodni Komitet Techniczny rozważa ewentualne poprawki, a przez kolejne dwa tygodnie wprowadza się je do dokumentu.</a:t>
            </a:r>
          </a:p>
          <a:p>
            <a:pPr algn="just"/>
            <a:r>
              <a:rPr lang="en-US" sz="900"/>
              <a:t>Kolejnym etapem zatwierdzania standardu jest głosowanie. W ciągu ośmiu tygodni narodowe organizacje standaryzacyjne powinny zawiadomić ETSI o oficjalnym stanowisku swego kraju. Głosowanie jest ważne jeżeli co najmniej połowa organizacji narodowych weźmie w nim udział. Akceptacja standardu następuje gdy głosy pozytywne przekroczą 71% całkowitej liczby głosów. Jeżeli standard nie zostanie zaakceptowany, następuje ponowne głosowanie, tym razem wyłącznie wśród członków Unii Europejeskiej. Osiągnięcie co najmniej 71% głosów pozytywnych pozwala na przyjęcie standardu w państwach Unii Europejskiej.</a:t>
            </a:r>
            <a:endParaRPr lang="en-US" sz="900">
              <a:latin typeface="Arial CE" charset="-1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body" idx="1"/>
          </p:nvPr>
        </p:nvSpPr>
        <p:spPr>
          <a:ln/>
        </p:spPr>
        <p:txBody>
          <a:bodyPr/>
          <a:lstStyle/>
          <a:p>
            <a:endParaRPr lang="pl-PL"/>
          </a:p>
        </p:txBody>
      </p:sp>
      <p:sp>
        <p:nvSpPr>
          <p:cNvPr id="11267" name="Rectangle 3"/>
          <p:cNvSpPr>
            <a:spLocks noGrp="1" noRot="1" noChangeAspect="1" noChangeArrowheads="1" noTextEdit="1"/>
          </p:cNvSpPr>
          <p:nvPr>
            <p:ph type="sldImg"/>
          </p:nvPr>
        </p:nvSpPr>
        <p:spPr>
          <a:ln cap="flat"/>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r>
              <a:rPr lang="en-US" dirty="0" smtClean="0"/>
              <a:t>A network service provider (NSP) is a company that provides </a:t>
            </a:r>
            <a:r>
              <a:rPr lang="en-US" dirty="0" smtClean="0">
                <a:hlinkClick r:id="rId3"/>
              </a:rPr>
              <a:t>backbone</a:t>
            </a:r>
            <a:r>
              <a:rPr lang="en-US" dirty="0" smtClean="0"/>
              <a:t> services to an Internet service provider (</a:t>
            </a:r>
            <a:r>
              <a:rPr lang="en-US" dirty="0" smtClean="0">
                <a:hlinkClick r:id="rId4"/>
              </a:rPr>
              <a:t>ISP</a:t>
            </a:r>
            <a:r>
              <a:rPr lang="en-US" dirty="0" smtClean="0"/>
              <a:t>), the company that most Web users use for access to the Internet.</a:t>
            </a:r>
            <a:endParaRPr lang="pl-PL" dirty="0" smtClean="0"/>
          </a:p>
          <a:p>
            <a:endParaRPr lang="pl-PL" dirty="0" smtClean="0"/>
          </a:p>
          <a:p>
            <a:r>
              <a:rPr lang="en-US" dirty="0" smtClean="0"/>
              <a:t>A carrier's carrier is a </a:t>
            </a:r>
            <a:r>
              <a:rPr lang="en-US" dirty="0" smtClean="0">
                <a:hlinkClick r:id="rId5"/>
              </a:rPr>
              <a:t>telecommunications</a:t>
            </a:r>
            <a:r>
              <a:rPr lang="en-US" dirty="0" smtClean="0"/>
              <a:t> industry business model where a </a:t>
            </a:r>
            <a:r>
              <a:rPr lang="en-US" dirty="0" smtClean="0">
                <a:hlinkClick r:id="rId6"/>
              </a:rPr>
              <a:t>carrier</a:t>
            </a:r>
            <a:r>
              <a:rPr lang="en-US" dirty="0" smtClean="0"/>
              <a:t> sells or </a:t>
            </a:r>
            <a:r>
              <a:rPr lang="en-US" dirty="0" smtClean="0">
                <a:hlinkClick r:id="rId7"/>
              </a:rPr>
              <a:t>leases</a:t>
            </a:r>
            <a:r>
              <a:rPr lang="en-US" dirty="0" smtClean="0"/>
              <a:t> </a:t>
            </a:r>
            <a:r>
              <a:rPr lang="en-US" dirty="0" smtClean="0">
                <a:hlinkClick r:id="rId8"/>
              </a:rPr>
              <a:t>bandwidth</a:t>
            </a:r>
            <a:r>
              <a:rPr lang="en-US" dirty="0" smtClean="0"/>
              <a:t> on its own infrastructure to another telecom carrier for reselling to their own customers.</a:t>
            </a:r>
            <a:endParaRPr lang="pl-PL"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endParaRPr lang="pl-PL"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spect="1" noChangeArrowheads="1" noTextEdit="1"/>
          </p:cNvSpPr>
          <p:nvPr>
            <p:ph type="sldImg"/>
          </p:nvPr>
        </p:nvSpPr>
        <p:spPr>
          <a:ln cap="flat"/>
        </p:spPr>
      </p:sp>
      <p:sp>
        <p:nvSpPr>
          <p:cNvPr id="29699" name="Rectangle 3"/>
          <p:cNvSpPr>
            <a:spLocks noGrp="1" noChangeArrowheads="1"/>
          </p:cNvSpPr>
          <p:nvPr>
            <p:ph type="body" idx="1"/>
          </p:nvPr>
        </p:nvSpPr>
        <p:spPr>
          <a:xfrm>
            <a:off x="610350" y="4357122"/>
            <a:ext cx="5562157" cy="3839431"/>
          </a:xfrm>
          <a:noFill/>
          <a:ln/>
        </p:spPr>
        <p:txBody>
          <a:bodyPr/>
          <a:lstStyle/>
          <a:p>
            <a:pPr algn="just"/>
            <a:r>
              <a:rPr lang="en-US" sz="900"/>
              <a:t>ITU jest organizacją międzyrządową z siedzibą w Genewie. Jej członkiem może zostać państwo należące do ONZ. ITU spełnia trzy podstawowe funkcje: standaryzacyjną, regulacyjną (głównie w zakresie radiokomunikacji) i związaną z rozwojem telekomunikacji w ogólności.</a:t>
            </a:r>
          </a:p>
          <a:p>
            <a:pPr algn="just"/>
            <a:r>
              <a:rPr lang="en-US" sz="900"/>
              <a:t>ITU-T (ITU-Telecommunications Standardization Sector) jest agendą ITU odpowiedzialną za standaryzację w dziedzinie telekomunikacji. Prace standaryzacyjne odbywają się w Grupach Studiów (ang. </a:t>
            </a:r>
            <a:r>
              <a:rPr lang="en-US" sz="900" i="1"/>
              <a:t>Study Group</a:t>
            </a:r>
            <a:r>
              <a:rPr lang="en-US" sz="900"/>
              <a:t>). Każda z grup zajmuje się pewnym obszarem telekomunikacji (transmisja, komutacja, utrzymanie itd.). Obecnie istnieje 15 Grup Studiów. Ich członkami są delegaci mianowani przez poszczególne Administracje reprezentujące rządy krajów członkowskich ITU. Inne organizacje (np. operatorzy, producenci czy organizacje użytkowników) mogą również brać udział w pracach standaryzacyjnych wysyłając swoich ekspertów pod warunkiem, że uzyskają zgodę swojej narodowej administracji.</a:t>
            </a:r>
          </a:p>
          <a:p>
            <a:pPr algn="just"/>
            <a:r>
              <a:rPr lang="en-US" sz="900"/>
              <a:t>W pracach Grupy Studiów może uczestniczyć nawet ponad 400 osób. Dlatego też dzieli się ją na Grupy Robocze (ang. </a:t>
            </a:r>
            <a:r>
              <a:rPr lang="en-US" sz="900" i="1"/>
              <a:t>Working Parties</a:t>
            </a:r>
            <a:r>
              <a:rPr lang="en-US" sz="900"/>
              <a:t>), z których każda zajmuje się pewną cześcią zadań. Grupy Robocze mogą być, zależnie od potrzeb, dzielone np. na zespoły ekspertów, czy zwoływane </a:t>
            </a:r>
            <a:r>
              <a:rPr lang="en-US" sz="900" i="1"/>
              <a:t>ad hoc</a:t>
            </a:r>
            <a:r>
              <a:rPr lang="en-US" sz="900"/>
              <a:t> podgrupy.</a:t>
            </a:r>
          </a:p>
          <a:p>
            <a:pPr algn="just"/>
            <a:r>
              <a:rPr lang="en-US" sz="900"/>
              <a:t>Każdy standard opracowany przez Grupę Studiów musi być jednomyślnie zatwierdzony przez Administracje. Do 1988 wstępne wersje standardów musiały być zatwierdzane przez Zgromadzenie Ogólne CCITT, zbierające się raz na cztery lata. Obecnie coraz częściej stosuje się “procedurę przyspieszoną”, w której wstępne wersje standardów po jednomyślnym zatwierdzeniu przez Administracje na spotkaniu odpowiedniej Grupy Roboczej są ostatecznie zatwierdzane drogą korespondencyjną. Wymagana jest przy tym większość 80% głosów pozytywnych. </a:t>
            </a:r>
          </a:p>
          <a:p>
            <a:pPr algn="just"/>
            <a:r>
              <a:rPr lang="en-US" sz="900"/>
              <a:t>Standardy opracowywane przez ITU-T noszą nazwę zaleceń (ang. recommendations) dla podkreślenia dobrowolności ich wykorzystywania (jakkolwiek zalecenia ITU-T mają w rzeczywistości znaczenie standardów i trudno by było sobie wyobrazić współpracę różnych sieci bez ich przestrzegania).</a:t>
            </a:r>
            <a:endParaRPr lang="en-US" sz="900">
              <a:latin typeface="Arial CE" charset="-1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body" idx="1"/>
          </p:nvPr>
        </p:nvSpPr>
        <p:spPr>
          <a:ln/>
        </p:spPr>
        <p:txBody>
          <a:bodyPr/>
          <a:lstStyle/>
          <a:p>
            <a:endParaRPr lang="pl-PL"/>
          </a:p>
        </p:txBody>
      </p:sp>
      <p:sp>
        <p:nvSpPr>
          <p:cNvPr id="31747" name="Rectangle 3"/>
          <p:cNvSpPr>
            <a:spLocks noGrp="1" noRot="1" noChangeAspect="1" noChangeArrowheads="1" noTextEdit="1"/>
          </p:cNvSpPr>
          <p:nvPr>
            <p:ph type="sldImg"/>
          </p:nvPr>
        </p:nvSpPr>
        <p:spPr>
          <a:ln cap="flat"/>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body" idx="1"/>
          </p:nvPr>
        </p:nvSpPr>
        <p:spPr>
          <a:ln/>
        </p:spPr>
        <p:txBody>
          <a:bodyPr/>
          <a:lstStyle/>
          <a:p>
            <a:endParaRPr lang="pl-PL"/>
          </a:p>
        </p:txBody>
      </p:sp>
      <p:sp>
        <p:nvSpPr>
          <p:cNvPr id="33795" name="Rectangle 3"/>
          <p:cNvSpPr>
            <a:spLocks noGrp="1" noRot="1" noChangeAspect="1" noChangeArrowheads="1" noTextEdit="1"/>
          </p:cNvSpPr>
          <p:nvPr>
            <p:ph type="sldImg"/>
          </p:nvPr>
        </p:nvSpPr>
        <p:spPr>
          <a:ln cap="flat"/>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a:ln cap="flat"/>
        </p:spPr>
      </p:sp>
      <p:sp>
        <p:nvSpPr>
          <p:cNvPr id="35843" name="Rectangle 3"/>
          <p:cNvSpPr>
            <a:spLocks noGrp="1" noChangeArrowheads="1"/>
          </p:cNvSpPr>
          <p:nvPr>
            <p:ph type="body" idx="1"/>
          </p:nvPr>
        </p:nvSpPr>
        <p:spPr>
          <a:noFill/>
          <a:ln/>
        </p:spPr>
        <p:txBody>
          <a:bodyPr/>
          <a:lstStyle/>
          <a:p>
            <a:pPr algn="just"/>
            <a:r>
              <a:rPr lang="en-US"/>
              <a:t>ETSI zostało utworzone w 1988 roku z inicjatywy Komisji Europejskiej w celu sharmonizowania wysiłków w całym obszarze telekomunikacji oraz, we współpracy z innymi organizacjami standaryzacyjnymi, w obszarze technik rozgłoszeniowych i biurowej technologii informacyjnej.</a:t>
            </a:r>
          </a:p>
          <a:p>
            <a:pPr algn="just"/>
            <a:r>
              <a:rPr lang="en-US"/>
              <a:t>Zadaniem ETSI jest opracowywanie wspólnych standardów dla Europy umożliwiających łączenie sieci i wymianę usług oraz zapewniających współpracę sprzętu w skali europejskiej. Poprzez uwzględnienie postepu w tej dziedzinie w skali globalnej ETSI bierze udział w tworzeniu standardów telekomunikacyjnych o zasięgu światowym.</a:t>
            </a:r>
          </a:p>
          <a:p>
            <a:pPr algn="just"/>
            <a:r>
              <a:rPr lang="en-US"/>
              <a:t>ETSI jest organizacją niezależną i samofinansującą. Członkami ETSI mogą być użytkownicy, operatorzy sieci publicznych, producenci, dostarczyciele usług, a także administarcje łączności pochodzące ze wszystkich krajów Europy (obecnie ETSI liczy ok. 350 członków). Opłaty członkowskie zależą od ekonomicznych możliwości członków i są obliczane na podstawie rocznego obrotu, a w przypadku administracji — na podstawie produktu krajowego brutto w danym kraju.</a:t>
            </a:r>
            <a:endParaRPr lang="en-US">
              <a:latin typeface="Arial CE" charset="-1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r>
              <a:rPr lang="pl-PL" dirty="0" smtClean="0"/>
              <a:t>ETSI – siedziba we Francji</a:t>
            </a:r>
            <a:endParaRPr lang="pl-PL"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p:spPr>
        <p:txBody>
          <a:bodyPr/>
          <a:lstStyle/>
          <a:p>
            <a:r>
              <a:rPr lang="pl-PL" smtClean="0"/>
              <a:t>Kliknij, aby edytować styl</a:t>
            </a:r>
            <a:endParaRPr lang="pl-PL"/>
          </a:p>
        </p:txBody>
      </p:sp>
      <p:sp>
        <p:nvSpPr>
          <p:cNvPr id="3" name="Podtytuł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pl-PL" smtClean="0"/>
              <a:t>Kliknij, aby edytować styl wzorca podtytułu</a:t>
            </a:r>
            <a:endParaRPr lang="pl-PL"/>
          </a:p>
        </p:txBody>
      </p:sp>
      <p:sp>
        <p:nvSpPr>
          <p:cNvPr id="4" name="Symbol zastępczy daty 3"/>
          <p:cNvSpPr>
            <a:spLocks noGrp="1"/>
          </p:cNvSpPr>
          <p:nvPr>
            <p:ph type="dt" sz="half" idx="10"/>
          </p:nvPr>
        </p:nvSpPr>
        <p:spPr/>
        <p:txBody>
          <a:bodyPr/>
          <a:lstStyle>
            <a:lvl1pPr>
              <a:defRPr/>
            </a:lvl1pPr>
          </a:lstStyle>
          <a:p>
            <a:endParaRPr lang="pl-PL" altLang="pl-PL"/>
          </a:p>
        </p:txBody>
      </p:sp>
      <p:sp>
        <p:nvSpPr>
          <p:cNvPr id="5" name="Symbol zastępczy stopki 4"/>
          <p:cNvSpPr>
            <a:spLocks noGrp="1"/>
          </p:cNvSpPr>
          <p:nvPr>
            <p:ph type="ftr" sz="quarter" idx="11"/>
          </p:nvPr>
        </p:nvSpPr>
        <p:spPr/>
        <p:txBody>
          <a:bodyPr/>
          <a:lstStyle>
            <a:lvl1pPr>
              <a:defRPr/>
            </a:lvl1pPr>
          </a:lstStyle>
          <a:p>
            <a:endParaRPr lang="pl-PL" altLang="pl-PL"/>
          </a:p>
        </p:txBody>
      </p:sp>
      <p:sp>
        <p:nvSpPr>
          <p:cNvPr id="6" name="Symbol zastępczy numeru slajdu 5"/>
          <p:cNvSpPr>
            <a:spLocks noGrp="1"/>
          </p:cNvSpPr>
          <p:nvPr>
            <p:ph type="sldNum" sz="quarter" idx="12"/>
          </p:nvPr>
        </p:nvSpPr>
        <p:spPr/>
        <p:txBody>
          <a:bodyPr/>
          <a:lstStyle>
            <a:lvl1pPr>
              <a:defRPr/>
            </a:lvl1pPr>
          </a:lstStyle>
          <a:p>
            <a:fld id="{3634A42B-24D2-4717-AFD9-AE28A1815D56}" type="slidenum">
              <a:rPr lang="pl-PL" altLang="pl-PL"/>
              <a:pPr/>
              <a:t>‹#›</a:t>
            </a:fld>
            <a:endParaRPr lang="pl-PL" altLang="pl-PL"/>
          </a:p>
        </p:txBody>
      </p:sp>
    </p:spTree>
    <p:extLst>
      <p:ext uri="{BB962C8B-B14F-4D97-AF65-F5344CB8AC3E}">
        <p14:creationId xmlns:p14="http://schemas.microsoft.com/office/powerpoint/2010/main" val="15039889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tytułu pionowego 2"/>
          <p:cNvSpPr>
            <a:spLocks noGrp="1"/>
          </p:cNvSpPr>
          <p:nvPr>
            <p:ph type="body" orient="vert" idx="1"/>
          </p:nvPr>
        </p:nvSpPr>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lvl1pPr>
              <a:defRPr/>
            </a:lvl1pPr>
          </a:lstStyle>
          <a:p>
            <a:endParaRPr lang="pl-PL" altLang="pl-PL"/>
          </a:p>
        </p:txBody>
      </p:sp>
      <p:sp>
        <p:nvSpPr>
          <p:cNvPr id="5" name="Symbol zastępczy stopki 4"/>
          <p:cNvSpPr>
            <a:spLocks noGrp="1"/>
          </p:cNvSpPr>
          <p:nvPr>
            <p:ph type="ftr" sz="quarter" idx="11"/>
          </p:nvPr>
        </p:nvSpPr>
        <p:spPr/>
        <p:txBody>
          <a:bodyPr/>
          <a:lstStyle>
            <a:lvl1pPr>
              <a:defRPr/>
            </a:lvl1pPr>
          </a:lstStyle>
          <a:p>
            <a:endParaRPr lang="pl-PL" altLang="pl-PL"/>
          </a:p>
        </p:txBody>
      </p:sp>
      <p:sp>
        <p:nvSpPr>
          <p:cNvPr id="6" name="Symbol zastępczy numeru slajdu 5"/>
          <p:cNvSpPr>
            <a:spLocks noGrp="1"/>
          </p:cNvSpPr>
          <p:nvPr>
            <p:ph type="sldNum" sz="quarter" idx="12"/>
          </p:nvPr>
        </p:nvSpPr>
        <p:spPr/>
        <p:txBody>
          <a:bodyPr/>
          <a:lstStyle>
            <a:lvl1pPr>
              <a:defRPr/>
            </a:lvl1pPr>
          </a:lstStyle>
          <a:p>
            <a:fld id="{444B77F2-C3DF-49C1-9FA0-909BD23406BB}" type="slidenum">
              <a:rPr lang="pl-PL" altLang="pl-PL"/>
              <a:pPr/>
              <a:t>‹#›</a:t>
            </a:fld>
            <a:endParaRPr lang="pl-PL" altLang="pl-PL"/>
          </a:p>
        </p:txBody>
      </p:sp>
    </p:spTree>
    <p:extLst>
      <p:ext uri="{BB962C8B-B14F-4D97-AF65-F5344CB8AC3E}">
        <p14:creationId xmlns:p14="http://schemas.microsoft.com/office/powerpoint/2010/main" val="38214915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902450" y="476250"/>
            <a:ext cx="1784350" cy="5649913"/>
          </a:xfrm>
        </p:spPr>
        <p:txBody>
          <a:bodyPr vert="eaVert"/>
          <a:lstStyle/>
          <a:p>
            <a:r>
              <a:rPr lang="pl-PL" smtClean="0"/>
              <a:t>Kliknij, aby edytować styl</a:t>
            </a:r>
            <a:endParaRPr lang="pl-PL"/>
          </a:p>
        </p:txBody>
      </p:sp>
      <p:sp>
        <p:nvSpPr>
          <p:cNvPr id="3" name="Symbol zastępczy tytułu pionowego 2"/>
          <p:cNvSpPr>
            <a:spLocks noGrp="1"/>
          </p:cNvSpPr>
          <p:nvPr>
            <p:ph type="body" orient="vert" idx="1"/>
          </p:nvPr>
        </p:nvSpPr>
        <p:spPr>
          <a:xfrm>
            <a:off x="1547813" y="476250"/>
            <a:ext cx="5202237" cy="5649913"/>
          </a:xfrm>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lvl1pPr>
              <a:defRPr/>
            </a:lvl1pPr>
          </a:lstStyle>
          <a:p>
            <a:endParaRPr lang="pl-PL" altLang="pl-PL"/>
          </a:p>
        </p:txBody>
      </p:sp>
      <p:sp>
        <p:nvSpPr>
          <p:cNvPr id="5" name="Symbol zastępczy stopki 4"/>
          <p:cNvSpPr>
            <a:spLocks noGrp="1"/>
          </p:cNvSpPr>
          <p:nvPr>
            <p:ph type="ftr" sz="quarter" idx="11"/>
          </p:nvPr>
        </p:nvSpPr>
        <p:spPr/>
        <p:txBody>
          <a:bodyPr/>
          <a:lstStyle>
            <a:lvl1pPr>
              <a:defRPr/>
            </a:lvl1pPr>
          </a:lstStyle>
          <a:p>
            <a:endParaRPr lang="pl-PL" altLang="pl-PL"/>
          </a:p>
        </p:txBody>
      </p:sp>
      <p:sp>
        <p:nvSpPr>
          <p:cNvPr id="6" name="Symbol zastępczy numeru slajdu 5"/>
          <p:cNvSpPr>
            <a:spLocks noGrp="1"/>
          </p:cNvSpPr>
          <p:nvPr>
            <p:ph type="sldNum" sz="quarter" idx="12"/>
          </p:nvPr>
        </p:nvSpPr>
        <p:spPr/>
        <p:txBody>
          <a:bodyPr/>
          <a:lstStyle>
            <a:lvl1pPr>
              <a:defRPr/>
            </a:lvl1pPr>
          </a:lstStyle>
          <a:p>
            <a:fld id="{77E1D870-3A11-4B6C-A5ED-1FE4F08FCE9D}" type="slidenum">
              <a:rPr lang="pl-PL" altLang="pl-PL"/>
              <a:pPr/>
              <a:t>‹#›</a:t>
            </a:fld>
            <a:endParaRPr lang="pl-PL" altLang="pl-PL"/>
          </a:p>
        </p:txBody>
      </p:sp>
    </p:spTree>
    <p:extLst>
      <p:ext uri="{BB962C8B-B14F-4D97-AF65-F5344CB8AC3E}">
        <p14:creationId xmlns:p14="http://schemas.microsoft.com/office/powerpoint/2010/main" val="7225174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verTx">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
            <a:ext cx="7086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52400" y="1752600"/>
            <a:ext cx="8802688" cy="2112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52400" y="4017963"/>
            <a:ext cx="8802688" cy="21145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dt" sz="half" idx="10"/>
          </p:nvPr>
        </p:nvSpPr>
        <p:spPr>
          <a:ln/>
        </p:spPr>
        <p:txBody>
          <a:bodyPr/>
          <a:lstStyle>
            <a:lvl1pPr>
              <a:defRPr/>
            </a:lvl1pPr>
          </a:lstStyle>
          <a:p>
            <a:pPr>
              <a:defRPr/>
            </a:pPr>
            <a:endParaRPr lang="en-US"/>
          </a:p>
        </p:txBody>
      </p:sp>
      <p:sp>
        <p:nvSpPr>
          <p:cNvPr id="6" name="Rectangle 7"/>
          <p:cNvSpPr>
            <a:spLocks noGrp="1" noChangeArrowheads="1"/>
          </p:cNvSpPr>
          <p:nvPr>
            <p:ph type="ftr" sz="quarter" idx="11"/>
          </p:nvPr>
        </p:nvSpPr>
        <p:spPr>
          <a:ln/>
        </p:spPr>
        <p:txBody>
          <a:bodyPr/>
          <a:lstStyle>
            <a:lvl1pPr>
              <a:defRPr/>
            </a:lvl1pPr>
          </a:lstStyle>
          <a:p>
            <a:pPr>
              <a:defRPr/>
            </a:pPr>
            <a:endParaRPr lang="en-US"/>
          </a:p>
        </p:txBody>
      </p:sp>
      <p:sp>
        <p:nvSpPr>
          <p:cNvPr id="7" name="Rectangle 8"/>
          <p:cNvSpPr>
            <a:spLocks noGrp="1" noChangeArrowheads="1"/>
          </p:cNvSpPr>
          <p:nvPr>
            <p:ph type="sldNum" sz="quarter" idx="12"/>
          </p:nvPr>
        </p:nvSpPr>
        <p:spPr>
          <a:ln/>
        </p:spPr>
        <p:txBody>
          <a:bodyPr/>
          <a:lstStyle>
            <a:lvl1pPr>
              <a:defRPr/>
            </a:lvl1pPr>
          </a:lstStyle>
          <a:p>
            <a:pPr>
              <a:defRPr/>
            </a:pPr>
            <a:fld id="{CF9159A0-1B20-483E-BEB5-8A33A5A47B2E}" type="slidenum">
              <a:rPr lang="en-US"/>
              <a:pPr>
                <a:defRPr/>
              </a:pPr>
              <a:t>‹#›</a:t>
            </a:fld>
            <a:endParaRPr lang="en-US"/>
          </a:p>
        </p:txBody>
      </p:sp>
    </p:spTree>
    <p:extLst>
      <p:ext uri="{BB962C8B-B14F-4D97-AF65-F5344CB8AC3E}">
        <p14:creationId xmlns:p14="http://schemas.microsoft.com/office/powerpoint/2010/main" val="32899065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defRPr sz="2400"/>
            </a:lvl1pPr>
          </a:lstStyle>
          <a:p>
            <a:r>
              <a:rPr lang="pl-PL" smtClean="0"/>
              <a:t>Kliknij, aby edytować styl</a:t>
            </a:r>
            <a:endParaRPr lang="pl-PL"/>
          </a:p>
        </p:txBody>
      </p:sp>
      <p:sp>
        <p:nvSpPr>
          <p:cNvPr id="3" name="Symbol zastępczy zawartości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lvl1pPr>
              <a:defRPr/>
            </a:lvl1pPr>
          </a:lstStyle>
          <a:p>
            <a:endParaRPr lang="pl-PL" altLang="pl-PL"/>
          </a:p>
        </p:txBody>
      </p:sp>
      <p:sp>
        <p:nvSpPr>
          <p:cNvPr id="5" name="Symbol zastępczy stopki 4"/>
          <p:cNvSpPr>
            <a:spLocks noGrp="1"/>
          </p:cNvSpPr>
          <p:nvPr>
            <p:ph type="ftr" sz="quarter" idx="11"/>
          </p:nvPr>
        </p:nvSpPr>
        <p:spPr/>
        <p:txBody>
          <a:bodyPr/>
          <a:lstStyle>
            <a:lvl1pPr>
              <a:defRPr/>
            </a:lvl1pPr>
          </a:lstStyle>
          <a:p>
            <a:endParaRPr lang="pl-PL" altLang="pl-PL"/>
          </a:p>
        </p:txBody>
      </p:sp>
      <p:sp>
        <p:nvSpPr>
          <p:cNvPr id="6" name="Symbol zastępczy numeru slajdu 5"/>
          <p:cNvSpPr>
            <a:spLocks noGrp="1"/>
          </p:cNvSpPr>
          <p:nvPr>
            <p:ph type="sldNum" sz="quarter" idx="12"/>
          </p:nvPr>
        </p:nvSpPr>
        <p:spPr/>
        <p:txBody>
          <a:bodyPr/>
          <a:lstStyle>
            <a:lvl1pPr>
              <a:defRPr/>
            </a:lvl1pPr>
          </a:lstStyle>
          <a:p>
            <a:fld id="{CAC30138-CF3E-4B39-B154-FAF34C013107}" type="slidenum">
              <a:rPr lang="pl-PL" altLang="pl-PL"/>
              <a:pPr/>
              <a:t>‹#›</a:t>
            </a:fld>
            <a:endParaRPr lang="pl-PL" altLang="pl-PL"/>
          </a:p>
        </p:txBody>
      </p:sp>
      <p:sp>
        <p:nvSpPr>
          <p:cNvPr id="7" name="Rectangle 5"/>
          <p:cNvSpPr txBox="1">
            <a:spLocks noChangeArrowheads="1"/>
          </p:cNvSpPr>
          <p:nvPr userDrawn="1"/>
        </p:nvSpPr>
        <p:spPr bwMode="auto">
          <a:xfrm>
            <a:off x="7620000" y="6597352"/>
            <a:ext cx="1496144" cy="2606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pl-PL"/>
            </a:defPPr>
            <a:lvl1pPr algn="ctr" rtl="0" fontAlgn="base">
              <a:spcBef>
                <a:spcPct val="0"/>
              </a:spcBef>
              <a:spcAft>
                <a:spcPct val="0"/>
              </a:spcAft>
              <a:defRPr sz="1200" kern="1200" baseline="0">
                <a:solidFill>
                  <a:schemeClr val="bg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a:lstStyle>
          <a:p>
            <a:pPr>
              <a:defRPr/>
            </a:pPr>
            <a:r>
              <a:rPr lang="pl-PL" altLang="pl-PL" smtClean="0"/>
              <a:t>© A. Jajszczyk</a:t>
            </a:r>
            <a:endParaRPr lang="pl-PL" altLang="pl-PL" dirty="0"/>
          </a:p>
        </p:txBody>
      </p:sp>
    </p:spTree>
    <p:extLst>
      <p:ext uri="{BB962C8B-B14F-4D97-AF65-F5344CB8AC3E}">
        <p14:creationId xmlns:p14="http://schemas.microsoft.com/office/powerpoint/2010/main" val="21351721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4406900"/>
            <a:ext cx="7772400" cy="1362075"/>
          </a:xfrm>
        </p:spPr>
        <p:txBody>
          <a:bodyPr anchor="t"/>
          <a:lstStyle>
            <a:lvl1pPr algn="l">
              <a:defRPr sz="4000" b="1" cap="all"/>
            </a:lvl1pPr>
          </a:lstStyle>
          <a:p>
            <a:r>
              <a:rPr lang="pl-PL" smtClean="0"/>
              <a:t>Kliknij, aby edytować styl</a:t>
            </a:r>
            <a:endParaRPr lang="pl-PL"/>
          </a:p>
        </p:txBody>
      </p:sp>
      <p:sp>
        <p:nvSpPr>
          <p:cNvPr id="3" name="Symbol zastępczy tekstu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l-PL" smtClean="0"/>
              <a:t>Kliknij, aby edytować style wzorca tekstu</a:t>
            </a:r>
          </a:p>
        </p:txBody>
      </p:sp>
      <p:sp>
        <p:nvSpPr>
          <p:cNvPr id="4" name="Symbol zastępczy daty 3"/>
          <p:cNvSpPr>
            <a:spLocks noGrp="1"/>
          </p:cNvSpPr>
          <p:nvPr>
            <p:ph type="dt" sz="half" idx="10"/>
          </p:nvPr>
        </p:nvSpPr>
        <p:spPr/>
        <p:txBody>
          <a:bodyPr/>
          <a:lstStyle>
            <a:lvl1pPr>
              <a:defRPr/>
            </a:lvl1pPr>
          </a:lstStyle>
          <a:p>
            <a:endParaRPr lang="pl-PL" altLang="pl-PL"/>
          </a:p>
        </p:txBody>
      </p:sp>
      <p:sp>
        <p:nvSpPr>
          <p:cNvPr id="5" name="Symbol zastępczy stopki 4"/>
          <p:cNvSpPr>
            <a:spLocks noGrp="1"/>
          </p:cNvSpPr>
          <p:nvPr>
            <p:ph type="ftr" sz="quarter" idx="11"/>
          </p:nvPr>
        </p:nvSpPr>
        <p:spPr/>
        <p:txBody>
          <a:bodyPr/>
          <a:lstStyle>
            <a:lvl1pPr>
              <a:defRPr/>
            </a:lvl1pPr>
          </a:lstStyle>
          <a:p>
            <a:endParaRPr lang="pl-PL" altLang="pl-PL"/>
          </a:p>
        </p:txBody>
      </p:sp>
      <p:sp>
        <p:nvSpPr>
          <p:cNvPr id="6" name="Symbol zastępczy numeru slajdu 5"/>
          <p:cNvSpPr>
            <a:spLocks noGrp="1"/>
          </p:cNvSpPr>
          <p:nvPr>
            <p:ph type="sldNum" sz="quarter" idx="12"/>
          </p:nvPr>
        </p:nvSpPr>
        <p:spPr/>
        <p:txBody>
          <a:bodyPr/>
          <a:lstStyle>
            <a:lvl1pPr>
              <a:defRPr/>
            </a:lvl1pPr>
          </a:lstStyle>
          <a:p>
            <a:fld id="{71ABB84B-35EF-4591-9246-6F16CF28D70A}" type="slidenum">
              <a:rPr lang="pl-PL" altLang="pl-PL"/>
              <a:pPr/>
              <a:t>‹#›</a:t>
            </a:fld>
            <a:endParaRPr lang="pl-PL" altLang="pl-PL"/>
          </a:p>
        </p:txBody>
      </p:sp>
    </p:spTree>
    <p:extLst>
      <p:ext uri="{BB962C8B-B14F-4D97-AF65-F5344CB8AC3E}">
        <p14:creationId xmlns:p14="http://schemas.microsoft.com/office/powerpoint/2010/main" val="3368876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sz="half" idx="1"/>
          </p:nvPr>
        </p:nvSpPr>
        <p:spPr>
          <a:xfrm>
            <a:off x="1547813" y="1628775"/>
            <a:ext cx="3492500" cy="44973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zawartości 3"/>
          <p:cNvSpPr>
            <a:spLocks noGrp="1"/>
          </p:cNvSpPr>
          <p:nvPr>
            <p:ph sz="half" idx="2"/>
          </p:nvPr>
        </p:nvSpPr>
        <p:spPr>
          <a:xfrm>
            <a:off x="5192713" y="1628775"/>
            <a:ext cx="3494087" cy="44973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daty 4"/>
          <p:cNvSpPr>
            <a:spLocks noGrp="1"/>
          </p:cNvSpPr>
          <p:nvPr>
            <p:ph type="dt" sz="half" idx="10"/>
          </p:nvPr>
        </p:nvSpPr>
        <p:spPr/>
        <p:txBody>
          <a:bodyPr/>
          <a:lstStyle>
            <a:lvl1pPr>
              <a:defRPr/>
            </a:lvl1pPr>
          </a:lstStyle>
          <a:p>
            <a:endParaRPr lang="pl-PL" altLang="pl-PL"/>
          </a:p>
        </p:txBody>
      </p:sp>
      <p:sp>
        <p:nvSpPr>
          <p:cNvPr id="6" name="Symbol zastępczy stopki 5"/>
          <p:cNvSpPr>
            <a:spLocks noGrp="1"/>
          </p:cNvSpPr>
          <p:nvPr>
            <p:ph type="ftr" sz="quarter" idx="11"/>
          </p:nvPr>
        </p:nvSpPr>
        <p:spPr/>
        <p:txBody>
          <a:bodyPr/>
          <a:lstStyle>
            <a:lvl1pPr>
              <a:defRPr/>
            </a:lvl1pPr>
          </a:lstStyle>
          <a:p>
            <a:endParaRPr lang="pl-PL" altLang="pl-PL"/>
          </a:p>
        </p:txBody>
      </p:sp>
      <p:sp>
        <p:nvSpPr>
          <p:cNvPr id="7" name="Symbol zastępczy numeru slajdu 6"/>
          <p:cNvSpPr>
            <a:spLocks noGrp="1"/>
          </p:cNvSpPr>
          <p:nvPr>
            <p:ph type="sldNum" sz="quarter" idx="12"/>
          </p:nvPr>
        </p:nvSpPr>
        <p:spPr/>
        <p:txBody>
          <a:bodyPr/>
          <a:lstStyle>
            <a:lvl1pPr>
              <a:defRPr/>
            </a:lvl1pPr>
          </a:lstStyle>
          <a:p>
            <a:fld id="{DD8212F6-D47D-4FED-96D6-22014093339B}" type="slidenum">
              <a:rPr lang="pl-PL" altLang="pl-PL"/>
              <a:pPr/>
              <a:t>‹#›</a:t>
            </a:fld>
            <a:endParaRPr lang="pl-PL" altLang="pl-PL"/>
          </a:p>
        </p:txBody>
      </p:sp>
    </p:spTree>
    <p:extLst>
      <p:ext uri="{BB962C8B-B14F-4D97-AF65-F5344CB8AC3E}">
        <p14:creationId xmlns:p14="http://schemas.microsoft.com/office/powerpoint/2010/main" val="1269825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a:xfrm>
            <a:off x="457200" y="274638"/>
            <a:ext cx="8229600" cy="1143000"/>
          </a:xfrm>
        </p:spPr>
        <p:txBody>
          <a:bodyPr/>
          <a:lstStyle>
            <a:lvl1pPr>
              <a:defRPr/>
            </a:lvl1pPr>
          </a:lstStyle>
          <a:p>
            <a:r>
              <a:rPr lang="pl-PL" smtClean="0"/>
              <a:t>Kliknij, aby edytować styl</a:t>
            </a:r>
            <a:endParaRPr lang="pl-PL"/>
          </a:p>
        </p:txBody>
      </p:sp>
      <p:sp>
        <p:nvSpPr>
          <p:cNvPr id="3" name="Symbol zastępczy teks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Symbol zastępczy zawartośc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teks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Symbol zastępczy zawartośc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7" name="Symbol zastępczy daty 6"/>
          <p:cNvSpPr>
            <a:spLocks noGrp="1"/>
          </p:cNvSpPr>
          <p:nvPr>
            <p:ph type="dt" sz="half" idx="10"/>
          </p:nvPr>
        </p:nvSpPr>
        <p:spPr/>
        <p:txBody>
          <a:bodyPr/>
          <a:lstStyle>
            <a:lvl1pPr>
              <a:defRPr/>
            </a:lvl1pPr>
          </a:lstStyle>
          <a:p>
            <a:endParaRPr lang="pl-PL" altLang="pl-PL"/>
          </a:p>
        </p:txBody>
      </p:sp>
      <p:sp>
        <p:nvSpPr>
          <p:cNvPr id="8" name="Symbol zastępczy stopki 7"/>
          <p:cNvSpPr>
            <a:spLocks noGrp="1"/>
          </p:cNvSpPr>
          <p:nvPr>
            <p:ph type="ftr" sz="quarter" idx="11"/>
          </p:nvPr>
        </p:nvSpPr>
        <p:spPr/>
        <p:txBody>
          <a:bodyPr/>
          <a:lstStyle>
            <a:lvl1pPr>
              <a:defRPr/>
            </a:lvl1pPr>
          </a:lstStyle>
          <a:p>
            <a:endParaRPr lang="pl-PL" altLang="pl-PL"/>
          </a:p>
        </p:txBody>
      </p:sp>
      <p:sp>
        <p:nvSpPr>
          <p:cNvPr id="9" name="Symbol zastępczy numeru slajdu 8"/>
          <p:cNvSpPr>
            <a:spLocks noGrp="1"/>
          </p:cNvSpPr>
          <p:nvPr>
            <p:ph type="sldNum" sz="quarter" idx="12"/>
          </p:nvPr>
        </p:nvSpPr>
        <p:spPr/>
        <p:txBody>
          <a:bodyPr/>
          <a:lstStyle>
            <a:lvl1pPr>
              <a:defRPr/>
            </a:lvl1pPr>
          </a:lstStyle>
          <a:p>
            <a:fld id="{E0CED877-3BA9-4313-AE3C-7DB73A656C18}" type="slidenum">
              <a:rPr lang="pl-PL" altLang="pl-PL"/>
              <a:pPr/>
              <a:t>‹#›</a:t>
            </a:fld>
            <a:endParaRPr lang="pl-PL" altLang="pl-PL"/>
          </a:p>
        </p:txBody>
      </p:sp>
    </p:spTree>
    <p:extLst>
      <p:ext uri="{BB962C8B-B14F-4D97-AF65-F5344CB8AC3E}">
        <p14:creationId xmlns:p14="http://schemas.microsoft.com/office/powerpoint/2010/main" val="21698598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daty 2"/>
          <p:cNvSpPr>
            <a:spLocks noGrp="1"/>
          </p:cNvSpPr>
          <p:nvPr>
            <p:ph type="dt" sz="half" idx="10"/>
          </p:nvPr>
        </p:nvSpPr>
        <p:spPr/>
        <p:txBody>
          <a:bodyPr/>
          <a:lstStyle>
            <a:lvl1pPr>
              <a:defRPr/>
            </a:lvl1pPr>
          </a:lstStyle>
          <a:p>
            <a:endParaRPr lang="pl-PL" altLang="pl-PL"/>
          </a:p>
        </p:txBody>
      </p:sp>
      <p:sp>
        <p:nvSpPr>
          <p:cNvPr id="4" name="Symbol zastępczy stopki 3"/>
          <p:cNvSpPr>
            <a:spLocks noGrp="1"/>
          </p:cNvSpPr>
          <p:nvPr>
            <p:ph type="ftr" sz="quarter" idx="11"/>
          </p:nvPr>
        </p:nvSpPr>
        <p:spPr/>
        <p:txBody>
          <a:bodyPr/>
          <a:lstStyle>
            <a:lvl1pPr>
              <a:defRPr/>
            </a:lvl1pPr>
          </a:lstStyle>
          <a:p>
            <a:endParaRPr lang="pl-PL" altLang="pl-PL"/>
          </a:p>
        </p:txBody>
      </p:sp>
      <p:sp>
        <p:nvSpPr>
          <p:cNvPr id="5" name="Symbol zastępczy numeru slajdu 4"/>
          <p:cNvSpPr>
            <a:spLocks noGrp="1"/>
          </p:cNvSpPr>
          <p:nvPr>
            <p:ph type="sldNum" sz="quarter" idx="12"/>
          </p:nvPr>
        </p:nvSpPr>
        <p:spPr/>
        <p:txBody>
          <a:bodyPr/>
          <a:lstStyle>
            <a:lvl1pPr>
              <a:defRPr/>
            </a:lvl1pPr>
          </a:lstStyle>
          <a:p>
            <a:fld id="{6D27E4E5-18EE-4D93-852E-BC5E535EE818}" type="slidenum">
              <a:rPr lang="pl-PL" altLang="pl-PL"/>
              <a:pPr/>
              <a:t>‹#›</a:t>
            </a:fld>
            <a:endParaRPr lang="pl-PL" altLang="pl-PL"/>
          </a:p>
        </p:txBody>
      </p:sp>
      <p:sp>
        <p:nvSpPr>
          <p:cNvPr id="6" name="Rectangle 5"/>
          <p:cNvSpPr txBox="1">
            <a:spLocks noChangeArrowheads="1"/>
          </p:cNvSpPr>
          <p:nvPr userDrawn="1"/>
        </p:nvSpPr>
        <p:spPr bwMode="auto">
          <a:xfrm>
            <a:off x="7620000" y="6597352"/>
            <a:ext cx="1496144" cy="2606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pl-PL"/>
            </a:defPPr>
            <a:lvl1pPr algn="ctr" rtl="0" fontAlgn="base">
              <a:spcBef>
                <a:spcPct val="0"/>
              </a:spcBef>
              <a:spcAft>
                <a:spcPct val="0"/>
              </a:spcAft>
              <a:defRPr sz="1200" kern="1200" baseline="0">
                <a:solidFill>
                  <a:schemeClr val="bg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a:lstStyle>
          <a:p>
            <a:pPr>
              <a:defRPr/>
            </a:pPr>
            <a:r>
              <a:rPr lang="pl-PL" altLang="pl-PL" smtClean="0"/>
              <a:t>© A. Jajszczyk</a:t>
            </a:r>
            <a:endParaRPr lang="pl-PL" altLang="pl-PL" dirty="0"/>
          </a:p>
        </p:txBody>
      </p:sp>
    </p:spTree>
    <p:extLst>
      <p:ext uri="{BB962C8B-B14F-4D97-AF65-F5344CB8AC3E}">
        <p14:creationId xmlns:p14="http://schemas.microsoft.com/office/powerpoint/2010/main" val="42392720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lvl1pPr>
              <a:defRPr/>
            </a:lvl1pPr>
          </a:lstStyle>
          <a:p>
            <a:endParaRPr lang="pl-PL" altLang="pl-PL"/>
          </a:p>
        </p:txBody>
      </p:sp>
      <p:sp>
        <p:nvSpPr>
          <p:cNvPr id="3" name="Symbol zastępczy stopki 2"/>
          <p:cNvSpPr>
            <a:spLocks noGrp="1"/>
          </p:cNvSpPr>
          <p:nvPr>
            <p:ph type="ftr" sz="quarter" idx="11"/>
          </p:nvPr>
        </p:nvSpPr>
        <p:spPr/>
        <p:txBody>
          <a:bodyPr/>
          <a:lstStyle>
            <a:lvl1pPr>
              <a:defRPr/>
            </a:lvl1pPr>
          </a:lstStyle>
          <a:p>
            <a:endParaRPr lang="pl-PL" altLang="pl-PL"/>
          </a:p>
        </p:txBody>
      </p:sp>
      <p:sp>
        <p:nvSpPr>
          <p:cNvPr id="4" name="Symbol zastępczy numeru slajdu 3"/>
          <p:cNvSpPr>
            <a:spLocks noGrp="1"/>
          </p:cNvSpPr>
          <p:nvPr>
            <p:ph type="sldNum" sz="quarter" idx="12"/>
          </p:nvPr>
        </p:nvSpPr>
        <p:spPr/>
        <p:txBody>
          <a:bodyPr/>
          <a:lstStyle>
            <a:lvl1pPr>
              <a:defRPr/>
            </a:lvl1pPr>
          </a:lstStyle>
          <a:p>
            <a:fld id="{25252008-ACDF-4FFA-B6CE-0EF848437AC6}" type="slidenum">
              <a:rPr lang="pl-PL" altLang="pl-PL"/>
              <a:pPr/>
              <a:t>‹#›</a:t>
            </a:fld>
            <a:endParaRPr lang="pl-PL" altLang="pl-PL"/>
          </a:p>
        </p:txBody>
      </p:sp>
    </p:spTree>
    <p:extLst>
      <p:ext uri="{BB962C8B-B14F-4D97-AF65-F5344CB8AC3E}">
        <p14:creationId xmlns:p14="http://schemas.microsoft.com/office/powerpoint/2010/main" val="2897279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3008313" cy="1162050"/>
          </a:xfrm>
        </p:spPr>
        <p:txBody>
          <a:bodyPr anchor="b"/>
          <a:lstStyle>
            <a:lvl1pPr algn="l">
              <a:defRPr sz="2000" b="1"/>
            </a:lvl1pPr>
          </a:lstStyle>
          <a:p>
            <a:r>
              <a:rPr lang="pl-PL" smtClean="0"/>
              <a:t>Kliknij, aby edytować styl</a:t>
            </a:r>
            <a:endParaRPr lang="pl-PL"/>
          </a:p>
        </p:txBody>
      </p:sp>
      <p:sp>
        <p:nvSpPr>
          <p:cNvPr id="3" name="Symbol zastępczy zawartośc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teks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p:txBody>
          <a:bodyPr/>
          <a:lstStyle>
            <a:lvl1pPr>
              <a:defRPr/>
            </a:lvl1pPr>
          </a:lstStyle>
          <a:p>
            <a:endParaRPr lang="pl-PL" altLang="pl-PL"/>
          </a:p>
        </p:txBody>
      </p:sp>
      <p:sp>
        <p:nvSpPr>
          <p:cNvPr id="6" name="Symbol zastępczy stopki 5"/>
          <p:cNvSpPr>
            <a:spLocks noGrp="1"/>
          </p:cNvSpPr>
          <p:nvPr>
            <p:ph type="ftr" sz="quarter" idx="11"/>
          </p:nvPr>
        </p:nvSpPr>
        <p:spPr/>
        <p:txBody>
          <a:bodyPr/>
          <a:lstStyle>
            <a:lvl1pPr>
              <a:defRPr/>
            </a:lvl1pPr>
          </a:lstStyle>
          <a:p>
            <a:endParaRPr lang="pl-PL" altLang="pl-PL"/>
          </a:p>
        </p:txBody>
      </p:sp>
      <p:sp>
        <p:nvSpPr>
          <p:cNvPr id="7" name="Symbol zastępczy numeru slajdu 6"/>
          <p:cNvSpPr>
            <a:spLocks noGrp="1"/>
          </p:cNvSpPr>
          <p:nvPr>
            <p:ph type="sldNum" sz="quarter" idx="12"/>
          </p:nvPr>
        </p:nvSpPr>
        <p:spPr/>
        <p:txBody>
          <a:bodyPr/>
          <a:lstStyle>
            <a:lvl1pPr>
              <a:defRPr/>
            </a:lvl1pPr>
          </a:lstStyle>
          <a:p>
            <a:fld id="{453706E2-0F25-4D91-AAAD-60E15A619D4F}" type="slidenum">
              <a:rPr lang="pl-PL" altLang="pl-PL"/>
              <a:pPr/>
              <a:t>‹#›</a:t>
            </a:fld>
            <a:endParaRPr lang="pl-PL" altLang="pl-PL"/>
          </a:p>
        </p:txBody>
      </p:sp>
    </p:spTree>
    <p:extLst>
      <p:ext uri="{BB962C8B-B14F-4D97-AF65-F5344CB8AC3E}">
        <p14:creationId xmlns:p14="http://schemas.microsoft.com/office/powerpoint/2010/main" val="6884044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p:spPr>
        <p:txBody>
          <a:bodyPr anchor="b"/>
          <a:lstStyle>
            <a:lvl1pPr algn="l">
              <a:defRPr sz="2000" b="1"/>
            </a:lvl1pPr>
          </a:lstStyle>
          <a:p>
            <a:r>
              <a:rPr lang="pl-PL" smtClean="0"/>
              <a:t>Kliknij, aby edytować styl</a:t>
            </a:r>
            <a:endParaRPr lang="pl-PL"/>
          </a:p>
        </p:txBody>
      </p:sp>
      <p:sp>
        <p:nvSpPr>
          <p:cNvPr id="3" name="Symbol zastępczy obraz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p:txBody>
          <a:bodyPr/>
          <a:lstStyle>
            <a:lvl1pPr>
              <a:defRPr/>
            </a:lvl1pPr>
          </a:lstStyle>
          <a:p>
            <a:endParaRPr lang="pl-PL" altLang="pl-PL"/>
          </a:p>
        </p:txBody>
      </p:sp>
      <p:sp>
        <p:nvSpPr>
          <p:cNvPr id="6" name="Symbol zastępczy stopki 5"/>
          <p:cNvSpPr>
            <a:spLocks noGrp="1"/>
          </p:cNvSpPr>
          <p:nvPr>
            <p:ph type="ftr" sz="quarter" idx="11"/>
          </p:nvPr>
        </p:nvSpPr>
        <p:spPr/>
        <p:txBody>
          <a:bodyPr/>
          <a:lstStyle>
            <a:lvl1pPr>
              <a:defRPr/>
            </a:lvl1pPr>
          </a:lstStyle>
          <a:p>
            <a:endParaRPr lang="pl-PL" altLang="pl-PL"/>
          </a:p>
        </p:txBody>
      </p:sp>
      <p:sp>
        <p:nvSpPr>
          <p:cNvPr id="7" name="Symbol zastępczy numeru slajdu 6"/>
          <p:cNvSpPr>
            <a:spLocks noGrp="1"/>
          </p:cNvSpPr>
          <p:nvPr>
            <p:ph type="sldNum" sz="quarter" idx="12"/>
          </p:nvPr>
        </p:nvSpPr>
        <p:spPr/>
        <p:txBody>
          <a:bodyPr/>
          <a:lstStyle>
            <a:lvl1pPr>
              <a:defRPr/>
            </a:lvl1pPr>
          </a:lstStyle>
          <a:p>
            <a:fld id="{5BE8DAFE-3899-41B1-B98F-CFE3B29F6C06}" type="slidenum">
              <a:rPr lang="pl-PL" altLang="pl-PL"/>
              <a:pPr/>
              <a:t>‹#›</a:t>
            </a:fld>
            <a:endParaRPr lang="pl-PL" altLang="pl-PL"/>
          </a:p>
        </p:txBody>
      </p:sp>
    </p:spTree>
    <p:extLst>
      <p:ext uri="{BB962C8B-B14F-4D97-AF65-F5344CB8AC3E}">
        <p14:creationId xmlns:p14="http://schemas.microsoft.com/office/powerpoint/2010/main" val="35851805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47813" y="476250"/>
            <a:ext cx="7138987" cy="941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pl-PL" altLang="pl-PL" smtClean="0"/>
              <a:t>Kliknij, aby edytować styl wzorca tytułu</a:t>
            </a:r>
          </a:p>
        </p:txBody>
      </p:sp>
      <p:sp>
        <p:nvSpPr>
          <p:cNvPr id="1027" name="Rectangle 3"/>
          <p:cNvSpPr>
            <a:spLocks noGrp="1" noChangeArrowheads="1"/>
          </p:cNvSpPr>
          <p:nvPr>
            <p:ph type="body" idx="1"/>
          </p:nvPr>
        </p:nvSpPr>
        <p:spPr bwMode="auto">
          <a:xfrm>
            <a:off x="1547813" y="1628775"/>
            <a:ext cx="7138987" cy="4497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pl-PL" altLang="pl-PL" smtClean="0"/>
              <a:t>Kliknij, aby edytować style wzorca tekstu</a:t>
            </a:r>
          </a:p>
          <a:p>
            <a:pPr lvl="1"/>
            <a:r>
              <a:rPr lang="pl-PL" altLang="pl-PL" smtClean="0"/>
              <a:t>Drugi poziom</a:t>
            </a:r>
          </a:p>
          <a:p>
            <a:pPr lvl="2"/>
            <a:r>
              <a:rPr lang="pl-PL" altLang="pl-PL" smtClean="0"/>
              <a:t>Trzeci poziom</a:t>
            </a:r>
          </a:p>
          <a:p>
            <a:pPr lvl="3"/>
            <a:r>
              <a:rPr lang="pl-PL" altLang="pl-PL" smtClean="0"/>
              <a:t>Czwarty poziom</a:t>
            </a:r>
          </a:p>
          <a:p>
            <a:pPr lvl="4"/>
            <a:r>
              <a:rPr lang="pl-PL" altLang="pl-PL" smtClean="0"/>
              <a:t>Piąty poziom</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pl-PL" altLang="pl-PL"/>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pl-PL" altLang="pl-PL"/>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74ED3A27-C904-44F2-A1DB-7406005D858E}" type="slidenum">
              <a:rPr lang="pl-PL" altLang="pl-PL"/>
              <a:pPr/>
              <a:t>‹#›</a:t>
            </a:fld>
            <a:endParaRPr lang="pl-PL" altLang="pl-P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rtl="0" fontAlgn="base">
        <a:spcBef>
          <a:spcPct val="0"/>
        </a:spcBef>
        <a:spcAft>
          <a:spcPct val="0"/>
        </a:spcAft>
        <a:defRPr sz="2200" b="1">
          <a:solidFill>
            <a:schemeClr val="tx2"/>
          </a:solidFill>
          <a:latin typeface="+mj-lt"/>
          <a:ea typeface="+mj-ea"/>
          <a:cs typeface="+mj-cs"/>
        </a:defRPr>
      </a:lvl1pPr>
      <a:lvl2pPr algn="l" rtl="0" fontAlgn="base">
        <a:spcBef>
          <a:spcPct val="0"/>
        </a:spcBef>
        <a:spcAft>
          <a:spcPct val="0"/>
        </a:spcAft>
        <a:defRPr sz="2200" b="1">
          <a:solidFill>
            <a:schemeClr val="tx2"/>
          </a:solidFill>
          <a:latin typeface="Verdana" pitchFamily="34" charset="0"/>
        </a:defRPr>
      </a:lvl2pPr>
      <a:lvl3pPr algn="l" rtl="0" fontAlgn="base">
        <a:spcBef>
          <a:spcPct val="0"/>
        </a:spcBef>
        <a:spcAft>
          <a:spcPct val="0"/>
        </a:spcAft>
        <a:defRPr sz="2200" b="1">
          <a:solidFill>
            <a:schemeClr val="tx2"/>
          </a:solidFill>
          <a:latin typeface="Verdana" pitchFamily="34" charset="0"/>
        </a:defRPr>
      </a:lvl3pPr>
      <a:lvl4pPr algn="l" rtl="0" fontAlgn="base">
        <a:spcBef>
          <a:spcPct val="0"/>
        </a:spcBef>
        <a:spcAft>
          <a:spcPct val="0"/>
        </a:spcAft>
        <a:defRPr sz="2200" b="1">
          <a:solidFill>
            <a:schemeClr val="tx2"/>
          </a:solidFill>
          <a:latin typeface="Verdana" pitchFamily="34" charset="0"/>
        </a:defRPr>
      </a:lvl4pPr>
      <a:lvl5pPr algn="l" rtl="0" fontAlgn="base">
        <a:spcBef>
          <a:spcPct val="0"/>
        </a:spcBef>
        <a:spcAft>
          <a:spcPct val="0"/>
        </a:spcAft>
        <a:defRPr sz="2200" b="1">
          <a:solidFill>
            <a:schemeClr val="tx2"/>
          </a:solidFill>
          <a:latin typeface="Verdana" pitchFamily="34" charset="0"/>
        </a:defRPr>
      </a:lvl5pPr>
      <a:lvl6pPr marL="457200" algn="l" rtl="0" fontAlgn="base">
        <a:spcBef>
          <a:spcPct val="0"/>
        </a:spcBef>
        <a:spcAft>
          <a:spcPct val="0"/>
        </a:spcAft>
        <a:defRPr sz="2200" b="1">
          <a:solidFill>
            <a:schemeClr val="tx2"/>
          </a:solidFill>
          <a:latin typeface="Verdana" pitchFamily="34" charset="0"/>
        </a:defRPr>
      </a:lvl6pPr>
      <a:lvl7pPr marL="914400" algn="l" rtl="0" fontAlgn="base">
        <a:spcBef>
          <a:spcPct val="0"/>
        </a:spcBef>
        <a:spcAft>
          <a:spcPct val="0"/>
        </a:spcAft>
        <a:defRPr sz="2200" b="1">
          <a:solidFill>
            <a:schemeClr val="tx2"/>
          </a:solidFill>
          <a:latin typeface="Verdana" pitchFamily="34" charset="0"/>
        </a:defRPr>
      </a:lvl7pPr>
      <a:lvl8pPr marL="1371600" algn="l" rtl="0" fontAlgn="base">
        <a:spcBef>
          <a:spcPct val="0"/>
        </a:spcBef>
        <a:spcAft>
          <a:spcPct val="0"/>
        </a:spcAft>
        <a:defRPr sz="2200" b="1">
          <a:solidFill>
            <a:schemeClr val="tx2"/>
          </a:solidFill>
          <a:latin typeface="Verdana" pitchFamily="34" charset="0"/>
        </a:defRPr>
      </a:lvl8pPr>
      <a:lvl9pPr marL="1828800" algn="l" rtl="0" fontAlgn="base">
        <a:spcBef>
          <a:spcPct val="0"/>
        </a:spcBef>
        <a:spcAft>
          <a:spcPct val="0"/>
        </a:spcAft>
        <a:defRPr sz="2200" b="1">
          <a:solidFill>
            <a:schemeClr val="tx2"/>
          </a:solidFill>
          <a:latin typeface="Verdana" pitchFamily="34" charset="0"/>
        </a:defRPr>
      </a:lvl9pPr>
    </p:titleStyle>
    <p:bodyStyle>
      <a:lvl1pPr marL="342900" indent="-342900" algn="l" rtl="0" fontAlgn="base">
        <a:spcBef>
          <a:spcPct val="20000"/>
        </a:spcBef>
        <a:spcAft>
          <a:spcPct val="0"/>
        </a:spcAft>
        <a:buChar char="•"/>
        <a:defRPr sz="2400">
          <a:solidFill>
            <a:schemeClr val="tx1"/>
          </a:solidFill>
          <a:latin typeface="+mn-lt"/>
          <a:ea typeface="+mn-ea"/>
          <a:cs typeface="+mn-cs"/>
        </a:defRPr>
      </a:lvl1pPr>
      <a:lvl2pPr marL="742950" indent="-285750" algn="l" rtl="0" fontAlgn="base">
        <a:spcBef>
          <a:spcPct val="20000"/>
        </a:spcBef>
        <a:spcAft>
          <a:spcPct val="0"/>
        </a:spcAft>
        <a:buChar char="–"/>
        <a:defRPr sz="2200">
          <a:solidFill>
            <a:schemeClr val="tx1"/>
          </a:solidFill>
          <a:latin typeface="+mn-lt"/>
        </a:defRPr>
      </a:lvl2pPr>
      <a:lvl3pPr marL="1143000" indent="-228600" algn="l" rtl="0" fontAlgn="base">
        <a:spcBef>
          <a:spcPct val="20000"/>
        </a:spcBef>
        <a:spcAft>
          <a:spcPct val="0"/>
        </a:spcAft>
        <a:buChar char="•"/>
        <a:defRPr sz="2000">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sz="1600">
          <a:solidFill>
            <a:schemeClr val="tx1"/>
          </a:solidFill>
          <a:latin typeface="+mn-lt"/>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230438" y="2276872"/>
            <a:ext cx="6768752" cy="1504950"/>
          </a:xfrm>
          <a:noFill/>
          <a:ln/>
        </p:spPr>
        <p:txBody>
          <a:bodyPr lIns="0" tIns="0" rIns="0" bIns="0" anchor="t"/>
          <a:lstStyle/>
          <a:p>
            <a:pPr>
              <a:lnSpc>
                <a:spcPts val="3800"/>
              </a:lnSpc>
            </a:pPr>
            <a:r>
              <a:rPr lang="en-US" sz="3600" dirty="0"/>
              <a:t>Legal, Economic, </a:t>
            </a:r>
            <a:br>
              <a:rPr lang="en-US" sz="3600" dirty="0"/>
            </a:br>
            <a:r>
              <a:rPr lang="en-US" sz="3600" dirty="0"/>
              <a:t>and Standardization </a:t>
            </a:r>
            <a:r>
              <a:rPr lang="pl-PL" sz="3600" dirty="0" smtClean="0"/>
              <a:t/>
            </a:r>
            <a:br>
              <a:rPr lang="pl-PL" sz="3600" dirty="0" smtClean="0"/>
            </a:br>
            <a:r>
              <a:rPr lang="en-US" sz="3600" dirty="0" smtClean="0"/>
              <a:t>Issues </a:t>
            </a:r>
            <a:r>
              <a:rPr lang="pl-PL" sz="3600" dirty="0" smtClean="0"/>
              <a:t/>
            </a:r>
            <a:br>
              <a:rPr lang="pl-PL" sz="3600" dirty="0" smtClean="0"/>
            </a:br>
            <a:r>
              <a:rPr lang="en-US" sz="3600" dirty="0" smtClean="0"/>
              <a:t>in Telecommunications</a:t>
            </a:r>
            <a:endParaRPr lang="en-US" altLang="pl-PL" sz="3600" dirty="0">
              <a:solidFill>
                <a:schemeClr val="tx1"/>
              </a:solidFill>
            </a:endParaRPr>
          </a:p>
        </p:txBody>
      </p:sp>
      <p:sp>
        <p:nvSpPr>
          <p:cNvPr id="2053" name="Rectangle 5"/>
          <p:cNvSpPr>
            <a:spLocks noChangeArrowheads="1"/>
          </p:cNvSpPr>
          <p:nvPr/>
        </p:nvSpPr>
        <p:spPr bwMode="auto">
          <a:xfrm>
            <a:off x="2230438" y="4436789"/>
            <a:ext cx="6157912" cy="360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lvl1pPr>
              <a:defRPr sz="2200" b="1">
                <a:solidFill>
                  <a:schemeClr val="tx2"/>
                </a:solidFill>
                <a:latin typeface="Verdana" pitchFamily="34" charset="0"/>
              </a:defRPr>
            </a:lvl1pPr>
            <a:lvl2pPr>
              <a:defRPr sz="2200" b="1">
                <a:solidFill>
                  <a:schemeClr val="tx2"/>
                </a:solidFill>
                <a:latin typeface="Verdana" pitchFamily="34" charset="0"/>
              </a:defRPr>
            </a:lvl2pPr>
            <a:lvl3pPr>
              <a:defRPr sz="2200" b="1">
                <a:solidFill>
                  <a:schemeClr val="tx2"/>
                </a:solidFill>
                <a:latin typeface="Verdana" pitchFamily="34" charset="0"/>
              </a:defRPr>
            </a:lvl3pPr>
            <a:lvl4pPr>
              <a:defRPr sz="2200" b="1">
                <a:solidFill>
                  <a:schemeClr val="tx2"/>
                </a:solidFill>
                <a:latin typeface="Verdana" pitchFamily="34" charset="0"/>
              </a:defRPr>
            </a:lvl4pPr>
            <a:lvl5pPr>
              <a:defRPr sz="2200" b="1">
                <a:solidFill>
                  <a:schemeClr val="tx2"/>
                </a:solidFill>
                <a:latin typeface="Verdana" pitchFamily="34" charset="0"/>
              </a:defRPr>
            </a:lvl5pPr>
            <a:lvl6pPr marL="457200" fontAlgn="base">
              <a:spcBef>
                <a:spcPct val="0"/>
              </a:spcBef>
              <a:spcAft>
                <a:spcPct val="0"/>
              </a:spcAft>
              <a:defRPr sz="2200" b="1">
                <a:solidFill>
                  <a:schemeClr val="tx2"/>
                </a:solidFill>
                <a:latin typeface="Verdana" pitchFamily="34" charset="0"/>
              </a:defRPr>
            </a:lvl6pPr>
            <a:lvl7pPr marL="914400" fontAlgn="base">
              <a:spcBef>
                <a:spcPct val="0"/>
              </a:spcBef>
              <a:spcAft>
                <a:spcPct val="0"/>
              </a:spcAft>
              <a:defRPr sz="2200" b="1">
                <a:solidFill>
                  <a:schemeClr val="tx2"/>
                </a:solidFill>
                <a:latin typeface="Verdana" pitchFamily="34" charset="0"/>
              </a:defRPr>
            </a:lvl7pPr>
            <a:lvl8pPr marL="1371600" fontAlgn="base">
              <a:spcBef>
                <a:spcPct val="0"/>
              </a:spcBef>
              <a:spcAft>
                <a:spcPct val="0"/>
              </a:spcAft>
              <a:defRPr sz="2200" b="1">
                <a:solidFill>
                  <a:schemeClr val="tx2"/>
                </a:solidFill>
                <a:latin typeface="Verdana" pitchFamily="34" charset="0"/>
              </a:defRPr>
            </a:lvl8pPr>
            <a:lvl9pPr marL="1828800" fontAlgn="base">
              <a:spcBef>
                <a:spcPct val="0"/>
              </a:spcBef>
              <a:spcAft>
                <a:spcPct val="0"/>
              </a:spcAft>
              <a:defRPr sz="2200" b="1">
                <a:solidFill>
                  <a:schemeClr val="tx2"/>
                </a:solidFill>
                <a:latin typeface="Verdana" pitchFamily="34" charset="0"/>
              </a:defRPr>
            </a:lvl9pPr>
          </a:lstStyle>
          <a:p>
            <a:pPr>
              <a:lnSpc>
                <a:spcPts val="2400"/>
              </a:lnSpc>
            </a:pPr>
            <a:r>
              <a:rPr lang="pl-PL" altLang="pl-PL" sz="2400" dirty="0" smtClean="0">
                <a:solidFill>
                  <a:schemeClr val="tx1"/>
                </a:solidFill>
              </a:rPr>
              <a:t>Andrzej Jajszczyk </a:t>
            </a:r>
            <a:endParaRPr lang="pl-PL" altLang="pl-PL" sz="2400" dirty="0">
              <a:solidFill>
                <a:schemeClr val="tx1"/>
              </a:solidFill>
            </a:endParaRPr>
          </a:p>
        </p:txBody>
      </p:sp>
      <p:sp>
        <p:nvSpPr>
          <p:cNvPr id="3" name="pole tekstowe 2"/>
          <p:cNvSpPr txBox="1"/>
          <p:nvPr/>
        </p:nvSpPr>
        <p:spPr>
          <a:xfrm>
            <a:off x="2086422" y="5373216"/>
            <a:ext cx="6446018" cy="846386"/>
          </a:xfrm>
          <a:prstGeom prst="rect">
            <a:avLst/>
          </a:prstGeom>
          <a:noFill/>
        </p:spPr>
        <p:txBody>
          <a:bodyPr wrap="square" rtlCol="0">
            <a:spAutoFit/>
          </a:bodyPr>
          <a:lstStyle/>
          <a:p>
            <a:pPr>
              <a:spcAft>
                <a:spcPts val="600"/>
              </a:spcAft>
            </a:pPr>
            <a:r>
              <a:rPr lang="en-US" sz="2400" b="1" dirty="0" smtClean="0"/>
              <a:t>Introduction to Telecommunications</a:t>
            </a:r>
            <a:endParaRPr lang="en-US" sz="2400" b="1" dirty="0"/>
          </a:p>
          <a:p>
            <a:pPr>
              <a:spcAft>
                <a:spcPts val="600"/>
              </a:spcAft>
            </a:pPr>
            <a:r>
              <a:rPr lang="en-US" sz="2000" b="1" dirty="0" smtClean="0"/>
              <a:t>E&amp;T, </a:t>
            </a:r>
            <a:r>
              <a:rPr lang="en-US" sz="2000" b="1" dirty="0" smtClean="0"/>
              <a:t>20</a:t>
            </a:r>
            <a:r>
              <a:rPr lang="pl-PL" sz="2000" b="1" dirty="0" smtClean="0"/>
              <a:t>20</a:t>
            </a:r>
            <a:r>
              <a:rPr lang="en-US" sz="2000" b="1" dirty="0" smtClean="0"/>
              <a:t>/20</a:t>
            </a:r>
            <a:r>
              <a:rPr lang="pl-PL" sz="2000" b="1" dirty="0" smtClean="0"/>
              <a:t>21</a:t>
            </a:r>
            <a:r>
              <a:rPr lang="en-US" sz="2000" b="1" dirty="0" smtClean="0"/>
              <a:t>, </a:t>
            </a:r>
            <a:r>
              <a:rPr lang="en-US" sz="2000" b="1" dirty="0" smtClean="0"/>
              <a:t>Lecture 1</a:t>
            </a:r>
            <a:r>
              <a:rPr lang="pl-PL" sz="2000" b="1" dirty="0" smtClean="0"/>
              <a:t>3</a:t>
            </a:r>
            <a:endParaRPr lang="pl-PL" sz="20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80" name="Rectangle 8"/>
          <p:cNvSpPr>
            <a:spLocks noGrp="1" noChangeArrowheads="1"/>
          </p:cNvSpPr>
          <p:nvPr>
            <p:ph type="title"/>
          </p:nvPr>
        </p:nvSpPr>
        <p:spPr/>
        <p:txBody>
          <a:bodyPr/>
          <a:lstStyle/>
          <a:p>
            <a:r>
              <a:rPr lang="en-US" dirty="0"/>
              <a:t>Standardization</a:t>
            </a:r>
            <a:endParaRPr lang="pl-PL" dirty="0"/>
          </a:p>
        </p:txBody>
      </p:sp>
      <p:sp>
        <p:nvSpPr>
          <p:cNvPr id="28681" name="Rectangle 9"/>
          <p:cNvSpPr>
            <a:spLocks noGrp="1" noChangeArrowheads="1"/>
          </p:cNvSpPr>
          <p:nvPr>
            <p:ph idx="1"/>
          </p:nvPr>
        </p:nvSpPr>
        <p:spPr>
          <a:xfrm>
            <a:off x="395537" y="1451917"/>
            <a:ext cx="8291264" cy="4713387"/>
          </a:xfrm>
        </p:spPr>
        <p:txBody>
          <a:bodyPr/>
          <a:lstStyle/>
          <a:p>
            <a:pPr>
              <a:lnSpc>
                <a:spcPct val="90000"/>
              </a:lnSpc>
              <a:buFont typeface="Wingdings" pitchFamily="2" charset="2"/>
              <a:buNone/>
            </a:pPr>
            <a:r>
              <a:rPr lang="en-US" sz="2400" dirty="0"/>
              <a:t>  </a:t>
            </a:r>
            <a:r>
              <a:rPr lang="pl-PL" sz="2400" dirty="0"/>
              <a:t>	</a:t>
            </a:r>
            <a:r>
              <a:rPr lang="en-US" sz="2400" i="1" dirty="0"/>
              <a:t>The nice thing about standards is that there are </a:t>
            </a:r>
            <a:r>
              <a:rPr lang="pl-PL" sz="2400" i="1" dirty="0"/>
              <a:t/>
            </a:r>
            <a:br>
              <a:rPr lang="pl-PL" sz="2400" i="1" dirty="0"/>
            </a:br>
            <a:r>
              <a:rPr lang="en-US" sz="2400" i="1" dirty="0"/>
              <a:t>so many of them to choose from</a:t>
            </a:r>
          </a:p>
          <a:p>
            <a:pPr>
              <a:lnSpc>
                <a:spcPct val="90000"/>
              </a:lnSpc>
              <a:spcBef>
                <a:spcPct val="0"/>
              </a:spcBef>
              <a:buFont typeface="Wingdings" pitchFamily="2" charset="2"/>
              <a:buNone/>
            </a:pPr>
            <a:r>
              <a:rPr lang="en-US" sz="2400" i="1" dirty="0"/>
              <a:t>                                     Andrew S. Tanenbaum</a:t>
            </a:r>
            <a:endParaRPr lang="pl-PL" sz="2400" i="1" dirty="0"/>
          </a:p>
          <a:p>
            <a:pPr>
              <a:lnSpc>
                <a:spcPct val="90000"/>
              </a:lnSpc>
              <a:buFont typeface="Wingdings" pitchFamily="2" charset="2"/>
              <a:buNone/>
            </a:pPr>
            <a:r>
              <a:rPr lang="en-US" sz="2800" dirty="0"/>
              <a:t>International standards organizations</a:t>
            </a:r>
            <a:endParaRPr lang="pl-PL" sz="2800" dirty="0"/>
          </a:p>
          <a:p>
            <a:pPr>
              <a:lnSpc>
                <a:spcPct val="90000"/>
              </a:lnSpc>
            </a:pPr>
            <a:r>
              <a:rPr lang="en-US" sz="2400" dirty="0"/>
              <a:t>ITU (International Telecommunication Union)</a:t>
            </a:r>
            <a:endParaRPr lang="pl-PL" sz="2400" dirty="0"/>
          </a:p>
          <a:p>
            <a:pPr lvl="1">
              <a:lnSpc>
                <a:spcPct val="90000"/>
              </a:lnSpc>
            </a:pPr>
            <a:r>
              <a:rPr lang="en-US" sz="2000" dirty="0"/>
              <a:t>ITU-T (to 1993: CCITT, </a:t>
            </a:r>
            <a:r>
              <a:rPr lang="fr-FR" sz="2000" dirty="0"/>
              <a:t>Comité Consultatif International  Télégraphique et Téléphonique</a:t>
            </a:r>
            <a:r>
              <a:rPr lang="en-US" sz="2000" dirty="0"/>
              <a:t>)</a:t>
            </a:r>
            <a:endParaRPr lang="pl-PL" sz="2000" dirty="0"/>
          </a:p>
          <a:p>
            <a:pPr lvl="1">
              <a:lnSpc>
                <a:spcPct val="90000"/>
              </a:lnSpc>
            </a:pPr>
            <a:r>
              <a:rPr lang="en-US" sz="2000" dirty="0"/>
              <a:t>ITU-R (to 1993: CCIR, </a:t>
            </a:r>
            <a:r>
              <a:rPr lang="fr-FR" sz="2000" dirty="0"/>
              <a:t>Comité Consultatif International </a:t>
            </a:r>
            <a:r>
              <a:rPr lang="pl-PL" sz="2000" dirty="0"/>
              <a:t/>
            </a:r>
            <a:br>
              <a:rPr lang="pl-PL" sz="2000" dirty="0"/>
            </a:br>
            <a:r>
              <a:rPr lang="fr-FR" sz="2000" dirty="0"/>
              <a:t>des Radiocommunications</a:t>
            </a:r>
            <a:r>
              <a:rPr lang="en-US" sz="2000" dirty="0"/>
              <a:t>)</a:t>
            </a:r>
            <a:endParaRPr lang="pl-PL" sz="2000" dirty="0"/>
          </a:p>
          <a:p>
            <a:pPr>
              <a:lnSpc>
                <a:spcPct val="90000"/>
              </a:lnSpc>
            </a:pPr>
            <a:r>
              <a:rPr lang="en-US" sz="2400" dirty="0"/>
              <a:t>ISO </a:t>
            </a:r>
            <a:r>
              <a:rPr lang="en-US" sz="2000" dirty="0"/>
              <a:t>(International Standards </a:t>
            </a:r>
            <a:r>
              <a:rPr lang="en-US" sz="2000" dirty="0" err="1"/>
              <a:t>Organisation</a:t>
            </a:r>
            <a:r>
              <a:rPr lang="en-US" sz="2000" dirty="0"/>
              <a:t>)</a:t>
            </a:r>
            <a:endParaRPr lang="pl-PL" sz="2000" dirty="0"/>
          </a:p>
          <a:p>
            <a:pPr>
              <a:lnSpc>
                <a:spcPct val="90000"/>
              </a:lnSpc>
            </a:pPr>
            <a:r>
              <a:rPr lang="en-US" sz="2400" dirty="0"/>
              <a:t>CEI </a:t>
            </a:r>
            <a:r>
              <a:rPr lang="en-US" sz="2000" dirty="0"/>
              <a:t>(</a:t>
            </a:r>
            <a:r>
              <a:rPr lang="fr-FR" sz="2000" dirty="0"/>
              <a:t>Commission Électrotechnique Internationale</a:t>
            </a:r>
            <a:r>
              <a:rPr lang="en-US" sz="2000" dirty="0"/>
              <a:t>)</a:t>
            </a:r>
            <a:endParaRPr lang="pl-PL" sz="2000" dirty="0"/>
          </a:p>
          <a:p>
            <a:pPr>
              <a:lnSpc>
                <a:spcPct val="90000"/>
              </a:lnSpc>
            </a:pPr>
            <a:r>
              <a:rPr lang="pl-PL" sz="2400" dirty="0"/>
              <a:t>IEEE </a:t>
            </a:r>
            <a:r>
              <a:rPr lang="pl-PL" sz="2000" dirty="0"/>
              <a:t>(</a:t>
            </a:r>
            <a:r>
              <a:rPr lang="en-US" sz="2000" dirty="0"/>
              <a:t>The Institute of Electrical and Electronics Engineers</a:t>
            </a:r>
            <a:r>
              <a:rPr lang="pl-PL" sz="2000" dirty="0"/>
              <a:t>)</a:t>
            </a:r>
          </a:p>
          <a:p>
            <a:pPr>
              <a:lnSpc>
                <a:spcPct val="90000"/>
              </a:lnSpc>
            </a:pPr>
            <a:r>
              <a:rPr lang="pl-PL" sz="2400" dirty="0"/>
              <a:t>IETF</a:t>
            </a:r>
          </a:p>
          <a:p>
            <a:pPr>
              <a:lnSpc>
                <a:spcPct val="90000"/>
              </a:lnSpc>
            </a:pPr>
            <a:r>
              <a:rPr lang="en-US" sz="2400" dirty="0"/>
              <a:t>others</a:t>
            </a:r>
          </a:p>
        </p:txBody>
      </p:sp>
    </p:spTree>
    <p:extLst>
      <p:ext uri="{BB962C8B-B14F-4D97-AF65-F5344CB8AC3E}">
        <p14:creationId xmlns:p14="http://schemas.microsoft.com/office/powerpoint/2010/main" val="187595910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8681">
                                            <p:txEl>
                                              <p:pRg st="0" end="0"/>
                                            </p:txEl>
                                          </p:spTgt>
                                        </p:tgtEl>
                                        <p:attrNameLst>
                                          <p:attrName>style.visibility</p:attrName>
                                        </p:attrNameLst>
                                      </p:cBhvr>
                                      <p:to>
                                        <p:strVal val="visible"/>
                                      </p:to>
                                    </p:set>
                                    <p:animEffect transition="in" filter="wipe(left)">
                                      <p:cBhvr>
                                        <p:cTn id="7" dur="500"/>
                                        <p:tgtEl>
                                          <p:spTgt spid="2868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8681">
                                            <p:txEl>
                                              <p:pRg st="1" end="1"/>
                                            </p:txEl>
                                          </p:spTgt>
                                        </p:tgtEl>
                                        <p:attrNameLst>
                                          <p:attrName>style.visibility</p:attrName>
                                        </p:attrNameLst>
                                      </p:cBhvr>
                                      <p:to>
                                        <p:strVal val="visible"/>
                                      </p:to>
                                    </p:set>
                                    <p:animEffect transition="in" filter="wipe(left)">
                                      <p:cBhvr>
                                        <p:cTn id="12" dur="500"/>
                                        <p:tgtEl>
                                          <p:spTgt spid="2868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8681">
                                            <p:txEl>
                                              <p:pRg st="2" end="2"/>
                                            </p:txEl>
                                          </p:spTgt>
                                        </p:tgtEl>
                                        <p:attrNameLst>
                                          <p:attrName>style.visibility</p:attrName>
                                        </p:attrNameLst>
                                      </p:cBhvr>
                                      <p:to>
                                        <p:strVal val="visible"/>
                                      </p:to>
                                    </p:set>
                                    <p:animEffect transition="in" filter="wipe(left)">
                                      <p:cBhvr>
                                        <p:cTn id="17" dur="500"/>
                                        <p:tgtEl>
                                          <p:spTgt spid="2868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8681">
                                            <p:txEl>
                                              <p:pRg st="3" end="3"/>
                                            </p:txEl>
                                          </p:spTgt>
                                        </p:tgtEl>
                                        <p:attrNameLst>
                                          <p:attrName>style.visibility</p:attrName>
                                        </p:attrNameLst>
                                      </p:cBhvr>
                                      <p:to>
                                        <p:strVal val="visible"/>
                                      </p:to>
                                    </p:set>
                                    <p:animEffect transition="in" filter="wipe(left)">
                                      <p:cBhvr>
                                        <p:cTn id="22" dur="500"/>
                                        <p:tgtEl>
                                          <p:spTgt spid="2868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28681">
                                            <p:txEl>
                                              <p:pRg st="4" end="4"/>
                                            </p:txEl>
                                          </p:spTgt>
                                        </p:tgtEl>
                                        <p:attrNameLst>
                                          <p:attrName>style.visibility</p:attrName>
                                        </p:attrNameLst>
                                      </p:cBhvr>
                                      <p:to>
                                        <p:strVal val="visible"/>
                                      </p:to>
                                    </p:set>
                                    <p:animEffect transition="in" filter="wipe(left)">
                                      <p:cBhvr>
                                        <p:cTn id="27" dur="500"/>
                                        <p:tgtEl>
                                          <p:spTgt spid="28681">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28681">
                                            <p:txEl>
                                              <p:pRg st="5" end="5"/>
                                            </p:txEl>
                                          </p:spTgt>
                                        </p:tgtEl>
                                        <p:attrNameLst>
                                          <p:attrName>style.visibility</p:attrName>
                                        </p:attrNameLst>
                                      </p:cBhvr>
                                      <p:to>
                                        <p:strVal val="visible"/>
                                      </p:to>
                                    </p:set>
                                    <p:animEffect transition="in" filter="wipe(left)">
                                      <p:cBhvr>
                                        <p:cTn id="32" dur="500"/>
                                        <p:tgtEl>
                                          <p:spTgt spid="28681">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28681">
                                            <p:txEl>
                                              <p:pRg st="6" end="6"/>
                                            </p:txEl>
                                          </p:spTgt>
                                        </p:tgtEl>
                                        <p:attrNameLst>
                                          <p:attrName>style.visibility</p:attrName>
                                        </p:attrNameLst>
                                      </p:cBhvr>
                                      <p:to>
                                        <p:strVal val="visible"/>
                                      </p:to>
                                    </p:set>
                                    <p:animEffect transition="in" filter="wipe(left)">
                                      <p:cBhvr>
                                        <p:cTn id="37" dur="500"/>
                                        <p:tgtEl>
                                          <p:spTgt spid="28681">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28681">
                                            <p:txEl>
                                              <p:pRg st="7" end="7"/>
                                            </p:txEl>
                                          </p:spTgt>
                                        </p:tgtEl>
                                        <p:attrNameLst>
                                          <p:attrName>style.visibility</p:attrName>
                                        </p:attrNameLst>
                                      </p:cBhvr>
                                      <p:to>
                                        <p:strVal val="visible"/>
                                      </p:to>
                                    </p:set>
                                    <p:animEffect transition="in" filter="wipe(left)">
                                      <p:cBhvr>
                                        <p:cTn id="42" dur="500"/>
                                        <p:tgtEl>
                                          <p:spTgt spid="28681">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28681">
                                            <p:txEl>
                                              <p:pRg st="8" end="8"/>
                                            </p:txEl>
                                          </p:spTgt>
                                        </p:tgtEl>
                                        <p:attrNameLst>
                                          <p:attrName>style.visibility</p:attrName>
                                        </p:attrNameLst>
                                      </p:cBhvr>
                                      <p:to>
                                        <p:strVal val="visible"/>
                                      </p:to>
                                    </p:set>
                                    <p:animEffect transition="in" filter="wipe(left)">
                                      <p:cBhvr>
                                        <p:cTn id="47" dur="500"/>
                                        <p:tgtEl>
                                          <p:spTgt spid="28681">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28681">
                                            <p:txEl>
                                              <p:pRg st="9" end="9"/>
                                            </p:txEl>
                                          </p:spTgt>
                                        </p:tgtEl>
                                        <p:attrNameLst>
                                          <p:attrName>style.visibility</p:attrName>
                                        </p:attrNameLst>
                                      </p:cBhvr>
                                      <p:to>
                                        <p:strVal val="visible"/>
                                      </p:to>
                                    </p:set>
                                    <p:animEffect transition="in" filter="wipe(left)">
                                      <p:cBhvr>
                                        <p:cTn id="52" dur="500"/>
                                        <p:tgtEl>
                                          <p:spTgt spid="28681">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28681">
                                            <p:txEl>
                                              <p:pRg st="10" end="10"/>
                                            </p:txEl>
                                          </p:spTgt>
                                        </p:tgtEl>
                                        <p:attrNameLst>
                                          <p:attrName>style.visibility</p:attrName>
                                        </p:attrNameLst>
                                      </p:cBhvr>
                                      <p:to>
                                        <p:strVal val="visible"/>
                                      </p:to>
                                    </p:set>
                                    <p:animEffect transition="in" filter="wipe(left)">
                                      <p:cBhvr>
                                        <p:cTn id="57" dur="500"/>
                                        <p:tgtEl>
                                          <p:spTgt spid="28681">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81" grpId="0" build="p" bldLvl="3"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2578" name="Rectangle 2"/>
          <p:cNvSpPr>
            <a:spLocks noGrp="1" noChangeArrowheads="1"/>
          </p:cNvSpPr>
          <p:nvPr>
            <p:ph type="title"/>
          </p:nvPr>
        </p:nvSpPr>
        <p:spPr/>
        <p:txBody>
          <a:bodyPr/>
          <a:lstStyle/>
          <a:p>
            <a:r>
              <a:rPr lang="pl-PL" dirty="0"/>
              <a:t>ITU: </a:t>
            </a:r>
            <a:r>
              <a:rPr lang="en-US" dirty="0"/>
              <a:t>Selected Study Groups</a:t>
            </a:r>
            <a:endParaRPr lang="pl-PL" dirty="0"/>
          </a:p>
        </p:txBody>
      </p:sp>
      <p:sp>
        <p:nvSpPr>
          <p:cNvPr id="152579" name="Rectangle 3"/>
          <p:cNvSpPr>
            <a:spLocks noGrp="1" noChangeArrowheads="1"/>
          </p:cNvSpPr>
          <p:nvPr>
            <p:ph idx="1"/>
          </p:nvPr>
        </p:nvSpPr>
        <p:spPr>
          <a:xfrm>
            <a:off x="251520" y="1523925"/>
            <a:ext cx="8784976" cy="4641379"/>
          </a:xfrm>
        </p:spPr>
        <p:txBody>
          <a:bodyPr/>
          <a:lstStyle/>
          <a:p>
            <a:pPr>
              <a:lnSpc>
                <a:spcPct val="90000"/>
              </a:lnSpc>
              <a:spcBef>
                <a:spcPts val="0"/>
              </a:spcBef>
              <a:spcAft>
                <a:spcPts val="300"/>
              </a:spcAft>
            </a:pPr>
            <a:r>
              <a:rPr lang="en-US" sz="2400" dirty="0"/>
              <a:t>SG 2: Service definition, numbering and routing</a:t>
            </a:r>
          </a:p>
          <a:p>
            <a:pPr>
              <a:lnSpc>
                <a:spcPct val="90000"/>
              </a:lnSpc>
              <a:spcBef>
                <a:spcPts val="0"/>
              </a:spcBef>
              <a:spcAft>
                <a:spcPts val="300"/>
              </a:spcAft>
            </a:pPr>
            <a:r>
              <a:rPr lang="en-US" sz="2400" dirty="0"/>
              <a:t>SG 4: Telecommunication management</a:t>
            </a:r>
          </a:p>
          <a:p>
            <a:pPr>
              <a:lnSpc>
                <a:spcPct val="90000"/>
              </a:lnSpc>
              <a:spcBef>
                <a:spcPts val="0"/>
              </a:spcBef>
              <a:spcAft>
                <a:spcPts val="300"/>
              </a:spcAft>
            </a:pPr>
            <a:r>
              <a:rPr lang="en-US" sz="2400" dirty="0"/>
              <a:t>SG 9: Integrated broadband cable and TV networks</a:t>
            </a:r>
          </a:p>
          <a:p>
            <a:pPr>
              <a:lnSpc>
                <a:spcPct val="90000"/>
              </a:lnSpc>
              <a:spcBef>
                <a:spcPts val="0"/>
              </a:spcBef>
              <a:spcAft>
                <a:spcPts val="300"/>
              </a:spcAft>
            </a:pPr>
            <a:r>
              <a:rPr lang="en-US" sz="2400" dirty="0"/>
              <a:t>SG 11: Intelligent networks</a:t>
            </a:r>
          </a:p>
          <a:p>
            <a:pPr>
              <a:lnSpc>
                <a:spcPct val="90000"/>
              </a:lnSpc>
              <a:spcBef>
                <a:spcPts val="0"/>
              </a:spcBef>
              <a:spcAft>
                <a:spcPts val="300"/>
              </a:spcAft>
            </a:pPr>
            <a:r>
              <a:rPr lang="en-US" sz="2400" dirty="0"/>
              <a:t>SG 12: Quality of service and performance</a:t>
            </a:r>
          </a:p>
          <a:p>
            <a:pPr>
              <a:lnSpc>
                <a:spcPct val="90000"/>
              </a:lnSpc>
              <a:spcBef>
                <a:spcPts val="0"/>
              </a:spcBef>
              <a:spcAft>
                <a:spcPts val="300"/>
              </a:spcAft>
            </a:pPr>
            <a:r>
              <a:rPr lang="en-US" sz="2400" dirty="0"/>
              <a:t>SG 13: NGN and satellite matters</a:t>
            </a:r>
          </a:p>
          <a:p>
            <a:pPr>
              <a:lnSpc>
                <a:spcPct val="90000"/>
              </a:lnSpc>
              <a:spcBef>
                <a:spcPts val="0"/>
              </a:spcBef>
              <a:spcAft>
                <a:spcPts val="300"/>
              </a:spcAft>
            </a:pPr>
            <a:r>
              <a:rPr lang="en-US" sz="2400" dirty="0"/>
              <a:t>SG 15: Optical and other transport network infrastructures</a:t>
            </a:r>
          </a:p>
          <a:p>
            <a:pPr>
              <a:lnSpc>
                <a:spcPct val="90000"/>
              </a:lnSpc>
              <a:spcBef>
                <a:spcPts val="0"/>
              </a:spcBef>
              <a:spcAft>
                <a:spcPts val="300"/>
              </a:spcAft>
            </a:pPr>
            <a:r>
              <a:rPr lang="en-US" sz="2400" dirty="0"/>
              <a:t>SG 16: Multimedia terminals, systems and applications; Ubiquitous applications (“e-everything”, such as e-health and e-business)</a:t>
            </a:r>
          </a:p>
          <a:p>
            <a:pPr>
              <a:lnSpc>
                <a:spcPct val="90000"/>
              </a:lnSpc>
              <a:spcBef>
                <a:spcPts val="0"/>
              </a:spcBef>
              <a:spcAft>
                <a:spcPts val="300"/>
              </a:spcAft>
            </a:pPr>
            <a:r>
              <a:rPr lang="en-US" sz="2400" dirty="0"/>
              <a:t>SG 17: Telecommunication security; languages </a:t>
            </a:r>
            <a:r>
              <a:rPr lang="pl-PL" sz="2400" dirty="0" smtClean="0"/>
              <a:t/>
            </a:r>
            <a:br>
              <a:rPr lang="pl-PL" sz="2400" dirty="0" smtClean="0"/>
            </a:br>
            <a:r>
              <a:rPr lang="en-US" sz="2400" dirty="0" smtClean="0"/>
              <a:t>and </a:t>
            </a:r>
            <a:r>
              <a:rPr lang="en-US" sz="2400" dirty="0"/>
              <a:t>description techniques</a:t>
            </a:r>
          </a:p>
          <a:p>
            <a:pPr>
              <a:lnSpc>
                <a:spcPct val="90000"/>
              </a:lnSpc>
              <a:spcBef>
                <a:spcPts val="0"/>
              </a:spcBef>
              <a:spcAft>
                <a:spcPts val="300"/>
              </a:spcAft>
            </a:pPr>
            <a:r>
              <a:rPr lang="en-US" sz="2400" dirty="0"/>
              <a:t>SG 19: Mobile telecommunication networks</a:t>
            </a:r>
          </a:p>
        </p:txBody>
      </p:sp>
    </p:spTree>
    <p:extLst>
      <p:ext uri="{BB962C8B-B14F-4D97-AF65-F5344CB8AC3E}">
        <p14:creationId xmlns:p14="http://schemas.microsoft.com/office/powerpoint/2010/main" val="124992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2579">
                                            <p:txEl>
                                              <p:pRg st="0" end="0"/>
                                            </p:txEl>
                                          </p:spTgt>
                                        </p:tgtEl>
                                        <p:attrNameLst>
                                          <p:attrName>style.visibility</p:attrName>
                                        </p:attrNameLst>
                                      </p:cBhvr>
                                      <p:to>
                                        <p:strVal val="visible"/>
                                      </p:to>
                                    </p:set>
                                    <p:animEffect transition="in" filter="wipe(left)">
                                      <p:cBhvr>
                                        <p:cTn id="7" dur="500"/>
                                        <p:tgtEl>
                                          <p:spTgt spid="15257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52579">
                                            <p:txEl>
                                              <p:pRg st="1" end="1"/>
                                            </p:txEl>
                                          </p:spTgt>
                                        </p:tgtEl>
                                        <p:attrNameLst>
                                          <p:attrName>style.visibility</p:attrName>
                                        </p:attrNameLst>
                                      </p:cBhvr>
                                      <p:to>
                                        <p:strVal val="visible"/>
                                      </p:to>
                                    </p:set>
                                    <p:animEffect transition="in" filter="wipe(left)">
                                      <p:cBhvr>
                                        <p:cTn id="12" dur="500"/>
                                        <p:tgtEl>
                                          <p:spTgt spid="15257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52579">
                                            <p:txEl>
                                              <p:pRg st="2" end="2"/>
                                            </p:txEl>
                                          </p:spTgt>
                                        </p:tgtEl>
                                        <p:attrNameLst>
                                          <p:attrName>style.visibility</p:attrName>
                                        </p:attrNameLst>
                                      </p:cBhvr>
                                      <p:to>
                                        <p:strVal val="visible"/>
                                      </p:to>
                                    </p:set>
                                    <p:animEffect transition="in" filter="wipe(left)">
                                      <p:cBhvr>
                                        <p:cTn id="17" dur="500"/>
                                        <p:tgtEl>
                                          <p:spTgt spid="15257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52579">
                                            <p:txEl>
                                              <p:pRg st="3" end="3"/>
                                            </p:txEl>
                                          </p:spTgt>
                                        </p:tgtEl>
                                        <p:attrNameLst>
                                          <p:attrName>style.visibility</p:attrName>
                                        </p:attrNameLst>
                                      </p:cBhvr>
                                      <p:to>
                                        <p:strVal val="visible"/>
                                      </p:to>
                                    </p:set>
                                    <p:animEffect transition="in" filter="wipe(left)">
                                      <p:cBhvr>
                                        <p:cTn id="22" dur="500"/>
                                        <p:tgtEl>
                                          <p:spTgt spid="15257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52579">
                                            <p:txEl>
                                              <p:pRg st="4" end="4"/>
                                            </p:txEl>
                                          </p:spTgt>
                                        </p:tgtEl>
                                        <p:attrNameLst>
                                          <p:attrName>style.visibility</p:attrName>
                                        </p:attrNameLst>
                                      </p:cBhvr>
                                      <p:to>
                                        <p:strVal val="visible"/>
                                      </p:to>
                                    </p:set>
                                    <p:animEffect transition="in" filter="wipe(left)">
                                      <p:cBhvr>
                                        <p:cTn id="27" dur="500"/>
                                        <p:tgtEl>
                                          <p:spTgt spid="15257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52579">
                                            <p:txEl>
                                              <p:pRg st="5" end="5"/>
                                            </p:txEl>
                                          </p:spTgt>
                                        </p:tgtEl>
                                        <p:attrNameLst>
                                          <p:attrName>style.visibility</p:attrName>
                                        </p:attrNameLst>
                                      </p:cBhvr>
                                      <p:to>
                                        <p:strVal val="visible"/>
                                      </p:to>
                                    </p:set>
                                    <p:animEffect transition="in" filter="wipe(left)">
                                      <p:cBhvr>
                                        <p:cTn id="32" dur="500"/>
                                        <p:tgtEl>
                                          <p:spTgt spid="152579">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52579">
                                            <p:txEl>
                                              <p:pRg st="6" end="6"/>
                                            </p:txEl>
                                          </p:spTgt>
                                        </p:tgtEl>
                                        <p:attrNameLst>
                                          <p:attrName>style.visibility</p:attrName>
                                        </p:attrNameLst>
                                      </p:cBhvr>
                                      <p:to>
                                        <p:strVal val="visible"/>
                                      </p:to>
                                    </p:set>
                                    <p:animEffect transition="in" filter="wipe(left)">
                                      <p:cBhvr>
                                        <p:cTn id="37" dur="500"/>
                                        <p:tgtEl>
                                          <p:spTgt spid="152579">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52579">
                                            <p:txEl>
                                              <p:pRg st="7" end="7"/>
                                            </p:txEl>
                                          </p:spTgt>
                                        </p:tgtEl>
                                        <p:attrNameLst>
                                          <p:attrName>style.visibility</p:attrName>
                                        </p:attrNameLst>
                                      </p:cBhvr>
                                      <p:to>
                                        <p:strVal val="visible"/>
                                      </p:to>
                                    </p:set>
                                    <p:animEffect transition="in" filter="wipe(left)">
                                      <p:cBhvr>
                                        <p:cTn id="42" dur="500"/>
                                        <p:tgtEl>
                                          <p:spTgt spid="152579">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52579">
                                            <p:txEl>
                                              <p:pRg st="8" end="8"/>
                                            </p:txEl>
                                          </p:spTgt>
                                        </p:tgtEl>
                                        <p:attrNameLst>
                                          <p:attrName>style.visibility</p:attrName>
                                        </p:attrNameLst>
                                      </p:cBhvr>
                                      <p:to>
                                        <p:strVal val="visible"/>
                                      </p:to>
                                    </p:set>
                                    <p:animEffect transition="in" filter="wipe(left)">
                                      <p:cBhvr>
                                        <p:cTn id="47" dur="500"/>
                                        <p:tgtEl>
                                          <p:spTgt spid="152579">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152579">
                                            <p:txEl>
                                              <p:pRg st="9" end="9"/>
                                            </p:txEl>
                                          </p:spTgt>
                                        </p:tgtEl>
                                        <p:attrNameLst>
                                          <p:attrName>style.visibility</p:attrName>
                                        </p:attrNameLst>
                                      </p:cBhvr>
                                      <p:to>
                                        <p:strVal val="visible"/>
                                      </p:to>
                                    </p:set>
                                    <p:animEffect transition="in" filter="wipe(left)">
                                      <p:cBhvr>
                                        <p:cTn id="52" dur="500"/>
                                        <p:tgtEl>
                                          <p:spTgt spid="152579">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579"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4" name="Rectangle 4"/>
          <p:cNvSpPr>
            <a:spLocks noGrp="1" noChangeArrowheads="1"/>
          </p:cNvSpPr>
          <p:nvPr>
            <p:ph type="title"/>
          </p:nvPr>
        </p:nvSpPr>
        <p:spPr/>
        <p:txBody>
          <a:bodyPr/>
          <a:lstStyle/>
          <a:p>
            <a:r>
              <a:rPr lang="pl-PL" dirty="0"/>
              <a:t>ITU-T</a:t>
            </a:r>
            <a:r>
              <a:rPr lang="en-US" dirty="0"/>
              <a:t> Recommendation Series</a:t>
            </a:r>
            <a:endParaRPr lang="pl-PL" dirty="0"/>
          </a:p>
        </p:txBody>
      </p:sp>
      <p:sp>
        <p:nvSpPr>
          <p:cNvPr id="30723" name="Rectangle 3"/>
          <p:cNvSpPr>
            <a:spLocks noGrp="1" noChangeArrowheads="1"/>
          </p:cNvSpPr>
          <p:nvPr>
            <p:ph idx="1"/>
          </p:nvPr>
        </p:nvSpPr>
        <p:spPr>
          <a:xfrm>
            <a:off x="179512" y="1484784"/>
            <a:ext cx="8964488" cy="4497388"/>
          </a:xfrm>
          <a:noFill/>
          <a:ln/>
        </p:spPr>
        <p:txBody>
          <a:bodyPr lIns="90488" tIns="44450" rIns="90488" bIns="44450"/>
          <a:lstStyle/>
          <a:p>
            <a:pPr>
              <a:lnSpc>
                <a:spcPct val="90000"/>
              </a:lnSpc>
              <a:spcBef>
                <a:spcPct val="10000"/>
              </a:spcBef>
            </a:pPr>
            <a:r>
              <a:rPr lang="en-US" sz="2400" dirty="0"/>
              <a:t>Series A  Organization of the work of the ITU-T</a:t>
            </a:r>
          </a:p>
          <a:p>
            <a:pPr>
              <a:lnSpc>
                <a:spcPct val="90000"/>
              </a:lnSpc>
              <a:spcBef>
                <a:spcPct val="10000"/>
              </a:spcBef>
            </a:pPr>
            <a:r>
              <a:rPr lang="en-US" sz="2400" dirty="0"/>
              <a:t>Series B  Means of expression</a:t>
            </a:r>
          </a:p>
          <a:p>
            <a:pPr>
              <a:lnSpc>
                <a:spcPct val="90000"/>
              </a:lnSpc>
              <a:spcBef>
                <a:spcPct val="10000"/>
              </a:spcBef>
            </a:pPr>
            <a:r>
              <a:rPr lang="en-US" sz="2400" dirty="0"/>
              <a:t>Series C  General telecommunication statistics</a:t>
            </a:r>
          </a:p>
          <a:p>
            <a:pPr>
              <a:lnSpc>
                <a:spcPct val="90000"/>
              </a:lnSpc>
              <a:spcBef>
                <a:spcPct val="10000"/>
              </a:spcBef>
            </a:pPr>
            <a:r>
              <a:rPr lang="en-US" sz="2400" dirty="0"/>
              <a:t>Series D  General tariff principles</a:t>
            </a:r>
          </a:p>
          <a:p>
            <a:pPr>
              <a:lnSpc>
                <a:spcPct val="90000"/>
              </a:lnSpc>
              <a:spcBef>
                <a:spcPct val="10000"/>
              </a:spcBef>
            </a:pPr>
            <a:r>
              <a:rPr lang="en-US" sz="2400" dirty="0"/>
              <a:t>Series E  Telephone network and ISDN</a:t>
            </a:r>
          </a:p>
          <a:p>
            <a:pPr>
              <a:lnSpc>
                <a:spcPct val="90000"/>
              </a:lnSpc>
              <a:spcBef>
                <a:spcPct val="10000"/>
              </a:spcBef>
            </a:pPr>
            <a:r>
              <a:rPr lang="en-US" sz="2400" dirty="0"/>
              <a:t>Series F  Non-telephone telecommunication services</a:t>
            </a:r>
          </a:p>
          <a:p>
            <a:pPr>
              <a:lnSpc>
                <a:spcPct val="90000"/>
              </a:lnSpc>
              <a:spcBef>
                <a:spcPct val="10000"/>
              </a:spcBef>
            </a:pPr>
            <a:r>
              <a:rPr lang="en-US" sz="2400" dirty="0"/>
              <a:t>Series G  Transmission systems and media</a:t>
            </a:r>
          </a:p>
          <a:p>
            <a:pPr>
              <a:lnSpc>
                <a:spcPct val="90000"/>
              </a:lnSpc>
              <a:spcBef>
                <a:spcPct val="10000"/>
              </a:spcBef>
            </a:pPr>
            <a:r>
              <a:rPr lang="en-US" sz="2400" dirty="0"/>
              <a:t>Series H  Transmission of non-telephone signals</a:t>
            </a:r>
          </a:p>
          <a:p>
            <a:pPr>
              <a:lnSpc>
                <a:spcPct val="90000"/>
              </a:lnSpc>
              <a:spcBef>
                <a:spcPct val="10000"/>
              </a:spcBef>
            </a:pPr>
            <a:r>
              <a:rPr lang="en-US" sz="2400" dirty="0"/>
              <a:t>Series I  Integrated services digital network</a:t>
            </a:r>
          </a:p>
          <a:p>
            <a:pPr>
              <a:lnSpc>
                <a:spcPct val="90000"/>
              </a:lnSpc>
              <a:spcBef>
                <a:spcPct val="10000"/>
              </a:spcBef>
            </a:pPr>
            <a:r>
              <a:rPr lang="en-US" sz="2400" dirty="0"/>
              <a:t>Series J  Transmission of sound-</a:t>
            </a:r>
            <a:r>
              <a:rPr lang="en-US" sz="2400" dirty="0" err="1"/>
              <a:t>programme</a:t>
            </a:r>
            <a:r>
              <a:rPr lang="en-US" sz="2400" dirty="0"/>
              <a:t> </a:t>
            </a:r>
            <a:br>
              <a:rPr lang="en-US" sz="2400" dirty="0"/>
            </a:br>
            <a:r>
              <a:rPr lang="en-US" sz="2400" dirty="0"/>
              <a:t>	         and television signals</a:t>
            </a:r>
          </a:p>
          <a:p>
            <a:pPr>
              <a:lnSpc>
                <a:spcPct val="90000"/>
              </a:lnSpc>
              <a:spcBef>
                <a:spcPct val="10000"/>
              </a:spcBef>
            </a:pPr>
            <a:r>
              <a:rPr lang="en-US" sz="2400" dirty="0"/>
              <a:t>Series K  Protection against interference</a:t>
            </a:r>
          </a:p>
          <a:p>
            <a:pPr>
              <a:lnSpc>
                <a:spcPct val="90000"/>
              </a:lnSpc>
              <a:spcBef>
                <a:spcPct val="10000"/>
              </a:spcBef>
            </a:pPr>
            <a:r>
              <a:rPr lang="en-US" sz="2400" dirty="0"/>
              <a:t>Series L  Construction, installation and protection </a:t>
            </a:r>
            <a:br>
              <a:rPr lang="en-US" sz="2400" dirty="0"/>
            </a:br>
            <a:r>
              <a:rPr lang="en-US" sz="2400" dirty="0"/>
              <a:t>	       </a:t>
            </a:r>
            <a:r>
              <a:rPr lang="en-US" sz="2400" dirty="0" smtClean="0"/>
              <a:t> </a:t>
            </a:r>
            <a:r>
              <a:rPr lang="en-US" sz="2400" dirty="0"/>
              <a:t>of cables and other elements of outside plant</a:t>
            </a:r>
          </a:p>
        </p:txBody>
      </p:sp>
    </p:spTree>
    <p:extLst>
      <p:ext uri="{BB962C8B-B14F-4D97-AF65-F5344CB8AC3E}">
        <p14:creationId xmlns:p14="http://schemas.microsoft.com/office/powerpoint/2010/main" val="46842593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animEffect transition="in" filter="wipe(left)">
                                      <p:cBhvr>
                                        <p:cTn id="7" dur="500"/>
                                        <p:tgtEl>
                                          <p:spTgt spid="3072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0723">
                                            <p:txEl>
                                              <p:pRg st="1" end="1"/>
                                            </p:txEl>
                                          </p:spTgt>
                                        </p:tgtEl>
                                        <p:attrNameLst>
                                          <p:attrName>style.visibility</p:attrName>
                                        </p:attrNameLst>
                                      </p:cBhvr>
                                      <p:to>
                                        <p:strVal val="visible"/>
                                      </p:to>
                                    </p:set>
                                    <p:animEffect transition="in" filter="wipe(left)">
                                      <p:cBhvr>
                                        <p:cTn id="12" dur="500"/>
                                        <p:tgtEl>
                                          <p:spTgt spid="3072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0723">
                                            <p:txEl>
                                              <p:pRg st="2" end="2"/>
                                            </p:txEl>
                                          </p:spTgt>
                                        </p:tgtEl>
                                        <p:attrNameLst>
                                          <p:attrName>style.visibility</p:attrName>
                                        </p:attrNameLst>
                                      </p:cBhvr>
                                      <p:to>
                                        <p:strVal val="visible"/>
                                      </p:to>
                                    </p:set>
                                    <p:animEffect transition="in" filter="wipe(left)">
                                      <p:cBhvr>
                                        <p:cTn id="17" dur="500"/>
                                        <p:tgtEl>
                                          <p:spTgt spid="3072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0723">
                                            <p:txEl>
                                              <p:pRg st="3" end="3"/>
                                            </p:txEl>
                                          </p:spTgt>
                                        </p:tgtEl>
                                        <p:attrNameLst>
                                          <p:attrName>style.visibility</p:attrName>
                                        </p:attrNameLst>
                                      </p:cBhvr>
                                      <p:to>
                                        <p:strVal val="visible"/>
                                      </p:to>
                                    </p:set>
                                    <p:animEffect transition="in" filter="wipe(left)">
                                      <p:cBhvr>
                                        <p:cTn id="22" dur="500"/>
                                        <p:tgtEl>
                                          <p:spTgt spid="3072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30723">
                                            <p:txEl>
                                              <p:pRg st="4" end="4"/>
                                            </p:txEl>
                                          </p:spTgt>
                                        </p:tgtEl>
                                        <p:attrNameLst>
                                          <p:attrName>style.visibility</p:attrName>
                                        </p:attrNameLst>
                                      </p:cBhvr>
                                      <p:to>
                                        <p:strVal val="visible"/>
                                      </p:to>
                                    </p:set>
                                    <p:animEffect transition="in" filter="wipe(left)">
                                      <p:cBhvr>
                                        <p:cTn id="27" dur="500"/>
                                        <p:tgtEl>
                                          <p:spTgt spid="3072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30723">
                                            <p:txEl>
                                              <p:pRg st="5" end="5"/>
                                            </p:txEl>
                                          </p:spTgt>
                                        </p:tgtEl>
                                        <p:attrNameLst>
                                          <p:attrName>style.visibility</p:attrName>
                                        </p:attrNameLst>
                                      </p:cBhvr>
                                      <p:to>
                                        <p:strVal val="visible"/>
                                      </p:to>
                                    </p:set>
                                    <p:animEffect transition="in" filter="wipe(left)">
                                      <p:cBhvr>
                                        <p:cTn id="32" dur="500"/>
                                        <p:tgtEl>
                                          <p:spTgt spid="3072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30723">
                                            <p:txEl>
                                              <p:pRg st="6" end="6"/>
                                            </p:txEl>
                                          </p:spTgt>
                                        </p:tgtEl>
                                        <p:attrNameLst>
                                          <p:attrName>style.visibility</p:attrName>
                                        </p:attrNameLst>
                                      </p:cBhvr>
                                      <p:to>
                                        <p:strVal val="visible"/>
                                      </p:to>
                                    </p:set>
                                    <p:animEffect transition="in" filter="wipe(left)">
                                      <p:cBhvr>
                                        <p:cTn id="37" dur="500"/>
                                        <p:tgtEl>
                                          <p:spTgt spid="3072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30723">
                                            <p:txEl>
                                              <p:pRg st="7" end="7"/>
                                            </p:txEl>
                                          </p:spTgt>
                                        </p:tgtEl>
                                        <p:attrNameLst>
                                          <p:attrName>style.visibility</p:attrName>
                                        </p:attrNameLst>
                                      </p:cBhvr>
                                      <p:to>
                                        <p:strVal val="visible"/>
                                      </p:to>
                                    </p:set>
                                    <p:animEffect transition="in" filter="wipe(left)">
                                      <p:cBhvr>
                                        <p:cTn id="42" dur="500"/>
                                        <p:tgtEl>
                                          <p:spTgt spid="3072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30723">
                                            <p:txEl>
                                              <p:pRg st="8" end="8"/>
                                            </p:txEl>
                                          </p:spTgt>
                                        </p:tgtEl>
                                        <p:attrNameLst>
                                          <p:attrName>style.visibility</p:attrName>
                                        </p:attrNameLst>
                                      </p:cBhvr>
                                      <p:to>
                                        <p:strVal val="visible"/>
                                      </p:to>
                                    </p:set>
                                    <p:animEffect transition="in" filter="wipe(left)">
                                      <p:cBhvr>
                                        <p:cTn id="47" dur="500"/>
                                        <p:tgtEl>
                                          <p:spTgt spid="3072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30723">
                                            <p:txEl>
                                              <p:pRg st="9" end="9"/>
                                            </p:txEl>
                                          </p:spTgt>
                                        </p:tgtEl>
                                        <p:attrNameLst>
                                          <p:attrName>style.visibility</p:attrName>
                                        </p:attrNameLst>
                                      </p:cBhvr>
                                      <p:to>
                                        <p:strVal val="visible"/>
                                      </p:to>
                                    </p:set>
                                    <p:animEffect transition="in" filter="wipe(left)">
                                      <p:cBhvr>
                                        <p:cTn id="52" dur="500"/>
                                        <p:tgtEl>
                                          <p:spTgt spid="30723">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30723">
                                            <p:txEl>
                                              <p:pRg st="10" end="10"/>
                                            </p:txEl>
                                          </p:spTgt>
                                        </p:tgtEl>
                                        <p:attrNameLst>
                                          <p:attrName>style.visibility</p:attrName>
                                        </p:attrNameLst>
                                      </p:cBhvr>
                                      <p:to>
                                        <p:strVal val="visible"/>
                                      </p:to>
                                    </p:set>
                                    <p:animEffect transition="in" filter="wipe(left)">
                                      <p:cBhvr>
                                        <p:cTn id="57" dur="500"/>
                                        <p:tgtEl>
                                          <p:spTgt spid="30723">
                                            <p:txEl>
                                              <p:pRg st="10" end="1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30723">
                                            <p:txEl>
                                              <p:pRg st="11" end="11"/>
                                            </p:txEl>
                                          </p:spTgt>
                                        </p:tgtEl>
                                        <p:attrNameLst>
                                          <p:attrName>style.visibility</p:attrName>
                                        </p:attrNameLst>
                                      </p:cBhvr>
                                      <p:to>
                                        <p:strVal val="visible"/>
                                      </p:to>
                                    </p:set>
                                    <p:animEffect transition="in" filter="wipe(left)">
                                      <p:cBhvr>
                                        <p:cTn id="62" dur="500"/>
                                        <p:tgtEl>
                                          <p:spTgt spid="3072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4" name="Rectangle 6"/>
          <p:cNvSpPr>
            <a:spLocks noGrp="1" noChangeArrowheads="1"/>
          </p:cNvSpPr>
          <p:nvPr>
            <p:ph type="title"/>
          </p:nvPr>
        </p:nvSpPr>
        <p:spPr/>
        <p:txBody>
          <a:bodyPr/>
          <a:lstStyle/>
          <a:p>
            <a:r>
              <a:rPr lang="pl-PL" dirty="0"/>
              <a:t>ITU-T</a:t>
            </a:r>
            <a:r>
              <a:rPr lang="en-US" dirty="0"/>
              <a:t> Recommendation Series</a:t>
            </a:r>
          </a:p>
        </p:txBody>
      </p:sp>
      <p:sp>
        <p:nvSpPr>
          <p:cNvPr id="32775" name="Rectangle 7"/>
          <p:cNvSpPr>
            <a:spLocks noGrp="1" noChangeArrowheads="1"/>
          </p:cNvSpPr>
          <p:nvPr>
            <p:ph idx="1"/>
          </p:nvPr>
        </p:nvSpPr>
        <p:spPr>
          <a:xfrm>
            <a:off x="179513" y="1556792"/>
            <a:ext cx="8928991" cy="4497388"/>
          </a:xfrm>
        </p:spPr>
        <p:txBody>
          <a:bodyPr/>
          <a:lstStyle/>
          <a:p>
            <a:pPr>
              <a:lnSpc>
                <a:spcPct val="90000"/>
              </a:lnSpc>
              <a:spcBef>
                <a:spcPct val="10000"/>
              </a:spcBef>
            </a:pPr>
            <a:r>
              <a:rPr lang="en-US" sz="2200" dirty="0"/>
              <a:t>Series M  Maintenance: international transmission systems, telephone circuits, telegraphy, facsimile</a:t>
            </a:r>
          </a:p>
          <a:p>
            <a:pPr>
              <a:lnSpc>
                <a:spcPct val="90000"/>
              </a:lnSpc>
              <a:spcBef>
                <a:spcPct val="10000"/>
              </a:spcBef>
            </a:pPr>
            <a:r>
              <a:rPr lang="en-US" sz="2200" dirty="0"/>
              <a:t>Series N  Maintenance: international sound-	   	 </a:t>
            </a:r>
            <a:br>
              <a:rPr lang="en-US" sz="2200" dirty="0"/>
            </a:br>
            <a:r>
              <a:rPr lang="en-US" sz="2200" dirty="0"/>
              <a:t>	     </a:t>
            </a:r>
            <a:r>
              <a:rPr lang="en-US" sz="2200" dirty="0" err="1" smtClean="0"/>
              <a:t>programme</a:t>
            </a:r>
            <a:r>
              <a:rPr lang="en-US" sz="2200" dirty="0" smtClean="0"/>
              <a:t> </a:t>
            </a:r>
            <a:r>
              <a:rPr lang="en-US" sz="2200" dirty="0"/>
              <a:t>and television transmission circuits</a:t>
            </a:r>
          </a:p>
          <a:p>
            <a:pPr>
              <a:lnSpc>
                <a:spcPct val="90000"/>
              </a:lnSpc>
              <a:spcBef>
                <a:spcPct val="10000"/>
              </a:spcBef>
            </a:pPr>
            <a:r>
              <a:rPr lang="en-US" sz="2200" dirty="0"/>
              <a:t>Series O  Specifications of measuring equipment</a:t>
            </a:r>
          </a:p>
          <a:p>
            <a:pPr>
              <a:lnSpc>
                <a:spcPct val="90000"/>
              </a:lnSpc>
              <a:spcBef>
                <a:spcPct val="10000"/>
              </a:spcBef>
            </a:pPr>
            <a:r>
              <a:rPr lang="en-US" sz="2200" dirty="0"/>
              <a:t>Series P  Telephone transmission quality</a:t>
            </a:r>
          </a:p>
          <a:p>
            <a:pPr>
              <a:lnSpc>
                <a:spcPct val="90000"/>
              </a:lnSpc>
              <a:spcBef>
                <a:spcPct val="10000"/>
              </a:spcBef>
            </a:pPr>
            <a:r>
              <a:rPr lang="en-US" sz="2200" dirty="0"/>
              <a:t>Series Q  Switching and </a:t>
            </a:r>
            <a:r>
              <a:rPr lang="en-US" sz="2200" dirty="0" err="1"/>
              <a:t>signalling</a:t>
            </a:r>
            <a:endParaRPr lang="en-US" sz="2200" dirty="0"/>
          </a:p>
          <a:p>
            <a:pPr>
              <a:lnSpc>
                <a:spcPct val="90000"/>
              </a:lnSpc>
              <a:spcBef>
                <a:spcPct val="10000"/>
              </a:spcBef>
            </a:pPr>
            <a:r>
              <a:rPr lang="en-US" sz="2200" dirty="0"/>
              <a:t>Series R  Telegraph transmission</a:t>
            </a:r>
          </a:p>
          <a:p>
            <a:pPr>
              <a:lnSpc>
                <a:spcPct val="90000"/>
              </a:lnSpc>
              <a:spcBef>
                <a:spcPct val="10000"/>
              </a:spcBef>
            </a:pPr>
            <a:r>
              <a:rPr lang="en-US" sz="2200" dirty="0"/>
              <a:t>Series S  Telegraph services terminal equipment</a:t>
            </a:r>
          </a:p>
          <a:p>
            <a:pPr>
              <a:lnSpc>
                <a:spcPct val="90000"/>
              </a:lnSpc>
              <a:spcBef>
                <a:spcPct val="10000"/>
              </a:spcBef>
            </a:pPr>
            <a:r>
              <a:rPr lang="en-US" sz="2200" dirty="0"/>
              <a:t>Series T  Terminal </a:t>
            </a:r>
            <a:r>
              <a:rPr lang="en-US" sz="2200" dirty="0" err="1"/>
              <a:t>equipments</a:t>
            </a:r>
            <a:r>
              <a:rPr lang="en-US" sz="2200" dirty="0"/>
              <a:t> and protocols </a:t>
            </a:r>
            <a:br>
              <a:rPr lang="en-US" sz="2200" dirty="0"/>
            </a:br>
            <a:r>
              <a:rPr lang="en-US" sz="2200" dirty="0"/>
              <a:t>	         for </a:t>
            </a:r>
            <a:r>
              <a:rPr lang="en-US" sz="2200" dirty="0" err="1"/>
              <a:t>telematic</a:t>
            </a:r>
            <a:r>
              <a:rPr lang="en-US" sz="2200" dirty="0"/>
              <a:t> services</a:t>
            </a:r>
          </a:p>
          <a:p>
            <a:pPr>
              <a:lnSpc>
                <a:spcPct val="90000"/>
              </a:lnSpc>
              <a:spcBef>
                <a:spcPct val="10000"/>
              </a:spcBef>
            </a:pPr>
            <a:r>
              <a:rPr lang="en-US" sz="2200" dirty="0"/>
              <a:t>Series U  Telegraph switching</a:t>
            </a:r>
          </a:p>
          <a:p>
            <a:pPr>
              <a:lnSpc>
                <a:spcPct val="90000"/>
              </a:lnSpc>
              <a:spcBef>
                <a:spcPct val="10000"/>
              </a:spcBef>
            </a:pPr>
            <a:r>
              <a:rPr lang="en-US" sz="2200" dirty="0"/>
              <a:t>Series V  Data </a:t>
            </a:r>
            <a:r>
              <a:rPr lang="en-US" sz="2200" dirty="0" err="1" smtClean="0"/>
              <a:t>commun</a:t>
            </a:r>
            <a:r>
              <a:rPr lang="pl-PL" sz="2200" dirty="0"/>
              <a:t>.</a:t>
            </a:r>
            <a:r>
              <a:rPr lang="en-US" sz="2200" dirty="0" smtClean="0"/>
              <a:t> </a:t>
            </a:r>
            <a:r>
              <a:rPr lang="en-US" sz="2200" dirty="0"/>
              <a:t>over the telephone network</a:t>
            </a:r>
          </a:p>
          <a:p>
            <a:pPr>
              <a:lnSpc>
                <a:spcPct val="90000"/>
              </a:lnSpc>
              <a:spcBef>
                <a:spcPct val="10000"/>
              </a:spcBef>
            </a:pPr>
            <a:r>
              <a:rPr lang="en-US" sz="2200" dirty="0"/>
              <a:t>Series X  Data networks and open system </a:t>
            </a:r>
            <a:r>
              <a:rPr lang="en-US" sz="2200" dirty="0" err="1" smtClean="0"/>
              <a:t>commun</a:t>
            </a:r>
            <a:r>
              <a:rPr lang="pl-PL" sz="2200" dirty="0" err="1" smtClean="0"/>
              <a:t>ications</a:t>
            </a:r>
            <a:endParaRPr lang="en-US" sz="2200" dirty="0"/>
          </a:p>
          <a:p>
            <a:pPr>
              <a:lnSpc>
                <a:spcPct val="90000"/>
              </a:lnSpc>
              <a:spcBef>
                <a:spcPct val="10000"/>
              </a:spcBef>
            </a:pPr>
            <a:r>
              <a:rPr lang="en-US" sz="2200" dirty="0"/>
              <a:t>Series Z  Programming languages</a:t>
            </a:r>
          </a:p>
        </p:txBody>
      </p:sp>
    </p:spTree>
    <p:extLst>
      <p:ext uri="{BB962C8B-B14F-4D97-AF65-F5344CB8AC3E}">
        <p14:creationId xmlns:p14="http://schemas.microsoft.com/office/powerpoint/2010/main" val="13481666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2775">
                                            <p:txEl>
                                              <p:pRg st="0" end="0"/>
                                            </p:txEl>
                                          </p:spTgt>
                                        </p:tgtEl>
                                        <p:attrNameLst>
                                          <p:attrName>style.visibility</p:attrName>
                                        </p:attrNameLst>
                                      </p:cBhvr>
                                      <p:to>
                                        <p:strVal val="visible"/>
                                      </p:to>
                                    </p:set>
                                    <p:animEffect transition="in" filter="wipe(left)">
                                      <p:cBhvr>
                                        <p:cTn id="7" dur="500"/>
                                        <p:tgtEl>
                                          <p:spTgt spid="3277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2775">
                                            <p:txEl>
                                              <p:pRg st="1" end="1"/>
                                            </p:txEl>
                                          </p:spTgt>
                                        </p:tgtEl>
                                        <p:attrNameLst>
                                          <p:attrName>style.visibility</p:attrName>
                                        </p:attrNameLst>
                                      </p:cBhvr>
                                      <p:to>
                                        <p:strVal val="visible"/>
                                      </p:to>
                                    </p:set>
                                    <p:animEffect transition="in" filter="wipe(left)">
                                      <p:cBhvr>
                                        <p:cTn id="12" dur="500"/>
                                        <p:tgtEl>
                                          <p:spTgt spid="3277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2775">
                                            <p:txEl>
                                              <p:pRg st="2" end="2"/>
                                            </p:txEl>
                                          </p:spTgt>
                                        </p:tgtEl>
                                        <p:attrNameLst>
                                          <p:attrName>style.visibility</p:attrName>
                                        </p:attrNameLst>
                                      </p:cBhvr>
                                      <p:to>
                                        <p:strVal val="visible"/>
                                      </p:to>
                                    </p:set>
                                    <p:animEffect transition="in" filter="wipe(left)">
                                      <p:cBhvr>
                                        <p:cTn id="17" dur="500"/>
                                        <p:tgtEl>
                                          <p:spTgt spid="3277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2775">
                                            <p:txEl>
                                              <p:pRg st="3" end="3"/>
                                            </p:txEl>
                                          </p:spTgt>
                                        </p:tgtEl>
                                        <p:attrNameLst>
                                          <p:attrName>style.visibility</p:attrName>
                                        </p:attrNameLst>
                                      </p:cBhvr>
                                      <p:to>
                                        <p:strVal val="visible"/>
                                      </p:to>
                                    </p:set>
                                    <p:animEffect transition="in" filter="wipe(left)">
                                      <p:cBhvr>
                                        <p:cTn id="22" dur="500"/>
                                        <p:tgtEl>
                                          <p:spTgt spid="3277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32775">
                                            <p:txEl>
                                              <p:pRg st="4" end="4"/>
                                            </p:txEl>
                                          </p:spTgt>
                                        </p:tgtEl>
                                        <p:attrNameLst>
                                          <p:attrName>style.visibility</p:attrName>
                                        </p:attrNameLst>
                                      </p:cBhvr>
                                      <p:to>
                                        <p:strVal val="visible"/>
                                      </p:to>
                                    </p:set>
                                    <p:animEffect transition="in" filter="wipe(left)">
                                      <p:cBhvr>
                                        <p:cTn id="27" dur="500"/>
                                        <p:tgtEl>
                                          <p:spTgt spid="3277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32775">
                                            <p:txEl>
                                              <p:pRg st="5" end="5"/>
                                            </p:txEl>
                                          </p:spTgt>
                                        </p:tgtEl>
                                        <p:attrNameLst>
                                          <p:attrName>style.visibility</p:attrName>
                                        </p:attrNameLst>
                                      </p:cBhvr>
                                      <p:to>
                                        <p:strVal val="visible"/>
                                      </p:to>
                                    </p:set>
                                    <p:animEffect transition="in" filter="wipe(left)">
                                      <p:cBhvr>
                                        <p:cTn id="32" dur="500"/>
                                        <p:tgtEl>
                                          <p:spTgt spid="32775">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32775">
                                            <p:txEl>
                                              <p:pRg st="6" end="6"/>
                                            </p:txEl>
                                          </p:spTgt>
                                        </p:tgtEl>
                                        <p:attrNameLst>
                                          <p:attrName>style.visibility</p:attrName>
                                        </p:attrNameLst>
                                      </p:cBhvr>
                                      <p:to>
                                        <p:strVal val="visible"/>
                                      </p:to>
                                    </p:set>
                                    <p:animEffect transition="in" filter="wipe(left)">
                                      <p:cBhvr>
                                        <p:cTn id="37" dur="500"/>
                                        <p:tgtEl>
                                          <p:spTgt spid="32775">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32775">
                                            <p:txEl>
                                              <p:pRg st="7" end="7"/>
                                            </p:txEl>
                                          </p:spTgt>
                                        </p:tgtEl>
                                        <p:attrNameLst>
                                          <p:attrName>style.visibility</p:attrName>
                                        </p:attrNameLst>
                                      </p:cBhvr>
                                      <p:to>
                                        <p:strVal val="visible"/>
                                      </p:to>
                                    </p:set>
                                    <p:animEffect transition="in" filter="wipe(left)">
                                      <p:cBhvr>
                                        <p:cTn id="42" dur="500"/>
                                        <p:tgtEl>
                                          <p:spTgt spid="32775">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32775">
                                            <p:txEl>
                                              <p:pRg st="8" end="8"/>
                                            </p:txEl>
                                          </p:spTgt>
                                        </p:tgtEl>
                                        <p:attrNameLst>
                                          <p:attrName>style.visibility</p:attrName>
                                        </p:attrNameLst>
                                      </p:cBhvr>
                                      <p:to>
                                        <p:strVal val="visible"/>
                                      </p:to>
                                    </p:set>
                                    <p:animEffect transition="in" filter="wipe(left)">
                                      <p:cBhvr>
                                        <p:cTn id="47" dur="500"/>
                                        <p:tgtEl>
                                          <p:spTgt spid="32775">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32775">
                                            <p:txEl>
                                              <p:pRg st="9" end="9"/>
                                            </p:txEl>
                                          </p:spTgt>
                                        </p:tgtEl>
                                        <p:attrNameLst>
                                          <p:attrName>style.visibility</p:attrName>
                                        </p:attrNameLst>
                                      </p:cBhvr>
                                      <p:to>
                                        <p:strVal val="visible"/>
                                      </p:to>
                                    </p:set>
                                    <p:animEffect transition="in" filter="wipe(left)">
                                      <p:cBhvr>
                                        <p:cTn id="52" dur="500"/>
                                        <p:tgtEl>
                                          <p:spTgt spid="32775">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32775">
                                            <p:txEl>
                                              <p:pRg st="10" end="10"/>
                                            </p:txEl>
                                          </p:spTgt>
                                        </p:tgtEl>
                                        <p:attrNameLst>
                                          <p:attrName>style.visibility</p:attrName>
                                        </p:attrNameLst>
                                      </p:cBhvr>
                                      <p:to>
                                        <p:strVal val="visible"/>
                                      </p:to>
                                    </p:set>
                                    <p:animEffect transition="in" filter="wipe(left)">
                                      <p:cBhvr>
                                        <p:cTn id="57" dur="500"/>
                                        <p:tgtEl>
                                          <p:spTgt spid="32775">
                                            <p:txEl>
                                              <p:pRg st="10" end="1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32775">
                                            <p:txEl>
                                              <p:pRg st="11" end="11"/>
                                            </p:txEl>
                                          </p:spTgt>
                                        </p:tgtEl>
                                        <p:attrNameLst>
                                          <p:attrName>style.visibility</p:attrName>
                                        </p:attrNameLst>
                                      </p:cBhvr>
                                      <p:to>
                                        <p:strVal val="visible"/>
                                      </p:to>
                                    </p:set>
                                    <p:animEffect transition="in" filter="wipe(left)">
                                      <p:cBhvr>
                                        <p:cTn id="62" dur="500"/>
                                        <p:tgtEl>
                                          <p:spTgt spid="32775">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5"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2"/>
          <p:cNvSpPr>
            <a:spLocks noGrp="1" noChangeArrowheads="1"/>
          </p:cNvSpPr>
          <p:nvPr>
            <p:ph type="title"/>
          </p:nvPr>
        </p:nvSpPr>
        <p:spPr/>
        <p:txBody>
          <a:bodyPr/>
          <a:lstStyle/>
          <a:p>
            <a:r>
              <a:rPr lang="en-US" sz="2400" dirty="0"/>
              <a:t>ITU-T</a:t>
            </a:r>
            <a:r>
              <a:rPr lang="pl-PL" sz="2400" dirty="0"/>
              <a:t>: </a:t>
            </a:r>
            <a:r>
              <a:rPr lang="en-US" sz="2400" dirty="0"/>
              <a:t>Approval Process </a:t>
            </a:r>
            <a:r>
              <a:rPr lang="pl-PL" sz="2400" b="0" dirty="0"/>
              <a:t>(</a:t>
            </a:r>
            <a:r>
              <a:rPr lang="en-US" sz="2400" b="0" dirty="0"/>
              <a:t>Accelerated Procedure</a:t>
            </a:r>
            <a:r>
              <a:rPr lang="pl-PL" sz="2400" b="0" dirty="0"/>
              <a:t>)</a:t>
            </a:r>
          </a:p>
        </p:txBody>
      </p:sp>
      <p:sp>
        <p:nvSpPr>
          <p:cNvPr id="153606" name="Line 6"/>
          <p:cNvSpPr>
            <a:spLocks noChangeShapeType="1"/>
          </p:cNvSpPr>
          <p:nvPr/>
        </p:nvSpPr>
        <p:spPr bwMode="auto">
          <a:xfrm>
            <a:off x="2162175" y="2873375"/>
            <a:ext cx="839788" cy="1588"/>
          </a:xfrm>
          <a:prstGeom prst="line">
            <a:avLst/>
          </a:prstGeom>
          <a:noFill/>
          <a:ln w="0">
            <a:solidFill>
              <a:srgbClr val="000000"/>
            </a:solidFill>
            <a:round/>
            <a:headEnd/>
            <a:tailEnd/>
          </a:ln>
        </p:spPr>
        <p:txBody>
          <a:bodyPr/>
          <a:lstStyle/>
          <a:p>
            <a:endParaRPr lang="pl-PL">
              <a:latin typeface="+mn-lt"/>
            </a:endParaRPr>
          </a:p>
        </p:txBody>
      </p:sp>
      <p:sp>
        <p:nvSpPr>
          <p:cNvPr id="153607" name="Freeform 7"/>
          <p:cNvSpPr>
            <a:spLocks/>
          </p:cNvSpPr>
          <p:nvPr/>
        </p:nvSpPr>
        <p:spPr bwMode="auto">
          <a:xfrm>
            <a:off x="2170113" y="2836863"/>
            <a:ext cx="69850" cy="73025"/>
          </a:xfrm>
          <a:custGeom>
            <a:avLst/>
            <a:gdLst/>
            <a:ahLst/>
            <a:cxnLst>
              <a:cxn ang="0">
                <a:pos x="44" y="0"/>
              </a:cxn>
              <a:cxn ang="0">
                <a:pos x="0" y="23"/>
              </a:cxn>
              <a:cxn ang="0">
                <a:pos x="44" y="46"/>
              </a:cxn>
              <a:cxn ang="0">
                <a:pos x="44" y="0"/>
              </a:cxn>
            </a:cxnLst>
            <a:rect l="0" t="0" r="r" b="b"/>
            <a:pathLst>
              <a:path w="44" h="46">
                <a:moveTo>
                  <a:pt x="44" y="0"/>
                </a:moveTo>
                <a:lnTo>
                  <a:pt x="0" y="23"/>
                </a:lnTo>
                <a:lnTo>
                  <a:pt x="44" y="46"/>
                </a:lnTo>
                <a:lnTo>
                  <a:pt x="44" y="0"/>
                </a:lnTo>
                <a:close/>
              </a:path>
            </a:pathLst>
          </a:custGeom>
          <a:solidFill>
            <a:srgbClr val="000000"/>
          </a:solidFill>
          <a:ln w="0">
            <a:solidFill>
              <a:srgbClr val="000000"/>
            </a:solidFill>
            <a:prstDash val="solid"/>
            <a:round/>
            <a:headEnd/>
            <a:tailEnd/>
          </a:ln>
        </p:spPr>
        <p:txBody>
          <a:bodyPr/>
          <a:lstStyle/>
          <a:p>
            <a:endParaRPr lang="pl-PL">
              <a:latin typeface="+mn-lt"/>
            </a:endParaRPr>
          </a:p>
        </p:txBody>
      </p:sp>
      <p:sp>
        <p:nvSpPr>
          <p:cNvPr id="153608" name="Freeform 8"/>
          <p:cNvSpPr>
            <a:spLocks/>
          </p:cNvSpPr>
          <p:nvPr/>
        </p:nvSpPr>
        <p:spPr bwMode="auto">
          <a:xfrm>
            <a:off x="2924175" y="2836863"/>
            <a:ext cx="73025" cy="73025"/>
          </a:xfrm>
          <a:custGeom>
            <a:avLst/>
            <a:gdLst/>
            <a:ahLst/>
            <a:cxnLst>
              <a:cxn ang="0">
                <a:pos x="0" y="0"/>
              </a:cxn>
              <a:cxn ang="0">
                <a:pos x="46" y="23"/>
              </a:cxn>
              <a:cxn ang="0">
                <a:pos x="0" y="46"/>
              </a:cxn>
              <a:cxn ang="0">
                <a:pos x="0" y="0"/>
              </a:cxn>
            </a:cxnLst>
            <a:rect l="0" t="0" r="r" b="b"/>
            <a:pathLst>
              <a:path w="46" h="46">
                <a:moveTo>
                  <a:pt x="0" y="0"/>
                </a:moveTo>
                <a:lnTo>
                  <a:pt x="46" y="23"/>
                </a:lnTo>
                <a:lnTo>
                  <a:pt x="0" y="46"/>
                </a:lnTo>
                <a:lnTo>
                  <a:pt x="0" y="0"/>
                </a:lnTo>
                <a:close/>
              </a:path>
            </a:pathLst>
          </a:custGeom>
          <a:solidFill>
            <a:srgbClr val="000000"/>
          </a:solidFill>
          <a:ln w="0">
            <a:solidFill>
              <a:srgbClr val="000000"/>
            </a:solidFill>
            <a:prstDash val="solid"/>
            <a:round/>
            <a:headEnd/>
            <a:tailEnd/>
          </a:ln>
        </p:spPr>
        <p:txBody>
          <a:bodyPr/>
          <a:lstStyle/>
          <a:p>
            <a:endParaRPr lang="pl-PL">
              <a:latin typeface="+mn-lt"/>
            </a:endParaRPr>
          </a:p>
        </p:txBody>
      </p:sp>
      <p:sp>
        <p:nvSpPr>
          <p:cNvPr id="153609" name="Rectangle 9"/>
          <p:cNvSpPr>
            <a:spLocks noChangeArrowheads="1"/>
          </p:cNvSpPr>
          <p:nvPr/>
        </p:nvSpPr>
        <p:spPr bwMode="auto">
          <a:xfrm>
            <a:off x="4562475" y="3021013"/>
            <a:ext cx="7938" cy="985837"/>
          </a:xfrm>
          <a:prstGeom prst="rect">
            <a:avLst/>
          </a:prstGeom>
          <a:solidFill>
            <a:srgbClr val="000000"/>
          </a:solidFill>
          <a:ln w="9525">
            <a:noFill/>
            <a:miter lim="800000"/>
            <a:headEnd/>
            <a:tailEnd/>
          </a:ln>
        </p:spPr>
        <p:txBody>
          <a:bodyPr/>
          <a:lstStyle/>
          <a:p>
            <a:endParaRPr lang="pl-PL">
              <a:latin typeface="+mn-lt"/>
            </a:endParaRPr>
          </a:p>
        </p:txBody>
      </p:sp>
      <p:sp>
        <p:nvSpPr>
          <p:cNvPr id="153610" name="Freeform 10"/>
          <p:cNvSpPr>
            <a:spLocks/>
          </p:cNvSpPr>
          <p:nvPr/>
        </p:nvSpPr>
        <p:spPr bwMode="auto">
          <a:xfrm>
            <a:off x="4533900" y="2992438"/>
            <a:ext cx="69850" cy="68262"/>
          </a:xfrm>
          <a:custGeom>
            <a:avLst/>
            <a:gdLst/>
            <a:ahLst/>
            <a:cxnLst>
              <a:cxn ang="0">
                <a:pos x="44" y="43"/>
              </a:cxn>
              <a:cxn ang="0">
                <a:pos x="20" y="0"/>
              </a:cxn>
              <a:cxn ang="0">
                <a:pos x="0" y="43"/>
              </a:cxn>
              <a:cxn ang="0">
                <a:pos x="44" y="43"/>
              </a:cxn>
            </a:cxnLst>
            <a:rect l="0" t="0" r="r" b="b"/>
            <a:pathLst>
              <a:path w="44" h="43">
                <a:moveTo>
                  <a:pt x="44" y="43"/>
                </a:moveTo>
                <a:lnTo>
                  <a:pt x="20" y="0"/>
                </a:lnTo>
                <a:lnTo>
                  <a:pt x="0" y="43"/>
                </a:lnTo>
                <a:lnTo>
                  <a:pt x="44" y="43"/>
                </a:lnTo>
                <a:close/>
              </a:path>
            </a:pathLst>
          </a:custGeom>
          <a:solidFill>
            <a:srgbClr val="000000"/>
          </a:solidFill>
          <a:ln w="9525">
            <a:noFill/>
            <a:round/>
            <a:headEnd/>
            <a:tailEnd/>
          </a:ln>
        </p:spPr>
        <p:txBody>
          <a:bodyPr/>
          <a:lstStyle/>
          <a:p>
            <a:endParaRPr lang="pl-PL">
              <a:latin typeface="+mn-lt"/>
            </a:endParaRPr>
          </a:p>
        </p:txBody>
      </p:sp>
      <p:sp>
        <p:nvSpPr>
          <p:cNvPr id="153611" name="Freeform 11"/>
          <p:cNvSpPr>
            <a:spLocks/>
          </p:cNvSpPr>
          <p:nvPr/>
        </p:nvSpPr>
        <p:spPr bwMode="auto">
          <a:xfrm>
            <a:off x="4525963" y="2984500"/>
            <a:ext cx="85725" cy="80963"/>
          </a:xfrm>
          <a:custGeom>
            <a:avLst/>
            <a:gdLst/>
            <a:ahLst/>
            <a:cxnLst>
              <a:cxn ang="0">
                <a:pos x="54" y="51"/>
              </a:cxn>
              <a:cxn ang="0">
                <a:pos x="25" y="0"/>
              </a:cxn>
              <a:cxn ang="0">
                <a:pos x="0" y="51"/>
              </a:cxn>
              <a:cxn ang="0">
                <a:pos x="54" y="51"/>
              </a:cxn>
              <a:cxn ang="0">
                <a:pos x="43" y="46"/>
              </a:cxn>
              <a:cxn ang="0">
                <a:pos x="10" y="46"/>
              </a:cxn>
              <a:cxn ang="0">
                <a:pos x="25" y="10"/>
              </a:cxn>
              <a:cxn ang="0">
                <a:pos x="43" y="46"/>
              </a:cxn>
              <a:cxn ang="0">
                <a:pos x="54" y="51"/>
              </a:cxn>
            </a:cxnLst>
            <a:rect l="0" t="0" r="r" b="b"/>
            <a:pathLst>
              <a:path w="54" h="51">
                <a:moveTo>
                  <a:pt x="54" y="51"/>
                </a:moveTo>
                <a:lnTo>
                  <a:pt x="25" y="0"/>
                </a:lnTo>
                <a:lnTo>
                  <a:pt x="0" y="51"/>
                </a:lnTo>
                <a:lnTo>
                  <a:pt x="54" y="51"/>
                </a:lnTo>
                <a:lnTo>
                  <a:pt x="43" y="46"/>
                </a:lnTo>
                <a:lnTo>
                  <a:pt x="10" y="46"/>
                </a:lnTo>
                <a:lnTo>
                  <a:pt x="25" y="10"/>
                </a:lnTo>
                <a:lnTo>
                  <a:pt x="43" y="46"/>
                </a:lnTo>
                <a:lnTo>
                  <a:pt x="54" y="51"/>
                </a:lnTo>
                <a:close/>
              </a:path>
            </a:pathLst>
          </a:custGeom>
          <a:solidFill>
            <a:srgbClr val="000000"/>
          </a:solidFill>
          <a:ln w="9525">
            <a:noFill/>
            <a:round/>
            <a:headEnd/>
            <a:tailEnd/>
          </a:ln>
        </p:spPr>
        <p:txBody>
          <a:bodyPr/>
          <a:lstStyle/>
          <a:p>
            <a:endParaRPr lang="pl-PL">
              <a:latin typeface="+mn-lt"/>
            </a:endParaRPr>
          </a:p>
        </p:txBody>
      </p:sp>
      <p:sp>
        <p:nvSpPr>
          <p:cNvPr id="153612" name="Freeform 12"/>
          <p:cNvSpPr>
            <a:spLocks/>
          </p:cNvSpPr>
          <p:nvPr/>
        </p:nvSpPr>
        <p:spPr bwMode="auto">
          <a:xfrm>
            <a:off x="3095625" y="1936750"/>
            <a:ext cx="5370513" cy="2074863"/>
          </a:xfrm>
          <a:custGeom>
            <a:avLst/>
            <a:gdLst/>
            <a:ahLst/>
            <a:cxnLst>
              <a:cxn ang="0">
                <a:pos x="3383" y="0"/>
              </a:cxn>
              <a:cxn ang="0">
                <a:pos x="0" y="0"/>
              </a:cxn>
              <a:cxn ang="0">
                <a:pos x="0" y="1307"/>
              </a:cxn>
              <a:cxn ang="0">
                <a:pos x="3383" y="1307"/>
              </a:cxn>
              <a:cxn ang="0">
                <a:pos x="3383" y="1301"/>
              </a:cxn>
              <a:cxn ang="0">
                <a:pos x="5" y="1301"/>
              </a:cxn>
              <a:cxn ang="0">
                <a:pos x="5" y="5"/>
              </a:cxn>
              <a:cxn ang="0">
                <a:pos x="3383" y="5"/>
              </a:cxn>
              <a:cxn ang="0">
                <a:pos x="3383" y="0"/>
              </a:cxn>
            </a:cxnLst>
            <a:rect l="0" t="0" r="r" b="b"/>
            <a:pathLst>
              <a:path w="3383" h="1307">
                <a:moveTo>
                  <a:pt x="3383" y="0"/>
                </a:moveTo>
                <a:lnTo>
                  <a:pt x="0" y="0"/>
                </a:lnTo>
                <a:lnTo>
                  <a:pt x="0" y="1307"/>
                </a:lnTo>
                <a:lnTo>
                  <a:pt x="3383" y="1307"/>
                </a:lnTo>
                <a:lnTo>
                  <a:pt x="3383" y="1301"/>
                </a:lnTo>
                <a:lnTo>
                  <a:pt x="5" y="1301"/>
                </a:lnTo>
                <a:lnTo>
                  <a:pt x="5" y="5"/>
                </a:lnTo>
                <a:lnTo>
                  <a:pt x="3383" y="5"/>
                </a:lnTo>
                <a:lnTo>
                  <a:pt x="3383" y="0"/>
                </a:lnTo>
                <a:close/>
              </a:path>
            </a:pathLst>
          </a:custGeom>
          <a:solidFill>
            <a:srgbClr val="000000"/>
          </a:solidFill>
          <a:ln w="9525">
            <a:noFill/>
            <a:round/>
            <a:headEnd/>
            <a:tailEnd/>
          </a:ln>
        </p:spPr>
        <p:txBody>
          <a:bodyPr/>
          <a:lstStyle/>
          <a:p>
            <a:endParaRPr lang="pl-PL">
              <a:latin typeface="+mn-lt"/>
            </a:endParaRPr>
          </a:p>
        </p:txBody>
      </p:sp>
      <p:sp>
        <p:nvSpPr>
          <p:cNvPr id="153613" name="Freeform 13"/>
          <p:cNvSpPr>
            <a:spLocks/>
          </p:cNvSpPr>
          <p:nvPr/>
        </p:nvSpPr>
        <p:spPr bwMode="auto">
          <a:xfrm>
            <a:off x="8424863" y="1903413"/>
            <a:ext cx="69850" cy="69850"/>
          </a:xfrm>
          <a:custGeom>
            <a:avLst/>
            <a:gdLst/>
            <a:ahLst/>
            <a:cxnLst>
              <a:cxn ang="0">
                <a:pos x="0" y="44"/>
              </a:cxn>
              <a:cxn ang="0">
                <a:pos x="44" y="24"/>
              </a:cxn>
              <a:cxn ang="0">
                <a:pos x="0" y="0"/>
              </a:cxn>
              <a:cxn ang="0">
                <a:pos x="0" y="44"/>
              </a:cxn>
            </a:cxnLst>
            <a:rect l="0" t="0" r="r" b="b"/>
            <a:pathLst>
              <a:path w="44" h="44">
                <a:moveTo>
                  <a:pt x="0" y="44"/>
                </a:moveTo>
                <a:lnTo>
                  <a:pt x="44" y="24"/>
                </a:lnTo>
                <a:lnTo>
                  <a:pt x="0" y="0"/>
                </a:lnTo>
                <a:lnTo>
                  <a:pt x="0" y="44"/>
                </a:lnTo>
                <a:close/>
              </a:path>
            </a:pathLst>
          </a:custGeom>
          <a:solidFill>
            <a:srgbClr val="000000"/>
          </a:solidFill>
          <a:ln w="9525">
            <a:noFill/>
            <a:round/>
            <a:headEnd/>
            <a:tailEnd/>
          </a:ln>
        </p:spPr>
        <p:txBody>
          <a:bodyPr/>
          <a:lstStyle/>
          <a:p>
            <a:endParaRPr lang="pl-PL">
              <a:latin typeface="+mn-lt"/>
            </a:endParaRPr>
          </a:p>
        </p:txBody>
      </p:sp>
      <p:sp>
        <p:nvSpPr>
          <p:cNvPr id="153614" name="Freeform 14"/>
          <p:cNvSpPr>
            <a:spLocks/>
          </p:cNvSpPr>
          <p:nvPr/>
        </p:nvSpPr>
        <p:spPr bwMode="auto">
          <a:xfrm>
            <a:off x="8421688" y="1895475"/>
            <a:ext cx="80962" cy="85725"/>
          </a:xfrm>
          <a:custGeom>
            <a:avLst/>
            <a:gdLst/>
            <a:ahLst/>
            <a:cxnLst>
              <a:cxn ang="0">
                <a:pos x="0" y="54"/>
              </a:cxn>
              <a:cxn ang="0">
                <a:pos x="51" y="29"/>
              </a:cxn>
              <a:cxn ang="0">
                <a:pos x="0" y="0"/>
              </a:cxn>
              <a:cxn ang="0">
                <a:pos x="0" y="54"/>
              </a:cxn>
              <a:cxn ang="0">
                <a:pos x="5" y="44"/>
              </a:cxn>
              <a:cxn ang="0">
                <a:pos x="5" y="11"/>
              </a:cxn>
              <a:cxn ang="0">
                <a:pos x="41" y="29"/>
              </a:cxn>
              <a:cxn ang="0">
                <a:pos x="5" y="44"/>
              </a:cxn>
              <a:cxn ang="0">
                <a:pos x="0" y="54"/>
              </a:cxn>
            </a:cxnLst>
            <a:rect l="0" t="0" r="r" b="b"/>
            <a:pathLst>
              <a:path w="51" h="54">
                <a:moveTo>
                  <a:pt x="0" y="54"/>
                </a:moveTo>
                <a:lnTo>
                  <a:pt x="51" y="29"/>
                </a:lnTo>
                <a:lnTo>
                  <a:pt x="0" y="0"/>
                </a:lnTo>
                <a:lnTo>
                  <a:pt x="0" y="54"/>
                </a:lnTo>
                <a:lnTo>
                  <a:pt x="5" y="44"/>
                </a:lnTo>
                <a:lnTo>
                  <a:pt x="5" y="11"/>
                </a:lnTo>
                <a:lnTo>
                  <a:pt x="41" y="29"/>
                </a:lnTo>
                <a:lnTo>
                  <a:pt x="5" y="44"/>
                </a:lnTo>
                <a:lnTo>
                  <a:pt x="0" y="54"/>
                </a:lnTo>
                <a:close/>
              </a:path>
            </a:pathLst>
          </a:custGeom>
          <a:solidFill>
            <a:srgbClr val="000000"/>
          </a:solidFill>
          <a:ln w="9525">
            <a:noFill/>
            <a:round/>
            <a:headEnd/>
            <a:tailEnd/>
          </a:ln>
        </p:spPr>
        <p:txBody>
          <a:bodyPr/>
          <a:lstStyle/>
          <a:p>
            <a:endParaRPr lang="pl-PL">
              <a:latin typeface="+mn-lt"/>
            </a:endParaRPr>
          </a:p>
        </p:txBody>
      </p:sp>
      <p:sp>
        <p:nvSpPr>
          <p:cNvPr id="153615" name="Freeform 15"/>
          <p:cNvSpPr>
            <a:spLocks/>
          </p:cNvSpPr>
          <p:nvPr/>
        </p:nvSpPr>
        <p:spPr bwMode="auto">
          <a:xfrm>
            <a:off x="8424863" y="3973513"/>
            <a:ext cx="69850" cy="69850"/>
          </a:xfrm>
          <a:custGeom>
            <a:avLst/>
            <a:gdLst/>
            <a:ahLst/>
            <a:cxnLst>
              <a:cxn ang="0">
                <a:pos x="0" y="0"/>
              </a:cxn>
              <a:cxn ang="0">
                <a:pos x="44" y="21"/>
              </a:cxn>
              <a:cxn ang="0">
                <a:pos x="0" y="44"/>
              </a:cxn>
              <a:cxn ang="0">
                <a:pos x="0" y="0"/>
              </a:cxn>
            </a:cxnLst>
            <a:rect l="0" t="0" r="r" b="b"/>
            <a:pathLst>
              <a:path w="44" h="44">
                <a:moveTo>
                  <a:pt x="0" y="0"/>
                </a:moveTo>
                <a:lnTo>
                  <a:pt x="44" y="21"/>
                </a:lnTo>
                <a:lnTo>
                  <a:pt x="0" y="44"/>
                </a:lnTo>
                <a:lnTo>
                  <a:pt x="0" y="0"/>
                </a:lnTo>
                <a:close/>
              </a:path>
            </a:pathLst>
          </a:custGeom>
          <a:solidFill>
            <a:srgbClr val="000000"/>
          </a:solidFill>
          <a:ln w="9525">
            <a:noFill/>
            <a:round/>
            <a:headEnd/>
            <a:tailEnd/>
          </a:ln>
        </p:spPr>
        <p:txBody>
          <a:bodyPr/>
          <a:lstStyle/>
          <a:p>
            <a:endParaRPr lang="pl-PL">
              <a:latin typeface="+mn-lt"/>
            </a:endParaRPr>
          </a:p>
        </p:txBody>
      </p:sp>
      <p:sp>
        <p:nvSpPr>
          <p:cNvPr id="153616" name="Freeform 16"/>
          <p:cNvSpPr>
            <a:spLocks/>
          </p:cNvSpPr>
          <p:nvPr/>
        </p:nvSpPr>
        <p:spPr bwMode="auto">
          <a:xfrm>
            <a:off x="8421688" y="3965575"/>
            <a:ext cx="80962" cy="85725"/>
          </a:xfrm>
          <a:custGeom>
            <a:avLst/>
            <a:gdLst/>
            <a:ahLst/>
            <a:cxnLst>
              <a:cxn ang="0">
                <a:pos x="5" y="11"/>
              </a:cxn>
              <a:cxn ang="0">
                <a:pos x="41" y="26"/>
              </a:cxn>
              <a:cxn ang="0">
                <a:pos x="5" y="44"/>
              </a:cxn>
              <a:cxn ang="0">
                <a:pos x="5" y="11"/>
              </a:cxn>
              <a:cxn ang="0">
                <a:pos x="0" y="0"/>
              </a:cxn>
              <a:cxn ang="0">
                <a:pos x="0" y="54"/>
              </a:cxn>
              <a:cxn ang="0">
                <a:pos x="51" y="26"/>
              </a:cxn>
              <a:cxn ang="0">
                <a:pos x="0" y="0"/>
              </a:cxn>
              <a:cxn ang="0">
                <a:pos x="5" y="11"/>
              </a:cxn>
            </a:cxnLst>
            <a:rect l="0" t="0" r="r" b="b"/>
            <a:pathLst>
              <a:path w="51" h="54">
                <a:moveTo>
                  <a:pt x="5" y="11"/>
                </a:moveTo>
                <a:lnTo>
                  <a:pt x="41" y="26"/>
                </a:lnTo>
                <a:lnTo>
                  <a:pt x="5" y="44"/>
                </a:lnTo>
                <a:lnTo>
                  <a:pt x="5" y="11"/>
                </a:lnTo>
                <a:lnTo>
                  <a:pt x="0" y="0"/>
                </a:lnTo>
                <a:lnTo>
                  <a:pt x="0" y="54"/>
                </a:lnTo>
                <a:lnTo>
                  <a:pt x="51" y="26"/>
                </a:lnTo>
                <a:lnTo>
                  <a:pt x="0" y="0"/>
                </a:lnTo>
                <a:lnTo>
                  <a:pt x="5" y="11"/>
                </a:lnTo>
                <a:close/>
              </a:path>
            </a:pathLst>
          </a:custGeom>
          <a:solidFill>
            <a:srgbClr val="000000"/>
          </a:solidFill>
          <a:ln w="9525">
            <a:noFill/>
            <a:round/>
            <a:headEnd/>
            <a:tailEnd/>
          </a:ln>
        </p:spPr>
        <p:txBody>
          <a:bodyPr/>
          <a:lstStyle/>
          <a:p>
            <a:endParaRPr lang="pl-PL">
              <a:latin typeface="+mn-lt"/>
            </a:endParaRPr>
          </a:p>
        </p:txBody>
      </p:sp>
      <p:sp>
        <p:nvSpPr>
          <p:cNvPr id="153617" name="Rectangle 17"/>
          <p:cNvSpPr>
            <a:spLocks noChangeArrowheads="1"/>
          </p:cNvSpPr>
          <p:nvPr/>
        </p:nvSpPr>
        <p:spPr bwMode="auto">
          <a:xfrm>
            <a:off x="617538" y="2927350"/>
            <a:ext cx="7937" cy="93663"/>
          </a:xfrm>
          <a:prstGeom prst="rect">
            <a:avLst/>
          </a:prstGeom>
          <a:solidFill>
            <a:srgbClr val="000000"/>
          </a:solidFill>
          <a:ln w="12700">
            <a:solidFill>
              <a:srgbClr val="000000"/>
            </a:solidFill>
            <a:miter lim="800000"/>
            <a:headEnd/>
            <a:tailEnd/>
          </a:ln>
        </p:spPr>
        <p:txBody>
          <a:bodyPr/>
          <a:lstStyle/>
          <a:p>
            <a:endParaRPr lang="pl-PL">
              <a:latin typeface="+mn-lt"/>
            </a:endParaRPr>
          </a:p>
        </p:txBody>
      </p:sp>
      <p:sp>
        <p:nvSpPr>
          <p:cNvPr id="153618" name="Rectangle 18"/>
          <p:cNvSpPr>
            <a:spLocks noChangeArrowheads="1"/>
          </p:cNvSpPr>
          <p:nvPr/>
        </p:nvSpPr>
        <p:spPr bwMode="auto">
          <a:xfrm>
            <a:off x="622300" y="2971800"/>
            <a:ext cx="7843838" cy="7938"/>
          </a:xfrm>
          <a:prstGeom prst="rect">
            <a:avLst/>
          </a:prstGeom>
          <a:solidFill>
            <a:srgbClr val="000000"/>
          </a:solidFill>
          <a:ln w="9525">
            <a:noFill/>
            <a:miter lim="800000"/>
            <a:headEnd/>
            <a:tailEnd/>
          </a:ln>
        </p:spPr>
        <p:txBody>
          <a:bodyPr/>
          <a:lstStyle/>
          <a:p>
            <a:endParaRPr lang="pl-PL">
              <a:latin typeface="+mn-lt"/>
            </a:endParaRPr>
          </a:p>
        </p:txBody>
      </p:sp>
      <p:sp>
        <p:nvSpPr>
          <p:cNvPr id="153619" name="Freeform 19"/>
          <p:cNvSpPr>
            <a:spLocks/>
          </p:cNvSpPr>
          <p:nvPr/>
        </p:nvSpPr>
        <p:spPr bwMode="auto">
          <a:xfrm>
            <a:off x="8424863" y="2938463"/>
            <a:ext cx="69850" cy="69850"/>
          </a:xfrm>
          <a:custGeom>
            <a:avLst/>
            <a:gdLst/>
            <a:ahLst/>
            <a:cxnLst>
              <a:cxn ang="0">
                <a:pos x="0" y="44"/>
              </a:cxn>
              <a:cxn ang="0">
                <a:pos x="44" y="24"/>
              </a:cxn>
              <a:cxn ang="0">
                <a:pos x="0" y="0"/>
              </a:cxn>
              <a:cxn ang="0">
                <a:pos x="0" y="44"/>
              </a:cxn>
            </a:cxnLst>
            <a:rect l="0" t="0" r="r" b="b"/>
            <a:pathLst>
              <a:path w="44" h="44">
                <a:moveTo>
                  <a:pt x="0" y="44"/>
                </a:moveTo>
                <a:lnTo>
                  <a:pt x="44" y="24"/>
                </a:lnTo>
                <a:lnTo>
                  <a:pt x="0" y="0"/>
                </a:lnTo>
                <a:lnTo>
                  <a:pt x="0" y="44"/>
                </a:lnTo>
                <a:close/>
              </a:path>
            </a:pathLst>
          </a:custGeom>
          <a:solidFill>
            <a:srgbClr val="000000"/>
          </a:solidFill>
          <a:ln w="9525">
            <a:noFill/>
            <a:round/>
            <a:headEnd/>
            <a:tailEnd/>
          </a:ln>
        </p:spPr>
        <p:txBody>
          <a:bodyPr/>
          <a:lstStyle/>
          <a:p>
            <a:endParaRPr lang="pl-PL">
              <a:latin typeface="+mn-lt"/>
            </a:endParaRPr>
          </a:p>
        </p:txBody>
      </p:sp>
      <p:sp>
        <p:nvSpPr>
          <p:cNvPr id="153620" name="Freeform 20"/>
          <p:cNvSpPr>
            <a:spLocks/>
          </p:cNvSpPr>
          <p:nvPr/>
        </p:nvSpPr>
        <p:spPr bwMode="auto">
          <a:xfrm>
            <a:off x="8421688" y="2930525"/>
            <a:ext cx="80962" cy="85725"/>
          </a:xfrm>
          <a:custGeom>
            <a:avLst/>
            <a:gdLst/>
            <a:ahLst/>
            <a:cxnLst>
              <a:cxn ang="0">
                <a:pos x="0" y="54"/>
              </a:cxn>
              <a:cxn ang="0">
                <a:pos x="51" y="29"/>
              </a:cxn>
              <a:cxn ang="0">
                <a:pos x="0" y="0"/>
              </a:cxn>
              <a:cxn ang="0">
                <a:pos x="0" y="54"/>
              </a:cxn>
              <a:cxn ang="0">
                <a:pos x="5" y="44"/>
              </a:cxn>
              <a:cxn ang="0">
                <a:pos x="5" y="11"/>
              </a:cxn>
              <a:cxn ang="0">
                <a:pos x="41" y="29"/>
              </a:cxn>
              <a:cxn ang="0">
                <a:pos x="5" y="44"/>
              </a:cxn>
              <a:cxn ang="0">
                <a:pos x="0" y="54"/>
              </a:cxn>
            </a:cxnLst>
            <a:rect l="0" t="0" r="r" b="b"/>
            <a:pathLst>
              <a:path w="51" h="54">
                <a:moveTo>
                  <a:pt x="0" y="54"/>
                </a:moveTo>
                <a:lnTo>
                  <a:pt x="51" y="29"/>
                </a:lnTo>
                <a:lnTo>
                  <a:pt x="0" y="0"/>
                </a:lnTo>
                <a:lnTo>
                  <a:pt x="0" y="54"/>
                </a:lnTo>
                <a:lnTo>
                  <a:pt x="5" y="44"/>
                </a:lnTo>
                <a:lnTo>
                  <a:pt x="5" y="11"/>
                </a:lnTo>
                <a:lnTo>
                  <a:pt x="41" y="29"/>
                </a:lnTo>
                <a:lnTo>
                  <a:pt x="5" y="44"/>
                </a:lnTo>
                <a:lnTo>
                  <a:pt x="0" y="54"/>
                </a:lnTo>
                <a:close/>
              </a:path>
            </a:pathLst>
          </a:custGeom>
          <a:solidFill>
            <a:srgbClr val="000000"/>
          </a:solidFill>
          <a:ln w="9525">
            <a:noFill/>
            <a:round/>
            <a:headEnd/>
            <a:tailEnd/>
          </a:ln>
        </p:spPr>
        <p:txBody>
          <a:bodyPr/>
          <a:lstStyle/>
          <a:p>
            <a:endParaRPr lang="pl-PL">
              <a:latin typeface="+mn-lt"/>
            </a:endParaRPr>
          </a:p>
        </p:txBody>
      </p:sp>
      <p:sp>
        <p:nvSpPr>
          <p:cNvPr id="153621" name="Rectangle 21"/>
          <p:cNvSpPr>
            <a:spLocks noChangeArrowheads="1"/>
          </p:cNvSpPr>
          <p:nvPr/>
        </p:nvSpPr>
        <p:spPr bwMode="auto">
          <a:xfrm>
            <a:off x="1387475" y="2927350"/>
            <a:ext cx="7938" cy="93663"/>
          </a:xfrm>
          <a:prstGeom prst="rect">
            <a:avLst/>
          </a:prstGeom>
          <a:solidFill>
            <a:srgbClr val="000000"/>
          </a:solidFill>
          <a:ln w="12700">
            <a:solidFill>
              <a:srgbClr val="000000"/>
            </a:solidFill>
            <a:miter lim="800000"/>
            <a:headEnd/>
            <a:tailEnd/>
          </a:ln>
        </p:spPr>
        <p:txBody>
          <a:bodyPr/>
          <a:lstStyle/>
          <a:p>
            <a:endParaRPr lang="pl-PL">
              <a:latin typeface="+mn-lt"/>
            </a:endParaRPr>
          </a:p>
        </p:txBody>
      </p:sp>
      <p:sp>
        <p:nvSpPr>
          <p:cNvPr id="153622" name="Rectangle 22"/>
          <p:cNvSpPr>
            <a:spLocks noChangeArrowheads="1"/>
          </p:cNvSpPr>
          <p:nvPr/>
        </p:nvSpPr>
        <p:spPr bwMode="auto">
          <a:xfrm>
            <a:off x="2157413" y="2927350"/>
            <a:ext cx="7937" cy="93663"/>
          </a:xfrm>
          <a:prstGeom prst="rect">
            <a:avLst/>
          </a:prstGeom>
          <a:solidFill>
            <a:srgbClr val="000000"/>
          </a:solidFill>
          <a:ln w="12700">
            <a:solidFill>
              <a:srgbClr val="000000"/>
            </a:solidFill>
            <a:miter lim="800000"/>
            <a:headEnd/>
            <a:tailEnd/>
          </a:ln>
        </p:spPr>
        <p:txBody>
          <a:bodyPr/>
          <a:lstStyle/>
          <a:p>
            <a:endParaRPr lang="pl-PL">
              <a:latin typeface="+mn-lt"/>
            </a:endParaRPr>
          </a:p>
        </p:txBody>
      </p:sp>
      <p:sp>
        <p:nvSpPr>
          <p:cNvPr id="153623" name="Freeform 23"/>
          <p:cNvSpPr>
            <a:spLocks/>
          </p:cNvSpPr>
          <p:nvPr/>
        </p:nvSpPr>
        <p:spPr bwMode="auto">
          <a:xfrm>
            <a:off x="2927350" y="2805113"/>
            <a:ext cx="342900" cy="338137"/>
          </a:xfrm>
          <a:custGeom>
            <a:avLst/>
            <a:gdLst/>
            <a:ahLst/>
            <a:cxnLst>
              <a:cxn ang="0">
                <a:pos x="108" y="0"/>
              </a:cxn>
              <a:cxn ang="0">
                <a:pos x="0" y="108"/>
              </a:cxn>
              <a:cxn ang="0">
                <a:pos x="108" y="213"/>
              </a:cxn>
              <a:cxn ang="0">
                <a:pos x="216" y="108"/>
              </a:cxn>
              <a:cxn ang="0">
                <a:pos x="108" y="0"/>
              </a:cxn>
            </a:cxnLst>
            <a:rect l="0" t="0" r="r" b="b"/>
            <a:pathLst>
              <a:path w="216" h="213">
                <a:moveTo>
                  <a:pt x="108" y="0"/>
                </a:moveTo>
                <a:lnTo>
                  <a:pt x="0" y="108"/>
                </a:lnTo>
                <a:lnTo>
                  <a:pt x="108" y="213"/>
                </a:lnTo>
                <a:lnTo>
                  <a:pt x="216" y="108"/>
                </a:lnTo>
                <a:lnTo>
                  <a:pt x="108" y="0"/>
                </a:lnTo>
                <a:close/>
              </a:path>
            </a:pathLst>
          </a:custGeom>
          <a:solidFill>
            <a:srgbClr val="FFFFCC"/>
          </a:solidFill>
          <a:ln w="12700" cmpd="sng">
            <a:solidFill>
              <a:srgbClr val="000000"/>
            </a:solidFill>
            <a:round/>
            <a:headEnd/>
            <a:tailEnd/>
          </a:ln>
        </p:spPr>
        <p:txBody>
          <a:bodyPr/>
          <a:lstStyle/>
          <a:p>
            <a:endParaRPr lang="pl-PL">
              <a:latin typeface="+mn-lt"/>
            </a:endParaRPr>
          </a:p>
        </p:txBody>
      </p:sp>
      <p:sp>
        <p:nvSpPr>
          <p:cNvPr id="153624" name="Freeform 24"/>
          <p:cNvSpPr>
            <a:spLocks/>
          </p:cNvSpPr>
          <p:nvPr/>
        </p:nvSpPr>
        <p:spPr bwMode="auto">
          <a:xfrm>
            <a:off x="2924175" y="2800350"/>
            <a:ext cx="350838" cy="346075"/>
          </a:xfrm>
          <a:custGeom>
            <a:avLst/>
            <a:gdLst/>
            <a:ahLst/>
            <a:cxnLst>
              <a:cxn ang="0">
                <a:pos x="110" y="0"/>
              </a:cxn>
              <a:cxn ang="0">
                <a:pos x="0" y="111"/>
              </a:cxn>
              <a:cxn ang="0">
                <a:pos x="110" y="218"/>
              </a:cxn>
              <a:cxn ang="0">
                <a:pos x="221" y="111"/>
              </a:cxn>
              <a:cxn ang="0">
                <a:pos x="110" y="0"/>
              </a:cxn>
              <a:cxn ang="0">
                <a:pos x="110" y="5"/>
              </a:cxn>
              <a:cxn ang="0">
                <a:pos x="216" y="111"/>
              </a:cxn>
              <a:cxn ang="0">
                <a:pos x="110" y="213"/>
              </a:cxn>
              <a:cxn ang="0">
                <a:pos x="5" y="111"/>
              </a:cxn>
              <a:cxn ang="0">
                <a:pos x="110" y="5"/>
              </a:cxn>
              <a:cxn ang="0">
                <a:pos x="110" y="0"/>
              </a:cxn>
            </a:cxnLst>
            <a:rect l="0" t="0" r="r" b="b"/>
            <a:pathLst>
              <a:path w="221" h="218">
                <a:moveTo>
                  <a:pt x="110" y="0"/>
                </a:moveTo>
                <a:lnTo>
                  <a:pt x="0" y="111"/>
                </a:lnTo>
                <a:lnTo>
                  <a:pt x="110" y="218"/>
                </a:lnTo>
                <a:lnTo>
                  <a:pt x="221" y="111"/>
                </a:lnTo>
                <a:lnTo>
                  <a:pt x="110" y="0"/>
                </a:lnTo>
                <a:lnTo>
                  <a:pt x="110" y="5"/>
                </a:lnTo>
                <a:lnTo>
                  <a:pt x="216" y="111"/>
                </a:lnTo>
                <a:lnTo>
                  <a:pt x="110" y="213"/>
                </a:lnTo>
                <a:lnTo>
                  <a:pt x="5" y="111"/>
                </a:lnTo>
                <a:lnTo>
                  <a:pt x="110" y="5"/>
                </a:lnTo>
                <a:lnTo>
                  <a:pt x="110" y="0"/>
                </a:lnTo>
                <a:close/>
              </a:path>
            </a:pathLst>
          </a:custGeom>
          <a:solidFill>
            <a:srgbClr val="000000"/>
          </a:solidFill>
          <a:ln w="9525">
            <a:noFill/>
            <a:round/>
            <a:headEnd/>
            <a:tailEnd/>
          </a:ln>
        </p:spPr>
        <p:txBody>
          <a:bodyPr/>
          <a:lstStyle/>
          <a:p>
            <a:endParaRPr lang="pl-PL">
              <a:latin typeface="+mn-lt"/>
            </a:endParaRPr>
          </a:p>
        </p:txBody>
      </p:sp>
      <p:sp>
        <p:nvSpPr>
          <p:cNvPr id="153625" name="Freeform 25"/>
          <p:cNvSpPr>
            <a:spLocks/>
          </p:cNvSpPr>
          <p:nvPr/>
        </p:nvSpPr>
        <p:spPr bwMode="auto">
          <a:xfrm>
            <a:off x="4398963" y="3840163"/>
            <a:ext cx="338137" cy="338137"/>
          </a:xfrm>
          <a:custGeom>
            <a:avLst/>
            <a:gdLst/>
            <a:ahLst/>
            <a:cxnLst>
              <a:cxn ang="0">
                <a:pos x="105" y="0"/>
              </a:cxn>
              <a:cxn ang="0">
                <a:pos x="0" y="105"/>
              </a:cxn>
              <a:cxn ang="0">
                <a:pos x="105" y="213"/>
              </a:cxn>
              <a:cxn ang="0">
                <a:pos x="213" y="105"/>
              </a:cxn>
              <a:cxn ang="0">
                <a:pos x="105" y="0"/>
              </a:cxn>
            </a:cxnLst>
            <a:rect l="0" t="0" r="r" b="b"/>
            <a:pathLst>
              <a:path w="213" h="213">
                <a:moveTo>
                  <a:pt x="105" y="0"/>
                </a:moveTo>
                <a:lnTo>
                  <a:pt x="0" y="105"/>
                </a:lnTo>
                <a:lnTo>
                  <a:pt x="105" y="213"/>
                </a:lnTo>
                <a:lnTo>
                  <a:pt x="213" y="105"/>
                </a:lnTo>
                <a:lnTo>
                  <a:pt x="105" y="0"/>
                </a:lnTo>
                <a:close/>
              </a:path>
            </a:pathLst>
          </a:custGeom>
          <a:solidFill>
            <a:srgbClr val="FFFFCC"/>
          </a:solidFill>
          <a:ln w="12700" cmpd="sng">
            <a:solidFill>
              <a:srgbClr val="000000"/>
            </a:solidFill>
            <a:round/>
            <a:headEnd/>
            <a:tailEnd/>
          </a:ln>
        </p:spPr>
        <p:txBody>
          <a:bodyPr/>
          <a:lstStyle/>
          <a:p>
            <a:endParaRPr lang="pl-PL">
              <a:latin typeface="+mn-lt"/>
            </a:endParaRPr>
          </a:p>
        </p:txBody>
      </p:sp>
      <p:sp>
        <p:nvSpPr>
          <p:cNvPr id="153626" name="Freeform 26"/>
          <p:cNvSpPr>
            <a:spLocks/>
          </p:cNvSpPr>
          <p:nvPr/>
        </p:nvSpPr>
        <p:spPr bwMode="auto">
          <a:xfrm>
            <a:off x="4395788" y="3835400"/>
            <a:ext cx="346075" cy="346075"/>
          </a:xfrm>
          <a:custGeom>
            <a:avLst/>
            <a:gdLst/>
            <a:ahLst/>
            <a:cxnLst>
              <a:cxn ang="0">
                <a:pos x="107" y="0"/>
              </a:cxn>
              <a:cxn ang="0">
                <a:pos x="0" y="108"/>
              </a:cxn>
              <a:cxn ang="0">
                <a:pos x="107" y="218"/>
              </a:cxn>
              <a:cxn ang="0">
                <a:pos x="218" y="108"/>
              </a:cxn>
              <a:cxn ang="0">
                <a:pos x="107" y="0"/>
              </a:cxn>
              <a:cxn ang="0">
                <a:pos x="107" y="5"/>
              </a:cxn>
              <a:cxn ang="0">
                <a:pos x="213" y="108"/>
              </a:cxn>
              <a:cxn ang="0">
                <a:pos x="107" y="213"/>
              </a:cxn>
              <a:cxn ang="0">
                <a:pos x="5" y="108"/>
              </a:cxn>
              <a:cxn ang="0">
                <a:pos x="107" y="5"/>
              </a:cxn>
              <a:cxn ang="0">
                <a:pos x="107" y="0"/>
              </a:cxn>
            </a:cxnLst>
            <a:rect l="0" t="0" r="r" b="b"/>
            <a:pathLst>
              <a:path w="218" h="218">
                <a:moveTo>
                  <a:pt x="107" y="0"/>
                </a:moveTo>
                <a:lnTo>
                  <a:pt x="0" y="108"/>
                </a:lnTo>
                <a:lnTo>
                  <a:pt x="107" y="218"/>
                </a:lnTo>
                <a:lnTo>
                  <a:pt x="218" y="108"/>
                </a:lnTo>
                <a:lnTo>
                  <a:pt x="107" y="0"/>
                </a:lnTo>
                <a:lnTo>
                  <a:pt x="107" y="5"/>
                </a:lnTo>
                <a:lnTo>
                  <a:pt x="213" y="108"/>
                </a:lnTo>
                <a:lnTo>
                  <a:pt x="107" y="213"/>
                </a:lnTo>
                <a:lnTo>
                  <a:pt x="5" y="108"/>
                </a:lnTo>
                <a:lnTo>
                  <a:pt x="107" y="5"/>
                </a:lnTo>
                <a:lnTo>
                  <a:pt x="107" y="0"/>
                </a:lnTo>
                <a:close/>
              </a:path>
            </a:pathLst>
          </a:custGeom>
          <a:solidFill>
            <a:srgbClr val="000000"/>
          </a:solidFill>
          <a:ln w="9525">
            <a:noFill/>
            <a:round/>
            <a:headEnd/>
            <a:tailEnd/>
          </a:ln>
        </p:spPr>
        <p:txBody>
          <a:bodyPr/>
          <a:lstStyle/>
          <a:p>
            <a:endParaRPr lang="pl-PL">
              <a:latin typeface="+mn-lt"/>
            </a:endParaRPr>
          </a:p>
        </p:txBody>
      </p:sp>
      <p:sp>
        <p:nvSpPr>
          <p:cNvPr id="153627" name="Rectangle 27"/>
          <p:cNvSpPr>
            <a:spLocks noChangeArrowheads="1"/>
          </p:cNvSpPr>
          <p:nvPr/>
        </p:nvSpPr>
        <p:spPr bwMode="auto">
          <a:xfrm>
            <a:off x="6034088" y="3021013"/>
            <a:ext cx="7937" cy="985837"/>
          </a:xfrm>
          <a:prstGeom prst="rect">
            <a:avLst/>
          </a:prstGeom>
          <a:solidFill>
            <a:srgbClr val="000000"/>
          </a:solidFill>
          <a:ln w="9525">
            <a:noFill/>
            <a:miter lim="800000"/>
            <a:headEnd/>
            <a:tailEnd/>
          </a:ln>
        </p:spPr>
        <p:txBody>
          <a:bodyPr/>
          <a:lstStyle/>
          <a:p>
            <a:endParaRPr lang="pl-PL">
              <a:latin typeface="+mn-lt"/>
            </a:endParaRPr>
          </a:p>
        </p:txBody>
      </p:sp>
      <p:sp>
        <p:nvSpPr>
          <p:cNvPr id="153628" name="Freeform 28"/>
          <p:cNvSpPr>
            <a:spLocks/>
          </p:cNvSpPr>
          <p:nvPr/>
        </p:nvSpPr>
        <p:spPr bwMode="auto">
          <a:xfrm>
            <a:off x="6000750" y="2992438"/>
            <a:ext cx="69850" cy="65087"/>
          </a:xfrm>
          <a:custGeom>
            <a:avLst/>
            <a:gdLst/>
            <a:ahLst/>
            <a:cxnLst>
              <a:cxn ang="0">
                <a:pos x="44" y="41"/>
              </a:cxn>
              <a:cxn ang="0">
                <a:pos x="23" y="0"/>
              </a:cxn>
              <a:cxn ang="0">
                <a:pos x="0" y="41"/>
              </a:cxn>
              <a:cxn ang="0">
                <a:pos x="44" y="41"/>
              </a:cxn>
            </a:cxnLst>
            <a:rect l="0" t="0" r="r" b="b"/>
            <a:pathLst>
              <a:path w="44" h="41">
                <a:moveTo>
                  <a:pt x="44" y="41"/>
                </a:moveTo>
                <a:lnTo>
                  <a:pt x="23" y="0"/>
                </a:lnTo>
                <a:lnTo>
                  <a:pt x="0" y="41"/>
                </a:lnTo>
                <a:lnTo>
                  <a:pt x="44" y="41"/>
                </a:lnTo>
                <a:close/>
              </a:path>
            </a:pathLst>
          </a:custGeom>
          <a:solidFill>
            <a:srgbClr val="000000"/>
          </a:solidFill>
          <a:ln w="9525">
            <a:noFill/>
            <a:round/>
            <a:headEnd/>
            <a:tailEnd/>
          </a:ln>
        </p:spPr>
        <p:txBody>
          <a:bodyPr/>
          <a:lstStyle/>
          <a:p>
            <a:endParaRPr lang="pl-PL">
              <a:latin typeface="+mn-lt"/>
            </a:endParaRPr>
          </a:p>
        </p:txBody>
      </p:sp>
      <p:sp>
        <p:nvSpPr>
          <p:cNvPr id="153629" name="Freeform 29"/>
          <p:cNvSpPr>
            <a:spLocks/>
          </p:cNvSpPr>
          <p:nvPr/>
        </p:nvSpPr>
        <p:spPr bwMode="auto">
          <a:xfrm>
            <a:off x="5992813" y="2984500"/>
            <a:ext cx="85725" cy="76200"/>
          </a:xfrm>
          <a:custGeom>
            <a:avLst/>
            <a:gdLst/>
            <a:ahLst/>
            <a:cxnLst>
              <a:cxn ang="0">
                <a:pos x="54" y="48"/>
              </a:cxn>
              <a:cxn ang="0">
                <a:pos x="28" y="0"/>
              </a:cxn>
              <a:cxn ang="0">
                <a:pos x="0" y="48"/>
              </a:cxn>
              <a:cxn ang="0">
                <a:pos x="54" y="48"/>
              </a:cxn>
              <a:cxn ang="0">
                <a:pos x="43" y="43"/>
              </a:cxn>
              <a:cxn ang="0">
                <a:pos x="10" y="43"/>
              </a:cxn>
              <a:cxn ang="0">
                <a:pos x="28" y="10"/>
              </a:cxn>
              <a:cxn ang="0">
                <a:pos x="43" y="43"/>
              </a:cxn>
              <a:cxn ang="0">
                <a:pos x="54" y="48"/>
              </a:cxn>
            </a:cxnLst>
            <a:rect l="0" t="0" r="r" b="b"/>
            <a:pathLst>
              <a:path w="54" h="48">
                <a:moveTo>
                  <a:pt x="54" y="48"/>
                </a:moveTo>
                <a:lnTo>
                  <a:pt x="28" y="0"/>
                </a:lnTo>
                <a:lnTo>
                  <a:pt x="0" y="48"/>
                </a:lnTo>
                <a:lnTo>
                  <a:pt x="54" y="48"/>
                </a:lnTo>
                <a:lnTo>
                  <a:pt x="43" y="43"/>
                </a:lnTo>
                <a:lnTo>
                  <a:pt x="10" y="43"/>
                </a:lnTo>
                <a:lnTo>
                  <a:pt x="28" y="10"/>
                </a:lnTo>
                <a:lnTo>
                  <a:pt x="43" y="43"/>
                </a:lnTo>
                <a:lnTo>
                  <a:pt x="54" y="48"/>
                </a:lnTo>
                <a:close/>
              </a:path>
            </a:pathLst>
          </a:custGeom>
          <a:solidFill>
            <a:srgbClr val="000000"/>
          </a:solidFill>
          <a:ln w="9525">
            <a:noFill/>
            <a:round/>
            <a:headEnd/>
            <a:tailEnd/>
          </a:ln>
        </p:spPr>
        <p:txBody>
          <a:bodyPr/>
          <a:lstStyle/>
          <a:p>
            <a:endParaRPr lang="pl-PL">
              <a:latin typeface="+mn-lt"/>
            </a:endParaRPr>
          </a:p>
        </p:txBody>
      </p:sp>
      <p:sp>
        <p:nvSpPr>
          <p:cNvPr id="153630" name="Freeform 30"/>
          <p:cNvSpPr>
            <a:spLocks/>
          </p:cNvSpPr>
          <p:nvPr/>
        </p:nvSpPr>
        <p:spPr bwMode="auto">
          <a:xfrm>
            <a:off x="5865813" y="3835400"/>
            <a:ext cx="338137" cy="342900"/>
          </a:xfrm>
          <a:custGeom>
            <a:avLst/>
            <a:gdLst/>
            <a:ahLst/>
            <a:cxnLst>
              <a:cxn ang="0">
                <a:pos x="108" y="0"/>
              </a:cxn>
              <a:cxn ang="0">
                <a:pos x="0" y="108"/>
              </a:cxn>
              <a:cxn ang="0">
                <a:pos x="108" y="216"/>
              </a:cxn>
              <a:cxn ang="0">
                <a:pos x="213" y="108"/>
              </a:cxn>
              <a:cxn ang="0">
                <a:pos x="108" y="0"/>
              </a:cxn>
            </a:cxnLst>
            <a:rect l="0" t="0" r="r" b="b"/>
            <a:pathLst>
              <a:path w="213" h="216">
                <a:moveTo>
                  <a:pt x="108" y="0"/>
                </a:moveTo>
                <a:lnTo>
                  <a:pt x="0" y="108"/>
                </a:lnTo>
                <a:lnTo>
                  <a:pt x="108" y="216"/>
                </a:lnTo>
                <a:lnTo>
                  <a:pt x="213" y="108"/>
                </a:lnTo>
                <a:lnTo>
                  <a:pt x="108" y="0"/>
                </a:lnTo>
                <a:close/>
              </a:path>
            </a:pathLst>
          </a:custGeom>
          <a:solidFill>
            <a:srgbClr val="FFFFCC"/>
          </a:solidFill>
          <a:ln w="12700" cmpd="sng">
            <a:solidFill>
              <a:srgbClr val="000000"/>
            </a:solidFill>
            <a:round/>
            <a:headEnd/>
            <a:tailEnd/>
          </a:ln>
        </p:spPr>
        <p:txBody>
          <a:bodyPr/>
          <a:lstStyle/>
          <a:p>
            <a:endParaRPr lang="pl-PL">
              <a:latin typeface="+mn-lt"/>
            </a:endParaRPr>
          </a:p>
        </p:txBody>
      </p:sp>
      <p:sp>
        <p:nvSpPr>
          <p:cNvPr id="153631" name="Freeform 31"/>
          <p:cNvSpPr>
            <a:spLocks/>
          </p:cNvSpPr>
          <p:nvPr/>
        </p:nvSpPr>
        <p:spPr bwMode="auto">
          <a:xfrm>
            <a:off x="5862638" y="3832225"/>
            <a:ext cx="346075" cy="349250"/>
          </a:xfrm>
          <a:custGeom>
            <a:avLst/>
            <a:gdLst/>
            <a:ahLst/>
            <a:cxnLst>
              <a:cxn ang="0">
                <a:pos x="110" y="0"/>
              </a:cxn>
              <a:cxn ang="0">
                <a:pos x="0" y="110"/>
              </a:cxn>
              <a:cxn ang="0">
                <a:pos x="110" y="220"/>
              </a:cxn>
              <a:cxn ang="0">
                <a:pos x="218" y="110"/>
              </a:cxn>
              <a:cxn ang="0">
                <a:pos x="110" y="0"/>
              </a:cxn>
              <a:cxn ang="0">
                <a:pos x="110" y="5"/>
              </a:cxn>
              <a:cxn ang="0">
                <a:pos x="213" y="110"/>
              </a:cxn>
              <a:cxn ang="0">
                <a:pos x="110" y="215"/>
              </a:cxn>
              <a:cxn ang="0">
                <a:pos x="5" y="110"/>
              </a:cxn>
              <a:cxn ang="0">
                <a:pos x="110" y="5"/>
              </a:cxn>
              <a:cxn ang="0">
                <a:pos x="110" y="0"/>
              </a:cxn>
            </a:cxnLst>
            <a:rect l="0" t="0" r="r" b="b"/>
            <a:pathLst>
              <a:path w="218" h="220">
                <a:moveTo>
                  <a:pt x="110" y="0"/>
                </a:moveTo>
                <a:lnTo>
                  <a:pt x="0" y="110"/>
                </a:lnTo>
                <a:lnTo>
                  <a:pt x="110" y="220"/>
                </a:lnTo>
                <a:lnTo>
                  <a:pt x="218" y="110"/>
                </a:lnTo>
                <a:lnTo>
                  <a:pt x="110" y="0"/>
                </a:lnTo>
                <a:lnTo>
                  <a:pt x="110" y="5"/>
                </a:lnTo>
                <a:lnTo>
                  <a:pt x="213" y="110"/>
                </a:lnTo>
                <a:lnTo>
                  <a:pt x="110" y="215"/>
                </a:lnTo>
                <a:lnTo>
                  <a:pt x="5" y="110"/>
                </a:lnTo>
                <a:lnTo>
                  <a:pt x="110" y="5"/>
                </a:lnTo>
                <a:lnTo>
                  <a:pt x="110" y="0"/>
                </a:lnTo>
                <a:close/>
              </a:path>
            </a:pathLst>
          </a:custGeom>
          <a:solidFill>
            <a:srgbClr val="000000"/>
          </a:solidFill>
          <a:ln w="9525">
            <a:noFill/>
            <a:round/>
            <a:headEnd/>
            <a:tailEnd/>
          </a:ln>
        </p:spPr>
        <p:txBody>
          <a:bodyPr/>
          <a:lstStyle/>
          <a:p>
            <a:endParaRPr lang="pl-PL">
              <a:latin typeface="+mn-lt"/>
            </a:endParaRPr>
          </a:p>
        </p:txBody>
      </p:sp>
      <p:sp>
        <p:nvSpPr>
          <p:cNvPr id="153632" name="Rectangle 32"/>
          <p:cNvSpPr>
            <a:spLocks noChangeArrowheads="1"/>
          </p:cNvSpPr>
          <p:nvPr/>
        </p:nvSpPr>
        <p:spPr bwMode="auto">
          <a:xfrm>
            <a:off x="5116513" y="3962400"/>
            <a:ext cx="7937" cy="96838"/>
          </a:xfrm>
          <a:prstGeom prst="rect">
            <a:avLst/>
          </a:prstGeom>
          <a:solidFill>
            <a:srgbClr val="000000"/>
          </a:solidFill>
          <a:ln w="12700">
            <a:solidFill>
              <a:srgbClr val="000000"/>
            </a:solidFill>
            <a:miter lim="800000"/>
            <a:headEnd/>
            <a:tailEnd/>
          </a:ln>
        </p:spPr>
        <p:txBody>
          <a:bodyPr/>
          <a:lstStyle/>
          <a:p>
            <a:endParaRPr lang="pl-PL">
              <a:latin typeface="+mn-lt"/>
            </a:endParaRPr>
          </a:p>
        </p:txBody>
      </p:sp>
      <p:sp>
        <p:nvSpPr>
          <p:cNvPr id="153633" name="Rectangle 33"/>
          <p:cNvSpPr>
            <a:spLocks noChangeArrowheads="1"/>
          </p:cNvSpPr>
          <p:nvPr/>
        </p:nvSpPr>
        <p:spPr bwMode="auto">
          <a:xfrm>
            <a:off x="8510588" y="1892300"/>
            <a:ext cx="7937" cy="2286000"/>
          </a:xfrm>
          <a:prstGeom prst="rect">
            <a:avLst/>
          </a:prstGeom>
          <a:solidFill>
            <a:srgbClr val="000000"/>
          </a:solidFill>
          <a:ln w="9525">
            <a:noFill/>
            <a:miter lim="800000"/>
            <a:headEnd/>
            <a:tailEnd/>
          </a:ln>
        </p:spPr>
        <p:txBody>
          <a:bodyPr/>
          <a:lstStyle/>
          <a:p>
            <a:endParaRPr lang="pl-PL">
              <a:latin typeface="+mn-lt"/>
            </a:endParaRPr>
          </a:p>
        </p:txBody>
      </p:sp>
      <p:sp>
        <p:nvSpPr>
          <p:cNvPr id="153634" name="Line 34"/>
          <p:cNvSpPr>
            <a:spLocks noChangeShapeType="1"/>
          </p:cNvSpPr>
          <p:nvPr/>
        </p:nvSpPr>
        <p:spPr bwMode="auto">
          <a:xfrm>
            <a:off x="6815138" y="2878138"/>
            <a:ext cx="962025" cy="1587"/>
          </a:xfrm>
          <a:prstGeom prst="line">
            <a:avLst/>
          </a:prstGeom>
          <a:noFill/>
          <a:ln w="0">
            <a:solidFill>
              <a:srgbClr val="000000"/>
            </a:solidFill>
            <a:round/>
            <a:headEnd/>
            <a:tailEnd/>
          </a:ln>
        </p:spPr>
        <p:txBody>
          <a:bodyPr/>
          <a:lstStyle/>
          <a:p>
            <a:endParaRPr lang="pl-PL">
              <a:latin typeface="+mn-lt"/>
            </a:endParaRPr>
          </a:p>
        </p:txBody>
      </p:sp>
      <p:sp>
        <p:nvSpPr>
          <p:cNvPr id="153635" name="Freeform 35"/>
          <p:cNvSpPr>
            <a:spLocks/>
          </p:cNvSpPr>
          <p:nvPr/>
        </p:nvSpPr>
        <p:spPr bwMode="auto">
          <a:xfrm>
            <a:off x="6819900" y="2841625"/>
            <a:ext cx="73025" cy="73025"/>
          </a:xfrm>
          <a:custGeom>
            <a:avLst/>
            <a:gdLst/>
            <a:ahLst/>
            <a:cxnLst>
              <a:cxn ang="0">
                <a:pos x="46" y="0"/>
              </a:cxn>
              <a:cxn ang="0">
                <a:pos x="0" y="23"/>
              </a:cxn>
              <a:cxn ang="0">
                <a:pos x="46" y="46"/>
              </a:cxn>
              <a:cxn ang="0">
                <a:pos x="46" y="0"/>
              </a:cxn>
            </a:cxnLst>
            <a:rect l="0" t="0" r="r" b="b"/>
            <a:pathLst>
              <a:path w="46" h="46">
                <a:moveTo>
                  <a:pt x="46" y="0"/>
                </a:moveTo>
                <a:lnTo>
                  <a:pt x="0" y="23"/>
                </a:lnTo>
                <a:lnTo>
                  <a:pt x="46" y="46"/>
                </a:lnTo>
                <a:lnTo>
                  <a:pt x="46" y="0"/>
                </a:lnTo>
                <a:close/>
              </a:path>
            </a:pathLst>
          </a:custGeom>
          <a:solidFill>
            <a:srgbClr val="000000"/>
          </a:solidFill>
          <a:ln w="0">
            <a:solidFill>
              <a:srgbClr val="000000"/>
            </a:solidFill>
            <a:prstDash val="solid"/>
            <a:round/>
            <a:headEnd/>
            <a:tailEnd/>
          </a:ln>
        </p:spPr>
        <p:txBody>
          <a:bodyPr/>
          <a:lstStyle/>
          <a:p>
            <a:endParaRPr lang="pl-PL">
              <a:latin typeface="+mn-lt"/>
            </a:endParaRPr>
          </a:p>
        </p:txBody>
      </p:sp>
      <p:sp>
        <p:nvSpPr>
          <p:cNvPr id="153636" name="Freeform 36"/>
          <p:cNvSpPr>
            <a:spLocks/>
          </p:cNvSpPr>
          <p:nvPr/>
        </p:nvSpPr>
        <p:spPr bwMode="auto">
          <a:xfrm>
            <a:off x="7696200" y="2841625"/>
            <a:ext cx="73025" cy="73025"/>
          </a:xfrm>
          <a:custGeom>
            <a:avLst/>
            <a:gdLst/>
            <a:ahLst/>
            <a:cxnLst>
              <a:cxn ang="0">
                <a:pos x="0" y="0"/>
              </a:cxn>
              <a:cxn ang="0">
                <a:pos x="46" y="23"/>
              </a:cxn>
              <a:cxn ang="0">
                <a:pos x="0" y="46"/>
              </a:cxn>
              <a:cxn ang="0">
                <a:pos x="0" y="0"/>
              </a:cxn>
            </a:cxnLst>
            <a:rect l="0" t="0" r="r" b="b"/>
            <a:pathLst>
              <a:path w="46" h="46">
                <a:moveTo>
                  <a:pt x="0" y="0"/>
                </a:moveTo>
                <a:lnTo>
                  <a:pt x="46" y="23"/>
                </a:lnTo>
                <a:lnTo>
                  <a:pt x="0" y="46"/>
                </a:lnTo>
                <a:lnTo>
                  <a:pt x="0" y="0"/>
                </a:lnTo>
                <a:close/>
              </a:path>
            </a:pathLst>
          </a:custGeom>
          <a:solidFill>
            <a:srgbClr val="000000"/>
          </a:solidFill>
          <a:ln w="0">
            <a:solidFill>
              <a:srgbClr val="000000"/>
            </a:solidFill>
            <a:prstDash val="solid"/>
            <a:round/>
            <a:headEnd/>
            <a:tailEnd/>
          </a:ln>
        </p:spPr>
        <p:txBody>
          <a:bodyPr/>
          <a:lstStyle/>
          <a:p>
            <a:endParaRPr lang="pl-PL">
              <a:latin typeface="+mn-lt"/>
            </a:endParaRPr>
          </a:p>
        </p:txBody>
      </p:sp>
      <p:sp>
        <p:nvSpPr>
          <p:cNvPr id="153638" name="Rectangle 38"/>
          <p:cNvSpPr>
            <a:spLocks noChangeArrowheads="1"/>
          </p:cNvSpPr>
          <p:nvPr/>
        </p:nvSpPr>
        <p:spPr bwMode="auto">
          <a:xfrm>
            <a:off x="4391025" y="3962400"/>
            <a:ext cx="7938" cy="96838"/>
          </a:xfrm>
          <a:prstGeom prst="rect">
            <a:avLst/>
          </a:prstGeom>
          <a:solidFill>
            <a:srgbClr val="000000"/>
          </a:solidFill>
          <a:ln w="12700">
            <a:solidFill>
              <a:srgbClr val="000000"/>
            </a:solidFill>
            <a:miter lim="800000"/>
            <a:headEnd/>
            <a:tailEnd/>
          </a:ln>
        </p:spPr>
        <p:txBody>
          <a:bodyPr/>
          <a:lstStyle/>
          <a:p>
            <a:endParaRPr lang="pl-PL">
              <a:latin typeface="+mn-lt"/>
            </a:endParaRPr>
          </a:p>
        </p:txBody>
      </p:sp>
      <p:sp>
        <p:nvSpPr>
          <p:cNvPr id="153639" name="Line 39"/>
          <p:cNvSpPr>
            <a:spLocks noChangeShapeType="1"/>
          </p:cNvSpPr>
          <p:nvPr/>
        </p:nvSpPr>
        <p:spPr bwMode="auto">
          <a:xfrm flipH="1">
            <a:off x="3103563" y="3933825"/>
            <a:ext cx="1292225" cy="1588"/>
          </a:xfrm>
          <a:prstGeom prst="line">
            <a:avLst/>
          </a:prstGeom>
          <a:noFill/>
          <a:ln w="0">
            <a:solidFill>
              <a:srgbClr val="000000"/>
            </a:solidFill>
            <a:round/>
            <a:headEnd/>
            <a:tailEnd/>
          </a:ln>
        </p:spPr>
        <p:txBody>
          <a:bodyPr/>
          <a:lstStyle/>
          <a:p>
            <a:endParaRPr lang="pl-PL">
              <a:latin typeface="+mn-lt"/>
            </a:endParaRPr>
          </a:p>
        </p:txBody>
      </p:sp>
      <p:sp>
        <p:nvSpPr>
          <p:cNvPr id="153640" name="Freeform 40"/>
          <p:cNvSpPr>
            <a:spLocks/>
          </p:cNvSpPr>
          <p:nvPr/>
        </p:nvSpPr>
        <p:spPr bwMode="auto">
          <a:xfrm>
            <a:off x="4318000" y="3900488"/>
            <a:ext cx="68263" cy="69850"/>
          </a:xfrm>
          <a:custGeom>
            <a:avLst/>
            <a:gdLst/>
            <a:ahLst/>
            <a:cxnLst>
              <a:cxn ang="0">
                <a:pos x="0" y="44"/>
              </a:cxn>
              <a:cxn ang="0">
                <a:pos x="43" y="21"/>
              </a:cxn>
              <a:cxn ang="0">
                <a:pos x="0" y="0"/>
              </a:cxn>
              <a:cxn ang="0">
                <a:pos x="0" y="44"/>
              </a:cxn>
            </a:cxnLst>
            <a:rect l="0" t="0" r="r" b="b"/>
            <a:pathLst>
              <a:path w="43" h="44">
                <a:moveTo>
                  <a:pt x="0" y="44"/>
                </a:moveTo>
                <a:lnTo>
                  <a:pt x="43" y="21"/>
                </a:lnTo>
                <a:lnTo>
                  <a:pt x="0" y="0"/>
                </a:lnTo>
                <a:lnTo>
                  <a:pt x="0" y="44"/>
                </a:lnTo>
                <a:close/>
              </a:path>
            </a:pathLst>
          </a:custGeom>
          <a:solidFill>
            <a:srgbClr val="000000"/>
          </a:solidFill>
          <a:ln w="0">
            <a:solidFill>
              <a:srgbClr val="000000"/>
            </a:solidFill>
            <a:prstDash val="solid"/>
            <a:round/>
            <a:headEnd/>
            <a:tailEnd/>
          </a:ln>
        </p:spPr>
        <p:txBody>
          <a:bodyPr/>
          <a:lstStyle/>
          <a:p>
            <a:endParaRPr lang="pl-PL">
              <a:latin typeface="+mn-lt"/>
            </a:endParaRPr>
          </a:p>
        </p:txBody>
      </p:sp>
      <p:sp>
        <p:nvSpPr>
          <p:cNvPr id="153641" name="Freeform 41"/>
          <p:cNvSpPr>
            <a:spLocks/>
          </p:cNvSpPr>
          <p:nvPr/>
        </p:nvSpPr>
        <p:spPr bwMode="auto">
          <a:xfrm>
            <a:off x="3111500" y="3900488"/>
            <a:ext cx="73025" cy="69850"/>
          </a:xfrm>
          <a:custGeom>
            <a:avLst/>
            <a:gdLst/>
            <a:ahLst/>
            <a:cxnLst>
              <a:cxn ang="0">
                <a:pos x="46" y="44"/>
              </a:cxn>
              <a:cxn ang="0">
                <a:pos x="0" y="21"/>
              </a:cxn>
              <a:cxn ang="0">
                <a:pos x="46" y="0"/>
              </a:cxn>
              <a:cxn ang="0">
                <a:pos x="46" y="44"/>
              </a:cxn>
            </a:cxnLst>
            <a:rect l="0" t="0" r="r" b="b"/>
            <a:pathLst>
              <a:path w="46" h="44">
                <a:moveTo>
                  <a:pt x="46" y="44"/>
                </a:moveTo>
                <a:lnTo>
                  <a:pt x="0" y="21"/>
                </a:lnTo>
                <a:lnTo>
                  <a:pt x="46" y="0"/>
                </a:lnTo>
                <a:lnTo>
                  <a:pt x="46" y="44"/>
                </a:lnTo>
                <a:close/>
              </a:path>
            </a:pathLst>
          </a:custGeom>
          <a:solidFill>
            <a:srgbClr val="000000"/>
          </a:solidFill>
          <a:ln w="0">
            <a:solidFill>
              <a:srgbClr val="000000"/>
            </a:solidFill>
            <a:prstDash val="solid"/>
            <a:round/>
            <a:headEnd/>
            <a:tailEnd/>
          </a:ln>
        </p:spPr>
        <p:txBody>
          <a:bodyPr/>
          <a:lstStyle/>
          <a:p>
            <a:endParaRPr lang="pl-PL">
              <a:latin typeface="+mn-lt"/>
            </a:endParaRPr>
          </a:p>
        </p:txBody>
      </p:sp>
      <p:sp>
        <p:nvSpPr>
          <p:cNvPr id="153642" name="Line 42"/>
          <p:cNvSpPr>
            <a:spLocks noChangeShapeType="1"/>
          </p:cNvSpPr>
          <p:nvPr/>
        </p:nvSpPr>
        <p:spPr bwMode="auto">
          <a:xfrm>
            <a:off x="5121275" y="3933825"/>
            <a:ext cx="806450" cy="1588"/>
          </a:xfrm>
          <a:prstGeom prst="line">
            <a:avLst/>
          </a:prstGeom>
          <a:noFill/>
          <a:ln w="0">
            <a:solidFill>
              <a:srgbClr val="000000"/>
            </a:solidFill>
            <a:round/>
            <a:headEnd/>
            <a:tailEnd/>
          </a:ln>
        </p:spPr>
        <p:txBody>
          <a:bodyPr/>
          <a:lstStyle/>
          <a:p>
            <a:endParaRPr lang="pl-PL">
              <a:latin typeface="+mn-lt"/>
            </a:endParaRPr>
          </a:p>
        </p:txBody>
      </p:sp>
      <p:sp>
        <p:nvSpPr>
          <p:cNvPr id="153643" name="Freeform 43"/>
          <p:cNvSpPr>
            <a:spLocks/>
          </p:cNvSpPr>
          <p:nvPr/>
        </p:nvSpPr>
        <p:spPr bwMode="auto">
          <a:xfrm>
            <a:off x="5129213" y="3897313"/>
            <a:ext cx="73025" cy="73025"/>
          </a:xfrm>
          <a:custGeom>
            <a:avLst/>
            <a:gdLst/>
            <a:ahLst/>
            <a:cxnLst>
              <a:cxn ang="0">
                <a:pos x="46" y="0"/>
              </a:cxn>
              <a:cxn ang="0">
                <a:pos x="0" y="23"/>
              </a:cxn>
              <a:cxn ang="0">
                <a:pos x="46" y="46"/>
              </a:cxn>
              <a:cxn ang="0">
                <a:pos x="46" y="0"/>
              </a:cxn>
            </a:cxnLst>
            <a:rect l="0" t="0" r="r" b="b"/>
            <a:pathLst>
              <a:path w="46" h="46">
                <a:moveTo>
                  <a:pt x="46" y="0"/>
                </a:moveTo>
                <a:lnTo>
                  <a:pt x="0" y="23"/>
                </a:lnTo>
                <a:lnTo>
                  <a:pt x="46" y="46"/>
                </a:lnTo>
                <a:lnTo>
                  <a:pt x="46" y="0"/>
                </a:lnTo>
                <a:close/>
              </a:path>
            </a:pathLst>
          </a:custGeom>
          <a:solidFill>
            <a:srgbClr val="000000"/>
          </a:solidFill>
          <a:ln w="0">
            <a:solidFill>
              <a:srgbClr val="000000"/>
            </a:solidFill>
            <a:prstDash val="solid"/>
            <a:round/>
            <a:headEnd/>
            <a:tailEnd/>
          </a:ln>
        </p:spPr>
        <p:txBody>
          <a:bodyPr/>
          <a:lstStyle/>
          <a:p>
            <a:endParaRPr lang="pl-PL">
              <a:latin typeface="+mn-lt"/>
            </a:endParaRPr>
          </a:p>
        </p:txBody>
      </p:sp>
      <p:sp>
        <p:nvSpPr>
          <p:cNvPr id="153644" name="Freeform 44"/>
          <p:cNvSpPr>
            <a:spLocks/>
          </p:cNvSpPr>
          <p:nvPr/>
        </p:nvSpPr>
        <p:spPr bwMode="auto">
          <a:xfrm>
            <a:off x="5849938" y="3897313"/>
            <a:ext cx="73025" cy="73025"/>
          </a:xfrm>
          <a:custGeom>
            <a:avLst/>
            <a:gdLst/>
            <a:ahLst/>
            <a:cxnLst>
              <a:cxn ang="0">
                <a:pos x="0" y="0"/>
              </a:cxn>
              <a:cxn ang="0">
                <a:pos x="46" y="23"/>
              </a:cxn>
              <a:cxn ang="0">
                <a:pos x="0" y="46"/>
              </a:cxn>
              <a:cxn ang="0">
                <a:pos x="0" y="0"/>
              </a:cxn>
            </a:cxnLst>
            <a:rect l="0" t="0" r="r" b="b"/>
            <a:pathLst>
              <a:path w="46" h="46">
                <a:moveTo>
                  <a:pt x="0" y="0"/>
                </a:moveTo>
                <a:lnTo>
                  <a:pt x="46" y="23"/>
                </a:lnTo>
                <a:lnTo>
                  <a:pt x="0" y="46"/>
                </a:lnTo>
                <a:lnTo>
                  <a:pt x="0" y="0"/>
                </a:lnTo>
                <a:close/>
              </a:path>
            </a:pathLst>
          </a:custGeom>
          <a:solidFill>
            <a:srgbClr val="000000"/>
          </a:solidFill>
          <a:ln w="0">
            <a:solidFill>
              <a:srgbClr val="000000"/>
            </a:solidFill>
            <a:prstDash val="solid"/>
            <a:round/>
            <a:headEnd/>
            <a:tailEnd/>
          </a:ln>
        </p:spPr>
        <p:txBody>
          <a:bodyPr/>
          <a:lstStyle/>
          <a:p>
            <a:endParaRPr lang="pl-PL">
              <a:latin typeface="+mn-lt"/>
            </a:endParaRPr>
          </a:p>
        </p:txBody>
      </p:sp>
      <p:sp>
        <p:nvSpPr>
          <p:cNvPr id="153645" name="Rectangle 45"/>
          <p:cNvSpPr>
            <a:spLocks noChangeArrowheads="1"/>
          </p:cNvSpPr>
          <p:nvPr/>
        </p:nvSpPr>
        <p:spPr bwMode="auto">
          <a:xfrm>
            <a:off x="3062288" y="2894013"/>
            <a:ext cx="97784" cy="18466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4</a:t>
            </a:r>
            <a:endParaRPr lang="en-US">
              <a:latin typeface="+mn-lt"/>
            </a:endParaRPr>
          </a:p>
        </p:txBody>
      </p:sp>
      <p:sp>
        <p:nvSpPr>
          <p:cNvPr id="153646" name="Rectangle 46"/>
          <p:cNvSpPr>
            <a:spLocks noChangeArrowheads="1"/>
          </p:cNvSpPr>
          <p:nvPr/>
        </p:nvSpPr>
        <p:spPr bwMode="auto">
          <a:xfrm>
            <a:off x="3306763" y="2992438"/>
            <a:ext cx="237244" cy="18466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(b)</a:t>
            </a:r>
            <a:endParaRPr lang="en-US">
              <a:latin typeface="+mn-lt"/>
            </a:endParaRPr>
          </a:p>
        </p:txBody>
      </p:sp>
      <p:sp>
        <p:nvSpPr>
          <p:cNvPr id="153647" name="Rectangle 47"/>
          <p:cNvSpPr>
            <a:spLocks noChangeArrowheads="1"/>
          </p:cNvSpPr>
          <p:nvPr/>
        </p:nvSpPr>
        <p:spPr bwMode="auto">
          <a:xfrm>
            <a:off x="3144838" y="3171825"/>
            <a:ext cx="221214" cy="18466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(c)</a:t>
            </a:r>
            <a:endParaRPr lang="en-US">
              <a:latin typeface="+mn-lt"/>
            </a:endParaRPr>
          </a:p>
        </p:txBody>
      </p:sp>
      <p:sp>
        <p:nvSpPr>
          <p:cNvPr id="153648" name="Rectangle 48"/>
          <p:cNvSpPr>
            <a:spLocks noChangeArrowheads="1"/>
          </p:cNvSpPr>
          <p:nvPr/>
        </p:nvSpPr>
        <p:spPr bwMode="auto">
          <a:xfrm>
            <a:off x="4529138" y="3929063"/>
            <a:ext cx="97784" cy="18466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9</a:t>
            </a:r>
            <a:endParaRPr lang="en-US">
              <a:latin typeface="+mn-lt"/>
            </a:endParaRPr>
          </a:p>
        </p:txBody>
      </p:sp>
      <p:sp>
        <p:nvSpPr>
          <p:cNvPr id="153649" name="Rectangle 49"/>
          <p:cNvSpPr>
            <a:spLocks noChangeArrowheads="1"/>
          </p:cNvSpPr>
          <p:nvPr/>
        </p:nvSpPr>
        <p:spPr bwMode="auto">
          <a:xfrm>
            <a:off x="5959475" y="3929063"/>
            <a:ext cx="195566" cy="18466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11</a:t>
            </a:r>
            <a:endParaRPr lang="en-US">
              <a:latin typeface="+mn-lt"/>
            </a:endParaRPr>
          </a:p>
        </p:txBody>
      </p:sp>
      <p:sp>
        <p:nvSpPr>
          <p:cNvPr id="153650" name="Rectangle 50"/>
          <p:cNvSpPr>
            <a:spLocks noChangeArrowheads="1"/>
          </p:cNvSpPr>
          <p:nvPr/>
        </p:nvSpPr>
        <p:spPr bwMode="auto">
          <a:xfrm>
            <a:off x="3160713" y="2657475"/>
            <a:ext cx="234038" cy="18466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(a)</a:t>
            </a:r>
            <a:endParaRPr lang="en-US">
              <a:latin typeface="+mn-lt"/>
            </a:endParaRPr>
          </a:p>
        </p:txBody>
      </p:sp>
      <p:sp>
        <p:nvSpPr>
          <p:cNvPr id="153651" name="Rectangle 51"/>
          <p:cNvSpPr>
            <a:spLocks noChangeArrowheads="1"/>
          </p:cNvSpPr>
          <p:nvPr/>
        </p:nvSpPr>
        <p:spPr bwMode="auto">
          <a:xfrm>
            <a:off x="4627563" y="3632200"/>
            <a:ext cx="234038" cy="18466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(a)</a:t>
            </a:r>
            <a:endParaRPr lang="en-US">
              <a:latin typeface="+mn-lt"/>
            </a:endParaRPr>
          </a:p>
        </p:txBody>
      </p:sp>
      <p:sp>
        <p:nvSpPr>
          <p:cNvPr id="153652" name="Rectangle 52"/>
          <p:cNvSpPr>
            <a:spLocks noChangeArrowheads="1"/>
          </p:cNvSpPr>
          <p:nvPr/>
        </p:nvSpPr>
        <p:spPr bwMode="auto">
          <a:xfrm>
            <a:off x="6089650" y="3632200"/>
            <a:ext cx="237244" cy="18466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(b)</a:t>
            </a:r>
            <a:endParaRPr lang="en-US">
              <a:latin typeface="+mn-lt"/>
            </a:endParaRPr>
          </a:p>
        </p:txBody>
      </p:sp>
      <p:sp>
        <p:nvSpPr>
          <p:cNvPr id="153653" name="Rectangle 53"/>
          <p:cNvSpPr>
            <a:spLocks noChangeArrowheads="1"/>
          </p:cNvSpPr>
          <p:nvPr/>
        </p:nvSpPr>
        <p:spPr bwMode="auto">
          <a:xfrm>
            <a:off x="6216650" y="4027488"/>
            <a:ext cx="234038" cy="18466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(a)</a:t>
            </a:r>
            <a:endParaRPr lang="en-US">
              <a:latin typeface="+mn-lt"/>
            </a:endParaRPr>
          </a:p>
        </p:txBody>
      </p:sp>
      <p:sp>
        <p:nvSpPr>
          <p:cNvPr id="153654" name="Rectangle 54"/>
          <p:cNvSpPr>
            <a:spLocks noChangeArrowheads="1"/>
          </p:cNvSpPr>
          <p:nvPr/>
        </p:nvSpPr>
        <p:spPr bwMode="auto">
          <a:xfrm>
            <a:off x="4705350" y="4011613"/>
            <a:ext cx="237244" cy="18466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(b)</a:t>
            </a:r>
            <a:endParaRPr lang="en-US">
              <a:latin typeface="+mn-lt"/>
            </a:endParaRPr>
          </a:p>
        </p:txBody>
      </p:sp>
      <p:sp>
        <p:nvSpPr>
          <p:cNvPr id="153655" name="Rectangle 55"/>
          <p:cNvSpPr>
            <a:spLocks noChangeArrowheads="1"/>
          </p:cNvSpPr>
          <p:nvPr/>
        </p:nvSpPr>
        <p:spPr bwMode="auto">
          <a:xfrm>
            <a:off x="438150" y="3049588"/>
            <a:ext cx="437620" cy="18466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SG or</a:t>
            </a:r>
            <a:endParaRPr lang="en-US">
              <a:latin typeface="+mn-lt"/>
            </a:endParaRPr>
          </a:p>
        </p:txBody>
      </p:sp>
      <p:sp>
        <p:nvSpPr>
          <p:cNvPr id="153656" name="Rectangle 56"/>
          <p:cNvSpPr>
            <a:spLocks noChangeArrowheads="1"/>
          </p:cNvSpPr>
          <p:nvPr/>
        </p:nvSpPr>
        <p:spPr bwMode="auto">
          <a:xfrm>
            <a:off x="503238" y="3224213"/>
            <a:ext cx="245260" cy="18466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WP</a:t>
            </a:r>
            <a:endParaRPr lang="en-US">
              <a:latin typeface="+mn-lt"/>
            </a:endParaRPr>
          </a:p>
        </p:txBody>
      </p:sp>
      <p:sp>
        <p:nvSpPr>
          <p:cNvPr id="153657" name="Rectangle 57"/>
          <p:cNvSpPr>
            <a:spLocks noChangeArrowheads="1"/>
          </p:cNvSpPr>
          <p:nvPr/>
        </p:nvSpPr>
        <p:spPr bwMode="auto">
          <a:xfrm>
            <a:off x="373063" y="3398838"/>
            <a:ext cx="628377" cy="18466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meeting</a:t>
            </a:r>
            <a:endParaRPr lang="en-US">
              <a:latin typeface="+mn-lt"/>
            </a:endParaRPr>
          </a:p>
        </p:txBody>
      </p:sp>
      <p:sp>
        <p:nvSpPr>
          <p:cNvPr id="153658" name="Rectangle 58"/>
          <p:cNvSpPr>
            <a:spLocks noChangeArrowheads="1"/>
          </p:cNvSpPr>
          <p:nvPr/>
        </p:nvSpPr>
        <p:spPr bwMode="auto">
          <a:xfrm>
            <a:off x="528638" y="3578225"/>
            <a:ext cx="70532" cy="18466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a:t>
            </a:r>
            <a:endParaRPr lang="en-US">
              <a:latin typeface="+mn-lt"/>
            </a:endParaRPr>
          </a:p>
        </p:txBody>
      </p:sp>
      <p:sp>
        <p:nvSpPr>
          <p:cNvPr id="153659" name="Rectangle 59"/>
          <p:cNvSpPr>
            <a:spLocks noChangeArrowheads="1"/>
          </p:cNvSpPr>
          <p:nvPr/>
        </p:nvSpPr>
        <p:spPr bwMode="auto">
          <a:xfrm>
            <a:off x="581025" y="3578225"/>
            <a:ext cx="97784" cy="18466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1</a:t>
            </a:r>
            <a:endParaRPr lang="en-US">
              <a:latin typeface="+mn-lt"/>
            </a:endParaRPr>
          </a:p>
        </p:txBody>
      </p:sp>
      <p:sp>
        <p:nvSpPr>
          <p:cNvPr id="153660" name="Rectangle 60"/>
          <p:cNvSpPr>
            <a:spLocks noChangeArrowheads="1"/>
          </p:cNvSpPr>
          <p:nvPr/>
        </p:nvSpPr>
        <p:spPr bwMode="auto">
          <a:xfrm>
            <a:off x="658813" y="3578225"/>
            <a:ext cx="70532" cy="18466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a:t>
            </a:r>
            <a:endParaRPr lang="en-US">
              <a:latin typeface="+mn-lt"/>
            </a:endParaRPr>
          </a:p>
        </p:txBody>
      </p:sp>
      <p:sp>
        <p:nvSpPr>
          <p:cNvPr id="153661" name="Rectangle 61"/>
          <p:cNvSpPr>
            <a:spLocks noChangeArrowheads="1"/>
          </p:cNvSpPr>
          <p:nvPr/>
        </p:nvSpPr>
        <p:spPr bwMode="auto">
          <a:xfrm>
            <a:off x="1187450" y="3049588"/>
            <a:ext cx="484107" cy="18466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Edited</a:t>
            </a:r>
            <a:endParaRPr lang="en-US">
              <a:latin typeface="+mn-lt"/>
            </a:endParaRPr>
          </a:p>
        </p:txBody>
      </p:sp>
      <p:sp>
        <p:nvSpPr>
          <p:cNvPr id="153662" name="Rectangle 62"/>
          <p:cNvSpPr>
            <a:spLocks noChangeArrowheads="1"/>
          </p:cNvSpPr>
          <p:nvPr/>
        </p:nvSpPr>
        <p:spPr bwMode="auto">
          <a:xfrm>
            <a:off x="1273175" y="3224213"/>
            <a:ext cx="304571" cy="18466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text</a:t>
            </a:r>
            <a:endParaRPr lang="en-US">
              <a:latin typeface="+mn-lt"/>
            </a:endParaRPr>
          </a:p>
        </p:txBody>
      </p:sp>
      <p:sp>
        <p:nvSpPr>
          <p:cNvPr id="153663" name="Rectangle 63"/>
          <p:cNvSpPr>
            <a:spLocks noChangeArrowheads="1"/>
          </p:cNvSpPr>
          <p:nvPr/>
        </p:nvSpPr>
        <p:spPr bwMode="auto">
          <a:xfrm>
            <a:off x="1184275" y="3398838"/>
            <a:ext cx="458587" cy="18466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for LC</a:t>
            </a:r>
            <a:endParaRPr lang="en-US">
              <a:latin typeface="+mn-lt"/>
            </a:endParaRPr>
          </a:p>
        </p:txBody>
      </p:sp>
      <p:sp>
        <p:nvSpPr>
          <p:cNvPr id="153664" name="Rectangle 64"/>
          <p:cNvSpPr>
            <a:spLocks noChangeArrowheads="1"/>
          </p:cNvSpPr>
          <p:nvPr/>
        </p:nvSpPr>
        <p:spPr bwMode="auto">
          <a:xfrm>
            <a:off x="1298575" y="3578225"/>
            <a:ext cx="70532" cy="18466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a:t>
            </a:r>
            <a:endParaRPr lang="en-US">
              <a:latin typeface="+mn-lt"/>
            </a:endParaRPr>
          </a:p>
        </p:txBody>
      </p:sp>
      <p:sp>
        <p:nvSpPr>
          <p:cNvPr id="153665" name="Rectangle 65"/>
          <p:cNvSpPr>
            <a:spLocks noChangeArrowheads="1"/>
          </p:cNvSpPr>
          <p:nvPr/>
        </p:nvSpPr>
        <p:spPr bwMode="auto">
          <a:xfrm>
            <a:off x="1350963" y="3578225"/>
            <a:ext cx="97784" cy="18466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2</a:t>
            </a:r>
            <a:endParaRPr lang="en-US">
              <a:latin typeface="+mn-lt"/>
            </a:endParaRPr>
          </a:p>
        </p:txBody>
      </p:sp>
      <p:sp>
        <p:nvSpPr>
          <p:cNvPr id="153666" name="Rectangle 66"/>
          <p:cNvSpPr>
            <a:spLocks noChangeArrowheads="1"/>
          </p:cNvSpPr>
          <p:nvPr/>
        </p:nvSpPr>
        <p:spPr bwMode="auto">
          <a:xfrm>
            <a:off x="1423988" y="3578225"/>
            <a:ext cx="70532" cy="18466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a:t>
            </a:r>
            <a:endParaRPr lang="en-US">
              <a:latin typeface="+mn-lt"/>
            </a:endParaRPr>
          </a:p>
        </p:txBody>
      </p:sp>
      <p:sp>
        <p:nvSpPr>
          <p:cNvPr id="153667" name="Rectangle 67"/>
          <p:cNvSpPr>
            <a:spLocks noChangeArrowheads="1"/>
          </p:cNvSpPr>
          <p:nvPr/>
        </p:nvSpPr>
        <p:spPr bwMode="auto">
          <a:xfrm>
            <a:off x="1860550" y="3049588"/>
            <a:ext cx="738985" cy="18466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Director's</a:t>
            </a:r>
            <a:endParaRPr lang="en-US">
              <a:latin typeface="+mn-lt"/>
            </a:endParaRPr>
          </a:p>
        </p:txBody>
      </p:sp>
      <p:sp>
        <p:nvSpPr>
          <p:cNvPr id="153668" name="Rectangle 68"/>
          <p:cNvSpPr>
            <a:spLocks noChangeArrowheads="1"/>
          </p:cNvSpPr>
          <p:nvPr/>
        </p:nvSpPr>
        <p:spPr bwMode="auto">
          <a:xfrm>
            <a:off x="1714500" y="3224213"/>
            <a:ext cx="1147750" cy="18466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announcement</a:t>
            </a:r>
            <a:endParaRPr lang="en-US">
              <a:latin typeface="+mn-lt"/>
            </a:endParaRPr>
          </a:p>
        </p:txBody>
      </p:sp>
      <p:sp>
        <p:nvSpPr>
          <p:cNvPr id="153669" name="Rectangle 69"/>
          <p:cNvSpPr>
            <a:spLocks noChangeArrowheads="1"/>
          </p:cNvSpPr>
          <p:nvPr/>
        </p:nvSpPr>
        <p:spPr bwMode="auto">
          <a:xfrm>
            <a:off x="1803400" y="3398838"/>
            <a:ext cx="907300" cy="18466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and posting</a:t>
            </a:r>
            <a:endParaRPr lang="en-US">
              <a:latin typeface="+mn-lt"/>
            </a:endParaRPr>
          </a:p>
        </p:txBody>
      </p:sp>
      <p:sp>
        <p:nvSpPr>
          <p:cNvPr id="153670" name="Rectangle 70"/>
          <p:cNvSpPr>
            <a:spLocks noChangeArrowheads="1"/>
          </p:cNvSpPr>
          <p:nvPr/>
        </p:nvSpPr>
        <p:spPr bwMode="auto">
          <a:xfrm>
            <a:off x="1954213" y="3578225"/>
            <a:ext cx="458587" cy="18466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for LC</a:t>
            </a:r>
            <a:endParaRPr lang="en-US">
              <a:latin typeface="+mn-lt"/>
            </a:endParaRPr>
          </a:p>
        </p:txBody>
      </p:sp>
      <p:sp>
        <p:nvSpPr>
          <p:cNvPr id="153671" name="Rectangle 71"/>
          <p:cNvSpPr>
            <a:spLocks noChangeArrowheads="1"/>
          </p:cNvSpPr>
          <p:nvPr/>
        </p:nvSpPr>
        <p:spPr bwMode="auto">
          <a:xfrm>
            <a:off x="2068513" y="3754438"/>
            <a:ext cx="70532" cy="18466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a:t>
            </a:r>
            <a:endParaRPr lang="en-US">
              <a:latin typeface="+mn-lt"/>
            </a:endParaRPr>
          </a:p>
        </p:txBody>
      </p:sp>
      <p:sp>
        <p:nvSpPr>
          <p:cNvPr id="153672" name="Rectangle 72"/>
          <p:cNvSpPr>
            <a:spLocks noChangeArrowheads="1"/>
          </p:cNvSpPr>
          <p:nvPr/>
        </p:nvSpPr>
        <p:spPr bwMode="auto">
          <a:xfrm>
            <a:off x="2120900" y="3754438"/>
            <a:ext cx="97784" cy="18466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3</a:t>
            </a:r>
            <a:endParaRPr lang="en-US">
              <a:latin typeface="+mn-lt"/>
            </a:endParaRPr>
          </a:p>
        </p:txBody>
      </p:sp>
      <p:sp>
        <p:nvSpPr>
          <p:cNvPr id="153673" name="Rectangle 73"/>
          <p:cNvSpPr>
            <a:spLocks noChangeArrowheads="1"/>
          </p:cNvSpPr>
          <p:nvPr/>
        </p:nvSpPr>
        <p:spPr bwMode="auto">
          <a:xfrm>
            <a:off x="2193925" y="3754438"/>
            <a:ext cx="70532" cy="18466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a:t>
            </a:r>
            <a:endParaRPr lang="en-US">
              <a:latin typeface="+mn-lt"/>
            </a:endParaRPr>
          </a:p>
        </p:txBody>
      </p:sp>
      <p:sp>
        <p:nvSpPr>
          <p:cNvPr id="153674" name="Rectangle 74"/>
          <p:cNvSpPr>
            <a:spLocks noChangeArrowheads="1"/>
          </p:cNvSpPr>
          <p:nvPr/>
        </p:nvSpPr>
        <p:spPr bwMode="auto">
          <a:xfrm>
            <a:off x="4183063" y="4186238"/>
            <a:ext cx="484107" cy="18466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Edited</a:t>
            </a:r>
            <a:endParaRPr lang="en-US">
              <a:latin typeface="+mn-lt"/>
            </a:endParaRPr>
          </a:p>
        </p:txBody>
      </p:sp>
      <p:sp>
        <p:nvSpPr>
          <p:cNvPr id="153675" name="Rectangle 75"/>
          <p:cNvSpPr>
            <a:spLocks noChangeArrowheads="1"/>
          </p:cNvSpPr>
          <p:nvPr/>
        </p:nvSpPr>
        <p:spPr bwMode="auto">
          <a:xfrm>
            <a:off x="4268788" y="4360863"/>
            <a:ext cx="304571" cy="18466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text</a:t>
            </a:r>
            <a:endParaRPr lang="en-US">
              <a:latin typeface="+mn-lt"/>
            </a:endParaRPr>
          </a:p>
        </p:txBody>
      </p:sp>
      <p:sp>
        <p:nvSpPr>
          <p:cNvPr id="153676" name="Rectangle 76"/>
          <p:cNvSpPr>
            <a:spLocks noChangeArrowheads="1"/>
          </p:cNvSpPr>
          <p:nvPr/>
        </p:nvSpPr>
        <p:spPr bwMode="auto">
          <a:xfrm>
            <a:off x="4167188" y="4537075"/>
            <a:ext cx="480901" cy="18466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for AR</a:t>
            </a:r>
            <a:endParaRPr lang="en-US">
              <a:latin typeface="+mn-lt"/>
            </a:endParaRPr>
          </a:p>
        </p:txBody>
      </p:sp>
      <p:sp>
        <p:nvSpPr>
          <p:cNvPr id="153677" name="Rectangle 77"/>
          <p:cNvSpPr>
            <a:spLocks noChangeArrowheads="1"/>
          </p:cNvSpPr>
          <p:nvPr/>
        </p:nvSpPr>
        <p:spPr bwMode="auto">
          <a:xfrm>
            <a:off x="4292600" y="4711700"/>
            <a:ext cx="70532" cy="18466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a:t>
            </a:r>
            <a:endParaRPr lang="en-US">
              <a:latin typeface="+mn-lt"/>
            </a:endParaRPr>
          </a:p>
        </p:txBody>
      </p:sp>
      <p:sp>
        <p:nvSpPr>
          <p:cNvPr id="153678" name="Rectangle 78"/>
          <p:cNvSpPr>
            <a:spLocks noChangeArrowheads="1"/>
          </p:cNvSpPr>
          <p:nvPr/>
        </p:nvSpPr>
        <p:spPr bwMode="auto">
          <a:xfrm>
            <a:off x="4341813" y="4711700"/>
            <a:ext cx="97784" cy="18466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8</a:t>
            </a:r>
            <a:endParaRPr lang="en-US">
              <a:latin typeface="+mn-lt"/>
            </a:endParaRPr>
          </a:p>
        </p:txBody>
      </p:sp>
      <p:sp>
        <p:nvSpPr>
          <p:cNvPr id="153679" name="Rectangle 79"/>
          <p:cNvSpPr>
            <a:spLocks noChangeArrowheads="1"/>
          </p:cNvSpPr>
          <p:nvPr/>
        </p:nvSpPr>
        <p:spPr bwMode="auto">
          <a:xfrm>
            <a:off x="4419600" y="4711700"/>
            <a:ext cx="70532" cy="18466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a:t>
            </a:r>
            <a:endParaRPr lang="en-US">
              <a:latin typeface="+mn-lt"/>
            </a:endParaRPr>
          </a:p>
        </p:txBody>
      </p:sp>
      <p:sp>
        <p:nvSpPr>
          <p:cNvPr id="153680" name="Rectangle 80"/>
          <p:cNvSpPr>
            <a:spLocks noChangeArrowheads="1"/>
          </p:cNvSpPr>
          <p:nvPr/>
        </p:nvSpPr>
        <p:spPr bwMode="auto">
          <a:xfrm>
            <a:off x="4810125" y="4186238"/>
            <a:ext cx="738985" cy="18466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Director's</a:t>
            </a:r>
            <a:endParaRPr lang="en-US">
              <a:latin typeface="+mn-lt"/>
            </a:endParaRPr>
          </a:p>
        </p:txBody>
      </p:sp>
      <p:sp>
        <p:nvSpPr>
          <p:cNvPr id="153681" name="Rectangle 81"/>
          <p:cNvSpPr>
            <a:spLocks noChangeArrowheads="1"/>
          </p:cNvSpPr>
          <p:nvPr/>
        </p:nvSpPr>
        <p:spPr bwMode="auto">
          <a:xfrm>
            <a:off x="4664075" y="4360863"/>
            <a:ext cx="1147750" cy="18466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announcement</a:t>
            </a:r>
            <a:endParaRPr lang="en-US">
              <a:latin typeface="+mn-lt"/>
            </a:endParaRPr>
          </a:p>
        </p:txBody>
      </p:sp>
      <p:sp>
        <p:nvSpPr>
          <p:cNvPr id="153682" name="Rectangle 82"/>
          <p:cNvSpPr>
            <a:spLocks noChangeArrowheads="1"/>
          </p:cNvSpPr>
          <p:nvPr/>
        </p:nvSpPr>
        <p:spPr bwMode="auto">
          <a:xfrm>
            <a:off x="4752975" y="4537075"/>
            <a:ext cx="907300" cy="18466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and posting</a:t>
            </a:r>
            <a:endParaRPr lang="en-US">
              <a:latin typeface="+mn-lt"/>
            </a:endParaRPr>
          </a:p>
        </p:txBody>
      </p:sp>
      <p:sp>
        <p:nvSpPr>
          <p:cNvPr id="153683" name="Rectangle 83"/>
          <p:cNvSpPr>
            <a:spLocks noChangeArrowheads="1"/>
          </p:cNvSpPr>
          <p:nvPr/>
        </p:nvSpPr>
        <p:spPr bwMode="auto">
          <a:xfrm>
            <a:off x="4892675" y="4711700"/>
            <a:ext cx="480901" cy="18466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for AR</a:t>
            </a:r>
            <a:endParaRPr lang="en-US">
              <a:latin typeface="+mn-lt"/>
            </a:endParaRPr>
          </a:p>
        </p:txBody>
      </p:sp>
      <p:sp>
        <p:nvSpPr>
          <p:cNvPr id="153684" name="Rectangle 84"/>
          <p:cNvSpPr>
            <a:spLocks noChangeArrowheads="1"/>
          </p:cNvSpPr>
          <p:nvPr/>
        </p:nvSpPr>
        <p:spPr bwMode="auto">
          <a:xfrm>
            <a:off x="4981575" y="4886325"/>
            <a:ext cx="70532" cy="18466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a:t>
            </a:r>
            <a:endParaRPr lang="en-US">
              <a:latin typeface="+mn-lt"/>
            </a:endParaRPr>
          </a:p>
        </p:txBody>
      </p:sp>
      <p:sp>
        <p:nvSpPr>
          <p:cNvPr id="153685" name="Rectangle 85"/>
          <p:cNvSpPr>
            <a:spLocks noChangeArrowheads="1"/>
          </p:cNvSpPr>
          <p:nvPr/>
        </p:nvSpPr>
        <p:spPr bwMode="auto">
          <a:xfrm>
            <a:off x="5030788" y="4886325"/>
            <a:ext cx="195566" cy="18466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10</a:t>
            </a:r>
            <a:endParaRPr lang="en-US">
              <a:latin typeface="+mn-lt"/>
            </a:endParaRPr>
          </a:p>
        </p:txBody>
      </p:sp>
      <p:sp>
        <p:nvSpPr>
          <p:cNvPr id="153686" name="Rectangle 86"/>
          <p:cNvSpPr>
            <a:spLocks noChangeArrowheads="1"/>
          </p:cNvSpPr>
          <p:nvPr/>
        </p:nvSpPr>
        <p:spPr bwMode="auto">
          <a:xfrm>
            <a:off x="5181600" y="4886325"/>
            <a:ext cx="70532" cy="18466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a:t>
            </a:r>
            <a:endParaRPr lang="en-US">
              <a:latin typeface="+mn-lt"/>
            </a:endParaRPr>
          </a:p>
        </p:txBody>
      </p:sp>
      <p:sp>
        <p:nvSpPr>
          <p:cNvPr id="153687" name="Rectangle 87"/>
          <p:cNvSpPr>
            <a:spLocks noChangeArrowheads="1"/>
          </p:cNvSpPr>
          <p:nvPr/>
        </p:nvSpPr>
        <p:spPr bwMode="auto">
          <a:xfrm>
            <a:off x="6434138" y="3044825"/>
            <a:ext cx="738985" cy="18466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Director's</a:t>
            </a:r>
            <a:endParaRPr lang="en-US">
              <a:latin typeface="+mn-lt"/>
            </a:endParaRPr>
          </a:p>
        </p:txBody>
      </p:sp>
      <p:sp>
        <p:nvSpPr>
          <p:cNvPr id="153688" name="Rectangle 88"/>
          <p:cNvSpPr>
            <a:spLocks noChangeArrowheads="1"/>
          </p:cNvSpPr>
          <p:nvPr/>
        </p:nvSpPr>
        <p:spPr bwMode="auto">
          <a:xfrm>
            <a:off x="6288088" y="3221038"/>
            <a:ext cx="1147750" cy="18466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announcement</a:t>
            </a:r>
            <a:endParaRPr lang="en-US">
              <a:latin typeface="+mn-lt"/>
            </a:endParaRPr>
          </a:p>
        </p:txBody>
      </p:sp>
      <p:sp>
        <p:nvSpPr>
          <p:cNvPr id="153689" name="Rectangle 89"/>
          <p:cNvSpPr>
            <a:spLocks noChangeArrowheads="1"/>
          </p:cNvSpPr>
          <p:nvPr/>
        </p:nvSpPr>
        <p:spPr bwMode="auto">
          <a:xfrm>
            <a:off x="6376988" y="3395663"/>
            <a:ext cx="907300" cy="18466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and posting</a:t>
            </a:r>
            <a:endParaRPr lang="en-US">
              <a:latin typeface="+mn-lt"/>
            </a:endParaRPr>
          </a:p>
        </p:txBody>
      </p:sp>
      <p:sp>
        <p:nvSpPr>
          <p:cNvPr id="153690" name="Rectangle 90"/>
          <p:cNvSpPr>
            <a:spLocks noChangeArrowheads="1"/>
          </p:cNvSpPr>
          <p:nvPr/>
        </p:nvSpPr>
        <p:spPr bwMode="auto">
          <a:xfrm>
            <a:off x="6642100" y="3570288"/>
            <a:ext cx="70532" cy="18466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a:t>
            </a:r>
            <a:endParaRPr lang="en-US">
              <a:latin typeface="+mn-lt"/>
            </a:endParaRPr>
          </a:p>
        </p:txBody>
      </p:sp>
      <p:sp>
        <p:nvSpPr>
          <p:cNvPr id="153691" name="Rectangle 91"/>
          <p:cNvSpPr>
            <a:spLocks noChangeArrowheads="1"/>
          </p:cNvSpPr>
          <p:nvPr/>
        </p:nvSpPr>
        <p:spPr bwMode="auto">
          <a:xfrm>
            <a:off x="6691313" y="3570288"/>
            <a:ext cx="97784" cy="18466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5</a:t>
            </a:r>
            <a:endParaRPr lang="en-US">
              <a:latin typeface="+mn-lt"/>
            </a:endParaRPr>
          </a:p>
        </p:txBody>
      </p:sp>
      <p:sp>
        <p:nvSpPr>
          <p:cNvPr id="153692" name="Rectangle 92"/>
          <p:cNvSpPr>
            <a:spLocks noChangeArrowheads="1"/>
          </p:cNvSpPr>
          <p:nvPr/>
        </p:nvSpPr>
        <p:spPr bwMode="auto">
          <a:xfrm>
            <a:off x="6767513" y="3570288"/>
            <a:ext cx="70532" cy="18466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a:t>
            </a:r>
            <a:endParaRPr lang="en-US">
              <a:latin typeface="+mn-lt"/>
            </a:endParaRPr>
          </a:p>
        </p:txBody>
      </p:sp>
      <p:grpSp>
        <p:nvGrpSpPr>
          <p:cNvPr id="153723" name="Group 123"/>
          <p:cNvGrpSpPr>
            <a:grpSpLocks/>
          </p:cNvGrpSpPr>
          <p:nvPr/>
        </p:nvGrpSpPr>
        <p:grpSpPr bwMode="auto">
          <a:xfrm>
            <a:off x="7594600" y="3044828"/>
            <a:ext cx="609600" cy="534988"/>
            <a:chOff x="4693" y="1918"/>
            <a:chExt cx="384" cy="337"/>
          </a:xfrm>
        </p:grpSpPr>
        <p:sp>
          <p:nvSpPr>
            <p:cNvPr id="153693" name="Rectangle 93"/>
            <p:cNvSpPr>
              <a:spLocks noChangeArrowheads="1"/>
            </p:cNvSpPr>
            <p:nvPr/>
          </p:nvSpPr>
          <p:spPr bwMode="auto">
            <a:xfrm>
              <a:off x="4794" y="1918"/>
              <a:ext cx="141" cy="11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SG</a:t>
              </a:r>
              <a:endParaRPr lang="en-US">
                <a:latin typeface="+mn-lt"/>
              </a:endParaRPr>
            </a:p>
          </p:txBody>
        </p:sp>
        <p:sp>
          <p:nvSpPr>
            <p:cNvPr id="153694" name="Rectangle 94"/>
            <p:cNvSpPr>
              <a:spLocks noChangeArrowheads="1"/>
            </p:cNvSpPr>
            <p:nvPr/>
          </p:nvSpPr>
          <p:spPr bwMode="auto">
            <a:xfrm>
              <a:off x="4693" y="2029"/>
              <a:ext cx="384" cy="11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Meeting</a:t>
              </a:r>
              <a:endParaRPr lang="en-US">
                <a:latin typeface="+mn-lt"/>
              </a:endParaRPr>
            </a:p>
          </p:txBody>
        </p:sp>
        <p:sp>
          <p:nvSpPr>
            <p:cNvPr id="153695" name="Rectangle 95"/>
            <p:cNvSpPr>
              <a:spLocks noChangeArrowheads="1"/>
            </p:cNvSpPr>
            <p:nvPr/>
          </p:nvSpPr>
          <p:spPr bwMode="auto">
            <a:xfrm>
              <a:off x="4799" y="2139"/>
              <a:ext cx="44" cy="11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a:t>
              </a:r>
              <a:endParaRPr lang="en-US">
                <a:latin typeface="+mn-lt"/>
              </a:endParaRPr>
            </a:p>
          </p:txBody>
        </p:sp>
        <p:sp>
          <p:nvSpPr>
            <p:cNvPr id="153696" name="Rectangle 96"/>
            <p:cNvSpPr>
              <a:spLocks noChangeArrowheads="1"/>
            </p:cNvSpPr>
            <p:nvPr/>
          </p:nvSpPr>
          <p:spPr bwMode="auto">
            <a:xfrm>
              <a:off x="4830" y="2139"/>
              <a:ext cx="62" cy="11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6</a:t>
              </a:r>
              <a:endParaRPr lang="en-US">
                <a:latin typeface="+mn-lt"/>
              </a:endParaRPr>
            </a:p>
          </p:txBody>
        </p:sp>
        <p:sp>
          <p:nvSpPr>
            <p:cNvPr id="153697" name="Rectangle 97"/>
            <p:cNvSpPr>
              <a:spLocks noChangeArrowheads="1"/>
            </p:cNvSpPr>
            <p:nvPr/>
          </p:nvSpPr>
          <p:spPr bwMode="auto">
            <a:xfrm>
              <a:off x="4878" y="2139"/>
              <a:ext cx="44" cy="11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a:t>
              </a:r>
              <a:endParaRPr lang="en-US">
                <a:latin typeface="+mn-lt"/>
              </a:endParaRPr>
            </a:p>
          </p:txBody>
        </p:sp>
      </p:grpSp>
      <p:grpSp>
        <p:nvGrpSpPr>
          <p:cNvPr id="153725" name="Group 125"/>
          <p:cNvGrpSpPr>
            <a:grpSpLocks/>
          </p:cNvGrpSpPr>
          <p:nvPr/>
        </p:nvGrpSpPr>
        <p:grpSpPr bwMode="auto">
          <a:xfrm>
            <a:off x="7804153" y="4186241"/>
            <a:ext cx="1181101" cy="722313"/>
            <a:chOff x="4921" y="2637"/>
            <a:chExt cx="744" cy="455"/>
          </a:xfrm>
        </p:grpSpPr>
        <p:sp>
          <p:nvSpPr>
            <p:cNvPr id="153698" name="Rectangle 98"/>
            <p:cNvSpPr>
              <a:spLocks noChangeArrowheads="1"/>
            </p:cNvSpPr>
            <p:nvPr/>
          </p:nvSpPr>
          <p:spPr bwMode="auto">
            <a:xfrm>
              <a:off x="5032" y="2637"/>
              <a:ext cx="466" cy="11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Director's</a:t>
              </a:r>
              <a:endParaRPr lang="en-US">
                <a:latin typeface="+mn-lt"/>
              </a:endParaRPr>
            </a:p>
          </p:txBody>
        </p:sp>
        <p:sp>
          <p:nvSpPr>
            <p:cNvPr id="153699" name="Rectangle 99"/>
            <p:cNvSpPr>
              <a:spLocks noChangeArrowheads="1"/>
            </p:cNvSpPr>
            <p:nvPr/>
          </p:nvSpPr>
          <p:spPr bwMode="auto">
            <a:xfrm>
              <a:off x="4998" y="2747"/>
              <a:ext cx="539" cy="11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notification</a:t>
              </a:r>
              <a:endParaRPr lang="en-US">
                <a:latin typeface="+mn-lt"/>
              </a:endParaRPr>
            </a:p>
          </p:txBody>
        </p:sp>
        <p:sp>
          <p:nvSpPr>
            <p:cNvPr id="153700" name="Rectangle 100"/>
            <p:cNvSpPr>
              <a:spLocks noChangeArrowheads="1"/>
            </p:cNvSpPr>
            <p:nvPr/>
          </p:nvSpPr>
          <p:spPr bwMode="auto">
            <a:xfrm>
              <a:off x="4921" y="2858"/>
              <a:ext cx="744" cy="11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and publication</a:t>
              </a:r>
              <a:endParaRPr lang="en-US">
                <a:latin typeface="+mn-lt"/>
              </a:endParaRPr>
            </a:p>
          </p:txBody>
        </p:sp>
        <p:grpSp>
          <p:nvGrpSpPr>
            <p:cNvPr id="153724" name="Group 124"/>
            <p:cNvGrpSpPr>
              <a:grpSpLocks/>
            </p:cNvGrpSpPr>
            <p:nvPr/>
          </p:nvGrpSpPr>
          <p:grpSpPr bwMode="auto">
            <a:xfrm>
              <a:off x="5190" y="2976"/>
              <a:ext cx="172" cy="116"/>
              <a:chOff x="5069" y="3078"/>
              <a:chExt cx="172" cy="116"/>
            </a:xfrm>
          </p:grpSpPr>
          <p:sp>
            <p:nvSpPr>
              <p:cNvPr id="153702" name="Rectangle 102"/>
              <p:cNvSpPr>
                <a:spLocks noChangeArrowheads="1"/>
              </p:cNvSpPr>
              <p:nvPr/>
            </p:nvSpPr>
            <p:spPr bwMode="auto">
              <a:xfrm>
                <a:off x="5069" y="3078"/>
                <a:ext cx="44" cy="11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a:t>
                </a:r>
                <a:endParaRPr lang="en-US">
                  <a:latin typeface="+mn-lt"/>
                </a:endParaRPr>
              </a:p>
            </p:txBody>
          </p:sp>
          <p:sp>
            <p:nvSpPr>
              <p:cNvPr id="153703" name="Rectangle 103"/>
              <p:cNvSpPr>
                <a:spLocks noChangeArrowheads="1"/>
              </p:cNvSpPr>
              <p:nvPr/>
            </p:nvSpPr>
            <p:spPr bwMode="auto">
              <a:xfrm>
                <a:off x="5099" y="3078"/>
                <a:ext cx="123" cy="11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12</a:t>
                </a:r>
                <a:endParaRPr lang="en-US">
                  <a:latin typeface="+mn-lt"/>
                </a:endParaRPr>
              </a:p>
            </p:txBody>
          </p:sp>
          <p:sp>
            <p:nvSpPr>
              <p:cNvPr id="153704" name="Rectangle 104"/>
              <p:cNvSpPr>
                <a:spLocks noChangeArrowheads="1"/>
              </p:cNvSpPr>
              <p:nvPr/>
            </p:nvSpPr>
            <p:spPr bwMode="auto">
              <a:xfrm>
                <a:off x="5197" y="3078"/>
                <a:ext cx="44" cy="11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a:t>
                </a:r>
                <a:endParaRPr lang="en-US">
                  <a:latin typeface="+mn-lt"/>
                </a:endParaRPr>
              </a:p>
            </p:txBody>
          </p:sp>
        </p:grpSp>
      </p:grpSp>
      <p:sp>
        <p:nvSpPr>
          <p:cNvPr id="153705" name="Rectangle 105"/>
          <p:cNvSpPr>
            <a:spLocks noChangeArrowheads="1"/>
          </p:cNvSpPr>
          <p:nvPr/>
        </p:nvSpPr>
        <p:spPr bwMode="auto">
          <a:xfrm>
            <a:off x="7023100" y="2662238"/>
            <a:ext cx="501650" cy="174625"/>
          </a:xfrm>
          <a:prstGeom prst="rect">
            <a:avLst/>
          </a:prstGeom>
          <a:solidFill>
            <a:srgbClr val="FFFFFF"/>
          </a:solidFill>
          <a:ln w="9525">
            <a:noFill/>
            <a:miter lim="800000"/>
            <a:headEnd/>
            <a:tailEnd/>
          </a:ln>
        </p:spPr>
        <p:txBody>
          <a:bodyPr/>
          <a:lstStyle/>
          <a:p>
            <a:endParaRPr lang="pl-PL">
              <a:latin typeface="+mn-lt"/>
            </a:endParaRPr>
          </a:p>
        </p:txBody>
      </p:sp>
      <p:sp>
        <p:nvSpPr>
          <p:cNvPr id="153706" name="Rectangle 106"/>
          <p:cNvSpPr>
            <a:spLocks noChangeArrowheads="1"/>
          </p:cNvSpPr>
          <p:nvPr/>
        </p:nvSpPr>
        <p:spPr bwMode="auto">
          <a:xfrm>
            <a:off x="7023100" y="2662238"/>
            <a:ext cx="633187" cy="18466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3 weeks</a:t>
            </a:r>
            <a:endParaRPr lang="en-US">
              <a:latin typeface="+mn-lt"/>
            </a:endParaRPr>
          </a:p>
        </p:txBody>
      </p:sp>
      <p:sp>
        <p:nvSpPr>
          <p:cNvPr id="153707" name="Rectangle 107"/>
          <p:cNvSpPr>
            <a:spLocks noChangeArrowheads="1"/>
          </p:cNvSpPr>
          <p:nvPr/>
        </p:nvSpPr>
        <p:spPr bwMode="auto">
          <a:xfrm>
            <a:off x="604838" y="5638800"/>
            <a:ext cx="1788310" cy="276999"/>
          </a:xfrm>
          <a:prstGeom prst="rect">
            <a:avLst/>
          </a:prstGeom>
          <a:noFill/>
          <a:ln w="9525">
            <a:noFill/>
            <a:miter lim="800000"/>
            <a:headEnd/>
            <a:tailEnd/>
          </a:ln>
        </p:spPr>
        <p:txBody>
          <a:bodyPr wrap="none" lIns="0" tIns="0" rIns="0" bIns="0">
            <a:spAutoFit/>
          </a:bodyPr>
          <a:lstStyle/>
          <a:p>
            <a:r>
              <a:rPr lang="en-US" sz="1800">
                <a:solidFill>
                  <a:srgbClr val="000000"/>
                </a:solidFill>
                <a:latin typeface="+mn-lt"/>
              </a:rPr>
              <a:t>LC:    </a:t>
            </a:r>
            <a:r>
              <a:rPr lang="pl-PL" sz="1800">
                <a:solidFill>
                  <a:srgbClr val="000000"/>
                </a:solidFill>
                <a:latin typeface="+mn-lt"/>
              </a:rPr>
              <a:t> </a:t>
            </a:r>
            <a:r>
              <a:rPr lang="en-US" sz="1800">
                <a:solidFill>
                  <a:srgbClr val="000000"/>
                </a:solidFill>
                <a:latin typeface="+mn-lt"/>
              </a:rPr>
              <a:t>Last Call</a:t>
            </a:r>
            <a:endParaRPr lang="en-US" sz="1800">
              <a:latin typeface="+mn-lt"/>
            </a:endParaRPr>
          </a:p>
        </p:txBody>
      </p:sp>
      <p:sp>
        <p:nvSpPr>
          <p:cNvPr id="153708" name="Rectangle 108"/>
          <p:cNvSpPr>
            <a:spLocks noChangeArrowheads="1"/>
          </p:cNvSpPr>
          <p:nvPr/>
        </p:nvSpPr>
        <p:spPr bwMode="auto">
          <a:xfrm>
            <a:off x="604838" y="5897563"/>
            <a:ext cx="2802819" cy="276999"/>
          </a:xfrm>
          <a:prstGeom prst="rect">
            <a:avLst/>
          </a:prstGeom>
          <a:noFill/>
          <a:ln w="9525">
            <a:noFill/>
            <a:miter lim="800000"/>
            <a:headEnd/>
            <a:tailEnd/>
          </a:ln>
        </p:spPr>
        <p:txBody>
          <a:bodyPr wrap="none" lIns="0" tIns="0" rIns="0" bIns="0">
            <a:spAutoFit/>
          </a:bodyPr>
          <a:lstStyle/>
          <a:p>
            <a:r>
              <a:rPr lang="en-US" sz="1800">
                <a:solidFill>
                  <a:srgbClr val="000000"/>
                </a:solidFill>
                <a:latin typeface="+mn-lt"/>
              </a:rPr>
              <a:t>AR:    Additional Review</a:t>
            </a:r>
            <a:endParaRPr lang="en-US" sz="1800">
              <a:latin typeface="+mn-lt"/>
            </a:endParaRPr>
          </a:p>
        </p:txBody>
      </p:sp>
      <p:sp>
        <p:nvSpPr>
          <p:cNvPr id="153709" name="Rectangle 109"/>
          <p:cNvSpPr>
            <a:spLocks noChangeArrowheads="1"/>
          </p:cNvSpPr>
          <p:nvPr/>
        </p:nvSpPr>
        <p:spPr bwMode="auto">
          <a:xfrm>
            <a:off x="5449888" y="1757363"/>
            <a:ext cx="733278" cy="18466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Approved</a:t>
            </a:r>
            <a:endParaRPr lang="en-US">
              <a:latin typeface="+mn-lt"/>
            </a:endParaRPr>
          </a:p>
        </p:txBody>
      </p:sp>
      <p:sp>
        <p:nvSpPr>
          <p:cNvPr id="153710" name="Rectangle 110"/>
          <p:cNvSpPr>
            <a:spLocks noChangeArrowheads="1"/>
          </p:cNvSpPr>
          <p:nvPr/>
        </p:nvSpPr>
        <p:spPr bwMode="auto">
          <a:xfrm>
            <a:off x="7775575" y="2686050"/>
            <a:ext cx="733278" cy="18466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Approved</a:t>
            </a:r>
            <a:endParaRPr lang="en-US">
              <a:latin typeface="+mn-lt"/>
            </a:endParaRPr>
          </a:p>
        </p:txBody>
      </p:sp>
      <p:sp>
        <p:nvSpPr>
          <p:cNvPr id="153711" name="Rectangle 111"/>
          <p:cNvSpPr>
            <a:spLocks noChangeArrowheads="1"/>
          </p:cNvSpPr>
          <p:nvPr/>
        </p:nvSpPr>
        <p:spPr bwMode="auto">
          <a:xfrm>
            <a:off x="7153275" y="3794125"/>
            <a:ext cx="733278" cy="18466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Approved</a:t>
            </a:r>
            <a:endParaRPr lang="en-US">
              <a:latin typeface="+mn-lt"/>
            </a:endParaRPr>
          </a:p>
        </p:txBody>
      </p:sp>
      <p:sp>
        <p:nvSpPr>
          <p:cNvPr id="153712" name="Rectangle 112"/>
          <p:cNvSpPr>
            <a:spLocks noChangeArrowheads="1"/>
          </p:cNvSpPr>
          <p:nvPr/>
        </p:nvSpPr>
        <p:spPr bwMode="auto">
          <a:xfrm>
            <a:off x="6811963" y="2927350"/>
            <a:ext cx="7937" cy="93663"/>
          </a:xfrm>
          <a:prstGeom prst="rect">
            <a:avLst/>
          </a:prstGeom>
          <a:solidFill>
            <a:srgbClr val="000000"/>
          </a:solidFill>
          <a:ln w="12700">
            <a:solidFill>
              <a:srgbClr val="000000"/>
            </a:solidFill>
            <a:miter lim="800000"/>
            <a:headEnd/>
            <a:tailEnd/>
          </a:ln>
        </p:spPr>
        <p:txBody>
          <a:bodyPr/>
          <a:lstStyle/>
          <a:p>
            <a:endParaRPr lang="pl-PL">
              <a:latin typeface="+mn-lt"/>
            </a:endParaRPr>
          </a:p>
        </p:txBody>
      </p:sp>
      <p:sp>
        <p:nvSpPr>
          <p:cNvPr id="153713" name="Rectangle 113"/>
          <p:cNvSpPr>
            <a:spLocks noChangeArrowheads="1"/>
          </p:cNvSpPr>
          <p:nvPr/>
        </p:nvSpPr>
        <p:spPr bwMode="auto">
          <a:xfrm>
            <a:off x="7705725" y="2927350"/>
            <a:ext cx="7938" cy="93663"/>
          </a:xfrm>
          <a:prstGeom prst="rect">
            <a:avLst/>
          </a:prstGeom>
          <a:solidFill>
            <a:srgbClr val="000000"/>
          </a:solidFill>
          <a:ln w="9525">
            <a:noFill/>
            <a:miter lim="800000"/>
            <a:headEnd/>
            <a:tailEnd/>
          </a:ln>
        </p:spPr>
        <p:txBody>
          <a:bodyPr/>
          <a:lstStyle/>
          <a:p>
            <a:endParaRPr lang="pl-PL">
              <a:latin typeface="+mn-lt"/>
            </a:endParaRPr>
          </a:p>
        </p:txBody>
      </p:sp>
      <p:sp>
        <p:nvSpPr>
          <p:cNvPr id="153714" name="Rectangle 114"/>
          <p:cNvSpPr>
            <a:spLocks noChangeArrowheads="1"/>
          </p:cNvSpPr>
          <p:nvPr/>
        </p:nvSpPr>
        <p:spPr bwMode="auto">
          <a:xfrm>
            <a:off x="3457575" y="3398838"/>
            <a:ext cx="615950" cy="527050"/>
          </a:xfrm>
          <a:prstGeom prst="rect">
            <a:avLst/>
          </a:prstGeom>
          <a:solidFill>
            <a:srgbClr val="FFFFFF"/>
          </a:solidFill>
          <a:ln w="9525">
            <a:noFill/>
            <a:miter lim="800000"/>
            <a:headEnd/>
            <a:tailEnd/>
          </a:ln>
        </p:spPr>
        <p:txBody>
          <a:bodyPr/>
          <a:lstStyle/>
          <a:p>
            <a:endParaRPr lang="pl-PL">
              <a:latin typeface="+mn-lt"/>
            </a:endParaRPr>
          </a:p>
        </p:txBody>
      </p:sp>
      <p:sp>
        <p:nvSpPr>
          <p:cNvPr id="153715" name="Rectangle 115"/>
          <p:cNvSpPr>
            <a:spLocks noChangeArrowheads="1"/>
          </p:cNvSpPr>
          <p:nvPr/>
        </p:nvSpPr>
        <p:spPr bwMode="auto">
          <a:xfrm>
            <a:off x="3462338" y="3398838"/>
            <a:ext cx="748603" cy="18466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Comment</a:t>
            </a:r>
            <a:endParaRPr lang="en-US">
              <a:latin typeface="+mn-lt"/>
            </a:endParaRPr>
          </a:p>
        </p:txBody>
      </p:sp>
      <p:sp>
        <p:nvSpPr>
          <p:cNvPr id="153716" name="Rectangle 116"/>
          <p:cNvSpPr>
            <a:spLocks noChangeArrowheads="1"/>
          </p:cNvSpPr>
          <p:nvPr/>
        </p:nvSpPr>
        <p:spPr bwMode="auto">
          <a:xfrm>
            <a:off x="3457575" y="3575050"/>
            <a:ext cx="763029" cy="18466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resolution</a:t>
            </a:r>
            <a:endParaRPr lang="en-US">
              <a:latin typeface="+mn-lt"/>
            </a:endParaRPr>
          </a:p>
        </p:txBody>
      </p:sp>
      <p:sp>
        <p:nvSpPr>
          <p:cNvPr id="153717" name="Rectangle 117"/>
          <p:cNvSpPr>
            <a:spLocks noChangeArrowheads="1"/>
          </p:cNvSpPr>
          <p:nvPr/>
        </p:nvSpPr>
        <p:spPr bwMode="auto">
          <a:xfrm>
            <a:off x="3673475" y="3749675"/>
            <a:ext cx="238848" cy="18466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(7)</a:t>
            </a:r>
            <a:endParaRPr lang="en-US">
              <a:latin typeface="+mn-lt"/>
            </a:endParaRPr>
          </a:p>
        </p:txBody>
      </p:sp>
      <p:sp>
        <p:nvSpPr>
          <p:cNvPr id="153718" name="Rectangle 118"/>
          <p:cNvSpPr>
            <a:spLocks noChangeArrowheads="1"/>
          </p:cNvSpPr>
          <p:nvPr/>
        </p:nvSpPr>
        <p:spPr bwMode="auto">
          <a:xfrm>
            <a:off x="5381625" y="3562350"/>
            <a:ext cx="213200" cy="18466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AR</a:t>
            </a:r>
            <a:endParaRPr lang="en-US">
              <a:latin typeface="+mn-lt"/>
            </a:endParaRPr>
          </a:p>
        </p:txBody>
      </p:sp>
      <p:sp>
        <p:nvSpPr>
          <p:cNvPr id="153719" name="Rectangle 119"/>
          <p:cNvSpPr>
            <a:spLocks noChangeArrowheads="1"/>
          </p:cNvSpPr>
          <p:nvPr/>
        </p:nvSpPr>
        <p:spPr bwMode="auto">
          <a:xfrm>
            <a:off x="5238750" y="3741738"/>
            <a:ext cx="633187" cy="18466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3 weeks</a:t>
            </a:r>
            <a:endParaRPr lang="en-US">
              <a:latin typeface="+mn-lt"/>
            </a:endParaRPr>
          </a:p>
        </p:txBody>
      </p:sp>
      <p:sp>
        <p:nvSpPr>
          <p:cNvPr id="153720" name="Rectangle 120"/>
          <p:cNvSpPr>
            <a:spLocks noChangeArrowheads="1"/>
          </p:cNvSpPr>
          <p:nvPr/>
        </p:nvSpPr>
        <p:spPr bwMode="auto">
          <a:xfrm>
            <a:off x="2495550" y="2478088"/>
            <a:ext cx="190886" cy="18466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LC</a:t>
            </a:r>
            <a:endParaRPr lang="en-US">
              <a:latin typeface="+mn-lt"/>
            </a:endParaRPr>
          </a:p>
        </p:txBody>
      </p:sp>
      <p:sp>
        <p:nvSpPr>
          <p:cNvPr id="153721" name="Rectangle 121"/>
          <p:cNvSpPr>
            <a:spLocks noChangeArrowheads="1"/>
          </p:cNvSpPr>
          <p:nvPr/>
        </p:nvSpPr>
        <p:spPr bwMode="auto">
          <a:xfrm>
            <a:off x="2344738" y="2654300"/>
            <a:ext cx="633187" cy="184666"/>
          </a:xfrm>
          <a:prstGeom prst="rect">
            <a:avLst/>
          </a:prstGeom>
          <a:noFill/>
          <a:ln w="9525">
            <a:noFill/>
            <a:miter lim="800000"/>
            <a:headEnd/>
            <a:tailEnd/>
          </a:ln>
        </p:spPr>
        <p:txBody>
          <a:bodyPr wrap="none" lIns="0" tIns="0" rIns="0" bIns="0">
            <a:spAutoFit/>
          </a:bodyPr>
          <a:lstStyle/>
          <a:p>
            <a:r>
              <a:rPr lang="en-US" sz="1200">
                <a:solidFill>
                  <a:srgbClr val="000000"/>
                </a:solidFill>
                <a:latin typeface="+mn-lt"/>
              </a:rPr>
              <a:t>4 weeks</a:t>
            </a:r>
            <a:endParaRPr lang="en-US">
              <a:latin typeface="+mn-lt"/>
            </a:endParaRPr>
          </a:p>
        </p:txBody>
      </p:sp>
      <p:sp>
        <p:nvSpPr>
          <p:cNvPr id="153722" name="Rectangle 122"/>
          <p:cNvSpPr>
            <a:spLocks noChangeArrowheads="1"/>
          </p:cNvSpPr>
          <p:nvPr/>
        </p:nvSpPr>
        <p:spPr bwMode="auto">
          <a:xfrm>
            <a:off x="7780338" y="2925763"/>
            <a:ext cx="7937" cy="93662"/>
          </a:xfrm>
          <a:prstGeom prst="rect">
            <a:avLst/>
          </a:prstGeom>
          <a:solidFill>
            <a:srgbClr val="000000"/>
          </a:solidFill>
          <a:ln w="12700">
            <a:solidFill>
              <a:srgbClr val="000000"/>
            </a:solidFill>
            <a:miter lim="800000"/>
            <a:headEnd/>
            <a:tailEnd/>
          </a:ln>
        </p:spPr>
        <p:txBody>
          <a:bodyPr/>
          <a:lstStyle/>
          <a:p>
            <a:endParaRPr lang="pl-PL">
              <a:latin typeface="+mn-lt"/>
            </a:endParaRPr>
          </a:p>
        </p:txBody>
      </p:sp>
      <p:sp>
        <p:nvSpPr>
          <p:cNvPr id="153727" name="Rectangle 127"/>
          <p:cNvSpPr>
            <a:spLocks noChangeArrowheads="1"/>
          </p:cNvSpPr>
          <p:nvPr/>
        </p:nvSpPr>
        <p:spPr bwMode="auto">
          <a:xfrm>
            <a:off x="609600" y="5029200"/>
            <a:ext cx="2231380" cy="276999"/>
          </a:xfrm>
          <a:prstGeom prst="rect">
            <a:avLst/>
          </a:prstGeom>
          <a:noFill/>
          <a:ln w="9525">
            <a:noFill/>
            <a:miter lim="800000"/>
            <a:headEnd/>
            <a:tailEnd/>
          </a:ln>
        </p:spPr>
        <p:txBody>
          <a:bodyPr wrap="none" lIns="0" tIns="0" rIns="0" bIns="0">
            <a:spAutoFit/>
          </a:bodyPr>
          <a:lstStyle/>
          <a:p>
            <a:r>
              <a:rPr lang="en-US" sz="1800">
                <a:solidFill>
                  <a:srgbClr val="000000"/>
                </a:solidFill>
                <a:latin typeface="+mn-lt"/>
              </a:rPr>
              <a:t>SG:    Study Group</a:t>
            </a:r>
            <a:endParaRPr lang="en-US" sz="1800">
              <a:latin typeface="+mn-lt"/>
            </a:endParaRPr>
          </a:p>
        </p:txBody>
      </p:sp>
      <p:sp>
        <p:nvSpPr>
          <p:cNvPr id="153728" name="Rectangle 128"/>
          <p:cNvSpPr>
            <a:spLocks noChangeArrowheads="1"/>
          </p:cNvSpPr>
          <p:nvPr/>
        </p:nvSpPr>
        <p:spPr bwMode="auto">
          <a:xfrm>
            <a:off x="609600" y="5334000"/>
            <a:ext cx="2319338" cy="274638"/>
          </a:xfrm>
          <a:prstGeom prst="rect">
            <a:avLst/>
          </a:prstGeom>
          <a:noFill/>
          <a:ln w="9525">
            <a:noFill/>
            <a:miter lim="800000"/>
            <a:headEnd/>
            <a:tailEnd/>
          </a:ln>
        </p:spPr>
        <p:txBody>
          <a:bodyPr wrap="none" lIns="0" tIns="0" rIns="0" bIns="0">
            <a:spAutoFit/>
          </a:bodyPr>
          <a:lstStyle/>
          <a:p>
            <a:r>
              <a:rPr lang="en-US" sz="1800">
                <a:solidFill>
                  <a:srgbClr val="000000"/>
                </a:solidFill>
                <a:latin typeface="+mn-lt"/>
              </a:rPr>
              <a:t>WP:   Working Party</a:t>
            </a:r>
            <a:endParaRPr lang="en-US" sz="1800">
              <a:latin typeface="+mn-lt"/>
            </a:endParaRPr>
          </a:p>
        </p:txBody>
      </p:sp>
    </p:spTree>
    <p:extLst>
      <p:ext uri="{BB962C8B-B14F-4D97-AF65-F5344CB8AC3E}">
        <p14:creationId xmlns:p14="http://schemas.microsoft.com/office/powerpoint/2010/main" val="38836173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21" name="Rectangle 5"/>
          <p:cNvSpPr>
            <a:spLocks noGrp="1" noChangeArrowheads="1"/>
          </p:cNvSpPr>
          <p:nvPr>
            <p:ph type="title"/>
          </p:nvPr>
        </p:nvSpPr>
        <p:spPr/>
        <p:txBody>
          <a:bodyPr/>
          <a:lstStyle/>
          <a:p>
            <a:r>
              <a:rPr lang="en-US" dirty="0"/>
              <a:t>European Standardization Bodies</a:t>
            </a:r>
            <a:endParaRPr lang="pl-PL" dirty="0"/>
          </a:p>
        </p:txBody>
      </p:sp>
      <p:sp>
        <p:nvSpPr>
          <p:cNvPr id="34822" name="Rectangle 6"/>
          <p:cNvSpPr>
            <a:spLocks noGrp="1" noChangeArrowheads="1"/>
          </p:cNvSpPr>
          <p:nvPr>
            <p:ph idx="1"/>
          </p:nvPr>
        </p:nvSpPr>
        <p:spPr/>
        <p:txBody>
          <a:bodyPr/>
          <a:lstStyle/>
          <a:p>
            <a:pPr>
              <a:lnSpc>
                <a:spcPct val="90000"/>
              </a:lnSpc>
              <a:spcAft>
                <a:spcPct val="30000"/>
              </a:spcAft>
            </a:pPr>
            <a:r>
              <a:rPr lang="en-US" dirty="0"/>
              <a:t>ETSI (European Telecommunication Standards Institute)</a:t>
            </a:r>
          </a:p>
          <a:p>
            <a:pPr>
              <a:lnSpc>
                <a:spcPct val="90000"/>
              </a:lnSpc>
              <a:spcAft>
                <a:spcPct val="30000"/>
              </a:spcAft>
            </a:pPr>
            <a:r>
              <a:rPr lang="en-US" dirty="0"/>
              <a:t>CEN (</a:t>
            </a:r>
            <a:r>
              <a:rPr lang="fr-FR" dirty="0"/>
              <a:t>Comité Européen de Normalisation</a:t>
            </a:r>
            <a:r>
              <a:rPr lang="en-US" dirty="0"/>
              <a:t>)</a:t>
            </a:r>
          </a:p>
          <a:p>
            <a:pPr>
              <a:lnSpc>
                <a:spcPct val="90000"/>
              </a:lnSpc>
              <a:spcAft>
                <a:spcPct val="30000"/>
              </a:spcAft>
            </a:pPr>
            <a:r>
              <a:rPr lang="en-US" dirty="0"/>
              <a:t>CENELEC (</a:t>
            </a:r>
            <a:r>
              <a:rPr lang="fr-FR" dirty="0"/>
              <a:t>Comité Européen de</a:t>
            </a:r>
            <a:r>
              <a:rPr lang="pl-PL" dirty="0"/>
              <a:t> </a:t>
            </a:r>
            <a:r>
              <a:rPr lang="fr-FR" dirty="0"/>
              <a:t>Normalisation Électrotechnique</a:t>
            </a:r>
            <a:r>
              <a:rPr lang="en-US" dirty="0"/>
              <a:t>)</a:t>
            </a:r>
          </a:p>
          <a:p>
            <a:pPr>
              <a:lnSpc>
                <a:spcPct val="90000"/>
              </a:lnSpc>
              <a:spcAft>
                <a:spcPct val="30000"/>
              </a:spcAft>
            </a:pPr>
            <a:r>
              <a:rPr lang="en-US" dirty="0"/>
              <a:t>ECMA (European Computer Manufacturers Association)</a:t>
            </a:r>
          </a:p>
          <a:p>
            <a:pPr>
              <a:lnSpc>
                <a:spcPct val="90000"/>
              </a:lnSpc>
              <a:spcAft>
                <a:spcPct val="30000"/>
              </a:spcAft>
            </a:pPr>
            <a:r>
              <a:rPr lang="en-US" dirty="0"/>
              <a:t>EWOS (European Workshop on Open Systems)</a:t>
            </a:r>
          </a:p>
        </p:txBody>
      </p:sp>
    </p:spTree>
    <p:extLst>
      <p:ext uri="{BB962C8B-B14F-4D97-AF65-F5344CB8AC3E}">
        <p14:creationId xmlns:p14="http://schemas.microsoft.com/office/powerpoint/2010/main" val="99365989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4822">
                                            <p:txEl>
                                              <p:pRg st="0" end="0"/>
                                            </p:txEl>
                                          </p:spTgt>
                                        </p:tgtEl>
                                        <p:attrNameLst>
                                          <p:attrName>style.visibility</p:attrName>
                                        </p:attrNameLst>
                                      </p:cBhvr>
                                      <p:to>
                                        <p:strVal val="visible"/>
                                      </p:to>
                                    </p:set>
                                    <p:animEffect transition="in" filter="wipe(left)">
                                      <p:cBhvr>
                                        <p:cTn id="7" dur="500"/>
                                        <p:tgtEl>
                                          <p:spTgt spid="3482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4822">
                                            <p:txEl>
                                              <p:pRg st="1" end="1"/>
                                            </p:txEl>
                                          </p:spTgt>
                                        </p:tgtEl>
                                        <p:attrNameLst>
                                          <p:attrName>style.visibility</p:attrName>
                                        </p:attrNameLst>
                                      </p:cBhvr>
                                      <p:to>
                                        <p:strVal val="visible"/>
                                      </p:to>
                                    </p:set>
                                    <p:animEffect transition="in" filter="wipe(left)">
                                      <p:cBhvr>
                                        <p:cTn id="12" dur="500"/>
                                        <p:tgtEl>
                                          <p:spTgt spid="3482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4822">
                                            <p:txEl>
                                              <p:pRg st="2" end="2"/>
                                            </p:txEl>
                                          </p:spTgt>
                                        </p:tgtEl>
                                        <p:attrNameLst>
                                          <p:attrName>style.visibility</p:attrName>
                                        </p:attrNameLst>
                                      </p:cBhvr>
                                      <p:to>
                                        <p:strVal val="visible"/>
                                      </p:to>
                                    </p:set>
                                    <p:animEffect transition="in" filter="wipe(left)">
                                      <p:cBhvr>
                                        <p:cTn id="17" dur="500"/>
                                        <p:tgtEl>
                                          <p:spTgt spid="3482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4822">
                                            <p:txEl>
                                              <p:pRg st="3" end="3"/>
                                            </p:txEl>
                                          </p:spTgt>
                                        </p:tgtEl>
                                        <p:attrNameLst>
                                          <p:attrName>style.visibility</p:attrName>
                                        </p:attrNameLst>
                                      </p:cBhvr>
                                      <p:to>
                                        <p:strVal val="visible"/>
                                      </p:to>
                                    </p:set>
                                    <p:animEffect transition="in" filter="wipe(left)">
                                      <p:cBhvr>
                                        <p:cTn id="22" dur="500"/>
                                        <p:tgtEl>
                                          <p:spTgt spid="3482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34822">
                                            <p:txEl>
                                              <p:pRg st="4" end="4"/>
                                            </p:txEl>
                                          </p:spTgt>
                                        </p:tgtEl>
                                        <p:attrNameLst>
                                          <p:attrName>style.visibility</p:attrName>
                                        </p:attrNameLst>
                                      </p:cBhvr>
                                      <p:to>
                                        <p:strVal val="visible"/>
                                      </p:to>
                                    </p:set>
                                    <p:animEffect transition="in" filter="wipe(left)">
                                      <p:cBhvr>
                                        <p:cTn id="27" dur="500"/>
                                        <p:tgtEl>
                                          <p:spTgt spid="3482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2" grpId="0" build="p"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2035" name="Picture 3" descr="C:\Documents and Settings\Andrzej\Moje dokumenty\Wyklady\PodstTel_2011\ETSI_zm.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225050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9" name="Rectangle 5"/>
          <p:cNvSpPr>
            <a:spLocks noGrp="1" noChangeArrowheads="1"/>
          </p:cNvSpPr>
          <p:nvPr>
            <p:ph type="title"/>
          </p:nvPr>
        </p:nvSpPr>
        <p:spPr/>
        <p:txBody>
          <a:bodyPr/>
          <a:lstStyle/>
          <a:p>
            <a:r>
              <a:rPr lang="pl-PL"/>
              <a:t>ETSI</a:t>
            </a:r>
            <a:r>
              <a:rPr lang="en-US"/>
              <a:t> Standard </a:t>
            </a:r>
            <a:br>
              <a:rPr lang="en-US"/>
            </a:br>
            <a:r>
              <a:rPr lang="en-US"/>
              <a:t>Preparation Procedure</a:t>
            </a:r>
            <a:endParaRPr lang="pl-PL"/>
          </a:p>
        </p:txBody>
      </p:sp>
      <p:sp>
        <p:nvSpPr>
          <p:cNvPr id="36870" name="Rectangle 6"/>
          <p:cNvSpPr>
            <a:spLocks noGrp="1" noChangeArrowheads="1"/>
          </p:cNvSpPr>
          <p:nvPr>
            <p:ph idx="1"/>
          </p:nvPr>
        </p:nvSpPr>
        <p:spPr/>
        <p:txBody>
          <a:bodyPr/>
          <a:lstStyle/>
          <a:p>
            <a:r>
              <a:rPr lang="en-US"/>
              <a:t>Initiative to prepare a standard</a:t>
            </a:r>
            <a:endParaRPr lang="pl-PL"/>
          </a:p>
          <a:p>
            <a:r>
              <a:rPr lang="en-US"/>
              <a:t>Approval of the initiative by </a:t>
            </a:r>
            <a:r>
              <a:rPr lang="pl-PL"/>
              <a:t>ETSI</a:t>
            </a:r>
            <a:r>
              <a:rPr lang="en-US"/>
              <a:t> Technical Assembly</a:t>
            </a:r>
            <a:endParaRPr lang="pl-PL"/>
          </a:p>
          <a:p>
            <a:r>
              <a:rPr lang="en-US"/>
              <a:t>Preparation of the standard</a:t>
            </a:r>
            <a:endParaRPr lang="pl-PL"/>
          </a:p>
          <a:p>
            <a:r>
              <a:rPr lang="en-US"/>
              <a:t>Standard approval procedure</a:t>
            </a:r>
            <a:endParaRPr lang="pl-PL"/>
          </a:p>
          <a:p>
            <a:pPr lvl="1"/>
            <a:r>
              <a:rPr lang="en-US"/>
              <a:t>Public evaluation of the draft</a:t>
            </a:r>
            <a:endParaRPr lang="pl-PL"/>
          </a:p>
          <a:p>
            <a:pPr lvl="1"/>
            <a:r>
              <a:rPr lang="en-US"/>
              <a:t>Corrections</a:t>
            </a:r>
            <a:endParaRPr lang="pl-PL"/>
          </a:p>
          <a:p>
            <a:pPr lvl="1"/>
            <a:r>
              <a:rPr lang="en-US"/>
              <a:t>Voting</a:t>
            </a:r>
            <a:endParaRPr lang="pl-PL"/>
          </a:p>
        </p:txBody>
      </p:sp>
    </p:spTree>
    <p:extLst>
      <p:ext uri="{BB962C8B-B14F-4D97-AF65-F5344CB8AC3E}">
        <p14:creationId xmlns:p14="http://schemas.microsoft.com/office/powerpoint/2010/main" val="130114243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6870">
                                            <p:txEl>
                                              <p:pRg st="0" end="0"/>
                                            </p:txEl>
                                          </p:spTgt>
                                        </p:tgtEl>
                                        <p:attrNameLst>
                                          <p:attrName>style.visibility</p:attrName>
                                        </p:attrNameLst>
                                      </p:cBhvr>
                                      <p:to>
                                        <p:strVal val="visible"/>
                                      </p:to>
                                    </p:set>
                                    <p:animEffect transition="in" filter="wipe(left)">
                                      <p:cBhvr>
                                        <p:cTn id="7" dur="500"/>
                                        <p:tgtEl>
                                          <p:spTgt spid="3687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6870">
                                            <p:txEl>
                                              <p:pRg st="1" end="1"/>
                                            </p:txEl>
                                          </p:spTgt>
                                        </p:tgtEl>
                                        <p:attrNameLst>
                                          <p:attrName>style.visibility</p:attrName>
                                        </p:attrNameLst>
                                      </p:cBhvr>
                                      <p:to>
                                        <p:strVal val="visible"/>
                                      </p:to>
                                    </p:set>
                                    <p:animEffect transition="in" filter="wipe(left)">
                                      <p:cBhvr>
                                        <p:cTn id="12" dur="500"/>
                                        <p:tgtEl>
                                          <p:spTgt spid="3687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6870">
                                            <p:txEl>
                                              <p:pRg st="2" end="2"/>
                                            </p:txEl>
                                          </p:spTgt>
                                        </p:tgtEl>
                                        <p:attrNameLst>
                                          <p:attrName>style.visibility</p:attrName>
                                        </p:attrNameLst>
                                      </p:cBhvr>
                                      <p:to>
                                        <p:strVal val="visible"/>
                                      </p:to>
                                    </p:set>
                                    <p:animEffect transition="in" filter="wipe(left)">
                                      <p:cBhvr>
                                        <p:cTn id="17" dur="500"/>
                                        <p:tgtEl>
                                          <p:spTgt spid="3687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6870">
                                            <p:txEl>
                                              <p:pRg st="3" end="3"/>
                                            </p:txEl>
                                          </p:spTgt>
                                        </p:tgtEl>
                                        <p:attrNameLst>
                                          <p:attrName>style.visibility</p:attrName>
                                        </p:attrNameLst>
                                      </p:cBhvr>
                                      <p:to>
                                        <p:strVal val="visible"/>
                                      </p:to>
                                    </p:set>
                                    <p:animEffect transition="in" filter="wipe(left)">
                                      <p:cBhvr>
                                        <p:cTn id="22" dur="500"/>
                                        <p:tgtEl>
                                          <p:spTgt spid="36870">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36870">
                                            <p:txEl>
                                              <p:pRg st="4" end="4"/>
                                            </p:txEl>
                                          </p:spTgt>
                                        </p:tgtEl>
                                        <p:attrNameLst>
                                          <p:attrName>style.visibility</p:attrName>
                                        </p:attrNameLst>
                                      </p:cBhvr>
                                      <p:to>
                                        <p:strVal val="visible"/>
                                      </p:to>
                                    </p:set>
                                    <p:animEffect transition="in" filter="wipe(left)">
                                      <p:cBhvr>
                                        <p:cTn id="27" dur="500"/>
                                        <p:tgtEl>
                                          <p:spTgt spid="36870">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36870">
                                            <p:txEl>
                                              <p:pRg st="5" end="5"/>
                                            </p:txEl>
                                          </p:spTgt>
                                        </p:tgtEl>
                                        <p:attrNameLst>
                                          <p:attrName>style.visibility</p:attrName>
                                        </p:attrNameLst>
                                      </p:cBhvr>
                                      <p:to>
                                        <p:strVal val="visible"/>
                                      </p:to>
                                    </p:set>
                                    <p:animEffect transition="in" filter="wipe(left)">
                                      <p:cBhvr>
                                        <p:cTn id="32" dur="500"/>
                                        <p:tgtEl>
                                          <p:spTgt spid="36870">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36870">
                                            <p:txEl>
                                              <p:pRg st="6" end="6"/>
                                            </p:txEl>
                                          </p:spTgt>
                                        </p:tgtEl>
                                        <p:attrNameLst>
                                          <p:attrName>style.visibility</p:attrName>
                                        </p:attrNameLst>
                                      </p:cBhvr>
                                      <p:to>
                                        <p:strVal val="visible"/>
                                      </p:to>
                                    </p:set>
                                    <p:animEffect transition="in" filter="wipe(left)">
                                      <p:cBhvr>
                                        <p:cTn id="37" dur="500"/>
                                        <p:tgtEl>
                                          <p:spTgt spid="36870">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70" grpId="0" build="p" bldLvl="2"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2126" name="Group 30"/>
          <p:cNvGrpSpPr>
            <a:grpSpLocks/>
          </p:cNvGrpSpPr>
          <p:nvPr/>
        </p:nvGrpSpPr>
        <p:grpSpPr bwMode="auto">
          <a:xfrm>
            <a:off x="3105150" y="982663"/>
            <a:ext cx="2320925" cy="914400"/>
            <a:chOff x="2075" y="619"/>
            <a:chExt cx="1462" cy="576"/>
          </a:xfrm>
        </p:grpSpPr>
        <p:sp>
          <p:nvSpPr>
            <p:cNvPr id="132100" name="Rectangle 4"/>
            <p:cNvSpPr>
              <a:spLocks noChangeArrowheads="1"/>
            </p:cNvSpPr>
            <p:nvPr/>
          </p:nvSpPr>
          <p:spPr bwMode="auto">
            <a:xfrm>
              <a:off x="2075" y="619"/>
              <a:ext cx="1462" cy="576"/>
            </a:xfrm>
            <a:prstGeom prst="rect">
              <a:avLst/>
            </a:prstGeom>
            <a:solidFill>
              <a:srgbClr val="FFFFCC"/>
            </a:solidFill>
            <a:ln w="12700">
              <a:solidFill>
                <a:schemeClr val="tx1"/>
              </a:solidFill>
              <a:miter lim="800000"/>
              <a:headEnd/>
              <a:tailEnd/>
            </a:ln>
            <a:effectLst/>
          </p:spPr>
          <p:txBody>
            <a:bodyPr wrap="none" anchor="ctr"/>
            <a:lstStyle/>
            <a:p>
              <a:endParaRPr lang="pl-PL">
                <a:latin typeface="+mn-lt"/>
              </a:endParaRPr>
            </a:p>
          </p:txBody>
        </p:sp>
        <p:sp>
          <p:nvSpPr>
            <p:cNvPr id="132103" name="Text Box 7"/>
            <p:cNvSpPr txBox="1">
              <a:spLocks noChangeArrowheads="1"/>
            </p:cNvSpPr>
            <p:nvPr/>
          </p:nvSpPr>
          <p:spPr bwMode="auto">
            <a:xfrm>
              <a:off x="2290" y="644"/>
              <a:ext cx="1084" cy="523"/>
            </a:xfrm>
            <a:prstGeom prst="rect">
              <a:avLst/>
            </a:prstGeom>
            <a:solidFill>
              <a:srgbClr val="FFFFCC"/>
            </a:solidFill>
            <a:ln w="12700">
              <a:noFill/>
              <a:miter lim="800000"/>
              <a:headEnd/>
              <a:tailEnd/>
            </a:ln>
            <a:effectLst/>
          </p:spPr>
          <p:txBody>
            <a:bodyPr wrap="none">
              <a:spAutoFit/>
            </a:bodyPr>
            <a:lstStyle/>
            <a:p>
              <a:pPr algn="ctr" eaLnBrk="0" hangingPunct="0"/>
              <a:r>
                <a:rPr lang="en-US" sz="2400">
                  <a:latin typeface="+mn-lt"/>
                </a:rPr>
                <a:t>Working</a:t>
              </a:r>
              <a:br>
                <a:rPr lang="en-US" sz="2400">
                  <a:latin typeface="+mn-lt"/>
                </a:rPr>
              </a:br>
              <a:r>
                <a:rPr lang="en-US" sz="2400">
                  <a:latin typeface="+mn-lt"/>
                </a:rPr>
                <a:t>document</a:t>
              </a:r>
              <a:endParaRPr lang="pl-PL" sz="2400">
                <a:latin typeface="+mn-lt"/>
              </a:endParaRPr>
            </a:p>
          </p:txBody>
        </p:sp>
      </p:grpSp>
      <p:grpSp>
        <p:nvGrpSpPr>
          <p:cNvPr id="132135" name="Group 39"/>
          <p:cNvGrpSpPr>
            <a:grpSpLocks/>
          </p:cNvGrpSpPr>
          <p:nvPr/>
        </p:nvGrpSpPr>
        <p:grpSpPr bwMode="auto">
          <a:xfrm>
            <a:off x="3065463" y="3802063"/>
            <a:ext cx="5194300" cy="2827337"/>
            <a:chOff x="1931" y="2395"/>
            <a:chExt cx="3272" cy="1781"/>
          </a:xfrm>
        </p:grpSpPr>
        <p:sp>
          <p:nvSpPr>
            <p:cNvPr id="132101" name="Rectangle 5"/>
            <p:cNvSpPr>
              <a:spLocks noChangeArrowheads="1"/>
            </p:cNvSpPr>
            <p:nvPr/>
          </p:nvSpPr>
          <p:spPr bwMode="auto">
            <a:xfrm>
              <a:off x="1931" y="3600"/>
              <a:ext cx="1462" cy="576"/>
            </a:xfrm>
            <a:prstGeom prst="rect">
              <a:avLst/>
            </a:prstGeom>
            <a:solidFill>
              <a:srgbClr val="FFFFCC"/>
            </a:solidFill>
            <a:ln w="12700">
              <a:solidFill>
                <a:schemeClr val="tx1"/>
              </a:solidFill>
              <a:miter lim="800000"/>
              <a:headEnd/>
              <a:tailEnd/>
            </a:ln>
            <a:effectLst/>
          </p:spPr>
          <p:txBody>
            <a:bodyPr wrap="none" anchor="ctr"/>
            <a:lstStyle/>
            <a:p>
              <a:endParaRPr lang="pl-PL">
                <a:latin typeface="+mn-lt"/>
              </a:endParaRPr>
            </a:p>
          </p:txBody>
        </p:sp>
        <p:sp>
          <p:nvSpPr>
            <p:cNvPr id="132106" name="Text Box 10"/>
            <p:cNvSpPr txBox="1">
              <a:spLocks noChangeArrowheads="1"/>
            </p:cNvSpPr>
            <p:nvPr/>
          </p:nvSpPr>
          <p:spPr bwMode="auto">
            <a:xfrm>
              <a:off x="2200" y="3625"/>
              <a:ext cx="975" cy="523"/>
            </a:xfrm>
            <a:prstGeom prst="rect">
              <a:avLst/>
            </a:prstGeom>
            <a:noFill/>
            <a:ln w="12700">
              <a:noFill/>
              <a:miter lim="800000"/>
              <a:headEnd/>
              <a:tailEnd/>
            </a:ln>
            <a:effectLst/>
          </p:spPr>
          <p:txBody>
            <a:bodyPr wrap="none">
              <a:spAutoFit/>
            </a:bodyPr>
            <a:lstStyle/>
            <a:p>
              <a:pPr algn="ctr" eaLnBrk="0" hangingPunct="0"/>
              <a:r>
                <a:rPr lang="en-US" sz="2400">
                  <a:latin typeface="+mn-lt"/>
                </a:rPr>
                <a:t>Full</a:t>
              </a:r>
              <a:r>
                <a:rPr lang="pl-PL" sz="2400">
                  <a:latin typeface="+mn-lt"/>
                </a:rPr>
                <a:t/>
              </a:r>
              <a:br>
                <a:rPr lang="pl-PL" sz="2400">
                  <a:latin typeface="+mn-lt"/>
                </a:rPr>
              </a:br>
              <a:r>
                <a:rPr lang="pl-PL" sz="2400">
                  <a:latin typeface="+mn-lt"/>
                </a:rPr>
                <a:t>standard</a:t>
              </a:r>
            </a:p>
          </p:txBody>
        </p:sp>
        <p:sp>
          <p:nvSpPr>
            <p:cNvPr id="132109" name="Line 13"/>
            <p:cNvSpPr>
              <a:spLocks noChangeShapeType="1"/>
            </p:cNvSpPr>
            <p:nvPr/>
          </p:nvSpPr>
          <p:spPr bwMode="auto">
            <a:xfrm>
              <a:off x="2684" y="3307"/>
              <a:ext cx="0" cy="288"/>
            </a:xfrm>
            <a:prstGeom prst="line">
              <a:avLst/>
            </a:prstGeom>
            <a:noFill/>
            <a:ln w="38100">
              <a:solidFill>
                <a:schemeClr val="tx1"/>
              </a:solidFill>
              <a:round/>
              <a:headEnd/>
              <a:tailEnd type="triangle" w="med" len="med"/>
            </a:ln>
            <a:effectLst/>
          </p:spPr>
          <p:txBody>
            <a:bodyPr wrap="none" anchor="ctr"/>
            <a:lstStyle/>
            <a:p>
              <a:endParaRPr lang="pl-PL">
                <a:latin typeface="+mn-lt"/>
              </a:endParaRPr>
            </a:p>
          </p:txBody>
        </p:sp>
        <p:grpSp>
          <p:nvGrpSpPr>
            <p:cNvPr id="132114" name="Group 18"/>
            <p:cNvGrpSpPr>
              <a:grpSpLocks/>
            </p:cNvGrpSpPr>
            <p:nvPr/>
          </p:nvGrpSpPr>
          <p:grpSpPr bwMode="auto">
            <a:xfrm>
              <a:off x="2684" y="2395"/>
              <a:ext cx="1463" cy="1008"/>
              <a:chOff x="1920" y="1056"/>
              <a:chExt cx="1584" cy="1104"/>
            </a:xfrm>
          </p:grpSpPr>
          <p:sp>
            <p:nvSpPr>
              <p:cNvPr id="132115" name="Line 19"/>
              <p:cNvSpPr>
                <a:spLocks noChangeShapeType="1"/>
              </p:cNvSpPr>
              <p:nvPr/>
            </p:nvSpPr>
            <p:spPr bwMode="auto">
              <a:xfrm>
                <a:off x="1920" y="2160"/>
                <a:ext cx="1584" cy="0"/>
              </a:xfrm>
              <a:prstGeom prst="line">
                <a:avLst/>
              </a:prstGeom>
              <a:noFill/>
              <a:ln w="38100">
                <a:solidFill>
                  <a:schemeClr val="tx1"/>
                </a:solidFill>
                <a:round/>
                <a:headEnd/>
                <a:tailEnd type="triangle" w="med" len="med"/>
              </a:ln>
              <a:effectLst/>
            </p:spPr>
            <p:txBody>
              <a:bodyPr wrap="none" anchor="ctr"/>
              <a:lstStyle/>
              <a:p>
                <a:endParaRPr lang="pl-PL">
                  <a:latin typeface="+mn-lt"/>
                </a:endParaRPr>
              </a:p>
            </p:txBody>
          </p:sp>
          <p:sp>
            <p:nvSpPr>
              <p:cNvPr id="132116" name="Line 20"/>
              <p:cNvSpPr>
                <a:spLocks noChangeShapeType="1"/>
              </p:cNvSpPr>
              <p:nvPr/>
            </p:nvSpPr>
            <p:spPr bwMode="auto">
              <a:xfrm flipH="1">
                <a:off x="1920" y="1056"/>
                <a:ext cx="1104" cy="0"/>
              </a:xfrm>
              <a:prstGeom prst="line">
                <a:avLst/>
              </a:prstGeom>
              <a:noFill/>
              <a:ln w="38100">
                <a:solidFill>
                  <a:schemeClr val="tx1"/>
                </a:solidFill>
                <a:round/>
                <a:headEnd/>
                <a:tailEnd type="triangle" w="med" len="med"/>
              </a:ln>
              <a:effectLst/>
            </p:spPr>
            <p:txBody>
              <a:bodyPr wrap="none" anchor="ctr"/>
              <a:lstStyle/>
              <a:p>
                <a:endParaRPr lang="pl-PL">
                  <a:latin typeface="+mn-lt"/>
                </a:endParaRPr>
              </a:p>
            </p:txBody>
          </p:sp>
          <p:sp>
            <p:nvSpPr>
              <p:cNvPr id="132117" name="Line 21"/>
              <p:cNvSpPr>
                <a:spLocks noChangeShapeType="1"/>
              </p:cNvSpPr>
              <p:nvPr/>
            </p:nvSpPr>
            <p:spPr bwMode="auto">
              <a:xfrm>
                <a:off x="3024" y="1056"/>
                <a:ext cx="0" cy="1104"/>
              </a:xfrm>
              <a:prstGeom prst="line">
                <a:avLst/>
              </a:prstGeom>
              <a:noFill/>
              <a:ln w="38100">
                <a:solidFill>
                  <a:schemeClr val="tx1"/>
                </a:solidFill>
                <a:round/>
                <a:headEnd/>
                <a:tailEnd/>
              </a:ln>
              <a:effectLst/>
            </p:spPr>
            <p:txBody>
              <a:bodyPr wrap="none" anchor="ctr"/>
              <a:lstStyle/>
              <a:p>
                <a:endParaRPr lang="pl-PL">
                  <a:latin typeface="+mn-lt"/>
                </a:endParaRPr>
              </a:p>
            </p:txBody>
          </p:sp>
        </p:grpSp>
        <p:sp>
          <p:nvSpPr>
            <p:cNvPr id="132119" name="Text Box 23"/>
            <p:cNvSpPr txBox="1">
              <a:spLocks noChangeArrowheads="1"/>
            </p:cNvSpPr>
            <p:nvPr/>
          </p:nvSpPr>
          <p:spPr bwMode="auto">
            <a:xfrm>
              <a:off x="4202" y="3173"/>
              <a:ext cx="1001" cy="523"/>
            </a:xfrm>
            <a:prstGeom prst="rect">
              <a:avLst/>
            </a:prstGeom>
            <a:noFill/>
            <a:ln w="12700">
              <a:noFill/>
              <a:miter lim="800000"/>
              <a:headEnd/>
              <a:tailEnd/>
            </a:ln>
            <a:effectLst/>
          </p:spPr>
          <p:txBody>
            <a:bodyPr wrap="none">
              <a:spAutoFit/>
            </a:bodyPr>
            <a:lstStyle/>
            <a:p>
              <a:pPr algn="ctr" eaLnBrk="0" hangingPunct="0"/>
              <a:r>
                <a:rPr lang="en-US" sz="2400">
                  <a:latin typeface="+mn-lt"/>
                </a:rPr>
                <a:t>Technical</a:t>
              </a:r>
              <a:br>
                <a:rPr lang="en-US" sz="2400">
                  <a:latin typeface="+mn-lt"/>
                </a:rPr>
              </a:br>
              <a:r>
                <a:rPr lang="en-US" sz="2400">
                  <a:latin typeface="+mn-lt"/>
                </a:rPr>
                <a:t>report</a:t>
              </a:r>
              <a:endParaRPr lang="pl-PL" sz="2400">
                <a:latin typeface="+mn-lt"/>
              </a:endParaRPr>
            </a:p>
          </p:txBody>
        </p:sp>
      </p:grpSp>
      <p:grpSp>
        <p:nvGrpSpPr>
          <p:cNvPr id="132131" name="Group 35"/>
          <p:cNvGrpSpPr>
            <a:grpSpLocks/>
          </p:cNvGrpSpPr>
          <p:nvPr/>
        </p:nvGrpSpPr>
        <p:grpSpPr bwMode="auto">
          <a:xfrm>
            <a:off x="427038" y="1897063"/>
            <a:ext cx="5030788" cy="1658937"/>
            <a:chOff x="269" y="1195"/>
            <a:chExt cx="3169" cy="1045"/>
          </a:xfrm>
        </p:grpSpPr>
        <p:sp>
          <p:nvSpPr>
            <p:cNvPr id="132098" name="Rectangle 2"/>
            <p:cNvSpPr>
              <a:spLocks noChangeArrowheads="1"/>
            </p:cNvSpPr>
            <p:nvPr/>
          </p:nvSpPr>
          <p:spPr bwMode="auto">
            <a:xfrm>
              <a:off x="1976" y="1472"/>
              <a:ext cx="1462" cy="768"/>
            </a:xfrm>
            <a:prstGeom prst="rect">
              <a:avLst/>
            </a:prstGeom>
            <a:solidFill>
              <a:srgbClr val="FFFFCC"/>
            </a:solidFill>
            <a:ln w="12700">
              <a:solidFill>
                <a:schemeClr val="tx1"/>
              </a:solidFill>
              <a:miter lim="800000"/>
              <a:headEnd/>
              <a:tailEnd/>
            </a:ln>
            <a:effectLst/>
          </p:spPr>
          <p:txBody>
            <a:bodyPr wrap="none" anchor="ctr"/>
            <a:lstStyle/>
            <a:p>
              <a:endParaRPr lang="pl-PL">
                <a:latin typeface="+mn-lt"/>
              </a:endParaRPr>
            </a:p>
          </p:txBody>
        </p:sp>
        <p:sp>
          <p:nvSpPr>
            <p:cNvPr id="132104" name="Text Box 8"/>
            <p:cNvSpPr txBox="1">
              <a:spLocks noChangeArrowheads="1"/>
            </p:cNvSpPr>
            <p:nvPr/>
          </p:nvSpPr>
          <p:spPr bwMode="auto">
            <a:xfrm>
              <a:off x="2088" y="1449"/>
              <a:ext cx="1306" cy="756"/>
            </a:xfrm>
            <a:prstGeom prst="rect">
              <a:avLst/>
            </a:prstGeom>
            <a:noFill/>
            <a:ln w="12700">
              <a:noFill/>
              <a:miter lim="800000"/>
              <a:headEnd/>
              <a:tailEnd/>
            </a:ln>
            <a:effectLst/>
          </p:spPr>
          <p:txBody>
            <a:bodyPr wrap="none">
              <a:spAutoFit/>
            </a:bodyPr>
            <a:lstStyle/>
            <a:p>
              <a:pPr algn="ctr" eaLnBrk="0" hangingPunct="0"/>
              <a:r>
                <a:rPr lang="en-US" sz="2400">
                  <a:latin typeface="+mn-lt"/>
                </a:rPr>
                <a:t>Draft </a:t>
              </a:r>
              <a:br>
                <a:rPr lang="en-US" sz="2400">
                  <a:latin typeface="+mn-lt"/>
                </a:rPr>
              </a:br>
              <a:r>
                <a:rPr lang="en-US" sz="2400">
                  <a:latin typeface="+mn-lt"/>
                </a:rPr>
                <a:t>by Technical</a:t>
              </a:r>
              <a:br>
                <a:rPr lang="en-US" sz="2400">
                  <a:latin typeface="+mn-lt"/>
                </a:rPr>
              </a:br>
              <a:r>
                <a:rPr lang="en-US" sz="2400">
                  <a:latin typeface="+mn-lt"/>
                </a:rPr>
                <a:t>Committee</a:t>
              </a:r>
              <a:endParaRPr lang="pl-PL" sz="2400">
                <a:latin typeface="+mn-lt"/>
              </a:endParaRPr>
            </a:p>
          </p:txBody>
        </p:sp>
        <p:sp>
          <p:nvSpPr>
            <p:cNvPr id="132107" name="Line 11"/>
            <p:cNvSpPr>
              <a:spLocks noChangeShapeType="1"/>
            </p:cNvSpPr>
            <p:nvPr/>
          </p:nvSpPr>
          <p:spPr bwMode="auto">
            <a:xfrm>
              <a:off x="2684" y="1195"/>
              <a:ext cx="0" cy="288"/>
            </a:xfrm>
            <a:prstGeom prst="line">
              <a:avLst/>
            </a:prstGeom>
            <a:noFill/>
            <a:ln w="38100">
              <a:solidFill>
                <a:schemeClr val="tx1"/>
              </a:solidFill>
              <a:round/>
              <a:headEnd/>
              <a:tailEnd type="triangle" w="med" len="med"/>
            </a:ln>
            <a:effectLst/>
          </p:spPr>
          <p:txBody>
            <a:bodyPr wrap="none" anchor="ctr"/>
            <a:lstStyle/>
            <a:p>
              <a:endParaRPr lang="pl-PL">
                <a:latin typeface="+mn-lt"/>
              </a:endParaRPr>
            </a:p>
          </p:txBody>
        </p:sp>
        <p:sp>
          <p:nvSpPr>
            <p:cNvPr id="132120" name="Text Box 24"/>
            <p:cNvSpPr txBox="1">
              <a:spLocks noChangeArrowheads="1"/>
            </p:cNvSpPr>
            <p:nvPr/>
          </p:nvSpPr>
          <p:spPr bwMode="auto">
            <a:xfrm>
              <a:off x="269" y="1586"/>
              <a:ext cx="1888" cy="233"/>
            </a:xfrm>
            <a:prstGeom prst="rect">
              <a:avLst/>
            </a:prstGeom>
            <a:noFill/>
            <a:ln w="12700">
              <a:noFill/>
              <a:miter lim="800000"/>
              <a:headEnd/>
              <a:tailEnd/>
            </a:ln>
            <a:effectLst/>
          </p:spPr>
          <p:txBody>
            <a:bodyPr wrap="none">
              <a:spAutoFit/>
            </a:bodyPr>
            <a:lstStyle/>
            <a:p>
              <a:pPr algn="ctr" eaLnBrk="0" hangingPunct="0"/>
              <a:r>
                <a:rPr lang="en-US" i="1">
                  <a:solidFill>
                    <a:srgbClr val="FF0000"/>
                  </a:solidFill>
                  <a:latin typeface="+mn-lt"/>
                </a:rPr>
                <a:t>Nobody implements</a:t>
              </a:r>
              <a:r>
                <a:rPr lang="pl-PL" i="1">
                  <a:solidFill>
                    <a:srgbClr val="FF0000"/>
                  </a:solidFill>
                  <a:latin typeface="+mn-lt"/>
                </a:rPr>
                <a:t>!</a:t>
              </a:r>
              <a:r>
                <a:rPr lang="en-US" i="1">
                  <a:solidFill>
                    <a:srgbClr val="FF0000"/>
                  </a:solidFill>
                  <a:latin typeface="+mn-lt"/>
                </a:rPr>
                <a:t>     </a:t>
              </a:r>
              <a:endParaRPr lang="pl-PL" i="1">
                <a:solidFill>
                  <a:srgbClr val="FF0000"/>
                </a:solidFill>
                <a:latin typeface="+mn-lt"/>
              </a:endParaRPr>
            </a:p>
          </p:txBody>
        </p:sp>
      </p:grpSp>
      <p:grpSp>
        <p:nvGrpSpPr>
          <p:cNvPr id="132134" name="Group 38"/>
          <p:cNvGrpSpPr>
            <a:grpSpLocks/>
          </p:cNvGrpSpPr>
          <p:nvPr/>
        </p:nvGrpSpPr>
        <p:grpSpPr bwMode="auto">
          <a:xfrm>
            <a:off x="427038" y="2049463"/>
            <a:ext cx="7832725" cy="3216275"/>
            <a:chOff x="269" y="1291"/>
            <a:chExt cx="4934" cy="2026"/>
          </a:xfrm>
        </p:grpSpPr>
        <p:grpSp>
          <p:nvGrpSpPr>
            <p:cNvPr id="132132" name="Group 36"/>
            <p:cNvGrpSpPr>
              <a:grpSpLocks/>
            </p:cNvGrpSpPr>
            <p:nvPr/>
          </p:nvGrpSpPr>
          <p:grpSpPr bwMode="auto">
            <a:xfrm>
              <a:off x="2684" y="1291"/>
              <a:ext cx="2519" cy="1301"/>
              <a:chOff x="2684" y="1291"/>
              <a:chExt cx="2519" cy="1301"/>
            </a:xfrm>
          </p:grpSpPr>
          <p:grpSp>
            <p:nvGrpSpPr>
              <p:cNvPr id="132110" name="Group 14"/>
              <p:cNvGrpSpPr>
                <a:grpSpLocks/>
              </p:cNvGrpSpPr>
              <p:nvPr/>
            </p:nvGrpSpPr>
            <p:grpSpPr bwMode="auto">
              <a:xfrm>
                <a:off x="2684" y="1291"/>
                <a:ext cx="1463" cy="1008"/>
                <a:chOff x="1920" y="1056"/>
                <a:chExt cx="1584" cy="1104"/>
              </a:xfrm>
            </p:grpSpPr>
            <p:sp>
              <p:nvSpPr>
                <p:cNvPr id="132111" name="Line 15"/>
                <p:cNvSpPr>
                  <a:spLocks noChangeShapeType="1"/>
                </p:cNvSpPr>
                <p:nvPr/>
              </p:nvSpPr>
              <p:spPr bwMode="auto">
                <a:xfrm>
                  <a:off x="1920" y="2160"/>
                  <a:ext cx="1584" cy="0"/>
                </a:xfrm>
                <a:prstGeom prst="line">
                  <a:avLst/>
                </a:prstGeom>
                <a:noFill/>
                <a:ln w="38100">
                  <a:solidFill>
                    <a:schemeClr val="tx1"/>
                  </a:solidFill>
                  <a:round/>
                  <a:headEnd/>
                  <a:tailEnd type="triangle" w="med" len="med"/>
                </a:ln>
                <a:effectLst/>
              </p:spPr>
              <p:txBody>
                <a:bodyPr wrap="none" anchor="ctr"/>
                <a:lstStyle/>
                <a:p>
                  <a:endParaRPr lang="pl-PL">
                    <a:latin typeface="+mn-lt"/>
                  </a:endParaRPr>
                </a:p>
              </p:txBody>
            </p:sp>
            <p:sp>
              <p:nvSpPr>
                <p:cNvPr id="132112" name="Line 16"/>
                <p:cNvSpPr>
                  <a:spLocks noChangeShapeType="1"/>
                </p:cNvSpPr>
                <p:nvPr/>
              </p:nvSpPr>
              <p:spPr bwMode="auto">
                <a:xfrm flipH="1">
                  <a:off x="1920" y="1056"/>
                  <a:ext cx="1104" cy="0"/>
                </a:xfrm>
                <a:prstGeom prst="line">
                  <a:avLst/>
                </a:prstGeom>
                <a:noFill/>
                <a:ln w="38100">
                  <a:solidFill>
                    <a:schemeClr val="tx1"/>
                  </a:solidFill>
                  <a:round/>
                  <a:headEnd/>
                  <a:tailEnd type="triangle" w="med" len="med"/>
                </a:ln>
                <a:effectLst/>
              </p:spPr>
              <p:txBody>
                <a:bodyPr wrap="none" anchor="ctr"/>
                <a:lstStyle/>
                <a:p>
                  <a:endParaRPr lang="pl-PL">
                    <a:latin typeface="+mn-lt"/>
                  </a:endParaRPr>
                </a:p>
              </p:txBody>
            </p:sp>
            <p:sp>
              <p:nvSpPr>
                <p:cNvPr id="132113" name="Line 17"/>
                <p:cNvSpPr>
                  <a:spLocks noChangeShapeType="1"/>
                </p:cNvSpPr>
                <p:nvPr/>
              </p:nvSpPr>
              <p:spPr bwMode="auto">
                <a:xfrm>
                  <a:off x="3024" y="1056"/>
                  <a:ext cx="0" cy="1104"/>
                </a:xfrm>
                <a:prstGeom prst="line">
                  <a:avLst/>
                </a:prstGeom>
                <a:noFill/>
                <a:ln w="38100">
                  <a:solidFill>
                    <a:schemeClr val="tx1"/>
                  </a:solidFill>
                  <a:round/>
                  <a:headEnd/>
                  <a:tailEnd/>
                </a:ln>
                <a:effectLst/>
              </p:spPr>
              <p:txBody>
                <a:bodyPr wrap="none" anchor="ctr"/>
                <a:lstStyle/>
                <a:p>
                  <a:endParaRPr lang="pl-PL">
                    <a:latin typeface="+mn-lt"/>
                  </a:endParaRPr>
                </a:p>
              </p:txBody>
            </p:sp>
          </p:grpSp>
          <p:sp>
            <p:nvSpPr>
              <p:cNvPr id="132118" name="Text Box 22"/>
              <p:cNvSpPr txBox="1">
                <a:spLocks noChangeArrowheads="1"/>
              </p:cNvSpPr>
              <p:nvPr/>
            </p:nvSpPr>
            <p:spPr bwMode="auto">
              <a:xfrm>
                <a:off x="4202" y="2069"/>
                <a:ext cx="1001" cy="523"/>
              </a:xfrm>
              <a:prstGeom prst="rect">
                <a:avLst/>
              </a:prstGeom>
              <a:noFill/>
              <a:ln w="12700">
                <a:noFill/>
                <a:miter lim="800000"/>
                <a:headEnd/>
                <a:tailEnd/>
              </a:ln>
              <a:effectLst/>
            </p:spPr>
            <p:txBody>
              <a:bodyPr wrap="none">
                <a:spAutoFit/>
              </a:bodyPr>
              <a:lstStyle/>
              <a:p>
                <a:pPr algn="ctr" eaLnBrk="0" hangingPunct="0"/>
                <a:r>
                  <a:rPr lang="en-US" sz="2400">
                    <a:latin typeface="+mn-lt"/>
                  </a:rPr>
                  <a:t>Technical</a:t>
                </a:r>
                <a:br>
                  <a:rPr lang="en-US" sz="2400">
                    <a:latin typeface="+mn-lt"/>
                  </a:rPr>
                </a:br>
                <a:r>
                  <a:rPr lang="en-US" sz="2400">
                    <a:latin typeface="+mn-lt"/>
                  </a:rPr>
                  <a:t>report</a:t>
                </a:r>
                <a:endParaRPr lang="pl-PL" sz="2400">
                  <a:latin typeface="+mn-lt"/>
                </a:endParaRPr>
              </a:p>
            </p:txBody>
          </p:sp>
        </p:grpSp>
        <p:grpSp>
          <p:nvGrpSpPr>
            <p:cNvPr id="132133" name="Group 37"/>
            <p:cNvGrpSpPr>
              <a:grpSpLocks/>
            </p:cNvGrpSpPr>
            <p:nvPr/>
          </p:nvGrpSpPr>
          <p:grpSpPr bwMode="auto">
            <a:xfrm>
              <a:off x="269" y="2251"/>
              <a:ext cx="3314" cy="1066"/>
              <a:chOff x="269" y="2251"/>
              <a:chExt cx="3314" cy="1066"/>
            </a:xfrm>
          </p:grpSpPr>
          <p:sp>
            <p:nvSpPr>
              <p:cNvPr id="132099" name="Rectangle 3"/>
              <p:cNvSpPr>
                <a:spLocks noChangeArrowheads="1"/>
              </p:cNvSpPr>
              <p:nvPr/>
            </p:nvSpPr>
            <p:spPr bwMode="auto">
              <a:xfrm>
                <a:off x="1773" y="2549"/>
                <a:ext cx="1810" cy="768"/>
              </a:xfrm>
              <a:prstGeom prst="rect">
                <a:avLst/>
              </a:prstGeom>
              <a:solidFill>
                <a:srgbClr val="FFFFCC"/>
              </a:solidFill>
              <a:ln w="12700">
                <a:solidFill>
                  <a:schemeClr val="tx1"/>
                </a:solidFill>
                <a:miter lim="800000"/>
                <a:headEnd/>
                <a:tailEnd/>
              </a:ln>
              <a:effectLst/>
            </p:spPr>
            <p:txBody>
              <a:bodyPr wrap="none" anchor="ctr"/>
              <a:lstStyle/>
              <a:p>
                <a:endParaRPr lang="pl-PL">
                  <a:latin typeface="+mn-lt"/>
                </a:endParaRPr>
              </a:p>
            </p:txBody>
          </p:sp>
          <p:sp>
            <p:nvSpPr>
              <p:cNvPr id="132105" name="Text Box 9"/>
              <p:cNvSpPr txBox="1">
                <a:spLocks noChangeArrowheads="1"/>
              </p:cNvSpPr>
              <p:nvPr/>
            </p:nvSpPr>
            <p:spPr bwMode="auto">
              <a:xfrm>
                <a:off x="1886" y="2526"/>
                <a:ext cx="1604" cy="756"/>
              </a:xfrm>
              <a:prstGeom prst="rect">
                <a:avLst/>
              </a:prstGeom>
              <a:noFill/>
              <a:ln w="12700">
                <a:noFill/>
                <a:miter lim="800000"/>
                <a:headEnd/>
                <a:tailEnd/>
              </a:ln>
              <a:effectLst/>
            </p:spPr>
            <p:txBody>
              <a:bodyPr wrap="none">
                <a:spAutoFit/>
              </a:bodyPr>
              <a:lstStyle/>
              <a:p>
                <a:pPr algn="ctr" eaLnBrk="0" hangingPunct="0"/>
                <a:r>
                  <a:rPr lang="en-US" sz="2400">
                    <a:latin typeface="+mn-lt"/>
                  </a:rPr>
                  <a:t>Draft </a:t>
                </a:r>
              </a:p>
              <a:p>
                <a:pPr algn="ctr" eaLnBrk="0" hangingPunct="0"/>
                <a:r>
                  <a:rPr lang="en-US" sz="2400">
                    <a:latin typeface="+mn-lt"/>
                  </a:rPr>
                  <a:t>of international</a:t>
                </a:r>
                <a:br>
                  <a:rPr lang="en-US" sz="2400">
                    <a:latin typeface="+mn-lt"/>
                  </a:rPr>
                </a:br>
                <a:r>
                  <a:rPr lang="en-US" sz="2400">
                    <a:latin typeface="+mn-lt"/>
                  </a:rPr>
                  <a:t>standard</a:t>
                </a:r>
                <a:endParaRPr lang="pl-PL" sz="2400">
                  <a:latin typeface="+mn-lt"/>
                </a:endParaRPr>
              </a:p>
            </p:txBody>
          </p:sp>
          <p:sp>
            <p:nvSpPr>
              <p:cNvPr id="132108" name="Line 12"/>
              <p:cNvSpPr>
                <a:spLocks noChangeShapeType="1"/>
              </p:cNvSpPr>
              <p:nvPr/>
            </p:nvSpPr>
            <p:spPr bwMode="auto">
              <a:xfrm>
                <a:off x="2684" y="2251"/>
                <a:ext cx="0" cy="288"/>
              </a:xfrm>
              <a:prstGeom prst="line">
                <a:avLst/>
              </a:prstGeom>
              <a:noFill/>
              <a:ln w="38100">
                <a:solidFill>
                  <a:schemeClr val="tx1"/>
                </a:solidFill>
                <a:round/>
                <a:headEnd/>
                <a:tailEnd type="triangle" w="med" len="med"/>
              </a:ln>
              <a:effectLst/>
            </p:spPr>
            <p:txBody>
              <a:bodyPr wrap="none" anchor="ctr"/>
              <a:lstStyle/>
              <a:p>
                <a:endParaRPr lang="pl-PL">
                  <a:latin typeface="+mn-lt"/>
                </a:endParaRPr>
              </a:p>
            </p:txBody>
          </p:sp>
          <p:sp>
            <p:nvSpPr>
              <p:cNvPr id="132121" name="Text Box 25"/>
              <p:cNvSpPr txBox="1">
                <a:spLocks noChangeArrowheads="1"/>
              </p:cNvSpPr>
              <p:nvPr/>
            </p:nvSpPr>
            <p:spPr bwMode="auto">
              <a:xfrm>
                <a:off x="269" y="2731"/>
                <a:ext cx="1594" cy="407"/>
              </a:xfrm>
              <a:prstGeom prst="rect">
                <a:avLst/>
              </a:prstGeom>
              <a:noFill/>
              <a:ln w="12700">
                <a:noFill/>
                <a:miter lim="800000"/>
                <a:headEnd/>
                <a:tailEnd/>
              </a:ln>
              <a:effectLst/>
            </p:spPr>
            <p:txBody>
              <a:bodyPr wrap="none">
                <a:spAutoFit/>
              </a:bodyPr>
              <a:lstStyle/>
              <a:p>
                <a:pPr algn="ctr" eaLnBrk="0" hangingPunct="0"/>
                <a:r>
                  <a:rPr lang="en-US" i="1">
                    <a:solidFill>
                      <a:srgbClr val="FF0000"/>
                    </a:solidFill>
                    <a:latin typeface="+mn-lt"/>
                  </a:rPr>
                  <a:t>Still nobody </a:t>
                </a:r>
                <a:br>
                  <a:rPr lang="en-US" i="1">
                    <a:solidFill>
                      <a:srgbClr val="FF0000"/>
                    </a:solidFill>
                    <a:latin typeface="+mn-lt"/>
                  </a:rPr>
                </a:br>
                <a:r>
                  <a:rPr lang="en-US" i="1">
                    <a:solidFill>
                      <a:srgbClr val="FF0000"/>
                    </a:solidFill>
                    <a:latin typeface="+mn-lt"/>
                  </a:rPr>
                  <a:t>     implements</a:t>
                </a:r>
                <a:r>
                  <a:rPr lang="pl-PL" i="1">
                    <a:solidFill>
                      <a:srgbClr val="FF0000"/>
                    </a:solidFill>
                    <a:latin typeface="+mn-lt"/>
                  </a:rPr>
                  <a:t>!</a:t>
                </a:r>
                <a:r>
                  <a:rPr lang="en-US" i="1">
                    <a:solidFill>
                      <a:srgbClr val="FF0000"/>
                    </a:solidFill>
                    <a:latin typeface="+mn-lt"/>
                  </a:rPr>
                  <a:t>      </a:t>
                </a:r>
                <a:endParaRPr lang="pl-PL" i="1">
                  <a:solidFill>
                    <a:srgbClr val="FF0000"/>
                  </a:solidFill>
                  <a:latin typeface="+mn-lt"/>
                </a:endParaRPr>
              </a:p>
            </p:txBody>
          </p:sp>
        </p:grpSp>
      </p:grpSp>
      <p:sp>
        <p:nvSpPr>
          <p:cNvPr id="132102" name="Rectangle 6"/>
          <p:cNvSpPr>
            <a:spLocks noGrp="1" noChangeArrowheads="1"/>
          </p:cNvSpPr>
          <p:nvPr>
            <p:ph type="title"/>
          </p:nvPr>
        </p:nvSpPr>
        <p:spPr>
          <a:xfrm>
            <a:off x="1500717" y="80963"/>
            <a:ext cx="7138987" cy="941388"/>
          </a:xfrm>
        </p:spPr>
        <p:txBody>
          <a:bodyPr/>
          <a:lstStyle/>
          <a:p>
            <a:r>
              <a:rPr lang="pl-PL" sz="2400" dirty="0"/>
              <a:t>ITU-T </a:t>
            </a:r>
            <a:r>
              <a:rPr lang="en-US" sz="2400" dirty="0"/>
              <a:t>and ETSI </a:t>
            </a:r>
            <a:br>
              <a:rPr lang="en-US" sz="2400" dirty="0"/>
            </a:br>
            <a:r>
              <a:rPr lang="en-US" sz="2400" dirty="0"/>
              <a:t>Standardization</a:t>
            </a:r>
            <a:endParaRPr lang="pl-PL" sz="2400" dirty="0"/>
          </a:p>
        </p:txBody>
      </p:sp>
    </p:spTree>
    <p:extLst>
      <p:ext uri="{BB962C8B-B14F-4D97-AF65-F5344CB8AC3E}">
        <p14:creationId xmlns:p14="http://schemas.microsoft.com/office/powerpoint/2010/main" val="2224768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32126"/>
                                        </p:tgtEl>
                                        <p:attrNameLst>
                                          <p:attrName>style.visibility</p:attrName>
                                        </p:attrNameLst>
                                      </p:cBhvr>
                                      <p:to>
                                        <p:strVal val="visible"/>
                                      </p:to>
                                    </p:set>
                                    <p:animEffect transition="in" filter="wipe(up)">
                                      <p:cBhvr>
                                        <p:cTn id="7" dur="500"/>
                                        <p:tgtEl>
                                          <p:spTgt spid="13212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132131"/>
                                        </p:tgtEl>
                                        <p:attrNameLst>
                                          <p:attrName>style.visibility</p:attrName>
                                        </p:attrNameLst>
                                      </p:cBhvr>
                                      <p:to>
                                        <p:strVal val="visible"/>
                                      </p:to>
                                    </p:set>
                                    <p:animEffect transition="in" filter="wipe(up)">
                                      <p:cBhvr>
                                        <p:cTn id="12" dur="500"/>
                                        <p:tgtEl>
                                          <p:spTgt spid="13213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132134"/>
                                        </p:tgtEl>
                                        <p:attrNameLst>
                                          <p:attrName>style.visibility</p:attrName>
                                        </p:attrNameLst>
                                      </p:cBhvr>
                                      <p:to>
                                        <p:strVal val="visible"/>
                                      </p:to>
                                    </p:set>
                                    <p:animEffect transition="in" filter="wipe(up)">
                                      <p:cBhvr>
                                        <p:cTn id="17" dur="500"/>
                                        <p:tgtEl>
                                          <p:spTgt spid="13213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132135"/>
                                        </p:tgtEl>
                                        <p:attrNameLst>
                                          <p:attrName>style.visibility</p:attrName>
                                        </p:attrNameLst>
                                      </p:cBhvr>
                                      <p:to>
                                        <p:strVal val="visible"/>
                                      </p:to>
                                    </p:set>
                                    <p:animEffect transition="in" filter="wipe(up)">
                                      <p:cBhvr>
                                        <p:cTn id="22" dur="500"/>
                                        <p:tgtEl>
                                          <p:spTgt spid="132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6674" name="Rectangle 2"/>
          <p:cNvSpPr>
            <a:spLocks noGrp="1" noChangeArrowheads="1"/>
          </p:cNvSpPr>
          <p:nvPr>
            <p:ph type="title"/>
          </p:nvPr>
        </p:nvSpPr>
        <p:spPr/>
        <p:txBody>
          <a:bodyPr/>
          <a:lstStyle/>
          <a:p>
            <a:r>
              <a:rPr lang="pl-PL" dirty="0"/>
              <a:t>IETF</a:t>
            </a:r>
            <a:r>
              <a:rPr lang="en-US" dirty="0"/>
              <a:t> Standardization</a:t>
            </a:r>
            <a:endParaRPr lang="pl-PL" dirty="0"/>
          </a:p>
        </p:txBody>
      </p:sp>
      <p:sp>
        <p:nvSpPr>
          <p:cNvPr id="156675" name="Rectangle 3"/>
          <p:cNvSpPr>
            <a:spLocks noGrp="1" noChangeArrowheads="1"/>
          </p:cNvSpPr>
          <p:nvPr>
            <p:ph idx="1"/>
          </p:nvPr>
        </p:nvSpPr>
        <p:spPr>
          <a:xfrm>
            <a:off x="539552" y="1556792"/>
            <a:ext cx="8280919" cy="4569371"/>
          </a:xfrm>
        </p:spPr>
        <p:txBody>
          <a:bodyPr/>
          <a:lstStyle/>
          <a:p>
            <a:pPr>
              <a:lnSpc>
                <a:spcPct val="90000"/>
              </a:lnSpc>
            </a:pPr>
            <a:r>
              <a:rPr lang="en-US" dirty="0"/>
              <a:t>IETF: Internet Engineering Task Force</a:t>
            </a:r>
          </a:p>
          <a:p>
            <a:pPr>
              <a:lnSpc>
                <a:spcPct val="90000"/>
              </a:lnSpc>
            </a:pPr>
            <a:r>
              <a:rPr lang="en-US" dirty="0"/>
              <a:t>RFC: Request for Comments (Specification)</a:t>
            </a:r>
          </a:p>
          <a:p>
            <a:pPr>
              <a:lnSpc>
                <a:spcPct val="90000"/>
              </a:lnSpc>
            </a:pPr>
            <a:r>
              <a:rPr lang="en-US" dirty="0"/>
              <a:t>STD: Standard</a:t>
            </a:r>
          </a:p>
          <a:p>
            <a:pPr>
              <a:lnSpc>
                <a:spcPct val="90000"/>
              </a:lnSpc>
            </a:pPr>
            <a:r>
              <a:rPr lang="en-US" dirty="0"/>
              <a:t>RFCs outside the standardization track</a:t>
            </a:r>
          </a:p>
          <a:p>
            <a:pPr lvl="1">
              <a:lnSpc>
                <a:spcPct val="90000"/>
              </a:lnSpc>
            </a:pPr>
            <a:r>
              <a:rPr lang="en-US" dirty="0">
                <a:solidFill>
                  <a:schemeClr val="tx2"/>
                </a:solidFill>
              </a:rPr>
              <a:t>Experimental:</a:t>
            </a:r>
            <a:r>
              <a:rPr lang="en-US" dirty="0"/>
              <a:t> denotes a specification that is part </a:t>
            </a:r>
            <a:br>
              <a:rPr lang="en-US" dirty="0"/>
            </a:br>
            <a:r>
              <a:rPr lang="en-US" dirty="0"/>
              <a:t>of some research or development effort </a:t>
            </a:r>
          </a:p>
          <a:p>
            <a:pPr lvl="1">
              <a:lnSpc>
                <a:spcPct val="90000"/>
              </a:lnSpc>
            </a:pPr>
            <a:r>
              <a:rPr lang="en-US" dirty="0">
                <a:solidFill>
                  <a:schemeClr val="tx2"/>
                </a:solidFill>
              </a:rPr>
              <a:t>Informational:</a:t>
            </a:r>
            <a:r>
              <a:rPr lang="en-US" dirty="0"/>
              <a:t> informational documents from many sources</a:t>
            </a:r>
          </a:p>
          <a:p>
            <a:pPr lvl="1">
              <a:lnSpc>
                <a:spcPct val="90000"/>
              </a:lnSpc>
            </a:pPr>
            <a:r>
              <a:rPr lang="en-US" dirty="0">
                <a:solidFill>
                  <a:schemeClr val="tx2"/>
                </a:solidFill>
              </a:rPr>
              <a:t>Historic:</a:t>
            </a:r>
            <a:r>
              <a:rPr lang="en-US" dirty="0"/>
              <a:t> obsolete document </a:t>
            </a:r>
            <a:r>
              <a:rPr lang="en-US" b="0" dirty="0"/>
              <a:t>(purists have suggested that the word should be "Historical"; however, at this point the use of "Historic" is historical)</a:t>
            </a:r>
            <a:r>
              <a:rPr lang="en-US" dirty="0"/>
              <a:t> </a:t>
            </a:r>
          </a:p>
          <a:p>
            <a:pPr lvl="1">
              <a:lnSpc>
                <a:spcPct val="90000"/>
              </a:lnSpc>
            </a:pPr>
            <a:r>
              <a:rPr lang="en-US" dirty="0">
                <a:solidFill>
                  <a:schemeClr val="tx2"/>
                </a:solidFill>
              </a:rPr>
              <a:t>Best Current Practice:</a:t>
            </a:r>
            <a:r>
              <a:rPr lang="en-US" dirty="0"/>
              <a:t> best current practices </a:t>
            </a:r>
            <a:br>
              <a:rPr lang="en-US" dirty="0"/>
            </a:br>
            <a:r>
              <a:rPr lang="en-US" dirty="0"/>
              <a:t>for the Internet community </a:t>
            </a:r>
          </a:p>
        </p:txBody>
      </p:sp>
    </p:spTree>
    <p:extLst>
      <p:ext uri="{BB962C8B-B14F-4D97-AF65-F5344CB8AC3E}">
        <p14:creationId xmlns:p14="http://schemas.microsoft.com/office/powerpoint/2010/main" val="430848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6675">
                                            <p:txEl>
                                              <p:pRg st="0" end="0"/>
                                            </p:txEl>
                                          </p:spTgt>
                                        </p:tgtEl>
                                        <p:attrNameLst>
                                          <p:attrName>style.visibility</p:attrName>
                                        </p:attrNameLst>
                                      </p:cBhvr>
                                      <p:to>
                                        <p:strVal val="visible"/>
                                      </p:to>
                                    </p:set>
                                    <p:animEffect transition="in" filter="wipe(left)">
                                      <p:cBhvr>
                                        <p:cTn id="7" dur="500"/>
                                        <p:tgtEl>
                                          <p:spTgt spid="15667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56675">
                                            <p:txEl>
                                              <p:pRg st="1" end="1"/>
                                            </p:txEl>
                                          </p:spTgt>
                                        </p:tgtEl>
                                        <p:attrNameLst>
                                          <p:attrName>style.visibility</p:attrName>
                                        </p:attrNameLst>
                                      </p:cBhvr>
                                      <p:to>
                                        <p:strVal val="visible"/>
                                      </p:to>
                                    </p:set>
                                    <p:animEffect transition="in" filter="wipe(left)">
                                      <p:cBhvr>
                                        <p:cTn id="12" dur="500"/>
                                        <p:tgtEl>
                                          <p:spTgt spid="15667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56675">
                                            <p:txEl>
                                              <p:pRg st="2" end="2"/>
                                            </p:txEl>
                                          </p:spTgt>
                                        </p:tgtEl>
                                        <p:attrNameLst>
                                          <p:attrName>style.visibility</p:attrName>
                                        </p:attrNameLst>
                                      </p:cBhvr>
                                      <p:to>
                                        <p:strVal val="visible"/>
                                      </p:to>
                                    </p:set>
                                    <p:animEffect transition="in" filter="wipe(left)">
                                      <p:cBhvr>
                                        <p:cTn id="17" dur="500"/>
                                        <p:tgtEl>
                                          <p:spTgt spid="15667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56675">
                                            <p:txEl>
                                              <p:pRg st="3" end="3"/>
                                            </p:txEl>
                                          </p:spTgt>
                                        </p:tgtEl>
                                        <p:attrNameLst>
                                          <p:attrName>style.visibility</p:attrName>
                                        </p:attrNameLst>
                                      </p:cBhvr>
                                      <p:to>
                                        <p:strVal val="visible"/>
                                      </p:to>
                                    </p:set>
                                    <p:animEffect transition="in" filter="wipe(left)">
                                      <p:cBhvr>
                                        <p:cTn id="22" dur="500"/>
                                        <p:tgtEl>
                                          <p:spTgt spid="156675">
                                            <p:txEl>
                                              <p:pRg st="3" end="3"/>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56675">
                                            <p:txEl>
                                              <p:pRg st="4" end="4"/>
                                            </p:txEl>
                                          </p:spTgt>
                                        </p:tgtEl>
                                        <p:attrNameLst>
                                          <p:attrName>style.visibility</p:attrName>
                                        </p:attrNameLst>
                                      </p:cBhvr>
                                      <p:to>
                                        <p:strVal val="visible"/>
                                      </p:to>
                                    </p:set>
                                    <p:animEffect transition="in" filter="wipe(left)">
                                      <p:cBhvr>
                                        <p:cTn id="25" dur="500"/>
                                        <p:tgtEl>
                                          <p:spTgt spid="156675">
                                            <p:txEl>
                                              <p:pRg st="4" end="4"/>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56675">
                                            <p:txEl>
                                              <p:pRg st="5" end="5"/>
                                            </p:txEl>
                                          </p:spTgt>
                                        </p:tgtEl>
                                        <p:attrNameLst>
                                          <p:attrName>style.visibility</p:attrName>
                                        </p:attrNameLst>
                                      </p:cBhvr>
                                      <p:to>
                                        <p:strVal val="visible"/>
                                      </p:to>
                                    </p:set>
                                    <p:animEffect transition="in" filter="wipe(left)">
                                      <p:cBhvr>
                                        <p:cTn id="28" dur="500"/>
                                        <p:tgtEl>
                                          <p:spTgt spid="156675">
                                            <p:txEl>
                                              <p:pRg st="5" end="5"/>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156675">
                                            <p:txEl>
                                              <p:pRg st="6" end="6"/>
                                            </p:txEl>
                                          </p:spTgt>
                                        </p:tgtEl>
                                        <p:attrNameLst>
                                          <p:attrName>style.visibility</p:attrName>
                                        </p:attrNameLst>
                                      </p:cBhvr>
                                      <p:to>
                                        <p:strVal val="visible"/>
                                      </p:to>
                                    </p:set>
                                    <p:animEffect transition="in" filter="wipe(left)">
                                      <p:cBhvr>
                                        <p:cTn id="31" dur="500"/>
                                        <p:tgtEl>
                                          <p:spTgt spid="156675">
                                            <p:txEl>
                                              <p:pRg st="6" end="6"/>
                                            </p:txEl>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56675">
                                            <p:txEl>
                                              <p:pRg st="7" end="7"/>
                                            </p:txEl>
                                          </p:spTgt>
                                        </p:tgtEl>
                                        <p:attrNameLst>
                                          <p:attrName>style.visibility</p:attrName>
                                        </p:attrNameLst>
                                      </p:cBhvr>
                                      <p:to>
                                        <p:strVal val="visible"/>
                                      </p:to>
                                    </p:set>
                                    <p:animEffect transition="in" filter="wipe(left)">
                                      <p:cBhvr>
                                        <p:cTn id="34" dur="500"/>
                                        <p:tgtEl>
                                          <p:spTgt spid="15667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675"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5" name="Rectangle 5"/>
          <p:cNvSpPr>
            <a:spLocks noGrp="1" noChangeArrowheads="1"/>
          </p:cNvSpPr>
          <p:nvPr>
            <p:ph type="title"/>
          </p:nvPr>
        </p:nvSpPr>
        <p:spPr/>
        <p:txBody>
          <a:bodyPr/>
          <a:lstStyle/>
          <a:p>
            <a:r>
              <a:rPr lang="en-US"/>
              <a:t>Outline</a:t>
            </a:r>
          </a:p>
        </p:txBody>
      </p:sp>
      <p:sp>
        <p:nvSpPr>
          <p:cNvPr id="10246" name="Rectangle 6"/>
          <p:cNvSpPr>
            <a:spLocks noGrp="1" noChangeArrowheads="1"/>
          </p:cNvSpPr>
          <p:nvPr>
            <p:ph idx="1"/>
          </p:nvPr>
        </p:nvSpPr>
        <p:spPr>
          <a:xfrm>
            <a:off x="1547664" y="1595908"/>
            <a:ext cx="7138987" cy="4497388"/>
          </a:xfrm>
        </p:spPr>
        <p:txBody>
          <a:bodyPr/>
          <a:lstStyle/>
          <a:p>
            <a:r>
              <a:rPr lang="en-US" dirty="0" smtClean="0"/>
              <a:t>Introduction</a:t>
            </a:r>
          </a:p>
          <a:p>
            <a:r>
              <a:rPr lang="en-US" dirty="0" smtClean="0"/>
              <a:t>Types of Telecommunication Companies</a:t>
            </a:r>
          </a:p>
          <a:p>
            <a:r>
              <a:rPr lang="en-US" dirty="0" smtClean="0"/>
              <a:t>Regulation</a:t>
            </a:r>
          </a:p>
          <a:p>
            <a:r>
              <a:rPr lang="en-US" dirty="0" smtClean="0"/>
              <a:t>Standardization in telecommunications</a:t>
            </a:r>
          </a:p>
          <a:p>
            <a:pPr lvl="1"/>
            <a:r>
              <a:rPr lang="en-US" dirty="0" smtClean="0"/>
              <a:t>ITU-T</a:t>
            </a:r>
          </a:p>
          <a:p>
            <a:pPr lvl="1"/>
            <a:r>
              <a:rPr lang="en-US" dirty="0" smtClean="0"/>
              <a:t>European standards organizations</a:t>
            </a:r>
          </a:p>
          <a:p>
            <a:pPr lvl="1"/>
            <a:r>
              <a:rPr lang="en-US" dirty="0" smtClean="0"/>
              <a:t>IETF vs. other standards organizations </a:t>
            </a:r>
          </a:p>
          <a:p>
            <a:r>
              <a:rPr lang="en-US" dirty="0" smtClean="0"/>
              <a:t>Net Neutrality</a:t>
            </a:r>
          </a:p>
          <a:p>
            <a:r>
              <a:rPr lang="en-US" dirty="0" smtClean="0"/>
              <a:t>Conclusion</a:t>
            </a:r>
            <a:endParaRPr lang="en-US" dirty="0"/>
          </a:p>
        </p:txBody>
      </p:sp>
    </p:spTree>
    <p:extLst>
      <p:ext uri="{BB962C8B-B14F-4D97-AF65-F5344CB8AC3E}">
        <p14:creationId xmlns:p14="http://schemas.microsoft.com/office/powerpoint/2010/main" val="419992572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246">
                                            <p:txEl>
                                              <p:pRg st="0" end="0"/>
                                            </p:txEl>
                                          </p:spTgt>
                                        </p:tgtEl>
                                        <p:attrNameLst>
                                          <p:attrName>style.visibility</p:attrName>
                                        </p:attrNameLst>
                                      </p:cBhvr>
                                      <p:to>
                                        <p:strVal val="visible"/>
                                      </p:to>
                                    </p:set>
                                    <p:animEffect transition="in" filter="wipe(left)">
                                      <p:cBhvr>
                                        <p:cTn id="7" dur="500"/>
                                        <p:tgtEl>
                                          <p:spTgt spid="1024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0246">
                                            <p:txEl>
                                              <p:pRg st="1" end="1"/>
                                            </p:txEl>
                                          </p:spTgt>
                                        </p:tgtEl>
                                        <p:attrNameLst>
                                          <p:attrName>style.visibility</p:attrName>
                                        </p:attrNameLst>
                                      </p:cBhvr>
                                      <p:to>
                                        <p:strVal val="visible"/>
                                      </p:to>
                                    </p:set>
                                    <p:animEffect transition="in" filter="wipe(left)">
                                      <p:cBhvr>
                                        <p:cTn id="12" dur="500"/>
                                        <p:tgtEl>
                                          <p:spTgt spid="1024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0246">
                                            <p:txEl>
                                              <p:pRg st="2" end="2"/>
                                            </p:txEl>
                                          </p:spTgt>
                                        </p:tgtEl>
                                        <p:attrNameLst>
                                          <p:attrName>style.visibility</p:attrName>
                                        </p:attrNameLst>
                                      </p:cBhvr>
                                      <p:to>
                                        <p:strVal val="visible"/>
                                      </p:to>
                                    </p:set>
                                    <p:animEffect transition="in" filter="wipe(left)">
                                      <p:cBhvr>
                                        <p:cTn id="17" dur="500"/>
                                        <p:tgtEl>
                                          <p:spTgt spid="1024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0246">
                                            <p:txEl>
                                              <p:pRg st="3" end="3"/>
                                            </p:txEl>
                                          </p:spTgt>
                                        </p:tgtEl>
                                        <p:attrNameLst>
                                          <p:attrName>style.visibility</p:attrName>
                                        </p:attrNameLst>
                                      </p:cBhvr>
                                      <p:to>
                                        <p:strVal val="visible"/>
                                      </p:to>
                                    </p:set>
                                    <p:animEffect transition="in" filter="wipe(left)">
                                      <p:cBhvr>
                                        <p:cTn id="22" dur="500"/>
                                        <p:tgtEl>
                                          <p:spTgt spid="10246">
                                            <p:txEl>
                                              <p:pRg st="3" end="3"/>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0246">
                                            <p:txEl>
                                              <p:pRg st="4" end="4"/>
                                            </p:txEl>
                                          </p:spTgt>
                                        </p:tgtEl>
                                        <p:attrNameLst>
                                          <p:attrName>style.visibility</p:attrName>
                                        </p:attrNameLst>
                                      </p:cBhvr>
                                      <p:to>
                                        <p:strVal val="visible"/>
                                      </p:to>
                                    </p:set>
                                    <p:animEffect transition="in" filter="wipe(left)">
                                      <p:cBhvr>
                                        <p:cTn id="25" dur="500"/>
                                        <p:tgtEl>
                                          <p:spTgt spid="10246">
                                            <p:txEl>
                                              <p:pRg st="4" end="4"/>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0246">
                                            <p:txEl>
                                              <p:pRg st="5" end="5"/>
                                            </p:txEl>
                                          </p:spTgt>
                                        </p:tgtEl>
                                        <p:attrNameLst>
                                          <p:attrName>style.visibility</p:attrName>
                                        </p:attrNameLst>
                                      </p:cBhvr>
                                      <p:to>
                                        <p:strVal val="visible"/>
                                      </p:to>
                                    </p:set>
                                    <p:animEffect transition="in" filter="wipe(left)">
                                      <p:cBhvr>
                                        <p:cTn id="28" dur="500"/>
                                        <p:tgtEl>
                                          <p:spTgt spid="10246">
                                            <p:txEl>
                                              <p:pRg st="5" end="5"/>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10246">
                                            <p:txEl>
                                              <p:pRg st="6" end="6"/>
                                            </p:txEl>
                                          </p:spTgt>
                                        </p:tgtEl>
                                        <p:attrNameLst>
                                          <p:attrName>style.visibility</p:attrName>
                                        </p:attrNameLst>
                                      </p:cBhvr>
                                      <p:to>
                                        <p:strVal val="visible"/>
                                      </p:to>
                                    </p:set>
                                    <p:animEffect transition="in" filter="wipe(left)">
                                      <p:cBhvr>
                                        <p:cTn id="31" dur="500"/>
                                        <p:tgtEl>
                                          <p:spTgt spid="10246">
                                            <p:txEl>
                                              <p:pRg st="6" end="6"/>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10246">
                                            <p:txEl>
                                              <p:pRg st="7" end="7"/>
                                            </p:txEl>
                                          </p:spTgt>
                                        </p:tgtEl>
                                        <p:attrNameLst>
                                          <p:attrName>style.visibility</p:attrName>
                                        </p:attrNameLst>
                                      </p:cBhvr>
                                      <p:to>
                                        <p:strVal val="visible"/>
                                      </p:to>
                                    </p:set>
                                    <p:animEffect transition="in" filter="wipe(left)">
                                      <p:cBhvr>
                                        <p:cTn id="36" dur="500"/>
                                        <p:tgtEl>
                                          <p:spTgt spid="10246">
                                            <p:txEl>
                                              <p:pRg st="7" end="7"/>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10246">
                                            <p:txEl>
                                              <p:pRg st="8" end="8"/>
                                            </p:txEl>
                                          </p:spTgt>
                                        </p:tgtEl>
                                        <p:attrNameLst>
                                          <p:attrName>style.visibility</p:attrName>
                                        </p:attrNameLst>
                                      </p:cBhvr>
                                      <p:to>
                                        <p:strVal val="visible"/>
                                      </p:to>
                                    </p:set>
                                    <p:animEffect transition="in" filter="wipe(left)">
                                      <p:cBhvr>
                                        <p:cTn id="41" dur="500"/>
                                        <p:tgtEl>
                                          <p:spTgt spid="10246">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6" grpId="0" build="p"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3169" name="Group 49"/>
          <p:cNvGrpSpPr>
            <a:grpSpLocks/>
          </p:cNvGrpSpPr>
          <p:nvPr/>
        </p:nvGrpSpPr>
        <p:grpSpPr bwMode="auto">
          <a:xfrm>
            <a:off x="-88900" y="3302002"/>
            <a:ext cx="4445000" cy="923926"/>
            <a:chOff x="-56" y="2080"/>
            <a:chExt cx="2800" cy="582"/>
          </a:xfrm>
        </p:grpSpPr>
        <p:sp>
          <p:nvSpPr>
            <p:cNvPr id="133143" name="Text Box 23"/>
            <p:cNvSpPr txBox="1">
              <a:spLocks noChangeArrowheads="1"/>
            </p:cNvSpPr>
            <p:nvPr/>
          </p:nvSpPr>
          <p:spPr bwMode="auto">
            <a:xfrm>
              <a:off x="-56" y="2080"/>
              <a:ext cx="2461" cy="582"/>
            </a:xfrm>
            <a:prstGeom prst="rect">
              <a:avLst/>
            </a:prstGeom>
            <a:noFill/>
            <a:ln w="12700">
              <a:noFill/>
              <a:miter lim="800000"/>
              <a:headEnd/>
              <a:tailEnd/>
            </a:ln>
            <a:effectLst/>
          </p:spPr>
          <p:txBody>
            <a:bodyPr wrap="none">
              <a:spAutoFit/>
            </a:bodyPr>
            <a:lstStyle/>
            <a:p>
              <a:pPr algn="ctr" eaLnBrk="0" hangingPunct="0"/>
              <a:r>
                <a:rPr lang="en-US" sz="1800" i="1">
                  <a:solidFill>
                    <a:srgbClr val="FF0000"/>
                  </a:solidFill>
                  <a:latin typeface="+mn-lt"/>
                </a:rPr>
                <a:t>At least two independent          </a:t>
              </a:r>
              <a:br>
                <a:rPr lang="en-US" sz="1800" i="1">
                  <a:solidFill>
                    <a:srgbClr val="FF0000"/>
                  </a:solidFill>
                  <a:latin typeface="+mn-lt"/>
                </a:rPr>
              </a:br>
              <a:r>
                <a:rPr lang="en-US" sz="1800" i="1">
                  <a:solidFill>
                    <a:srgbClr val="FF0000"/>
                  </a:solidFill>
                  <a:latin typeface="+mn-lt"/>
                </a:rPr>
                <a:t>and inter-operational    </a:t>
              </a:r>
              <a:br>
                <a:rPr lang="en-US" sz="1800" i="1">
                  <a:solidFill>
                    <a:srgbClr val="FF0000"/>
                  </a:solidFill>
                  <a:latin typeface="+mn-lt"/>
                </a:rPr>
              </a:br>
              <a:r>
                <a:rPr lang="en-US" sz="1800" i="1">
                  <a:solidFill>
                    <a:srgbClr val="FF0000"/>
                  </a:solidFill>
                  <a:latin typeface="+mn-lt"/>
                </a:rPr>
                <a:t>   implementations</a:t>
              </a:r>
            </a:p>
          </p:txBody>
        </p:sp>
        <p:sp>
          <p:nvSpPr>
            <p:cNvPr id="133132" name="Line 12"/>
            <p:cNvSpPr>
              <a:spLocks noChangeShapeType="1"/>
            </p:cNvSpPr>
            <p:nvPr/>
          </p:nvSpPr>
          <p:spPr bwMode="auto">
            <a:xfrm>
              <a:off x="2744" y="2251"/>
              <a:ext cx="0" cy="288"/>
            </a:xfrm>
            <a:prstGeom prst="line">
              <a:avLst/>
            </a:prstGeom>
            <a:noFill/>
            <a:ln w="38100">
              <a:solidFill>
                <a:schemeClr val="tx1"/>
              </a:solidFill>
              <a:round/>
              <a:headEnd/>
              <a:tailEnd type="triangle" w="med" len="med"/>
            </a:ln>
            <a:effectLst/>
          </p:spPr>
          <p:txBody>
            <a:bodyPr wrap="none" anchor="ctr"/>
            <a:lstStyle/>
            <a:p>
              <a:endParaRPr lang="pl-PL">
                <a:latin typeface="+mn-lt"/>
              </a:endParaRPr>
            </a:p>
          </p:txBody>
        </p:sp>
      </p:grpSp>
      <p:grpSp>
        <p:nvGrpSpPr>
          <p:cNvPr id="133170" name="Group 50"/>
          <p:cNvGrpSpPr>
            <a:grpSpLocks/>
          </p:cNvGrpSpPr>
          <p:nvPr/>
        </p:nvGrpSpPr>
        <p:grpSpPr bwMode="auto">
          <a:xfrm>
            <a:off x="4354513" y="2057400"/>
            <a:ext cx="4298950" cy="2051051"/>
            <a:chOff x="2743" y="1296"/>
            <a:chExt cx="2708" cy="1292"/>
          </a:xfrm>
        </p:grpSpPr>
        <p:sp>
          <p:nvSpPr>
            <p:cNvPr id="133135" name="Line 15"/>
            <p:cNvSpPr>
              <a:spLocks noChangeShapeType="1"/>
            </p:cNvSpPr>
            <p:nvPr/>
          </p:nvSpPr>
          <p:spPr bwMode="auto">
            <a:xfrm>
              <a:off x="2743" y="2304"/>
              <a:ext cx="1643" cy="0"/>
            </a:xfrm>
            <a:prstGeom prst="line">
              <a:avLst/>
            </a:prstGeom>
            <a:noFill/>
            <a:ln w="38100">
              <a:solidFill>
                <a:schemeClr val="tx1"/>
              </a:solidFill>
              <a:round/>
              <a:headEnd/>
              <a:tailEnd type="triangle" w="med" len="med"/>
            </a:ln>
            <a:effectLst/>
          </p:spPr>
          <p:txBody>
            <a:bodyPr wrap="none" anchor="ctr"/>
            <a:lstStyle/>
            <a:p>
              <a:endParaRPr lang="pl-PL">
                <a:latin typeface="+mn-lt"/>
              </a:endParaRPr>
            </a:p>
          </p:txBody>
        </p:sp>
        <p:sp>
          <p:nvSpPr>
            <p:cNvPr id="133136" name="Line 16"/>
            <p:cNvSpPr>
              <a:spLocks noChangeShapeType="1"/>
            </p:cNvSpPr>
            <p:nvPr/>
          </p:nvSpPr>
          <p:spPr bwMode="auto">
            <a:xfrm flipH="1">
              <a:off x="2759" y="1296"/>
              <a:ext cx="1200" cy="0"/>
            </a:xfrm>
            <a:prstGeom prst="line">
              <a:avLst/>
            </a:prstGeom>
            <a:noFill/>
            <a:ln w="38100">
              <a:solidFill>
                <a:schemeClr val="tx1"/>
              </a:solidFill>
              <a:round/>
              <a:headEnd/>
              <a:tailEnd type="triangle" w="med" len="med"/>
            </a:ln>
            <a:effectLst/>
          </p:spPr>
          <p:txBody>
            <a:bodyPr wrap="none" anchor="ctr"/>
            <a:lstStyle/>
            <a:p>
              <a:endParaRPr lang="pl-PL">
                <a:latin typeface="+mn-lt"/>
              </a:endParaRPr>
            </a:p>
          </p:txBody>
        </p:sp>
        <p:sp>
          <p:nvSpPr>
            <p:cNvPr id="133137" name="Line 17"/>
            <p:cNvSpPr>
              <a:spLocks noChangeShapeType="1"/>
            </p:cNvSpPr>
            <p:nvPr/>
          </p:nvSpPr>
          <p:spPr bwMode="auto">
            <a:xfrm>
              <a:off x="3959" y="1296"/>
              <a:ext cx="0" cy="1008"/>
            </a:xfrm>
            <a:prstGeom prst="line">
              <a:avLst/>
            </a:prstGeom>
            <a:noFill/>
            <a:ln w="38100">
              <a:solidFill>
                <a:schemeClr val="tx1"/>
              </a:solidFill>
              <a:round/>
              <a:headEnd/>
              <a:tailEnd/>
            </a:ln>
            <a:effectLst/>
          </p:spPr>
          <p:txBody>
            <a:bodyPr wrap="none" anchor="ctr"/>
            <a:lstStyle/>
            <a:p>
              <a:endParaRPr lang="pl-PL">
                <a:latin typeface="+mn-lt"/>
              </a:endParaRPr>
            </a:p>
          </p:txBody>
        </p:sp>
        <p:sp>
          <p:nvSpPr>
            <p:cNvPr id="133142" name="Text Box 22"/>
            <p:cNvSpPr txBox="1">
              <a:spLocks noChangeArrowheads="1"/>
            </p:cNvSpPr>
            <p:nvPr/>
          </p:nvSpPr>
          <p:spPr bwMode="auto">
            <a:xfrm>
              <a:off x="4367" y="2065"/>
              <a:ext cx="1084" cy="523"/>
            </a:xfrm>
            <a:prstGeom prst="rect">
              <a:avLst/>
            </a:prstGeom>
            <a:noFill/>
            <a:ln w="12700">
              <a:noFill/>
              <a:miter lim="800000"/>
              <a:headEnd/>
              <a:tailEnd/>
            </a:ln>
            <a:effectLst/>
          </p:spPr>
          <p:txBody>
            <a:bodyPr wrap="none">
              <a:spAutoFit/>
            </a:bodyPr>
            <a:lstStyle/>
            <a:p>
              <a:pPr algn="ctr" eaLnBrk="0" hangingPunct="0"/>
              <a:r>
                <a:rPr lang="en-US" sz="2400">
                  <a:latin typeface="+mn-lt"/>
                </a:rPr>
                <a:t>Historic</a:t>
              </a:r>
              <a:br>
                <a:rPr lang="en-US" sz="2400">
                  <a:latin typeface="+mn-lt"/>
                </a:rPr>
              </a:br>
              <a:r>
                <a:rPr lang="en-US" sz="2400">
                  <a:latin typeface="+mn-lt"/>
                </a:rPr>
                <a:t>document</a:t>
              </a:r>
            </a:p>
          </p:txBody>
        </p:sp>
      </p:grpSp>
      <p:grpSp>
        <p:nvGrpSpPr>
          <p:cNvPr id="133175" name="Group 55"/>
          <p:cNvGrpSpPr>
            <a:grpSpLocks/>
          </p:cNvGrpSpPr>
          <p:nvPr/>
        </p:nvGrpSpPr>
        <p:grpSpPr bwMode="auto">
          <a:xfrm>
            <a:off x="4356100" y="3802064"/>
            <a:ext cx="4354513" cy="2033588"/>
            <a:chOff x="2744" y="2395"/>
            <a:chExt cx="2743" cy="1281"/>
          </a:xfrm>
        </p:grpSpPr>
        <p:sp>
          <p:nvSpPr>
            <p:cNvPr id="133139" name="Line 19"/>
            <p:cNvSpPr>
              <a:spLocks noChangeShapeType="1"/>
            </p:cNvSpPr>
            <p:nvPr/>
          </p:nvSpPr>
          <p:spPr bwMode="auto">
            <a:xfrm flipV="1">
              <a:off x="2744" y="3402"/>
              <a:ext cx="1635" cy="1"/>
            </a:xfrm>
            <a:prstGeom prst="line">
              <a:avLst/>
            </a:prstGeom>
            <a:noFill/>
            <a:ln w="38100">
              <a:solidFill>
                <a:schemeClr val="tx1"/>
              </a:solidFill>
              <a:round/>
              <a:headEnd/>
              <a:tailEnd type="triangle" w="med" len="med"/>
            </a:ln>
            <a:effectLst/>
          </p:spPr>
          <p:txBody>
            <a:bodyPr wrap="none" anchor="ctr"/>
            <a:lstStyle/>
            <a:p>
              <a:endParaRPr lang="pl-PL">
                <a:latin typeface="+mn-lt"/>
              </a:endParaRPr>
            </a:p>
          </p:txBody>
        </p:sp>
        <p:sp>
          <p:nvSpPr>
            <p:cNvPr id="133140" name="Line 20"/>
            <p:cNvSpPr>
              <a:spLocks noChangeShapeType="1"/>
            </p:cNvSpPr>
            <p:nvPr/>
          </p:nvSpPr>
          <p:spPr bwMode="auto">
            <a:xfrm flipH="1">
              <a:off x="2744" y="2395"/>
              <a:ext cx="1221" cy="0"/>
            </a:xfrm>
            <a:prstGeom prst="line">
              <a:avLst/>
            </a:prstGeom>
            <a:noFill/>
            <a:ln w="38100">
              <a:solidFill>
                <a:schemeClr val="tx1"/>
              </a:solidFill>
              <a:round/>
              <a:headEnd/>
              <a:tailEnd type="triangle" w="med" len="med"/>
            </a:ln>
            <a:effectLst/>
          </p:spPr>
          <p:txBody>
            <a:bodyPr wrap="none" anchor="ctr"/>
            <a:lstStyle/>
            <a:p>
              <a:endParaRPr lang="pl-PL">
                <a:latin typeface="+mn-lt"/>
              </a:endParaRPr>
            </a:p>
          </p:txBody>
        </p:sp>
        <p:sp>
          <p:nvSpPr>
            <p:cNvPr id="133141" name="Line 21"/>
            <p:cNvSpPr>
              <a:spLocks noChangeShapeType="1"/>
            </p:cNvSpPr>
            <p:nvPr/>
          </p:nvSpPr>
          <p:spPr bwMode="auto">
            <a:xfrm>
              <a:off x="3959" y="2395"/>
              <a:ext cx="0" cy="1008"/>
            </a:xfrm>
            <a:prstGeom prst="line">
              <a:avLst/>
            </a:prstGeom>
            <a:noFill/>
            <a:ln w="38100">
              <a:solidFill>
                <a:schemeClr val="tx1"/>
              </a:solidFill>
              <a:round/>
              <a:headEnd/>
              <a:tailEnd/>
            </a:ln>
            <a:effectLst/>
          </p:spPr>
          <p:txBody>
            <a:bodyPr wrap="none" anchor="ctr"/>
            <a:lstStyle/>
            <a:p>
              <a:endParaRPr lang="pl-PL">
                <a:latin typeface="+mn-lt"/>
              </a:endParaRPr>
            </a:p>
          </p:txBody>
        </p:sp>
        <p:sp>
          <p:nvSpPr>
            <p:cNvPr id="133147" name="Text Box 27"/>
            <p:cNvSpPr txBox="1">
              <a:spLocks noChangeArrowheads="1"/>
            </p:cNvSpPr>
            <p:nvPr/>
          </p:nvSpPr>
          <p:spPr bwMode="auto">
            <a:xfrm>
              <a:off x="4403" y="3153"/>
              <a:ext cx="1084" cy="523"/>
            </a:xfrm>
            <a:prstGeom prst="rect">
              <a:avLst/>
            </a:prstGeom>
            <a:noFill/>
            <a:ln w="12700">
              <a:noFill/>
              <a:miter lim="800000"/>
              <a:headEnd/>
              <a:tailEnd/>
            </a:ln>
            <a:effectLst/>
          </p:spPr>
          <p:txBody>
            <a:bodyPr wrap="none">
              <a:spAutoFit/>
            </a:bodyPr>
            <a:lstStyle/>
            <a:p>
              <a:pPr algn="ctr" eaLnBrk="0" hangingPunct="0"/>
              <a:r>
                <a:rPr lang="en-US" sz="2400">
                  <a:latin typeface="+mn-lt"/>
                </a:rPr>
                <a:t>Historic</a:t>
              </a:r>
              <a:br>
                <a:rPr lang="en-US" sz="2400">
                  <a:latin typeface="+mn-lt"/>
                </a:rPr>
              </a:br>
              <a:r>
                <a:rPr lang="en-US" sz="2400">
                  <a:latin typeface="+mn-lt"/>
                </a:rPr>
                <a:t>document</a:t>
              </a:r>
            </a:p>
          </p:txBody>
        </p:sp>
      </p:grpSp>
      <p:grpSp>
        <p:nvGrpSpPr>
          <p:cNvPr id="133176" name="Group 56"/>
          <p:cNvGrpSpPr>
            <a:grpSpLocks/>
          </p:cNvGrpSpPr>
          <p:nvPr/>
        </p:nvGrpSpPr>
        <p:grpSpPr bwMode="auto">
          <a:xfrm>
            <a:off x="304800" y="5105400"/>
            <a:ext cx="6175375" cy="1524000"/>
            <a:chOff x="192" y="3216"/>
            <a:chExt cx="3890" cy="960"/>
          </a:xfrm>
        </p:grpSpPr>
        <p:sp>
          <p:nvSpPr>
            <p:cNvPr id="133144" name="Text Box 24"/>
            <p:cNvSpPr txBox="1">
              <a:spLocks noChangeArrowheads="1"/>
            </p:cNvSpPr>
            <p:nvPr/>
          </p:nvSpPr>
          <p:spPr bwMode="auto">
            <a:xfrm>
              <a:off x="192" y="3216"/>
              <a:ext cx="1303" cy="750"/>
            </a:xfrm>
            <a:prstGeom prst="rect">
              <a:avLst/>
            </a:prstGeom>
            <a:noFill/>
            <a:ln w="12700">
              <a:noFill/>
              <a:miter lim="800000"/>
              <a:headEnd/>
              <a:tailEnd/>
            </a:ln>
            <a:effectLst/>
          </p:spPr>
          <p:txBody>
            <a:bodyPr wrap="none">
              <a:spAutoFit/>
            </a:bodyPr>
            <a:lstStyle/>
            <a:p>
              <a:pPr algn="r" eaLnBrk="0" hangingPunct="0"/>
              <a:r>
                <a:rPr lang="en-US" sz="1800" i="1">
                  <a:solidFill>
                    <a:srgbClr val="FF0000"/>
                  </a:solidFill>
                  <a:latin typeface="+mn-lt"/>
                </a:rPr>
                <a:t>  Significant </a:t>
              </a:r>
              <a:br>
                <a:rPr lang="en-US" sz="1800" i="1">
                  <a:solidFill>
                    <a:srgbClr val="FF0000"/>
                  </a:solidFill>
                  <a:latin typeface="+mn-lt"/>
                </a:rPr>
              </a:br>
              <a:r>
                <a:rPr lang="en-US" sz="1800" i="1">
                  <a:solidFill>
                    <a:srgbClr val="FF0000"/>
                  </a:solidFill>
                  <a:latin typeface="+mn-lt"/>
                </a:rPr>
                <a:t>implementation </a:t>
              </a:r>
              <a:br>
                <a:rPr lang="en-US" sz="1800" i="1">
                  <a:solidFill>
                    <a:srgbClr val="FF0000"/>
                  </a:solidFill>
                  <a:latin typeface="+mn-lt"/>
                </a:rPr>
              </a:br>
              <a:r>
                <a:rPr lang="en-US" sz="1800" i="1">
                  <a:solidFill>
                    <a:srgbClr val="FF0000"/>
                  </a:solidFill>
                  <a:latin typeface="+mn-lt"/>
                </a:rPr>
                <a:t>and operation </a:t>
              </a:r>
              <a:br>
                <a:rPr lang="en-US" sz="1800" i="1">
                  <a:solidFill>
                    <a:srgbClr val="FF0000"/>
                  </a:solidFill>
                  <a:latin typeface="+mn-lt"/>
                </a:rPr>
              </a:br>
              <a:r>
                <a:rPr lang="en-US" sz="1800" i="1">
                  <a:solidFill>
                    <a:srgbClr val="FF0000"/>
                  </a:solidFill>
                  <a:latin typeface="+mn-lt"/>
                </a:rPr>
                <a:t>experience</a:t>
              </a:r>
            </a:p>
          </p:txBody>
        </p:sp>
        <p:sp>
          <p:nvSpPr>
            <p:cNvPr id="133125" name="Rectangle 5"/>
            <p:cNvSpPr>
              <a:spLocks noChangeArrowheads="1"/>
            </p:cNvSpPr>
            <p:nvPr/>
          </p:nvSpPr>
          <p:spPr bwMode="auto">
            <a:xfrm>
              <a:off x="1927" y="3600"/>
              <a:ext cx="1590" cy="576"/>
            </a:xfrm>
            <a:prstGeom prst="rect">
              <a:avLst/>
            </a:prstGeom>
            <a:solidFill>
              <a:srgbClr val="FFFFCC"/>
            </a:solidFill>
            <a:ln w="12700">
              <a:solidFill>
                <a:schemeClr val="tx1"/>
              </a:solidFill>
              <a:miter lim="800000"/>
              <a:headEnd/>
              <a:tailEnd/>
            </a:ln>
            <a:effectLst/>
          </p:spPr>
          <p:txBody>
            <a:bodyPr wrap="none" anchor="ctr"/>
            <a:lstStyle/>
            <a:p>
              <a:endParaRPr lang="pl-PL">
                <a:latin typeface="+mn-lt"/>
              </a:endParaRPr>
            </a:p>
          </p:txBody>
        </p:sp>
        <p:sp>
          <p:nvSpPr>
            <p:cNvPr id="133130" name="Text Box 10"/>
            <p:cNvSpPr txBox="1">
              <a:spLocks noChangeArrowheads="1"/>
            </p:cNvSpPr>
            <p:nvPr/>
          </p:nvSpPr>
          <p:spPr bwMode="auto">
            <a:xfrm>
              <a:off x="1973" y="3613"/>
              <a:ext cx="1488" cy="499"/>
            </a:xfrm>
            <a:prstGeom prst="rect">
              <a:avLst/>
            </a:prstGeom>
            <a:noFill/>
            <a:ln w="12700">
              <a:noFill/>
              <a:miter lim="800000"/>
              <a:headEnd/>
              <a:tailEnd/>
            </a:ln>
            <a:effectLst/>
          </p:spPr>
          <p:txBody>
            <a:bodyPr>
              <a:spAutoFit/>
            </a:bodyPr>
            <a:lstStyle/>
            <a:p>
              <a:pPr algn="ctr" eaLnBrk="0" hangingPunct="0">
                <a:lnSpc>
                  <a:spcPct val="85000"/>
                </a:lnSpc>
              </a:pPr>
              <a:endParaRPr lang="en-US" sz="600">
                <a:latin typeface="+mn-lt"/>
              </a:endParaRPr>
            </a:p>
            <a:p>
              <a:pPr algn="ctr" eaLnBrk="0" hangingPunct="0">
                <a:lnSpc>
                  <a:spcPct val="85000"/>
                </a:lnSpc>
              </a:pPr>
              <a:r>
                <a:rPr lang="en-US" sz="2400">
                  <a:latin typeface="+mn-lt"/>
                </a:rPr>
                <a:t>Internet Standard</a:t>
              </a:r>
            </a:p>
          </p:txBody>
        </p:sp>
        <p:sp>
          <p:nvSpPr>
            <p:cNvPr id="133133" name="Line 13"/>
            <p:cNvSpPr>
              <a:spLocks noChangeShapeType="1"/>
            </p:cNvSpPr>
            <p:nvPr/>
          </p:nvSpPr>
          <p:spPr bwMode="auto">
            <a:xfrm>
              <a:off x="2744" y="3307"/>
              <a:ext cx="0" cy="288"/>
            </a:xfrm>
            <a:prstGeom prst="line">
              <a:avLst/>
            </a:prstGeom>
            <a:noFill/>
            <a:ln w="38100">
              <a:solidFill>
                <a:schemeClr val="tx1"/>
              </a:solidFill>
              <a:round/>
              <a:headEnd/>
              <a:tailEnd type="triangle" w="med" len="med"/>
            </a:ln>
            <a:effectLst/>
          </p:spPr>
          <p:txBody>
            <a:bodyPr wrap="none" anchor="ctr"/>
            <a:lstStyle/>
            <a:p>
              <a:endParaRPr lang="pl-PL">
                <a:latin typeface="+mn-lt"/>
              </a:endParaRPr>
            </a:p>
          </p:txBody>
        </p:sp>
        <p:sp>
          <p:nvSpPr>
            <p:cNvPr id="133161" name="Text Box 41"/>
            <p:cNvSpPr txBox="1">
              <a:spLocks noChangeArrowheads="1"/>
            </p:cNvSpPr>
            <p:nvPr/>
          </p:nvSpPr>
          <p:spPr bwMode="auto">
            <a:xfrm>
              <a:off x="3494" y="3648"/>
              <a:ext cx="588" cy="407"/>
            </a:xfrm>
            <a:prstGeom prst="rect">
              <a:avLst/>
            </a:prstGeom>
            <a:noFill/>
            <a:ln w="9525">
              <a:noFill/>
              <a:miter lim="800000"/>
              <a:headEnd/>
              <a:tailEnd/>
            </a:ln>
            <a:effectLst/>
          </p:spPr>
          <p:txBody>
            <a:bodyPr wrap="none">
              <a:spAutoFit/>
            </a:bodyPr>
            <a:lstStyle/>
            <a:p>
              <a:r>
                <a:rPr lang="en-US">
                  <a:latin typeface="+mn-lt"/>
                </a:rPr>
                <a:t>RFC</a:t>
              </a:r>
              <a:br>
                <a:rPr lang="en-US">
                  <a:latin typeface="+mn-lt"/>
                </a:rPr>
              </a:br>
              <a:r>
                <a:rPr lang="en-US">
                  <a:latin typeface="+mn-lt"/>
                </a:rPr>
                <a:t>+ STD</a:t>
              </a:r>
            </a:p>
          </p:txBody>
        </p:sp>
      </p:grpSp>
      <p:grpSp>
        <p:nvGrpSpPr>
          <p:cNvPr id="133167" name="Group 47"/>
          <p:cNvGrpSpPr>
            <a:grpSpLocks/>
          </p:cNvGrpSpPr>
          <p:nvPr/>
        </p:nvGrpSpPr>
        <p:grpSpPr bwMode="auto">
          <a:xfrm>
            <a:off x="1371600" y="982663"/>
            <a:ext cx="4795838" cy="914400"/>
            <a:chOff x="864" y="619"/>
            <a:chExt cx="3021" cy="576"/>
          </a:xfrm>
        </p:grpSpPr>
        <p:sp>
          <p:nvSpPr>
            <p:cNvPr id="133124" name="Rectangle 4"/>
            <p:cNvSpPr>
              <a:spLocks noChangeArrowheads="1"/>
            </p:cNvSpPr>
            <p:nvPr/>
          </p:nvSpPr>
          <p:spPr bwMode="auto">
            <a:xfrm>
              <a:off x="1952" y="619"/>
              <a:ext cx="1590" cy="576"/>
            </a:xfrm>
            <a:prstGeom prst="rect">
              <a:avLst/>
            </a:prstGeom>
            <a:solidFill>
              <a:srgbClr val="FFFFCC"/>
            </a:solidFill>
            <a:ln w="12700">
              <a:solidFill>
                <a:schemeClr val="tx1"/>
              </a:solidFill>
              <a:miter lim="800000"/>
              <a:headEnd/>
              <a:tailEnd/>
            </a:ln>
            <a:effectLst/>
          </p:spPr>
          <p:txBody>
            <a:bodyPr wrap="none" anchor="ctr"/>
            <a:lstStyle/>
            <a:p>
              <a:endParaRPr lang="pl-PL">
                <a:latin typeface="+mn-lt"/>
              </a:endParaRPr>
            </a:p>
          </p:txBody>
        </p:sp>
        <p:sp>
          <p:nvSpPr>
            <p:cNvPr id="133127" name="Text Box 7"/>
            <p:cNvSpPr txBox="1">
              <a:spLocks noChangeArrowheads="1"/>
            </p:cNvSpPr>
            <p:nvPr/>
          </p:nvSpPr>
          <p:spPr bwMode="auto">
            <a:xfrm>
              <a:off x="2054" y="639"/>
              <a:ext cx="1392" cy="482"/>
            </a:xfrm>
            <a:prstGeom prst="rect">
              <a:avLst/>
            </a:prstGeom>
            <a:noFill/>
            <a:ln w="12700">
              <a:noFill/>
              <a:miter lim="800000"/>
              <a:headEnd/>
              <a:tailEnd/>
            </a:ln>
            <a:effectLst/>
          </p:spPr>
          <p:txBody>
            <a:bodyPr>
              <a:spAutoFit/>
            </a:bodyPr>
            <a:lstStyle/>
            <a:p>
              <a:pPr algn="ctr" eaLnBrk="0" hangingPunct="0">
                <a:lnSpc>
                  <a:spcPct val="85000"/>
                </a:lnSpc>
              </a:pPr>
              <a:endParaRPr lang="en-US" sz="400">
                <a:latin typeface="+mn-lt"/>
              </a:endParaRPr>
            </a:p>
            <a:p>
              <a:pPr algn="ctr" eaLnBrk="0" hangingPunct="0">
                <a:lnSpc>
                  <a:spcPct val="85000"/>
                </a:lnSpc>
              </a:pPr>
              <a:r>
                <a:rPr lang="en-US" sz="2400">
                  <a:latin typeface="+mn-lt"/>
                </a:rPr>
                <a:t>Internet Draft </a:t>
              </a:r>
            </a:p>
          </p:txBody>
        </p:sp>
        <p:sp>
          <p:nvSpPr>
            <p:cNvPr id="133156" name="Text Box 36"/>
            <p:cNvSpPr txBox="1">
              <a:spLocks noChangeArrowheads="1"/>
            </p:cNvSpPr>
            <p:nvPr/>
          </p:nvSpPr>
          <p:spPr bwMode="auto">
            <a:xfrm>
              <a:off x="3532" y="676"/>
              <a:ext cx="353" cy="233"/>
            </a:xfrm>
            <a:prstGeom prst="rect">
              <a:avLst/>
            </a:prstGeom>
            <a:noFill/>
            <a:ln w="9525">
              <a:noFill/>
              <a:miter lim="800000"/>
              <a:headEnd/>
              <a:tailEnd/>
            </a:ln>
            <a:effectLst/>
          </p:spPr>
          <p:txBody>
            <a:bodyPr wrap="none">
              <a:spAutoFit/>
            </a:bodyPr>
            <a:lstStyle/>
            <a:p>
              <a:r>
                <a:rPr lang="en-US">
                  <a:latin typeface="+mn-lt"/>
                </a:rPr>
                <a:t>I-D</a:t>
              </a:r>
            </a:p>
          </p:txBody>
        </p:sp>
        <p:sp>
          <p:nvSpPr>
            <p:cNvPr id="133162" name="Text Box 42"/>
            <p:cNvSpPr txBox="1">
              <a:spLocks noChangeArrowheads="1"/>
            </p:cNvSpPr>
            <p:nvPr/>
          </p:nvSpPr>
          <p:spPr bwMode="auto">
            <a:xfrm>
              <a:off x="864" y="672"/>
              <a:ext cx="1153" cy="407"/>
            </a:xfrm>
            <a:prstGeom prst="rect">
              <a:avLst/>
            </a:prstGeom>
            <a:noFill/>
            <a:ln w="12700">
              <a:noFill/>
              <a:miter lim="800000"/>
              <a:headEnd/>
              <a:tailEnd/>
            </a:ln>
            <a:effectLst/>
          </p:spPr>
          <p:txBody>
            <a:bodyPr wrap="none">
              <a:spAutoFit/>
            </a:bodyPr>
            <a:lstStyle/>
            <a:p>
              <a:pPr eaLnBrk="0" hangingPunct="0"/>
              <a:r>
                <a:rPr lang="en-US" b="0">
                  <a:latin typeface="+mn-lt"/>
                </a:rPr>
                <a:t>Min 2 weeks</a:t>
              </a:r>
            </a:p>
            <a:p>
              <a:pPr eaLnBrk="0" hangingPunct="0"/>
              <a:r>
                <a:rPr lang="en-US" b="0">
                  <a:latin typeface="+mn-lt"/>
                </a:rPr>
                <a:t>Max 6 months</a:t>
              </a:r>
            </a:p>
          </p:txBody>
        </p:sp>
      </p:grpSp>
      <p:grpSp>
        <p:nvGrpSpPr>
          <p:cNvPr id="133174" name="Group 54"/>
          <p:cNvGrpSpPr>
            <a:grpSpLocks/>
          </p:cNvGrpSpPr>
          <p:nvPr/>
        </p:nvGrpSpPr>
        <p:grpSpPr bwMode="auto">
          <a:xfrm>
            <a:off x="1128713" y="1524000"/>
            <a:ext cx="7862887" cy="2032000"/>
            <a:chOff x="711" y="960"/>
            <a:chExt cx="4953" cy="1280"/>
          </a:xfrm>
        </p:grpSpPr>
        <p:sp>
          <p:nvSpPr>
            <p:cNvPr id="133157" name="Text Box 37"/>
            <p:cNvSpPr txBox="1">
              <a:spLocks noChangeArrowheads="1"/>
            </p:cNvSpPr>
            <p:nvPr/>
          </p:nvSpPr>
          <p:spPr bwMode="auto">
            <a:xfrm>
              <a:off x="3522" y="1680"/>
              <a:ext cx="403" cy="233"/>
            </a:xfrm>
            <a:prstGeom prst="rect">
              <a:avLst/>
            </a:prstGeom>
            <a:noFill/>
            <a:ln w="9525">
              <a:noFill/>
              <a:miter lim="800000"/>
              <a:headEnd/>
              <a:tailEnd/>
            </a:ln>
            <a:effectLst/>
          </p:spPr>
          <p:txBody>
            <a:bodyPr wrap="none">
              <a:spAutoFit/>
            </a:bodyPr>
            <a:lstStyle/>
            <a:p>
              <a:r>
                <a:rPr lang="en-US">
                  <a:latin typeface="+mn-lt"/>
                </a:rPr>
                <a:t>RFC</a:t>
              </a:r>
            </a:p>
          </p:txBody>
        </p:sp>
        <p:grpSp>
          <p:nvGrpSpPr>
            <p:cNvPr id="133173" name="Group 53"/>
            <p:cNvGrpSpPr>
              <a:grpSpLocks/>
            </p:cNvGrpSpPr>
            <p:nvPr/>
          </p:nvGrpSpPr>
          <p:grpSpPr bwMode="auto">
            <a:xfrm>
              <a:off x="711" y="960"/>
              <a:ext cx="4953" cy="1280"/>
              <a:chOff x="711" y="960"/>
              <a:chExt cx="4953" cy="1280"/>
            </a:xfrm>
          </p:grpSpPr>
          <p:sp>
            <p:nvSpPr>
              <p:cNvPr id="133155" name="Text Box 35"/>
              <p:cNvSpPr txBox="1">
                <a:spLocks noChangeArrowheads="1"/>
              </p:cNvSpPr>
              <p:nvPr/>
            </p:nvSpPr>
            <p:spPr bwMode="auto">
              <a:xfrm>
                <a:off x="4080" y="960"/>
                <a:ext cx="1584" cy="989"/>
              </a:xfrm>
              <a:prstGeom prst="rect">
                <a:avLst/>
              </a:prstGeom>
              <a:noFill/>
              <a:ln w="9525">
                <a:noFill/>
                <a:miter lim="800000"/>
                <a:headEnd/>
                <a:tailEnd/>
              </a:ln>
              <a:effectLst/>
            </p:spPr>
            <p:txBody>
              <a:bodyPr>
                <a:spAutoFit/>
              </a:bodyPr>
              <a:lstStyle/>
              <a:p>
                <a:r>
                  <a:rPr lang="en-US" sz="2400">
                    <a:solidFill>
                      <a:schemeClr val="tx2"/>
                    </a:solidFill>
                    <a:latin typeface="+mn-lt"/>
                  </a:rPr>
                  <a:t>IESG: </a:t>
                </a:r>
                <a:r>
                  <a:rPr lang="en-US" sz="2400" i="1">
                    <a:solidFill>
                      <a:schemeClr val="tx2"/>
                    </a:solidFill>
                    <a:latin typeface="+mn-lt"/>
                  </a:rPr>
                  <a:t>Internet Engineering Steering Group</a:t>
                </a:r>
                <a:r>
                  <a:rPr lang="en-US" sz="2400">
                    <a:solidFill>
                      <a:schemeClr val="tx2"/>
                    </a:solidFill>
                    <a:latin typeface="+mn-lt"/>
                  </a:rPr>
                  <a:t> </a:t>
                </a:r>
              </a:p>
            </p:txBody>
          </p:sp>
          <p:grpSp>
            <p:nvGrpSpPr>
              <p:cNvPr id="133168" name="Group 48"/>
              <p:cNvGrpSpPr>
                <a:grpSpLocks/>
              </p:cNvGrpSpPr>
              <p:nvPr/>
            </p:nvGrpSpPr>
            <p:grpSpPr bwMode="auto">
              <a:xfrm>
                <a:off x="711" y="1195"/>
                <a:ext cx="2831" cy="1045"/>
                <a:chOff x="711" y="1195"/>
                <a:chExt cx="2831" cy="1045"/>
              </a:xfrm>
            </p:grpSpPr>
            <p:sp>
              <p:nvSpPr>
                <p:cNvPr id="133131" name="Line 11"/>
                <p:cNvSpPr>
                  <a:spLocks noChangeShapeType="1"/>
                </p:cNvSpPr>
                <p:nvPr/>
              </p:nvSpPr>
              <p:spPr bwMode="auto">
                <a:xfrm>
                  <a:off x="2744" y="1195"/>
                  <a:ext cx="0" cy="288"/>
                </a:xfrm>
                <a:prstGeom prst="line">
                  <a:avLst/>
                </a:prstGeom>
                <a:noFill/>
                <a:ln w="38100">
                  <a:solidFill>
                    <a:schemeClr val="tx1"/>
                  </a:solidFill>
                  <a:round/>
                  <a:headEnd/>
                  <a:tailEnd type="triangle" w="med" len="med"/>
                </a:ln>
                <a:effectLst/>
              </p:spPr>
              <p:txBody>
                <a:bodyPr wrap="none" anchor="ctr"/>
                <a:lstStyle/>
                <a:p>
                  <a:endParaRPr lang="pl-PL">
                    <a:latin typeface="+mn-lt"/>
                  </a:endParaRPr>
                </a:p>
              </p:txBody>
            </p:sp>
            <p:sp>
              <p:nvSpPr>
                <p:cNvPr id="133122" name="Rectangle 2"/>
                <p:cNvSpPr>
                  <a:spLocks noChangeArrowheads="1"/>
                </p:cNvSpPr>
                <p:nvPr/>
              </p:nvSpPr>
              <p:spPr bwMode="auto">
                <a:xfrm>
                  <a:off x="1952" y="1472"/>
                  <a:ext cx="1590" cy="768"/>
                </a:xfrm>
                <a:prstGeom prst="rect">
                  <a:avLst/>
                </a:prstGeom>
                <a:solidFill>
                  <a:srgbClr val="FFFFCC"/>
                </a:solidFill>
                <a:ln w="12700">
                  <a:solidFill>
                    <a:schemeClr val="tx1"/>
                  </a:solidFill>
                  <a:miter lim="800000"/>
                  <a:headEnd/>
                  <a:tailEnd/>
                </a:ln>
                <a:effectLst/>
              </p:spPr>
              <p:txBody>
                <a:bodyPr wrap="none" anchor="ctr"/>
                <a:lstStyle/>
                <a:p>
                  <a:endParaRPr lang="pl-PL">
                    <a:latin typeface="+mn-lt"/>
                  </a:endParaRPr>
                </a:p>
              </p:txBody>
            </p:sp>
            <p:sp>
              <p:nvSpPr>
                <p:cNvPr id="133128" name="Text Box 8"/>
                <p:cNvSpPr txBox="1">
                  <a:spLocks noChangeArrowheads="1"/>
                </p:cNvSpPr>
                <p:nvPr/>
              </p:nvSpPr>
              <p:spPr bwMode="auto">
                <a:xfrm>
                  <a:off x="2006" y="1632"/>
                  <a:ext cx="1488" cy="450"/>
                </a:xfrm>
                <a:prstGeom prst="rect">
                  <a:avLst/>
                </a:prstGeom>
                <a:noFill/>
                <a:ln w="12700">
                  <a:noFill/>
                  <a:miter lim="800000"/>
                  <a:headEnd/>
                  <a:tailEnd/>
                </a:ln>
                <a:effectLst/>
              </p:spPr>
              <p:txBody>
                <a:bodyPr>
                  <a:spAutoFit/>
                </a:bodyPr>
                <a:lstStyle/>
                <a:p>
                  <a:pPr algn="ctr" eaLnBrk="0" hangingPunct="0">
                    <a:lnSpc>
                      <a:spcPct val="85000"/>
                    </a:lnSpc>
                  </a:pPr>
                  <a:r>
                    <a:rPr lang="en-US" sz="2400">
                      <a:latin typeface="+mn-lt"/>
                    </a:rPr>
                    <a:t>Proposed Standard </a:t>
                  </a:r>
                </a:p>
              </p:txBody>
            </p:sp>
            <p:sp>
              <p:nvSpPr>
                <p:cNvPr id="133145" name="Text Box 25"/>
                <p:cNvSpPr txBox="1">
                  <a:spLocks noChangeArrowheads="1"/>
                </p:cNvSpPr>
                <p:nvPr/>
              </p:nvSpPr>
              <p:spPr bwMode="auto">
                <a:xfrm>
                  <a:off x="711" y="1632"/>
                  <a:ext cx="1555" cy="407"/>
                </a:xfrm>
                <a:prstGeom prst="rect">
                  <a:avLst/>
                </a:prstGeom>
                <a:noFill/>
                <a:ln w="12700">
                  <a:noFill/>
                  <a:miter lim="800000"/>
                  <a:headEnd/>
                  <a:tailEnd/>
                </a:ln>
                <a:effectLst/>
              </p:spPr>
              <p:txBody>
                <a:bodyPr wrap="none">
                  <a:spAutoFit/>
                </a:bodyPr>
                <a:lstStyle/>
                <a:p>
                  <a:pPr algn="ctr" eaLnBrk="0" hangingPunct="0"/>
                  <a:r>
                    <a:rPr lang="en-US" b="0">
                      <a:latin typeface="+mn-lt"/>
                    </a:rPr>
                    <a:t>Min 6 months   </a:t>
                  </a:r>
                  <a:br>
                    <a:rPr lang="en-US" b="0">
                      <a:latin typeface="+mn-lt"/>
                    </a:rPr>
                  </a:br>
                  <a:r>
                    <a:rPr lang="en-US" b="0">
                      <a:latin typeface="+mn-lt"/>
                    </a:rPr>
                    <a:t>Max 24 months      </a:t>
                  </a:r>
                </a:p>
              </p:txBody>
            </p:sp>
            <p:sp>
              <p:nvSpPr>
                <p:cNvPr id="133163" name="Text Box 43"/>
                <p:cNvSpPr txBox="1">
                  <a:spLocks noChangeArrowheads="1"/>
                </p:cNvSpPr>
                <p:nvPr/>
              </p:nvSpPr>
              <p:spPr bwMode="auto">
                <a:xfrm>
                  <a:off x="1412" y="1200"/>
                  <a:ext cx="1123" cy="233"/>
                </a:xfrm>
                <a:prstGeom prst="rect">
                  <a:avLst/>
                </a:prstGeom>
                <a:noFill/>
                <a:ln w="12700">
                  <a:noFill/>
                  <a:miter lim="800000"/>
                  <a:headEnd/>
                  <a:tailEnd/>
                </a:ln>
                <a:effectLst/>
              </p:spPr>
              <p:txBody>
                <a:bodyPr wrap="none">
                  <a:spAutoFit/>
                </a:bodyPr>
                <a:lstStyle/>
                <a:p>
                  <a:pPr algn="ctr" eaLnBrk="0" hangingPunct="0"/>
                  <a:r>
                    <a:rPr lang="en-US">
                      <a:latin typeface="+mn-lt"/>
                    </a:rPr>
                    <a:t>IESG decision</a:t>
                  </a:r>
                </a:p>
              </p:txBody>
            </p:sp>
          </p:grpSp>
        </p:grpSp>
      </p:grpSp>
      <p:grpSp>
        <p:nvGrpSpPr>
          <p:cNvPr id="133171" name="Group 51"/>
          <p:cNvGrpSpPr>
            <a:grpSpLocks/>
          </p:cNvGrpSpPr>
          <p:nvPr/>
        </p:nvGrpSpPr>
        <p:grpSpPr bwMode="auto">
          <a:xfrm>
            <a:off x="1128713" y="4046538"/>
            <a:ext cx="5133975" cy="1219200"/>
            <a:chOff x="711" y="2549"/>
            <a:chExt cx="3234" cy="768"/>
          </a:xfrm>
        </p:grpSpPr>
        <p:sp>
          <p:nvSpPr>
            <p:cNvPr id="133123" name="Rectangle 3"/>
            <p:cNvSpPr>
              <a:spLocks noChangeArrowheads="1"/>
            </p:cNvSpPr>
            <p:nvPr/>
          </p:nvSpPr>
          <p:spPr bwMode="auto">
            <a:xfrm>
              <a:off x="1930" y="2549"/>
              <a:ext cx="1616" cy="768"/>
            </a:xfrm>
            <a:prstGeom prst="rect">
              <a:avLst/>
            </a:prstGeom>
            <a:solidFill>
              <a:srgbClr val="FFFFCC"/>
            </a:solidFill>
            <a:ln w="12700">
              <a:solidFill>
                <a:schemeClr val="tx1"/>
              </a:solidFill>
              <a:miter lim="800000"/>
              <a:headEnd/>
              <a:tailEnd/>
            </a:ln>
            <a:effectLst/>
          </p:spPr>
          <p:txBody>
            <a:bodyPr wrap="none" anchor="ctr"/>
            <a:lstStyle/>
            <a:p>
              <a:endParaRPr lang="pl-PL">
                <a:latin typeface="+mn-lt"/>
              </a:endParaRPr>
            </a:p>
          </p:txBody>
        </p:sp>
        <p:sp>
          <p:nvSpPr>
            <p:cNvPr id="133129" name="Text Box 9"/>
            <p:cNvSpPr txBox="1">
              <a:spLocks noChangeArrowheads="1"/>
            </p:cNvSpPr>
            <p:nvPr/>
          </p:nvSpPr>
          <p:spPr bwMode="auto">
            <a:xfrm>
              <a:off x="1970" y="2688"/>
              <a:ext cx="1524" cy="450"/>
            </a:xfrm>
            <a:prstGeom prst="rect">
              <a:avLst/>
            </a:prstGeom>
            <a:noFill/>
            <a:ln w="12700">
              <a:noFill/>
              <a:miter lim="800000"/>
              <a:headEnd/>
              <a:tailEnd/>
            </a:ln>
            <a:effectLst/>
          </p:spPr>
          <p:txBody>
            <a:bodyPr>
              <a:spAutoFit/>
            </a:bodyPr>
            <a:lstStyle/>
            <a:p>
              <a:pPr algn="ctr" eaLnBrk="0" hangingPunct="0">
                <a:lnSpc>
                  <a:spcPct val="85000"/>
                </a:lnSpc>
              </a:pPr>
              <a:r>
                <a:rPr lang="en-US" sz="2400">
                  <a:latin typeface="+mn-lt"/>
                </a:rPr>
                <a:t>Draft Standard </a:t>
              </a:r>
            </a:p>
          </p:txBody>
        </p:sp>
        <p:sp>
          <p:nvSpPr>
            <p:cNvPr id="133160" name="Text Box 40"/>
            <p:cNvSpPr txBox="1">
              <a:spLocks noChangeArrowheads="1"/>
            </p:cNvSpPr>
            <p:nvPr/>
          </p:nvSpPr>
          <p:spPr bwMode="auto">
            <a:xfrm>
              <a:off x="3542" y="2736"/>
              <a:ext cx="403" cy="233"/>
            </a:xfrm>
            <a:prstGeom prst="rect">
              <a:avLst/>
            </a:prstGeom>
            <a:noFill/>
            <a:ln w="9525">
              <a:noFill/>
              <a:miter lim="800000"/>
              <a:headEnd/>
              <a:tailEnd/>
            </a:ln>
            <a:effectLst/>
          </p:spPr>
          <p:txBody>
            <a:bodyPr wrap="none">
              <a:spAutoFit/>
            </a:bodyPr>
            <a:lstStyle/>
            <a:p>
              <a:r>
                <a:rPr lang="en-US">
                  <a:latin typeface="+mn-lt"/>
                </a:rPr>
                <a:t>RFC</a:t>
              </a:r>
            </a:p>
          </p:txBody>
        </p:sp>
        <p:sp>
          <p:nvSpPr>
            <p:cNvPr id="133164" name="Text Box 44"/>
            <p:cNvSpPr txBox="1">
              <a:spLocks noChangeArrowheads="1"/>
            </p:cNvSpPr>
            <p:nvPr/>
          </p:nvSpPr>
          <p:spPr bwMode="auto">
            <a:xfrm>
              <a:off x="711" y="2678"/>
              <a:ext cx="1555" cy="407"/>
            </a:xfrm>
            <a:prstGeom prst="rect">
              <a:avLst/>
            </a:prstGeom>
            <a:noFill/>
            <a:ln w="12700">
              <a:noFill/>
              <a:miter lim="800000"/>
              <a:headEnd/>
              <a:tailEnd/>
            </a:ln>
            <a:effectLst/>
          </p:spPr>
          <p:txBody>
            <a:bodyPr wrap="none">
              <a:spAutoFit/>
            </a:bodyPr>
            <a:lstStyle/>
            <a:p>
              <a:pPr algn="ctr" eaLnBrk="0" hangingPunct="0"/>
              <a:r>
                <a:rPr lang="en-US" b="0">
                  <a:latin typeface="+mn-lt"/>
                </a:rPr>
                <a:t>Min 4 months   </a:t>
              </a:r>
              <a:br>
                <a:rPr lang="en-US" b="0">
                  <a:latin typeface="+mn-lt"/>
                </a:rPr>
              </a:br>
              <a:r>
                <a:rPr lang="en-US" b="0">
                  <a:latin typeface="+mn-lt"/>
                </a:rPr>
                <a:t>Max 24 months      </a:t>
              </a:r>
            </a:p>
          </p:txBody>
        </p:sp>
      </p:grpSp>
      <p:sp>
        <p:nvSpPr>
          <p:cNvPr id="2" name="Tytuł 1"/>
          <p:cNvSpPr>
            <a:spLocks noGrp="1"/>
          </p:cNvSpPr>
          <p:nvPr>
            <p:ph type="title"/>
          </p:nvPr>
        </p:nvSpPr>
        <p:spPr>
          <a:xfrm>
            <a:off x="1511301" y="131763"/>
            <a:ext cx="7138987" cy="941388"/>
          </a:xfrm>
        </p:spPr>
        <p:txBody>
          <a:bodyPr/>
          <a:lstStyle/>
          <a:p>
            <a:r>
              <a:rPr lang="pl-PL" sz="2400" dirty="0">
                <a:latin typeface="+mn-lt"/>
                <a:ea typeface="Segoe UI Black" panose="020B0A02040204020203" pitchFamily="34" charset="0"/>
                <a:cs typeface="Segoe UI Black" panose="020B0A02040204020203" pitchFamily="34" charset="0"/>
              </a:rPr>
              <a:t>IETF</a:t>
            </a:r>
            <a:r>
              <a:rPr lang="en-US" sz="2400" dirty="0">
                <a:latin typeface="+mn-lt"/>
                <a:ea typeface="Segoe UI Black" panose="020B0A02040204020203" pitchFamily="34" charset="0"/>
                <a:cs typeface="Segoe UI Black" panose="020B0A02040204020203" pitchFamily="34" charset="0"/>
              </a:rPr>
              <a:t> Standardization</a:t>
            </a:r>
            <a:endParaRPr lang="pl-PL" dirty="0">
              <a:latin typeface="+mn-lt"/>
              <a:ea typeface="Segoe UI Black" panose="020B0A02040204020203" pitchFamily="34" charset="0"/>
              <a:cs typeface="Segoe UI Black" panose="020B0A02040204020203" pitchFamily="34" charset="0"/>
            </a:endParaRPr>
          </a:p>
        </p:txBody>
      </p:sp>
    </p:spTree>
    <p:extLst>
      <p:ext uri="{BB962C8B-B14F-4D97-AF65-F5344CB8AC3E}">
        <p14:creationId xmlns:p14="http://schemas.microsoft.com/office/powerpoint/2010/main" val="1535857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33167"/>
                                        </p:tgtEl>
                                        <p:attrNameLst>
                                          <p:attrName>style.visibility</p:attrName>
                                        </p:attrNameLst>
                                      </p:cBhvr>
                                      <p:to>
                                        <p:strVal val="visible"/>
                                      </p:to>
                                    </p:set>
                                    <p:animEffect transition="in" filter="wipe(up)">
                                      <p:cBhvr>
                                        <p:cTn id="7" dur="500"/>
                                        <p:tgtEl>
                                          <p:spTgt spid="13316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133174"/>
                                        </p:tgtEl>
                                        <p:attrNameLst>
                                          <p:attrName>style.visibility</p:attrName>
                                        </p:attrNameLst>
                                      </p:cBhvr>
                                      <p:to>
                                        <p:strVal val="visible"/>
                                      </p:to>
                                    </p:set>
                                    <p:animEffect transition="in" filter="wipe(up)">
                                      <p:cBhvr>
                                        <p:cTn id="12" dur="500"/>
                                        <p:tgtEl>
                                          <p:spTgt spid="13317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133169"/>
                                        </p:tgtEl>
                                        <p:attrNameLst>
                                          <p:attrName>style.visibility</p:attrName>
                                        </p:attrNameLst>
                                      </p:cBhvr>
                                      <p:to>
                                        <p:strVal val="visible"/>
                                      </p:to>
                                    </p:set>
                                    <p:animEffect transition="in" filter="wipe(up)">
                                      <p:cBhvr>
                                        <p:cTn id="17" dur="500"/>
                                        <p:tgtEl>
                                          <p:spTgt spid="13316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133171"/>
                                        </p:tgtEl>
                                        <p:attrNameLst>
                                          <p:attrName>style.visibility</p:attrName>
                                        </p:attrNameLst>
                                      </p:cBhvr>
                                      <p:to>
                                        <p:strVal val="visible"/>
                                      </p:to>
                                    </p:set>
                                    <p:animEffect transition="in" filter="wipe(up)">
                                      <p:cBhvr>
                                        <p:cTn id="22" dur="500"/>
                                        <p:tgtEl>
                                          <p:spTgt spid="13317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133170"/>
                                        </p:tgtEl>
                                        <p:attrNameLst>
                                          <p:attrName>style.visibility</p:attrName>
                                        </p:attrNameLst>
                                      </p:cBhvr>
                                      <p:to>
                                        <p:strVal val="visible"/>
                                      </p:to>
                                    </p:set>
                                    <p:animEffect transition="in" filter="wipe(left)">
                                      <p:cBhvr>
                                        <p:cTn id="27" dur="500"/>
                                        <p:tgtEl>
                                          <p:spTgt spid="133170"/>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nodeType="clickEffect">
                                  <p:stCondLst>
                                    <p:cond delay="0"/>
                                  </p:stCondLst>
                                  <p:childTnLst>
                                    <p:set>
                                      <p:cBhvr>
                                        <p:cTn id="31" dur="1" fill="hold">
                                          <p:stCondLst>
                                            <p:cond delay="0"/>
                                          </p:stCondLst>
                                        </p:cTn>
                                        <p:tgtEl>
                                          <p:spTgt spid="133176"/>
                                        </p:tgtEl>
                                        <p:attrNameLst>
                                          <p:attrName>style.visibility</p:attrName>
                                        </p:attrNameLst>
                                      </p:cBhvr>
                                      <p:to>
                                        <p:strVal val="visible"/>
                                      </p:to>
                                    </p:set>
                                    <p:animEffect transition="in" filter="wipe(up)">
                                      <p:cBhvr>
                                        <p:cTn id="32" dur="500"/>
                                        <p:tgtEl>
                                          <p:spTgt spid="133176"/>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133175"/>
                                        </p:tgtEl>
                                        <p:attrNameLst>
                                          <p:attrName>style.visibility</p:attrName>
                                        </p:attrNameLst>
                                      </p:cBhvr>
                                      <p:to>
                                        <p:strVal val="visible"/>
                                      </p:to>
                                    </p:set>
                                    <p:animEffect transition="in" filter="wipe(left)">
                                      <p:cBhvr>
                                        <p:cTn id="37" dur="500"/>
                                        <p:tgtEl>
                                          <p:spTgt spid="1331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4629" name="Rectangle 5"/>
          <p:cNvSpPr>
            <a:spLocks noGrp="1" noChangeArrowheads="1"/>
          </p:cNvSpPr>
          <p:nvPr>
            <p:ph type="title"/>
          </p:nvPr>
        </p:nvSpPr>
        <p:spPr/>
        <p:txBody>
          <a:bodyPr/>
          <a:lstStyle/>
          <a:p>
            <a:r>
              <a:rPr lang="en-US" dirty="0"/>
              <a:t>Examples of</a:t>
            </a:r>
            <a:r>
              <a:rPr lang="pl-PL" dirty="0"/>
              <a:t> IETF</a:t>
            </a:r>
            <a:r>
              <a:rPr lang="en-US" dirty="0"/>
              <a:t> Documents</a:t>
            </a:r>
            <a:endParaRPr lang="pl-PL" dirty="0"/>
          </a:p>
        </p:txBody>
      </p:sp>
      <p:sp>
        <p:nvSpPr>
          <p:cNvPr id="154630" name="Rectangle 6"/>
          <p:cNvSpPr>
            <a:spLocks noGrp="1" noChangeArrowheads="1"/>
          </p:cNvSpPr>
          <p:nvPr>
            <p:ph idx="1"/>
          </p:nvPr>
        </p:nvSpPr>
        <p:spPr>
          <a:xfrm>
            <a:off x="323528" y="1556792"/>
            <a:ext cx="8568951" cy="4497388"/>
          </a:xfrm>
        </p:spPr>
        <p:txBody>
          <a:bodyPr/>
          <a:lstStyle/>
          <a:p>
            <a:r>
              <a:rPr lang="en-US" sz="2000" dirty="0"/>
              <a:t>RFC 1662 PPP in HDLC-like Framing. W. Simpson, Ed. July 1994. (Also STD0051) (Status: STANDARD)</a:t>
            </a:r>
          </a:p>
          <a:p>
            <a:r>
              <a:rPr lang="en-US" sz="2000" dirty="0"/>
              <a:t>RFC 3945 Generalized Multi-Protocol Label Switching (GMPLS) Architecture. E. Mannie, Ed. October 2004. (Status: PROPOSED STANDARD)  </a:t>
            </a:r>
          </a:p>
          <a:p>
            <a:r>
              <a:rPr lang="en-US" sz="2000" dirty="0"/>
              <a:t>RFC 3912 WHOIS Protocol Specification. L. Daigle. September 2004. (Status: DRAFT STANDARD)</a:t>
            </a:r>
          </a:p>
          <a:p>
            <a:r>
              <a:rPr lang="en-US" sz="2000" dirty="0"/>
              <a:t>RFC 3936 Procedures for Modifying the Resource </a:t>
            </a:r>
            <a:r>
              <a:rPr lang="en-US" sz="2000" dirty="0" err="1"/>
              <a:t>reSerVation</a:t>
            </a:r>
            <a:r>
              <a:rPr lang="en-US" sz="2000" dirty="0"/>
              <a:t> Protocol (RSVP). K. </a:t>
            </a:r>
            <a:r>
              <a:rPr lang="en-US" sz="2000" dirty="0" err="1"/>
              <a:t>Kompella</a:t>
            </a:r>
            <a:r>
              <a:rPr lang="en-US" sz="2000" dirty="0"/>
              <a:t>, J. Lang. October 2004. (Also BCP0096) (Status: BEST CURRENT PRACTICE)</a:t>
            </a:r>
          </a:p>
          <a:p>
            <a:r>
              <a:rPr lang="en-US" sz="2000" dirty="0"/>
              <a:t>RFC 3976 Interworking SIP and Intelligent Network (IN) Applications. V. K. </a:t>
            </a:r>
            <a:r>
              <a:rPr lang="en-US" sz="2000" dirty="0" err="1"/>
              <a:t>Gurbani</a:t>
            </a:r>
            <a:r>
              <a:rPr lang="en-US" sz="2000" dirty="0"/>
              <a:t>, F. </a:t>
            </a:r>
            <a:r>
              <a:rPr lang="en-US" sz="2000" dirty="0" err="1"/>
              <a:t>Haerens</a:t>
            </a:r>
            <a:r>
              <a:rPr lang="en-US" sz="2000" dirty="0"/>
              <a:t>, V. </a:t>
            </a:r>
            <a:r>
              <a:rPr lang="en-US" sz="2000" dirty="0" err="1"/>
              <a:t>Rastogi</a:t>
            </a:r>
            <a:r>
              <a:rPr lang="en-US" sz="2000" dirty="0"/>
              <a:t>. January 2005. (Status: INFORMATIONAL)</a:t>
            </a:r>
          </a:p>
          <a:p>
            <a:r>
              <a:rPr lang="en-US" sz="2000" dirty="0"/>
              <a:t>RFC 4068 Fast Handovers for Mobile IPv6. R. </a:t>
            </a:r>
            <a:r>
              <a:rPr lang="en-US" sz="2000" dirty="0" err="1"/>
              <a:t>Koodli</a:t>
            </a:r>
            <a:r>
              <a:rPr lang="en-US" sz="2000" dirty="0"/>
              <a:t>, Ed. July 2005. (Status: EXPERIMENTAL) </a:t>
            </a:r>
          </a:p>
        </p:txBody>
      </p:sp>
    </p:spTree>
    <p:extLst>
      <p:ext uri="{BB962C8B-B14F-4D97-AF65-F5344CB8AC3E}">
        <p14:creationId xmlns:p14="http://schemas.microsoft.com/office/powerpoint/2010/main" val="3412428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4630">
                                            <p:txEl>
                                              <p:pRg st="0" end="0"/>
                                            </p:txEl>
                                          </p:spTgt>
                                        </p:tgtEl>
                                        <p:attrNameLst>
                                          <p:attrName>style.visibility</p:attrName>
                                        </p:attrNameLst>
                                      </p:cBhvr>
                                      <p:to>
                                        <p:strVal val="visible"/>
                                      </p:to>
                                    </p:set>
                                    <p:animEffect transition="in" filter="wipe(left)">
                                      <p:cBhvr>
                                        <p:cTn id="7" dur="500"/>
                                        <p:tgtEl>
                                          <p:spTgt spid="15463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54630">
                                            <p:txEl>
                                              <p:pRg st="1" end="1"/>
                                            </p:txEl>
                                          </p:spTgt>
                                        </p:tgtEl>
                                        <p:attrNameLst>
                                          <p:attrName>style.visibility</p:attrName>
                                        </p:attrNameLst>
                                      </p:cBhvr>
                                      <p:to>
                                        <p:strVal val="visible"/>
                                      </p:to>
                                    </p:set>
                                    <p:animEffect transition="in" filter="wipe(left)">
                                      <p:cBhvr>
                                        <p:cTn id="12" dur="500"/>
                                        <p:tgtEl>
                                          <p:spTgt spid="15463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54630">
                                            <p:txEl>
                                              <p:pRg st="2" end="2"/>
                                            </p:txEl>
                                          </p:spTgt>
                                        </p:tgtEl>
                                        <p:attrNameLst>
                                          <p:attrName>style.visibility</p:attrName>
                                        </p:attrNameLst>
                                      </p:cBhvr>
                                      <p:to>
                                        <p:strVal val="visible"/>
                                      </p:to>
                                    </p:set>
                                    <p:animEffect transition="in" filter="wipe(left)">
                                      <p:cBhvr>
                                        <p:cTn id="17" dur="500"/>
                                        <p:tgtEl>
                                          <p:spTgt spid="15463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54630">
                                            <p:txEl>
                                              <p:pRg st="3" end="3"/>
                                            </p:txEl>
                                          </p:spTgt>
                                        </p:tgtEl>
                                        <p:attrNameLst>
                                          <p:attrName>style.visibility</p:attrName>
                                        </p:attrNameLst>
                                      </p:cBhvr>
                                      <p:to>
                                        <p:strVal val="visible"/>
                                      </p:to>
                                    </p:set>
                                    <p:animEffect transition="in" filter="wipe(left)">
                                      <p:cBhvr>
                                        <p:cTn id="22" dur="500"/>
                                        <p:tgtEl>
                                          <p:spTgt spid="154630">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54630">
                                            <p:txEl>
                                              <p:pRg st="4" end="4"/>
                                            </p:txEl>
                                          </p:spTgt>
                                        </p:tgtEl>
                                        <p:attrNameLst>
                                          <p:attrName>style.visibility</p:attrName>
                                        </p:attrNameLst>
                                      </p:cBhvr>
                                      <p:to>
                                        <p:strVal val="visible"/>
                                      </p:to>
                                    </p:set>
                                    <p:animEffect transition="in" filter="wipe(left)">
                                      <p:cBhvr>
                                        <p:cTn id="27" dur="500"/>
                                        <p:tgtEl>
                                          <p:spTgt spid="154630">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54630">
                                            <p:txEl>
                                              <p:pRg st="5" end="5"/>
                                            </p:txEl>
                                          </p:spTgt>
                                        </p:tgtEl>
                                        <p:attrNameLst>
                                          <p:attrName>style.visibility</p:attrName>
                                        </p:attrNameLst>
                                      </p:cBhvr>
                                      <p:to>
                                        <p:strVal val="visible"/>
                                      </p:to>
                                    </p:set>
                                    <p:animEffect transition="in" filter="wipe(left)">
                                      <p:cBhvr>
                                        <p:cTn id="32" dur="500"/>
                                        <p:tgtEl>
                                          <p:spTgt spid="154630">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630" grpId="0" build="p"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157698" name="Rectangle 2"/>
          <p:cNvSpPr>
            <a:spLocks noGrp="1" noChangeArrowheads="1"/>
          </p:cNvSpPr>
          <p:nvPr>
            <p:ph type="title"/>
          </p:nvPr>
        </p:nvSpPr>
        <p:spPr/>
        <p:txBody>
          <a:bodyPr/>
          <a:lstStyle/>
          <a:p>
            <a:r>
              <a:rPr lang="en-US" dirty="0" smtClean="0"/>
              <a:t>Example</a:t>
            </a:r>
            <a:r>
              <a:rPr lang="pl-PL" dirty="0"/>
              <a:t/>
            </a:r>
            <a:br>
              <a:rPr lang="pl-PL" dirty="0"/>
            </a:br>
            <a:r>
              <a:rPr lang="en-US" dirty="0"/>
              <a:t>Next Generation Network</a:t>
            </a:r>
            <a:r>
              <a:rPr lang="pl-PL" dirty="0"/>
              <a:t>:</a:t>
            </a:r>
          </a:p>
        </p:txBody>
      </p:sp>
      <p:sp>
        <p:nvSpPr>
          <p:cNvPr id="157699" name="Rectangle 3"/>
          <p:cNvSpPr>
            <a:spLocks noGrp="1" noChangeArrowheads="1"/>
          </p:cNvSpPr>
          <p:nvPr>
            <p:ph idx="1"/>
          </p:nvPr>
        </p:nvSpPr>
        <p:spPr/>
        <p:txBody>
          <a:bodyPr/>
          <a:lstStyle/>
          <a:p>
            <a:pPr>
              <a:lnSpc>
                <a:spcPct val="90000"/>
              </a:lnSpc>
            </a:pPr>
            <a:r>
              <a:rPr lang="en-US" dirty="0"/>
              <a:t>ITU-T: A Next generation network (NGN) is a packet-based network which can provide services including telecommunication services and able to make use of multiple broadband, Quality of Service-enabled transport technologies and in which service-related functions are independent from underlying transport-related technologies. It offers unrestricted access by users to different service providers. It supports generalized mobility which will allow consistent and ubiquitous provision of services to users</a:t>
            </a:r>
          </a:p>
        </p:txBody>
      </p:sp>
    </p:spTree>
    <p:extLst>
      <p:ext uri="{BB962C8B-B14F-4D97-AF65-F5344CB8AC3E}">
        <p14:creationId xmlns:p14="http://schemas.microsoft.com/office/powerpoint/2010/main" val="375900920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7699">
                                            <p:txEl>
                                              <p:pRg st="0" end="0"/>
                                            </p:txEl>
                                          </p:spTgt>
                                        </p:tgtEl>
                                        <p:attrNameLst>
                                          <p:attrName>style.visibility</p:attrName>
                                        </p:attrNameLst>
                                      </p:cBhvr>
                                      <p:to>
                                        <p:strVal val="visible"/>
                                      </p:to>
                                    </p:set>
                                    <p:animEffect transition="in" filter="wipe(left)">
                                      <p:cBhvr>
                                        <p:cTn id="7" dur="500"/>
                                        <p:tgtEl>
                                          <p:spTgt spid="15769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7699" grpId="0"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8722" name="Rectangle 2"/>
          <p:cNvSpPr>
            <a:spLocks noGrp="1" noChangeArrowheads="1"/>
          </p:cNvSpPr>
          <p:nvPr>
            <p:ph type="title"/>
          </p:nvPr>
        </p:nvSpPr>
        <p:spPr/>
        <p:txBody>
          <a:bodyPr/>
          <a:lstStyle/>
          <a:p>
            <a:r>
              <a:rPr lang="pl-PL" sz="2400" dirty="0"/>
              <a:t>NGN: </a:t>
            </a:r>
            <a:br>
              <a:rPr lang="pl-PL" sz="2400" dirty="0"/>
            </a:br>
            <a:r>
              <a:rPr lang="en-US" sz="2400" dirty="0"/>
              <a:t>Problems to Solve</a:t>
            </a:r>
            <a:endParaRPr lang="pl-PL" sz="2400" dirty="0"/>
          </a:p>
        </p:txBody>
      </p:sp>
      <p:grpSp>
        <p:nvGrpSpPr>
          <p:cNvPr id="158723" name="Group 3"/>
          <p:cNvGrpSpPr>
            <a:grpSpLocks/>
          </p:cNvGrpSpPr>
          <p:nvPr/>
        </p:nvGrpSpPr>
        <p:grpSpPr bwMode="auto">
          <a:xfrm>
            <a:off x="77788" y="2173288"/>
            <a:ext cx="3079750" cy="2100262"/>
            <a:chOff x="49" y="1369"/>
            <a:chExt cx="1940" cy="1323"/>
          </a:xfrm>
        </p:grpSpPr>
        <p:sp>
          <p:nvSpPr>
            <p:cNvPr id="158724" name="Oval 4"/>
            <p:cNvSpPr>
              <a:spLocks noChangeArrowheads="1"/>
            </p:cNvSpPr>
            <p:nvPr/>
          </p:nvSpPr>
          <p:spPr bwMode="blackWhite">
            <a:xfrm>
              <a:off x="810" y="1909"/>
              <a:ext cx="1179" cy="516"/>
            </a:xfrm>
            <a:prstGeom prst="ellipse">
              <a:avLst/>
            </a:prstGeom>
            <a:solidFill>
              <a:srgbClr val="FFFF99"/>
            </a:solidFill>
            <a:ln w="12700">
              <a:solidFill>
                <a:schemeClr val="tx1"/>
              </a:solidFill>
              <a:round/>
              <a:headEnd/>
              <a:tailEnd/>
            </a:ln>
            <a:effectLst/>
          </p:spPr>
          <p:txBody>
            <a:bodyPr lIns="9144" tIns="7575" rIns="9144" bIns="7575" anchor="ctr"/>
            <a:lstStyle/>
            <a:p>
              <a:pPr algn="ctr" defTabSz="874713" eaLnBrk="0" hangingPunct="0">
                <a:lnSpc>
                  <a:spcPct val="90000"/>
                </a:lnSpc>
              </a:pPr>
              <a:r>
                <a:rPr lang="en-US" sz="1200"/>
                <a:t>Regulatory framework related to network</a:t>
              </a:r>
              <a:endParaRPr lang="en-GB" sz="1200">
                <a:ea typeface="ＭＳ Ｐゴシック" pitchFamily="34" charset="-128"/>
              </a:endParaRPr>
            </a:p>
          </p:txBody>
        </p:sp>
        <p:sp>
          <p:nvSpPr>
            <p:cNvPr id="158725" name="Rectangle 5"/>
            <p:cNvSpPr>
              <a:spLocks noChangeArrowheads="1"/>
            </p:cNvSpPr>
            <p:nvPr/>
          </p:nvSpPr>
          <p:spPr bwMode="auto">
            <a:xfrm rot="16200000">
              <a:off x="-124" y="1542"/>
              <a:ext cx="1323" cy="978"/>
            </a:xfrm>
            <a:prstGeom prst="rect">
              <a:avLst/>
            </a:prstGeom>
            <a:noFill/>
            <a:ln w="9525" algn="ctr">
              <a:noFill/>
              <a:miter lim="800000"/>
              <a:headEnd/>
              <a:tailEnd/>
            </a:ln>
            <a:effectLst/>
          </p:spPr>
          <p:txBody>
            <a:bodyPr vert="eaVert" lIns="0" tIns="0" rIns="0" bIns="0" anchor="ctr">
              <a:spAutoFit/>
            </a:bodyPr>
            <a:lstStyle/>
            <a:p>
              <a:pPr marL="177800" indent="-177800">
                <a:spcBef>
                  <a:spcPct val="25000"/>
                </a:spcBef>
                <a:buFont typeface="Arial Unicode MS" pitchFamily="34" charset="-128"/>
                <a:buChar char="»"/>
              </a:pPr>
              <a:r>
                <a:rPr lang="en-US" sz="1200" b="0" dirty="0"/>
                <a:t>Regulations facilitating introduction</a:t>
              </a:r>
              <a:r>
                <a:rPr lang="pl-PL" sz="1200" b="0" dirty="0"/>
                <a:t>?</a:t>
              </a:r>
              <a:endParaRPr lang="en-US" sz="1200" b="0" dirty="0">
                <a:ea typeface="ＭＳ Ｐゴシック" pitchFamily="34" charset="-128"/>
              </a:endParaRPr>
            </a:p>
            <a:p>
              <a:pPr marL="177800" indent="-177800">
                <a:spcBef>
                  <a:spcPct val="25000"/>
                </a:spcBef>
                <a:buFont typeface="Arial Unicode MS" pitchFamily="34" charset="-128"/>
                <a:buChar char="»"/>
              </a:pPr>
              <a:r>
                <a:rPr lang="en-US" sz="1200" b="0" dirty="0"/>
                <a:t>Regulations related to indoor cabling</a:t>
              </a:r>
              <a:r>
                <a:rPr lang="pl-PL" sz="1200" b="0" dirty="0"/>
                <a:t>? </a:t>
              </a:r>
            </a:p>
            <a:p>
              <a:pPr marL="177800" indent="-177800">
                <a:spcBef>
                  <a:spcPct val="25000"/>
                </a:spcBef>
                <a:buFont typeface="Arial Unicode MS" pitchFamily="34" charset="-128"/>
                <a:buChar char="»"/>
              </a:pPr>
              <a:r>
                <a:rPr lang="en-US" sz="1200" b="0" dirty="0"/>
                <a:t>Regulations related to digging, aerial cables, cable conduit access</a:t>
              </a:r>
              <a:r>
                <a:rPr lang="pl-PL" sz="1200" b="0" dirty="0"/>
                <a:t>? </a:t>
              </a:r>
              <a:endParaRPr lang="en-US" sz="1200" b="0" dirty="0">
                <a:ea typeface="ＭＳ Ｐゴシック" pitchFamily="34" charset="-128"/>
              </a:endParaRPr>
            </a:p>
          </p:txBody>
        </p:sp>
      </p:grpSp>
      <p:grpSp>
        <p:nvGrpSpPr>
          <p:cNvPr id="158726" name="Group 6"/>
          <p:cNvGrpSpPr>
            <a:grpSpLocks/>
          </p:cNvGrpSpPr>
          <p:nvPr/>
        </p:nvGrpSpPr>
        <p:grpSpPr bwMode="auto">
          <a:xfrm>
            <a:off x="2690813" y="1444625"/>
            <a:ext cx="3354387" cy="1622425"/>
            <a:chOff x="1695" y="910"/>
            <a:chExt cx="2113" cy="1022"/>
          </a:xfrm>
        </p:grpSpPr>
        <p:sp>
          <p:nvSpPr>
            <p:cNvPr id="158727" name="Freeform 7"/>
            <p:cNvSpPr>
              <a:spLocks/>
            </p:cNvSpPr>
            <p:nvPr/>
          </p:nvSpPr>
          <p:spPr bwMode="auto">
            <a:xfrm flipH="1">
              <a:off x="1695" y="1657"/>
              <a:ext cx="562" cy="275"/>
            </a:xfrm>
            <a:custGeom>
              <a:avLst/>
              <a:gdLst/>
              <a:ahLst/>
              <a:cxnLst>
                <a:cxn ang="0">
                  <a:pos x="0" y="0"/>
                </a:cxn>
                <a:cxn ang="0">
                  <a:pos x="480" y="115"/>
                </a:cxn>
                <a:cxn ang="0">
                  <a:pos x="903" y="298"/>
                </a:cxn>
              </a:cxnLst>
              <a:rect l="0" t="0" r="r" b="b"/>
              <a:pathLst>
                <a:path w="903" h="298">
                  <a:moveTo>
                    <a:pt x="0" y="0"/>
                  </a:moveTo>
                  <a:cubicBezTo>
                    <a:pt x="165" y="32"/>
                    <a:pt x="330" y="65"/>
                    <a:pt x="480" y="115"/>
                  </a:cubicBezTo>
                  <a:cubicBezTo>
                    <a:pt x="630" y="165"/>
                    <a:pt x="833" y="268"/>
                    <a:pt x="903" y="298"/>
                  </a:cubicBezTo>
                </a:path>
              </a:pathLst>
            </a:custGeom>
            <a:noFill/>
            <a:ln w="76200" cap="flat" cmpd="sng">
              <a:solidFill>
                <a:schemeClr val="accent2"/>
              </a:solidFill>
              <a:prstDash val="solid"/>
              <a:round/>
              <a:headEnd type="triangle" w="med" len="med"/>
              <a:tailEnd type="triangle" w="med" len="med"/>
            </a:ln>
            <a:effectLst/>
          </p:spPr>
          <p:txBody>
            <a:bodyPr wrap="none" lIns="0" tIns="0" rIns="0" bIns="0" anchor="ctr"/>
            <a:lstStyle/>
            <a:p>
              <a:endParaRPr lang="pl-PL"/>
            </a:p>
          </p:txBody>
        </p:sp>
        <p:sp>
          <p:nvSpPr>
            <p:cNvPr id="158728" name="Oval 8"/>
            <p:cNvSpPr>
              <a:spLocks noChangeArrowheads="1"/>
            </p:cNvSpPr>
            <p:nvPr/>
          </p:nvSpPr>
          <p:spPr bwMode="blackWhite">
            <a:xfrm>
              <a:off x="2269" y="1392"/>
              <a:ext cx="1128" cy="516"/>
            </a:xfrm>
            <a:prstGeom prst="ellipse">
              <a:avLst/>
            </a:prstGeom>
            <a:solidFill>
              <a:srgbClr val="FFFF99"/>
            </a:solidFill>
            <a:ln w="12700">
              <a:solidFill>
                <a:schemeClr val="tx1"/>
              </a:solidFill>
              <a:round/>
              <a:headEnd/>
              <a:tailEnd/>
            </a:ln>
            <a:effectLst/>
          </p:spPr>
          <p:txBody>
            <a:bodyPr lIns="15150" tIns="7575" rIns="15150" bIns="7575" anchor="ctr"/>
            <a:lstStyle/>
            <a:p>
              <a:pPr algn="ctr" defTabSz="874713" eaLnBrk="0" hangingPunct="0">
                <a:lnSpc>
                  <a:spcPct val="90000"/>
                </a:lnSpc>
              </a:pPr>
              <a:r>
                <a:rPr lang="en-US" sz="1200"/>
                <a:t>Regulatory framework related to competition</a:t>
              </a:r>
              <a:endParaRPr lang="en-GB" sz="1200">
                <a:ea typeface="ＭＳ Ｐゴシック" pitchFamily="34" charset="-128"/>
              </a:endParaRPr>
            </a:p>
          </p:txBody>
        </p:sp>
        <p:sp>
          <p:nvSpPr>
            <p:cNvPr id="158729" name="Rectangle 9"/>
            <p:cNvSpPr>
              <a:spLocks noChangeArrowheads="1"/>
            </p:cNvSpPr>
            <p:nvPr/>
          </p:nvSpPr>
          <p:spPr bwMode="auto">
            <a:xfrm rot="16200000">
              <a:off x="2690" y="282"/>
              <a:ext cx="489" cy="1746"/>
            </a:xfrm>
            <a:prstGeom prst="rect">
              <a:avLst/>
            </a:prstGeom>
            <a:noFill/>
            <a:ln w="9525" algn="ctr">
              <a:noFill/>
              <a:miter lim="800000"/>
              <a:headEnd/>
              <a:tailEnd/>
            </a:ln>
            <a:effectLst/>
          </p:spPr>
          <p:txBody>
            <a:bodyPr vert="eaVert" lIns="0" tIns="0" rIns="0" bIns="0" anchor="ctr">
              <a:spAutoFit/>
            </a:bodyPr>
            <a:lstStyle/>
            <a:p>
              <a:pPr marL="177800" indent="-177800">
                <a:spcBef>
                  <a:spcPct val="25000"/>
                </a:spcBef>
                <a:buFont typeface="Arial Unicode MS" pitchFamily="34" charset="-128"/>
                <a:buChar char="»"/>
              </a:pPr>
              <a:r>
                <a:rPr lang="en-US" sz="1200" b="0"/>
                <a:t>Which type of  competition is preferred by the regulator</a:t>
              </a:r>
              <a:r>
                <a:rPr lang="pl-PL" sz="1200" b="0"/>
                <a:t>? </a:t>
              </a:r>
              <a:endParaRPr lang="en-US" sz="1200" b="0">
                <a:ea typeface="ＭＳ Ｐゴシック" pitchFamily="34" charset="-128"/>
              </a:endParaRPr>
            </a:p>
            <a:p>
              <a:pPr marL="177800" indent="-177800">
                <a:spcBef>
                  <a:spcPct val="25000"/>
                </a:spcBef>
                <a:buFont typeface="Arial Unicode MS" pitchFamily="34" charset="-128"/>
                <a:buChar char="»"/>
              </a:pPr>
              <a:r>
                <a:rPr lang="en-US" sz="1200" b="0"/>
                <a:t>Is regulation necessary for the existence of the competition</a:t>
              </a:r>
              <a:r>
                <a:rPr lang="pl-PL" sz="1200" b="0"/>
                <a:t>? </a:t>
              </a:r>
              <a:endParaRPr lang="en-US" sz="1200" b="0">
                <a:ea typeface="ＭＳ Ｐゴシック" pitchFamily="34" charset="-128"/>
              </a:endParaRPr>
            </a:p>
          </p:txBody>
        </p:sp>
      </p:grpSp>
      <p:grpSp>
        <p:nvGrpSpPr>
          <p:cNvPr id="158730" name="Group 10"/>
          <p:cNvGrpSpPr>
            <a:grpSpLocks/>
          </p:cNvGrpSpPr>
          <p:nvPr/>
        </p:nvGrpSpPr>
        <p:grpSpPr bwMode="auto">
          <a:xfrm>
            <a:off x="1524000" y="3886200"/>
            <a:ext cx="4084638" cy="2689225"/>
            <a:chOff x="953" y="2465"/>
            <a:chExt cx="2573" cy="1694"/>
          </a:xfrm>
        </p:grpSpPr>
        <p:sp>
          <p:nvSpPr>
            <p:cNvPr id="158731" name="Freeform 11"/>
            <p:cNvSpPr>
              <a:spLocks/>
            </p:cNvSpPr>
            <p:nvPr/>
          </p:nvSpPr>
          <p:spPr bwMode="auto">
            <a:xfrm rot="703001" flipV="1">
              <a:off x="2552" y="3348"/>
              <a:ext cx="974" cy="232"/>
            </a:xfrm>
            <a:custGeom>
              <a:avLst/>
              <a:gdLst/>
              <a:ahLst/>
              <a:cxnLst>
                <a:cxn ang="0">
                  <a:pos x="0" y="0"/>
                </a:cxn>
                <a:cxn ang="0">
                  <a:pos x="519" y="135"/>
                </a:cxn>
                <a:cxn ang="0">
                  <a:pos x="893" y="317"/>
                </a:cxn>
              </a:cxnLst>
              <a:rect l="0" t="0" r="r" b="b"/>
              <a:pathLst>
                <a:path w="893" h="317">
                  <a:moveTo>
                    <a:pt x="0" y="0"/>
                  </a:moveTo>
                  <a:cubicBezTo>
                    <a:pt x="185" y="41"/>
                    <a:pt x="370" y="82"/>
                    <a:pt x="519" y="135"/>
                  </a:cubicBezTo>
                  <a:cubicBezTo>
                    <a:pt x="668" y="188"/>
                    <a:pt x="780" y="252"/>
                    <a:pt x="893" y="317"/>
                  </a:cubicBezTo>
                </a:path>
              </a:pathLst>
            </a:custGeom>
            <a:noFill/>
            <a:ln w="76200" cap="flat" cmpd="sng">
              <a:solidFill>
                <a:schemeClr val="accent2"/>
              </a:solidFill>
              <a:prstDash val="solid"/>
              <a:round/>
              <a:headEnd type="triangle" w="med" len="med"/>
              <a:tailEnd type="triangle" w="med" len="med"/>
            </a:ln>
            <a:effectLst/>
          </p:spPr>
          <p:txBody>
            <a:bodyPr wrap="none" lIns="0" tIns="0" rIns="0" bIns="0" anchor="ctr"/>
            <a:lstStyle/>
            <a:p>
              <a:endParaRPr lang="pl-PL"/>
            </a:p>
          </p:txBody>
        </p:sp>
        <p:sp>
          <p:nvSpPr>
            <p:cNvPr id="158732" name="Freeform 12"/>
            <p:cNvSpPr>
              <a:spLocks/>
            </p:cNvSpPr>
            <p:nvPr/>
          </p:nvSpPr>
          <p:spPr bwMode="auto">
            <a:xfrm flipH="1" flipV="1">
              <a:off x="1234" y="2465"/>
              <a:ext cx="423" cy="622"/>
            </a:xfrm>
            <a:custGeom>
              <a:avLst/>
              <a:gdLst/>
              <a:ahLst/>
              <a:cxnLst>
                <a:cxn ang="0">
                  <a:pos x="0" y="0"/>
                </a:cxn>
                <a:cxn ang="0">
                  <a:pos x="519" y="135"/>
                </a:cxn>
                <a:cxn ang="0">
                  <a:pos x="893" y="317"/>
                </a:cxn>
              </a:cxnLst>
              <a:rect l="0" t="0" r="r" b="b"/>
              <a:pathLst>
                <a:path w="893" h="317">
                  <a:moveTo>
                    <a:pt x="0" y="0"/>
                  </a:moveTo>
                  <a:cubicBezTo>
                    <a:pt x="185" y="41"/>
                    <a:pt x="370" y="82"/>
                    <a:pt x="519" y="135"/>
                  </a:cubicBezTo>
                  <a:cubicBezTo>
                    <a:pt x="668" y="188"/>
                    <a:pt x="780" y="252"/>
                    <a:pt x="893" y="317"/>
                  </a:cubicBezTo>
                </a:path>
              </a:pathLst>
            </a:custGeom>
            <a:noFill/>
            <a:ln w="76200" cap="flat" cmpd="sng">
              <a:solidFill>
                <a:schemeClr val="accent2"/>
              </a:solidFill>
              <a:prstDash val="solid"/>
              <a:round/>
              <a:headEnd type="triangle" w="med" len="med"/>
              <a:tailEnd type="triangle" w="med" len="med"/>
            </a:ln>
            <a:effectLst/>
          </p:spPr>
          <p:txBody>
            <a:bodyPr wrap="none" lIns="0" tIns="0" rIns="0" bIns="0" anchor="ctr"/>
            <a:lstStyle/>
            <a:p>
              <a:endParaRPr lang="pl-PL"/>
            </a:p>
          </p:txBody>
        </p:sp>
        <p:sp>
          <p:nvSpPr>
            <p:cNvPr id="158733" name="Oval 13"/>
            <p:cNvSpPr>
              <a:spLocks noChangeArrowheads="1"/>
            </p:cNvSpPr>
            <p:nvPr/>
          </p:nvSpPr>
          <p:spPr bwMode="blackWhite">
            <a:xfrm>
              <a:off x="1520" y="2987"/>
              <a:ext cx="1200" cy="565"/>
            </a:xfrm>
            <a:prstGeom prst="ellipse">
              <a:avLst/>
            </a:prstGeom>
            <a:solidFill>
              <a:srgbClr val="FFFF99"/>
            </a:solidFill>
            <a:ln w="12700">
              <a:solidFill>
                <a:schemeClr val="tx1"/>
              </a:solidFill>
              <a:round/>
              <a:headEnd/>
              <a:tailEnd/>
            </a:ln>
            <a:effectLst/>
          </p:spPr>
          <p:txBody>
            <a:bodyPr lIns="15150" tIns="7575" rIns="15150" bIns="7575" anchor="ctr"/>
            <a:lstStyle/>
            <a:p>
              <a:pPr algn="ctr" defTabSz="874713" eaLnBrk="0" hangingPunct="0">
                <a:lnSpc>
                  <a:spcPct val="90000"/>
                </a:lnSpc>
              </a:pPr>
              <a:r>
                <a:rPr lang="en-US" sz="1100"/>
                <a:t>Implementation </a:t>
              </a:r>
              <a:r>
                <a:rPr lang="en-US" sz="1200"/>
                <a:t>and provisioning</a:t>
              </a:r>
              <a:endParaRPr lang="en-GB" sz="1200"/>
            </a:p>
          </p:txBody>
        </p:sp>
        <p:sp>
          <p:nvSpPr>
            <p:cNvPr id="158734" name="Rectangle 14"/>
            <p:cNvSpPr>
              <a:spLocks noChangeArrowheads="1"/>
            </p:cNvSpPr>
            <p:nvPr/>
          </p:nvSpPr>
          <p:spPr bwMode="auto">
            <a:xfrm rot="16200000">
              <a:off x="1543" y="2965"/>
              <a:ext cx="604" cy="1783"/>
            </a:xfrm>
            <a:prstGeom prst="rect">
              <a:avLst/>
            </a:prstGeom>
            <a:noFill/>
            <a:ln w="9525" algn="ctr">
              <a:noFill/>
              <a:miter lim="800000"/>
              <a:headEnd/>
              <a:tailEnd/>
            </a:ln>
            <a:effectLst/>
          </p:spPr>
          <p:txBody>
            <a:bodyPr vert="eaVert" lIns="0" tIns="0" rIns="0" bIns="0" anchor="ctr">
              <a:spAutoFit/>
            </a:bodyPr>
            <a:lstStyle/>
            <a:p>
              <a:pPr marL="177800" indent="-177800">
                <a:spcBef>
                  <a:spcPct val="25000"/>
                </a:spcBef>
                <a:buFont typeface="Arial Unicode MS" pitchFamily="34" charset="-128"/>
                <a:buChar char="»"/>
              </a:pPr>
              <a:r>
                <a:rPr lang="en-US" sz="1200" b="0"/>
                <a:t>Does public support (financial </a:t>
              </a:r>
              <a:br>
                <a:rPr lang="en-US" sz="1200" b="0"/>
              </a:br>
              <a:r>
                <a:rPr lang="en-US" sz="1200" b="0"/>
                <a:t>and other) for introduction of NGN exist</a:t>
              </a:r>
              <a:r>
                <a:rPr lang="pl-PL" sz="1200" b="0"/>
                <a:t>? </a:t>
              </a:r>
              <a:endParaRPr lang="en-US" sz="1200" b="0">
                <a:ea typeface="ＭＳ Ｐゴシック" pitchFamily="34" charset="-128"/>
              </a:endParaRPr>
            </a:p>
            <a:p>
              <a:pPr marL="177800" indent="-177800">
                <a:spcBef>
                  <a:spcPct val="25000"/>
                </a:spcBef>
                <a:buFont typeface="Arial Unicode MS" pitchFamily="34" charset="-128"/>
                <a:buChar char="»"/>
              </a:pPr>
              <a:r>
                <a:rPr lang="en-US" sz="1200" b="0"/>
                <a:t>Are users migrating to NGN services</a:t>
              </a:r>
              <a:r>
                <a:rPr lang="en-US" sz="1200" b="0">
                  <a:ea typeface="ＭＳ Ｐゴシック" pitchFamily="34" charset="-128"/>
                </a:rPr>
                <a:t>?</a:t>
              </a:r>
            </a:p>
          </p:txBody>
        </p:sp>
      </p:grpSp>
      <p:grpSp>
        <p:nvGrpSpPr>
          <p:cNvPr id="158735" name="Group 15"/>
          <p:cNvGrpSpPr>
            <a:grpSpLocks/>
          </p:cNvGrpSpPr>
          <p:nvPr/>
        </p:nvGrpSpPr>
        <p:grpSpPr bwMode="auto">
          <a:xfrm>
            <a:off x="5437188" y="2560638"/>
            <a:ext cx="3627437" cy="1552575"/>
            <a:chOff x="3425" y="1613"/>
            <a:chExt cx="2285" cy="978"/>
          </a:xfrm>
        </p:grpSpPr>
        <p:sp>
          <p:nvSpPr>
            <p:cNvPr id="158736" name="Freeform 16"/>
            <p:cNvSpPr>
              <a:spLocks/>
            </p:cNvSpPr>
            <p:nvPr/>
          </p:nvSpPr>
          <p:spPr bwMode="auto">
            <a:xfrm>
              <a:off x="3425" y="1641"/>
              <a:ext cx="551" cy="257"/>
            </a:xfrm>
            <a:custGeom>
              <a:avLst/>
              <a:gdLst/>
              <a:ahLst/>
              <a:cxnLst>
                <a:cxn ang="0">
                  <a:pos x="0" y="0"/>
                </a:cxn>
                <a:cxn ang="0">
                  <a:pos x="480" y="115"/>
                </a:cxn>
                <a:cxn ang="0">
                  <a:pos x="903" y="298"/>
                </a:cxn>
              </a:cxnLst>
              <a:rect l="0" t="0" r="r" b="b"/>
              <a:pathLst>
                <a:path w="903" h="298">
                  <a:moveTo>
                    <a:pt x="0" y="0"/>
                  </a:moveTo>
                  <a:cubicBezTo>
                    <a:pt x="165" y="32"/>
                    <a:pt x="330" y="65"/>
                    <a:pt x="480" y="115"/>
                  </a:cubicBezTo>
                  <a:cubicBezTo>
                    <a:pt x="630" y="165"/>
                    <a:pt x="833" y="268"/>
                    <a:pt x="903" y="298"/>
                  </a:cubicBezTo>
                </a:path>
              </a:pathLst>
            </a:custGeom>
            <a:noFill/>
            <a:ln w="76200" cap="flat" cmpd="sng">
              <a:solidFill>
                <a:schemeClr val="accent2"/>
              </a:solidFill>
              <a:prstDash val="solid"/>
              <a:round/>
              <a:headEnd type="triangle" w="med" len="med"/>
              <a:tailEnd type="triangle" w="med" len="med"/>
            </a:ln>
            <a:effectLst/>
          </p:spPr>
          <p:txBody>
            <a:bodyPr wrap="none" lIns="0" tIns="0" rIns="0" bIns="0" anchor="ctr"/>
            <a:lstStyle/>
            <a:p>
              <a:endParaRPr lang="pl-PL"/>
            </a:p>
          </p:txBody>
        </p:sp>
        <p:sp>
          <p:nvSpPr>
            <p:cNvPr id="158737" name="Oval 17"/>
            <p:cNvSpPr>
              <a:spLocks noChangeArrowheads="1"/>
            </p:cNvSpPr>
            <p:nvPr/>
          </p:nvSpPr>
          <p:spPr bwMode="blackWhite">
            <a:xfrm>
              <a:off x="3682" y="1909"/>
              <a:ext cx="1173" cy="516"/>
            </a:xfrm>
            <a:prstGeom prst="ellipse">
              <a:avLst/>
            </a:prstGeom>
            <a:solidFill>
              <a:srgbClr val="FFFF99"/>
            </a:solidFill>
            <a:ln w="12700">
              <a:solidFill>
                <a:schemeClr val="tx1"/>
              </a:solidFill>
              <a:round/>
              <a:headEnd/>
              <a:tailEnd/>
            </a:ln>
            <a:effectLst/>
          </p:spPr>
          <p:txBody>
            <a:bodyPr lIns="15150" tIns="7575" rIns="15150" bIns="7575" anchor="ctr"/>
            <a:lstStyle/>
            <a:p>
              <a:pPr algn="ctr" defTabSz="874713" eaLnBrk="0" hangingPunct="0">
                <a:lnSpc>
                  <a:spcPct val="90000"/>
                </a:lnSpc>
              </a:pPr>
              <a:r>
                <a:rPr lang="en-US" sz="1200"/>
                <a:t>Development of service ecosystem</a:t>
              </a:r>
              <a:endParaRPr lang="en-GB" sz="1200">
                <a:ea typeface="ＭＳ Ｐゴシック" pitchFamily="34" charset="-128"/>
              </a:endParaRPr>
            </a:p>
          </p:txBody>
        </p:sp>
        <p:sp>
          <p:nvSpPr>
            <p:cNvPr id="158738" name="Rectangle 18"/>
            <p:cNvSpPr>
              <a:spLocks noChangeArrowheads="1"/>
            </p:cNvSpPr>
            <p:nvPr/>
          </p:nvSpPr>
          <p:spPr bwMode="auto">
            <a:xfrm rot="16200000">
              <a:off x="4749" y="1629"/>
              <a:ext cx="978" cy="945"/>
            </a:xfrm>
            <a:prstGeom prst="rect">
              <a:avLst/>
            </a:prstGeom>
            <a:noFill/>
            <a:ln w="9525" algn="ctr">
              <a:noFill/>
              <a:miter lim="800000"/>
              <a:headEnd/>
              <a:tailEnd/>
            </a:ln>
            <a:effectLst/>
          </p:spPr>
          <p:txBody>
            <a:bodyPr vert="eaVert" lIns="0" tIns="0" rIns="0" bIns="0" anchor="ctr">
              <a:spAutoFit/>
            </a:bodyPr>
            <a:lstStyle/>
            <a:p>
              <a:pPr marL="177800" indent="-177800">
                <a:spcBef>
                  <a:spcPct val="25000"/>
                </a:spcBef>
                <a:buFont typeface="Arial Unicode MS" pitchFamily="34" charset="-128"/>
                <a:buChar char="»"/>
              </a:pPr>
              <a:r>
                <a:rPr lang="en-US" sz="1200" b="0"/>
                <a:t>Are services beyond </a:t>
              </a:r>
              <a:r>
                <a:rPr lang="en-US" sz="1200" b="0" i="1">
                  <a:ea typeface="ＭＳ Ｐゴシック" pitchFamily="34" charset="-128"/>
                </a:rPr>
                <a:t>triple-play </a:t>
              </a:r>
              <a:r>
                <a:rPr lang="en-US" sz="1200" b="0">
                  <a:ea typeface="ＭＳ Ｐゴシック" pitchFamily="34" charset="-128"/>
                </a:rPr>
                <a:t>possible?</a:t>
              </a:r>
            </a:p>
            <a:p>
              <a:pPr marL="177800" indent="-177800">
                <a:spcBef>
                  <a:spcPct val="25000"/>
                </a:spcBef>
                <a:buFont typeface="Arial Unicode MS" pitchFamily="34" charset="-128"/>
                <a:buChar char="»"/>
              </a:pPr>
              <a:r>
                <a:rPr lang="en-US" sz="1200" b="0"/>
                <a:t>Which providers are innovative</a:t>
              </a:r>
              <a:r>
                <a:rPr lang="en-US" sz="1200" b="0">
                  <a:ea typeface="ＭＳ Ｐゴシック" pitchFamily="34" charset="-128"/>
                </a:rPr>
                <a:t>?</a:t>
              </a:r>
            </a:p>
            <a:p>
              <a:pPr marL="177800" indent="-177800">
                <a:spcBef>
                  <a:spcPct val="25000"/>
                </a:spcBef>
                <a:buFont typeface="Arial Unicode MS" pitchFamily="34" charset="-128"/>
                <a:buChar char="»"/>
              </a:pPr>
              <a:r>
                <a:rPr lang="en-US" sz="1200" b="0"/>
                <a:t>Do infrastructure investors share service revenue</a:t>
              </a:r>
              <a:r>
                <a:rPr lang="en-US" sz="1200" b="0">
                  <a:ea typeface="ＭＳ Ｐゴシック" pitchFamily="34" charset="-128"/>
                </a:rPr>
                <a:t>?</a:t>
              </a:r>
            </a:p>
          </p:txBody>
        </p:sp>
      </p:grpSp>
      <p:grpSp>
        <p:nvGrpSpPr>
          <p:cNvPr id="158739" name="Group 19"/>
          <p:cNvGrpSpPr>
            <a:grpSpLocks/>
          </p:cNvGrpSpPr>
          <p:nvPr/>
        </p:nvGrpSpPr>
        <p:grpSpPr bwMode="auto">
          <a:xfrm>
            <a:off x="5286376" y="3913189"/>
            <a:ext cx="3114676" cy="2649538"/>
            <a:chOff x="3330" y="2465"/>
            <a:chExt cx="1962" cy="1669"/>
          </a:xfrm>
        </p:grpSpPr>
        <p:sp>
          <p:nvSpPr>
            <p:cNvPr id="158740" name="Oval 20"/>
            <p:cNvSpPr>
              <a:spLocks noChangeArrowheads="1"/>
            </p:cNvSpPr>
            <p:nvPr/>
          </p:nvSpPr>
          <p:spPr bwMode="blackWhite">
            <a:xfrm>
              <a:off x="3330" y="2975"/>
              <a:ext cx="1052" cy="516"/>
            </a:xfrm>
            <a:prstGeom prst="ellipse">
              <a:avLst/>
            </a:prstGeom>
            <a:solidFill>
              <a:srgbClr val="FFFF99"/>
            </a:solidFill>
            <a:ln w="12700">
              <a:solidFill>
                <a:schemeClr val="tx1"/>
              </a:solidFill>
              <a:round/>
              <a:headEnd/>
              <a:tailEnd/>
            </a:ln>
            <a:effectLst/>
          </p:spPr>
          <p:txBody>
            <a:bodyPr lIns="15150" tIns="7575" rIns="15150" bIns="7575" anchor="ctr"/>
            <a:lstStyle/>
            <a:p>
              <a:pPr algn="ctr" defTabSz="874713" eaLnBrk="0" hangingPunct="0">
                <a:lnSpc>
                  <a:spcPct val="90000"/>
                </a:lnSpc>
              </a:pPr>
              <a:r>
                <a:rPr lang="en-US" sz="1200"/>
                <a:t>Integration with economy</a:t>
              </a:r>
              <a:endParaRPr lang="en-GB" sz="1200">
                <a:ea typeface="ＭＳ Ｐゴシック" pitchFamily="34" charset="-128"/>
              </a:endParaRPr>
            </a:p>
          </p:txBody>
        </p:sp>
        <p:sp>
          <p:nvSpPr>
            <p:cNvPr id="158741" name="Rectangle 21"/>
            <p:cNvSpPr>
              <a:spLocks noChangeArrowheads="1"/>
            </p:cNvSpPr>
            <p:nvPr/>
          </p:nvSpPr>
          <p:spPr bwMode="auto">
            <a:xfrm rot="16200000">
              <a:off x="4069" y="2911"/>
              <a:ext cx="611" cy="1835"/>
            </a:xfrm>
            <a:prstGeom prst="rect">
              <a:avLst/>
            </a:prstGeom>
            <a:noFill/>
            <a:ln w="9525" algn="ctr">
              <a:noFill/>
              <a:miter lim="800000"/>
              <a:headEnd/>
              <a:tailEnd/>
            </a:ln>
            <a:effectLst/>
          </p:spPr>
          <p:txBody>
            <a:bodyPr vert="eaVert" lIns="0" tIns="0" rIns="0" bIns="0" anchor="ctr">
              <a:spAutoFit/>
            </a:bodyPr>
            <a:lstStyle/>
            <a:p>
              <a:pPr marL="177800" indent="-177800">
                <a:spcBef>
                  <a:spcPct val="25000"/>
                </a:spcBef>
                <a:buFont typeface="Arial Unicode MS" pitchFamily="34" charset="-128"/>
                <a:buChar char="»"/>
              </a:pPr>
              <a:r>
                <a:rPr lang="en-US" sz="1200" b="0" dirty="0"/>
                <a:t>Are companies and public institutions migrating towards </a:t>
              </a:r>
              <a:r>
                <a:rPr lang="en-US" sz="1200" b="0" dirty="0" smtClean="0"/>
                <a:t>NG</a:t>
              </a:r>
              <a:r>
                <a:rPr lang="pl-PL" sz="1200" b="0" dirty="0" smtClean="0"/>
                <a:t>N</a:t>
              </a:r>
              <a:r>
                <a:rPr lang="en-US" sz="1200" b="0" dirty="0" smtClean="0">
                  <a:ea typeface="ＭＳ Ｐゴシック" pitchFamily="34" charset="-128"/>
                </a:rPr>
                <a:t>?</a:t>
              </a:r>
              <a:endParaRPr lang="en-US" sz="1200" b="0" dirty="0">
                <a:ea typeface="ＭＳ Ｐゴシック" pitchFamily="34" charset="-128"/>
              </a:endParaRPr>
            </a:p>
            <a:p>
              <a:pPr marL="177800" indent="-177800">
                <a:spcBef>
                  <a:spcPct val="25000"/>
                </a:spcBef>
                <a:buFont typeface="Arial Unicode MS" pitchFamily="34" charset="-128"/>
                <a:buChar char="»"/>
              </a:pPr>
              <a:r>
                <a:rPr lang="en-US" sz="1200" b="0" dirty="0"/>
                <a:t>Do health services, education, elderly care, etc. depend on NGA</a:t>
              </a:r>
              <a:r>
                <a:rPr lang="en-US" sz="1200" b="0" dirty="0">
                  <a:ea typeface="ＭＳ Ｐゴシック" pitchFamily="34" charset="-128"/>
                </a:rPr>
                <a:t>?</a:t>
              </a:r>
            </a:p>
          </p:txBody>
        </p:sp>
        <p:sp>
          <p:nvSpPr>
            <p:cNvPr id="158742" name="Freeform 22"/>
            <p:cNvSpPr>
              <a:spLocks/>
            </p:cNvSpPr>
            <p:nvPr/>
          </p:nvSpPr>
          <p:spPr bwMode="auto">
            <a:xfrm flipV="1">
              <a:off x="4098" y="2465"/>
              <a:ext cx="255" cy="486"/>
            </a:xfrm>
            <a:custGeom>
              <a:avLst/>
              <a:gdLst/>
              <a:ahLst/>
              <a:cxnLst>
                <a:cxn ang="0">
                  <a:pos x="0" y="0"/>
                </a:cxn>
                <a:cxn ang="0">
                  <a:pos x="519" y="135"/>
                </a:cxn>
                <a:cxn ang="0">
                  <a:pos x="893" y="317"/>
                </a:cxn>
              </a:cxnLst>
              <a:rect l="0" t="0" r="r" b="b"/>
              <a:pathLst>
                <a:path w="893" h="317">
                  <a:moveTo>
                    <a:pt x="0" y="0"/>
                  </a:moveTo>
                  <a:cubicBezTo>
                    <a:pt x="185" y="41"/>
                    <a:pt x="370" y="82"/>
                    <a:pt x="519" y="135"/>
                  </a:cubicBezTo>
                  <a:cubicBezTo>
                    <a:pt x="668" y="188"/>
                    <a:pt x="780" y="252"/>
                    <a:pt x="893" y="317"/>
                  </a:cubicBezTo>
                </a:path>
              </a:pathLst>
            </a:custGeom>
            <a:noFill/>
            <a:ln w="76200" cap="flat" cmpd="sng">
              <a:solidFill>
                <a:schemeClr val="accent2"/>
              </a:solidFill>
              <a:prstDash val="solid"/>
              <a:round/>
              <a:headEnd type="triangle" w="med" len="med"/>
              <a:tailEnd type="triangle" w="med" len="med"/>
            </a:ln>
            <a:effectLst/>
          </p:spPr>
          <p:txBody>
            <a:bodyPr wrap="none" lIns="0" tIns="0" rIns="0" bIns="0" anchor="ctr"/>
            <a:lstStyle/>
            <a:p>
              <a:endParaRPr lang="pl-PL"/>
            </a:p>
          </p:txBody>
        </p:sp>
      </p:grpSp>
      <p:sp>
        <p:nvSpPr>
          <p:cNvPr id="1200" name="Rectangle 176"/>
          <p:cNvSpPr>
            <a:spLocks noChangeArrowheads="1"/>
          </p:cNvSpPr>
          <p:nvPr/>
        </p:nvSpPr>
        <p:spPr bwMode="auto">
          <a:xfrm>
            <a:off x="38100" y="6641129"/>
            <a:ext cx="3072316" cy="215444"/>
          </a:xfrm>
          <a:prstGeom prst="rect">
            <a:avLst/>
          </a:prstGeom>
          <a:noFill/>
          <a:ln w="9525">
            <a:noFill/>
            <a:miter lim="800000"/>
            <a:headEnd/>
            <a:tailEnd/>
          </a:ln>
          <a:effectLst/>
        </p:spPr>
        <p:txBody>
          <a:bodyPr wrap="none" lIns="0" tIns="0" rIns="0" bIns="0">
            <a:spAutoFit/>
          </a:bodyPr>
          <a:lstStyle/>
          <a:p>
            <a:pPr eaLnBrk="0" hangingPunct="0"/>
            <a:r>
              <a:rPr lang="pl-PL" sz="1400" b="0" dirty="0" err="1">
                <a:solidFill>
                  <a:schemeClr val="bg1"/>
                </a:solidFill>
              </a:rPr>
              <a:t>Telefonica</a:t>
            </a:r>
            <a:r>
              <a:rPr lang="pl-PL" sz="1400" b="0" dirty="0">
                <a:solidFill>
                  <a:schemeClr val="bg1"/>
                </a:solidFill>
              </a:rPr>
              <a:t>, </a:t>
            </a:r>
            <a:r>
              <a:rPr lang="en-US" sz="1400" b="0" dirty="0">
                <a:solidFill>
                  <a:schemeClr val="bg1"/>
                </a:solidFill>
                <a:ea typeface="ＭＳ Ｐゴシック" pitchFamily="34" charset="-128"/>
              </a:rPr>
              <a:t>ITS Rome</a:t>
            </a:r>
            <a:r>
              <a:rPr lang="pl-PL" sz="1400" b="0" dirty="0">
                <a:solidFill>
                  <a:schemeClr val="bg1"/>
                </a:solidFill>
              </a:rPr>
              <a:t>, 15.09.2008</a:t>
            </a:r>
            <a:endParaRPr lang="en-US" sz="1400" b="0" dirty="0">
              <a:solidFill>
                <a:schemeClr val="bg1"/>
              </a:solidFill>
            </a:endParaRPr>
          </a:p>
        </p:txBody>
      </p:sp>
    </p:spTree>
    <p:extLst>
      <p:ext uri="{BB962C8B-B14F-4D97-AF65-F5344CB8AC3E}">
        <p14:creationId xmlns:p14="http://schemas.microsoft.com/office/powerpoint/2010/main" val="383167633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158723"/>
                                        </p:tgtEl>
                                        <p:attrNameLst>
                                          <p:attrName>style.visibility</p:attrName>
                                        </p:attrNameLst>
                                      </p:cBhvr>
                                      <p:to>
                                        <p:strVal val="visible"/>
                                      </p:to>
                                    </p:set>
                                    <p:animEffect transition="in" filter="wipe(right)">
                                      <p:cBhvr>
                                        <p:cTn id="7" dur="500"/>
                                        <p:tgtEl>
                                          <p:spTgt spid="15872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58726"/>
                                        </p:tgtEl>
                                        <p:attrNameLst>
                                          <p:attrName>style.visibility</p:attrName>
                                        </p:attrNameLst>
                                      </p:cBhvr>
                                      <p:to>
                                        <p:strVal val="visible"/>
                                      </p:to>
                                    </p:set>
                                    <p:animEffect transition="in" filter="wipe(left)">
                                      <p:cBhvr>
                                        <p:cTn id="12" dur="500"/>
                                        <p:tgtEl>
                                          <p:spTgt spid="15872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58735"/>
                                        </p:tgtEl>
                                        <p:attrNameLst>
                                          <p:attrName>style.visibility</p:attrName>
                                        </p:attrNameLst>
                                      </p:cBhvr>
                                      <p:to>
                                        <p:strVal val="visible"/>
                                      </p:to>
                                    </p:set>
                                    <p:animEffect transition="in" filter="wipe(left)">
                                      <p:cBhvr>
                                        <p:cTn id="17" dur="500"/>
                                        <p:tgtEl>
                                          <p:spTgt spid="15873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158739"/>
                                        </p:tgtEl>
                                        <p:attrNameLst>
                                          <p:attrName>style.visibility</p:attrName>
                                        </p:attrNameLst>
                                      </p:cBhvr>
                                      <p:to>
                                        <p:strVal val="visible"/>
                                      </p:to>
                                    </p:set>
                                    <p:animEffect transition="in" filter="wipe(up)">
                                      <p:cBhvr>
                                        <p:cTn id="22" dur="500"/>
                                        <p:tgtEl>
                                          <p:spTgt spid="158739"/>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2" fill="hold" nodeType="clickEffect">
                                  <p:stCondLst>
                                    <p:cond delay="0"/>
                                  </p:stCondLst>
                                  <p:childTnLst>
                                    <p:set>
                                      <p:cBhvr>
                                        <p:cTn id="26" dur="1" fill="hold">
                                          <p:stCondLst>
                                            <p:cond delay="0"/>
                                          </p:stCondLst>
                                        </p:cTn>
                                        <p:tgtEl>
                                          <p:spTgt spid="158730"/>
                                        </p:tgtEl>
                                        <p:attrNameLst>
                                          <p:attrName>style.visibility</p:attrName>
                                        </p:attrNameLst>
                                      </p:cBhvr>
                                      <p:to>
                                        <p:strVal val="visible"/>
                                      </p:to>
                                    </p:set>
                                    <p:animEffect transition="in" filter="wipe(right)">
                                      <p:cBhvr>
                                        <p:cTn id="27" dur="500"/>
                                        <p:tgtEl>
                                          <p:spTgt spid="1587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9746" name="Rectangle 2"/>
          <p:cNvSpPr>
            <a:spLocks noGrp="1" noChangeArrowheads="1"/>
          </p:cNvSpPr>
          <p:nvPr>
            <p:ph type="title"/>
          </p:nvPr>
        </p:nvSpPr>
        <p:spPr/>
        <p:txBody>
          <a:bodyPr/>
          <a:lstStyle/>
          <a:p>
            <a:r>
              <a:rPr lang="en-US" dirty="0"/>
              <a:t>Challenge</a:t>
            </a:r>
            <a:r>
              <a:rPr lang="pl-PL" dirty="0"/>
              <a:t>: </a:t>
            </a:r>
            <a:r>
              <a:rPr lang="en-US" dirty="0"/>
              <a:t>Net Neutrality</a:t>
            </a:r>
            <a:endParaRPr lang="pl-PL" dirty="0"/>
          </a:p>
        </p:txBody>
      </p:sp>
      <p:sp>
        <p:nvSpPr>
          <p:cNvPr id="159747" name="Rectangle 3"/>
          <p:cNvSpPr>
            <a:spLocks noGrp="1" noChangeArrowheads="1"/>
          </p:cNvSpPr>
          <p:nvPr>
            <p:ph idx="1"/>
          </p:nvPr>
        </p:nvSpPr>
        <p:spPr>
          <a:xfrm>
            <a:off x="251521" y="1484784"/>
            <a:ext cx="8712967" cy="4641379"/>
          </a:xfrm>
        </p:spPr>
        <p:txBody>
          <a:bodyPr/>
          <a:lstStyle/>
          <a:p>
            <a:pPr>
              <a:lnSpc>
                <a:spcPct val="90000"/>
              </a:lnSpc>
            </a:pPr>
            <a:r>
              <a:rPr lang="en-US" sz="2400" b="0" dirty="0"/>
              <a:t>savetheinternet.com:</a:t>
            </a:r>
            <a:r>
              <a:rPr lang="en-US" sz="2400" dirty="0"/>
              <a:t> “Net Neutrality is the guiding principle that preserves the free and open Internet. Net Neutrality means that Internet service providers may not discriminate between different kinds </a:t>
            </a:r>
            <a:br>
              <a:rPr lang="en-US" sz="2400" dirty="0"/>
            </a:br>
            <a:r>
              <a:rPr lang="en-US" sz="2400" dirty="0"/>
              <a:t>of content and applications online”</a:t>
            </a:r>
          </a:p>
          <a:p>
            <a:pPr>
              <a:lnSpc>
                <a:spcPct val="90000"/>
              </a:lnSpc>
            </a:pPr>
            <a:r>
              <a:rPr lang="en-US" sz="2400" dirty="0"/>
              <a:t>Principles</a:t>
            </a:r>
          </a:p>
          <a:p>
            <a:pPr lvl="1">
              <a:lnSpc>
                <a:spcPct val="90000"/>
              </a:lnSpc>
            </a:pPr>
            <a:r>
              <a:rPr lang="en-US" sz="2000" dirty="0"/>
              <a:t>Freedom of access to services</a:t>
            </a:r>
          </a:p>
          <a:p>
            <a:pPr lvl="1">
              <a:lnSpc>
                <a:spcPct val="90000"/>
              </a:lnSpc>
            </a:pPr>
            <a:r>
              <a:rPr lang="en-US" sz="2000" dirty="0"/>
              <a:t>Freedom of access to content</a:t>
            </a:r>
          </a:p>
          <a:p>
            <a:pPr lvl="1">
              <a:lnSpc>
                <a:spcPct val="90000"/>
              </a:lnSpc>
            </a:pPr>
            <a:r>
              <a:rPr lang="en-US" sz="2000" dirty="0"/>
              <a:t>Freedom of access to devices</a:t>
            </a:r>
          </a:p>
          <a:p>
            <a:pPr lvl="1">
              <a:lnSpc>
                <a:spcPct val="90000"/>
              </a:lnSpc>
            </a:pPr>
            <a:r>
              <a:rPr lang="en-US" sz="2000" dirty="0"/>
              <a:t>Protection against abuses by operators</a:t>
            </a:r>
          </a:p>
          <a:p>
            <a:pPr>
              <a:lnSpc>
                <a:spcPct val="90000"/>
              </a:lnSpc>
            </a:pPr>
            <a:r>
              <a:rPr lang="en-US" sz="2400" dirty="0"/>
              <a:t>Net neutrality variations</a:t>
            </a:r>
          </a:p>
          <a:p>
            <a:pPr lvl="1">
              <a:lnSpc>
                <a:spcPct val="90000"/>
              </a:lnSpc>
            </a:pPr>
            <a:r>
              <a:rPr lang="en-US" sz="2000" dirty="0"/>
              <a:t>Strict net neutrality (no </a:t>
            </a:r>
            <a:r>
              <a:rPr lang="en-US" sz="2000" dirty="0" err="1"/>
              <a:t>QoS</a:t>
            </a:r>
            <a:r>
              <a:rPr lang="en-US" sz="2000" dirty="0"/>
              <a:t> guarantees whatsoever)</a:t>
            </a:r>
          </a:p>
          <a:p>
            <a:pPr lvl="1">
              <a:lnSpc>
                <a:spcPct val="90000"/>
              </a:lnSpc>
            </a:pPr>
            <a:r>
              <a:rPr lang="en-US" sz="2000" dirty="0"/>
              <a:t>Limited net neutrality (</a:t>
            </a:r>
            <a:r>
              <a:rPr lang="en-US" sz="2000" dirty="0" err="1"/>
              <a:t>QoS</a:t>
            </a:r>
            <a:r>
              <a:rPr lang="en-US" sz="2000" dirty="0"/>
              <a:t> allowed, but its differentiation cannot be based on user addresses but exclusively on traffic properties)</a:t>
            </a:r>
          </a:p>
        </p:txBody>
      </p:sp>
    </p:spTree>
    <p:extLst>
      <p:ext uri="{BB962C8B-B14F-4D97-AF65-F5344CB8AC3E}">
        <p14:creationId xmlns:p14="http://schemas.microsoft.com/office/powerpoint/2010/main" val="3030963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9747">
                                            <p:txEl>
                                              <p:pRg st="0" end="0"/>
                                            </p:txEl>
                                          </p:spTgt>
                                        </p:tgtEl>
                                        <p:attrNameLst>
                                          <p:attrName>style.visibility</p:attrName>
                                        </p:attrNameLst>
                                      </p:cBhvr>
                                      <p:to>
                                        <p:strVal val="visible"/>
                                      </p:to>
                                    </p:set>
                                    <p:animEffect transition="in" filter="wipe(left)">
                                      <p:cBhvr>
                                        <p:cTn id="7" dur="500"/>
                                        <p:tgtEl>
                                          <p:spTgt spid="15974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59747">
                                            <p:txEl>
                                              <p:pRg st="1" end="1"/>
                                            </p:txEl>
                                          </p:spTgt>
                                        </p:tgtEl>
                                        <p:attrNameLst>
                                          <p:attrName>style.visibility</p:attrName>
                                        </p:attrNameLst>
                                      </p:cBhvr>
                                      <p:to>
                                        <p:strVal val="visible"/>
                                      </p:to>
                                    </p:set>
                                    <p:animEffect transition="in" filter="wipe(left)">
                                      <p:cBhvr>
                                        <p:cTn id="12" dur="500"/>
                                        <p:tgtEl>
                                          <p:spTgt spid="159747">
                                            <p:txEl>
                                              <p:pRg st="1" end="1"/>
                                            </p:txEl>
                                          </p:spTgt>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159747">
                                            <p:txEl>
                                              <p:pRg st="2" end="2"/>
                                            </p:txEl>
                                          </p:spTgt>
                                        </p:tgtEl>
                                        <p:attrNameLst>
                                          <p:attrName>style.visibility</p:attrName>
                                        </p:attrNameLst>
                                      </p:cBhvr>
                                      <p:to>
                                        <p:strVal val="visible"/>
                                      </p:to>
                                    </p:set>
                                    <p:animEffect transition="in" filter="wipe(left)">
                                      <p:cBhvr>
                                        <p:cTn id="15" dur="500"/>
                                        <p:tgtEl>
                                          <p:spTgt spid="159747">
                                            <p:txEl>
                                              <p:pRg st="2" end="2"/>
                                            </p:txEl>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59747">
                                            <p:txEl>
                                              <p:pRg st="3" end="3"/>
                                            </p:txEl>
                                          </p:spTgt>
                                        </p:tgtEl>
                                        <p:attrNameLst>
                                          <p:attrName>style.visibility</p:attrName>
                                        </p:attrNameLst>
                                      </p:cBhvr>
                                      <p:to>
                                        <p:strVal val="visible"/>
                                      </p:to>
                                    </p:set>
                                    <p:animEffect transition="in" filter="wipe(left)">
                                      <p:cBhvr>
                                        <p:cTn id="18" dur="500"/>
                                        <p:tgtEl>
                                          <p:spTgt spid="159747">
                                            <p:txEl>
                                              <p:pRg st="3" end="3"/>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159747">
                                            <p:txEl>
                                              <p:pRg st="4" end="4"/>
                                            </p:txEl>
                                          </p:spTgt>
                                        </p:tgtEl>
                                        <p:attrNameLst>
                                          <p:attrName>style.visibility</p:attrName>
                                        </p:attrNameLst>
                                      </p:cBhvr>
                                      <p:to>
                                        <p:strVal val="visible"/>
                                      </p:to>
                                    </p:set>
                                    <p:animEffect transition="in" filter="wipe(left)">
                                      <p:cBhvr>
                                        <p:cTn id="21" dur="500"/>
                                        <p:tgtEl>
                                          <p:spTgt spid="159747">
                                            <p:txEl>
                                              <p:pRg st="4" end="4"/>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159747">
                                            <p:txEl>
                                              <p:pRg st="5" end="5"/>
                                            </p:txEl>
                                          </p:spTgt>
                                        </p:tgtEl>
                                        <p:attrNameLst>
                                          <p:attrName>style.visibility</p:attrName>
                                        </p:attrNameLst>
                                      </p:cBhvr>
                                      <p:to>
                                        <p:strVal val="visible"/>
                                      </p:to>
                                    </p:set>
                                    <p:animEffect transition="in" filter="wipe(left)">
                                      <p:cBhvr>
                                        <p:cTn id="24" dur="500"/>
                                        <p:tgtEl>
                                          <p:spTgt spid="159747">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159747">
                                            <p:txEl>
                                              <p:pRg st="6" end="6"/>
                                            </p:txEl>
                                          </p:spTgt>
                                        </p:tgtEl>
                                        <p:attrNameLst>
                                          <p:attrName>style.visibility</p:attrName>
                                        </p:attrNameLst>
                                      </p:cBhvr>
                                      <p:to>
                                        <p:strVal val="visible"/>
                                      </p:to>
                                    </p:set>
                                    <p:animEffect transition="in" filter="wipe(left)">
                                      <p:cBhvr>
                                        <p:cTn id="29" dur="500"/>
                                        <p:tgtEl>
                                          <p:spTgt spid="159747">
                                            <p:txEl>
                                              <p:pRg st="6" end="6"/>
                                            </p:txEl>
                                          </p:spTgt>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59747">
                                            <p:txEl>
                                              <p:pRg st="7" end="7"/>
                                            </p:txEl>
                                          </p:spTgt>
                                        </p:tgtEl>
                                        <p:attrNameLst>
                                          <p:attrName>style.visibility</p:attrName>
                                        </p:attrNameLst>
                                      </p:cBhvr>
                                      <p:to>
                                        <p:strVal val="visible"/>
                                      </p:to>
                                    </p:set>
                                    <p:animEffect transition="in" filter="wipe(left)">
                                      <p:cBhvr>
                                        <p:cTn id="32" dur="500"/>
                                        <p:tgtEl>
                                          <p:spTgt spid="159747">
                                            <p:txEl>
                                              <p:pRg st="7" end="7"/>
                                            </p:txEl>
                                          </p:spTgt>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59747">
                                            <p:txEl>
                                              <p:pRg st="8" end="8"/>
                                            </p:txEl>
                                          </p:spTgt>
                                        </p:tgtEl>
                                        <p:attrNameLst>
                                          <p:attrName>style.visibility</p:attrName>
                                        </p:attrNameLst>
                                      </p:cBhvr>
                                      <p:to>
                                        <p:strVal val="visible"/>
                                      </p:to>
                                    </p:set>
                                    <p:animEffect transition="in" filter="wipe(left)">
                                      <p:cBhvr>
                                        <p:cTn id="35" dur="500"/>
                                        <p:tgtEl>
                                          <p:spTgt spid="15974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747" grpId="0" build="p"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ytuł 2"/>
          <p:cNvSpPr>
            <a:spLocks noGrp="1"/>
          </p:cNvSpPr>
          <p:nvPr>
            <p:ph type="title"/>
          </p:nvPr>
        </p:nvSpPr>
        <p:spPr/>
        <p:txBody>
          <a:bodyPr/>
          <a:lstStyle/>
          <a:p>
            <a:r>
              <a:rPr lang="en-US" dirty="0" smtClean="0"/>
              <a:t>No Net Neutrality</a:t>
            </a:r>
            <a:endParaRPr lang="en-US" dirty="0"/>
          </a:p>
        </p:txBody>
      </p:sp>
      <p:sp>
        <p:nvSpPr>
          <p:cNvPr id="2" name="Symbol zastępczy zawartości 1"/>
          <p:cNvSpPr>
            <a:spLocks noGrp="1"/>
          </p:cNvSpPr>
          <p:nvPr>
            <p:ph idx="1"/>
          </p:nvPr>
        </p:nvSpPr>
        <p:spPr>
          <a:xfrm>
            <a:off x="1547664" y="1484784"/>
            <a:ext cx="7138987" cy="4497388"/>
          </a:xfrm>
        </p:spPr>
        <p:txBody>
          <a:bodyPr/>
          <a:lstStyle/>
          <a:p>
            <a:r>
              <a:rPr lang="en-US" sz="2800" dirty="0" smtClean="0"/>
              <a:t>Rules:</a:t>
            </a:r>
          </a:p>
          <a:p>
            <a:pPr lvl="1"/>
            <a:r>
              <a:rPr lang="en-US" sz="2400" dirty="0" smtClean="0"/>
              <a:t>no regulations of any kind</a:t>
            </a:r>
          </a:p>
          <a:p>
            <a:pPr lvl="1"/>
            <a:r>
              <a:rPr lang="en-US" sz="2400" dirty="0" smtClean="0"/>
              <a:t>current Internet status</a:t>
            </a:r>
          </a:p>
          <a:p>
            <a:r>
              <a:rPr lang="en-US" sz="2800" dirty="0" smtClean="0"/>
              <a:t>Who opts for it:</a:t>
            </a:r>
          </a:p>
          <a:p>
            <a:pPr lvl="1"/>
            <a:r>
              <a:rPr lang="en-US" sz="2400" dirty="0" err="1" smtClean="0"/>
              <a:t>telcos</a:t>
            </a:r>
            <a:endParaRPr lang="en-US" sz="2400" dirty="0" smtClean="0"/>
          </a:p>
          <a:p>
            <a:pPr lvl="1"/>
            <a:r>
              <a:rPr lang="en-US" sz="2400" dirty="0" smtClean="0"/>
              <a:t>ISPs</a:t>
            </a:r>
          </a:p>
          <a:p>
            <a:r>
              <a:rPr lang="en-US" sz="2800" dirty="0" smtClean="0"/>
              <a:t>Reasons:</a:t>
            </a:r>
          </a:p>
          <a:p>
            <a:pPr lvl="1"/>
            <a:r>
              <a:rPr lang="en-US" sz="2400" dirty="0" smtClean="0"/>
              <a:t>possibilities for extra charging content providers</a:t>
            </a:r>
          </a:p>
          <a:p>
            <a:pPr lvl="1"/>
            <a:r>
              <a:rPr lang="en-US" sz="2400" dirty="0" smtClean="0"/>
              <a:t>freedom in managing and developing the networks</a:t>
            </a:r>
            <a:endParaRPr lang="en-US" sz="2400" dirty="0"/>
          </a:p>
        </p:txBody>
      </p:sp>
    </p:spTree>
    <p:extLst>
      <p:ext uri="{BB962C8B-B14F-4D97-AF65-F5344CB8AC3E}">
        <p14:creationId xmlns:p14="http://schemas.microsoft.com/office/powerpoint/2010/main" val="718482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wipe(down)">
                                      <p:cBhvr>
                                        <p:cTn id="10" dur="500"/>
                                        <p:tgtEl>
                                          <p:spTgt spid="2">
                                            <p:txEl>
                                              <p:pRg st="1" end="1"/>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wipe(down)">
                                      <p:cBhvr>
                                        <p:cTn id="13" dur="500"/>
                                        <p:tgtEl>
                                          <p:spTgt spid="2">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2">
                                            <p:txEl>
                                              <p:pRg st="3" end="3"/>
                                            </p:txEl>
                                          </p:spTgt>
                                        </p:tgtEl>
                                        <p:attrNameLst>
                                          <p:attrName>style.visibility</p:attrName>
                                        </p:attrNameLst>
                                      </p:cBhvr>
                                      <p:to>
                                        <p:strVal val="visible"/>
                                      </p:to>
                                    </p:set>
                                    <p:animEffect transition="in" filter="wipe(down)">
                                      <p:cBhvr>
                                        <p:cTn id="18" dur="500"/>
                                        <p:tgtEl>
                                          <p:spTgt spid="2">
                                            <p:txEl>
                                              <p:pRg st="3" end="3"/>
                                            </p:txEl>
                                          </p:spTgt>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animEffect transition="in" filter="wipe(down)">
                                      <p:cBhvr>
                                        <p:cTn id="21" dur="500"/>
                                        <p:tgtEl>
                                          <p:spTgt spid="2">
                                            <p:txEl>
                                              <p:pRg st="4" end="4"/>
                                            </p:txEl>
                                          </p:spTgt>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2">
                                            <p:txEl>
                                              <p:pRg st="5" end="5"/>
                                            </p:txEl>
                                          </p:spTgt>
                                        </p:tgtEl>
                                        <p:attrNameLst>
                                          <p:attrName>style.visibility</p:attrName>
                                        </p:attrNameLst>
                                      </p:cBhvr>
                                      <p:to>
                                        <p:strVal val="visible"/>
                                      </p:to>
                                    </p:set>
                                    <p:animEffect transition="in" filter="wipe(down)">
                                      <p:cBhvr>
                                        <p:cTn id="24" dur="500"/>
                                        <p:tgtEl>
                                          <p:spTgt spid="2">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2">
                                            <p:txEl>
                                              <p:pRg st="6" end="6"/>
                                            </p:txEl>
                                          </p:spTgt>
                                        </p:tgtEl>
                                        <p:attrNameLst>
                                          <p:attrName>style.visibility</p:attrName>
                                        </p:attrNameLst>
                                      </p:cBhvr>
                                      <p:to>
                                        <p:strVal val="visible"/>
                                      </p:to>
                                    </p:set>
                                    <p:animEffect transition="in" filter="wipe(down)">
                                      <p:cBhvr>
                                        <p:cTn id="29" dur="500"/>
                                        <p:tgtEl>
                                          <p:spTgt spid="2">
                                            <p:txEl>
                                              <p:pRg st="6" end="6"/>
                                            </p:txEl>
                                          </p:spTgt>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2">
                                            <p:txEl>
                                              <p:pRg st="7" end="7"/>
                                            </p:txEl>
                                          </p:spTgt>
                                        </p:tgtEl>
                                        <p:attrNameLst>
                                          <p:attrName>style.visibility</p:attrName>
                                        </p:attrNameLst>
                                      </p:cBhvr>
                                      <p:to>
                                        <p:strVal val="visible"/>
                                      </p:to>
                                    </p:set>
                                    <p:animEffect transition="in" filter="wipe(down)">
                                      <p:cBhvr>
                                        <p:cTn id="32" dur="500"/>
                                        <p:tgtEl>
                                          <p:spTgt spid="2">
                                            <p:txEl>
                                              <p:pRg st="7" end="7"/>
                                            </p:txEl>
                                          </p:spTgt>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2">
                                            <p:txEl>
                                              <p:pRg st="8" end="8"/>
                                            </p:txEl>
                                          </p:spTgt>
                                        </p:tgtEl>
                                        <p:attrNameLst>
                                          <p:attrName>style.visibility</p:attrName>
                                        </p:attrNameLst>
                                      </p:cBhvr>
                                      <p:to>
                                        <p:strVal val="visible"/>
                                      </p:to>
                                    </p:set>
                                    <p:animEffect transition="in" filter="wipe(down)">
                                      <p:cBhvr>
                                        <p:cTn id="35"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ytuł 2"/>
          <p:cNvSpPr>
            <a:spLocks noGrp="1"/>
          </p:cNvSpPr>
          <p:nvPr>
            <p:ph type="title"/>
          </p:nvPr>
        </p:nvSpPr>
        <p:spPr/>
        <p:txBody>
          <a:bodyPr/>
          <a:lstStyle/>
          <a:p>
            <a:r>
              <a:rPr lang="en-US" dirty="0" smtClean="0"/>
              <a:t>Strict Net Neutrality</a:t>
            </a:r>
            <a:endParaRPr lang="en-US" dirty="0"/>
          </a:p>
        </p:txBody>
      </p:sp>
      <p:sp>
        <p:nvSpPr>
          <p:cNvPr id="2" name="Symbol zastępczy zawartości 1"/>
          <p:cNvSpPr>
            <a:spLocks noGrp="1"/>
          </p:cNvSpPr>
          <p:nvPr>
            <p:ph idx="1"/>
          </p:nvPr>
        </p:nvSpPr>
        <p:spPr/>
        <p:txBody>
          <a:bodyPr/>
          <a:lstStyle/>
          <a:p>
            <a:r>
              <a:rPr lang="en-US" dirty="0" smtClean="0"/>
              <a:t>Rules:</a:t>
            </a:r>
          </a:p>
          <a:p>
            <a:pPr lvl="1"/>
            <a:r>
              <a:rPr lang="en-US" dirty="0" smtClean="0"/>
              <a:t>no </a:t>
            </a:r>
            <a:r>
              <a:rPr lang="en-US" dirty="0" err="1" smtClean="0"/>
              <a:t>QoS</a:t>
            </a:r>
            <a:r>
              <a:rPr lang="en-US" dirty="0" smtClean="0"/>
              <a:t> allowed whatsoever</a:t>
            </a:r>
          </a:p>
          <a:p>
            <a:r>
              <a:rPr lang="en-US" dirty="0" smtClean="0"/>
              <a:t>Who opts for it:</a:t>
            </a:r>
          </a:p>
          <a:p>
            <a:pPr lvl="1"/>
            <a:r>
              <a:rPr lang="en-US" dirty="0" smtClean="0"/>
              <a:t>non-technical parties </a:t>
            </a:r>
          </a:p>
          <a:p>
            <a:r>
              <a:rPr lang="en-US" dirty="0" smtClean="0"/>
              <a:t>Reasons:</a:t>
            </a:r>
          </a:p>
          <a:p>
            <a:pPr lvl="1"/>
            <a:r>
              <a:rPr lang="en-US" dirty="0" err="1" smtClean="0"/>
              <a:t>QoS</a:t>
            </a:r>
            <a:r>
              <a:rPr lang="en-US" dirty="0" smtClean="0"/>
              <a:t> is not needed as, currently, Internet works sufficiently well </a:t>
            </a:r>
          </a:p>
          <a:p>
            <a:endParaRPr lang="en-US" dirty="0"/>
          </a:p>
        </p:txBody>
      </p:sp>
    </p:spTree>
    <p:extLst>
      <p:ext uri="{BB962C8B-B14F-4D97-AF65-F5344CB8AC3E}">
        <p14:creationId xmlns:p14="http://schemas.microsoft.com/office/powerpoint/2010/main" val="154113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wipe(down)">
                                      <p:cBhvr>
                                        <p:cTn id="10" dur="500"/>
                                        <p:tgtEl>
                                          <p:spTgt spid="2">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wipe(down)">
                                      <p:cBhvr>
                                        <p:cTn id="15" dur="500"/>
                                        <p:tgtEl>
                                          <p:spTgt spid="2">
                                            <p:txEl>
                                              <p:pRg st="2" end="2"/>
                                            </p:txEl>
                                          </p:spTgt>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2">
                                            <p:txEl>
                                              <p:pRg st="3" end="3"/>
                                            </p:txEl>
                                          </p:spTgt>
                                        </p:tgtEl>
                                        <p:attrNameLst>
                                          <p:attrName>style.visibility</p:attrName>
                                        </p:attrNameLst>
                                      </p:cBhvr>
                                      <p:to>
                                        <p:strVal val="visible"/>
                                      </p:to>
                                    </p:set>
                                    <p:animEffect transition="in" filter="wipe(down)">
                                      <p:cBhvr>
                                        <p:cTn id="18" dur="500"/>
                                        <p:tgtEl>
                                          <p:spTgt spid="2">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animEffect transition="in" filter="wipe(down)">
                                      <p:cBhvr>
                                        <p:cTn id="23" dur="500"/>
                                        <p:tgtEl>
                                          <p:spTgt spid="2">
                                            <p:txEl>
                                              <p:pRg st="4" end="4"/>
                                            </p:txEl>
                                          </p:spTgt>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2">
                                            <p:txEl>
                                              <p:pRg st="5" end="5"/>
                                            </p:txEl>
                                          </p:spTgt>
                                        </p:tgtEl>
                                        <p:attrNameLst>
                                          <p:attrName>style.visibility</p:attrName>
                                        </p:attrNameLst>
                                      </p:cBhvr>
                                      <p:to>
                                        <p:strVal val="visible"/>
                                      </p:to>
                                    </p:set>
                                    <p:animEffect transition="in" filter="wipe(down)">
                                      <p:cBhvr>
                                        <p:cTn id="26"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ytuł 2"/>
          <p:cNvSpPr>
            <a:spLocks noGrp="1"/>
          </p:cNvSpPr>
          <p:nvPr>
            <p:ph type="title"/>
          </p:nvPr>
        </p:nvSpPr>
        <p:spPr/>
        <p:txBody>
          <a:bodyPr/>
          <a:lstStyle/>
          <a:p>
            <a:r>
              <a:rPr lang="en-US" dirty="0" smtClean="0"/>
              <a:t>Limited Net Neutrality</a:t>
            </a:r>
            <a:endParaRPr lang="en-US" dirty="0"/>
          </a:p>
        </p:txBody>
      </p:sp>
      <p:sp>
        <p:nvSpPr>
          <p:cNvPr id="2" name="Symbol zastępczy zawartości 1"/>
          <p:cNvSpPr>
            <a:spLocks noGrp="1"/>
          </p:cNvSpPr>
          <p:nvPr>
            <p:ph idx="1"/>
          </p:nvPr>
        </p:nvSpPr>
        <p:spPr/>
        <p:txBody>
          <a:bodyPr/>
          <a:lstStyle/>
          <a:p>
            <a:r>
              <a:rPr lang="en-US" sz="2400" dirty="0" smtClean="0"/>
              <a:t>Rules:</a:t>
            </a:r>
          </a:p>
          <a:p>
            <a:pPr lvl="1"/>
            <a:r>
              <a:rPr lang="en-US" sz="2000" dirty="0" smtClean="0"/>
              <a:t>QoS is allowed, but the differentiation cannot be based on source</a:t>
            </a:r>
            <a:r>
              <a:rPr lang="pl-PL" sz="2000" dirty="0" smtClean="0"/>
              <a:t> </a:t>
            </a:r>
            <a:r>
              <a:rPr lang="pl-PL" sz="2000" dirty="0" err="1" smtClean="0"/>
              <a:t>or</a:t>
            </a:r>
            <a:r>
              <a:rPr lang="en-US" sz="2000" dirty="0" smtClean="0"/>
              <a:t> destination e</a:t>
            </a:r>
            <a:r>
              <a:rPr lang="pl-PL" sz="2000" dirty="0" smtClean="0"/>
              <a:t>.</a:t>
            </a:r>
            <a:r>
              <a:rPr lang="en-US" sz="2000" dirty="0" smtClean="0"/>
              <a:t>g</a:t>
            </a:r>
            <a:r>
              <a:rPr lang="pl-PL" sz="2000" dirty="0" smtClean="0"/>
              <a:t>.</a:t>
            </a:r>
            <a:r>
              <a:rPr lang="en-US" sz="2000" dirty="0" smtClean="0"/>
              <a:t>: we can prioritize all VoIP traffic, but not VoIP coming from a certain application or source/destination</a:t>
            </a:r>
          </a:p>
          <a:p>
            <a:r>
              <a:rPr lang="en-US" sz="2400" dirty="0" smtClean="0"/>
              <a:t>Who opts for it:</a:t>
            </a:r>
          </a:p>
          <a:p>
            <a:pPr lvl="1"/>
            <a:r>
              <a:rPr lang="en-US" sz="2000" dirty="0" smtClean="0"/>
              <a:t>end-users</a:t>
            </a:r>
          </a:p>
          <a:p>
            <a:pPr lvl="1"/>
            <a:r>
              <a:rPr lang="en-US" sz="2000" dirty="0" smtClean="0"/>
              <a:t>content providers</a:t>
            </a:r>
          </a:p>
          <a:p>
            <a:r>
              <a:rPr lang="en-US" sz="2400" dirty="0" smtClean="0"/>
              <a:t>Reasons:</a:t>
            </a:r>
          </a:p>
          <a:p>
            <a:pPr lvl="1"/>
            <a:r>
              <a:rPr lang="en-US" sz="2000" dirty="0" err="1" smtClean="0"/>
              <a:t>QoS</a:t>
            </a:r>
            <a:r>
              <a:rPr lang="en-US" sz="2000" dirty="0" smtClean="0"/>
              <a:t> is allowed but retains fairness</a:t>
            </a:r>
          </a:p>
          <a:p>
            <a:pPr lvl="1"/>
            <a:r>
              <a:rPr lang="en-US" sz="2000" dirty="0" smtClean="0"/>
              <a:t>traffic discrimination is prohibited</a:t>
            </a:r>
            <a:endParaRPr lang="en-US" sz="2000" dirty="0"/>
          </a:p>
        </p:txBody>
      </p:sp>
    </p:spTree>
    <p:extLst>
      <p:ext uri="{BB962C8B-B14F-4D97-AF65-F5344CB8AC3E}">
        <p14:creationId xmlns:p14="http://schemas.microsoft.com/office/powerpoint/2010/main" val="4060246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wipe(down)">
                                      <p:cBhvr>
                                        <p:cTn id="10" dur="500"/>
                                        <p:tgtEl>
                                          <p:spTgt spid="2">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wipe(down)">
                                      <p:cBhvr>
                                        <p:cTn id="15" dur="500"/>
                                        <p:tgtEl>
                                          <p:spTgt spid="2">
                                            <p:txEl>
                                              <p:pRg st="2" end="2"/>
                                            </p:txEl>
                                          </p:spTgt>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2">
                                            <p:txEl>
                                              <p:pRg st="3" end="3"/>
                                            </p:txEl>
                                          </p:spTgt>
                                        </p:tgtEl>
                                        <p:attrNameLst>
                                          <p:attrName>style.visibility</p:attrName>
                                        </p:attrNameLst>
                                      </p:cBhvr>
                                      <p:to>
                                        <p:strVal val="visible"/>
                                      </p:to>
                                    </p:set>
                                    <p:animEffect transition="in" filter="wipe(down)">
                                      <p:cBhvr>
                                        <p:cTn id="18" dur="500"/>
                                        <p:tgtEl>
                                          <p:spTgt spid="2">
                                            <p:txEl>
                                              <p:pRg st="3" end="3"/>
                                            </p:txEl>
                                          </p:spTgt>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animEffect transition="in" filter="wipe(down)">
                                      <p:cBhvr>
                                        <p:cTn id="21" dur="500"/>
                                        <p:tgtEl>
                                          <p:spTgt spid="2">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grpId="0" nodeType="clickEffect">
                                  <p:stCondLst>
                                    <p:cond delay="0"/>
                                  </p:stCondLst>
                                  <p:childTnLst>
                                    <p:set>
                                      <p:cBhvr>
                                        <p:cTn id="25" dur="1" fill="hold">
                                          <p:stCondLst>
                                            <p:cond delay="0"/>
                                          </p:stCondLst>
                                        </p:cTn>
                                        <p:tgtEl>
                                          <p:spTgt spid="2">
                                            <p:txEl>
                                              <p:pRg st="5" end="5"/>
                                            </p:txEl>
                                          </p:spTgt>
                                        </p:tgtEl>
                                        <p:attrNameLst>
                                          <p:attrName>style.visibility</p:attrName>
                                        </p:attrNameLst>
                                      </p:cBhvr>
                                      <p:to>
                                        <p:strVal val="visible"/>
                                      </p:to>
                                    </p:set>
                                    <p:animEffect transition="in" filter="wipe(down)">
                                      <p:cBhvr>
                                        <p:cTn id="26" dur="500"/>
                                        <p:tgtEl>
                                          <p:spTgt spid="2">
                                            <p:txEl>
                                              <p:pRg st="5" end="5"/>
                                            </p:txEl>
                                          </p:spTgt>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2">
                                            <p:txEl>
                                              <p:pRg st="6" end="6"/>
                                            </p:txEl>
                                          </p:spTgt>
                                        </p:tgtEl>
                                        <p:attrNameLst>
                                          <p:attrName>style.visibility</p:attrName>
                                        </p:attrNameLst>
                                      </p:cBhvr>
                                      <p:to>
                                        <p:strVal val="visible"/>
                                      </p:to>
                                    </p:set>
                                    <p:animEffect transition="in" filter="wipe(down)">
                                      <p:cBhvr>
                                        <p:cTn id="29" dur="500"/>
                                        <p:tgtEl>
                                          <p:spTgt spid="2">
                                            <p:txEl>
                                              <p:pRg st="6" end="6"/>
                                            </p:txEl>
                                          </p:spTgt>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2">
                                            <p:txEl>
                                              <p:pRg st="7" end="7"/>
                                            </p:txEl>
                                          </p:spTgt>
                                        </p:tgtEl>
                                        <p:attrNameLst>
                                          <p:attrName>style.visibility</p:attrName>
                                        </p:attrNameLst>
                                      </p:cBhvr>
                                      <p:to>
                                        <p:strVal val="visible"/>
                                      </p:to>
                                    </p:set>
                                    <p:animEffect transition="in" filter="wipe(down)">
                                      <p:cBhvr>
                                        <p:cTn id="32"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ytuł 2"/>
          <p:cNvSpPr>
            <a:spLocks noGrp="1"/>
          </p:cNvSpPr>
          <p:nvPr>
            <p:ph type="title"/>
          </p:nvPr>
        </p:nvSpPr>
        <p:spPr/>
        <p:txBody>
          <a:bodyPr/>
          <a:lstStyle/>
          <a:p>
            <a:r>
              <a:rPr lang="en-US" sz="2400" dirty="0" smtClean="0"/>
              <a:t>Net Neutrality Seen by Involved Parties</a:t>
            </a:r>
            <a:endParaRPr lang="en-US" sz="2400" dirty="0"/>
          </a:p>
        </p:txBody>
      </p:sp>
      <p:graphicFrame>
        <p:nvGraphicFramePr>
          <p:cNvPr id="4" name="Symbol zastępczy zawartości 3"/>
          <p:cNvGraphicFramePr>
            <a:graphicFrameLocks noGrp="1"/>
          </p:cNvGraphicFramePr>
          <p:nvPr>
            <p:ph idx="4294967295"/>
            <p:extLst>
              <p:ext uri="{D42A27DB-BD31-4B8C-83A1-F6EECF244321}">
                <p14:modId xmlns:p14="http://schemas.microsoft.com/office/powerpoint/2010/main" val="2235253343"/>
              </p:ext>
            </p:extLst>
          </p:nvPr>
        </p:nvGraphicFramePr>
        <p:xfrm>
          <a:off x="224408" y="2781300"/>
          <a:ext cx="8740080" cy="2392680"/>
        </p:xfrm>
        <a:graphic>
          <a:graphicData uri="http://schemas.openxmlformats.org/drawingml/2006/table">
            <a:tbl>
              <a:tblPr firstRow="1" bandRow="1">
                <a:tableStyleId>{616DA210-FB5B-4158-B5E0-FEB733F419BA}</a:tableStyleId>
              </a:tblPr>
              <a:tblGrid>
                <a:gridCol w="2979440"/>
                <a:gridCol w="4536504"/>
                <a:gridCol w="1224136"/>
              </a:tblGrid>
              <a:tr h="370840">
                <a:tc>
                  <a:txBody>
                    <a:bodyPr/>
                    <a:lstStyle/>
                    <a:p>
                      <a:r>
                        <a:rPr lang="en-US" sz="1800" kern="1200" baseline="0" dirty="0" smtClean="0"/>
                        <a:t>Debate side</a:t>
                      </a:r>
                      <a:endParaRPr lang="pl-PL" dirty="0"/>
                    </a:p>
                  </a:txBody>
                  <a:tcPr/>
                </a:tc>
                <a:tc>
                  <a:txBody>
                    <a:bodyPr/>
                    <a:lstStyle/>
                    <a:p>
                      <a:r>
                        <a:rPr lang="en-US" sz="1800" kern="1200" baseline="0" dirty="0" smtClean="0"/>
                        <a:t>How do they see net neutrality? </a:t>
                      </a:r>
                      <a:endParaRPr lang="pl-PL" dirty="0"/>
                    </a:p>
                  </a:txBody>
                  <a:tcPr/>
                </a:tc>
                <a:tc>
                  <a:txBody>
                    <a:bodyPr/>
                    <a:lstStyle/>
                    <a:p>
                      <a:r>
                        <a:rPr lang="en-US" sz="1800" kern="1200" baseline="0" dirty="0" smtClean="0"/>
                        <a:t>Vote</a:t>
                      </a:r>
                      <a:endParaRPr lang="pl-PL" dirty="0"/>
                    </a:p>
                  </a:txBody>
                  <a:tcPr/>
                </a:tc>
              </a:tr>
              <a:tr h="370840">
                <a:tc>
                  <a:txBody>
                    <a:bodyPr/>
                    <a:lstStyle/>
                    <a:p>
                      <a:r>
                        <a:rPr lang="en-US" sz="1800" kern="1200" baseline="0" noProof="0" dirty="0" smtClean="0"/>
                        <a:t>Telecom</a:t>
                      </a:r>
                    </a:p>
                    <a:p>
                      <a:r>
                        <a:rPr lang="en-US" sz="1800" kern="1200" baseline="0" noProof="0" dirty="0" smtClean="0"/>
                        <a:t>operators</a:t>
                      </a:r>
                      <a:endParaRPr lang="en-US" noProof="0" dirty="0"/>
                    </a:p>
                  </a:txBody>
                  <a:tcPr/>
                </a:tc>
                <a:tc>
                  <a:txBody>
                    <a:bodyPr/>
                    <a:lstStyle/>
                    <a:p>
                      <a:r>
                        <a:rPr lang="en-US" sz="1800" kern="1200" baseline="0" noProof="0" dirty="0" smtClean="0"/>
                        <a:t>Unnecessary regulations (market rules are sufficient)</a:t>
                      </a:r>
                      <a:endParaRPr lang="en-US" noProof="0" dirty="0"/>
                    </a:p>
                  </a:txBody>
                  <a:tcPr/>
                </a:tc>
                <a:tc>
                  <a:txBody>
                    <a:bodyPr/>
                    <a:lstStyle/>
                    <a:p>
                      <a:r>
                        <a:rPr lang="en-US" noProof="0" dirty="0" smtClean="0"/>
                        <a:t>NO</a:t>
                      </a:r>
                      <a:endParaRPr lang="en-US" noProof="0" dirty="0"/>
                    </a:p>
                  </a:txBody>
                  <a:tcPr/>
                </a:tc>
              </a:tr>
              <a:tr h="370840">
                <a:tc>
                  <a:txBody>
                    <a:bodyPr/>
                    <a:lstStyle/>
                    <a:p>
                      <a:r>
                        <a:rPr lang="en-US" sz="1800" kern="1200" baseline="0" noProof="0" dirty="0" smtClean="0"/>
                        <a:t>Content providers</a:t>
                      </a:r>
                      <a:endParaRPr lang="en-US" noProof="0" dirty="0"/>
                    </a:p>
                  </a:txBody>
                  <a:tcPr/>
                </a:tc>
                <a:tc>
                  <a:txBody>
                    <a:bodyPr/>
                    <a:lstStyle/>
                    <a:p>
                      <a:r>
                        <a:rPr lang="en-US" sz="1800" kern="1200" baseline="0" noProof="0" dirty="0" smtClean="0"/>
                        <a:t>Fair competition, no double payments</a:t>
                      </a:r>
                      <a:endParaRPr lang="en-US" noProof="0" dirty="0"/>
                    </a:p>
                  </a:txBody>
                  <a:tcPr/>
                </a:tc>
                <a:tc>
                  <a:txBody>
                    <a:bodyPr/>
                    <a:lstStyle/>
                    <a:p>
                      <a:r>
                        <a:rPr lang="en-US" noProof="0" dirty="0" smtClean="0"/>
                        <a:t>YES</a:t>
                      </a:r>
                      <a:endParaRPr lang="en-US" noProof="0" dirty="0"/>
                    </a:p>
                  </a:txBody>
                  <a:tcPr/>
                </a:tc>
              </a:tr>
              <a:tr h="370840">
                <a:tc>
                  <a:txBody>
                    <a:bodyPr/>
                    <a:lstStyle/>
                    <a:p>
                      <a:r>
                        <a:rPr lang="en-US" sz="1800" kern="1200" baseline="0" noProof="0" dirty="0" smtClean="0"/>
                        <a:t>Technically aware users</a:t>
                      </a:r>
                      <a:endParaRPr lang="en-US" noProof="0" dirty="0"/>
                    </a:p>
                  </a:txBody>
                  <a:tcPr/>
                </a:tc>
                <a:tc>
                  <a:txBody>
                    <a:bodyPr/>
                    <a:lstStyle/>
                    <a:p>
                      <a:r>
                        <a:rPr lang="en-US" sz="1800" kern="1200" baseline="0" noProof="0" dirty="0" smtClean="0"/>
                        <a:t>Challenging, yet important step</a:t>
                      </a:r>
                      <a:endParaRPr lang="en-US" noProof="0" dirty="0"/>
                    </a:p>
                  </a:txBody>
                  <a:tcPr/>
                </a:tc>
                <a:tc>
                  <a:txBody>
                    <a:bodyPr/>
                    <a:lstStyle/>
                    <a:p>
                      <a:r>
                        <a:rPr lang="en-US" noProof="0" dirty="0" smtClean="0"/>
                        <a:t>?</a:t>
                      </a:r>
                      <a:endParaRPr lang="en-US" noProof="0" dirty="0"/>
                    </a:p>
                  </a:txBody>
                  <a:tcPr/>
                </a:tc>
              </a:tr>
              <a:tr h="370840">
                <a:tc>
                  <a:txBody>
                    <a:bodyPr/>
                    <a:lstStyle/>
                    <a:p>
                      <a:r>
                        <a:rPr lang="en-US" sz="1800" kern="1200" baseline="0" noProof="0" dirty="0" smtClean="0"/>
                        <a:t>Technically unaware users</a:t>
                      </a:r>
                      <a:endParaRPr lang="en-US" noProof="0" dirty="0"/>
                    </a:p>
                  </a:txBody>
                  <a:tcPr/>
                </a:tc>
                <a:tc>
                  <a:txBody>
                    <a:bodyPr/>
                    <a:lstStyle/>
                    <a:p>
                      <a:r>
                        <a:rPr lang="en-US" sz="1800" kern="1200" baseline="0" noProof="0" dirty="0" smtClean="0"/>
                        <a:t>Freedom</a:t>
                      </a:r>
                      <a:r>
                        <a:rPr lang="en-US" sz="1800" kern="1200" baseline="0" noProof="0" dirty="0" smtClean="0"/>
                        <a:t>!!</a:t>
                      </a:r>
                      <a:r>
                        <a:rPr lang="pl-PL" sz="1800" kern="1200" baseline="0" noProof="0" dirty="0" smtClean="0"/>
                        <a:t>!</a:t>
                      </a:r>
                      <a:endParaRPr lang="en-US" noProof="0" dirty="0"/>
                    </a:p>
                  </a:txBody>
                  <a:tcPr/>
                </a:tc>
                <a:tc>
                  <a:txBody>
                    <a:bodyPr/>
                    <a:lstStyle/>
                    <a:p>
                      <a:r>
                        <a:rPr lang="en-US" noProof="0" dirty="0" smtClean="0"/>
                        <a:t>YES</a:t>
                      </a:r>
                      <a:endParaRPr lang="en-US" noProof="0" dirty="0"/>
                    </a:p>
                  </a:txBody>
                  <a:tcPr/>
                </a:tc>
              </a:tr>
            </a:tbl>
          </a:graphicData>
        </a:graphic>
      </p:graphicFrame>
    </p:spTree>
    <p:extLst>
      <p:ext uri="{BB962C8B-B14F-4D97-AF65-F5344CB8AC3E}">
        <p14:creationId xmlns:p14="http://schemas.microsoft.com/office/powerpoint/2010/main" val="264162786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ymbol zastępczy zawartości 3"/>
          <p:cNvGraphicFramePr>
            <a:graphicFrameLocks noGrp="1"/>
          </p:cNvGraphicFramePr>
          <p:nvPr>
            <p:ph idx="1"/>
            <p:extLst>
              <p:ext uri="{D42A27DB-BD31-4B8C-83A1-F6EECF244321}">
                <p14:modId xmlns:p14="http://schemas.microsoft.com/office/powerpoint/2010/main" val="4202492440"/>
              </p:ext>
            </p:extLst>
          </p:nvPr>
        </p:nvGraphicFramePr>
        <p:xfrm>
          <a:off x="179512" y="2492896"/>
          <a:ext cx="8740080" cy="3205480"/>
        </p:xfrm>
        <a:graphic>
          <a:graphicData uri="http://schemas.openxmlformats.org/drawingml/2006/table">
            <a:tbl>
              <a:tblPr firstRow="1" bandRow="1">
                <a:tableStyleId>{616DA210-FB5B-4158-B5E0-FEB733F419BA}</a:tableStyleId>
              </a:tblPr>
              <a:tblGrid>
                <a:gridCol w="2783898"/>
                <a:gridCol w="5956182"/>
              </a:tblGrid>
              <a:tr h="370840">
                <a:tc>
                  <a:txBody>
                    <a:bodyPr/>
                    <a:lstStyle/>
                    <a:p>
                      <a:r>
                        <a:rPr lang="en-US" sz="1800" kern="1200" baseline="0" dirty="0" smtClean="0"/>
                        <a:t>Debate side</a:t>
                      </a:r>
                      <a:endParaRPr lang="pl-PL" dirty="0"/>
                    </a:p>
                  </a:txBody>
                  <a:tcPr/>
                </a:tc>
                <a:tc>
                  <a:txBody>
                    <a:bodyPr/>
                    <a:lstStyle/>
                    <a:p>
                      <a:r>
                        <a:rPr lang="en-US" sz="1800" kern="1200" baseline="0" dirty="0" smtClean="0"/>
                        <a:t>How do they see the effects?</a:t>
                      </a:r>
                      <a:endParaRPr lang="pl-PL" dirty="0"/>
                    </a:p>
                  </a:txBody>
                  <a:tcPr/>
                </a:tc>
              </a:tr>
              <a:tr h="370840">
                <a:tc>
                  <a:txBody>
                    <a:bodyPr/>
                    <a:lstStyle/>
                    <a:p>
                      <a:r>
                        <a:rPr lang="en-US" sz="1800" kern="1200" baseline="0" noProof="0" dirty="0" smtClean="0"/>
                        <a:t>Telecom</a:t>
                      </a:r>
                    </a:p>
                    <a:p>
                      <a:r>
                        <a:rPr lang="en-US" sz="1800" kern="1200" baseline="0" noProof="0" dirty="0" smtClean="0"/>
                        <a:t>operators</a:t>
                      </a:r>
                      <a:endParaRPr lang="en-US" noProof="0" dirty="0"/>
                    </a:p>
                  </a:txBody>
                  <a:tcPr/>
                </a:tc>
                <a:tc>
                  <a:txBody>
                    <a:bodyPr/>
                    <a:lstStyle/>
                    <a:p>
                      <a:r>
                        <a:rPr lang="en-US" sz="1800" kern="1200" baseline="0" noProof="0" dirty="0" smtClean="0"/>
                        <a:t>The regulations will lessen the revenues, therefore, hindering the development of the networks</a:t>
                      </a:r>
                      <a:endParaRPr lang="en-US" noProof="0" dirty="0"/>
                    </a:p>
                  </a:txBody>
                  <a:tcPr/>
                </a:tc>
              </a:tr>
              <a:tr h="370840">
                <a:tc>
                  <a:txBody>
                    <a:bodyPr/>
                    <a:lstStyle/>
                    <a:p>
                      <a:r>
                        <a:rPr lang="en-US" sz="1800" kern="1200" baseline="0" noProof="0" dirty="0" smtClean="0"/>
                        <a:t>Content providers</a:t>
                      </a:r>
                      <a:endParaRPr lang="en-US" noProof="0" dirty="0"/>
                    </a:p>
                  </a:txBody>
                  <a:tcPr/>
                </a:tc>
                <a:tc>
                  <a:txBody>
                    <a:bodyPr/>
                    <a:lstStyle/>
                    <a:p>
                      <a:r>
                        <a:rPr lang="en-US" sz="1800" kern="1200" baseline="0" noProof="0" dirty="0" smtClean="0"/>
                        <a:t>The regulations will ensure fairness and promote</a:t>
                      </a:r>
                    </a:p>
                    <a:p>
                      <a:r>
                        <a:rPr lang="en-US" sz="1800" kern="1200" baseline="0" noProof="0" dirty="0" smtClean="0"/>
                        <a:t>development</a:t>
                      </a:r>
                      <a:endParaRPr lang="en-US" noProof="0" dirty="0"/>
                    </a:p>
                  </a:txBody>
                  <a:tcPr/>
                </a:tc>
              </a:tr>
              <a:tr h="370840">
                <a:tc>
                  <a:txBody>
                    <a:bodyPr/>
                    <a:lstStyle/>
                    <a:p>
                      <a:r>
                        <a:rPr lang="en-US" sz="1800" kern="1200" baseline="0" noProof="0" dirty="0" smtClean="0"/>
                        <a:t>Technically aware</a:t>
                      </a:r>
                    </a:p>
                    <a:p>
                      <a:r>
                        <a:rPr lang="en-US" sz="1800" kern="1200" baseline="0" noProof="0" dirty="0" smtClean="0"/>
                        <a:t>users</a:t>
                      </a:r>
                      <a:endParaRPr lang="en-US" noProof="0" dirty="0"/>
                    </a:p>
                  </a:txBody>
                  <a:tcPr/>
                </a:tc>
                <a:tc>
                  <a:txBody>
                    <a:bodyPr/>
                    <a:lstStyle/>
                    <a:p>
                      <a:r>
                        <a:rPr lang="en-US" sz="1800" kern="1200" baseline="0" noProof="0" dirty="0" smtClean="0"/>
                        <a:t>Regulations will promote fairness but may make</a:t>
                      </a:r>
                    </a:p>
                    <a:p>
                      <a:r>
                        <a:rPr lang="en-US" sz="1800" kern="1200" baseline="0" noProof="0" dirty="0" smtClean="0"/>
                        <a:t>network management more challenging</a:t>
                      </a:r>
                      <a:endParaRPr lang="en-US" noProof="0" dirty="0"/>
                    </a:p>
                  </a:txBody>
                  <a:tcPr/>
                </a:tc>
              </a:tr>
              <a:tr h="370840">
                <a:tc>
                  <a:txBody>
                    <a:bodyPr/>
                    <a:lstStyle/>
                    <a:p>
                      <a:r>
                        <a:rPr lang="en-US" sz="1800" kern="1200" baseline="0" noProof="0" dirty="0" smtClean="0"/>
                        <a:t>Technically</a:t>
                      </a:r>
                    </a:p>
                    <a:p>
                      <a:r>
                        <a:rPr lang="en-US" sz="1800" kern="1200" baseline="0" noProof="0" dirty="0" smtClean="0"/>
                        <a:t>unaware users</a:t>
                      </a:r>
                      <a:endParaRPr lang="en-US" noProof="0" dirty="0"/>
                    </a:p>
                  </a:txBody>
                  <a:tcPr/>
                </a:tc>
                <a:tc>
                  <a:txBody>
                    <a:bodyPr/>
                    <a:lstStyle/>
                    <a:p>
                      <a:r>
                        <a:rPr lang="en-US" sz="1800" kern="1200" baseline="0" noProof="0" dirty="0" smtClean="0"/>
                        <a:t>The regulations will enforce free and fair Internet</a:t>
                      </a:r>
                      <a:endParaRPr lang="en-US" noProof="0" dirty="0"/>
                    </a:p>
                  </a:txBody>
                  <a:tcPr/>
                </a:tc>
              </a:tr>
            </a:tbl>
          </a:graphicData>
        </a:graphic>
      </p:graphicFrame>
      <p:sp>
        <p:nvSpPr>
          <p:cNvPr id="3" name="Tytuł 2"/>
          <p:cNvSpPr>
            <a:spLocks noGrp="1"/>
          </p:cNvSpPr>
          <p:nvPr>
            <p:ph type="title"/>
          </p:nvPr>
        </p:nvSpPr>
        <p:spPr/>
        <p:txBody>
          <a:bodyPr/>
          <a:lstStyle/>
          <a:p>
            <a:r>
              <a:rPr lang="en-US" dirty="0" smtClean="0"/>
              <a:t>Net Neutrality Seen by Involved Parties</a:t>
            </a:r>
            <a:endParaRPr lang="en-US" dirty="0"/>
          </a:p>
        </p:txBody>
      </p:sp>
    </p:spTree>
    <p:extLst>
      <p:ext uri="{BB962C8B-B14F-4D97-AF65-F5344CB8AC3E}">
        <p14:creationId xmlns:p14="http://schemas.microsoft.com/office/powerpoint/2010/main" val="10408939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6438" name="Rectangle 6"/>
          <p:cNvSpPr>
            <a:spLocks noGrp="1" noChangeArrowheads="1"/>
          </p:cNvSpPr>
          <p:nvPr>
            <p:ph type="title"/>
          </p:nvPr>
        </p:nvSpPr>
        <p:spPr/>
        <p:txBody>
          <a:bodyPr/>
          <a:lstStyle/>
          <a:p>
            <a:r>
              <a:rPr lang="en-US" dirty="0"/>
              <a:t>Traditional Types of Telecommunication Companies</a:t>
            </a:r>
          </a:p>
        </p:txBody>
      </p:sp>
      <p:sp>
        <p:nvSpPr>
          <p:cNvPr id="146439" name="Rectangle 7"/>
          <p:cNvSpPr>
            <a:spLocks noGrp="1" noChangeArrowheads="1"/>
          </p:cNvSpPr>
          <p:nvPr>
            <p:ph idx="1"/>
          </p:nvPr>
        </p:nvSpPr>
        <p:spPr/>
        <p:txBody>
          <a:bodyPr/>
          <a:lstStyle/>
          <a:p>
            <a:r>
              <a:rPr lang="en-US" dirty="0"/>
              <a:t>Network Provider</a:t>
            </a:r>
          </a:p>
          <a:p>
            <a:r>
              <a:rPr lang="en-US" dirty="0"/>
              <a:t>Service Provider</a:t>
            </a:r>
          </a:p>
          <a:p>
            <a:r>
              <a:rPr lang="en-US" dirty="0"/>
              <a:t>Content Provider</a:t>
            </a:r>
          </a:p>
        </p:txBody>
      </p:sp>
    </p:spTree>
    <p:extLst>
      <p:ext uri="{BB962C8B-B14F-4D97-AF65-F5344CB8AC3E}">
        <p14:creationId xmlns:p14="http://schemas.microsoft.com/office/powerpoint/2010/main" val="2164120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6439">
                                            <p:txEl>
                                              <p:pRg st="0" end="0"/>
                                            </p:txEl>
                                          </p:spTgt>
                                        </p:tgtEl>
                                        <p:attrNameLst>
                                          <p:attrName>style.visibility</p:attrName>
                                        </p:attrNameLst>
                                      </p:cBhvr>
                                      <p:to>
                                        <p:strVal val="visible"/>
                                      </p:to>
                                    </p:set>
                                    <p:animEffect transition="in" filter="wipe(left)">
                                      <p:cBhvr>
                                        <p:cTn id="7" dur="500"/>
                                        <p:tgtEl>
                                          <p:spTgt spid="14643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6439">
                                            <p:txEl>
                                              <p:pRg st="1" end="1"/>
                                            </p:txEl>
                                          </p:spTgt>
                                        </p:tgtEl>
                                        <p:attrNameLst>
                                          <p:attrName>style.visibility</p:attrName>
                                        </p:attrNameLst>
                                      </p:cBhvr>
                                      <p:to>
                                        <p:strVal val="visible"/>
                                      </p:to>
                                    </p:set>
                                    <p:animEffect transition="in" filter="wipe(left)">
                                      <p:cBhvr>
                                        <p:cTn id="12" dur="500"/>
                                        <p:tgtEl>
                                          <p:spTgt spid="14643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46439">
                                            <p:txEl>
                                              <p:pRg st="2" end="2"/>
                                            </p:txEl>
                                          </p:spTgt>
                                        </p:tgtEl>
                                        <p:attrNameLst>
                                          <p:attrName>style.visibility</p:attrName>
                                        </p:attrNameLst>
                                      </p:cBhvr>
                                      <p:to>
                                        <p:strVal val="visible"/>
                                      </p:to>
                                    </p:set>
                                    <p:animEffect transition="in" filter="wipe(left)">
                                      <p:cBhvr>
                                        <p:cTn id="17" dur="500"/>
                                        <p:tgtEl>
                                          <p:spTgt spid="14643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439" grpId="0" build="p"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0770" name="Rectangle 2"/>
          <p:cNvSpPr>
            <a:spLocks noGrp="1" noChangeArrowheads="1"/>
          </p:cNvSpPr>
          <p:nvPr>
            <p:ph type="title"/>
          </p:nvPr>
        </p:nvSpPr>
        <p:spPr/>
        <p:txBody>
          <a:bodyPr/>
          <a:lstStyle/>
          <a:p>
            <a:r>
              <a:rPr lang="en-US" dirty="0"/>
              <a:t>Risks Associated </a:t>
            </a:r>
            <a:br>
              <a:rPr lang="en-US" dirty="0"/>
            </a:br>
            <a:r>
              <a:rPr lang="en-US" dirty="0"/>
              <a:t>with the Lack of Net Neutrality</a:t>
            </a:r>
            <a:endParaRPr lang="pl-PL" dirty="0"/>
          </a:p>
        </p:txBody>
      </p:sp>
      <p:sp>
        <p:nvSpPr>
          <p:cNvPr id="160771" name="Rectangle 3"/>
          <p:cNvSpPr>
            <a:spLocks noGrp="1" noChangeArrowheads="1"/>
          </p:cNvSpPr>
          <p:nvPr>
            <p:ph idx="1"/>
          </p:nvPr>
        </p:nvSpPr>
        <p:spPr/>
        <p:txBody>
          <a:bodyPr/>
          <a:lstStyle/>
          <a:p>
            <a:pPr>
              <a:lnSpc>
                <a:spcPct val="90000"/>
              </a:lnSpc>
            </a:pPr>
            <a:r>
              <a:rPr lang="en-US" dirty="0"/>
              <a:t>“Better” </a:t>
            </a:r>
            <a:r>
              <a:rPr lang="pl-PL" dirty="0"/>
              <a:t>Internet </a:t>
            </a:r>
            <a:r>
              <a:rPr lang="en-US" dirty="0"/>
              <a:t>available only to a small fraction of the society</a:t>
            </a:r>
            <a:endParaRPr lang="pl-PL" dirty="0"/>
          </a:p>
          <a:p>
            <a:pPr>
              <a:lnSpc>
                <a:spcPct val="90000"/>
              </a:lnSpc>
            </a:pPr>
            <a:r>
              <a:rPr lang="en-US" dirty="0"/>
              <a:t>Higher charges for access to some www sites. Higher charges to companies owing these sites as well</a:t>
            </a:r>
            <a:endParaRPr lang="pl-PL" dirty="0"/>
          </a:p>
          <a:p>
            <a:pPr>
              <a:lnSpc>
                <a:spcPct val="90000"/>
              </a:lnSpc>
            </a:pPr>
            <a:r>
              <a:rPr lang="en-US" dirty="0"/>
              <a:t>Operators offering some services in their own networks can discriminate similar services offered by others</a:t>
            </a:r>
            <a:endParaRPr lang="pl-PL" dirty="0"/>
          </a:p>
          <a:p>
            <a:pPr>
              <a:lnSpc>
                <a:spcPct val="90000"/>
              </a:lnSpc>
            </a:pPr>
            <a:r>
              <a:rPr lang="en-US" dirty="0"/>
              <a:t>Limiting new service offerings (by limiting competition)</a:t>
            </a:r>
            <a:endParaRPr lang="pl-PL" dirty="0"/>
          </a:p>
        </p:txBody>
      </p:sp>
    </p:spTree>
    <p:extLst>
      <p:ext uri="{BB962C8B-B14F-4D97-AF65-F5344CB8AC3E}">
        <p14:creationId xmlns:p14="http://schemas.microsoft.com/office/powerpoint/2010/main" val="570441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60771">
                                            <p:txEl>
                                              <p:pRg st="0" end="0"/>
                                            </p:txEl>
                                          </p:spTgt>
                                        </p:tgtEl>
                                        <p:attrNameLst>
                                          <p:attrName>style.visibility</p:attrName>
                                        </p:attrNameLst>
                                      </p:cBhvr>
                                      <p:to>
                                        <p:strVal val="visible"/>
                                      </p:to>
                                    </p:set>
                                    <p:animEffect transition="in" filter="wipe(left)">
                                      <p:cBhvr>
                                        <p:cTn id="7" dur="500"/>
                                        <p:tgtEl>
                                          <p:spTgt spid="16077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60771">
                                            <p:txEl>
                                              <p:pRg st="1" end="1"/>
                                            </p:txEl>
                                          </p:spTgt>
                                        </p:tgtEl>
                                        <p:attrNameLst>
                                          <p:attrName>style.visibility</p:attrName>
                                        </p:attrNameLst>
                                      </p:cBhvr>
                                      <p:to>
                                        <p:strVal val="visible"/>
                                      </p:to>
                                    </p:set>
                                    <p:animEffect transition="in" filter="wipe(left)">
                                      <p:cBhvr>
                                        <p:cTn id="12" dur="500"/>
                                        <p:tgtEl>
                                          <p:spTgt spid="16077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60771">
                                            <p:txEl>
                                              <p:pRg st="2" end="2"/>
                                            </p:txEl>
                                          </p:spTgt>
                                        </p:tgtEl>
                                        <p:attrNameLst>
                                          <p:attrName>style.visibility</p:attrName>
                                        </p:attrNameLst>
                                      </p:cBhvr>
                                      <p:to>
                                        <p:strVal val="visible"/>
                                      </p:to>
                                    </p:set>
                                    <p:animEffect transition="in" filter="wipe(left)">
                                      <p:cBhvr>
                                        <p:cTn id="17" dur="500"/>
                                        <p:tgtEl>
                                          <p:spTgt spid="16077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60771">
                                            <p:txEl>
                                              <p:pRg st="3" end="3"/>
                                            </p:txEl>
                                          </p:spTgt>
                                        </p:tgtEl>
                                        <p:attrNameLst>
                                          <p:attrName>style.visibility</p:attrName>
                                        </p:attrNameLst>
                                      </p:cBhvr>
                                      <p:to>
                                        <p:strVal val="visible"/>
                                      </p:to>
                                    </p:set>
                                    <p:animEffect transition="in" filter="wipe(left)">
                                      <p:cBhvr>
                                        <p:cTn id="22" dur="500"/>
                                        <p:tgtEl>
                                          <p:spTgt spid="16077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771" grpId="0" build="p"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p:txBody>
          <a:bodyPr/>
          <a:lstStyle/>
          <a:p>
            <a:r>
              <a:rPr lang="en-US" sz="2400" dirty="0"/>
              <a:t>Conclusion</a:t>
            </a:r>
          </a:p>
        </p:txBody>
      </p:sp>
      <p:sp>
        <p:nvSpPr>
          <p:cNvPr id="4" name="Rectangle 6"/>
          <p:cNvSpPr txBox="1">
            <a:spLocks noChangeArrowheads="1"/>
          </p:cNvSpPr>
          <p:nvPr/>
        </p:nvSpPr>
        <p:spPr>
          <a:xfrm>
            <a:off x="1547664" y="1595908"/>
            <a:ext cx="7138987" cy="4497388"/>
          </a:xfrm>
          <a:prstGeom prst="rect">
            <a:avLst/>
          </a:prstGeom>
        </p:spPr>
        <p:txBody>
          <a:bodyPr/>
          <a:lstStyle>
            <a:lvl1pPr marL="342900" indent="-342900" algn="l" rtl="0" fontAlgn="base">
              <a:spcBef>
                <a:spcPct val="20000"/>
              </a:spcBef>
              <a:spcAft>
                <a:spcPct val="0"/>
              </a:spcAft>
              <a:buChar char="•"/>
              <a:defRPr sz="2400">
                <a:solidFill>
                  <a:schemeClr val="tx1"/>
                </a:solidFill>
                <a:latin typeface="+mn-lt"/>
                <a:ea typeface="+mn-ea"/>
                <a:cs typeface="+mn-cs"/>
              </a:defRPr>
            </a:lvl1pPr>
            <a:lvl2pPr marL="742950" indent="-285750" algn="l" rtl="0" fontAlgn="base">
              <a:spcBef>
                <a:spcPct val="20000"/>
              </a:spcBef>
              <a:spcAft>
                <a:spcPct val="0"/>
              </a:spcAft>
              <a:buChar char="–"/>
              <a:defRPr sz="2200">
                <a:solidFill>
                  <a:schemeClr val="tx1"/>
                </a:solidFill>
                <a:latin typeface="+mn-lt"/>
              </a:defRPr>
            </a:lvl2pPr>
            <a:lvl3pPr marL="1143000" indent="-228600" algn="l" rtl="0" fontAlgn="base">
              <a:spcBef>
                <a:spcPct val="20000"/>
              </a:spcBef>
              <a:spcAft>
                <a:spcPct val="0"/>
              </a:spcAft>
              <a:buChar char="•"/>
              <a:defRPr sz="2000">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sz="1600">
                <a:solidFill>
                  <a:schemeClr val="tx1"/>
                </a:solidFill>
                <a:latin typeface="+mn-lt"/>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a:lstStyle>
          <a:p>
            <a:r>
              <a:rPr lang="en-US" kern="0" dirty="0" smtClean="0"/>
              <a:t>Types of Telecommunication Companies</a:t>
            </a:r>
          </a:p>
          <a:p>
            <a:r>
              <a:rPr lang="en-US" kern="0" dirty="0" smtClean="0"/>
              <a:t>Regulation</a:t>
            </a:r>
          </a:p>
          <a:p>
            <a:r>
              <a:rPr lang="en-US" kern="0" dirty="0" smtClean="0"/>
              <a:t>Standardization in telecommunications</a:t>
            </a:r>
          </a:p>
          <a:p>
            <a:pPr lvl="1"/>
            <a:r>
              <a:rPr lang="en-US" kern="0" dirty="0" smtClean="0"/>
              <a:t>ITU-T</a:t>
            </a:r>
          </a:p>
          <a:p>
            <a:pPr lvl="1"/>
            <a:r>
              <a:rPr lang="en-US" kern="0" dirty="0" smtClean="0"/>
              <a:t>European standards organizations</a:t>
            </a:r>
          </a:p>
          <a:p>
            <a:pPr lvl="1"/>
            <a:r>
              <a:rPr lang="en-US" kern="0" dirty="0" smtClean="0"/>
              <a:t>IETF vs. other standards organizations </a:t>
            </a:r>
          </a:p>
          <a:p>
            <a:r>
              <a:rPr lang="en-US" kern="0" dirty="0" smtClean="0"/>
              <a:t>Net Neutrality</a:t>
            </a:r>
          </a:p>
        </p:txBody>
      </p:sp>
    </p:spTree>
    <p:extLst>
      <p:ext uri="{BB962C8B-B14F-4D97-AF65-F5344CB8AC3E}">
        <p14:creationId xmlns:p14="http://schemas.microsoft.com/office/powerpoint/2010/main" val="88848347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ctrTitle"/>
          </p:nvPr>
        </p:nvSpPr>
        <p:spPr>
          <a:xfrm>
            <a:off x="1115616" y="2718048"/>
            <a:ext cx="7556376" cy="1143000"/>
          </a:xfrm>
        </p:spPr>
        <p:txBody>
          <a:bodyPr/>
          <a:lstStyle/>
          <a:p>
            <a:r>
              <a:rPr lang="en-US" sz="5400" dirty="0" smtClean="0"/>
              <a:t>Thank you </a:t>
            </a:r>
            <a:br>
              <a:rPr lang="en-US" sz="5400" dirty="0" smtClean="0"/>
            </a:br>
            <a:r>
              <a:rPr lang="en-US" sz="5400" dirty="0" smtClean="0"/>
              <a:t>for your attention!</a:t>
            </a:r>
            <a:endParaRPr lang="pl-PL" sz="5400" b="0" dirty="0"/>
          </a:p>
        </p:txBody>
      </p:sp>
    </p:spTree>
    <p:extLst>
      <p:ext uri="{BB962C8B-B14F-4D97-AF65-F5344CB8AC3E}">
        <p14:creationId xmlns:p14="http://schemas.microsoft.com/office/powerpoint/2010/main" val="1889506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type="lt">
                                    <p:tmPct val="10000"/>
                                  </p:iterate>
                                  <p:childTnLst>
                                    <p:set>
                                      <p:cBhvr>
                                        <p:cTn id="6" dur="1" fill="hold">
                                          <p:stCondLst>
                                            <p:cond delay="0"/>
                                          </p:stCondLst>
                                        </p:cTn>
                                        <p:tgtEl>
                                          <p:spTgt spid="28674"/>
                                        </p:tgtEl>
                                        <p:attrNameLst>
                                          <p:attrName>style.visibility</p:attrName>
                                        </p:attrNameLst>
                                      </p:cBhvr>
                                      <p:to>
                                        <p:strVal val="visible"/>
                                      </p:to>
                                    </p:set>
                                    <p:animEffect transition="in" filter="wipe(left)">
                                      <p:cBhvr>
                                        <p:cTn id="7" dur="1000"/>
                                        <p:tgtEl>
                                          <p:spTgt spid="28674"/>
                                        </p:tgtEl>
                                      </p:cBhvr>
                                    </p:animEffect>
                                  </p:childTnLst>
                                  <p:subTnLst>
                                    <p:audio>
                                      <p:cMediaNode>
                                        <p:cTn display="0" masterRel="sameClick">
                                          <p:stCondLst>
                                            <p:cond evt="begin" delay="0">
                                              <p:tn val="5"/>
                                            </p:cond>
                                          </p:stCondLst>
                                          <p:endCondLst>
                                            <p:cond evt="onStopAudio" delay="0">
                                              <p:tgtEl>
                                                <p:sldTgt/>
                                              </p:tgtEl>
                                            </p:cond>
                                          </p:endCondLst>
                                        </p:cTn>
                                        <p:tgtEl>
                                          <p:sndTgt r:embed="rId2" name="typ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7460" name="Rectangle 4"/>
          <p:cNvSpPr>
            <a:spLocks noGrp="1" noChangeArrowheads="1"/>
          </p:cNvSpPr>
          <p:nvPr>
            <p:ph type="title"/>
          </p:nvPr>
        </p:nvSpPr>
        <p:spPr/>
        <p:txBody>
          <a:bodyPr/>
          <a:lstStyle/>
          <a:p>
            <a:r>
              <a:rPr lang="en-US"/>
              <a:t>New Types</a:t>
            </a:r>
          </a:p>
        </p:txBody>
      </p:sp>
      <p:sp>
        <p:nvSpPr>
          <p:cNvPr id="147461" name="Rectangle 5"/>
          <p:cNvSpPr>
            <a:spLocks noGrp="1" noChangeArrowheads="1"/>
          </p:cNvSpPr>
          <p:nvPr>
            <p:ph idx="1"/>
          </p:nvPr>
        </p:nvSpPr>
        <p:spPr/>
        <p:txBody>
          <a:bodyPr/>
          <a:lstStyle/>
          <a:p>
            <a:pPr>
              <a:spcAft>
                <a:spcPct val="30000"/>
              </a:spcAft>
            </a:pPr>
            <a:r>
              <a:rPr lang="en-US"/>
              <a:t>ASP (</a:t>
            </a:r>
            <a:r>
              <a:rPr lang="en-US" i="1"/>
              <a:t>Application Service Provider</a:t>
            </a:r>
            <a:r>
              <a:rPr lang="en-US"/>
              <a:t>)</a:t>
            </a:r>
          </a:p>
          <a:p>
            <a:pPr>
              <a:spcAft>
                <a:spcPct val="30000"/>
              </a:spcAft>
            </a:pPr>
            <a:r>
              <a:rPr lang="en-US"/>
              <a:t>ISP (</a:t>
            </a:r>
            <a:r>
              <a:rPr lang="en-US" i="1"/>
              <a:t>Internet Service Provider</a:t>
            </a:r>
            <a:r>
              <a:rPr lang="en-US"/>
              <a:t>)</a:t>
            </a:r>
          </a:p>
          <a:p>
            <a:pPr>
              <a:spcAft>
                <a:spcPct val="30000"/>
              </a:spcAft>
            </a:pPr>
            <a:r>
              <a:rPr lang="en-US"/>
              <a:t>NSP (</a:t>
            </a:r>
            <a:r>
              <a:rPr lang="en-US" i="1"/>
              <a:t>Network Service Provider</a:t>
            </a:r>
            <a:r>
              <a:rPr lang="en-US"/>
              <a:t>)</a:t>
            </a:r>
          </a:p>
          <a:p>
            <a:pPr>
              <a:spcAft>
                <a:spcPct val="30000"/>
              </a:spcAft>
            </a:pPr>
            <a:r>
              <a:rPr lang="en-US"/>
              <a:t>Carriers</a:t>
            </a:r>
          </a:p>
          <a:p>
            <a:pPr>
              <a:spcAft>
                <a:spcPct val="30000"/>
              </a:spcAft>
            </a:pPr>
            <a:r>
              <a:rPr lang="en-US"/>
              <a:t>Carriers’ Carrier</a:t>
            </a:r>
          </a:p>
        </p:txBody>
      </p:sp>
    </p:spTree>
    <p:extLst>
      <p:ext uri="{BB962C8B-B14F-4D97-AF65-F5344CB8AC3E}">
        <p14:creationId xmlns:p14="http://schemas.microsoft.com/office/powerpoint/2010/main" val="3340220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7461">
                                            <p:txEl>
                                              <p:pRg st="0" end="0"/>
                                            </p:txEl>
                                          </p:spTgt>
                                        </p:tgtEl>
                                        <p:attrNameLst>
                                          <p:attrName>style.visibility</p:attrName>
                                        </p:attrNameLst>
                                      </p:cBhvr>
                                      <p:to>
                                        <p:strVal val="visible"/>
                                      </p:to>
                                    </p:set>
                                    <p:animEffect transition="in" filter="wipe(left)">
                                      <p:cBhvr>
                                        <p:cTn id="7" dur="500"/>
                                        <p:tgtEl>
                                          <p:spTgt spid="14746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7461">
                                            <p:txEl>
                                              <p:pRg st="1" end="1"/>
                                            </p:txEl>
                                          </p:spTgt>
                                        </p:tgtEl>
                                        <p:attrNameLst>
                                          <p:attrName>style.visibility</p:attrName>
                                        </p:attrNameLst>
                                      </p:cBhvr>
                                      <p:to>
                                        <p:strVal val="visible"/>
                                      </p:to>
                                    </p:set>
                                    <p:animEffect transition="in" filter="wipe(left)">
                                      <p:cBhvr>
                                        <p:cTn id="12" dur="500"/>
                                        <p:tgtEl>
                                          <p:spTgt spid="14746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47461">
                                            <p:txEl>
                                              <p:pRg st="2" end="2"/>
                                            </p:txEl>
                                          </p:spTgt>
                                        </p:tgtEl>
                                        <p:attrNameLst>
                                          <p:attrName>style.visibility</p:attrName>
                                        </p:attrNameLst>
                                      </p:cBhvr>
                                      <p:to>
                                        <p:strVal val="visible"/>
                                      </p:to>
                                    </p:set>
                                    <p:animEffect transition="in" filter="wipe(left)">
                                      <p:cBhvr>
                                        <p:cTn id="17" dur="500"/>
                                        <p:tgtEl>
                                          <p:spTgt spid="14746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47461">
                                            <p:txEl>
                                              <p:pRg st="3" end="3"/>
                                            </p:txEl>
                                          </p:spTgt>
                                        </p:tgtEl>
                                        <p:attrNameLst>
                                          <p:attrName>style.visibility</p:attrName>
                                        </p:attrNameLst>
                                      </p:cBhvr>
                                      <p:to>
                                        <p:strVal val="visible"/>
                                      </p:to>
                                    </p:set>
                                    <p:animEffect transition="in" filter="wipe(left)">
                                      <p:cBhvr>
                                        <p:cTn id="22" dur="500"/>
                                        <p:tgtEl>
                                          <p:spTgt spid="14746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47461">
                                            <p:txEl>
                                              <p:pRg st="4" end="4"/>
                                            </p:txEl>
                                          </p:spTgt>
                                        </p:tgtEl>
                                        <p:attrNameLst>
                                          <p:attrName>style.visibility</p:attrName>
                                        </p:attrNameLst>
                                      </p:cBhvr>
                                      <p:to>
                                        <p:strVal val="visible"/>
                                      </p:to>
                                    </p:set>
                                    <p:animEffect transition="in" filter="wipe(left)">
                                      <p:cBhvr>
                                        <p:cTn id="27" dur="500"/>
                                        <p:tgtEl>
                                          <p:spTgt spid="14746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461"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023" name="Rectangle 543"/>
          <p:cNvSpPr>
            <a:spLocks noGrp="1" noChangeArrowheads="1"/>
          </p:cNvSpPr>
          <p:nvPr>
            <p:ph type="title"/>
          </p:nvPr>
        </p:nvSpPr>
        <p:spPr/>
        <p:txBody>
          <a:bodyPr/>
          <a:lstStyle/>
          <a:p>
            <a:r>
              <a:rPr lang="en-US" sz="2400" dirty="0"/>
              <a:t>Dependencies </a:t>
            </a:r>
          </a:p>
        </p:txBody>
      </p:sp>
      <p:grpSp>
        <p:nvGrpSpPr>
          <p:cNvPr id="149022" name="Group 542"/>
          <p:cNvGrpSpPr>
            <a:grpSpLocks/>
          </p:cNvGrpSpPr>
          <p:nvPr/>
        </p:nvGrpSpPr>
        <p:grpSpPr bwMode="auto">
          <a:xfrm>
            <a:off x="2320925" y="1600200"/>
            <a:ext cx="4308475" cy="4991100"/>
            <a:chOff x="1462" y="1078"/>
            <a:chExt cx="2714" cy="3144"/>
          </a:xfrm>
        </p:grpSpPr>
        <p:grpSp>
          <p:nvGrpSpPr>
            <p:cNvPr id="148685" name="Group 205"/>
            <p:cNvGrpSpPr>
              <a:grpSpLocks/>
            </p:cNvGrpSpPr>
            <p:nvPr/>
          </p:nvGrpSpPr>
          <p:grpSpPr bwMode="auto">
            <a:xfrm>
              <a:off x="1462" y="1078"/>
              <a:ext cx="2706" cy="2457"/>
              <a:chOff x="1462" y="1078"/>
              <a:chExt cx="2706" cy="2457"/>
            </a:xfrm>
          </p:grpSpPr>
          <p:sp>
            <p:nvSpPr>
              <p:cNvPr id="148485" name="Rectangle 5"/>
              <p:cNvSpPr>
                <a:spLocks noChangeArrowheads="1"/>
              </p:cNvSpPr>
              <p:nvPr/>
            </p:nvSpPr>
            <p:spPr bwMode="auto">
              <a:xfrm>
                <a:off x="1462" y="1078"/>
                <a:ext cx="2706" cy="13"/>
              </a:xfrm>
              <a:prstGeom prst="rect">
                <a:avLst/>
              </a:prstGeom>
              <a:solidFill>
                <a:srgbClr val="0093DD"/>
              </a:solidFill>
              <a:ln w="9525">
                <a:noFill/>
                <a:miter lim="800000"/>
                <a:headEnd/>
                <a:tailEnd/>
              </a:ln>
            </p:spPr>
            <p:txBody>
              <a:bodyPr/>
              <a:lstStyle/>
              <a:p>
                <a:endParaRPr lang="pl-PL">
                  <a:latin typeface="+mn-lt"/>
                </a:endParaRPr>
              </a:p>
            </p:txBody>
          </p:sp>
          <p:sp>
            <p:nvSpPr>
              <p:cNvPr id="148486" name="Rectangle 6"/>
              <p:cNvSpPr>
                <a:spLocks noChangeArrowheads="1"/>
              </p:cNvSpPr>
              <p:nvPr/>
            </p:nvSpPr>
            <p:spPr bwMode="auto">
              <a:xfrm>
                <a:off x="1462" y="1078"/>
                <a:ext cx="2706" cy="26"/>
              </a:xfrm>
              <a:prstGeom prst="rect">
                <a:avLst/>
              </a:prstGeom>
              <a:solidFill>
                <a:srgbClr val="0093DD"/>
              </a:solidFill>
              <a:ln w="9525">
                <a:noFill/>
                <a:miter lim="800000"/>
                <a:headEnd/>
                <a:tailEnd/>
              </a:ln>
            </p:spPr>
            <p:txBody>
              <a:bodyPr/>
              <a:lstStyle/>
              <a:p>
                <a:endParaRPr lang="pl-PL">
                  <a:latin typeface="+mn-lt"/>
                </a:endParaRPr>
              </a:p>
            </p:txBody>
          </p:sp>
          <p:sp>
            <p:nvSpPr>
              <p:cNvPr id="148487" name="Rectangle 7"/>
              <p:cNvSpPr>
                <a:spLocks noChangeArrowheads="1"/>
              </p:cNvSpPr>
              <p:nvPr/>
            </p:nvSpPr>
            <p:spPr bwMode="auto">
              <a:xfrm>
                <a:off x="1462" y="1091"/>
                <a:ext cx="2706" cy="25"/>
              </a:xfrm>
              <a:prstGeom prst="rect">
                <a:avLst/>
              </a:prstGeom>
              <a:solidFill>
                <a:srgbClr val="0093DD"/>
              </a:solidFill>
              <a:ln w="9525">
                <a:noFill/>
                <a:miter lim="800000"/>
                <a:headEnd/>
                <a:tailEnd/>
              </a:ln>
            </p:spPr>
            <p:txBody>
              <a:bodyPr/>
              <a:lstStyle/>
              <a:p>
                <a:endParaRPr lang="pl-PL">
                  <a:latin typeface="+mn-lt"/>
                </a:endParaRPr>
              </a:p>
            </p:txBody>
          </p:sp>
          <p:sp>
            <p:nvSpPr>
              <p:cNvPr id="148488" name="Rectangle 8"/>
              <p:cNvSpPr>
                <a:spLocks noChangeArrowheads="1"/>
              </p:cNvSpPr>
              <p:nvPr/>
            </p:nvSpPr>
            <p:spPr bwMode="auto">
              <a:xfrm>
                <a:off x="1462" y="1104"/>
                <a:ext cx="2706" cy="25"/>
              </a:xfrm>
              <a:prstGeom prst="rect">
                <a:avLst/>
              </a:prstGeom>
              <a:solidFill>
                <a:srgbClr val="0093DD"/>
              </a:solidFill>
              <a:ln w="9525">
                <a:noFill/>
                <a:miter lim="800000"/>
                <a:headEnd/>
                <a:tailEnd/>
              </a:ln>
            </p:spPr>
            <p:txBody>
              <a:bodyPr/>
              <a:lstStyle/>
              <a:p>
                <a:endParaRPr lang="pl-PL">
                  <a:latin typeface="+mn-lt"/>
                </a:endParaRPr>
              </a:p>
            </p:txBody>
          </p:sp>
          <p:sp>
            <p:nvSpPr>
              <p:cNvPr id="148489" name="Rectangle 9"/>
              <p:cNvSpPr>
                <a:spLocks noChangeArrowheads="1"/>
              </p:cNvSpPr>
              <p:nvPr/>
            </p:nvSpPr>
            <p:spPr bwMode="auto">
              <a:xfrm>
                <a:off x="1462" y="1116"/>
                <a:ext cx="2706" cy="26"/>
              </a:xfrm>
              <a:prstGeom prst="rect">
                <a:avLst/>
              </a:prstGeom>
              <a:solidFill>
                <a:srgbClr val="0093DE"/>
              </a:solidFill>
              <a:ln w="9525">
                <a:noFill/>
                <a:miter lim="800000"/>
                <a:headEnd/>
                <a:tailEnd/>
              </a:ln>
            </p:spPr>
            <p:txBody>
              <a:bodyPr/>
              <a:lstStyle/>
              <a:p>
                <a:endParaRPr lang="pl-PL">
                  <a:latin typeface="+mn-lt"/>
                </a:endParaRPr>
              </a:p>
            </p:txBody>
          </p:sp>
          <p:sp>
            <p:nvSpPr>
              <p:cNvPr id="148490" name="Rectangle 10"/>
              <p:cNvSpPr>
                <a:spLocks noChangeArrowheads="1"/>
              </p:cNvSpPr>
              <p:nvPr/>
            </p:nvSpPr>
            <p:spPr bwMode="auto">
              <a:xfrm>
                <a:off x="1462" y="1129"/>
                <a:ext cx="2706" cy="22"/>
              </a:xfrm>
              <a:prstGeom prst="rect">
                <a:avLst/>
              </a:prstGeom>
              <a:solidFill>
                <a:srgbClr val="0094DE"/>
              </a:solidFill>
              <a:ln w="9525">
                <a:noFill/>
                <a:miter lim="800000"/>
                <a:headEnd/>
                <a:tailEnd/>
              </a:ln>
            </p:spPr>
            <p:txBody>
              <a:bodyPr/>
              <a:lstStyle/>
              <a:p>
                <a:endParaRPr lang="pl-PL">
                  <a:latin typeface="+mn-lt"/>
                </a:endParaRPr>
              </a:p>
            </p:txBody>
          </p:sp>
          <p:sp>
            <p:nvSpPr>
              <p:cNvPr id="148491" name="Rectangle 11"/>
              <p:cNvSpPr>
                <a:spLocks noChangeArrowheads="1"/>
              </p:cNvSpPr>
              <p:nvPr/>
            </p:nvSpPr>
            <p:spPr bwMode="auto">
              <a:xfrm>
                <a:off x="1462" y="1142"/>
                <a:ext cx="2706" cy="22"/>
              </a:xfrm>
              <a:prstGeom prst="rect">
                <a:avLst/>
              </a:prstGeom>
              <a:solidFill>
                <a:srgbClr val="0094DE"/>
              </a:solidFill>
              <a:ln w="9525">
                <a:noFill/>
                <a:miter lim="800000"/>
                <a:headEnd/>
                <a:tailEnd/>
              </a:ln>
            </p:spPr>
            <p:txBody>
              <a:bodyPr/>
              <a:lstStyle/>
              <a:p>
                <a:endParaRPr lang="pl-PL">
                  <a:latin typeface="+mn-lt"/>
                </a:endParaRPr>
              </a:p>
            </p:txBody>
          </p:sp>
          <p:sp>
            <p:nvSpPr>
              <p:cNvPr id="148492" name="Rectangle 12"/>
              <p:cNvSpPr>
                <a:spLocks noChangeArrowheads="1"/>
              </p:cNvSpPr>
              <p:nvPr/>
            </p:nvSpPr>
            <p:spPr bwMode="auto">
              <a:xfrm>
                <a:off x="1462" y="1151"/>
                <a:ext cx="2706" cy="26"/>
              </a:xfrm>
              <a:prstGeom prst="rect">
                <a:avLst/>
              </a:prstGeom>
              <a:solidFill>
                <a:srgbClr val="0094DE"/>
              </a:solidFill>
              <a:ln w="9525">
                <a:noFill/>
                <a:miter lim="800000"/>
                <a:headEnd/>
                <a:tailEnd/>
              </a:ln>
            </p:spPr>
            <p:txBody>
              <a:bodyPr/>
              <a:lstStyle/>
              <a:p>
                <a:endParaRPr lang="pl-PL">
                  <a:latin typeface="+mn-lt"/>
                </a:endParaRPr>
              </a:p>
            </p:txBody>
          </p:sp>
          <p:sp>
            <p:nvSpPr>
              <p:cNvPr id="148493" name="Rectangle 13"/>
              <p:cNvSpPr>
                <a:spLocks noChangeArrowheads="1"/>
              </p:cNvSpPr>
              <p:nvPr/>
            </p:nvSpPr>
            <p:spPr bwMode="auto">
              <a:xfrm>
                <a:off x="1462" y="1164"/>
                <a:ext cx="2706" cy="26"/>
              </a:xfrm>
              <a:prstGeom prst="rect">
                <a:avLst/>
              </a:prstGeom>
              <a:solidFill>
                <a:srgbClr val="0094DE"/>
              </a:solidFill>
              <a:ln w="9525">
                <a:noFill/>
                <a:miter lim="800000"/>
                <a:headEnd/>
                <a:tailEnd/>
              </a:ln>
            </p:spPr>
            <p:txBody>
              <a:bodyPr/>
              <a:lstStyle/>
              <a:p>
                <a:endParaRPr lang="pl-PL">
                  <a:latin typeface="+mn-lt"/>
                </a:endParaRPr>
              </a:p>
            </p:txBody>
          </p:sp>
          <p:sp>
            <p:nvSpPr>
              <p:cNvPr id="148494" name="Rectangle 14"/>
              <p:cNvSpPr>
                <a:spLocks noChangeArrowheads="1"/>
              </p:cNvSpPr>
              <p:nvPr/>
            </p:nvSpPr>
            <p:spPr bwMode="auto">
              <a:xfrm>
                <a:off x="1462" y="1177"/>
                <a:ext cx="2706" cy="26"/>
              </a:xfrm>
              <a:prstGeom prst="rect">
                <a:avLst/>
              </a:prstGeom>
              <a:solidFill>
                <a:srgbClr val="0095DE"/>
              </a:solidFill>
              <a:ln w="9525">
                <a:noFill/>
                <a:miter lim="800000"/>
                <a:headEnd/>
                <a:tailEnd/>
              </a:ln>
            </p:spPr>
            <p:txBody>
              <a:bodyPr/>
              <a:lstStyle/>
              <a:p>
                <a:endParaRPr lang="pl-PL">
                  <a:latin typeface="+mn-lt"/>
                </a:endParaRPr>
              </a:p>
            </p:txBody>
          </p:sp>
          <p:sp>
            <p:nvSpPr>
              <p:cNvPr id="148495" name="Rectangle 15"/>
              <p:cNvSpPr>
                <a:spLocks noChangeArrowheads="1"/>
              </p:cNvSpPr>
              <p:nvPr/>
            </p:nvSpPr>
            <p:spPr bwMode="auto">
              <a:xfrm>
                <a:off x="1462" y="1190"/>
                <a:ext cx="2706" cy="26"/>
              </a:xfrm>
              <a:prstGeom prst="rect">
                <a:avLst/>
              </a:prstGeom>
              <a:solidFill>
                <a:srgbClr val="0095DE"/>
              </a:solidFill>
              <a:ln w="9525">
                <a:noFill/>
                <a:miter lim="800000"/>
                <a:headEnd/>
                <a:tailEnd/>
              </a:ln>
            </p:spPr>
            <p:txBody>
              <a:bodyPr/>
              <a:lstStyle/>
              <a:p>
                <a:endParaRPr lang="pl-PL">
                  <a:latin typeface="+mn-lt"/>
                </a:endParaRPr>
              </a:p>
            </p:txBody>
          </p:sp>
          <p:sp>
            <p:nvSpPr>
              <p:cNvPr id="148496" name="Rectangle 16"/>
              <p:cNvSpPr>
                <a:spLocks noChangeArrowheads="1"/>
              </p:cNvSpPr>
              <p:nvPr/>
            </p:nvSpPr>
            <p:spPr bwMode="auto">
              <a:xfrm>
                <a:off x="1462" y="1203"/>
                <a:ext cx="2706" cy="26"/>
              </a:xfrm>
              <a:prstGeom prst="rect">
                <a:avLst/>
              </a:prstGeom>
              <a:solidFill>
                <a:srgbClr val="0095DE"/>
              </a:solidFill>
              <a:ln w="9525">
                <a:noFill/>
                <a:miter lim="800000"/>
                <a:headEnd/>
                <a:tailEnd/>
              </a:ln>
            </p:spPr>
            <p:txBody>
              <a:bodyPr/>
              <a:lstStyle/>
              <a:p>
                <a:endParaRPr lang="pl-PL">
                  <a:latin typeface="+mn-lt"/>
                </a:endParaRPr>
              </a:p>
            </p:txBody>
          </p:sp>
          <p:sp>
            <p:nvSpPr>
              <p:cNvPr id="148497" name="Rectangle 17"/>
              <p:cNvSpPr>
                <a:spLocks noChangeArrowheads="1"/>
              </p:cNvSpPr>
              <p:nvPr/>
            </p:nvSpPr>
            <p:spPr bwMode="auto">
              <a:xfrm>
                <a:off x="1462" y="1216"/>
                <a:ext cx="2706" cy="21"/>
              </a:xfrm>
              <a:prstGeom prst="rect">
                <a:avLst/>
              </a:prstGeom>
              <a:solidFill>
                <a:srgbClr val="0096DF"/>
              </a:solidFill>
              <a:ln w="9525">
                <a:noFill/>
                <a:miter lim="800000"/>
                <a:headEnd/>
                <a:tailEnd/>
              </a:ln>
            </p:spPr>
            <p:txBody>
              <a:bodyPr/>
              <a:lstStyle/>
              <a:p>
                <a:endParaRPr lang="pl-PL">
                  <a:latin typeface="+mn-lt"/>
                </a:endParaRPr>
              </a:p>
            </p:txBody>
          </p:sp>
          <p:sp>
            <p:nvSpPr>
              <p:cNvPr id="148498" name="Rectangle 18"/>
              <p:cNvSpPr>
                <a:spLocks noChangeArrowheads="1"/>
              </p:cNvSpPr>
              <p:nvPr/>
            </p:nvSpPr>
            <p:spPr bwMode="auto">
              <a:xfrm>
                <a:off x="1462" y="1229"/>
                <a:ext cx="2706" cy="21"/>
              </a:xfrm>
              <a:prstGeom prst="rect">
                <a:avLst/>
              </a:prstGeom>
              <a:solidFill>
                <a:srgbClr val="0096DF"/>
              </a:solidFill>
              <a:ln w="9525">
                <a:noFill/>
                <a:miter lim="800000"/>
                <a:headEnd/>
                <a:tailEnd/>
              </a:ln>
            </p:spPr>
            <p:txBody>
              <a:bodyPr/>
              <a:lstStyle/>
              <a:p>
                <a:endParaRPr lang="pl-PL">
                  <a:latin typeface="+mn-lt"/>
                </a:endParaRPr>
              </a:p>
            </p:txBody>
          </p:sp>
          <p:sp>
            <p:nvSpPr>
              <p:cNvPr id="148499" name="Rectangle 19"/>
              <p:cNvSpPr>
                <a:spLocks noChangeArrowheads="1"/>
              </p:cNvSpPr>
              <p:nvPr/>
            </p:nvSpPr>
            <p:spPr bwMode="auto">
              <a:xfrm>
                <a:off x="1462" y="1237"/>
                <a:ext cx="2706" cy="26"/>
              </a:xfrm>
              <a:prstGeom prst="rect">
                <a:avLst/>
              </a:prstGeom>
              <a:solidFill>
                <a:srgbClr val="0096DF"/>
              </a:solidFill>
              <a:ln w="9525">
                <a:noFill/>
                <a:miter lim="800000"/>
                <a:headEnd/>
                <a:tailEnd/>
              </a:ln>
            </p:spPr>
            <p:txBody>
              <a:bodyPr/>
              <a:lstStyle/>
              <a:p>
                <a:endParaRPr lang="pl-PL">
                  <a:latin typeface="+mn-lt"/>
                </a:endParaRPr>
              </a:p>
            </p:txBody>
          </p:sp>
          <p:sp>
            <p:nvSpPr>
              <p:cNvPr id="148500" name="Rectangle 20"/>
              <p:cNvSpPr>
                <a:spLocks noChangeArrowheads="1"/>
              </p:cNvSpPr>
              <p:nvPr/>
            </p:nvSpPr>
            <p:spPr bwMode="auto">
              <a:xfrm>
                <a:off x="1462" y="1250"/>
                <a:ext cx="2706" cy="26"/>
              </a:xfrm>
              <a:prstGeom prst="rect">
                <a:avLst/>
              </a:prstGeom>
              <a:solidFill>
                <a:srgbClr val="0096DF"/>
              </a:solidFill>
              <a:ln w="9525">
                <a:noFill/>
                <a:miter lim="800000"/>
                <a:headEnd/>
                <a:tailEnd/>
              </a:ln>
            </p:spPr>
            <p:txBody>
              <a:bodyPr/>
              <a:lstStyle/>
              <a:p>
                <a:endParaRPr lang="pl-PL">
                  <a:latin typeface="+mn-lt"/>
                </a:endParaRPr>
              </a:p>
            </p:txBody>
          </p:sp>
          <p:sp>
            <p:nvSpPr>
              <p:cNvPr id="148501" name="Rectangle 21"/>
              <p:cNvSpPr>
                <a:spLocks noChangeArrowheads="1"/>
              </p:cNvSpPr>
              <p:nvPr/>
            </p:nvSpPr>
            <p:spPr bwMode="auto">
              <a:xfrm>
                <a:off x="1462" y="1263"/>
                <a:ext cx="2706" cy="26"/>
              </a:xfrm>
              <a:prstGeom prst="rect">
                <a:avLst/>
              </a:prstGeom>
              <a:solidFill>
                <a:srgbClr val="0097DF"/>
              </a:solidFill>
              <a:ln w="9525">
                <a:noFill/>
                <a:miter lim="800000"/>
                <a:headEnd/>
                <a:tailEnd/>
              </a:ln>
            </p:spPr>
            <p:txBody>
              <a:bodyPr/>
              <a:lstStyle/>
              <a:p>
                <a:endParaRPr lang="pl-PL">
                  <a:latin typeface="+mn-lt"/>
                </a:endParaRPr>
              </a:p>
            </p:txBody>
          </p:sp>
          <p:sp>
            <p:nvSpPr>
              <p:cNvPr id="148502" name="Rectangle 22"/>
              <p:cNvSpPr>
                <a:spLocks noChangeArrowheads="1"/>
              </p:cNvSpPr>
              <p:nvPr/>
            </p:nvSpPr>
            <p:spPr bwMode="auto">
              <a:xfrm>
                <a:off x="1462" y="1276"/>
                <a:ext cx="2706" cy="26"/>
              </a:xfrm>
              <a:prstGeom prst="rect">
                <a:avLst/>
              </a:prstGeom>
              <a:solidFill>
                <a:srgbClr val="0097DF"/>
              </a:solidFill>
              <a:ln w="9525">
                <a:noFill/>
                <a:miter lim="800000"/>
                <a:headEnd/>
                <a:tailEnd/>
              </a:ln>
            </p:spPr>
            <p:txBody>
              <a:bodyPr/>
              <a:lstStyle/>
              <a:p>
                <a:endParaRPr lang="pl-PL">
                  <a:latin typeface="+mn-lt"/>
                </a:endParaRPr>
              </a:p>
            </p:txBody>
          </p:sp>
          <p:sp>
            <p:nvSpPr>
              <p:cNvPr id="148503" name="Rectangle 23"/>
              <p:cNvSpPr>
                <a:spLocks noChangeArrowheads="1"/>
              </p:cNvSpPr>
              <p:nvPr/>
            </p:nvSpPr>
            <p:spPr bwMode="auto">
              <a:xfrm>
                <a:off x="1462" y="1289"/>
                <a:ext cx="2706" cy="22"/>
              </a:xfrm>
              <a:prstGeom prst="rect">
                <a:avLst/>
              </a:prstGeom>
              <a:solidFill>
                <a:srgbClr val="0097DF"/>
              </a:solidFill>
              <a:ln w="9525">
                <a:noFill/>
                <a:miter lim="800000"/>
                <a:headEnd/>
                <a:tailEnd/>
              </a:ln>
            </p:spPr>
            <p:txBody>
              <a:bodyPr/>
              <a:lstStyle/>
              <a:p>
                <a:endParaRPr lang="pl-PL">
                  <a:latin typeface="+mn-lt"/>
                </a:endParaRPr>
              </a:p>
            </p:txBody>
          </p:sp>
          <p:sp>
            <p:nvSpPr>
              <p:cNvPr id="148504" name="Rectangle 24"/>
              <p:cNvSpPr>
                <a:spLocks noChangeArrowheads="1"/>
              </p:cNvSpPr>
              <p:nvPr/>
            </p:nvSpPr>
            <p:spPr bwMode="auto">
              <a:xfrm>
                <a:off x="1462" y="1302"/>
                <a:ext cx="2706" cy="22"/>
              </a:xfrm>
              <a:prstGeom prst="rect">
                <a:avLst/>
              </a:prstGeom>
              <a:solidFill>
                <a:srgbClr val="0098DF"/>
              </a:solidFill>
              <a:ln w="9525">
                <a:noFill/>
                <a:miter lim="800000"/>
                <a:headEnd/>
                <a:tailEnd/>
              </a:ln>
            </p:spPr>
            <p:txBody>
              <a:bodyPr/>
              <a:lstStyle/>
              <a:p>
                <a:endParaRPr lang="pl-PL">
                  <a:latin typeface="+mn-lt"/>
                </a:endParaRPr>
              </a:p>
            </p:txBody>
          </p:sp>
          <p:sp>
            <p:nvSpPr>
              <p:cNvPr id="148505" name="Rectangle 25"/>
              <p:cNvSpPr>
                <a:spLocks noChangeArrowheads="1"/>
              </p:cNvSpPr>
              <p:nvPr/>
            </p:nvSpPr>
            <p:spPr bwMode="auto">
              <a:xfrm>
                <a:off x="1462" y="1311"/>
                <a:ext cx="2706" cy="26"/>
              </a:xfrm>
              <a:prstGeom prst="rect">
                <a:avLst/>
              </a:prstGeom>
              <a:solidFill>
                <a:srgbClr val="0098DF"/>
              </a:solidFill>
              <a:ln w="9525">
                <a:noFill/>
                <a:miter lim="800000"/>
                <a:headEnd/>
                <a:tailEnd/>
              </a:ln>
            </p:spPr>
            <p:txBody>
              <a:bodyPr/>
              <a:lstStyle/>
              <a:p>
                <a:endParaRPr lang="pl-PL">
                  <a:latin typeface="+mn-lt"/>
                </a:endParaRPr>
              </a:p>
            </p:txBody>
          </p:sp>
          <p:sp>
            <p:nvSpPr>
              <p:cNvPr id="148506" name="Rectangle 26"/>
              <p:cNvSpPr>
                <a:spLocks noChangeArrowheads="1"/>
              </p:cNvSpPr>
              <p:nvPr/>
            </p:nvSpPr>
            <p:spPr bwMode="auto">
              <a:xfrm>
                <a:off x="1462" y="1324"/>
                <a:ext cx="2706" cy="26"/>
              </a:xfrm>
              <a:prstGeom prst="rect">
                <a:avLst/>
              </a:prstGeom>
              <a:solidFill>
                <a:srgbClr val="0098DF"/>
              </a:solidFill>
              <a:ln w="9525">
                <a:noFill/>
                <a:miter lim="800000"/>
                <a:headEnd/>
                <a:tailEnd/>
              </a:ln>
            </p:spPr>
            <p:txBody>
              <a:bodyPr/>
              <a:lstStyle/>
              <a:p>
                <a:endParaRPr lang="pl-PL">
                  <a:latin typeface="+mn-lt"/>
                </a:endParaRPr>
              </a:p>
            </p:txBody>
          </p:sp>
          <p:sp>
            <p:nvSpPr>
              <p:cNvPr id="148507" name="Rectangle 27"/>
              <p:cNvSpPr>
                <a:spLocks noChangeArrowheads="1"/>
              </p:cNvSpPr>
              <p:nvPr/>
            </p:nvSpPr>
            <p:spPr bwMode="auto">
              <a:xfrm>
                <a:off x="1462" y="1337"/>
                <a:ext cx="2706" cy="26"/>
              </a:xfrm>
              <a:prstGeom prst="rect">
                <a:avLst/>
              </a:prstGeom>
              <a:solidFill>
                <a:srgbClr val="0098E0"/>
              </a:solidFill>
              <a:ln w="9525">
                <a:noFill/>
                <a:miter lim="800000"/>
                <a:headEnd/>
                <a:tailEnd/>
              </a:ln>
            </p:spPr>
            <p:txBody>
              <a:bodyPr/>
              <a:lstStyle/>
              <a:p>
                <a:endParaRPr lang="pl-PL">
                  <a:latin typeface="+mn-lt"/>
                </a:endParaRPr>
              </a:p>
            </p:txBody>
          </p:sp>
          <p:sp>
            <p:nvSpPr>
              <p:cNvPr id="148508" name="Rectangle 28"/>
              <p:cNvSpPr>
                <a:spLocks noChangeArrowheads="1"/>
              </p:cNvSpPr>
              <p:nvPr/>
            </p:nvSpPr>
            <p:spPr bwMode="auto">
              <a:xfrm>
                <a:off x="1462" y="1350"/>
                <a:ext cx="2706" cy="26"/>
              </a:xfrm>
              <a:prstGeom prst="rect">
                <a:avLst/>
              </a:prstGeom>
              <a:solidFill>
                <a:srgbClr val="0099E0"/>
              </a:solidFill>
              <a:ln w="9525">
                <a:noFill/>
                <a:miter lim="800000"/>
                <a:headEnd/>
                <a:tailEnd/>
              </a:ln>
            </p:spPr>
            <p:txBody>
              <a:bodyPr/>
              <a:lstStyle/>
              <a:p>
                <a:endParaRPr lang="pl-PL">
                  <a:latin typeface="+mn-lt"/>
                </a:endParaRPr>
              </a:p>
            </p:txBody>
          </p:sp>
          <p:sp>
            <p:nvSpPr>
              <p:cNvPr id="148509" name="Rectangle 29"/>
              <p:cNvSpPr>
                <a:spLocks noChangeArrowheads="1"/>
              </p:cNvSpPr>
              <p:nvPr/>
            </p:nvSpPr>
            <p:spPr bwMode="auto">
              <a:xfrm>
                <a:off x="1462" y="1363"/>
                <a:ext cx="2706" cy="21"/>
              </a:xfrm>
              <a:prstGeom prst="rect">
                <a:avLst/>
              </a:prstGeom>
              <a:solidFill>
                <a:srgbClr val="0099E0"/>
              </a:solidFill>
              <a:ln w="9525">
                <a:noFill/>
                <a:miter lim="800000"/>
                <a:headEnd/>
                <a:tailEnd/>
              </a:ln>
            </p:spPr>
            <p:txBody>
              <a:bodyPr/>
              <a:lstStyle/>
              <a:p>
                <a:endParaRPr lang="pl-PL">
                  <a:latin typeface="+mn-lt"/>
                </a:endParaRPr>
              </a:p>
            </p:txBody>
          </p:sp>
          <p:sp>
            <p:nvSpPr>
              <p:cNvPr id="148510" name="Rectangle 30"/>
              <p:cNvSpPr>
                <a:spLocks noChangeArrowheads="1"/>
              </p:cNvSpPr>
              <p:nvPr/>
            </p:nvSpPr>
            <p:spPr bwMode="auto">
              <a:xfrm>
                <a:off x="1462" y="1376"/>
                <a:ext cx="2706" cy="21"/>
              </a:xfrm>
              <a:prstGeom prst="rect">
                <a:avLst/>
              </a:prstGeom>
              <a:solidFill>
                <a:srgbClr val="0099E0"/>
              </a:solidFill>
              <a:ln w="9525">
                <a:noFill/>
                <a:miter lim="800000"/>
                <a:headEnd/>
                <a:tailEnd/>
              </a:ln>
            </p:spPr>
            <p:txBody>
              <a:bodyPr/>
              <a:lstStyle/>
              <a:p>
                <a:endParaRPr lang="pl-PL">
                  <a:latin typeface="+mn-lt"/>
                </a:endParaRPr>
              </a:p>
            </p:txBody>
          </p:sp>
          <p:sp>
            <p:nvSpPr>
              <p:cNvPr id="148511" name="Rectangle 31"/>
              <p:cNvSpPr>
                <a:spLocks noChangeArrowheads="1"/>
              </p:cNvSpPr>
              <p:nvPr/>
            </p:nvSpPr>
            <p:spPr bwMode="auto">
              <a:xfrm>
                <a:off x="1462" y="1384"/>
                <a:ext cx="2706" cy="26"/>
              </a:xfrm>
              <a:prstGeom prst="rect">
                <a:avLst/>
              </a:prstGeom>
              <a:solidFill>
                <a:srgbClr val="009AE0"/>
              </a:solidFill>
              <a:ln w="9525">
                <a:noFill/>
                <a:miter lim="800000"/>
                <a:headEnd/>
                <a:tailEnd/>
              </a:ln>
            </p:spPr>
            <p:txBody>
              <a:bodyPr/>
              <a:lstStyle/>
              <a:p>
                <a:endParaRPr lang="pl-PL">
                  <a:latin typeface="+mn-lt"/>
                </a:endParaRPr>
              </a:p>
            </p:txBody>
          </p:sp>
          <p:sp>
            <p:nvSpPr>
              <p:cNvPr id="148512" name="Rectangle 32"/>
              <p:cNvSpPr>
                <a:spLocks noChangeArrowheads="1"/>
              </p:cNvSpPr>
              <p:nvPr/>
            </p:nvSpPr>
            <p:spPr bwMode="auto">
              <a:xfrm>
                <a:off x="1462" y="1397"/>
                <a:ext cx="2706" cy="26"/>
              </a:xfrm>
              <a:prstGeom prst="rect">
                <a:avLst/>
              </a:prstGeom>
              <a:solidFill>
                <a:srgbClr val="009AE0"/>
              </a:solidFill>
              <a:ln w="9525">
                <a:noFill/>
                <a:miter lim="800000"/>
                <a:headEnd/>
                <a:tailEnd/>
              </a:ln>
            </p:spPr>
            <p:txBody>
              <a:bodyPr/>
              <a:lstStyle/>
              <a:p>
                <a:endParaRPr lang="pl-PL">
                  <a:latin typeface="+mn-lt"/>
                </a:endParaRPr>
              </a:p>
            </p:txBody>
          </p:sp>
          <p:sp>
            <p:nvSpPr>
              <p:cNvPr id="148513" name="Rectangle 33"/>
              <p:cNvSpPr>
                <a:spLocks noChangeArrowheads="1"/>
              </p:cNvSpPr>
              <p:nvPr/>
            </p:nvSpPr>
            <p:spPr bwMode="auto">
              <a:xfrm>
                <a:off x="1462" y="1410"/>
                <a:ext cx="2706" cy="26"/>
              </a:xfrm>
              <a:prstGeom prst="rect">
                <a:avLst/>
              </a:prstGeom>
              <a:solidFill>
                <a:srgbClr val="009AE0"/>
              </a:solidFill>
              <a:ln w="9525">
                <a:noFill/>
                <a:miter lim="800000"/>
                <a:headEnd/>
                <a:tailEnd/>
              </a:ln>
            </p:spPr>
            <p:txBody>
              <a:bodyPr/>
              <a:lstStyle/>
              <a:p>
                <a:endParaRPr lang="pl-PL">
                  <a:latin typeface="+mn-lt"/>
                </a:endParaRPr>
              </a:p>
            </p:txBody>
          </p:sp>
          <p:sp>
            <p:nvSpPr>
              <p:cNvPr id="148514" name="Rectangle 34"/>
              <p:cNvSpPr>
                <a:spLocks noChangeArrowheads="1"/>
              </p:cNvSpPr>
              <p:nvPr/>
            </p:nvSpPr>
            <p:spPr bwMode="auto">
              <a:xfrm>
                <a:off x="1462" y="1423"/>
                <a:ext cx="2706" cy="26"/>
              </a:xfrm>
              <a:prstGeom prst="rect">
                <a:avLst/>
              </a:prstGeom>
              <a:solidFill>
                <a:srgbClr val="009AE0"/>
              </a:solidFill>
              <a:ln w="9525">
                <a:noFill/>
                <a:miter lim="800000"/>
                <a:headEnd/>
                <a:tailEnd/>
              </a:ln>
            </p:spPr>
            <p:txBody>
              <a:bodyPr/>
              <a:lstStyle/>
              <a:p>
                <a:endParaRPr lang="pl-PL">
                  <a:latin typeface="+mn-lt"/>
                </a:endParaRPr>
              </a:p>
            </p:txBody>
          </p:sp>
          <p:sp>
            <p:nvSpPr>
              <p:cNvPr id="148515" name="Rectangle 35"/>
              <p:cNvSpPr>
                <a:spLocks noChangeArrowheads="1"/>
              </p:cNvSpPr>
              <p:nvPr/>
            </p:nvSpPr>
            <p:spPr bwMode="auto">
              <a:xfrm>
                <a:off x="1462" y="1436"/>
                <a:ext cx="2706" cy="26"/>
              </a:xfrm>
              <a:prstGeom prst="rect">
                <a:avLst/>
              </a:prstGeom>
              <a:solidFill>
                <a:srgbClr val="009BE0"/>
              </a:solidFill>
              <a:ln w="9525">
                <a:noFill/>
                <a:miter lim="800000"/>
                <a:headEnd/>
                <a:tailEnd/>
              </a:ln>
            </p:spPr>
            <p:txBody>
              <a:bodyPr/>
              <a:lstStyle/>
              <a:p>
                <a:endParaRPr lang="pl-PL">
                  <a:latin typeface="+mn-lt"/>
                </a:endParaRPr>
              </a:p>
            </p:txBody>
          </p:sp>
          <p:sp>
            <p:nvSpPr>
              <p:cNvPr id="148516" name="Rectangle 36"/>
              <p:cNvSpPr>
                <a:spLocks noChangeArrowheads="1"/>
              </p:cNvSpPr>
              <p:nvPr/>
            </p:nvSpPr>
            <p:spPr bwMode="auto">
              <a:xfrm>
                <a:off x="1462" y="1449"/>
                <a:ext cx="2706" cy="22"/>
              </a:xfrm>
              <a:prstGeom prst="rect">
                <a:avLst/>
              </a:prstGeom>
              <a:solidFill>
                <a:srgbClr val="009BE1"/>
              </a:solidFill>
              <a:ln w="9525">
                <a:noFill/>
                <a:miter lim="800000"/>
                <a:headEnd/>
                <a:tailEnd/>
              </a:ln>
            </p:spPr>
            <p:txBody>
              <a:bodyPr/>
              <a:lstStyle/>
              <a:p>
                <a:endParaRPr lang="pl-PL">
                  <a:latin typeface="+mn-lt"/>
                </a:endParaRPr>
              </a:p>
            </p:txBody>
          </p:sp>
          <p:sp>
            <p:nvSpPr>
              <p:cNvPr id="148517" name="Rectangle 37"/>
              <p:cNvSpPr>
                <a:spLocks noChangeArrowheads="1"/>
              </p:cNvSpPr>
              <p:nvPr/>
            </p:nvSpPr>
            <p:spPr bwMode="auto">
              <a:xfrm>
                <a:off x="1462" y="1462"/>
                <a:ext cx="2706" cy="22"/>
              </a:xfrm>
              <a:prstGeom prst="rect">
                <a:avLst/>
              </a:prstGeom>
              <a:solidFill>
                <a:srgbClr val="009BE1"/>
              </a:solidFill>
              <a:ln w="9525">
                <a:noFill/>
                <a:miter lim="800000"/>
                <a:headEnd/>
                <a:tailEnd/>
              </a:ln>
            </p:spPr>
            <p:txBody>
              <a:bodyPr/>
              <a:lstStyle/>
              <a:p>
                <a:endParaRPr lang="pl-PL">
                  <a:latin typeface="+mn-lt"/>
                </a:endParaRPr>
              </a:p>
            </p:txBody>
          </p:sp>
          <p:sp>
            <p:nvSpPr>
              <p:cNvPr id="148518" name="Rectangle 38"/>
              <p:cNvSpPr>
                <a:spLocks noChangeArrowheads="1"/>
              </p:cNvSpPr>
              <p:nvPr/>
            </p:nvSpPr>
            <p:spPr bwMode="auto">
              <a:xfrm>
                <a:off x="1462" y="1471"/>
                <a:ext cx="2706" cy="26"/>
              </a:xfrm>
              <a:prstGeom prst="rect">
                <a:avLst/>
              </a:prstGeom>
              <a:solidFill>
                <a:srgbClr val="009CE1"/>
              </a:solidFill>
              <a:ln w="9525">
                <a:noFill/>
                <a:miter lim="800000"/>
                <a:headEnd/>
                <a:tailEnd/>
              </a:ln>
            </p:spPr>
            <p:txBody>
              <a:bodyPr/>
              <a:lstStyle/>
              <a:p>
                <a:endParaRPr lang="pl-PL">
                  <a:latin typeface="+mn-lt"/>
                </a:endParaRPr>
              </a:p>
            </p:txBody>
          </p:sp>
          <p:sp>
            <p:nvSpPr>
              <p:cNvPr id="148519" name="Rectangle 39"/>
              <p:cNvSpPr>
                <a:spLocks noChangeArrowheads="1"/>
              </p:cNvSpPr>
              <p:nvPr/>
            </p:nvSpPr>
            <p:spPr bwMode="auto">
              <a:xfrm>
                <a:off x="1462" y="1484"/>
                <a:ext cx="2706" cy="26"/>
              </a:xfrm>
              <a:prstGeom prst="rect">
                <a:avLst/>
              </a:prstGeom>
              <a:solidFill>
                <a:srgbClr val="009CE1"/>
              </a:solidFill>
              <a:ln w="9525">
                <a:noFill/>
                <a:miter lim="800000"/>
                <a:headEnd/>
                <a:tailEnd/>
              </a:ln>
            </p:spPr>
            <p:txBody>
              <a:bodyPr/>
              <a:lstStyle/>
              <a:p>
                <a:endParaRPr lang="pl-PL">
                  <a:latin typeface="+mn-lt"/>
                </a:endParaRPr>
              </a:p>
            </p:txBody>
          </p:sp>
          <p:sp>
            <p:nvSpPr>
              <p:cNvPr id="148520" name="Rectangle 40"/>
              <p:cNvSpPr>
                <a:spLocks noChangeArrowheads="1"/>
              </p:cNvSpPr>
              <p:nvPr/>
            </p:nvSpPr>
            <p:spPr bwMode="auto">
              <a:xfrm>
                <a:off x="1462" y="1497"/>
                <a:ext cx="2706" cy="25"/>
              </a:xfrm>
              <a:prstGeom prst="rect">
                <a:avLst/>
              </a:prstGeom>
              <a:solidFill>
                <a:srgbClr val="009CE1"/>
              </a:solidFill>
              <a:ln w="9525">
                <a:noFill/>
                <a:miter lim="800000"/>
                <a:headEnd/>
                <a:tailEnd/>
              </a:ln>
            </p:spPr>
            <p:txBody>
              <a:bodyPr/>
              <a:lstStyle/>
              <a:p>
                <a:endParaRPr lang="pl-PL">
                  <a:latin typeface="+mn-lt"/>
                </a:endParaRPr>
              </a:p>
            </p:txBody>
          </p:sp>
          <p:sp>
            <p:nvSpPr>
              <p:cNvPr id="148521" name="Rectangle 41"/>
              <p:cNvSpPr>
                <a:spLocks noChangeArrowheads="1"/>
              </p:cNvSpPr>
              <p:nvPr/>
            </p:nvSpPr>
            <p:spPr bwMode="auto">
              <a:xfrm>
                <a:off x="1462" y="1510"/>
                <a:ext cx="2706" cy="25"/>
              </a:xfrm>
              <a:prstGeom prst="rect">
                <a:avLst/>
              </a:prstGeom>
              <a:solidFill>
                <a:srgbClr val="009CE1"/>
              </a:solidFill>
              <a:ln w="9525">
                <a:noFill/>
                <a:miter lim="800000"/>
                <a:headEnd/>
                <a:tailEnd/>
              </a:ln>
            </p:spPr>
            <p:txBody>
              <a:bodyPr/>
              <a:lstStyle/>
              <a:p>
                <a:endParaRPr lang="pl-PL">
                  <a:latin typeface="+mn-lt"/>
                </a:endParaRPr>
              </a:p>
            </p:txBody>
          </p:sp>
          <p:sp>
            <p:nvSpPr>
              <p:cNvPr id="148522" name="Rectangle 42"/>
              <p:cNvSpPr>
                <a:spLocks noChangeArrowheads="1"/>
              </p:cNvSpPr>
              <p:nvPr/>
            </p:nvSpPr>
            <p:spPr bwMode="auto">
              <a:xfrm>
                <a:off x="1462" y="1522"/>
                <a:ext cx="2706" cy="22"/>
              </a:xfrm>
              <a:prstGeom prst="rect">
                <a:avLst/>
              </a:prstGeom>
              <a:solidFill>
                <a:srgbClr val="009DE1"/>
              </a:solidFill>
              <a:ln w="9525">
                <a:noFill/>
                <a:miter lim="800000"/>
                <a:headEnd/>
                <a:tailEnd/>
              </a:ln>
            </p:spPr>
            <p:txBody>
              <a:bodyPr/>
              <a:lstStyle/>
              <a:p>
                <a:endParaRPr lang="pl-PL">
                  <a:latin typeface="+mn-lt"/>
                </a:endParaRPr>
              </a:p>
            </p:txBody>
          </p:sp>
          <p:sp>
            <p:nvSpPr>
              <p:cNvPr id="148523" name="Rectangle 43"/>
              <p:cNvSpPr>
                <a:spLocks noChangeArrowheads="1"/>
              </p:cNvSpPr>
              <p:nvPr/>
            </p:nvSpPr>
            <p:spPr bwMode="auto">
              <a:xfrm>
                <a:off x="1462" y="1535"/>
                <a:ext cx="2706" cy="22"/>
              </a:xfrm>
              <a:prstGeom prst="rect">
                <a:avLst/>
              </a:prstGeom>
              <a:solidFill>
                <a:srgbClr val="009DE1"/>
              </a:solidFill>
              <a:ln w="9525">
                <a:noFill/>
                <a:miter lim="800000"/>
                <a:headEnd/>
                <a:tailEnd/>
              </a:ln>
            </p:spPr>
            <p:txBody>
              <a:bodyPr/>
              <a:lstStyle/>
              <a:p>
                <a:endParaRPr lang="pl-PL">
                  <a:latin typeface="+mn-lt"/>
                </a:endParaRPr>
              </a:p>
            </p:txBody>
          </p:sp>
          <p:sp>
            <p:nvSpPr>
              <p:cNvPr id="148524" name="Rectangle 44"/>
              <p:cNvSpPr>
                <a:spLocks noChangeArrowheads="1"/>
              </p:cNvSpPr>
              <p:nvPr/>
            </p:nvSpPr>
            <p:spPr bwMode="auto">
              <a:xfrm>
                <a:off x="1462" y="1544"/>
                <a:ext cx="2706" cy="26"/>
              </a:xfrm>
              <a:prstGeom prst="rect">
                <a:avLst/>
              </a:prstGeom>
              <a:solidFill>
                <a:srgbClr val="009DE1"/>
              </a:solidFill>
              <a:ln w="9525">
                <a:noFill/>
                <a:miter lim="800000"/>
                <a:headEnd/>
                <a:tailEnd/>
              </a:ln>
            </p:spPr>
            <p:txBody>
              <a:bodyPr/>
              <a:lstStyle/>
              <a:p>
                <a:endParaRPr lang="pl-PL">
                  <a:latin typeface="+mn-lt"/>
                </a:endParaRPr>
              </a:p>
            </p:txBody>
          </p:sp>
          <p:sp>
            <p:nvSpPr>
              <p:cNvPr id="148525" name="Rectangle 45"/>
              <p:cNvSpPr>
                <a:spLocks noChangeArrowheads="1"/>
              </p:cNvSpPr>
              <p:nvPr/>
            </p:nvSpPr>
            <p:spPr bwMode="auto">
              <a:xfrm>
                <a:off x="1462" y="1557"/>
                <a:ext cx="2706" cy="26"/>
              </a:xfrm>
              <a:prstGeom prst="rect">
                <a:avLst/>
              </a:prstGeom>
              <a:solidFill>
                <a:srgbClr val="009DE1"/>
              </a:solidFill>
              <a:ln w="9525">
                <a:noFill/>
                <a:miter lim="800000"/>
                <a:headEnd/>
                <a:tailEnd/>
              </a:ln>
            </p:spPr>
            <p:txBody>
              <a:bodyPr/>
              <a:lstStyle/>
              <a:p>
                <a:endParaRPr lang="pl-PL">
                  <a:latin typeface="+mn-lt"/>
                </a:endParaRPr>
              </a:p>
            </p:txBody>
          </p:sp>
          <p:sp>
            <p:nvSpPr>
              <p:cNvPr id="148526" name="Rectangle 46"/>
              <p:cNvSpPr>
                <a:spLocks noChangeArrowheads="1"/>
              </p:cNvSpPr>
              <p:nvPr/>
            </p:nvSpPr>
            <p:spPr bwMode="auto">
              <a:xfrm>
                <a:off x="1462" y="1570"/>
                <a:ext cx="2706" cy="26"/>
              </a:xfrm>
              <a:prstGeom prst="rect">
                <a:avLst/>
              </a:prstGeom>
              <a:solidFill>
                <a:srgbClr val="009DE2"/>
              </a:solidFill>
              <a:ln w="9525">
                <a:noFill/>
                <a:miter lim="800000"/>
                <a:headEnd/>
                <a:tailEnd/>
              </a:ln>
            </p:spPr>
            <p:txBody>
              <a:bodyPr/>
              <a:lstStyle/>
              <a:p>
                <a:endParaRPr lang="pl-PL">
                  <a:latin typeface="+mn-lt"/>
                </a:endParaRPr>
              </a:p>
            </p:txBody>
          </p:sp>
          <p:sp>
            <p:nvSpPr>
              <p:cNvPr id="148527" name="Rectangle 47"/>
              <p:cNvSpPr>
                <a:spLocks noChangeArrowheads="1"/>
              </p:cNvSpPr>
              <p:nvPr/>
            </p:nvSpPr>
            <p:spPr bwMode="auto">
              <a:xfrm>
                <a:off x="1462" y="1583"/>
                <a:ext cx="2706" cy="26"/>
              </a:xfrm>
              <a:prstGeom prst="rect">
                <a:avLst/>
              </a:prstGeom>
              <a:solidFill>
                <a:srgbClr val="009EE2"/>
              </a:solidFill>
              <a:ln w="9525">
                <a:noFill/>
                <a:miter lim="800000"/>
                <a:headEnd/>
                <a:tailEnd/>
              </a:ln>
            </p:spPr>
            <p:txBody>
              <a:bodyPr/>
              <a:lstStyle/>
              <a:p>
                <a:endParaRPr lang="pl-PL">
                  <a:latin typeface="+mn-lt"/>
                </a:endParaRPr>
              </a:p>
            </p:txBody>
          </p:sp>
          <p:sp>
            <p:nvSpPr>
              <p:cNvPr id="148528" name="Rectangle 48"/>
              <p:cNvSpPr>
                <a:spLocks noChangeArrowheads="1"/>
              </p:cNvSpPr>
              <p:nvPr/>
            </p:nvSpPr>
            <p:spPr bwMode="auto">
              <a:xfrm>
                <a:off x="1462" y="1596"/>
                <a:ext cx="2706" cy="26"/>
              </a:xfrm>
              <a:prstGeom prst="rect">
                <a:avLst/>
              </a:prstGeom>
              <a:solidFill>
                <a:srgbClr val="009EE2"/>
              </a:solidFill>
              <a:ln w="9525">
                <a:noFill/>
                <a:miter lim="800000"/>
                <a:headEnd/>
                <a:tailEnd/>
              </a:ln>
            </p:spPr>
            <p:txBody>
              <a:bodyPr/>
              <a:lstStyle/>
              <a:p>
                <a:endParaRPr lang="pl-PL">
                  <a:latin typeface="+mn-lt"/>
                </a:endParaRPr>
              </a:p>
            </p:txBody>
          </p:sp>
          <p:sp>
            <p:nvSpPr>
              <p:cNvPr id="148529" name="Rectangle 49"/>
              <p:cNvSpPr>
                <a:spLocks noChangeArrowheads="1"/>
              </p:cNvSpPr>
              <p:nvPr/>
            </p:nvSpPr>
            <p:spPr bwMode="auto">
              <a:xfrm>
                <a:off x="1462" y="1609"/>
                <a:ext cx="2706" cy="21"/>
              </a:xfrm>
              <a:prstGeom prst="rect">
                <a:avLst/>
              </a:prstGeom>
              <a:solidFill>
                <a:srgbClr val="009EE2"/>
              </a:solidFill>
              <a:ln w="9525">
                <a:noFill/>
                <a:miter lim="800000"/>
                <a:headEnd/>
                <a:tailEnd/>
              </a:ln>
            </p:spPr>
            <p:txBody>
              <a:bodyPr/>
              <a:lstStyle/>
              <a:p>
                <a:endParaRPr lang="pl-PL">
                  <a:latin typeface="+mn-lt"/>
                </a:endParaRPr>
              </a:p>
            </p:txBody>
          </p:sp>
          <p:sp>
            <p:nvSpPr>
              <p:cNvPr id="148530" name="Rectangle 50"/>
              <p:cNvSpPr>
                <a:spLocks noChangeArrowheads="1"/>
              </p:cNvSpPr>
              <p:nvPr/>
            </p:nvSpPr>
            <p:spPr bwMode="auto">
              <a:xfrm>
                <a:off x="1462" y="1622"/>
                <a:ext cx="2706" cy="21"/>
              </a:xfrm>
              <a:prstGeom prst="rect">
                <a:avLst/>
              </a:prstGeom>
              <a:solidFill>
                <a:srgbClr val="009FE2"/>
              </a:solidFill>
              <a:ln w="9525">
                <a:noFill/>
                <a:miter lim="800000"/>
                <a:headEnd/>
                <a:tailEnd/>
              </a:ln>
            </p:spPr>
            <p:txBody>
              <a:bodyPr/>
              <a:lstStyle/>
              <a:p>
                <a:endParaRPr lang="pl-PL">
                  <a:latin typeface="+mn-lt"/>
                </a:endParaRPr>
              </a:p>
            </p:txBody>
          </p:sp>
          <p:sp>
            <p:nvSpPr>
              <p:cNvPr id="148531" name="Rectangle 51"/>
              <p:cNvSpPr>
                <a:spLocks noChangeArrowheads="1"/>
              </p:cNvSpPr>
              <p:nvPr/>
            </p:nvSpPr>
            <p:spPr bwMode="auto">
              <a:xfrm>
                <a:off x="1462" y="1630"/>
                <a:ext cx="2706" cy="26"/>
              </a:xfrm>
              <a:prstGeom prst="rect">
                <a:avLst/>
              </a:prstGeom>
              <a:solidFill>
                <a:srgbClr val="009FE2"/>
              </a:solidFill>
              <a:ln w="9525">
                <a:noFill/>
                <a:miter lim="800000"/>
                <a:headEnd/>
                <a:tailEnd/>
              </a:ln>
            </p:spPr>
            <p:txBody>
              <a:bodyPr/>
              <a:lstStyle/>
              <a:p>
                <a:endParaRPr lang="pl-PL">
                  <a:latin typeface="+mn-lt"/>
                </a:endParaRPr>
              </a:p>
            </p:txBody>
          </p:sp>
          <p:sp>
            <p:nvSpPr>
              <p:cNvPr id="148532" name="Rectangle 52"/>
              <p:cNvSpPr>
                <a:spLocks noChangeArrowheads="1"/>
              </p:cNvSpPr>
              <p:nvPr/>
            </p:nvSpPr>
            <p:spPr bwMode="auto">
              <a:xfrm>
                <a:off x="1462" y="1643"/>
                <a:ext cx="2706" cy="26"/>
              </a:xfrm>
              <a:prstGeom prst="rect">
                <a:avLst/>
              </a:prstGeom>
              <a:solidFill>
                <a:srgbClr val="009FE2"/>
              </a:solidFill>
              <a:ln w="9525">
                <a:noFill/>
                <a:miter lim="800000"/>
                <a:headEnd/>
                <a:tailEnd/>
              </a:ln>
            </p:spPr>
            <p:txBody>
              <a:bodyPr/>
              <a:lstStyle/>
              <a:p>
                <a:endParaRPr lang="pl-PL">
                  <a:latin typeface="+mn-lt"/>
                </a:endParaRPr>
              </a:p>
            </p:txBody>
          </p:sp>
          <p:sp>
            <p:nvSpPr>
              <p:cNvPr id="148533" name="Rectangle 53"/>
              <p:cNvSpPr>
                <a:spLocks noChangeArrowheads="1"/>
              </p:cNvSpPr>
              <p:nvPr/>
            </p:nvSpPr>
            <p:spPr bwMode="auto">
              <a:xfrm>
                <a:off x="1462" y="1656"/>
                <a:ext cx="2706" cy="26"/>
              </a:xfrm>
              <a:prstGeom prst="rect">
                <a:avLst/>
              </a:prstGeom>
              <a:solidFill>
                <a:srgbClr val="009FE2"/>
              </a:solidFill>
              <a:ln w="9525">
                <a:noFill/>
                <a:miter lim="800000"/>
                <a:headEnd/>
                <a:tailEnd/>
              </a:ln>
            </p:spPr>
            <p:txBody>
              <a:bodyPr/>
              <a:lstStyle/>
              <a:p>
                <a:endParaRPr lang="pl-PL">
                  <a:latin typeface="+mn-lt"/>
                </a:endParaRPr>
              </a:p>
            </p:txBody>
          </p:sp>
          <p:sp>
            <p:nvSpPr>
              <p:cNvPr id="148534" name="Rectangle 54"/>
              <p:cNvSpPr>
                <a:spLocks noChangeArrowheads="1"/>
              </p:cNvSpPr>
              <p:nvPr/>
            </p:nvSpPr>
            <p:spPr bwMode="auto">
              <a:xfrm>
                <a:off x="1462" y="1669"/>
                <a:ext cx="2706" cy="26"/>
              </a:xfrm>
              <a:prstGeom prst="rect">
                <a:avLst/>
              </a:prstGeom>
              <a:solidFill>
                <a:srgbClr val="00A0E3"/>
              </a:solidFill>
              <a:ln w="9525">
                <a:noFill/>
                <a:miter lim="800000"/>
                <a:headEnd/>
                <a:tailEnd/>
              </a:ln>
            </p:spPr>
            <p:txBody>
              <a:bodyPr/>
              <a:lstStyle/>
              <a:p>
                <a:endParaRPr lang="pl-PL">
                  <a:latin typeface="+mn-lt"/>
                </a:endParaRPr>
              </a:p>
            </p:txBody>
          </p:sp>
          <p:sp>
            <p:nvSpPr>
              <p:cNvPr id="148535" name="Rectangle 55"/>
              <p:cNvSpPr>
                <a:spLocks noChangeArrowheads="1"/>
              </p:cNvSpPr>
              <p:nvPr/>
            </p:nvSpPr>
            <p:spPr bwMode="auto">
              <a:xfrm>
                <a:off x="1462" y="1682"/>
                <a:ext cx="2706" cy="22"/>
              </a:xfrm>
              <a:prstGeom prst="rect">
                <a:avLst/>
              </a:prstGeom>
              <a:solidFill>
                <a:srgbClr val="00A0E3"/>
              </a:solidFill>
              <a:ln w="9525">
                <a:noFill/>
                <a:miter lim="800000"/>
                <a:headEnd/>
                <a:tailEnd/>
              </a:ln>
            </p:spPr>
            <p:txBody>
              <a:bodyPr/>
              <a:lstStyle/>
              <a:p>
                <a:endParaRPr lang="pl-PL">
                  <a:latin typeface="+mn-lt"/>
                </a:endParaRPr>
              </a:p>
            </p:txBody>
          </p:sp>
          <p:sp>
            <p:nvSpPr>
              <p:cNvPr id="148536" name="Rectangle 56"/>
              <p:cNvSpPr>
                <a:spLocks noChangeArrowheads="1"/>
              </p:cNvSpPr>
              <p:nvPr/>
            </p:nvSpPr>
            <p:spPr bwMode="auto">
              <a:xfrm>
                <a:off x="1462" y="1695"/>
                <a:ext cx="2706" cy="22"/>
              </a:xfrm>
              <a:prstGeom prst="rect">
                <a:avLst/>
              </a:prstGeom>
              <a:solidFill>
                <a:srgbClr val="00A0E3"/>
              </a:solidFill>
              <a:ln w="9525">
                <a:noFill/>
                <a:miter lim="800000"/>
                <a:headEnd/>
                <a:tailEnd/>
              </a:ln>
            </p:spPr>
            <p:txBody>
              <a:bodyPr/>
              <a:lstStyle/>
              <a:p>
                <a:endParaRPr lang="pl-PL">
                  <a:latin typeface="+mn-lt"/>
                </a:endParaRPr>
              </a:p>
            </p:txBody>
          </p:sp>
          <p:sp>
            <p:nvSpPr>
              <p:cNvPr id="148537" name="Rectangle 57"/>
              <p:cNvSpPr>
                <a:spLocks noChangeArrowheads="1"/>
              </p:cNvSpPr>
              <p:nvPr/>
            </p:nvSpPr>
            <p:spPr bwMode="auto">
              <a:xfrm>
                <a:off x="1462" y="1704"/>
                <a:ext cx="2706" cy="26"/>
              </a:xfrm>
              <a:prstGeom prst="rect">
                <a:avLst/>
              </a:prstGeom>
              <a:solidFill>
                <a:srgbClr val="00A1E3"/>
              </a:solidFill>
              <a:ln w="9525">
                <a:noFill/>
                <a:miter lim="800000"/>
                <a:headEnd/>
                <a:tailEnd/>
              </a:ln>
            </p:spPr>
            <p:txBody>
              <a:bodyPr/>
              <a:lstStyle/>
              <a:p>
                <a:endParaRPr lang="pl-PL">
                  <a:latin typeface="+mn-lt"/>
                </a:endParaRPr>
              </a:p>
            </p:txBody>
          </p:sp>
          <p:sp>
            <p:nvSpPr>
              <p:cNvPr id="148538" name="Rectangle 58"/>
              <p:cNvSpPr>
                <a:spLocks noChangeArrowheads="1"/>
              </p:cNvSpPr>
              <p:nvPr/>
            </p:nvSpPr>
            <p:spPr bwMode="auto">
              <a:xfrm>
                <a:off x="1462" y="1717"/>
                <a:ext cx="2706" cy="26"/>
              </a:xfrm>
              <a:prstGeom prst="rect">
                <a:avLst/>
              </a:prstGeom>
              <a:solidFill>
                <a:srgbClr val="00A1E3"/>
              </a:solidFill>
              <a:ln w="9525">
                <a:noFill/>
                <a:miter lim="800000"/>
                <a:headEnd/>
                <a:tailEnd/>
              </a:ln>
            </p:spPr>
            <p:txBody>
              <a:bodyPr/>
              <a:lstStyle/>
              <a:p>
                <a:endParaRPr lang="pl-PL">
                  <a:latin typeface="+mn-lt"/>
                </a:endParaRPr>
              </a:p>
            </p:txBody>
          </p:sp>
          <p:sp>
            <p:nvSpPr>
              <p:cNvPr id="148539" name="Rectangle 59"/>
              <p:cNvSpPr>
                <a:spLocks noChangeArrowheads="1"/>
              </p:cNvSpPr>
              <p:nvPr/>
            </p:nvSpPr>
            <p:spPr bwMode="auto">
              <a:xfrm>
                <a:off x="1462" y="1730"/>
                <a:ext cx="2706" cy="26"/>
              </a:xfrm>
              <a:prstGeom prst="rect">
                <a:avLst/>
              </a:prstGeom>
              <a:solidFill>
                <a:srgbClr val="00A1E3"/>
              </a:solidFill>
              <a:ln w="9525">
                <a:noFill/>
                <a:miter lim="800000"/>
                <a:headEnd/>
                <a:tailEnd/>
              </a:ln>
            </p:spPr>
            <p:txBody>
              <a:bodyPr/>
              <a:lstStyle/>
              <a:p>
                <a:endParaRPr lang="pl-PL">
                  <a:latin typeface="+mn-lt"/>
                </a:endParaRPr>
              </a:p>
            </p:txBody>
          </p:sp>
          <p:sp>
            <p:nvSpPr>
              <p:cNvPr id="148540" name="Rectangle 60"/>
              <p:cNvSpPr>
                <a:spLocks noChangeArrowheads="1"/>
              </p:cNvSpPr>
              <p:nvPr/>
            </p:nvSpPr>
            <p:spPr bwMode="auto">
              <a:xfrm>
                <a:off x="1462" y="1743"/>
                <a:ext cx="2706" cy="26"/>
              </a:xfrm>
              <a:prstGeom prst="rect">
                <a:avLst/>
              </a:prstGeom>
              <a:solidFill>
                <a:srgbClr val="00A1E3"/>
              </a:solidFill>
              <a:ln w="9525">
                <a:noFill/>
                <a:miter lim="800000"/>
                <a:headEnd/>
                <a:tailEnd/>
              </a:ln>
            </p:spPr>
            <p:txBody>
              <a:bodyPr/>
              <a:lstStyle/>
              <a:p>
                <a:endParaRPr lang="pl-PL">
                  <a:latin typeface="+mn-lt"/>
                </a:endParaRPr>
              </a:p>
            </p:txBody>
          </p:sp>
          <p:sp>
            <p:nvSpPr>
              <p:cNvPr id="148541" name="Rectangle 61"/>
              <p:cNvSpPr>
                <a:spLocks noChangeArrowheads="1"/>
              </p:cNvSpPr>
              <p:nvPr/>
            </p:nvSpPr>
            <p:spPr bwMode="auto">
              <a:xfrm>
                <a:off x="1462" y="1756"/>
                <a:ext cx="2706" cy="21"/>
              </a:xfrm>
              <a:prstGeom prst="rect">
                <a:avLst/>
              </a:prstGeom>
              <a:solidFill>
                <a:srgbClr val="00A1E3"/>
              </a:solidFill>
              <a:ln w="9525">
                <a:noFill/>
                <a:miter lim="800000"/>
                <a:headEnd/>
                <a:tailEnd/>
              </a:ln>
            </p:spPr>
            <p:txBody>
              <a:bodyPr/>
              <a:lstStyle/>
              <a:p>
                <a:endParaRPr lang="pl-PL">
                  <a:latin typeface="+mn-lt"/>
                </a:endParaRPr>
              </a:p>
            </p:txBody>
          </p:sp>
          <p:sp>
            <p:nvSpPr>
              <p:cNvPr id="148542" name="Rectangle 62"/>
              <p:cNvSpPr>
                <a:spLocks noChangeArrowheads="1"/>
              </p:cNvSpPr>
              <p:nvPr/>
            </p:nvSpPr>
            <p:spPr bwMode="auto">
              <a:xfrm>
                <a:off x="1462" y="1769"/>
                <a:ext cx="2706" cy="21"/>
              </a:xfrm>
              <a:prstGeom prst="rect">
                <a:avLst/>
              </a:prstGeom>
              <a:solidFill>
                <a:srgbClr val="00A2E3"/>
              </a:solidFill>
              <a:ln w="9525">
                <a:noFill/>
                <a:miter lim="800000"/>
                <a:headEnd/>
                <a:tailEnd/>
              </a:ln>
            </p:spPr>
            <p:txBody>
              <a:bodyPr/>
              <a:lstStyle/>
              <a:p>
                <a:endParaRPr lang="pl-PL">
                  <a:latin typeface="+mn-lt"/>
                </a:endParaRPr>
              </a:p>
            </p:txBody>
          </p:sp>
          <p:sp>
            <p:nvSpPr>
              <p:cNvPr id="148543" name="Rectangle 63"/>
              <p:cNvSpPr>
                <a:spLocks noChangeArrowheads="1"/>
              </p:cNvSpPr>
              <p:nvPr/>
            </p:nvSpPr>
            <p:spPr bwMode="auto">
              <a:xfrm>
                <a:off x="1462" y="1777"/>
                <a:ext cx="2706" cy="26"/>
              </a:xfrm>
              <a:prstGeom prst="rect">
                <a:avLst/>
              </a:prstGeom>
              <a:solidFill>
                <a:srgbClr val="00A2E4"/>
              </a:solidFill>
              <a:ln w="9525">
                <a:noFill/>
                <a:miter lim="800000"/>
                <a:headEnd/>
                <a:tailEnd/>
              </a:ln>
            </p:spPr>
            <p:txBody>
              <a:bodyPr/>
              <a:lstStyle/>
              <a:p>
                <a:endParaRPr lang="pl-PL">
                  <a:latin typeface="+mn-lt"/>
                </a:endParaRPr>
              </a:p>
            </p:txBody>
          </p:sp>
          <p:sp>
            <p:nvSpPr>
              <p:cNvPr id="148544" name="Rectangle 64"/>
              <p:cNvSpPr>
                <a:spLocks noChangeArrowheads="1"/>
              </p:cNvSpPr>
              <p:nvPr/>
            </p:nvSpPr>
            <p:spPr bwMode="auto">
              <a:xfrm>
                <a:off x="1462" y="1790"/>
                <a:ext cx="2706" cy="26"/>
              </a:xfrm>
              <a:prstGeom prst="rect">
                <a:avLst/>
              </a:prstGeom>
              <a:solidFill>
                <a:srgbClr val="00A2E4"/>
              </a:solidFill>
              <a:ln w="9525">
                <a:noFill/>
                <a:miter lim="800000"/>
                <a:headEnd/>
                <a:tailEnd/>
              </a:ln>
            </p:spPr>
            <p:txBody>
              <a:bodyPr/>
              <a:lstStyle/>
              <a:p>
                <a:endParaRPr lang="pl-PL">
                  <a:latin typeface="+mn-lt"/>
                </a:endParaRPr>
              </a:p>
            </p:txBody>
          </p:sp>
          <p:sp>
            <p:nvSpPr>
              <p:cNvPr id="148545" name="Rectangle 65"/>
              <p:cNvSpPr>
                <a:spLocks noChangeArrowheads="1"/>
              </p:cNvSpPr>
              <p:nvPr/>
            </p:nvSpPr>
            <p:spPr bwMode="auto">
              <a:xfrm>
                <a:off x="1462" y="1803"/>
                <a:ext cx="2706" cy="26"/>
              </a:xfrm>
              <a:prstGeom prst="rect">
                <a:avLst/>
              </a:prstGeom>
              <a:solidFill>
                <a:srgbClr val="00A2E4"/>
              </a:solidFill>
              <a:ln w="9525">
                <a:noFill/>
                <a:miter lim="800000"/>
                <a:headEnd/>
                <a:tailEnd/>
              </a:ln>
            </p:spPr>
            <p:txBody>
              <a:bodyPr/>
              <a:lstStyle/>
              <a:p>
                <a:endParaRPr lang="pl-PL">
                  <a:latin typeface="+mn-lt"/>
                </a:endParaRPr>
              </a:p>
            </p:txBody>
          </p:sp>
          <p:sp>
            <p:nvSpPr>
              <p:cNvPr id="148546" name="Rectangle 66"/>
              <p:cNvSpPr>
                <a:spLocks noChangeArrowheads="1"/>
              </p:cNvSpPr>
              <p:nvPr/>
            </p:nvSpPr>
            <p:spPr bwMode="auto">
              <a:xfrm>
                <a:off x="1462" y="1816"/>
                <a:ext cx="2706" cy="26"/>
              </a:xfrm>
              <a:prstGeom prst="rect">
                <a:avLst/>
              </a:prstGeom>
              <a:solidFill>
                <a:srgbClr val="00A2E4"/>
              </a:solidFill>
              <a:ln w="9525">
                <a:noFill/>
                <a:miter lim="800000"/>
                <a:headEnd/>
                <a:tailEnd/>
              </a:ln>
            </p:spPr>
            <p:txBody>
              <a:bodyPr/>
              <a:lstStyle/>
              <a:p>
                <a:endParaRPr lang="pl-PL">
                  <a:latin typeface="+mn-lt"/>
                </a:endParaRPr>
              </a:p>
            </p:txBody>
          </p:sp>
          <p:sp>
            <p:nvSpPr>
              <p:cNvPr id="148547" name="Rectangle 67"/>
              <p:cNvSpPr>
                <a:spLocks noChangeArrowheads="1"/>
              </p:cNvSpPr>
              <p:nvPr/>
            </p:nvSpPr>
            <p:spPr bwMode="auto">
              <a:xfrm>
                <a:off x="1462" y="1829"/>
                <a:ext cx="2706" cy="26"/>
              </a:xfrm>
              <a:prstGeom prst="rect">
                <a:avLst/>
              </a:prstGeom>
              <a:solidFill>
                <a:srgbClr val="00A3E4"/>
              </a:solidFill>
              <a:ln w="9525">
                <a:noFill/>
                <a:miter lim="800000"/>
                <a:headEnd/>
                <a:tailEnd/>
              </a:ln>
            </p:spPr>
            <p:txBody>
              <a:bodyPr/>
              <a:lstStyle/>
              <a:p>
                <a:endParaRPr lang="pl-PL">
                  <a:latin typeface="+mn-lt"/>
                </a:endParaRPr>
              </a:p>
            </p:txBody>
          </p:sp>
          <p:sp>
            <p:nvSpPr>
              <p:cNvPr id="148548" name="Rectangle 68"/>
              <p:cNvSpPr>
                <a:spLocks noChangeArrowheads="1"/>
              </p:cNvSpPr>
              <p:nvPr/>
            </p:nvSpPr>
            <p:spPr bwMode="auto">
              <a:xfrm>
                <a:off x="1462" y="1842"/>
                <a:ext cx="2706" cy="22"/>
              </a:xfrm>
              <a:prstGeom prst="rect">
                <a:avLst/>
              </a:prstGeom>
              <a:solidFill>
                <a:srgbClr val="00A3E4"/>
              </a:solidFill>
              <a:ln w="9525">
                <a:noFill/>
                <a:miter lim="800000"/>
                <a:headEnd/>
                <a:tailEnd/>
              </a:ln>
            </p:spPr>
            <p:txBody>
              <a:bodyPr/>
              <a:lstStyle/>
              <a:p>
                <a:endParaRPr lang="pl-PL">
                  <a:latin typeface="+mn-lt"/>
                </a:endParaRPr>
              </a:p>
            </p:txBody>
          </p:sp>
          <p:sp>
            <p:nvSpPr>
              <p:cNvPr id="148549" name="Rectangle 69"/>
              <p:cNvSpPr>
                <a:spLocks noChangeArrowheads="1"/>
              </p:cNvSpPr>
              <p:nvPr/>
            </p:nvSpPr>
            <p:spPr bwMode="auto">
              <a:xfrm>
                <a:off x="1462" y="1855"/>
                <a:ext cx="2706" cy="22"/>
              </a:xfrm>
              <a:prstGeom prst="rect">
                <a:avLst/>
              </a:prstGeom>
              <a:solidFill>
                <a:srgbClr val="00A3E4"/>
              </a:solidFill>
              <a:ln w="9525">
                <a:noFill/>
                <a:miter lim="800000"/>
                <a:headEnd/>
                <a:tailEnd/>
              </a:ln>
            </p:spPr>
            <p:txBody>
              <a:bodyPr/>
              <a:lstStyle/>
              <a:p>
                <a:endParaRPr lang="pl-PL">
                  <a:latin typeface="+mn-lt"/>
                </a:endParaRPr>
              </a:p>
            </p:txBody>
          </p:sp>
          <p:sp>
            <p:nvSpPr>
              <p:cNvPr id="148550" name="Rectangle 70"/>
              <p:cNvSpPr>
                <a:spLocks noChangeArrowheads="1"/>
              </p:cNvSpPr>
              <p:nvPr/>
            </p:nvSpPr>
            <p:spPr bwMode="auto">
              <a:xfrm>
                <a:off x="1462" y="1864"/>
                <a:ext cx="2706" cy="26"/>
              </a:xfrm>
              <a:prstGeom prst="rect">
                <a:avLst/>
              </a:prstGeom>
              <a:solidFill>
                <a:srgbClr val="00A4E4"/>
              </a:solidFill>
              <a:ln w="9525">
                <a:noFill/>
                <a:miter lim="800000"/>
                <a:headEnd/>
                <a:tailEnd/>
              </a:ln>
            </p:spPr>
            <p:txBody>
              <a:bodyPr/>
              <a:lstStyle/>
              <a:p>
                <a:endParaRPr lang="pl-PL">
                  <a:latin typeface="+mn-lt"/>
                </a:endParaRPr>
              </a:p>
            </p:txBody>
          </p:sp>
          <p:sp>
            <p:nvSpPr>
              <p:cNvPr id="148551" name="Rectangle 71"/>
              <p:cNvSpPr>
                <a:spLocks noChangeArrowheads="1"/>
              </p:cNvSpPr>
              <p:nvPr/>
            </p:nvSpPr>
            <p:spPr bwMode="auto">
              <a:xfrm>
                <a:off x="1462" y="1877"/>
                <a:ext cx="2706" cy="26"/>
              </a:xfrm>
              <a:prstGeom prst="rect">
                <a:avLst/>
              </a:prstGeom>
              <a:solidFill>
                <a:srgbClr val="00A4E4"/>
              </a:solidFill>
              <a:ln w="9525">
                <a:noFill/>
                <a:miter lim="800000"/>
                <a:headEnd/>
                <a:tailEnd/>
              </a:ln>
            </p:spPr>
            <p:txBody>
              <a:bodyPr/>
              <a:lstStyle/>
              <a:p>
                <a:endParaRPr lang="pl-PL">
                  <a:latin typeface="+mn-lt"/>
                </a:endParaRPr>
              </a:p>
            </p:txBody>
          </p:sp>
          <p:sp>
            <p:nvSpPr>
              <p:cNvPr id="148552" name="Rectangle 72"/>
              <p:cNvSpPr>
                <a:spLocks noChangeArrowheads="1"/>
              </p:cNvSpPr>
              <p:nvPr/>
            </p:nvSpPr>
            <p:spPr bwMode="auto">
              <a:xfrm>
                <a:off x="1462" y="1890"/>
                <a:ext cx="2706" cy="26"/>
              </a:xfrm>
              <a:prstGeom prst="rect">
                <a:avLst/>
              </a:prstGeom>
              <a:solidFill>
                <a:srgbClr val="00A4E5"/>
              </a:solidFill>
              <a:ln w="9525">
                <a:noFill/>
                <a:miter lim="800000"/>
                <a:headEnd/>
                <a:tailEnd/>
              </a:ln>
            </p:spPr>
            <p:txBody>
              <a:bodyPr/>
              <a:lstStyle/>
              <a:p>
                <a:endParaRPr lang="pl-PL">
                  <a:latin typeface="+mn-lt"/>
                </a:endParaRPr>
              </a:p>
            </p:txBody>
          </p:sp>
          <p:sp>
            <p:nvSpPr>
              <p:cNvPr id="148553" name="Rectangle 73"/>
              <p:cNvSpPr>
                <a:spLocks noChangeArrowheads="1"/>
              </p:cNvSpPr>
              <p:nvPr/>
            </p:nvSpPr>
            <p:spPr bwMode="auto">
              <a:xfrm>
                <a:off x="1462" y="1903"/>
                <a:ext cx="2706" cy="26"/>
              </a:xfrm>
              <a:prstGeom prst="rect">
                <a:avLst/>
              </a:prstGeom>
              <a:solidFill>
                <a:srgbClr val="00A4E5"/>
              </a:solidFill>
              <a:ln w="9525">
                <a:noFill/>
                <a:miter lim="800000"/>
                <a:headEnd/>
                <a:tailEnd/>
              </a:ln>
            </p:spPr>
            <p:txBody>
              <a:bodyPr/>
              <a:lstStyle/>
              <a:p>
                <a:endParaRPr lang="pl-PL">
                  <a:latin typeface="+mn-lt"/>
                </a:endParaRPr>
              </a:p>
            </p:txBody>
          </p:sp>
          <p:sp>
            <p:nvSpPr>
              <p:cNvPr id="148554" name="Rectangle 74"/>
              <p:cNvSpPr>
                <a:spLocks noChangeArrowheads="1"/>
              </p:cNvSpPr>
              <p:nvPr/>
            </p:nvSpPr>
            <p:spPr bwMode="auto">
              <a:xfrm>
                <a:off x="1462" y="1916"/>
                <a:ext cx="2706" cy="21"/>
              </a:xfrm>
              <a:prstGeom prst="rect">
                <a:avLst/>
              </a:prstGeom>
              <a:solidFill>
                <a:srgbClr val="00A5E5"/>
              </a:solidFill>
              <a:ln w="9525">
                <a:noFill/>
                <a:miter lim="800000"/>
                <a:headEnd/>
                <a:tailEnd/>
              </a:ln>
            </p:spPr>
            <p:txBody>
              <a:bodyPr/>
              <a:lstStyle/>
              <a:p>
                <a:endParaRPr lang="pl-PL">
                  <a:latin typeface="+mn-lt"/>
                </a:endParaRPr>
              </a:p>
            </p:txBody>
          </p:sp>
          <p:sp>
            <p:nvSpPr>
              <p:cNvPr id="148555" name="Rectangle 75"/>
              <p:cNvSpPr>
                <a:spLocks noChangeArrowheads="1"/>
              </p:cNvSpPr>
              <p:nvPr/>
            </p:nvSpPr>
            <p:spPr bwMode="auto">
              <a:xfrm>
                <a:off x="1462" y="1929"/>
                <a:ext cx="2706" cy="21"/>
              </a:xfrm>
              <a:prstGeom prst="rect">
                <a:avLst/>
              </a:prstGeom>
              <a:solidFill>
                <a:srgbClr val="00A5E5"/>
              </a:solidFill>
              <a:ln w="9525">
                <a:noFill/>
                <a:miter lim="800000"/>
                <a:headEnd/>
                <a:tailEnd/>
              </a:ln>
            </p:spPr>
            <p:txBody>
              <a:bodyPr/>
              <a:lstStyle/>
              <a:p>
                <a:endParaRPr lang="pl-PL">
                  <a:latin typeface="+mn-lt"/>
                </a:endParaRPr>
              </a:p>
            </p:txBody>
          </p:sp>
          <p:sp>
            <p:nvSpPr>
              <p:cNvPr id="148556" name="Rectangle 76"/>
              <p:cNvSpPr>
                <a:spLocks noChangeArrowheads="1"/>
              </p:cNvSpPr>
              <p:nvPr/>
            </p:nvSpPr>
            <p:spPr bwMode="auto">
              <a:xfrm>
                <a:off x="1462" y="1937"/>
                <a:ext cx="2706" cy="26"/>
              </a:xfrm>
              <a:prstGeom prst="rect">
                <a:avLst/>
              </a:prstGeom>
              <a:solidFill>
                <a:srgbClr val="00A5E5"/>
              </a:solidFill>
              <a:ln w="9525">
                <a:noFill/>
                <a:miter lim="800000"/>
                <a:headEnd/>
                <a:tailEnd/>
              </a:ln>
            </p:spPr>
            <p:txBody>
              <a:bodyPr/>
              <a:lstStyle/>
              <a:p>
                <a:endParaRPr lang="pl-PL">
                  <a:latin typeface="+mn-lt"/>
                </a:endParaRPr>
              </a:p>
            </p:txBody>
          </p:sp>
          <p:sp>
            <p:nvSpPr>
              <p:cNvPr id="148557" name="Rectangle 77"/>
              <p:cNvSpPr>
                <a:spLocks noChangeArrowheads="1"/>
              </p:cNvSpPr>
              <p:nvPr/>
            </p:nvSpPr>
            <p:spPr bwMode="auto">
              <a:xfrm>
                <a:off x="1462" y="1950"/>
                <a:ext cx="2706" cy="26"/>
              </a:xfrm>
              <a:prstGeom prst="rect">
                <a:avLst/>
              </a:prstGeom>
              <a:solidFill>
                <a:srgbClr val="00A5E5"/>
              </a:solidFill>
              <a:ln w="9525">
                <a:noFill/>
                <a:miter lim="800000"/>
                <a:headEnd/>
                <a:tailEnd/>
              </a:ln>
            </p:spPr>
            <p:txBody>
              <a:bodyPr/>
              <a:lstStyle/>
              <a:p>
                <a:endParaRPr lang="pl-PL">
                  <a:latin typeface="+mn-lt"/>
                </a:endParaRPr>
              </a:p>
            </p:txBody>
          </p:sp>
          <p:sp>
            <p:nvSpPr>
              <p:cNvPr id="148558" name="Rectangle 78"/>
              <p:cNvSpPr>
                <a:spLocks noChangeArrowheads="1"/>
              </p:cNvSpPr>
              <p:nvPr/>
            </p:nvSpPr>
            <p:spPr bwMode="auto">
              <a:xfrm>
                <a:off x="1462" y="1963"/>
                <a:ext cx="2706" cy="26"/>
              </a:xfrm>
              <a:prstGeom prst="rect">
                <a:avLst/>
              </a:prstGeom>
              <a:solidFill>
                <a:srgbClr val="00A5E5"/>
              </a:solidFill>
              <a:ln w="9525">
                <a:noFill/>
                <a:miter lim="800000"/>
                <a:headEnd/>
                <a:tailEnd/>
              </a:ln>
            </p:spPr>
            <p:txBody>
              <a:bodyPr/>
              <a:lstStyle/>
              <a:p>
                <a:endParaRPr lang="pl-PL">
                  <a:latin typeface="+mn-lt"/>
                </a:endParaRPr>
              </a:p>
            </p:txBody>
          </p:sp>
          <p:sp>
            <p:nvSpPr>
              <p:cNvPr id="148559" name="Rectangle 79"/>
              <p:cNvSpPr>
                <a:spLocks noChangeArrowheads="1"/>
              </p:cNvSpPr>
              <p:nvPr/>
            </p:nvSpPr>
            <p:spPr bwMode="auto">
              <a:xfrm>
                <a:off x="1462" y="1976"/>
                <a:ext cx="2706" cy="26"/>
              </a:xfrm>
              <a:prstGeom prst="rect">
                <a:avLst/>
              </a:prstGeom>
              <a:solidFill>
                <a:srgbClr val="00A6E5"/>
              </a:solidFill>
              <a:ln w="9525">
                <a:noFill/>
                <a:miter lim="800000"/>
                <a:headEnd/>
                <a:tailEnd/>
              </a:ln>
            </p:spPr>
            <p:txBody>
              <a:bodyPr/>
              <a:lstStyle/>
              <a:p>
                <a:endParaRPr lang="pl-PL">
                  <a:latin typeface="+mn-lt"/>
                </a:endParaRPr>
              </a:p>
            </p:txBody>
          </p:sp>
          <p:sp>
            <p:nvSpPr>
              <p:cNvPr id="148560" name="Rectangle 80"/>
              <p:cNvSpPr>
                <a:spLocks noChangeArrowheads="1"/>
              </p:cNvSpPr>
              <p:nvPr/>
            </p:nvSpPr>
            <p:spPr bwMode="auto">
              <a:xfrm>
                <a:off x="1462" y="1989"/>
                <a:ext cx="2706" cy="26"/>
              </a:xfrm>
              <a:prstGeom prst="rect">
                <a:avLst/>
              </a:prstGeom>
              <a:solidFill>
                <a:srgbClr val="00A6E5"/>
              </a:solidFill>
              <a:ln w="9525">
                <a:noFill/>
                <a:miter lim="800000"/>
                <a:headEnd/>
                <a:tailEnd/>
              </a:ln>
            </p:spPr>
            <p:txBody>
              <a:bodyPr/>
              <a:lstStyle/>
              <a:p>
                <a:endParaRPr lang="pl-PL">
                  <a:latin typeface="+mn-lt"/>
                </a:endParaRPr>
              </a:p>
            </p:txBody>
          </p:sp>
          <p:sp>
            <p:nvSpPr>
              <p:cNvPr id="148561" name="Rectangle 81"/>
              <p:cNvSpPr>
                <a:spLocks noChangeArrowheads="1"/>
              </p:cNvSpPr>
              <p:nvPr/>
            </p:nvSpPr>
            <p:spPr bwMode="auto">
              <a:xfrm>
                <a:off x="1462" y="2002"/>
                <a:ext cx="2706" cy="22"/>
              </a:xfrm>
              <a:prstGeom prst="rect">
                <a:avLst/>
              </a:prstGeom>
              <a:solidFill>
                <a:srgbClr val="00A6E6"/>
              </a:solidFill>
              <a:ln w="9525">
                <a:noFill/>
                <a:miter lim="800000"/>
                <a:headEnd/>
                <a:tailEnd/>
              </a:ln>
            </p:spPr>
            <p:txBody>
              <a:bodyPr/>
              <a:lstStyle/>
              <a:p>
                <a:endParaRPr lang="pl-PL">
                  <a:latin typeface="+mn-lt"/>
                </a:endParaRPr>
              </a:p>
            </p:txBody>
          </p:sp>
          <p:sp>
            <p:nvSpPr>
              <p:cNvPr id="148562" name="Rectangle 82"/>
              <p:cNvSpPr>
                <a:spLocks noChangeArrowheads="1"/>
              </p:cNvSpPr>
              <p:nvPr/>
            </p:nvSpPr>
            <p:spPr bwMode="auto">
              <a:xfrm>
                <a:off x="1462" y="2015"/>
                <a:ext cx="2706" cy="22"/>
              </a:xfrm>
              <a:prstGeom prst="rect">
                <a:avLst/>
              </a:prstGeom>
              <a:solidFill>
                <a:srgbClr val="00A7E6"/>
              </a:solidFill>
              <a:ln w="9525">
                <a:noFill/>
                <a:miter lim="800000"/>
                <a:headEnd/>
                <a:tailEnd/>
              </a:ln>
            </p:spPr>
            <p:txBody>
              <a:bodyPr/>
              <a:lstStyle/>
              <a:p>
                <a:endParaRPr lang="pl-PL">
                  <a:latin typeface="+mn-lt"/>
                </a:endParaRPr>
              </a:p>
            </p:txBody>
          </p:sp>
          <p:sp>
            <p:nvSpPr>
              <p:cNvPr id="148563" name="Rectangle 83"/>
              <p:cNvSpPr>
                <a:spLocks noChangeArrowheads="1"/>
              </p:cNvSpPr>
              <p:nvPr/>
            </p:nvSpPr>
            <p:spPr bwMode="auto">
              <a:xfrm>
                <a:off x="1462" y="2024"/>
                <a:ext cx="2706" cy="25"/>
              </a:xfrm>
              <a:prstGeom prst="rect">
                <a:avLst/>
              </a:prstGeom>
              <a:solidFill>
                <a:srgbClr val="00A7E6"/>
              </a:solidFill>
              <a:ln w="9525">
                <a:noFill/>
                <a:miter lim="800000"/>
                <a:headEnd/>
                <a:tailEnd/>
              </a:ln>
            </p:spPr>
            <p:txBody>
              <a:bodyPr/>
              <a:lstStyle/>
              <a:p>
                <a:endParaRPr lang="pl-PL">
                  <a:latin typeface="+mn-lt"/>
                </a:endParaRPr>
              </a:p>
            </p:txBody>
          </p:sp>
          <p:sp>
            <p:nvSpPr>
              <p:cNvPr id="148564" name="Rectangle 84"/>
              <p:cNvSpPr>
                <a:spLocks noChangeArrowheads="1"/>
              </p:cNvSpPr>
              <p:nvPr/>
            </p:nvSpPr>
            <p:spPr bwMode="auto">
              <a:xfrm>
                <a:off x="1462" y="2037"/>
                <a:ext cx="2706" cy="25"/>
              </a:xfrm>
              <a:prstGeom prst="rect">
                <a:avLst/>
              </a:prstGeom>
              <a:solidFill>
                <a:srgbClr val="00A7E6"/>
              </a:solidFill>
              <a:ln w="9525">
                <a:noFill/>
                <a:miter lim="800000"/>
                <a:headEnd/>
                <a:tailEnd/>
              </a:ln>
            </p:spPr>
            <p:txBody>
              <a:bodyPr/>
              <a:lstStyle/>
              <a:p>
                <a:endParaRPr lang="pl-PL">
                  <a:latin typeface="+mn-lt"/>
                </a:endParaRPr>
              </a:p>
            </p:txBody>
          </p:sp>
          <p:sp>
            <p:nvSpPr>
              <p:cNvPr id="148565" name="Rectangle 85"/>
              <p:cNvSpPr>
                <a:spLocks noChangeArrowheads="1"/>
              </p:cNvSpPr>
              <p:nvPr/>
            </p:nvSpPr>
            <p:spPr bwMode="auto">
              <a:xfrm>
                <a:off x="1462" y="2049"/>
                <a:ext cx="2706" cy="26"/>
              </a:xfrm>
              <a:prstGeom prst="rect">
                <a:avLst/>
              </a:prstGeom>
              <a:solidFill>
                <a:srgbClr val="00A7E6"/>
              </a:solidFill>
              <a:ln w="9525">
                <a:noFill/>
                <a:miter lim="800000"/>
                <a:headEnd/>
                <a:tailEnd/>
              </a:ln>
            </p:spPr>
            <p:txBody>
              <a:bodyPr/>
              <a:lstStyle/>
              <a:p>
                <a:endParaRPr lang="pl-PL">
                  <a:latin typeface="+mn-lt"/>
                </a:endParaRPr>
              </a:p>
            </p:txBody>
          </p:sp>
          <p:sp>
            <p:nvSpPr>
              <p:cNvPr id="148566" name="Rectangle 86"/>
              <p:cNvSpPr>
                <a:spLocks noChangeArrowheads="1"/>
              </p:cNvSpPr>
              <p:nvPr/>
            </p:nvSpPr>
            <p:spPr bwMode="auto">
              <a:xfrm>
                <a:off x="1462" y="2062"/>
                <a:ext cx="2706" cy="26"/>
              </a:xfrm>
              <a:prstGeom prst="rect">
                <a:avLst/>
              </a:prstGeom>
              <a:solidFill>
                <a:srgbClr val="00A7E6"/>
              </a:solidFill>
              <a:ln w="9525">
                <a:noFill/>
                <a:miter lim="800000"/>
                <a:headEnd/>
                <a:tailEnd/>
              </a:ln>
            </p:spPr>
            <p:txBody>
              <a:bodyPr/>
              <a:lstStyle/>
              <a:p>
                <a:endParaRPr lang="pl-PL">
                  <a:latin typeface="+mn-lt"/>
                </a:endParaRPr>
              </a:p>
            </p:txBody>
          </p:sp>
          <p:sp>
            <p:nvSpPr>
              <p:cNvPr id="148567" name="Rectangle 87"/>
              <p:cNvSpPr>
                <a:spLocks noChangeArrowheads="1"/>
              </p:cNvSpPr>
              <p:nvPr/>
            </p:nvSpPr>
            <p:spPr bwMode="auto">
              <a:xfrm>
                <a:off x="1462" y="2075"/>
                <a:ext cx="2706" cy="22"/>
              </a:xfrm>
              <a:prstGeom prst="rect">
                <a:avLst/>
              </a:prstGeom>
              <a:solidFill>
                <a:srgbClr val="00A8E6"/>
              </a:solidFill>
              <a:ln w="9525">
                <a:noFill/>
                <a:miter lim="800000"/>
                <a:headEnd/>
                <a:tailEnd/>
              </a:ln>
            </p:spPr>
            <p:txBody>
              <a:bodyPr/>
              <a:lstStyle/>
              <a:p>
                <a:endParaRPr lang="pl-PL">
                  <a:latin typeface="+mn-lt"/>
                </a:endParaRPr>
              </a:p>
            </p:txBody>
          </p:sp>
          <p:sp>
            <p:nvSpPr>
              <p:cNvPr id="148568" name="Rectangle 88"/>
              <p:cNvSpPr>
                <a:spLocks noChangeArrowheads="1"/>
              </p:cNvSpPr>
              <p:nvPr/>
            </p:nvSpPr>
            <p:spPr bwMode="auto">
              <a:xfrm>
                <a:off x="1462" y="2088"/>
                <a:ext cx="2706" cy="22"/>
              </a:xfrm>
              <a:prstGeom prst="rect">
                <a:avLst/>
              </a:prstGeom>
              <a:solidFill>
                <a:srgbClr val="00A8E6"/>
              </a:solidFill>
              <a:ln w="9525">
                <a:noFill/>
                <a:miter lim="800000"/>
                <a:headEnd/>
                <a:tailEnd/>
              </a:ln>
            </p:spPr>
            <p:txBody>
              <a:bodyPr/>
              <a:lstStyle/>
              <a:p>
                <a:endParaRPr lang="pl-PL">
                  <a:latin typeface="+mn-lt"/>
                </a:endParaRPr>
              </a:p>
            </p:txBody>
          </p:sp>
          <p:sp>
            <p:nvSpPr>
              <p:cNvPr id="148569" name="Rectangle 89"/>
              <p:cNvSpPr>
                <a:spLocks noChangeArrowheads="1"/>
              </p:cNvSpPr>
              <p:nvPr/>
            </p:nvSpPr>
            <p:spPr bwMode="auto">
              <a:xfrm>
                <a:off x="1462" y="2097"/>
                <a:ext cx="2706" cy="26"/>
              </a:xfrm>
              <a:prstGeom prst="rect">
                <a:avLst/>
              </a:prstGeom>
              <a:solidFill>
                <a:srgbClr val="00A8E7"/>
              </a:solidFill>
              <a:ln w="9525">
                <a:noFill/>
                <a:miter lim="800000"/>
                <a:headEnd/>
                <a:tailEnd/>
              </a:ln>
            </p:spPr>
            <p:txBody>
              <a:bodyPr/>
              <a:lstStyle/>
              <a:p>
                <a:endParaRPr lang="pl-PL">
                  <a:latin typeface="+mn-lt"/>
                </a:endParaRPr>
              </a:p>
            </p:txBody>
          </p:sp>
          <p:sp>
            <p:nvSpPr>
              <p:cNvPr id="148570" name="Rectangle 90"/>
              <p:cNvSpPr>
                <a:spLocks noChangeArrowheads="1"/>
              </p:cNvSpPr>
              <p:nvPr/>
            </p:nvSpPr>
            <p:spPr bwMode="auto">
              <a:xfrm>
                <a:off x="1462" y="2110"/>
                <a:ext cx="2706" cy="26"/>
              </a:xfrm>
              <a:prstGeom prst="rect">
                <a:avLst/>
              </a:prstGeom>
              <a:solidFill>
                <a:srgbClr val="00A8E7"/>
              </a:solidFill>
              <a:ln w="9525">
                <a:noFill/>
                <a:miter lim="800000"/>
                <a:headEnd/>
                <a:tailEnd/>
              </a:ln>
            </p:spPr>
            <p:txBody>
              <a:bodyPr/>
              <a:lstStyle/>
              <a:p>
                <a:endParaRPr lang="pl-PL">
                  <a:latin typeface="+mn-lt"/>
                </a:endParaRPr>
              </a:p>
            </p:txBody>
          </p:sp>
          <p:sp>
            <p:nvSpPr>
              <p:cNvPr id="148571" name="Rectangle 91"/>
              <p:cNvSpPr>
                <a:spLocks noChangeArrowheads="1"/>
              </p:cNvSpPr>
              <p:nvPr/>
            </p:nvSpPr>
            <p:spPr bwMode="auto">
              <a:xfrm>
                <a:off x="1462" y="2123"/>
                <a:ext cx="2706" cy="26"/>
              </a:xfrm>
              <a:prstGeom prst="rect">
                <a:avLst/>
              </a:prstGeom>
              <a:solidFill>
                <a:srgbClr val="00A8E7"/>
              </a:solidFill>
              <a:ln w="9525">
                <a:noFill/>
                <a:miter lim="800000"/>
                <a:headEnd/>
                <a:tailEnd/>
              </a:ln>
            </p:spPr>
            <p:txBody>
              <a:bodyPr/>
              <a:lstStyle/>
              <a:p>
                <a:endParaRPr lang="pl-PL">
                  <a:latin typeface="+mn-lt"/>
                </a:endParaRPr>
              </a:p>
            </p:txBody>
          </p:sp>
          <p:sp>
            <p:nvSpPr>
              <p:cNvPr id="148572" name="Rectangle 92"/>
              <p:cNvSpPr>
                <a:spLocks noChangeArrowheads="1"/>
              </p:cNvSpPr>
              <p:nvPr/>
            </p:nvSpPr>
            <p:spPr bwMode="auto">
              <a:xfrm>
                <a:off x="1462" y="2136"/>
                <a:ext cx="2706" cy="26"/>
              </a:xfrm>
              <a:prstGeom prst="rect">
                <a:avLst/>
              </a:prstGeom>
              <a:solidFill>
                <a:srgbClr val="00A9E7"/>
              </a:solidFill>
              <a:ln w="9525">
                <a:noFill/>
                <a:miter lim="800000"/>
                <a:headEnd/>
                <a:tailEnd/>
              </a:ln>
            </p:spPr>
            <p:txBody>
              <a:bodyPr/>
              <a:lstStyle/>
              <a:p>
                <a:endParaRPr lang="pl-PL">
                  <a:latin typeface="+mn-lt"/>
                </a:endParaRPr>
              </a:p>
            </p:txBody>
          </p:sp>
          <p:sp>
            <p:nvSpPr>
              <p:cNvPr id="148573" name="Rectangle 93"/>
              <p:cNvSpPr>
                <a:spLocks noChangeArrowheads="1"/>
              </p:cNvSpPr>
              <p:nvPr/>
            </p:nvSpPr>
            <p:spPr bwMode="auto">
              <a:xfrm>
                <a:off x="1462" y="2149"/>
                <a:ext cx="2706" cy="21"/>
              </a:xfrm>
              <a:prstGeom prst="rect">
                <a:avLst/>
              </a:prstGeom>
              <a:solidFill>
                <a:srgbClr val="00A9E7"/>
              </a:solidFill>
              <a:ln w="9525">
                <a:noFill/>
                <a:miter lim="800000"/>
                <a:headEnd/>
                <a:tailEnd/>
              </a:ln>
            </p:spPr>
            <p:txBody>
              <a:bodyPr/>
              <a:lstStyle/>
              <a:p>
                <a:endParaRPr lang="pl-PL">
                  <a:latin typeface="+mn-lt"/>
                </a:endParaRPr>
              </a:p>
            </p:txBody>
          </p:sp>
          <p:sp>
            <p:nvSpPr>
              <p:cNvPr id="148574" name="Rectangle 94"/>
              <p:cNvSpPr>
                <a:spLocks noChangeArrowheads="1"/>
              </p:cNvSpPr>
              <p:nvPr/>
            </p:nvSpPr>
            <p:spPr bwMode="auto">
              <a:xfrm>
                <a:off x="1462" y="2162"/>
                <a:ext cx="2706" cy="21"/>
              </a:xfrm>
              <a:prstGeom prst="rect">
                <a:avLst/>
              </a:prstGeom>
              <a:solidFill>
                <a:srgbClr val="00A9E7"/>
              </a:solidFill>
              <a:ln w="9525">
                <a:noFill/>
                <a:miter lim="800000"/>
                <a:headEnd/>
                <a:tailEnd/>
              </a:ln>
            </p:spPr>
            <p:txBody>
              <a:bodyPr/>
              <a:lstStyle/>
              <a:p>
                <a:endParaRPr lang="pl-PL">
                  <a:latin typeface="+mn-lt"/>
                </a:endParaRPr>
              </a:p>
            </p:txBody>
          </p:sp>
          <p:sp>
            <p:nvSpPr>
              <p:cNvPr id="148575" name="Rectangle 95"/>
              <p:cNvSpPr>
                <a:spLocks noChangeArrowheads="1"/>
              </p:cNvSpPr>
              <p:nvPr/>
            </p:nvSpPr>
            <p:spPr bwMode="auto">
              <a:xfrm>
                <a:off x="1462" y="2170"/>
                <a:ext cx="2706" cy="26"/>
              </a:xfrm>
              <a:prstGeom prst="rect">
                <a:avLst/>
              </a:prstGeom>
              <a:solidFill>
                <a:srgbClr val="00AAE7"/>
              </a:solidFill>
              <a:ln w="9525">
                <a:noFill/>
                <a:miter lim="800000"/>
                <a:headEnd/>
                <a:tailEnd/>
              </a:ln>
            </p:spPr>
            <p:txBody>
              <a:bodyPr/>
              <a:lstStyle/>
              <a:p>
                <a:endParaRPr lang="pl-PL">
                  <a:latin typeface="+mn-lt"/>
                </a:endParaRPr>
              </a:p>
            </p:txBody>
          </p:sp>
          <p:sp>
            <p:nvSpPr>
              <p:cNvPr id="148576" name="Rectangle 96"/>
              <p:cNvSpPr>
                <a:spLocks noChangeArrowheads="1"/>
              </p:cNvSpPr>
              <p:nvPr/>
            </p:nvSpPr>
            <p:spPr bwMode="auto">
              <a:xfrm>
                <a:off x="1462" y="2183"/>
                <a:ext cx="2706" cy="26"/>
              </a:xfrm>
              <a:prstGeom prst="rect">
                <a:avLst/>
              </a:prstGeom>
              <a:solidFill>
                <a:srgbClr val="00AAE7"/>
              </a:solidFill>
              <a:ln w="9525">
                <a:noFill/>
                <a:miter lim="800000"/>
                <a:headEnd/>
                <a:tailEnd/>
              </a:ln>
            </p:spPr>
            <p:txBody>
              <a:bodyPr/>
              <a:lstStyle/>
              <a:p>
                <a:endParaRPr lang="pl-PL">
                  <a:latin typeface="+mn-lt"/>
                </a:endParaRPr>
              </a:p>
            </p:txBody>
          </p:sp>
          <p:sp>
            <p:nvSpPr>
              <p:cNvPr id="148577" name="Rectangle 97"/>
              <p:cNvSpPr>
                <a:spLocks noChangeArrowheads="1"/>
              </p:cNvSpPr>
              <p:nvPr/>
            </p:nvSpPr>
            <p:spPr bwMode="auto">
              <a:xfrm>
                <a:off x="1462" y="2196"/>
                <a:ext cx="2706" cy="26"/>
              </a:xfrm>
              <a:prstGeom prst="rect">
                <a:avLst/>
              </a:prstGeom>
              <a:solidFill>
                <a:srgbClr val="00AAE7"/>
              </a:solidFill>
              <a:ln w="9525">
                <a:noFill/>
                <a:miter lim="800000"/>
                <a:headEnd/>
                <a:tailEnd/>
              </a:ln>
            </p:spPr>
            <p:txBody>
              <a:bodyPr/>
              <a:lstStyle/>
              <a:p>
                <a:endParaRPr lang="pl-PL">
                  <a:latin typeface="+mn-lt"/>
                </a:endParaRPr>
              </a:p>
            </p:txBody>
          </p:sp>
          <p:sp>
            <p:nvSpPr>
              <p:cNvPr id="148578" name="Rectangle 98"/>
              <p:cNvSpPr>
                <a:spLocks noChangeArrowheads="1"/>
              </p:cNvSpPr>
              <p:nvPr/>
            </p:nvSpPr>
            <p:spPr bwMode="auto">
              <a:xfrm>
                <a:off x="1462" y="2209"/>
                <a:ext cx="2706" cy="26"/>
              </a:xfrm>
              <a:prstGeom prst="rect">
                <a:avLst/>
              </a:prstGeom>
              <a:solidFill>
                <a:srgbClr val="00AAE7"/>
              </a:solidFill>
              <a:ln w="9525">
                <a:noFill/>
                <a:miter lim="800000"/>
                <a:headEnd/>
                <a:tailEnd/>
              </a:ln>
            </p:spPr>
            <p:txBody>
              <a:bodyPr/>
              <a:lstStyle/>
              <a:p>
                <a:endParaRPr lang="pl-PL">
                  <a:latin typeface="+mn-lt"/>
                </a:endParaRPr>
              </a:p>
            </p:txBody>
          </p:sp>
          <p:sp>
            <p:nvSpPr>
              <p:cNvPr id="148579" name="Rectangle 99"/>
              <p:cNvSpPr>
                <a:spLocks noChangeArrowheads="1"/>
              </p:cNvSpPr>
              <p:nvPr/>
            </p:nvSpPr>
            <p:spPr bwMode="auto">
              <a:xfrm>
                <a:off x="1462" y="2222"/>
                <a:ext cx="2706" cy="26"/>
              </a:xfrm>
              <a:prstGeom prst="rect">
                <a:avLst/>
              </a:prstGeom>
              <a:solidFill>
                <a:srgbClr val="00ABE8"/>
              </a:solidFill>
              <a:ln w="9525">
                <a:noFill/>
                <a:miter lim="800000"/>
                <a:headEnd/>
                <a:tailEnd/>
              </a:ln>
            </p:spPr>
            <p:txBody>
              <a:bodyPr/>
              <a:lstStyle/>
              <a:p>
                <a:endParaRPr lang="pl-PL">
                  <a:latin typeface="+mn-lt"/>
                </a:endParaRPr>
              </a:p>
            </p:txBody>
          </p:sp>
          <p:sp>
            <p:nvSpPr>
              <p:cNvPr id="148580" name="Rectangle 100"/>
              <p:cNvSpPr>
                <a:spLocks noChangeArrowheads="1"/>
              </p:cNvSpPr>
              <p:nvPr/>
            </p:nvSpPr>
            <p:spPr bwMode="auto">
              <a:xfrm>
                <a:off x="1462" y="2235"/>
                <a:ext cx="2706" cy="22"/>
              </a:xfrm>
              <a:prstGeom prst="rect">
                <a:avLst/>
              </a:prstGeom>
              <a:solidFill>
                <a:srgbClr val="00ABE8"/>
              </a:solidFill>
              <a:ln w="9525">
                <a:noFill/>
                <a:miter lim="800000"/>
                <a:headEnd/>
                <a:tailEnd/>
              </a:ln>
            </p:spPr>
            <p:txBody>
              <a:bodyPr/>
              <a:lstStyle/>
              <a:p>
                <a:endParaRPr lang="pl-PL">
                  <a:latin typeface="+mn-lt"/>
                </a:endParaRPr>
              </a:p>
            </p:txBody>
          </p:sp>
          <p:sp>
            <p:nvSpPr>
              <p:cNvPr id="148581" name="Rectangle 101"/>
              <p:cNvSpPr>
                <a:spLocks noChangeArrowheads="1"/>
              </p:cNvSpPr>
              <p:nvPr/>
            </p:nvSpPr>
            <p:spPr bwMode="auto">
              <a:xfrm>
                <a:off x="1462" y="2248"/>
                <a:ext cx="2706" cy="22"/>
              </a:xfrm>
              <a:prstGeom prst="rect">
                <a:avLst/>
              </a:prstGeom>
              <a:solidFill>
                <a:srgbClr val="00ABE8"/>
              </a:solidFill>
              <a:ln w="9525">
                <a:noFill/>
                <a:miter lim="800000"/>
                <a:headEnd/>
                <a:tailEnd/>
              </a:ln>
            </p:spPr>
            <p:txBody>
              <a:bodyPr/>
              <a:lstStyle/>
              <a:p>
                <a:endParaRPr lang="pl-PL">
                  <a:latin typeface="+mn-lt"/>
                </a:endParaRPr>
              </a:p>
            </p:txBody>
          </p:sp>
          <p:sp>
            <p:nvSpPr>
              <p:cNvPr id="148582" name="Rectangle 102"/>
              <p:cNvSpPr>
                <a:spLocks noChangeArrowheads="1"/>
              </p:cNvSpPr>
              <p:nvPr/>
            </p:nvSpPr>
            <p:spPr bwMode="auto">
              <a:xfrm>
                <a:off x="1462" y="2257"/>
                <a:ext cx="2706" cy="26"/>
              </a:xfrm>
              <a:prstGeom prst="rect">
                <a:avLst/>
              </a:prstGeom>
              <a:solidFill>
                <a:srgbClr val="00ACE8"/>
              </a:solidFill>
              <a:ln w="9525">
                <a:noFill/>
                <a:miter lim="800000"/>
                <a:headEnd/>
                <a:tailEnd/>
              </a:ln>
            </p:spPr>
            <p:txBody>
              <a:bodyPr/>
              <a:lstStyle/>
              <a:p>
                <a:endParaRPr lang="pl-PL">
                  <a:latin typeface="+mn-lt"/>
                </a:endParaRPr>
              </a:p>
            </p:txBody>
          </p:sp>
          <p:sp>
            <p:nvSpPr>
              <p:cNvPr id="148583" name="Rectangle 103"/>
              <p:cNvSpPr>
                <a:spLocks noChangeArrowheads="1"/>
              </p:cNvSpPr>
              <p:nvPr/>
            </p:nvSpPr>
            <p:spPr bwMode="auto">
              <a:xfrm>
                <a:off x="1462" y="2270"/>
                <a:ext cx="2706" cy="26"/>
              </a:xfrm>
              <a:prstGeom prst="rect">
                <a:avLst/>
              </a:prstGeom>
              <a:solidFill>
                <a:srgbClr val="00ACE8"/>
              </a:solidFill>
              <a:ln w="9525">
                <a:noFill/>
                <a:miter lim="800000"/>
                <a:headEnd/>
                <a:tailEnd/>
              </a:ln>
            </p:spPr>
            <p:txBody>
              <a:bodyPr/>
              <a:lstStyle/>
              <a:p>
                <a:endParaRPr lang="pl-PL">
                  <a:latin typeface="+mn-lt"/>
                </a:endParaRPr>
              </a:p>
            </p:txBody>
          </p:sp>
          <p:sp>
            <p:nvSpPr>
              <p:cNvPr id="148584" name="Rectangle 104"/>
              <p:cNvSpPr>
                <a:spLocks noChangeArrowheads="1"/>
              </p:cNvSpPr>
              <p:nvPr/>
            </p:nvSpPr>
            <p:spPr bwMode="auto">
              <a:xfrm>
                <a:off x="1462" y="2283"/>
                <a:ext cx="2706" cy="26"/>
              </a:xfrm>
              <a:prstGeom prst="rect">
                <a:avLst/>
              </a:prstGeom>
              <a:solidFill>
                <a:srgbClr val="00ACE8"/>
              </a:solidFill>
              <a:ln w="9525">
                <a:noFill/>
                <a:miter lim="800000"/>
                <a:headEnd/>
                <a:tailEnd/>
              </a:ln>
            </p:spPr>
            <p:txBody>
              <a:bodyPr/>
              <a:lstStyle/>
              <a:p>
                <a:endParaRPr lang="pl-PL">
                  <a:latin typeface="+mn-lt"/>
                </a:endParaRPr>
              </a:p>
            </p:txBody>
          </p:sp>
          <p:sp>
            <p:nvSpPr>
              <p:cNvPr id="148585" name="Rectangle 105"/>
              <p:cNvSpPr>
                <a:spLocks noChangeArrowheads="1"/>
              </p:cNvSpPr>
              <p:nvPr/>
            </p:nvSpPr>
            <p:spPr bwMode="auto">
              <a:xfrm>
                <a:off x="1462" y="2296"/>
                <a:ext cx="2706" cy="26"/>
              </a:xfrm>
              <a:prstGeom prst="rect">
                <a:avLst/>
              </a:prstGeom>
              <a:solidFill>
                <a:srgbClr val="00ACE8"/>
              </a:solidFill>
              <a:ln w="9525">
                <a:noFill/>
                <a:miter lim="800000"/>
                <a:headEnd/>
                <a:tailEnd/>
              </a:ln>
            </p:spPr>
            <p:txBody>
              <a:bodyPr/>
              <a:lstStyle/>
              <a:p>
                <a:endParaRPr lang="pl-PL">
                  <a:latin typeface="+mn-lt"/>
                </a:endParaRPr>
              </a:p>
            </p:txBody>
          </p:sp>
          <p:sp>
            <p:nvSpPr>
              <p:cNvPr id="148586" name="Rectangle 106"/>
              <p:cNvSpPr>
                <a:spLocks noChangeArrowheads="1"/>
              </p:cNvSpPr>
              <p:nvPr/>
            </p:nvSpPr>
            <p:spPr bwMode="auto">
              <a:xfrm>
                <a:off x="1462" y="2309"/>
                <a:ext cx="2706" cy="21"/>
              </a:xfrm>
              <a:prstGeom prst="rect">
                <a:avLst/>
              </a:prstGeom>
              <a:solidFill>
                <a:srgbClr val="00ADE8"/>
              </a:solidFill>
              <a:ln w="9525">
                <a:noFill/>
                <a:miter lim="800000"/>
                <a:headEnd/>
                <a:tailEnd/>
              </a:ln>
            </p:spPr>
            <p:txBody>
              <a:bodyPr/>
              <a:lstStyle/>
              <a:p>
                <a:endParaRPr lang="pl-PL">
                  <a:latin typeface="+mn-lt"/>
                </a:endParaRPr>
              </a:p>
            </p:txBody>
          </p:sp>
          <p:sp>
            <p:nvSpPr>
              <p:cNvPr id="148587" name="Rectangle 107"/>
              <p:cNvSpPr>
                <a:spLocks noChangeArrowheads="1"/>
              </p:cNvSpPr>
              <p:nvPr/>
            </p:nvSpPr>
            <p:spPr bwMode="auto">
              <a:xfrm>
                <a:off x="1462" y="2322"/>
                <a:ext cx="2706" cy="21"/>
              </a:xfrm>
              <a:prstGeom prst="rect">
                <a:avLst/>
              </a:prstGeom>
              <a:solidFill>
                <a:srgbClr val="00ADE8"/>
              </a:solidFill>
              <a:ln w="9525">
                <a:noFill/>
                <a:miter lim="800000"/>
                <a:headEnd/>
                <a:tailEnd/>
              </a:ln>
            </p:spPr>
            <p:txBody>
              <a:bodyPr/>
              <a:lstStyle/>
              <a:p>
                <a:endParaRPr lang="pl-PL">
                  <a:latin typeface="+mn-lt"/>
                </a:endParaRPr>
              </a:p>
            </p:txBody>
          </p:sp>
          <p:sp>
            <p:nvSpPr>
              <p:cNvPr id="148588" name="Rectangle 108"/>
              <p:cNvSpPr>
                <a:spLocks noChangeArrowheads="1"/>
              </p:cNvSpPr>
              <p:nvPr/>
            </p:nvSpPr>
            <p:spPr bwMode="auto">
              <a:xfrm>
                <a:off x="1462" y="2330"/>
                <a:ext cx="2706" cy="26"/>
              </a:xfrm>
              <a:prstGeom prst="rect">
                <a:avLst/>
              </a:prstGeom>
              <a:solidFill>
                <a:srgbClr val="05ADE8"/>
              </a:solidFill>
              <a:ln w="9525">
                <a:noFill/>
                <a:miter lim="800000"/>
                <a:headEnd/>
                <a:tailEnd/>
              </a:ln>
            </p:spPr>
            <p:txBody>
              <a:bodyPr/>
              <a:lstStyle/>
              <a:p>
                <a:endParaRPr lang="pl-PL">
                  <a:latin typeface="+mn-lt"/>
                </a:endParaRPr>
              </a:p>
            </p:txBody>
          </p:sp>
          <p:sp>
            <p:nvSpPr>
              <p:cNvPr id="148589" name="Rectangle 109"/>
              <p:cNvSpPr>
                <a:spLocks noChangeArrowheads="1"/>
              </p:cNvSpPr>
              <p:nvPr/>
            </p:nvSpPr>
            <p:spPr bwMode="auto">
              <a:xfrm>
                <a:off x="1462" y="2343"/>
                <a:ext cx="2706" cy="26"/>
              </a:xfrm>
              <a:prstGeom prst="rect">
                <a:avLst/>
              </a:prstGeom>
              <a:solidFill>
                <a:srgbClr val="05ADE8"/>
              </a:solidFill>
              <a:ln w="9525">
                <a:noFill/>
                <a:miter lim="800000"/>
                <a:headEnd/>
                <a:tailEnd/>
              </a:ln>
            </p:spPr>
            <p:txBody>
              <a:bodyPr/>
              <a:lstStyle/>
              <a:p>
                <a:endParaRPr lang="pl-PL">
                  <a:latin typeface="+mn-lt"/>
                </a:endParaRPr>
              </a:p>
            </p:txBody>
          </p:sp>
          <p:sp>
            <p:nvSpPr>
              <p:cNvPr id="148590" name="Rectangle 110"/>
              <p:cNvSpPr>
                <a:spLocks noChangeArrowheads="1"/>
              </p:cNvSpPr>
              <p:nvPr/>
            </p:nvSpPr>
            <p:spPr bwMode="auto">
              <a:xfrm>
                <a:off x="1462" y="2356"/>
                <a:ext cx="2706" cy="26"/>
              </a:xfrm>
              <a:prstGeom prst="rect">
                <a:avLst/>
              </a:prstGeom>
              <a:solidFill>
                <a:srgbClr val="0AAEE8"/>
              </a:solidFill>
              <a:ln w="9525">
                <a:noFill/>
                <a:miter lim="800000"/>
                <a:headEnd/>
                <a:tailEnd/>
              </a:ln>
            </p:spPr>
            <p:txBody>
              <a:bodyPr/>
              <a:lstStyle/>
              <a:p>
                <a:endParaRPr lang="pl-PL">
                  <a:latin typeface="+mn-lt"/>
                </a:endParaRPr>
              </a:p>
            </p:txBody>
          </p:sp>
          <p:sp>
            <p:nvSpPr>
              <p:cNvPr id="148591" name="Rectangle 111"/>
              <p:cNvSpPr>
                <a:spLocks noChangeArrowheads="1"/>
              </p:cNvSpPr>
              <p:nvPr/>
            </p:nvSpPr>
            <p:spPr bwMode="auto">
              <a:xfrm>
                <a:off x="1462" y="2369"/>
                <a:ext cx="2706" cy="26"/>
              </a:xfrm>
              <a:prstGeom prst="rect">
                <a:avLst/>
              </a:prstGeom>
              <a:solidFill>
                <a:srgbClr val="10AEE9"/>
              </a:solidFill>
              <a:ln w="9525">
                <a:noFill/>
                <a:miter lim="800000"/>
                <a:headEnd/>
                <a:tailEnd/>
              </a:ln>
            </p:spPr>
            <p:txBody>
              <a:bodyPr/>
              <a:lstStyle/>
              <a:p>
                <a:endParaRPr lang="pl-PL">
                  <a:latin typeface="+mn-lt"/>
                </a:endParaRPr>
              </a:p>
            </p:txBody>
          </p:sp>
          <p:sp>
            <p:nvSpPr>
              <p:cNvPr id="148592" name="Rectangle 112"/>
              <p:cNvSpPr>
                <a:spLocks noChangeArrowheads="1"/>
              </p:cNvSpPr>
              <p:nvPr/>
            </p:nvSpPr>
            <p:spPr bwMode="auto">
              <a:xfrm>
                <a:off x="1462" y="2382"/>
                <a:ext cx="2706" cy="22"/>
              </a:xfrm>
              <a:prstGeom prst="rect">
                <a:avLst/>
              </a:prstGeom>
              <a:solidFill>
                <a:srgbClr val="13AEE9"/>
              </a:solidFill>
              <a:ln w="9525">
                <a:noFill/>
                <a:miter lim="800000"/>
                <a:headEnd/>
                <a:tailEnd/>
              </a:ln>
            </p:spPr>
            <p:txBody>
              <a:bodyPr/>
              <a:lstStyle/>
              <a:p>
                <a:endParaRPr lang="pl-PL">
                  <a:latin typeface="+mn-lt"/>
                </a:endParaRPr>
              </a:p>
            </p:txBody>
          </p:sp>
          <p:sp>
            <p:nvSpPr>
              <p:cNvPr id="148593" name="Rectangle 113"/>
              <p:cNvSpPr>
                <a:spLocks noChangeArrowheads="1"/>
              </p:cNvSpPr>
              <p:nvPr/>
            </p:nvSpPr>
            <p:spPr bwMode="auto">
              <a:xfrm>
                <a:off x="1462" y="2395"/>
                <a:ext cx="2706" cy="22"/>
              </a:xfrm>
              <a:prstGeom prst="rect">
                <a:avLst/>
              </a:prstGeom>
              <a:solidFill>
                <a:srgbClr val="17AFE9"/>
              </a:solidFill>
              <a:ln w="9525">
                <a:noFill/>
                <a:miter lim="800000"/>
                <a:headEnd/>
                <a:tailEnd/>
              </a:ln>
            </p:spPr>
            <p:txBody>
              <a:bodyPr/>
              <a:lstStyle/>
              <a:p>
                <a:endParaRPr lang="pl-PL">
                  <a:latin typeface="+mn-lt"/>
                </a:endParaRPr>
              </a:p>
            </p:txBody>
          </p:sp>
          <p:sp>
            <p:nvSpPr>
              <p:cNvPr id="148594" name="Rectangle 114"/>
              <p:cNvSpPr>
                <a:spLocks noChangeArrowheads="1"/>
              </p:cNvSpPr>
              <p:nvPr/>
            </p:nvSpPr>
            <p:spPr bwMode="auto">
              <a:xfrm>
                <a:off x="1462" y="2404"/>
                <a:ext cx="2706" cy="26"/>
              </a:xfrm>
              <a:prstGeom prst="rect">
                <a:avLst/>
              </a:prstGeom>
              <a:solidFill>
                <a:srgbClr val="1AAFE9"/>
              </a:solidFill>
              <a:ln w="9525">
                <a:noFill/>
                <a:miter lim="800000"/>
                <a:headEnd/>
                <a:tailEnd/>
              </a:ln>
            </p:spPr>
            <p:txBody>
              <a:bodyPr/>
              <a:lstStyle/>
              <a:p>
                <a:endParaRPr lang="pl-PL">
                  <a:latin typeface="+mn-lt"/>
                </a:endParaRPr>
              </a:p>
            </p:txBody>
          </p:sp>
          <p:sp>
            <p:nvSpPr>
              <p:cNvPr id="148595" name="Rectangle 115"/>
              <p:cNvSpPr>
                <a:spLocks noChangeArrowheads="1"/>
              </p:cNvSpPr>
              <p:nvPr/>
            </p:nvSpPr>
            <p:spPr bwMode="auto">
              <a:xfrm>
                <a:off x="1462" y="2417"/>
                <a:ext cx="2706" cy="26"/>
              </a:xfrm>
              <a:prstGeom prst="rect">
                <a:avLst/>
              </a:prstGeom>
              <a:solidFill>
                <a:srgbClr val="1DAFE9"/>
              </a:solidFill>
              <a:ln w="9525">
                <a:noFill/>
                <a:miter lim="800000"/>
                <a:headEnd/>
                <a:tailEnd/>
              </a:ln>
            </p:spPr>
            <p:txBody>
              <a:bodyPr/>
              <a:lstStyle/>
              <a:p>
                <a:endParaRPr lang="pl-PL">
                  <a:latin typeface="+mn-lt"/>
                </a:endParaRPr>
              </a:p>
            </p:txBody>
          </p:sp>
          <p:sp>
            <p:nvSpPr>
              <p:cNvPr id="148596" name="Rectangle 116"/>
              <p:cNvSpPr>
                <a:spLocks noChangeArrowheads="1"/>
              </p:cNvSpPr>
              <p:nvPr/>
            </p:nvSpPr>
            <p:spPr bwMode="auto">
              <a:xfrm>
                <a:off x="1462" y="2430"/>
                <a:ext cx="2706" cy="25"/>
              </a:xfrm>
              <a:prstGeom prst="rect">
                <a:avLst/>
              </a:prstGeom>
              <a:solidFill>
                <a:srgbClr val="1DAFE9"/>
              </a:solidFill>
              <a:ln w="9525">
                <a:noFill/>
                <a:miter lim="800000"/>
                <a:headEnd/>
                <a:tailEnd/>
              </a:ln>
            </p:spPr>
            <p:txBody>
              <a:bodyPr/>
              <a:lstStyle/>
              <a:p>
                <a:endParaRPr lang="pl-PL">
                  <a:latin typeface="+mn-lt"/>
                </a:endParaRPr>
              </a:p>
            </p:txBody>
          </p:sp>
          <p:sp>
            <p:nvSpPr>
              <p:cNvPr id="148597" name="Rectangle 117"/>
              <p:cNvSpPr>
                <a:spLocks noChangeArrowheads="1"/>
              </p:cNvSpPr>
              <p:nvPr/>
            </p:nvSpPr>
            <p:spPr bwMode="auto">
              <a:xfrm>
                <a:off x="1462" y="2443"/>
                <a:ext cx="2706" cy="25"/>
              </a:xfrm>
              <a:prstGeom prst="rect">
                <a:avLst/>
              </a:prstGeom>
              <a:solidFill>
                <a:srgbClr val="1FB0E9"/>
              </a:solidFill>
              <a:ln w="9525">
                <a:noFill/>
                <a:miter lim="800000"/>
                <a:headEnd/>
                <a:tailEnd/>
              </a:ln>
            </p:spPr>
            <p:txBody>
              <a:bodyPr/>
              <a:lstStyle/>
              <a:p>
                <a:endParaRPr lang="pl-PL">
                  <a:latin typeface="+mn-lt"/>
                </a:endParaRPr>
              </a:p>
            </p:txBody>
          </p:sp>
          <p:sp>
            <p:nvSpPr>
              <p:cNvPr id="148598" name="Rectangle 118"/>
              <p:cNvSpPr>
                <a:spLocks noChangeArrowheads="1"/>
              </p:cNvSpPr>
              <p:nvPr/>
            </p:nvSpPr>
            <p:spPr bwMode="auto">
              <a:xfrm>
                <a:off x="1462" y="2455"/>
                <a:ext cx="2706" cy="26"/>
              </a:xfrm>
              <a:prstGeom prst="rect">
                <a:avLst/>
              </a:prstGeom>
              <a:solidFill>
                <a:srgbClr val="22B0E9"/>
              </a:solidFill>
              <a:ln w="9525">
                <a:noFill/>
                <a:miter lim="800000"/>
                <a:headEnd/>
                <a:tailEnd/>
              </a:ln>
            </p:spPr>
            <p:txBody>
              <a:bodyPr/>
              <a:lstStyle/>
              <a:p>
                <a:endParaRPr lang="pl-PL">
                  <a:latin typeface="+mn-lt"/>
                </a:endParaRPr>
              </a:p>
            </p:txBody>
          </p:sp>
          <p:sp>
            <p:nvSpPr>
              <p:cNvPr id="148599" name="Rectangle 119"/>
              <p:cNvSpPr>
                <a:spLocks noChangeArrowheads="1"/>
              </p:cNvSpPr>
              <p:nvPr/>
            </p:nvSpPr>
            <p:spPr bwMode="auto">
              <a:xfrm>
                <a:off x="1462" y="2468"/>
                <a:ext cx="2706" cy="22"/>
              </a:xfrm>
              <a:prstGeom prst="rect">
                <a:avLst/>
              </a:prstGeom>
              <a:solidFill>
                <a:srgbClr val="25B0E9"/>
              </a:solidFill>
              <a:ln w="9525">
                <a:noFill/>
                <a:miter lim="800000"/>
                <a:headEnd/>
                <a:tailEnd/>
              </a:ln>
            </p:spPr>
            <p:txBody>
              <a:bodyPr/>
              <a:lstStyle/>
              <a:p>
                <a:endParaRPr lang="pl-PL">
                  <a:latin typeface="+mn-lt"/>
                </a:endParaRPr>
              </a:p>
            </p:txBody>
          </p:sp>
          <p:sp>
            <p:nvSpPr>
              <p:cNvPr id="148600" name="Rectangle 120"/>
              <p:cNvSpPr>
                <a:spLocks noChangeArrowheads="1"/>
              </p:cNvSpPr>
              <p:nvPr/>
            </p:nvSpPr>
            <p:spPr bwMode="auto">
              <a:xfrm>
                <a:off x="1462" y="2481"/>
                <a:ext cx="2706" cy="22"/>
              </a:xfrm>
              <a:prstGeom prst="rect">
                <a:avLst/>
              </a:prstGeom>
              <a:solidFill>
                <a:srgbClr val="26B0E9"/>
              </a:solidFill>
              <a:ln w="9525">
                <a:noFill/>
                <a:miter lim="800000"/>
                <a:headEnd/>
                <a:tailEnd/>
              </a:ln>
            </p:spPr>
            <p:txBody>
              <a:bodyPr/>
              <a:lstStyle/>
              <a:p>
                <a:endParaRPr lang="pl-PL">
                  <a:latin typeface="+mn-lt"/>
                </a:endParaRPr>
              </a:p>
            </p:txBody>
          </p:sp>
          <p:sp>
            <p:nvSpPr>
              <p:cNvPr id="148601" name="Rectangle 121"/>
              <p:cNvSpPr>
                <a:spLocks noChangeArrowheads="1"/>
              </p:cNvSpPr>
              <p:nvPr/>
            </p:nvSpPr>
            <p:spPr bwMode="auto">
              <a:xfrm>
                <a:off x="1462" y="2490"/>
                <a:ext cx="2706" cy="26"/>
              </a:xfrm>
              <a:prstGeom prst="rect">
                <a:avLst/>
              </a:prstGeom>
              <a:solidFill>
                <a:srgbClr val="29B1EA"/>
              </a:solidFill>
              <a:ln w="9525">
                <a:noFill/>
                <a:miter lim="800000"/>
                <a:headEnd/>
                <a:tailEnd/>
              </a:ln>
            </p:spPr>
            <p:txBody>
              <a:bodyPr/>
              <a:lstStyle/>
              <a:p>
                <a:endParaRPr lang="pl-PL">
                  <a:latin typeface="+mn-lt"/>
                </a:endParaRPr>
              </a:p>
            </p:txBody>
          </p:sp>
          <p:sp>
            <p:nvSpPr>
              <p:cNvPr id="148602" name="Rectangle 122"/>
              <p:cNvSpPr>
                <a:spLocks noChangeArrowheads="1"/>
              </p:cNvSpPr>
              <p:nvPr/>
            </p:nvSpPr>
            <p:spPr bwMode="auto">
              <a:xfrm>
                <a:off x="1462" y="2503"/>
                <a:ext cx="2706" cy="26"/>
              </a:xfrm>
              <a:prstGeom prst="rect">
                <a:avLst/>
              </a:prstGeom>
              <a:solidFill>
                <a:srgbClr val="29B1EA"/>
              </a:solidFill>
              <a:ln w="9525">
                <a:noFill/>
                <a:miter lim="800000"/>
                <a:headEnd/>
                <a:tailEnd/>
              </a:ln>
            </p:spPr>
            <p:txBody>
              <a:bodyPr/>
              <a:lstStyle/>
              <a:p>
                <a:endParaRPr lang="pl-PL">
                  <a:latin typeface="+mn-lt"/>
                </a:endParaRPr>
              </a:p>
            </p:txBody>
          </p:sp>
          <p:sp>
            <p:nvSpPr>
              <p:cNvPr id="148603" name="Rectangle 123"/>
              <p:cNvSpPr>
                <a:spLocks noChangeArrowheads="1"/>
              </p:cNvSpPr>
              <p:nvPr/>
            </p:nvSpPr>
            <p:spPr bwMode="auto">
              <a:xfrm>
                <a:off x="1462" y="2516"/>
                <a:ext cx="2706" cy="26"/>
              </a:xfrm>
              <a:prstGeom prst="rect">
                <a:avLst/>
              </a:prstGeom>
              <a:solidFill>
                <a:srgbClr val="2AB1EA"/>
              </a:solidFill>
              <a:ln w="9525">
                <a:noFill/>
                <a:miter lim="800000"/>
                <a:headEnd/>
                <a:tailEnd/>
              </a:ln>
            </p:spPr>
            <p:txBody>
              <a:bodyPr/>
              <a:lstStyle/>
              <a:p>
                <a:endParaRPr lang="pl-PL">
                  <a:latin typeface="+mn-lt"/>
                </a:endParaRPr>
              </a:p>
            </p:txBody>
          </p:sp>
          <p:sp>
            <p:nvSpPr>
              <p:cNvPr id="148604" name="Rectangle 124"/>
              <p:cNvSpPr>
                <a:spLocks noChangeArrowheads="1"/>
              </p:cNvSpPr>
              <p:nvPr/>
            </p:nvSpPr>
            <p:spPr bwMode="auto">
              <a:xfrm>
                <a:off x="1462" y="2529"/>
                <a:ext cx="2706" cy="26"/>
              </a:xfrm>
              <a:prstGeom prst="rect">
                <a:avLst/>
              </a:prstGeom>
              <a:solidFill>
                <a:srgbClr val="2CB1EA"/>
              </a:solidFill>
              <a:ln w="9525">
                <a:noFill/>
                <a:miter lim="800000"/>
                <a:headEnd/>
                <a:tailEnd/>
              </a:ln>
            </p:spPr>
            <p:txBody>
              <a:bodyPr/>
              <a:lstStyle/>
              <a:p>
                <a:endParaRPr lang="pl-PL">
                  <a:latin typeface="+mn-lt"/>
                </a:endParaRPr>
              </a:p>
            </p:txBody>
          </p:sp>
          <p:sp>
            <p:nvSpPr>
              <p:cNvPr id="148605" name="Rectangle 125"/>
              <p:cNvSpPr>
                <a:spLocks noChangeArrowheads="1"/>
              </p:cNvSpPr>
              <p:nvPr/>
            </p:nvSpPr>
            <p:spPr bwMode="auto">
              <a:xfrm>
                <a:off x="1462" y="2542"/>
                <a:ext cx="2706" cy="21"/>
              </a:xfrm>
              <a:prstGeom prst="rect">
                <a:avLst/>
              </a:prstGeom>
              <a:solidFill>
                <a:srgbClr val="2EB2EA"/>
              </a:solidFill>
              <a:ln w="9525">
                <a:noFill/>
                <a:miter lim="800000"/>
                <a:headEnd/>
                <a:tailEnd/>
              </a:ln>
            </p:spPr>
            <p:txBody>
              <a:bodyPr/>
              <a:lstStyle/>
              <a:p>
                <a:endParaRPr lang="pl-PL">
                  <a:latin typeface="+mn-lt"/>
                </a:endParaRPr>
              </a:p>
            </p:txBody>
          </p:sp>
          <p:sp>
            <p:nvSpPr>
              <p:cNvPr id="148606" name="Rectangle 126"/>
              <p:cNvSpPr>
                <a:spLocks noChangeArrowheads="1"/>
              </p:cNvSpPr>
              <p:nvPr/>
            </p:nvSpPr>
            <p:spPr bwMode="auto">
              <a:xfrm>
                <a:off x="1462" y="2555"/>
                <a:ext cx="2706" cy="21"/>
              </a:xfrm>
              <a:prstGeom prst="rect">
                <a:avLst/>
              </a:prstGeom>
              <a:solidFill>
                <a:srgbClr val="30B2EA"/>
              </a:solidFill>
              <a:ln w="9525">
                <a:noFill/>
                <a:miter lim="800000"/>
                <a:headEnd/>
                <a:tailEnd/>
              </a:ln>
            </p:spPr>
            <p:txBody>
              <a:bodyPr/>
              <a:lstStyle/>
              <a:p>
                <a:endParaRPr lang="pl-PL">
                  <a:latin typeface="+mn-lt"/>
                </a:endParaRPr>
              </a:p>
            </p:txBody>
          </p:sp>
          <p:sp>
            <p:nvSpPr>
              <p:cNvPr id="148607" name="Rectangle 127"/>
              <p:cNvSpPr>
                <a:spLocks noChangeArrowheads="1"/>
              </p:cNvSpPr>
              <p:nvPr/>
            </p:nvSpPr>
            <p:spPr bwMode="auto">
              <a:xfrm>
                <a:off x="1462" y="2563"/>
                <a:ext cx="2706" cy="26"/>
              </a:xfrm>
              <a:prstGeom prst="rect">
                <a:avLst/>
              </a:prstGeom>
              <a:solidFill>
                <a:srgbClr val="31B2EA"/>
              </a:solidFill>
              <a:ln w="9525">
                <a:noFill/>
                <a:miter lim="800000"/>
                <a:headEnd/>
                <a:tailEnd/>
              </a:ln>
            </p:spPr>
            <p:txBody>
              <a:bodyPr/>
              <a:lstStyle/>
              <a:p>
                <a:endParaRPr lang="pl-PL">
                  <a:latin typeface="+mn-lt"/>
                </a:endParaRPr>
              </a:p>
            </p:txBody>
          </p:sp>
          <p:sp>
            <p:nvSpPr>
              <p:cNvPr id="148608" name="Rectangle 128"/>
              <p:cNvSpPr>
                <a:spLocks noChangeArrowheads="1"/>
              </p:cNvSpPr>
              <p:nvPr/>
            </p:nvSpPr>
            <p:spPr bwMode="auto">
              <a:xfrm>
                <a:off x="1462" y="2576"/>
                <a:ext cx="2706" cy="26"/>
              </a:xfrm>
              <a:prstGeom prst="rect">
                <a:avLst/>
              </a:prstGeom>
              <a:solidFill>
                <a:srgbClr val="33B3EA"/>
              </a:solidFill>
              <a:ln w="9525">
                <a:noFill/>
                <a:miter lim="800000"/>
                <a:headEnd/>
                <a:tailEnd/>
              </a:ln>
            </p:spPr>
            <p:txBody>
              <a:bodyPr/>
              <a:lstStyle/>
              <a:p>
                <a:endParaRPr lang="pl-PL">
                  <a:latin typeface="+mn-lt"/>
                </a:endParaRPr>
              </a:p>
            </p:txBody>
          </p:sp>
          <p:sp>
            <p:nvSpPr>
              <p:cNvPr id="148609" name="Rectangle 129"/>
              <p:cNvSpPr>
                <a:spLocks noChangeArrowheads="1"/>
              </p:cNvSpPr>
              <p:nvPr/>
            </p:nvSpPr>
            <p:spPr bwMode="auto">
              <a:xfrm>
                <a:off x="1462" y="2589"/>
                <a:ext cx="2706" cy="26"/>
              </a:xfrm>
              <a:prstGeom prst="rect">
                <a:avLst/>
              </a:prstGeom>
              <a:solidFill>
                <a:srgbClr val="33B3EA"/>
              </a:solidFill>
              <a:ln w="9525">
                <a:noFill/>
                <a:miter lim="800000"/>
                <a:headEnd/>
                <a:tailEnd/>
              </a:ln>
            </p:spPr>
            <p:txBody>
              <a:bodyPr/>
              <a:lstStyle/>
              <a:p>
                <a:endParaRPr lang="pl-PL">
                  <a:latin typeface="+mn-lt"/>
                </a:endParaRPr>
              </a:p>
            </p:txBody>
          </p:sp>
          <p:sp>
            <p:nvSpPr>
              <p:cNvPr id="148610" name="Rectangle 130"/>
              <p:cNvSpPr>
                <a:spLocks noChangeArrowheads="1"/>
              </p:cNvSpPr>
              <p:nvPr/>
            </p:nvSpPr>
            <p:spPr bwMode="auto">
              <a:xfrm>
                <a:off x="1462" y="2602"/>
                <a:ext cx="2706" cy="26"/>
              </a:xfrm>
              <a:prstGeom prst="rect">
                <a:avLst/>
              </a:prstGeom>
              <a:solidFill>
                <a:srgbClr val="35B3EA"/>
              </a:solidFill>
              <a:ln w="9525">
                <a:noFill/>
                <a:miter lim="800000"/>
                <a:headEnd/>
                <a:tailEnd/>
              </a:ln>
            </p:spPr>
            <p:txBody>
              <a:bodyPr/>
              <a:lstStyle/>
              <a:p>
                <a:endParaRPr lang="pl-PL">
                  <a:latin typeface="+mn-lt"/>
                </a:endParaRPr>
              </a:p>
            </p:txBody>
          </p:sp>
          <p:sp>
            <p:nvSpPr>
              <p:cNvPr id="148611" name="Rectangle 131"/>
              <p:cNvSpPr>
                <a:spLocks noChangeArrowheads="1"/>
              </p:cNvSpPr>
              <p:nvPr/>
            </p:nvSpPr>
            <p:spPr bwMode="auto">
              <a:xfrm>
                <a:off x="1462" y="2615"/>
                <a:ext cx="2706" cy="26"/>
              </a:xfrm>
              <a:prstGeom prst="rect">
                <a:avLst/>
              </a:prstGeom>
              <a:solidFill>
                <a:srgbClr val="36B3EA"/>
              </a:solidFill>
              <a:ln w="9525">
                <a:noFill/>
                <a:miter lim="800000"/>
                <a:headEnd/>
                <a:tailEnd/>
              </a:ln>
            </p:spPr>
            <p:txBody>
              <a:bodyPr/>
              <a:lstStyle/>
              <a:p>
                <a:endParaRPr lang="pl-PL">
                  <a:latin typeface="+mn-lt"/>
                </a:endParaRPr>
              </a:p>
            </p:txBody>
          </p:sp>
          <p:sp>
            <p:nvSpPr>
              <p:cNvPr id="148612" name="Rectangle 132"/>
              <p:cNvSpPr>
                <a:spLocks noChangeArrowheads="1"/>
              </p:cNvSpPr>
              <p:nvPr/>
            </p:nvSpPr>
            <p:spPr bwMode="auto">
              <a:xfrm>
                <a:off x="1462" y="2628"/>
                <a:ext cx="2706" cy="22"/>
              </a:xfrm>
              <a:prstGeom prst="rect">
                <a:avLst/>
              </a:prstGeom>
              <a:solidFill>
                <a:srgbClr val="37B4EB"/>
              </a:solidFill>
              <a:ln w="9525">
                <a:noFill/>
                <a:miter lim="800000"/>
                <a:headEnd/>
                <a:tailEnd/>
              </a:ln>
            </p:spPr>
            <p:txBody>
              <a:bodyPr/>
              <a:lstStyle/>
              <a:p>
                <a:endParaRPr lang="pl-PL">
                  <a:latin typeface="+mn-lt"/>
                </a:endParaRPr>
              </a:p>
            </p:txBody>
          </p:sp>
          <p:sp>
            <p:nvSpPr>
              <p:cNvPr id="148613" name="Rectangle 133"/>
              <p:cNvSpPr>
                <a:spLocks noChangeArrowheads="1"/>
              </p:cNvSpPr>
              <p:nvPr/>
            </p:nvSpPr>
            <p:spPr bwMode="auto">
              <a:xfrm>
                <a:off x="1462" y="2641"/>
                <a:ext cx="2706" cy="22"/>
              </a:xfrm>
              <a:prstGeom prst="rect">
                <a:avLst/>
              </a:prstGeom>
              <a:solidFill>
                <a:srgbClr val="39B4EB"/>
              </a:solidFill>
              <a:ln w="9525">
                <a:noFill/>
                <a:miter lim="800000"/>
                <a:headEnd/>
                <a:tailEnd/>
              </a:ln>
            </p:spPr>
            <p:txBody>
              <a:bodyPr/>
              <a:lstStyle/>
              <a:p>
                <a:endParaRPr lang="pl-PL">
                  <a:latin typeface="+mn-lt"/>
                </a:endParaRPr>
              </a:p>
            </p:txBody>
          </p:sp>
          <p:sp>
            <p:nvSpPr>
              <p:cNvPr id="148614" name="Rectangle 134"/>
              <p:cNvSpPr>
                <a:spLocks noChangeArrowheads="1"/>
              </p:cNvSpPr>
              <p:nvPr/>
            </p:nvSpPr>
            <p:spPr bwMode="auto">
              <a:xfrm>
                <a:off x="1462" y="2650"/>
                <a:ext cx="2706" cy="26"/>
              </a:xfrm>
              <a:prstGeom prst="rect">
                <a:avLst/>
              </a:prstGeom>
              <a:solidFill>
                <a:srgbClr val="3AB4EB"/>
              </a:solidFill>
              <a:ln w="9525">
                <a:noFill/>
                <a:miter lim="800000"/>
                <a:headEnd/>
                <a:tailEnd/>
              </a:ln>
            </p:spPr>
            <p:txBody>
              <a:bodyPr/>
              <a:lstStyle/>
              <a:p>
                <a:endParaRPr lang="pl-PL">
                  <a:latin typeface="+mn-lt"/>
                </a:endParaRPr>
              </a:p>
            </p:txBody>
          </p:sp>
          <p:sp>
            <p:nvSpPr>
              <p:cNvPr id="148615" name="Rectangle 135"/>
              <p:cNvSpPr>
                <a:spLocks noChangeArrowheads="1"/>
              </p:cNvSpPr>
              <p:nvPr/>
            </p:nvSpPr>
            <p:spPr bwMode="auto">
              <a:xfrm>
                <a:off x="1462" y="2663"/>
                <a:ext cx="2706" cy="26"/>
              </a:xfrm>
              <a:prstGeom prst="rect">
                <a:avLst/>
              </a:prstGeom>
              <a:solidFill>
                <a:srgbClr val="3AB4EB"/>
              </a:solidFill>
              <a:ln w="9525">
                <a:noFill/>
                <a:miter lim="800000"/>
                <a:headEnd/>
                <a:tailEnd/>
              </a:ln>
            </p:spPr>
            <p:txBody>
              <a:bodyPr/>
              <a:lstStyle/>
              <a:p>
                <a:endParaRPr lang="pl-PL">
                  <a:latin typeface="+mn-lt"/>
                </a:endParaRPr>
              </a:p>
            </p:txBody>
          </p:sp>
          <p:sp>
            <p:nvSpPr>
              <p:cNvPr id="148616" name="Rectangle 136"/>
              <p:cNvSpPr>
                <a:spLocks noChangeArrowheads="1"/>
              </p:cNvSpPr>
              <p:nvPr/>
            </p:nvSpPr>
            <p:spPr bwMode="auto">
              <a:xfrm>
                <a:off x="1462" y="2676"/>
                <a:ext cx="2706" cy="26"/>
              </a:xfrm>
              <a:prstGeom prst="rect">
                <a:avLst/>
              </a:prstGeom>
              <a:solidFill>
                <a:srgbClr val="3BB5EB"/>
              </a:solidFill>
              <a:ln w="9525">
                <a:noFill/>
                <a:miter lim="800000"/>
                <a:headEnd/>
                <a:tailEnd/>
              </a:ln>
            </p:spPr>
            <p:txBody>
              <a:bodyPr/>
              <a:lstStyle/>
              <a:p>
                <a:endParaRPr lang="pl-PL">
                  <a:latin typeface="+mn-lt"/>
                </a:endParaRPr>
              </a:p>
            </p:txBody>
          </p:sp>
          <p:sp>
            <p:nvSpPr>
              <p:cNvPr id="148617" name="Rectangle 137"/>
              <p:cNvSpPr>
                <a:spLocks noChangeArrowheads="1"/>
              </p:cNvSpPr>
              <p:nvPr/>
            </p:nvSpPr>
            <p:spPr bwMode="auto">
              <a:xfrm>
                <a:off x="1462" y="2689"/>
                <a:ext cx="2706" cy="26"/>
              </a:xfrm>
              <a:prstGeom prst="rect">
                <a:avLst/>
              </a:prstGeom>
              <a:solidFill>
                <a:srgbClr val="3DB5EB"/>
              </a:solidFill>
              <a:ln w="9525">
                <a:noFill/>
                <a:miter lim="800000"/>
                <a:headEnd/>
                <a:tailEnd/>
              </a:ln>
            </p:spPr>
            <p:txBody>
              <a:bodyPr/>
              <a:lstStyle/>
              <a:p>
                <a:endParaRPr lang="pl-PL">
                  <a:latin typeface="+mn-lt"/>
                </a:endParaRPr>
              </a:p>
            </p:txBody>
          </p:sp>
          <p:sp>
            <p:nvSpPr>
              <p:cNvPr id="148618" name="Rectangle 138"/>
              <p:cNvSpPr>
                <a:spLocks noChangeArrowheads="1"/>
              </p:cNvSpPr>
              <p:nvPr/>
            </p:nvSpPr>
            <p:spPr bwMode="auto">
              <a:xfrm>
                <a:off x="1462" y="2702"/>
                <a:ext cx="2706" cy="21"/>
              </a:xfrm>
              <a:prstGeom prst="rect">
                <a:avLst/>
              </a:prstGeom>
              <a:solidFill>
                <a:srgbClr val="3FB5EB"/>
              </a:solidFill>
              <a:ln w="9525">
                <a:noFill/>
                <a:miter lim="800000"/>
                <a:headEnd/>
                <a:tailEnd/>
              </a:ln>
            </p:spPr>
            <p:txBody>
              <a:bodyPr/>
              <a:lstStyle/>
              <a:p>
                <a:endParaRPr lang="pl-PL">
                  <a:latin typeface="+mn-lt"/>
                </a:endParaRPr>
              </a:p>
            </p:txBody>
          </p:sp>
          <p:sp>
            <p:nvSpPr>
              <p:cNvPr id="148619" name="Rectangle 139"/>
              <p:cNvSpPr>
                <a:spLocks noChangeArrowheads="1"/>
              </p:cNvSpPr>
              <p:nvPr/>
            </p:nvSpPr>
            <p:spPr bwMode="auto">
              <a:xfrm>
                <a:off x="1462" y="2715"/>
                <a:ext cx="2706" cy="21"/>
              </a:xfrm>
              <a:prstGeom prst="rect">
                <a:avLst/>
              </a:prstGeom>
              <a:solidFill>
                <a:srgbClr val="40B6EB"/>
              </a:solidFill>
              <a:ln w="9525">
                <a:noFill/>
                <a:miter lim="800000"/>
                <a:headEnd/>
                <a:tailEnd/>
              </a:ln>
            </p:spPr>
            <p:txBody>
              <a:bodyPr/>
              <a:lstStyle/>
              <a:p>
                <a:endParaRPr lang="pl-PL">
                  <a:latin typeface="+mn-lt"/>
                </a:endParaRPr>
              </a:p>
            </p:txBody>
          </p:sp>
          <p:sp>
            <p:nvSpPr>
              <p:cNvPr id="148620" name="Rectangle 140"/>
              <p:cNvSpPr>
                <a:spLocks noChangeArrowheads="1"/>
              </p:cNvSpPr>
              <p:nvPr/>
            </p:nvSpPr>
            <p:spPr bwMode="auto">
              <a:xfrm>
                <a:off x="1462" y="2723"/>
                <a:ext cx="2706" cy="26"/>
              </a:xfrm>
              <a:prstGeom prst="rect">
                <a:avLst/>
              </a:prstGeom>
              <a:solidFill>
                <a:srgbClr val="42B6EB"/>
              </a:solidFill>
              <a:ln w="9525">
                <a:noFill/>
                <a:miter lim="800000"/>
                <a:headEnd/>
                <a:tailEnd/>
              </a:ln>
            </p:spPr>
            <p:txBody>
              <a:bodyPr/>
              <a:lstStyle/>
              <a:p>
                <a:endParaRPr lang="pl-PL">
                  <a:latin typeface="+mn-lt"/>
                </a:endParaRPr>
              </a:p>
            </p:txBody>
          </p:sp>
          <p:sp>
            <p:nvSpPr>
              <p:cNvPr id="148621" name="Rectangle 141"/>
              <p:cNvSpPr>
                <a:spLocks noChangeArrowheads="1"/>
              </p:cNvSpPr>
              <p:nvPr/>
            </p:nvSpPr>
            <p:spPr bwMode="auto">
              <a:xfrm>
                <a:off x="1462" y="2736"/>
                <a:ext cx="2706" cy="26"/>
              </a:xfrm>
              <a:prstGeom prst="rect">
                <a:avLst/>
              </a:prstGeom>
              <a:solidFill>
                <a:srgbClr val="42B6EB"/>
              </a:solidFill>
              <a:ln w="9525">
                <a:noFill/>
                <a:miter lim="800000"/>
                <a:headEnd/>
                <a:tailEnd/>
              </a:ln>
            </p:spPr>
            <p:txBody>
              <a:bodyPr/>
              <a:lstStyle/>
              <a:p>
                <a:endParaRPr lang="pl-PL">
                  <a:latin typeface="+mn-lt"/>
                </a:endParaRPr>
              </a:p>
            </p:txBody>
          </p:sp>
          <p:sp>
            <p:nvSpPr>
              <p:cNvPr id="148622" name="Rectangle 142"/>
              <p:cNvSpPr>
                <a:spLocks noChangeArrowheads="1"/>
              </p:cNvSpPr>
              <p:nvPr/>
            </p:nvSpPr>
            <p:spPr bwMode="auto">
              <a:xfrm>
                <a:off x="1462" y="2749"/>
                <a:ext cx="2706" cy="26"/>
              </a:xfrm>
              <a:prstGeom prst="rect">
                <a:avLst/>
              </a:prstGeom>
              <a:solidFill>
                <a:srgbClr val="44B6EC"/>
              </a:solidFill>
              <a:ln w="9525">
                <a:noFill/>
                <a:miter lim="800000"/>
                <a:headEnd/>
                <a:tailEnd/>
              </a:ln>
            </p:spPr>
            <p:txBody>
              <a:bodyPr/>
              <a:lstStyle/>
              <a:p>
                <a:endParaRPr lang="pl-PL">
                  <a:latin typeface="+mn-lt"/>
                </a:endParaRPr>
              </a:p>
            </p:txBody>
          </p:sp>
          <p:sp>
            <p:nvSpPr>
              <p:cNvPr id="148623" name="Rectangle 143"/>
              <p:cNvSpPr>
                <a:spLocks noChangeArrowheads="1"/>
              </p:cNvSpPr>
              <p:nvPr/>
            </p:nvSpPr>
            <p:spPr bwMode="auto">
              <a:xfrm>
                <a:off x="1462" y="2762"/>
                <a:ext cx="2706" cy="26"/>
              </a:xfrm>
              <a:prstGeom prst="rect">
                <a:avLst/>
              </a:prstGeom>
              <a:solidFill>
                <a:srgbClr val="46B7EC"/>
              </a:solidFill>
              <a:ln w="9525">
                <a:noFill/>
                <a:miter lim="800000"/>
                <a:headEnd/>
                <a:tailEnd/>
              </a:ln>
            </p:spPr>
            <p:txBody>
              <a:bodyPr/>
              <a:lstStyle/>
              <a:p>
                <a:endParaRPr lang="pl-PL">
                  <a:latin typeface="+mn-lt"/>
                </a:endParaRPr>
              </a:p>
            </p:txBody>
          </p:sp>
          <p:sp>
            <p:nvSpPr>
              <p:cNvPr id="148624" name="Rectangle 144"/>
              <p:cNvSpPr>
                <a:spLocks noChangeArrowheads="1"/>
              </p:cNvSpPr>
              <p:nvPr/>
            </p:nvSpPr>
            <p:spPr bwMode="auto">
              <a:xfrm>
                <a:off x="1462" y="2775"/>
                <a:ext cx="2706" cy="22"/>
              </a:xfrm>
              <a:prstGeom prst="rect">
                <a:avLst/>
              </a:prstGeom>
              <a:solidFill>
                <a:srgbClr val="47B7EC"/>
              </a:solidFill>
              <a:ln w="9525">
                <a:noFill/>
                <a:miter lim="800000"/>
                <a:headEnd/>
                <a:tailEnd/>
              </a:ln>
            </p:spPr>
            <p:txBody>
              <a:bodyPr/>
              <a:lstStyle/>
              <a:p>
                <a:endParaRPr lang="pl-PL">
                  <a:latin typeface="+mn-lt"/>
                </a:endParaRPr>
              </a:p>
            </p:txBody>
          </p:sp>
          <p:sp>
            <p:nvSpPr>
              <p:cNvPr id="148625" name="Rectangle 145"/>
              <p:cNvSpPr>
                <a:spLocks noChangeArrowheads="1"/>
              </p:cNvSpPr>
              <p:nvPr/>
            </p:nvSpPr>
            <p:spPr bwMode="auto">
              <a:xfrm>
                <a:off x="1462" y="2788"/>
                <a:ext cx="2706" cy="22"/>
              </a:xfrm>
              <a:prstGeom prst="rect">
                <a:avLst/>
              </a:prstGeom>
              <a:solidFill>
                <a:srgbClr val="49B8EC"/>
              </a:solidFill>
              <a:ln w="9525">
                <a:noFill/>
                <a:miter lim="800000"/>
                <a:headEnd/>
                <a:tailEnd/>
              </a:ln>
            </p:spPr>
            <p:txBody>
              <a:bodyPr/>
              <a:lstStyle/>
              <a:p>
                <a:endParaRPr lang="pl-PL">
                  <a:latin typeface="+mn-lt"/>
                </a:endParaRPr>
              </a:p>
            </p:txBody>
          </p:sp>
          <p:sp>
            <p:nvSpPr>
              <p:cNvPr id="148626" name="Rectangle 146"/>
              <p:cNvSpPr>
                <a:spLocks noChangeArrowheads="1"/>
              </p:cNvSpPr>
              <p:nvPr/>
            </p:nvSpPr>
            <p:spPr bwMode="auto">
              <a:xfrm>
                <a:off x="1462" y="2797"/>
                <a:ext cx="2706" cy="26"/>
              </a:xfrm>
              <a:prstGeom prst="rect">
                <a:avLst/>
              </a:prstGeom>
              <a:solidFill>
                <a:srgbClr val="4AB8EC"/>
              </a:solidFill>
              <a:ln w="9525">
                <a:noFill/>
                <a:miter lim="800000"/>
                <a:headEnd/>
                <a:tailEnd/>
              </a:ln>
            </p:spPr>
            <p:txBody>
              <a:bodyPr/>
              <a:lstStyle/>
              <a:p>
                <a:endParaRPr lang="pl-PL">
                  <a:latin typeface="+mn-lt"/>
                </a:endParaRPr>
              </a:p>
            </p:txBody>
          </p:sp>
          <p:sp>
            <p:nvSpPr>
              <p:cNvPr id="148627" name="Rectangle 147"/>
              <p:cNvSpPr>
                <a:spLocks noChangeArrowheads="1"/>
              </p:cNvSpPr>
              <p:nvPr/>
            </p:nvSpPr>
            <p:spPr bwMode="auto">
              <a:xfrm>
                <a:off x="1462" y="2810"/>
                <a:ext cx="2706" cy="26"/>
              </a:xfrm>
              <a:prstGeom prst="rect">
                <a:avLst/>
              </a:prstGeom>
              <a:solidFill>
                <a:srgbClr val="4CB8EC"/>
              </a:solidFill>
              <a:ln w="9525">
                <a:noFill/>
                <a:miter lim="800000"/>
                <a:headEnd/>
                <a:tailEnd/>
              </a:ln>
            </p:spPr>
            <p:txBody>
              <a:bodyPr/>
              <a:lstStyle/>
              <a:p>
                <a:endParaRPr lang="pl-PL">
                  <a:latin typeface="+mn-lt"/>
                </a:endParaRPr>
              </a:p>
            </p:txBody>
          </p:sp>
          <p:sp>
            <p:nvSpPr>
              <p:cNvPr id="148628" name="Rectangle 148"/>
              <p:cNvSpPr>
                <a:spLocks noChangeArrowheads="1"/>
              </p:cNvSpPr>
              <p:nvPr/>
            </p:nvSpPr>
            <p:spPr bwMode="auto">
              <a:xfrm>
                <a:off x="1462" y="2823"/>
                <a:ext cx="2706" cy="26"/>
              </a:xfrm>
              <a:prstGeom prst="rect">
                <a:avLst/>
              </a:prstGeom>
              <a:solidFill>
                <a:srgbClr val="4CB8EC"/>
              </a:solidFill>
              <a:ln w="9525">
                <a:noFill/>
                <a:miter lim="800000"/>
                <a:headEnd/>
                <a:tailEnd/>
              </a:ln>
            </p:spPr>
            <p:txBody>
              <a:bodyPr/>
              <a:lstStyle/>
              <a:p>
                <a:endParaRPr lang="pl-PL">
                  <a:latin typeface="+mn-lt"/>
                </a:endParaRPr>
              </a:p>
            </p:txBody>
          </p:sp>
          <p:sp>
            <p:nvSpPr>
              <p:cNvPr id="148629" name="Rectangle 149"/>
              <p:cNvSpPr>
                <a:spLocks noChangeArrowheads="1"/>
              </p:cNvSpPr>
              <p:nvPr/>
            </p:nvSpPr>
            <p:spPr bwMode="auto">
              <a:xfrm>
                <a:off x="1462" y="2836"/>
                <a:ext cx="2706" cy="26"/>
              </a:xfrm>
              <a:prstGeom prst="rect">
                <a:avLst/>
              </a:prstGeom>
              <a:solidFill>
                <a:srgbClr val="4DB9EC"/>
              </a:solidFill>
              <a:ln w="9525">
                <a:noFill/>
                <a:miter lim="800000"/>
                <a:headEnd/>
                <a:tailEnd/>
              </a:ln>
            </p:spPr>
            <p:txBody>
              <a:bodyPr/>
              <a:lstStyle/>
              <a:p>
                <a:endParaRPr lang="pl-PL">
                  <a:latin typeface="+mn-lt"/>
                </a:endParaRPr>
              </a:p>
            </p:txBody>
          </p:sp>
          <p:sp>
            <p:nvSpPr>
              <p:cNvPr id="148630" name="Rectangle 150"/>
              <p:cNvSpPr>
                <a:spLocks noChangeArrowheads="1"/>
              </p:cNvSpPr>
              <p:nvPr/>
            </p:nvSpPr>
            <p:spPr bwMode="auto">
              <a:xfrm>
                <a:off x="1462" y="2849"/>
                <a:ext cx="2706" cy="25"/>
              </a:xfrm>
              <a:prstGeom prst="rect">
                <a:avLst/>
              </a:prstGeom>
              <a:solidFill>
                <a:srgbClr val="4EB9EC"/>
              </a:solidFill>
              <a:ln w="9525">
                <a:noFill/>
                <a:miter lim="800000"/>
                <a:headEnd/>
                <a:tailEnd/>
              </a:ln>
            </p:spPr>
            <p:txBody>
              <a:bodyPr/>
              <a:lstStyle/>
              <a:p>
                <a:endParaRPr lang="pl-PL">
                  <a:latin typeface="+mn-lt"/>
                </a:endParaRPr>
              </a:p>
            </p:txBody>
          </p:sp>
          <p:sp>
            <p:nvSpPr>
              <p:cNvPr id="148631" name="Rectangle 151"/>
              <p:cNvSpPr>
                <a:spLocks noChangeArrowheads="1"/>
              </p:cNvSpPr>
              <p:nvPr/>
            </p:nvSpPr>
            <p:spPr bwMode="auto">
              <a:xfrm>
                <a:off x="1462" y="2862"/>
                <a:ext cx="2706" cy="21"/>
              </a:xfrm>
              <a:prstGeom prst="rect">
                <a:avLst/>
              </a:prstGeom>
              <a:solidFill>
                <a:srgbClr val="50B9ED"/>
              </a:solidFill>
              <a:ln w="9525">
                <a:noFill/>
                <a:miter lim="800000"/>
                <a:headEnd/>
                <a:tailEnd/>
              </a:ln>
            </p:spPr>
            <p:txBody>
              <a:bodyPr/>
              <a:lstStyle/>
              <a:p>
                <a:endParaRPr lang="pl-PL">
                  <a:latin typeface="+mn-lt"/>
                </a:endParaRPr>
              </a:p>
            </p:txBody>
          </p:sp>
          <p:sp>
            <p:nvSpPr>
              <p:cNvPr id="148632" name="Rectangle 152"/>
              <p:cNvSpPr>
                <a:spLocks noChangeArrowheads="1"/>
              </p:cNvSpPr>
              <p:nvPr/>
            </p:nvSpPr>
            <p:spPr bwMode="auto">
              <a:xfrm>
                <a:off x="1462" y="2874"/>
                <a:ext cx="2706" cy="22"/>
              </a:xfrm>
              <a:prstGeom prst="rect">
                <a:avLst/>
              </a:prstGeom>
              <a:solidFill>
                <a:srgbClr val="51BAED"/>
              </a:solidFill>
              <a:ln w="9525">
                <a:noFill/>
                <a:miter lim="800000"/>
                <a:headEnd/>
                <a:tailEnd/>
              </a:ln>
            </p:spPr>
            <p:txBody>
              <a:bodyPr/>
              <a:lstStyle/>
              <a:p>
                <a:endParaRPr lang="pl-PL">
                  <a:latin typeface="+mn-lt"/>
                </a:endParaRPr>
              </a:p>
            </p:txBody>
          </p:sp>
          <p:sp>
            <p:nvSpPr>
              <p:cNvPr id="148633" name="Rectangle 153"/>
              <p:cNvSpPr>
                <a:spLocks noChangeArrowheads="1"/>
              </p:cNvSpPr>
              <p:nvPr/>
            </p:nvSpPr>
            <p:spPr bwMode="auto">
              <a:xfrm>
                <a:off x="1462" y="2883"/>
                <a:ext cx="2706" cy="26"/>
              </a:xfrm>
              <a:prstGeom prst="rect">
                <a:avLst/>
              </a:prstGeom>
              <a:solidFill>
                <a:srgbClr val="53BAED"/>
              </a:solidFill>
              <a:ln w="9525">
                <a:noFill/>
                <a:miter lim="800000"/>
                <a:headEnd/>
                <a:tailEnd/>
              </a:ln>
            </p:spPr>
            <p:txBody>
              <a:bodyPr/>
              <a:lstStyle/>
              <a:p>
                <a:endParaRPr lang="pl-PL">
                  <a:latin typeface="+mn-lt"/>
                </a:endParaRPr>
              </a:p>
            </p:txBody>
          </p:sp>
          <p:sp>
            <p:nvSpPr>
              <p:cNvPr id="148634" name="Rectangle 154"/>
              <p:cNvSpPr>
                <a:spLocks noChangeArrowheads="1"/>
              </p:cNvSpPr>
              <p:nvPr/>
            </p:nvSpPr>
            <p:spPr bwMode="auto">
              <a:xfrm>
                <a:off x="1462" y="2896"/>
                <a:ext cx="2706" cy="26"/>
              </a:xfrm>
              <a:prstGeom prst="rect">
                <a:avLst/>
              </a:prstGeom>
              <a:solidFill>
                <a:srgbClr val="53BAED"/>
              </a:solidFill>
              <a:ln w="9525">
                <a:noFill/>
                <a:miter lim="800000"/>
                <a:headEnd/>
                <a:tailEnd/>
              </a:ln>
            </p:spPr>
            <p:txBody>
              <a:bodyPr/>
              <a:lstStyle/>
              <a:p>
                <a:endParaRPr lang="pl-PL">
                  <a:latin typeface="+mn-lt"/>
                </a:endParaRPr>
              </a:p>
            </p:txBody>
          </p:sp>
          <p:sp>
            <p:nvSpPr>
              <p:cNvPr id="148635" name="Rectangle 155"/>
              <p:cNvSpPr>
                <a:spLocks noChangeArrowheads="1"/>
              </p:cNvSpPr>
              <p:nvPr/>
            </p:nvSpPr>
            <p:spPr bwMode="auto">
              <a:xfrm>
                <a:off x="1462" y="2909"/>
                <a:ext cx="2706" cy="26"/>
              </a:xfrm>
              <a:prstGeom prst="rect">
                <a:avLst/>
              </a:prstGeom>
              <a:solidFill>
                <a:srgbClr val="54BAED"/>
              </a:solidFill>
              <a:ln w="9525">
                <a:noFill/>
                <a:miter lim="800000"/>
                <a:headEnd/>
                <a:tailEnd/>
              </a:ln>
            </p:spPr>
            <p:txBody>
              <a:bodyPr/>
              <a:lstStyle/>
              <a:p>
                <a:endParaRPr lang="pl-PL">
                  <a:latin typeface="+mn-lt"/>
                </a:endParaRPr>
              </a:p>
            </p:txBody>
          </p:sp>
          <p:sp>
            <p:nvSpPr>
              <p:cNvPr id="148636" name="Rectangle 156"/>
              <p:cNvSpPr>
                <a:spLocks noChangeArrowheads="1"/>
              </p:cNvSpPr>
              <p:nvPr/>
            </p:nvSpPr>
            <p:spPr bwMode="auto">
              <a:xfrm>
                <a:off x="1462" y="2922"/>
                <a:ext cx="2706" cy="26"/>
              </a:xfrm>
              <a:prstGeom prst="rect">
                <a:avLst/>
              </a:prstGeom>
              <a:solidFill>
                <a:srgbClr val="55BBED"/>
              </a:solidFill>
              <a:ln w="9525">
                <a:noFill/>
                <a:miter lim="800000"/>
                <a:headEnd/>
                <a:tailEnd/>
              </a:ln>
            </p:spPr>
            <p:txBody>
              <a:bodyPr/>
              <a:lstStyle/>
              <a:p>
                <a:endParaRPr lang="pl-PL">
                  <a:latin typeface="+mn-lt"/>
                </a:endParaRPr>
              </a:p>
            </p:txBody>
          </p:sp>
          <p:sp>
            <p:nvSpPr>
              <p:cNvPr id="148637" name="Rectangle 157"/>
              <p:cNvSpPr>
                <a:spLocks noChangeArrowheads="1"/>
              </p:cNvSpPr>
              <p:nvPr/>
            </p:nvSpPr>
            <p:spPr bwMode="auto">
              <a:xfrm>
                <a:off x="1462" y="2935"/>
                <a:ext cx="2706" cy="22"/>
              </a:xfrm>
              <a:prstGeom prst="rect">
                <a:avLst/>
              </a:prstGeom>
              <a:solidFill>
                <a:srgbClr val="56BBED"/>
              </a:solidFill>
              <a:ln w="9525">
                <a:noFill/>
                <a:miter lim="800000"/>
                <a:headEnd/>
                <a:tailEnd/>
              </a:ln>
            </p:spPr>
            <p:txBody>
              <a:bodyPr/>
              <a:lstStyle/>
              <a:p>
                <a:endParaRPr lang="pl-PL">
                  <a:latin typeface="+mn-lt"/>
                </a:endParaRPr>
              </a:p>
            </p:txBody>
          </p:sp>
          <p:sp>
            <p:nvSpPr>
              <p:cNvPr id="148638" name="Rectangle 158"/>
              <p:cNvSpPr>
                <a:spLocks noChangeArrowheads="1"/>
              </p:cNvSpPr>
              <p:nvPr/>
            </p:nvSpPr>
            <p:spPr bwMode="auto">
              <a:xfrm>
                <a:off x="1462" y="2948"/>
                <a:ext cx="2706" cy="21"/>
              </a:xfrm>
              <a:prstGeom prst="rect">
                <a:avLst/>
              </a:prstGeom>
              <a:solidFill>
                <a:srgbClr val="58BBED"/>
              </a:solidFill>
              <a:ln w="9525">
                <a:noFill/>
                <a:miter lim="800000"/>
                <a:headEnd/>
                <a:tailEnd/>
              </a:ln>
            </p:spPr>
            <p:txBody>
              <a:bodyPr/>
              <a:lstStyle/>
              <a:p>
                <a:endParaRPr lang="pl-PL">
                  <a:latin typeface="+mn-lt"/>
                </a:endParaRPr>
              </a:p>
            </p:txBody>
          </p:sp>
          <p:sp>
            <p:nvSpPr>
              <p:cNvPr id="148639" name="Rectangle 159"/>
              <p:cNvSpPr>
                <a:spLocks noChangeArrowheads="1"/>
              </p:cNvSpPr>
              <p:nvPr/>
            </p:nvSpPr>
            <p:spPr bwMode="auto">
              <a:xfrm>
                <a:off x="1462" y="2957"/>
                <a:ext cx="2706" cy="25"/>
              </a:xfrm>
              <a:prstGeom prst="rect">
                <a:avLst/>
              </a:prstGeom>
              <a:solidFill>
                <a:srgbClr val="59BCED"/>
              </a:solidFill>
              <a:ln w="9525">
                <a:noFill/>
                <a:miter lim="800000"/>
                <a:headEnd/>
                <a:tailEnd/>
              </a:ln>
            </p:spPr>
            <p:txBody>
              <a:bodyPr/>
              <a:lstStyle/>
              <a:p>
                <a:endParaRPr lang="pl-PL">
                  <a:latin typeface="+mn-lt"/>
                </a:endParaRPr>
              </a:p>
            </p:txBody>
          </p:sp>
          <p:sp>
            <p:nvSpPr>
              <p:cNvPr id="148640" name="Rectangle 160"/>
              <p:cNvSpPr>
                <a:spLocks noChangeArrowheads="1"/>
              </p:cNvSpPr>
              <p:nvPr/>
            </p:nvSpPr>
            <p:spPr bwMode="auto">
              <a:xfrm>
                <a:off x="1462" y="2969"/>
                <a:ext cx="2706" cy="26"/>
              </a:xfrm>
              <a:prstGeom prst="rect">
                <a:avLst/>
              </a:prstGeom>
              <a:solidFill>
                <a:srgbClr val="5BBCEE"/>
              </a:solidFill>
              <a:ln w="9525">
                <a:noFill/>
                <a:miter lim="800000"/>
                <a:headEnd/>
                <a:tailEnd/>
              </a:ln>
            </p:spPr>
            <p:txBody>
              <a:bodyPr/>
              <a:lstStyle/>
              <a:p>
                <a:endParaRPr lang="pl-PL">
                  <a:latin typeface="+mn-lt"/>
                </a:endParaRPr>
              </a:p>
            </p:txBody>
          </p:sp>
          <p:sp>
            <p:nvSpPr>
              <p:cNvPr id="148641" name="Rectangle 161"/>
              <p:cNvSpPr>
                <a:spLocks noChangeArrowheads="1"/>
              </p:cNvSpPr>
              <p:nvPr/>
            </p:nvSpPr>
            <p:spPr bwMode="auto">
              <a:xfrm>
                <a:off x="1462" y="2982"/>
                <a:ext cx="2706" cy="26"/>
              </a:xfrm>
              <a:prstGeom prst="rect">
                <a:avLst/>
              </a:prstGeom>
              <a:solidFill>
                <a:srgbClr val="5CBDEE"/>
              </a:solidFill>
              <a:ln w="9525">
                <a:noFill/>
                <a:miter lim="800000"/>
                <a:headEnd/>
                <a:tailEnd/>
              </a:ln>
            </p:spPr>
            <p:txBody>
              <a:bodyPr/>
              <a:lstStyle/>
              <a:p>
                <a:endParaRPr lang="pl-PL">
                  <a:latin typeface="+mn-lt"/>
                </a:endParaRPr>
              </a:p>
            </p:txBody>
          </p:sp>
          <p:sp>
            <p:nvSpPr>
              <p:cNvPr id="148642" name="Rectangle 162"/>
              <p:cNvSpPr>
                <a:spLocks noChangeArrowheads="1"/>
              </p:cNvSpPr>
              <p:nvPr/>
            </p:nvSpPr>
            <p:spPr bwMode="auto">
              <a:xfrm>
                <a:off x="1462" y="2995"/>
                <a:ext cx="2706" cy="26"/>
              </a:xfrm>
              <a:prstGeom prst="rect">
                <a:avLst/>
              </a:prstGeom>
              <a:solidFill>
                <a:srgbClr val="5DBDEE"/>
              </a:solidFill>
              <a:ln w="9525">
                <a:noFill/>
                <a:miter lim="800000"/>
                <a:headEnd/>
                <a:tailEnd/>
              </a:ln>
            </p:spPr>
            <p:txBody>
              <a:bodyPr/>
              <a:lstStyle/>
              <a:p>
                <a:endParaRPr lang="pl-PL">
                  <a:latin typeface="+mn-lt"/>
                </a:endParaRPr>
              </a:p>
            </p:txBody>
          </p:sp>
          <p:sp>
            <p:nvSpPr>
              <p:cNvPr id="148643" name="Rectangle 163"/>
              <p:cNvSpPr>
                <a:spLocks noChangeArrowheads="1"/>
              </p:cNvSpPr>
              <p:nvPr/>
            </p:nvSpPr>
            <p:spPr bwMode="auto">
              <a:xfrm>
                <a:off x="1462" y="3008"/>
                <a:ext cx="2706" cy="26"/>
              </a:xfrm>
              <a:prstGeom prst="rect">
                <a:avLst/>
              </a:prstGeom>
              <a:solidFill>
                <a:srgbClr val="5FBDEE"/>
              </a:solidFill>
              <a:ln w="9525">
                <a:noFill/>
                <a:miter lim="800000"/>
                <a:headEnd/>
                <a:tailEnd/>
              </a:ln>
            </p:spPr>
            <p:txBody>
              <a:bodyPr/>
              <a:lstStyle/>
              <a:p>
                <a:endParaRPr lang="pl-PL">
                  <a:latin typeface="+mn-lt"/>
                </a:endParaRPr>
              </a:p>
            </p:txBody>
          </p:sp>
          <p:sp>
            <p:nvSpPr>
              <p:cNvPr id="148644" name="Rectangle 164"/>
              <p:cNvSpPr>
                <a:spLocks noChangeArrowheads="1"/>
              </p:cNvSpPr>
              <p:nvPr/>
            </p:nvSpPr>
            <p:spPr bwMode="auto">
              <a:xfrm>
                <a:off x="1462" y="3021"/>
                <a:ext cx="2706" cy="22"/>
              </a:xfrm>
              <a:prstGeom prst="rect">
                <a:avLst/>
              </a:prstGeom>
              <a:solidFill>
                <a:srgbClr val="61BEEE"/>
              </a:solidFill>
              <a:ln w="9525">
                <a:noFill/>
                <a:miter lim="800000"/>
                <a:headEnd/>
                <a:tailEnd/>
              </a:ln>
            </p:spPr>
            <p:txBody>
              <a:bodyPr/>
              <a:lstStyle/>
              <a:p>
                <a:endParaRPr lang="pl-PL">
                  <a:latin typeface="+mn-lt"/>
                </a:endParaRPr>
              </a:p>
            </p:txBody>
          </p:sp>
          <p:sp>
            <p:nvSpPr>
              <p:cNvPr id="148645" name="Rectangle 165"/>
              <p:cNvSpPr>
                <a:spLocks noChangeArrowheads="1"/>
              </p:cNvSpPr>
              <p:nvPr/>
            </p:nvSpPr>
            <p:spPr bwMode="auto">
              <a:xfrm>
                <a:off x="1462" y="3034"/>
                <a:ext cx="2706" cy="22"/>
              </a:xfrm>
              <a:prstGeom prst="rect">
                <a:avLst/>
              </a:prstGeom>
              <a:solidFill>
                <a:srgbClr val="62BEEE"/>
              </a:solidFill>
              <a:ln w="9525">
                <a:noFill/>
                <a:miter lim="800000"/>
                <a:headEnd/>
                <a:tailEnd/>
              </a:ln>
            </p:spPr>
            <p:txBody>
              <a:bodyPr/>
              <a:lstStyle/>
              <a:p>
                <a:endParaRPr lang="pl-PL">
                  <a:latin typeface="+mn-lt"/>
                </a:endParaRPr>
              </a:p>
            </p:txBody>
          </p:sp>
          <p:sp>
            <p:nvSpPr>
              <p:cNvPr id="148646" name="Rectangle 166"/>
              <p:cNvSpPr>
                <a:spLocks noChangeArrowheads="1"/>
              </p:cNvSpPr>
              <p:nvPr/>
            </p:nvSpPr>
            <p:spPr bwMode="auto">
              <a:xfrm>
                <a:off x="1462" y="3043"/>
                <a:ext cx="2706" cy="26"/>
              </a:xfrm>
              <a:prstGeom prst="rect">
                <a:avLst/>
              </a:prstGeom>
              <a:solidFill>
                <a:srgbClr val="63BFEF"/>
              </a:solidFill>
              <a:ln w="9525">
                <a:noFill/>
                <a:miter lim="800000"/>
                <a:headEnd/>
                <a:tailEnd/>
              </a:ln>
            </p:spPr>
            <p:txBody>
              <a:bodyPr/>
              <a:lstStyle/>
              <a:p>
                <a:endParaRPr lang="pl-PL">
                  <a:latin typeface="+mn-lt"/>
                </a:endParaRPr>
              </a:p>
            </p:txBody>
          </p:sp>
          <p:sp>
            <p:nvSpPr>
              <p:cNvPr id="148647" name="Rectangle 167"/>
              <p:cNvSpPr>
                <a:spLocks noChangeArrowheads="1"/>
              </p:cNvSpPr>
              <p:nvPr/>
            </p:nvSpPr>
            <p:spPr bwMode="auto">
              <a:xfrm>
                <a:off x="1462" y="3056"/>
                <a:ext cx="2706" cy="26"/>
              </a:xfrm>
              <a:prstGeom prst="rect">
                <a:avLst/>
              </a:prstGeom>
              <a:solidFill>
                <a:srgbClr val="64BFEF"/>
              </a:solidFill>
              <a:ln w="9525">
                <a:noFill/>
                <a:miter lim="800000"/>
                <a:headEnd/>
                <a:tailEnd/>
              </a:ln>
            </p:spPr>
            <p:txBody>
              <a:bodyPr/>
              <a:lstStyle/>
              <a:p>
                <a:endParaRPr lang="pl-PL">
                  <a:latin typeface="+mn-lt"/>
                </a:endParaRPr>
              </a:p>
            </p:txBody>
          </p:sp>
          <p:sp>
            <p:nvSpPr>
              <p:cNvPr id="148648" name="Rectangle 168"/>
              <p:cNvSpPr>
                <a:spLocks noChangeArrowheads="1"/>
              </p:cNvSpPr>
              <p:nvPr/>
            </p:nvSpPr>
            <p:spPr bwMode="auto">
              <a:xfrm>
                <a:off x="1462" y="3069"/>
                <a:ext cx="2706" cy="26"/>
              </a:xfrm>
              <a:prstGeom prst="rect">
                <a:avLst/>
              </a:prstGeom>
              <a:solidFill>
                <a:srgbClr val="65C0EF"/>
              </a:solidFill>
              <a:ln w="9525">
                <a:noFill/>
                <a:miter lim="800000"/>
                <a:headEnd/>
                <a:tailEnd/>
              </a:ln>
            </p:spPr>
            <p:txBody>
              <a:bodyPr/>
              <a:lstStyle/>
              <a:p>
                <a:endParaRPr lang="pl-PL">
                  <a:latin typeface="+mn-lt"/>
                </a:endParaRPr>
              </a:p>
            </p:txBody>
          </p:sp>
          <p:sp>
            <p:nvSpPr>
              <p:cNvPr id="148649" name="Rectangle 169"/>
              <p:cNvSpPr>
                <a:spLocks noChangeArrowheads="1"/>
              </p:cNvSpPr>
              <p:nvPr/>
            </p:nvSpPr>
            <p:spPr bwMode="auto">
              <a:xfrm>
                <a:off x="1462" y="3082"/>
                <a:ext cx="2706" cy="26"/>
              </a:xfrm>
              <a:prstGeom prst="rect">
                <a:avLst/>
              </a:prstGeom>
              <a:solidFill>
                <a:srgbClr val="67C0EF"/>
              </a:solidFill>
              <a:ln w="9525">
                <a:noFill/>
                <a:miter lim="800000"/>
                <a:headEnd/>
                <a:tailEnd/>
              </a:ln>
            </p:spPr>
            <p:txBody>
              <a:bodyPr/>
              <a:lstStyle/>
              <a:p>
                <a:endParaRPr lang="pl-PL">
                  <a:latin typeface="+mn-lt"/>
                </a:endParaRPr>
              </a:p>
            </p:txBody>
          </p:sp>
          <p:sp>
            <p:nvSpPr>
              <p:cNvPr id="148650" name="Rectangle 170"/>
              <p:cNvSpPr>
                <a:spLocks noChangeArrowheads="1"/>
              </p:cNvSpPr>
              <p:nvPr/>
            </p:nvSpPr>
            <p:spPr bwMode="auto">
              <a:xfrm>
                <a:off x="1462" y="3095"/>
                <a:ext cx="2706" cy="21"/>
              </a:xfrm>
              <a:prstGeom prst="rect">
                <a:avLst/>
              </a:prstGeom>
              <a:solidFill>
                <a:srgbClr val="68C0EF"/>
              </a:solidFill>
              <a:ln w="9525">
                <a:noFill/>
                <a:miter lim="800000"/>
                <a:headEnd/>
                <a:tailEnd/>
              </a:ln>
            </p:spPr>
            <p:txBody>
              <a:bodyPr/>
              <a:lstStyle/>
              <a:p>
                <a:endParaRPr lang="pl-PL">
                  <a:latin typeface="+mn-lt"/>
                </a:endParaRPr>
              </a:p>
            </p:txBody>
          </p:sp>
          <p:sp>
            <p:nvSpPr>
              <p:cNvPr id="148651" name="Rectangle 171"/>
              <p:cNvSpPr>
                <a:spLocks noChangeArrowheads="1"/>
              </p:cNvSpPr>
              <p:nvPr/>
            </p:nvSpPr>
            <p:spPr bwMode="auto">
              <a:xfrm>
                <a:off x="1462" y="3108"/>
                <a:ext cx="2706" cy="21"/>
              </a:xfrm>
              <a:prstGeom prst="rect">
                <a:avLst/>
              </a:prstGeom>
              <a:solidFill>
                <a:srgbClr val="69C1EF"/>
              </a:solidFill>
              <a:ln w="9525">
                <a:noFill/>
                <a:miter lim="800000"/>
                <a:headEnd/>
                <a:tailEnd/>
              </a:ln>
            </p:spPr>
            <p:txBody>
              <a:bodyPr/>
              <a:lstStyle/>
              <a:p>
                <a:endParaRPr lang="pl-PL">
                  <a:latin typeface="+mn-lt"/>
                </a:endParaRPr>
              </a:p>
            </p:txBody>
          </p:sp>
          <p:sp>
            <p:nvSpPr>
              <p:cNvPr id="148652" name="Rectangle 172"/>
              <p:cNvSpPr>
                <a:spLocks noChangeArrowheads="1"/>
              </p:cNvSpPr>
              <p:nvPr/>
            </p:nvSpPr>
            <p:spPr bwMode="auto">
              <a:xfrm>
                <a:off x="1462" y="3116"/>
                <a:ext cx="2706" cy="26"/>
              </a:xfrm>
              <a:prstGeom prst="rect">
                <a:avLst/>
              </a:prstGeom>
              <a:solidFill>
                <a:srgbClr val="6AC1EF"/>
              </a:solidFill>
              <a:ln w="9525">
                <a:noFill/>
                <a:miter lim="800000"/>
                <a:headEnd/>
                <a:tailEnd/>
              </a:ln>
            </p:spPr>
            <p:txBody>
              <a:bodyPr/>
              <a:lstStyle/>
              <a:p>
                <a:endParaRPr lang="pl-PL">
                  <a:latin typeface="+mn-lt"/>
                </a:endParaRPr>
              </a:p>
            </p:txBody>
          </p:sp>
          <p:sp>
            <p:nvSpPr>
              <p:cNvPr id="148653" name="Rectangle 173"/>
              <p:cNvSpPr>
                <a:spLocks noChangeArrowheads="1"/>
              </p:cNvSpPr>
              <p:nvPr/>
            </p:nvSpPr>
            <p:spPr bwMode="auto">
              <a:xfrm>
                <a:off x="1462" y="3129"/>
                <a:ext cx="2706" cy="26"/>
              </a:xfrm>
              <a:prstGeom prst="rect">
                <a:avLst/>
              </a:prstGeom>
              <a:solidFill>
                <a:srgbClr val="6DC2F0"/>
              </a:solidFill>
              <a:ln w="9525">
                <a:noFill/>
                <a:miter lim="800000"/>
                <a:headEnd/>
                <a:tailEnd/>
              </a:ln>
            </p:spPr>
            <p:txBody>
              <a:bodyPr/>
              <a:lstStyle/>
              <a:p>
                <a:endParaRPr lang="pl-PL">
                  <a:latin typeface="+mn-lt"/>
                </a:endParaRPr>
              </a:p>
            </p:txBody>
          </p:sp>
          <p:sp>
            <p:nvSpPr>
              <p:cNvPr id="148654" name="Rectangle 174"/>
              <p:cNvSpPr>
                <a:spLocks noChangeArrowheads="1"/>
              </p:cNvSpPr>
              <p:nvPr/>
            </p:nvSpPr>
            <p:spPr bwMode="auto">
              <a:xfrm>
                <a:off x="1462" y="3142"/>
                <a:ext cx="2706" cy="26"/>
              </a:xfrm>
              <a:prstGeom prst="rect">
                <a:avLst/>
              </a:prstGeom>
              <a:solidFill>
                <a:srgbClr val="6EC2F0"/>
              </a:solidFill>
              <a:ln w="9525">
                <a:noFill/>
                <a:miter lim="800000"/>
                <a:headEnd/>
                <a:tailEnd/>
              </a:ln>
            </p:spPr>
            <p:txBody>
              <a:bodyPr/>
              <a:lstStyle/>
              <a:p>
                <a:endParaRPr lang="pl-PL">
                  <a:latin typeface="+mn-lt"/>
                </a:endParaRPr>
              </a:p>
            </p:txBody>
          </p:sp>
          <p:sp>
            <p:nvSpPr>
              <p:cNvPr id="148655" name="Rectangle 175"/>
              <p:cNvSpPr>
                <a:spLocks noChangeArrowheads="1"/>
              </p:cNvSpPr>
              <p:nvPr/>
            </p:nvSpPr>
            <p:spPr bwMode="auto">
              <a:xfrm>
                <a:off x="1462" y="3155"/>
                <a:ext cx="2706" cy="26"/>
              </a:xfrm>
              <a:prstGeom prst="rect">
                <a:avLst/>
              </a:prstGeom>
              <a:solidFill>
                <a:srgbClr val="70C3F0"/>
              </a:solidFill>
              <a:ln w="9525">
                <a:noFill/>
                <a:miter lim="800000"/>
                <a:headEnd/>
                <a:tailEnd/>
              </a:ln>
            </p:spPr>
            <p:txBody>
              <a:bodyPr/>
              <a:lstStyle/>
              <a:p>
                <a:endParaRPr lang="pl-PL">
                  <a:latin typeface="+mn-lt"/>
                </a:endParaRPr>
              </a:p>
            </p:txBody>
          </p:sp>
          <p:sp>
            <p:nvSpPr>
              <p:cNvPr id="148656" name="Rectangle 176"/>
              <p:cNvSpPr>
                <a:spLocks noChangeArrowheads="1"/>
              </p:cNvSpPr>
              <p:nvPr/>
            </p:nvSpPr>
            <p:spPr bwMode="auto">
              <a:xfrm>
                <a:off x="1462" y="3168"/>
                <a:ext cx="2706" cy="22"/>
              </a:xfrm>
              <a:prstGeom prst="rect">
                <a:avLst/>
              </a:prstGeom>
              <a:solidFill>
                <a:srgbClr val="71C3F0"/>
              </a:solidFill>
              <a:ln w="9525">
                <a:noFill/>
                <a:miter lim="800000"/>
                <a:headEnd/>
                <a:tailEnd/>
              </a:ln>
            </p:spPr>
            <p:txBody>
              <a:bodyPr/>
              <a:lstStyle/>
              <a:p>
                <a:endParaRPr lang="pl-PL">
                  <a:latin typeface="+mn-lt"/>
                </a:endParaRPr>
              </a:p>
            </p:txBody>
          </p:sp>
          <p:sp>
            <p:nvSpPr>
              <p:cNvPr id="148657" name="Rectangle 177"/>
              <p:cNvSpPr>
                <a:spLocks noChangeArrowheads="1"/>
              </p:cNvSpPr>
              <p:nvPr/>
            </p:nvSpPr>
            <p:spPr bwMode="auto">
              <a:xfrm>
                <a:off x="1462" y="3181"/>
                <a:ext cx="2706" cy="22"/>
              </a:xfrm>
              <a:prstGeom prst="rect">
                <a:avLst/>
              </a:prstGeom>
              <a:solidFill>
                <a:srgbClr val="74C4F0"/>
              </a:solidFill>
              <a:ln w="9525">
                <a:noFill/>
                <a:miter lim="800000"/>
                <a:headEnd/>
                <a:tailEnd/>
              </a:ln>
            </p:spPr>
            <p:txBody>
              <a:bodyPr/>
              <a:lstStyle/>
              <a:p>
                <a:endParaRPr lang="pl-PL">
                  <a:latin typeface="+mn-lt"/>
                </a:endParaRPr>
              </a:p>
            </p:txBody>
          </p:sp>
          <p:sp>
            <p:nvSpPr>
              <p:cNvPr id="148658" name="Rectangle 178"/>
              <p:cNvSpPr>
                <a:spLocks noChangeArrowheads="1"/>
              </p:cNvSpPr>
              <p:nvPr/>
            </p:nvSpPr>
            <p:spPr bwMode="auto">
              <a:xfrm>
                <a:off x="1462" y="3190"/>
                <a:ext cx="2706" cy="26"/>
              </a:xfrm>
              <a:prstGeom prst="rect">
                <a:avLst/>
              </a:prstGeom>
              <a:solidFill>
                <a:srgbClr val="75C5F0"/>
              </a:solidFill>
              <a:ln w="9525">
                <a:noFill/>
                <a:miter lim="800000"/>
                <a:headEnd/>
                <a:tailEnd/>
              </a:ln>
            </p:spPr>
            <p:txBody>
              <a:bodyPr/>
              <a:lstStyle/>
              <a:p>
                <a:endParaRPr lang="pl-PL">
                  <a:latin typeface="+mn-lt"/>
                </a:endParaRPr>
              </a:p>
            </p:txBody>
          </p:sp>
          <p:sp>
            <p:nvSpPr>
              <p:cNvPr id="148659" name="Rectangle 179"/>
              <p:cNvSpPr>
                <a:spLocks noChangeArrowheads="1"/>
              </p:cNvSpPr>
              <p:nvPr/>
            </p:nvSpPr>
            <p:spPr bwMode="auto">
              <a:xfrm>
                <a:off x="1462" y="3203"/>
                <a:ext cx="2706" cy="26"/>
              </a:xfrm>
              <a:prstGeom prst="rect">
                <a:avLst/>
              </a:prstGeom>
              <a:solidFill>
                <a:srgbClr val="76C5F1"/>
              </a:solidFill>
              <a:ln w="9525">
                <a:noFill/>
                <a:miter lim="800000"/>
                <a:headEnd/>
                <a:tailEnd/>
              </a:ln>
            </p:spPr>
            <p:txBody>
              <a:bodyPr/>
              <a:lstStyle/>
              <a:p>
                <a:endParaRPr lang="pl-PL">
                  <a:latin typeface="+mn-lt"/>
                </a:endParaRPr>
              </a:p>
            </p:txBody>
          </p:sp>
          <p:sp>
            <p:nvSpPr>
              <p:cNvPr id="148660" name="Rectangle 180"/>
              <p:cNvSpPr>
                <a:spLocks noChangeArrowheads="1"/>
              </p:cNvSpPr>
              <p:nvPr/>
            </p:nvSpPr>
            <p:spPr bwMode="auto">
              <a:xfrm>
                <a:off x="1462" y="3216"/>
                <a:ext cx="2706" cy="26"/>
              </a:xfrm>
              <a:prstGeom prst="rect">
                <a:avLst/>
              </a:prstGeom>
              <a:solidFill>
                <a:srgbClr val="78C6F1"/>
              </a:solidFill>
              <a:ln w="9525">
                <a:noFill/>
                <a:miter lim="800000"/>
                <a:headEnd/>
                <a:tailEnd/>
              </a:ln>
            </p:spPr>
            <p:txBody>
              <a:bodyPr/>
              <a:lstStyle/>
              <a:p>
                <a:endParaRPr lang="pl-PL">
                  <a:latin typeface="+mn-lt"/>
                </a:endParaRPr>
              </a:p>
            </p:txBody>
          </p:sp>
          <p:sp>
            <p:nvSpPr>
              <p:cNvPr id="148661" name="Rectangle 181"/>
              <p:cNvSpPr>
                <a:spLocks noChangeArrowheads="1"/>
              </p:cNvSpPr>
              <p:nvPr/>
            </p:nvSpPr>
            <p:spPr bwMode="auto">
              <a:xfrm>
                <a:off x="1462" y="3229"/>
                <a:ext cx="2706" cy="26"/>
              </a:xfrm>
              <a:prstGeom prst="rect">
                <a:avLst/>
              </a:prstGeom>
              <a:solidFill>
                <a:srgbClr val="79C6F1"/>
              </a:solidFill>
              <a:ln w="9525">
                <a:noFill/>
                <a:miter lim="800000"/>
                <a:headEnd/>
                <a:tailEnd/>
              </a:ln>
            </p:spPr>
            <p:txBody>
              <a:bodyPr/>
              <a:lstStyle/>
              <a:p>
                <a:endParaRPr lang="pl-PL">
                  <a:latin typeface="+mn-lt"/>
                </a:endParaRPr>
              </a:p>
            </p:txBody>
          </p:sp>
          <p:sp>
            <p:nvSpPr>
              <p:cNvPr id="148662" name="Rectangle 182"/>
              <p:cNvSpPr>
                <a:spLocks noChangeArrowheads="1"/>
              </p:cNvSpPr>
              <p:nvPr/>
            </p:nvSpPr>
            <p:spPr bwMode="auto">
              <a:xfrm>
                <a:off x="1462" y="3242"/>
                <a:ext cx="2706" cy="26"/>
              </a:xfrm>
              <a:prstGeom prst="rect">
                <a:avLst/>
              </a:prstGeom>
              <a:solidFill>
                <a:srgbClr val="7CC7F1"/>
              </a:solidFill>
              <a:ln w="9525">
                <a:noFill/>
                <a:miter lim="800000"/>
                <a:headEnd/>
                <a:tailEnd/>
              </a:ln>
            </p:spPr>
            <p:txBody>
              <a:bodyPr/>
              <a:lstStyle/>
              <a:p>
                <a:endParaRPr lang="pl-PL">
                  <a:latin typeface="+mn-lt"/>
                </a:endParaRPr>
              </a:p>
            </p:txBody>
          </p:sp>
          <p:sp>
            <p:nvSpPr>
              <p:cNvPr id="148663" name="Rectangle 183"/>
              <p:cNvSpPr>
                <a:spLocks noChangeArrowheads="1"/>
              </p:cNvSpPr>
              <p:nvPr/>
            </p:nvSpPr>
            <p:spPr bwMode="auto">
              <a:xfrm>
                <a:off x="1462" y="3255"/>
                <a:ext cx="2706" cy="21"/>
              </a:xfrm>
              <a:prstGeom prst="rect">
                <a:avLst/>
              </a:prstGeom>
              <a:solidFill>
                <a:srgbClr val="7DC7F1"/>
              </a:solidFill>
              <a:ln w="9525">
                <a:noFill/>
                <a:miter lim="800000"/>
                <a:headEnd/>
                <a:tailEnd/>
              </a:ln>
            </p:spPr>
            <p:txBody>
              <a:bodyPr/>
              <a:lstStyle/>
              <a:p>
                <a:endParaRPr lang="pl-PL">
                  <a:latin typeface="+mn-lt"/>
                </a:endParaRPr>
              </a:p>
            </p:txBody>
          </p:sp>
          <p:sp>
            <p:nvSpPr>
              <p:cNvPr id="148664" name="Rectangle 184"/>
              <p:cNvSpPr>
                <a:spLocks noChangeArrowheads="1"/>
              </p:cNvSpPr>
              <p:nvPr/>
            </p:nvSpPr>
            <p:spPr bwMode="auto">
              <a:xfrm>
                <a:off x="1462" y="3268"/>
                <a:ext cx="2706" cy="21"/>
              </a:xfrm>
              <a:prstGeom prst="rect">
                <a:avLst/>
              </a:prstGeom>
              <a:solidFill>
                <a:srgbClr val="7EC8F1"/>
              </a:solidFill>
              <a:ln w="9525">
                <a:noFill/>
                <a:miter lim="800000"/>
                <a:headEnd/>
                <a:tailEnd/>
              </a:ln>
            </p:spPr>
            <p:txBody>
              <a:bodyPr/>
              <a:lstStyle/>
              <a:p>
                <a:endParaRPr lang="pl-PL">
                  <a:latin typeface="+mn-lt"/>
                </a:endParaRPr>
              </a:p>
            </p:txBody>
          </p:sp>
          <p:sp>
            <p:nvSpPr>
              <p:cNvPr id="148665" name="Rectangle 185"/>
              <p:cNvSpPr>
                <a:spLocks noChangeArrowheads="1"/>
              </p:cNvSpPr>
              <p:nvPr/>
            </p:nvSpPr>
            <p:spPr bwMode="auto">
              <a:xfrm>
                <a:off x="1462" y="3276"/>
                <a:ext cx="2706" cy="26"/>
              </a:xfrm>
              <a:prstGeom prst="rect">
                <a:avLst/>
              </a:prstGeom>
              <a:solidFill>
                <a:srgbClr val="7FC8F2"/>
              </a:solidFill>
              <a:ln w="9525">
                <a:noFill/>
                <a:miter lim="800000"/>
                <a:headEnd/>
                <a:tailEnd/>
              </a:ln>
            </p:spPr>
            <p:txBody>
              <a:bodyPr/>
              <a:lstStyle/>
              <a:p>
                <a:endParaRPr lang="pl-PL">
                  <a:latin typeface="+mn-lt"/>
                </a:endParaRPr>
              </a:p>
            </p:txBody>
          </p:sp>
          <p:sp>
            <p:nvSpPr>
              <p:cNvPr id="148666" name="Rectangle 186"/>
              <p:cNvSpPr>
                <a:spLocks noChangeArrowheads="1"/>
              </p:cNvSpPr>
              <p:nvPr/>
            </p:nvSpPr>
            <p:spPr bwMode="auto">
              <a:xfrm>
                <a:off x="1462" y="3289"/>
                <a:ext cx="2706" cy="26"/>
              </a:xfrm>
              <a:prstGeom prst="rect">
                <a:avLst/>
              </a:prstGeom>
              <a:solidFill>
                <a:srgbClr val="82C9F2"/>
              </a:solidFill>
              <a:ln w="9525">
                <a:noFill/>
                <a:miter lim="800000"/>
                <a:headEnd/>
                <a:tailEnd/>
              </a:ln>
            </p:spPr>
            <p:txBody>
              <a:bodyPr/>
              <a:lstStyle/>
              <a:p>
                <a:endParaRPr lang="pl-PL">
                  <a:latin typeface="+mn-lt"/>
                </a:endParaRPr>
              </a:p>
            </p:txBody>
          </p:sp>
          <p:sp>
            <p:nvSpPr>
              <p:cNvPr id="148667" name="Rectangle 187"/>
              <p:cNvSpPr>
                <a:spLocks noChangeArrowheads="1"/>
              </p:cNvSpPr>
              <p:nvPr/>
            </p:nvSpPr>
            <p:spPr bwMode="auto">
              <a:xfrm>
                <a:off x="1462" y="3302"/>
                <a:ext cx="2706" cy="26"/>
              </a:xfrm>
              <a:prstGeom prst="rect">
                <a:avLst/>
              </a:prstGeom>
              <a:solidFill>
                <a:srgbClr val="83CAF2"/>
              </a:solidFill>
              <a:ln w="9525">
                <a:noFill/>
                <a:miter lim="800000"/>
                <a:headEnd/>
                <a:tailEnd/>
              </a:ln>
            </p:spPr>
            <p:txBody>
              <a:bodyPr/>
              <a:lstStyle/>
              <a:p>
                <a:endParaRPr lang="pl-PL">
                  <a:latin typeface="+mn-lt"/>
                </a:endParaRPr>
              </a:p>
            </p:txBody>
          </p:sp>
          <p:sp>
            <p:nvSpPr>
              <p:cNvPr id="148668" name="Rectangle 188"/>
              <p:cNvSpPr>
                <a:spLocks noChangeArrowheads="1"/>
              </p:cNvSpPr>
              <p:nvPr/>
            </p:nvSpPr>
            <p:spPr bwMode="auto">
              <a:xfrm>
                <a:off x="1462" y="3315"/>
                <a:ext cx="2706" cy="26"/>
              </a:xfrm>
              <a:prstGeom prst="rect">
                <a:avLst/>
              </a:prstGeom>
              <a:solidFill>
                <a:srgbClr val="84CAF2"/>
              </a:solidFill>
              <a:ln w="9525">
                <a:noFill/>
                <a:miter lim="800000"/>
                <a:headEnd/>
                <a:tailEnd/>
              </a:ln>
            </p:spPr>
            <p:txBody>
              <a:bodyPr/>
              <a:lstStyle/>
              <a:p>
                <a:endParaRPr lang="pl-PL">
                  <a:latin typeface="+mn-lt"/>
                </a:endParaRPr>
              </a:p>
            </p:txBody>
          </p:sp>
          <p:sp>
            <p:nvSpPr>
              <p:cNvPr id="148669" name="Rectangle 189"/>
              <p:cNvSpPr>
                <a:spLocks noChangeArrowheads="1"/>
              </p:cNvSpPr>
              <p:nvPr/>
            </p:nvSpPr>
            <p:spPr bwMode="auto">
              <a:xfrm>
                <a:off x="1462" y="3328"/>
                <a:ext cx="2706" cy="22"/>
              </a:xfrm>
              <a:prstGeom prst="rect">
                <a:avLst/>
              </a:prstGeom>
              <a:solidFill>
                <a:srgbClr val="85CBF2"/>
              </a:solidFill>
              <a:ln w="9525">
                <a:noFill/>
                <a:miter lim="800000"/>
                <a:headEnd/>
                <a:tailEnd/>
              </a:ln>
            </p:spPr>
            <p:txBody>
              <a:bodyPr/>
              <a:lstStyle/>
              <a:p>
                <a:endParaRPr lang="pl-PL">
                  <a:latin typeface="+mn-lt"/>
                </a:endParaRPr>
              </a:p>
            </p:txBody>
          </p:sp>
          <p:sp>
            <p:nvSpPr>
              <p:cNvPr id="148670" name="Rectangle 190"/>
              <p:cNvSpPr>
                <a:spLocks noChangeArrowheads="1"/>
              </p:cNvSpPr>
              <p:nvPr/>
            </p:nvSpPr>
            <p:spPr bwMode="auto">
              <a:xfrm>
                <a:off x="1462" y="3341"/>
                <a:ext cx="2706" cy="22"/>
              </a:xfrm>
              <a:prstGeom prst="rect">
                <a:avLst/>
              </a:prstGeom>
              <a:solidFill>
                <a:srgbClr val="87CBF2"/>
              </a:solidFill>
              <a:ln w="9525">
                <a:noFill/>
                <a:miter lim="800000"/>
                <a:headEnd/>
                <a:tailEnd/>
              </a:ln>
            </p:spPr>
            <p:txBody>
              <a:bodyPr/>
              <a:lstStyle/>
              <a:p>
                <a:endParaRPr lang="pl-PL">
                  <a:latin typeface="+mn-lt"/>
                </a:endParaRPr>
              </a:p>
            </p:txBody>
          </p:sp>
          <p:sp>
            <p:nvSpPr>
              <p:cNvPr id="148671" name="Rectangle 191"/>
              <p:cNvSpPr>
                <a:spLocks noChangeArrowheads="1"/>
              </p:cNvSpPr>
              <p:nvPr/>
            </p:nvSpPr>
            <p:spPr bwMode="auto">
              <a:xfrm>
                <a:off x="1462" y="3350"/>
                <a:ext cx="2706" cy="26"/>
              </a:xfrm>
              <a:prstGeom prst="rect">
                <a:avLst/>
              </a:prstGeom>
              <a:solidFill>
                <a:srgbClr val="89CCF2"/>
              </a:solidFill>
              <a:ln w="9525">
                <a:noFill/>
                <a:miter lim="800000"/>
                <a:headEnd/>
                <a:tailEnd/>
              </a:ln>
            </p:spPr>
            <p:txBody>
              <a:bodyPr/>
              <a:lstStyle/>
              <a:p>
                <a:endParaRPr lang="pl-PL">
                  <a:latin typeface="+mn-lt"/>
                </a:endParaRPr>
              </a:p>
            </p:txBody>
          </p:sp>
          <p:sp>
            <p:nvSpPr>
              <p:cNvPr id="148672" name="Rectangle 192"/>
              <p:cNvSpPr>
                <a:spLocks noChangeArrowheads="1"/>
              </p:cNvSpPr>
              <p:nvPr/>
            </p:nvSpPr>
            <p:spPr bwMode="auto">
              <a:xfrm>
                <a:off x="1462" y="3363"/>
                <a:ext cx="2706" cy="25"/>
              </a:xfrm>
              <a:prstGeom prst="rect">
                <a:avLst/>
              </a:prstGeom>
              <a:solidFill>
                <a:srgbClr val="8ACCF3"/>
              </a:solidFill>
              <a:ln w="9525">
                <a:noFill/>
                <a:miter lim="800000"/>
                <a:headEnd/>
                <a:tailEnd/>
              </a:ln>
            </p:spPr>
            <p:txBody>
              <a:bodyPr/>
              <a:lstStyle/>
              <a:p>
                <a:endParaRPr lang="pl-PL">
                  <a:latin typeface="+mn-lt"/>
                </a:endParaRPr>
              </a:p>
            </p:txBody>
          </p:sp>
          <p:sp>
            <p:nvSpPr>
              <p:cNvPr id="148673" name="Rectangle 193"/>
              <p:cNvSpPr>
                <a:spLocks noChangeArrowheads="1"/>
              </p:cNvSpPr>
              <p:nvPr/>
            </p:nvSpPr>
            <p:spPr bwMode="auto">
              <a:xfrm>
                <a:off x="1462" y="3376"/>
                <a:ext cx="2706" cy="25"/>
              </a:xfrm>
              <a:prstGeom prst="rect">
                <a:avLst/>
              </a:prstGeom>
              <a:solidFill>
                <a:srgbClr val="8BCDF3"/>
              </a:solidFill>
              <a:ln w="9525">
                <a:noFill/>
                <a:miter lim="800000"/>
                <a:headEnd/>
                <a:tailEnd/>
              </a:ln>
            </p:spPr>
            <p:txBody>
              <a:bodyPr/>
              <a:lstStyle/>
              <a:p>
                <a:endParaRPr lang="pl-PL">
                  <a:latin typeface="+mn-lt"/>
                </a:endParaRPr>
              </a:p>
            </p:txBody>
          </p:sp>
          <p:sp>
            <p:nvSpPr>
              <p:cNvPr id="148674" name="Rectangle 194"/>
              <p:cNvSpPr>
                <a:spLocks noChangeArrowheads="1"/>
              </p:cNvSpPr>
              <p:nvPr/>
            </p:nvSpPr>
            <p:spPr bwMode="auto">
              <a:xfrm>
                <a:off x="1462" y="3388"/>
                <a:ext cx="2706" cy="26"/>
              </a:xfrm>
              <a:prstGeom prst="rect">
                <a:avLst/>
              </a:prstGeom>
              <a:solidFill>
                <a:srgbClr val="8CCDF3"/>
              </a:solidFill>
              <a:ln w="9525">
                <a:noFill/>
                <a:miter lim="800000"/>
                <a:headEnd/>
                <a:tailEnd/>
              </a:ln>
            </p:spPr>
            <p:txBody>
              <a:bodyPr/>
              <a:lstStyle/>
              <a:p>
                <a:endParaRPr lang="pl-PL">
                  <a:latin typeface="+mn-lt"/>
                </a:endParaRPr>
              </a:p>
            </p:txBody>
          </p:sp>
          <p:sp>
            <p:nvSpPr>
              <p:cNvPr id="148675" name="Rectangle 195"/>
              <p:cNvSpPr>
                <a:spLocks noChangeArrowheads="1"/>
              </p:cNvSpPr>
              <p:nvPr/>
            </p:nvSpPr>
            <p:spPr bwMode="auto">
              <a:xfrm>
                <a:off x="1462" y="3401"/>
                <a:ext cx="2706" cy="26"/>
              </a:xfrm>
              <a:prstGeom prst="rect">
                <a:avLst/>
              </a:prstGeom>
              <a:solidFill>
                <a:srgbClr val="8ECEF3"/>
              </a:solidFill>
              <a:ln w="9525">
                <a:noFill/>
                <a:miter lim="800000"/>
                <a:headEnd/>
                <a:tailEnd/>
              </a:ln>
            </p:spPr>
            <p:txBody>
              <a:bodyPr/>
              <a:lstStyle/>
              <a:p>
                <a:endParaRPr lang="pl-PL">
                  <a:latin typeface="+mn-lt"/>
                </a:endParaRPr>
              </a:p>
            </p:txBody>
          </p:sp>
          <p:sp>
            <p:nvSpPr>
              <p:cNvPr id="148676" name="Rectangle 196"/>
              <p:cNvSpPr>
                <a:spLocks noChangeArrowheads="1"/>
              </p:cNvSpPr>
              <p:nvPr/>
            </p:nvSpPr>
            <p:spPr bwMode="auto">
              <a:xfrm>
                <a:off x="1462" y="3414"/>
                <a:ext cx="2706" cy="22"/>
              </a:xfrm>
              <a:prstGeom prst="rect">
                <a:avLst/>
              </a:prstGeom>
              <a:solidFill>
                <a:srgbClr val="8FCEF3"/>
              </a:solidFill>
              <a:ln w="9525">
                <a:noFill/>
                <a:miter lim="800000"/>
                <a:headEnd/>
                <a:tailEnd/>
              </a:ln>
            </p:spPr>
            <p:txBody>
              <a:bodyPr/>
              <a:lstStyle/>
              <a:p>
                <a:endParaRPr lang="pl-PL">
                  <a:latin typeface="+mn-lt"/>
                </a:endParaRPr>
              </a:p>
            </p:txBody>
          </p:sp>
          <p:sp>
            <p:nvSpPr>
              <p:cNvPr id="148677" name="Rectangle 197"/>
              <p:cNvSpPr>
                <a:spLocks noChangeArrowheads="1"/>
              </p:cNvSpPr>
              <p:nvPr/>
            </p:nvSpPr>
            <p:spPr bwMode="auto">
              <a:xfrm>
                <a:off x="1462" y="3427"/>
                <a:ext cx="2706" cy="22"/>
              </a:xfrm>
              <a:prstGeom prst="rect">
                <a:avLst/>
              </a:prstGeom>
              <a:solidFill>
                <a:srgbClr val="90CFF3"/>
              </a:solidFill>
              <a:ln w="9525">
                <a:noFill/>
                <a:miter lim="800000"/>
                <a:headEnd/>
                <a:tailEnd/>
              </a:ln>
            </p:spPr>
            <p:txBody>
              <a:bodyPr/>
              <a:lstStyle/>
              <a:p>
                <a:endParaRPr lang="pl-PL">
                  <a:latin typeface="+mn-lt"/>
                </a:endParaRPr>
              </a:p>
            </p:txBody>
          </p:sp>
          <p:sp>
            <p:nvSpPr>
              <p:cNvPr id="148678" name="Rectangle 198"/>
              <p:cNvSpPr>
                <a:spLocks noChangeArrowheads="1"/>
              </p:cNvSpPr>
              <p:nvPr/>
            </p:nvSpPr>
            <p:spPr bwMode="auto">
              <a:xfrm>
                <a:off x="1462" y="3436"/>
                <a:ext cx="2706" cy="26"/>
              </a:xfrm>
              <a:prstGeom prst="rect">
                <a:avLst/>
              </a:prstGeom>
              <a:solidFill>
                <a:srgbClr val="91CFF4"/>
              </a:solidFill>
              <a:ln w="9525">
                <a:noFill/>
                <a:miter lim="800000"/>
                <a:headEnd/>
                <a:tailEnd/>
              </a:ln>
            </p:spPr>
            <p:txBody>
              <a:bodyPr/>
              <a:lstStyle/>
              <a:p>
                <a:endParaRPr lang="pl-PL">
                  <a:latin typeface="+mn-lt"/>
                </a:endParaRPr>
              </a:p>
            </p:txBody>
          </p:sp>
          <p:sp>
            <p:nvSpPr>
              <p:cNvPr id="148679" name="Rectangle 199"/>
              <p:cNvSpPr>
                <a:spLocks noChangeArrowheads="1"/>
              </p:cNvSpPr>
              <p:nvPr/>
            </p:nvSpPr>
            <p:spPr bwMode="auto">
              <a:xfrm>
                <a:off x="1462" y="3449"/>
                <a:ext cx="2706" cy="26"/>
              </a:xfrm>
              <a:prstGeom prst="rect">
                <a:avLst/>
              </a:prstGeom>
              <a:solidFill>
                <a:srgbClr val="92D0F4"/>
              </a:solidFill>
              <a:ln w="9525">
                <a:noFill/>
                <a:miter lim="800000"/>
                <a:headEnd/>
                <a:tailEnd/>
              </a:ln>
            </p:spPr>
            <p:txBody>
              <a:bodyPr/>
              <a:lstStyle/>
              <a:p>
                <a:endParaRPr lang="pl-PL">
                  <a:latin typeface="+mn-lt"/>
                </a:endParaRPr>
              </a:p>
            </p:txBody>
          </p:sp>
          <p:sp>
            <p:nvSpPr>
              <p:cNvPr id="148680" name="Rectangle 200"/>
              <p:cNvSpPr>
                <a:spLocks noChangeArrowheads="1"/>
              </p:cNvSpPr>
              <p:nvPr/>
            </p:nvSpPr>
            <p:spPr bwMode="auto">
              <a:xfrm>
                <a:off x="1462" y="3462"/>
                <a:ext cx="2706" cy="26"/>
              </a:xfrm>
              <a:prstGeom prst="rect">
                <a:avLst/>
              </a:prstGeom>
              <a:solidFill>
                <a:srgbClr val="94D1F4"/>
              </a:solidFill>
              <a:ln w="9525">
                <a:noFill/>
                <a:miter lim="800000"/>
                <a:headEnd/>
                <a:tailEnd/>
              </a:ln>
            </p:spPr>
            <p:txBody>
              <a:bodyPr/>
              <a:lstStyle/>
              <a:p>
                <a:endParaRPr lang="pl-PL">
                  <a:latin typeface="+mn-lt"/>
                </a:endParaRPr>
              </a:p>
            </p:txBody>
          </p:sp>
          <p:sp>
            <p:nvSpPr>
              <p:cNvPr id="148681" name="Rectangle 201"/>
              <p:cNvSpPr>
                <a:spLocks noChangeArrowheads="1"/>
              </p:cNvSpPr>
              <p:nvPr/>
            </p:nvSpPr>
            <p:spPr bwMode="auto">
              <a:xfrm>
                <a:off x="1462" y="3475"/>
                <a:ext cx="2706" cy="26"/>
              </a:xfrm>
              <a:prstGeom prst="rect">
                <a:avLst/>
              </a:prstGeom>
              <a:solidFill>
                <a:srgbClr val="95D1F4"/>
              </a:solidFill>
              <a:ln w="9525">
                <a:noFill/>
                <a:miter lim="800000"/>
                <a:headEnd/>
                <a:tailEnd/>
              </a:ln>
            </p:spPr>
            <p:txBody>
              <a:bodyPr/>
              <a:lstStyle/>
              <a:p>
                <a:endParaRPr lang="pl-PL">
                  <a:latin typeface="+mn-lt"/>
                </a:endParaRPr>
              </a:p>
            </p:txBody>
          </p:sp>
          <p:sp>
            <p:nvSpPr>
              <p:cNvPr id="148682" name="Rectangle 202"/>
              <p:cNvSpPr>
                <a:spLocks noChangeArrowheads="1"/>
              </p:cNvSpPr>
              <p:nvPr/>
            </p:nvSpPr>
            <p:spPr bwMode="auto">
              <a:xfrm>
                <a:off x="1462" y="3488"/>
                <a:ext cx="2706" cy="21"/>
              </a:xfrm>
              <a:prstGeom prst="rect">
                <a:avLst/>
              </a:prstGeom>
              <a:solidFill>
                <a:srgbClr val="96D1F4"/>
              </a:solidFill>
              <a:ln w="9525">
                <a:noFill/>
                <a:miter lim="800000"/>
                <a:headEnd/>
                <a:tailEnd/>
              </a:ln>
            </p:spPr>
            <p:txBody>
              <a:bodyPr/>
              <a:lstStyle/>
              <a:p>
                <a:endParaRPr lang="pl-PL">
                  <a:latin typeface="+mn-lt"/>
                </a:endParaRPr>
              </a:p>
            </p:txBody>
          </p:sp>
          <p:sp>
            <p:nvSpPr>
              <p:cNvPr id="148683" name="Rectangle 203"/>
              <p:cNvSpPr>
                <a:spLocks noChangeArrowheads="1"/>
              </p:cNvSpPr>
              <p:nvPr/>
            </p:nvSpPr>
            <p:spPr bwMode="auto">
              <a:xfrm>
                <a:off x="1462" y="3501"/>
                <a:ext cx="2706" cy="21"/>
              </a:xfrm>
              <a:prstGeom prst="rect">
                <a:avLst/>
              </a:prstGeom>
              <a:solidFill>
                <a:srgbClr val="98D2F4"/>
              </a:solidFill>
              <a:ln w="9525">
                <a:noFill/>
                <a:miter lim="800000"/>
                <a:headEnd/>
                <a:tailEnd/>
              </a:ln>
            </p:spPr>
            <p:txBody>
              <a:bodyPr/>
              <a:lstStyle/>
              <a:p>
                <a:endParaRPr lang="pl-PL">
                  <a:latin typeface="+mn-lt"/>
                </a:endParaRPr>
              </a:p>
            </p:txBody>
          </p:sp>
          <p:sp>
            <p:nvSpPr>
              <p:cNvPr id="148684" name="Rectangle 204"/>
              <p:cNvSpPr>
                <a:spLocks noChangeArrowheads="1"/>
              </p:cNvSpPr>
              <p:nvPr/>
            </p:nvSpPr>
            <p:spPr bwMode="auto">
              <a:xfrm>
                <a:off x="1462" y="3509"/>
                <a:ext cx="2706" cy="26"/>
              </a:xfrm>
              <a:prstGeom prst="rect">
                <a:avLst/>
              </a:prstGeom>
              <a:solidFill>
                <a:srgbClr val="9BD3F5"/>
              </a:solidFill>
              <a:ln w="9525">
                <a:noFill/>
                <a:miter lim="800000"/>
                <a:headEnd/>
                <a:tailEnd/>
              </a:ln>
            </p:spPr>
            <p:txBody>
              <a:bodyPr/>
              <a:lstStyle/>
              <a:p>
                <a:endParaRPr lang="pl-PL">
                  <a:latin typeface="+mn-lt"/>
                </a:endParaRPr>
              </a:p>
            </p:txBody>
          </p:sp>
        </p:grpSp>
        <p:grpSp>
          <p:nvGrpSpPr>
            <p:cNvPr id="148886" name="Group 406"/>
            <p:cNvGrpSpPr>
              <a:grpSpLocks/>
            </p:cNvGrpSpPr>
            <p:nvPr/>
          </p:nvGrpSpPr>
          <p:grpSpPr bwMode="auto">
            <a:xfrm>
              <a:off x="1462" y="1078"/>
              <a:ext cx="2706" cy="3144"/>
              <a:chOff x="1462" y="1078"/>
              <a:chExt cx="2706" cy="3144"/>
            </a:xfrm>
          </p:grpSpPr>
          <p:sp>
            <p:nvSpPr>
              <p:cNvPr id="148686" name="Rectangle 206"/>
              <p:cNvSpPr>
                <a:spLocks noChangeArrowheads="1"/>
              </p:cNvSpPr>
              <p:nvPr/>
            </p:nvSpPr>
            <p:spPr bwMode="auto">
              <a:xfrm>
                <a:off x="1462" y="3522"/>
                <a:ext cx="2706" cy="26"/>
              </a:xfrm>
              <a:prstGeom prst="rect">
                <a:avLst/>
              </a:prstGeom>
              <a:solidFill>
                <a:srgbClr val="9DD4F5"/>
              </a:solidFill>
              <a:ln w="9525">
                <a:noFill/>
                <a:miter lim="800000"/>
                <a:headEnd/>
                <a:tailEnd/>
              </a:ln>
            </p:spPr>
            <p:txBody>
              <a:bodyPr/>
              <a:lstStyle/>
              <a:p>
                <a:endParaRPr lang="pl-PL">
                  <a:latin typeface="+mn-lt"/>
                </a:endParaRPr>
              </a:p>
            </p:txBody>
          </p:sp>
          <p:sp>
            <p:nvSpPr>
              <p:cNvPr id="148687" name="Rectangle 207"/>
              <p:cNvSpPr>
                <a:spLocks noChangeArrowheads="1"/>
              </p:cNvSpPr>
              <p:nvPr/>
            </p:nvSpPr>
            <p:spPr bwMode="auto">
              <a:xfrm>
                <a:off x="1462" y="3535"/>
                <a:ext cx="2706" cy="26"/>
              </a:xfrm>
              <a:prstGeom prst="rect">
                <a:avLst/>
              </a:prstGeom>
              <a:solidFill>
                <a:srgbClr val="9ED4F5"/>
              </a:solidFill>
              <a:ln w="9525">
                <a:noFill/>
                <a:miter lim="800000"/>
                <a:headEnd/>
                <a:tailEnd/>
              </a:ln>
            </p:spPr>
            <p:txBody>
              <a:bodyPr/>
              <a:lstStyle/>
              <a:p>
                <a:endParaRPr lang="pl-PL">
                  <a:latin typeface="+mn-lt"/>
                </a:endParaRPr>
              </a:p>
            </p:txBody>
          </p:sp>
          <p:sp>
            <p:nvSpPr>
              <p:cNvPr id="148688" name="Rectangle 208"/>
              <p:cNvSpPr>
                <a:spLocks noChangeArrowheads="1"/>
              </p:cNvSpPr>
              <p:nvPr/>
            </p:nvSpPr>
            <p:spPr bwMode="auto">
              <a:xfrm>
                <a:off x="1462" y="3548"/>
                <a:ext cx="2706" cy="26"/>
              </a:xfrm>
              <a:prstGeom prst="rect">
                <a:avLst/>
              </a:prstGeom>
              <a:solidFill>
                <a:srgbClr val="9FD5F5"/>
              </a:solidFill>
              <a:ln w="9525">
                <a:noFill/>
                <a:miter lim="800000"/>
                <a:headEnd/>
                <a:tailEnd/>
              </a:ln>
            </p:spPr>
            <p:txBody>
              <a:bodyPr/>
              <a:lstStyle/>
              <a:p>
                <a:endParaRPr lang="pl-PL">
                  <a:latin typeface="+mn-lt"/>
                </a:endParaRPr>
              </a:p>
            </p:txBody>
          </p:sp>
          <p:sp>
            <p:nvSpPr>
              <p:cNvPr id="148689" name="Rectangle 209"/>
              <p:cNvSpPr>
                <a:spLocks noChangeArrowheads="1"/>
              </p:cNvSpPr>
              <p:nvPr/>
            </p:nvSpPr>
            <p:spPr bwMode="auto">
              <a:xfrm>
                <a:off x="1462" y="3561"/>
                <a:ext cx="2706" cy="22"/>
              </a:xfrm>
              <a:prstGeom prst="rect">
                <a:avLst/>
              </a:prstGeom>
              <a:solidFill>
                <a:srgbClr val="A2D6F5"/>
              </a:solidFill>
              <a:ln w="9525">
                <a:noFill/>
                <a:miter lim="800000"/>
                <a:headEnd/>
                <a:tailEnd/>
              </a:ln>
            </p:spPr>
            <p:txBody>
              <a:bodyPr/>
              <a:lstStyle/>
              <a:p>
                <a:endParaRPr lang="pl-PL">
                  <a:latin typeface="+mn-lt"/>
                </a:endParaRPr>
              </a:p>
            </p:txBody>
          </p:sp>
          <p:sp>
            <p:nvSpPr>
              <p:cNvPr id="148690" name="Rectangle 210"/>
              <p:cNvSpPr>
                <a:spLocks noChangeArrowheads="1"/>
              </p:cNvSpPr>
              <p:nvPr/>
            </p:nvSpPr>
            <p:spPr bwMode="auto">
              <a:xfrm>
                <a:off x="1462" y="3574"/>
                <a:ext cx="2706" cy="22"/>
              </a:xfrm>
              <a:prstGeom prst="rect">
                <a:avLst/>
              </a:prstGeom>
              <a:solidFill>
                <a:srgbClr val="A4D7F6"/>
              </a:solidFill>
              <a:ln w="9525">
                <a:noFill/>
                <a:miter lim="800000"/>
                <a:headEnd/>
                <a:tailEnd/>
              </a:ln>
            </p:spPr>
            <p:txBody>
              <a:bodyPr/>
              <a:lstStyle/>
              <a:p>
                <a:endParaRPr lang="pl-PL">
                  <a:latin typeface="+mn-lt"/>
                </a:endParaRPr>
              </a:p>
            </p:txBody>
          </p:sp>
          <p:sp>
            <p:nvSpPr>
              <p:cNvPr id="148691" name="Rectangle 211"/>
              <p:cNvSpPr>
                <a:spLocks noChangeArrowheads="1"/>
              </p:cNvSpPr>
              <p:nvPr/>
            </p:nvSpPr>
            <p:spPr bwMode="auto">
              <a:xfrm>
                <a:off x="1462" y="3583"/>
                <a:ext cx="2706" cy="26"/>
              </a:xfrm>
              <a:prstGeom prst="rect">
                <a:avLst/>
              </a:prstGeom>
              <a:solidFill>
                <a:srgbClr val="A5D7F6"/>
              </a:solidFill>
              <a:ln w="9525">
                <a:noFill/>
                <a:miter lim="800000"/>
                <a:headEnd/>
                <a:tailEnd/>
              </a:ln>
            </p:spPr>
            <p:txBody>
              <a:bodyPr/>
              <a:lstStyle/>
              <a:p>
                <a:endParaRPr lang="pl-PL">
                  <a:latin typeface="+mn-lt"/>
                </a:endParaRPr>
              </a:p>
            </p:txBody>
          </p:sp>
          <p:sp>
            <p:nvSpPr>
              <p:cNvPr id="148692" name="Rectangle 212"/>
              <p:cNvSpPr>
                <a:spLocks noChangeArrowheads="1"/>
              </p:cNvSpPr>
              <p:nvPr/>
            </p:nvSpPr>
            <p:spPr bwMode="auto">
              <a:xfrm>
                <a:off x="1462" y="3596"/>
                <a:ext cx="2706" cy="26"/>
              </a:xfrm>
              <a:prstGeom prst="rect">
                <a:avLst/>
              </a:prstGeom>
              <a:solidFill>
                <a:srgbClr val="A6D8F6"/>
              </a:solidFill>
              <a:ln w="9525">
                <a:noFill/>
                <a:miter lim="800000"/>
                <a:headEnd/>
                <a:tailEnd/>
              </a:ln>
            </p:spPr>
            <p:txBody>
              <a:bodyPr/>
              <a:lstStyle/>
              <a:p>
                <a:endParaRPr lang="pl-PL">
                  <a:latin typeface="+mn-lt"/>
                </a:endParaRPr>
              </a:p>
            </p:txBody>
          </p:sp>
          <p:sp>
            <p:nvSpPr>
              <p:cNvPr id="148693" name="Rectangle 213"/>
              <p:cNvSpPr>
                <a:spLocks noChangeArrowheads="1"/>
              </p:cNvSpPr>
              <p:nvPr/>
            </p:nvSpPr>
            <p:spPr bwMode="auto">
              <a:xfrm>
                <a:off x="1462" y="3609"/>
                <a:ext cx="2706" cy="26"/>
              </a:xfrm>
              <a:prstGeom prst="rect">
                <a:avLst/>
              </a:prstGeom>
              <a:solidFill>
                <a:srgbClr val="A8D8F6"/>
              </a:solidFill>
              <a:ln w="9525">
                <a:noFill/>
                <a:miter lim="800000"/>
                <a:headEnd/>
                <a:tailEnd/>
              </a:ln>
            </p:spPr>
            <p:txBody>
              <a:bodyPr/>
              <a:lstStyle/>
              <a:p>
                <a:endParaRPr lang="pl-PL">
                  <a:latin typeface="+mn-lt"/>
                </a:endParaRPr>
              </a:p>
            </p:txBody>
          </p:sp>
          <p:sp>
            <p:nvSpPr>
              <p:cNvPr id="148694" name="Rectangle 214"/>
              <p:cNvSpPr>
                <a:spLocks noChangeArrowheads="1"/>
              </p:cNvSpPr>
              <p:nvPr/>
            </p:nvSpPr>
            <p:spPr bwMode="auto">
              <a:xfrm>
                <a:off x="1462" y="3622"/>
                <a:ext cx="2706" cy="26"/>
              </a:xfrm>
              <a:prstGeom prst="rect">
                <a:avLst/>
              </a:prstGeom>
              <a:solidFill>
                <a:srgbClr val="ABD9F6"/>
              </a:solidFill>
              <a:ln w="9525">
                <a:noFill/>
                <a:miter lim="800000"/>
                <a:headEnd/>
                <a:tailEnd/>
              </a:ln>
            </p:spPr>
            <p:txBody>
              <a:bodyPr/>
              <a:lstStyle/>
              <a:p>
                <a:endParaRPr lang="pl-PL">
                  <a:latin typeface="+mn-lt"/>
                </a:endParaRPr>
              </a:p>
            </p:txBody>
          </p:sp>
          <p:sp>
            <p:nvSpPr>
              <p:cNvPr id="148695" name="Rectangle 215"/>
              <p:cNvSpPr>
                <a:spLocks noChangeArrowheads="1"/>
              </p:cNvSpPr>
              <p:nvPr/>
            </p:nvSpPr>
            <p:spPr bwMode="auto">
              <a:xfrm>
                <a:off x="1462" y="3635"/>
                <a:ext cx="2706" cy="26"/>
              </a:xfrm>
              <a:prstGeom prst="rect">
                <a:avLst/>
              </a:prstGeom>
              <a:solidFill>
                <a:srgbClr val="ACDAF6"/>
              </a:solidFill>
              <a:ln w="9525">
                <a:noFill/>
                <a:miter lim="800000"/>
                <a:headEnd/>
                <a:tailEnd/>
              </a:ln>
            </p:spPr>
            <p:txBody>
              <a:bodyPr/>
              <a:lstStyle/>
              <a:p>
                <a:endParaRPr lang="pl-PL">
                  <a:latin typeface="+mn-lt"/>
                </a:endParaRPr>
              </a:p>
            </p:txBody>
          </p:sp>
          <p:sp>
            <p:nvSpPr>
              <p:cNvPr id="148696" name="Rectangle 216"/>
              <p:cNvSpPr>
                <a:spLocks noChangeArrowheads="1"/>
              </p:cNvSpPr>
              <p:nvPr/>
            </p:nvSpPr>
            <p:spPr bwMode="auto">
              <a:xfrm>
                <a:off x="1462" y="3648"/>
                <a:ext cx="2706" cy="21"/>
              </a:xfrm>
              <a:prstGeom prst="rect">
                <a:avLst/>
              </a:prstGeom>
              <a:solidFill>
                <a:srgbClr val="ADDBF7"/>
              </a:solidFill>
              <a:ln w="9525">
                <a:noFill/>
                <a:miter lim="800000"/>
                <a:headEnd/>
                <a:tailEnd/>
              </a:ln>
            </p:spPr>
            <p:txBody>
              <a:bodyPr/>
              <a:lstStyle/>
              <a:p>
                <a:endParaRPr lang="pl-PL">
                  <a:latin typeface="+mn-lt"/>
                </a:endParaRPr>
              </a:p>
            </p:txBody>
          </p:sp>
          <p:sp>
            <p:nvSpPr>
              <p:cNvPr id="148697" name="Rectangle 217"/>
              <p:cNvSpPr>
                <a:spLocks noChangeArrowheads="1"/>
              </p:cNvSpPr>
              <p:nvPr/>
            </p:nvSpPr>
            <p:spPr bwMode="auto">
              <a:xfrm>
                <a:off x="1462" y="3661"/>
                <a:ext cx="2706" cy="21"/>
              </a:xfrm>
              <a:prstGeom prst="rect">
                <a:avLst/>
              </a:prstGeom>
              <a:solidFill>
                <a:srgbClr val="AEDBF7"/>
              </a:solidFill>
              <a:ln w="9525">
                <a:noFill/>
                <a:miter lim="800000"/>
                <a:headEnd/>
                <a:tailEnd/>
              </a:ln>
            </p:spPr>
            <p:txBody>
              <a:bodyPr/>
              <a:lstStyle/>
              <a:p>
                <a:endParaRPr lang="pl-PL">
                  <a:latin typeface="+mn-lt"/>
                </a:endParaRPr>
              </a:p>
            </p:txBody>
          </p:sp>
          <p:sp>
            <p:nvSpPr>
              <p:cNvPr id="148698" name="Rectangle 218"/>
              <p:cNvSpPr>
                <a:spLocks noChangeArrowheads="1"/>
              </p:cNvSpPr>
              <p:nvPr/>
            </p:nvSpPr>
            <p:spPr bwMode="auto">
              <a:xfrm>
                <a:off x="1462" y="3669"/>
                <a:ext cx="2706" cy="26"/>
              </a:xfrm>
              <a:prstGeom prst="rect">
                <a:avLst/>
              </a:prstGeom>
              <a:solidFill>
                <a:srgbClr val="B1DCF7"/>
              </a:solidFill>
              <a:ln w="9525">
                <a:noFill/>
                <a:miter lim="800000"/>
                <a:headEnd/>
                <a:tailEnd/>
              </a:ln>
            </p:spPr>
            <p:txBody>
              <a:bodyPr/>
              <a:lstStyle/>
              <a:p>
                <a:endParaRPr lang="pl-PL">
                  <a:latin typeface="+mn-lt"/>
                </a:endParaRPr>
              </a:p>
            </p:txBody>
          </p:sp>
          <p:sp>
            <p:nvSpPr>
              <p:cNvPr id="148699" name="Rectangle 219"/>
              <p:cNvSpPr>
                <a:spLocks noChangeArrowheads="1"/>
              </p:cNvSpPr>
              <p:nvPr/>
            </p:nvSpPr>
            <p:spPr bwMode="auto">
              <a:xfrm>
                <a:off x="1462" y="3682"/>
                <a:ext cx="2706" cy="26"/>
              </a:xfrm>
              <a:prstGeom prst="rect">
                <a:avLst/>
              </a:prstGeom>
              <a:solidFill>
                <a:srgbClr val="B2DDF7"/>
              </a:solidFill>
              <a:ln w="9525">
                <a:noFill/>
                <a:miter lim="800000"/>
                <a:headEnd/>
                <a:tailEnd/>
              </a:ln>
            </p:spPr>
            <p:txBody>
              <a:bodyPr/>
              <a:lstStyle/>
              <a:p>
                <a:endParaRPr lang="pl-PL">
                  <a:latin typeface="+mn-lt"/>
                </a:endParaRPr>
              </a:p>
            </p:txBody>
          </p:sp>
          <p:sp>
            <p:nvSpPr>
              <p:cNvPr id="148700" name="Rectangle 220"/>
              <p:cNvSpPr>
                <a:spLocks noChangeArrowheads="1"/>
              </p:cNvSpPr>
              <p:nvPr/>
            </p:nvSpPr>
            <p:spPr bwMode="auto">
              <a:xfrm>
                <a:off x="1462" y="3695"/>
                <a:ext cx="2706" cy="26"/>
              </a:xfrm>
              <a:prstGeom prst="rect">
                <a:avLst/>
              </a:prstGeom>
              <a:solidFill>
                <a:srgbClr val="B4DDF7"/>
              </a:solidFill>
              <a:ln w="9525">
                <a:noFill/>
                <a:miter lim="800000"/>
                <a:headEnd/>
                <a:tailEnd/>
              </a:ln>
            </p:spPr>
            <p:txBody>
              <a:bodyPr/>
              <a:lstStyle/>
              <a:p>
                <a:endParaRPr lang="pl-PL">
                  <a:latin typeface="+mn-lt"/>
                </a:endParaRPr>
              </a:p>
            </p:txBody>
          </p:sp>
          <p:sp>
            <p:nvSpPr>
              <p:cNvPr id="148701" name="Rectangle 221"/>
              <p:cNvSpPr>
                <a:spLocks noChangeArrowheads="1"/>
              </p:cNvSpPr>
              <p:nvPr/>
            </p:nvSpPr>
            <p:spPr bwMode="auto">
              <a:xfrm>
                <a:off x="1462" y="3708"/>
                <a:ext cx="2706" cy="26"/>
              </a:xfrm>
              <a:prstGeom prst="rect">
                <a:avLst/>
              </a:prstGeom>
              <a:solidFill>
                <a:srgbClr val="B5DEF8"/>
              </a:solidFill>
              <a:ln w="9525">
                <a:noFill/>
                <a:miter lim="800000"/>
                <a:headEnd/>
                <a:tailEnd/>
              </a:ln>
            </p:spPr>
            <p:txBody>
              <a:bodyPr/>
              <a:lstStyle/>
              <a:p>
                <a:endParaRPr lang="pl-PL">
                  <a:latin typeface="+mn-lt"/>
                </a:endParaRPr>
              </a:p>
            </p:txBody>
          </p:sp>
          <p:sp>
            <p:nvSpPr>
              <p:cNvPr id="148702" name="Rectangle 222"/>
              <p:cNvSpPr>
                <a:spLocks noChangeArrowheads="1"/>
              </p:cNvSpPr>
              <p:nvPr/>
            </p:nvSpPr>
            <p:spPr bwMode="auto">
              <a:xfrm>
                <a:off x="1462" y="3721"/>
                <a:ext cx="2706" cy="22"/>
              </a:xfrm>
              <a:prstGeom prst="rect">
                <a:avLst/>
              </a:prstGeom>
              <a:solidFill>
                <a:srgbClr val="B6DEF8"/>
              </a:solidFill>
              <a:ln w="9525">
                <a:noFill/>
                <a:miter lim="800000"/>
                <a:headEnd/>
                <a:tailEnd/>
              </a:ln>
            </p:spPr>
            <p:txBody>
              <a:bodyPr/>
              <a:lstStyle/>
              <a:p>
                <a:endParaRPr lang="pl-PL">
                  <a:latin typeface="+mn-lt"/>
                </a:endParaRPr>
              </a:p>
            </p:txBody>
          </p:sp>
          <p:sp>
            <p:nvSpPr>
              <p:cNvPr id="148703" name="Rectangle 223"/>
              <p:cNvSpPr>
                <a:spLocks noChangeArrowheads="1"/>
              </p:cNvSpPr>
              <p:nvPr/>
            </p:nvSpPr>
            <p:spPr bwMode="auto">
              <a:xfrm>
                <a:off x="1462" y="3734"/>
                <a:ext cx="2706" cy="22"/>
              </a:xfrm>
              <a:prstGeom prst="rect">
                <a:avLst/>
              </a:prstGeom>
              <a:solidFill>
                <a:srgbClr val="B8E0F8"/>
              </a:solidFill>
              <a:ln w="9525">
                <a:noFill/>
                <a:miter lim="800000"/>
                <a:headEnd/>
                <a:tailEnd/>
              </a:ln>
            </p:spPr>
            <p:txBody>
              <a:bodyPr/>
              <a:lstStyle/>
              <a:p>
                <a:endParaRPr lang="pl-PL">
                  <a:latin typeface="+mn-lt"/>
                </a:endParaRPr>
              </a:p>
            </p:txBody>
          </p:sp>
          <p:sp>
            <p:nvSpPr>
              <p:cNvPr id="148704" name="Rectangle 224"/>
              <p:cNvSpPr>
                <a:spLocks noChangeArrowheads="1"/>
              </p:cNvSpPr>
              <p:nvPr/>
            </p:nvSpPr>
            <p:spPr bwMode="auto">
              <a:xfrm>
                <a:off x="1462" y="3743"/>
                <a:ext cx="2706" cy="26"/>
              </a:xfrm>
              <a:prstGeom prst="rect">
                <a:avLst/>
              </a:prstGeom>
              <a:solidFill>
                <a:srgbClr val="BAE0F8"/>
              </a:solidFill>
              <a:ln w="9525">
                <a:noFill/>
                <a:miter lim="800000"/>
                <a:headEnd/>
                <a:tailEnd/>
              </a:ln>
            </p:spPr>
            <p:txBody>
              <a:bodyPr/>
              <a:lstStyle/>
              <a:p>
                <a:endParaRPr lang="pl-PL">
                  <a:latin typeface="+mn-lt"/>
                </a:endParaRPr>
              </a:p>
            </p:txBody>
          </p:sp>
          <p:sp>
            <p:nvSpPr>
              <p:cNvPr id="148705" name="Rectangle 225"/>
              <p:cNvSpPr>
                <a:spLocks noChangeArrowheads="1"/>
              </p:cNvSpPr>
              <p:nvPr/>
            </p:nvSpPr>
            <p:spPr bwMode="auto">
              <a:xfrm>
                <a:off x="1462" y="3756"/>
                <a:ext cx="2706" cy="26"/>
              </a:xfrm>
              <a:prstGeom prst="rect">
                <a:avLst/>
              </a:prstGeom>
              <a:solidFill>
                <a:srgbClr val="BBE1F8"/>
              </a:solidFill>
              <a:ln w="9525">
                <a:noFill/>
                <a:miter lim="800000"/>
                <a:headEnd/>
                <a:tailEnd/>
              </a:ln>
            </p:spPr>
            <p:txBody>
              <a:bodyPr/>
              <a:lstStyle/>
              <a:p>
                <a:endParaRPr lang="pl-PL">
                  <a:latin typeface="+mn-lt"/>
                </a:endParaRPr>
              </a:p>
            </p:txBody>
          </p:sp>
          <p:sp>
            <p:nvSpPr>
              <p:cNvPr id="148706" name="Rectangle 226"/>
              <p:cNvSpPr>
                <a:spLocks noChangeArrowheads="1"/>
              </p:cNvSpPr>
              <p:nvPr/>
            </p:nvSpPr>
            <p:spPr bwMode="auto">
              <a:xfrm>
                <a:off x="1462" y="3769"/>
                <a:ext cx="2706" cy="25"/>
              </a:xfrm>
              <a:prstGeom prst="rect">
                <a:avLst/>
              </a:prstGeom>
              <a:solidFill>
                <a:srgbClr val="BCE1F9"/>
              </a:solidFill>
              <a:ln w="9525">
                <a:noFill/>
                <a:miter lim="800000"/>
                <a:headEnd/>
                <a:tailEnd/>
              </a:ln>
            </p:spPr>
            <p:txBody>
              <a:bodyPr/>
              <a:lstStyle/>
              <a:p>
                <a:endParaRPr lang="pl-PL">
                  <a:latin typeface="+mn-lt"/>
                </a:endParaRPr>
              </a:p>
            </p:txBody>
          </p:sp>
          <p:sp>
            <p:nvSpPr>
              <p:cNvPr id="148707" name="Rectangle 227"/>
              <p:cNvSpPr>
                <a:spLocks noChangeArrowheads="1"/>
              </p:cNvSpPr>
              <p:nvPr/>
            </p:nvSpPr>
            <p:spPr bwMode="auto">
              <a:xfrm>
                <a:off x="1462" y="3782"/>
                <a:ext cx="2706" cy="25"/>
              </a:xfrm>
              <a:prstGeom prst="rect">
                <a:avLst/>
              </a:prstGeom>
              <a:solidFill>
                <a:srgbClr val="BEE2F9"/>
              </a:solidFill>
              <a:ln w="9525">
                <a:noFill/>
                <a:miter lim="800000"/>
                <a:headEnd/>
                <a:tailEnd/>
              </a:ln>
            </p:spPr>
            <p:txBody>
              <a:bodyPr/>
              <a:lstStyle/>
              <a:p>
                <a:endParaRPr lang="pl-PL">
                  <a:latin typeface="+mn-lt"/>
                </a:endParaRPr>
              </a:p>
            </p:txBody>
          </p:sp>
          <p:sp>
            <p:nvSpPr>
              <p:cNvPr id="148708" name="Rectangle 228"/>
              <p:cNvSpPr>
                <a:spLocks noChangeArrowheads="1"/>
              </p:cNvSpPr>
              <p:nvPr/>
            </p:nvSpPr>
            <p:spPr bwMode="auto">
              <a:xfrm>
                <a:off x="1462" y="3794"/>
                <a:ext cx="2706" cy="26"/>
              </a:xfrm>
              <a:prstGeom prst="rect">
                <a:avLst/>
              </a:prstGeom>
              <a:solidFill>
                <a:srgbClr val="BFE3F9"/>
              </a:solidFill>
              <a:ln w="9525">
                <a:noFill/>
                <a:miter lim="800000"/>
                <a:headEnd/>
                <a:tailEnd/>
              </a:ln>
            </p:spPr>
            <p:txBody>
              <a:bodyPr/>
              <a:lstStyle/>
              <a:p>
                <a:endParaRPr lang="pl-PL">
                  <a:latin typeface="+mn-lt"/>
                </a:endParaRPr>
              </a:p>
            </p:txBody>
          </p:sp>
          <p:sp>
            <p:nvSpPr>
              <p:cNvPr id="148709" name="Rectangle 229"/>
              <p:cNvSpPr>
                <a:spLocks noChangeArrowheads="1"/>
              </p:cNvSpPr>
              <p:nvPr/>
            </p:nvSpPr>
            <p:spPr bwMode="auto">
              <a:xfrm>
                <a:off x="1462" y="3807"/>
                <a:ext cx="2706" cy="22"/>
              </a:xfrm>
              <a:prstGeom prst="rect">
                <a:avLst/>
              </a:prstGeom>
              <a:solidFill>
                <a:srgbClr val="C0E3F9"/>
              </a:solidFill>
              <a:ln w="9525">
                <a:noFill/>
                <a:miter lim="800000"/>
                <a:headEnd/>
                <a:tailEnd/>
              </a:ln>
            </p:spPr>
            <p:txBody>
              <a:bodyPr/>
              <a:lstStyle/>
              <a:p>
                <a:endParaRPr lang="pl-PL">
                  <a:latin typeface="+mn-lt"/>
                </a:endParaRPr>
              </a:p>
            </p:txBody>
          </p:sp>
          <p:sp>
            <p:nvSpPr>
              <p:cNvPr id="148710" name="Rectangle 230"/>
              <p:cNvSpPr>
                <a:spLocks noChangeArrowheads="1"/>
              </p:cNvSpPr>
              <p:nvPr/>
            </p:nvSpPr>
            <p:spPr bwMode="auto">
              <a:xfrm>
                <a:off x="1462" y="3820"/>
                <a:ext cx="2706" cy="22"/>
              </a:xfrm>
              <a:prstGeom prst="rect">
                <a:avLst/>
              </a:prstGeom>
              <a:solidFill>
                <a:srgbClr val="C2E4F9"/>
              </a:solidFill>
              <a:ln w="9525">
                <a:noFill/>
                <a:miter lim="800000"/>
                <a:headEnd/>
                <a:tailEnd/>
              </a:ln>
            </p:spPr>
            <p:txBody>
              <a:bodyPr/>
              <a:lstStyle/>
              <a:p>
                <a:endParaRPr lang="pl-PL">
                  <a:latin typeface="+mn-lt"/>
                </a:endParaRPr>
              </a:p>
            </p:txBody>
          </p:sp>
          <p:sp>
            <p:nvSpPr>
              <p:cNvPr id="148711" name="Rectangle 231"/>
              <p:cNvSpPr>
                <a:spLocks noChangeArrowheads="1"/>
              </p:cNvSpPr>
              <p:nvPr/>
            </p:nvSpPr>
            <p:spPr bwMode="auto">
              <a:xfrm>
                <a:off x="1462" y="3829"/>
                <a:ext cx="2706" cy="26"/>
              </a:xfrm>
              <a:prstGeom prst="rect">
                <a:avLst/>
              </a:prstGeom>
              <a:solidFill>
                <a:srgbClr val="C3E4F9"/>
              </a:solidFill>
              <a:ln w="9525">
                <a:noFill/>
                <a:miter lim="800000"/>
                <a:headEnd/>
                <a:tailEnd/>
              </a:ln>
            </p:spPr>
            <p:txBody>
              <a:bodyPr/>
              <a:lstStyle/>
              <a:p>
                <a:endParaRPr lang="pl-PL">
                  <a:latin typeface="+mn-lt"/>
                </a:endParaRPr>
              </a:p>
            </p:txBody>
          </p:sp>
          <p:sp>
            <p:nvSpPr>
              <p:cNvPr id="148712" name="Rectangle 232"/>
              <p:cNvSpPr>
                <a:spLocks noChangeArrowheads="1"/>
              </p:cNvSpPr>
              <p:nvPr/>
            </p:nvSpPr>
            <p:spPr bwMode="auto">
              <a:xfrm>
                <a:off x="1462" y="3842"/>
                <a:ext cx="2706" cy="26"/>
              </a:xfrm>
              <a:prstGeom prst="rect">
                <a:avLst/>
              </a:prstGeom>
              <a:solidFill>
                <a:srgbClr val="C5E5FA"/>
              </a:solidFill>
              <a:ln w="9525">
                <a:noFill/>
                <a:miter lim="800000"/>
                <a:headEnd/>
                <a:tailEnd/>
              </a:ln>
            </p:spPr>
            <p:txBody>
              <a:bodyPr/>
              <a:lstStyle/>
              <a:p>
                <a:endParaRPr lang="pl-PL">
                  <a:latin typeface="+mn-lt"/>
                </a:endParaRPr>
              </a:p>
            </p:txBody>
          </p:sp>
          <p:sp>
            <p:nvSpPr>
              <p:cNvPr id="148713" name="Rectangle 233"/>
              <p:cNvSpPr>
                <a:spLocks noChangeArrowheads="1"/>
              </p:cNvSpPr>
              <p:nvPr/>
            </p:nvSpPr>
            <p:spPr bwMode="auto">
              <a:xfrm>
                <a:off x="1462" y="3855"/>
                <a:ext cx="2706" cy="26"/>
              </a:xfrm>
              <a:prstGeom prst="rect">
                <a:avLst/>
              </a:prstGeom>
              <a:solidFill>
                <a:srgbClr val="C6E6FA"/>
              </a:solidFill>
              <a:ln w="9525">
                <a:noFill/>
                <a:miter lim="800000"/>
                <a:headEnd/>
                <a:tailEnd/>
              </a:ln>
            </p:spPr>
            <p:txBody>
              <a:bodyPr/>
              <a:lstStyle/>
              <a:p>
                <a:endParaRPr lang="pl-PL">
                  <a:latin typeface="+mn-lt"/>
                </a:endParaRPr>
              </a:p>
            </p:txBody>
          </p:sp>
          <p:sp>
            <p:nvSpPr>
              <p:cNvPr id="148714" name="Rectangle 234"/>
              <p:cNvSpPr>
                <a:spLocks noChangeArrowheads="1"/>
              </p:cNvSpPr>
              <p:nvPr/>
            </p:nvSpPr>
            <p:spPr bwMode="auto">
              <a:xfrm>
                <a:off x="1462" y="3868"/>
                <a:ext cx="2706" cy="26"/>
              </a:xfrm>
              <a:prstGeom prst="rect">
                <a:avLst/>
              </a:prstGeom>
              <a:solidFill>
                <a:srgbClr val="C8E7FA"/>
              </a:solidFill>
              <a:ln w="9525">
                <a:noFill/>
                <a:miter lim="800000"/>
                <a:headEnd/>
                <a:tailEnd/>
              </a:ln>
            </p:spPr>
            <p:txBody>
              <a:bodyPr/>
              <a:lstStyle/>
              <a:p>
                <a:endParaRPr lang="pl-PL">
                  <a:latin typeface="+mn-lt"/>
                </a:endParaRPr>
              </a:p>
            </p:txBody>
          </p:sp>
          <p:sp>
            <p:nvSpPr>
              <p:cNvPr id="148715" name="Rectangle 235"/>
              <p:cNvSpPr>
                <a:spLocks noChangeArrowheads="1"/>
              </p:cNvSpPr>
              <p:nvPr/>
            </p:nvSpPr>
            <p:spPr bwMode="auto">
              <a:xfrm>
                <a:off x="1462" y="3881"/>
                <a:ext cx="2706" cy="21"/>
              </a:xfrm>
              <a:prstGeom prst="rect">
                <a:avLst/>
              </a:prstGeom>
              <a:solidFill>
                <a:srgbClr val="CAE8FA"/>
              </a:solidFill>
              <a:ln w="9525">
                <a:noFill/>
                <a:miter lim="800000"/>
                <a:headEnd/>
                <a:tailEnd/>
              </a:ln>
            </p:spPr>
            <p:txBody>
              <a:bodyPr/>
              <a:lstStyle/>
              <a:p>
                <a:endParaRPr lang="pl-PL">
                  <a:latin typeface="+mn-lt"/>
                </a:endParaRPr>
              </a:p>
            </p:txBody>
          </p:sp>
          <p:sp>
            <p:nvSpPr>
              <p:cNvPr id="148716" name="Rectangle 236"/>
              <p:cNvSpPr>
                <a:spLocks noChangeArrowheads="1"/>
              </p:cNvSpPr>
              <p:nvPr/>
            </p:nvSpPr>
            <p:spPr bwMode="auto">
              <a:xfrm>
                <a:off x="1462" y="3894"/>
                <a:ext cx="2706" cy="21"/>
              </a:xfrm>
              <a:prstGeom prst="rect">
                <a:avLst/>
              </a:prstGeom>
              <a:solidFill>
                <a:srgbClr val="CEE9FA"/>
              </a:solidFill>
              <a:ln w="9525">
                <a:noFill/>
                <a:miter lim="800000"/>
                <a:headEnd/>
                <a:tailEnd/>
              </a:ln>
            </p:spPr>
            <p:txBody>
              <a:bodyPr/>
              <a:lstStyle/>
              <a:p>
                <a:endParaRPr lang="pl-PL">
                  <a:latin typeface="+mn-lt"/>
                </a:endParaRPr>
              </a:p>
            </p:txBody>
          </p:sp>
          <p:sp>
            <p:nvSpPr>
              <p:cNvPr id="148717" name="Rectangle 237"/>
              <p:cNvSpPr>
                <a:spLocks noChangeArrowheads="1"/>
              </p:cNvSpPr>
              <p:nvPr/>
            </p:nvSpPr>
            <p:spPr bwMode="auto">
              <a:xfrm>
                <a:off x="1462" y="3902"/>
                <a:ext cx="2706" cy="26"/>
              </a:xfrm>
              <a:prstGeom prst="rect">
                <a:avLst/>
              </a:prstGeom>
              <a:solidFill>
                <a:srgbClr val="D0EAFB"/>
              </a:solidFill>
              <a:ln w="9525">
                <a:noFill/>
                <a:miter lim="800000"/>
                <a:headEnd/>
                <a:tailEnd/>
              </a:ln>
            </p:spPr>
            <p:txBody>
              <a:bodyPr/>
              <a:lstStyle/>
              <a:p>
                <a:endParaRPr lang="pl-PL">
                  <a:latin typeface="+mn-lt"/>
                </a:endParaRPr>
              </a:p>
            </p:txBody>
          </p:sp>
          <p:sp>
            <p:nvSpPr>
              <p:cNvPr id="148718" name="Rectangle 238"/>
              <p:cNvSpPr>
                <a:spLocks noChangeArrowheads="1"/>
              </p:cNvSpPr>
              <p:nvPr/>
            </p:nvSpPr>
            <p:spPr bwMode="auto">
              <a:xfrm>
                <a:off x="1462" y="3915"/>
                <a:ext cx="2706" cy="26"/>
              </a:xfrm>
              <a:prstGeom prst="rect">
                <a:avLst/>
              </a:prstGeom>
              <a:solidFill>
                <a:srgbClr val="D1EBFB"/>
              </a:solidFill>
              <a:ln w="9525">
                <a:noFill/>
                <a:miter lim="800000"/>
                <a:headEnd/>
                <a:tailEnd/>
              </a:ln>
            </p:spPr>
            <p:txBody>
              <a:bodyPr/>
              <a:lstStyle/>
              <a:p>
                <a:endParaRPr lang="pl-PL">
                  <a:latin typeface="+mn-lt"/>
                </a:endParaRPr>
              </a:p>
            </p:txBody>
          </p:sp>
          <p:sp>
            <p:nvSpPr>
              <p:cNvPr id="148719" name="Rectangle 239"/>
              <p:cNvSpPr>
                <a:spLocks noChangeArrowheads="1"/>
              </p:cNvSpPr>
              <p:nvPr/>
            </p:nvSpPr>
            <p:spPr bwMode="auto">
              <a:xfrm>
                <a:off x="1462" y="3928"/>
                <a:ext cx="2706" cy="26"/>
              </a:xfrm>
              <a:prstGeom prst="rect">
                <a:avLst/>
              </a:prstGeom>
              <a:solidFill>
                <a:srgbClr val="D3EBFB"/>
              </a:solidFill>
              <a:ln w="9525">
                <a:noFill/>
                <a:miter lim="800000"/>
                <a:headEnd/>
                <a:tailEnd/>
              </a:ln>
            </p:spPr>
            <p:txBody>
              <a:bodyPr/>
              <a:lstStyle/>
              <a:p>
                <a:endParaRPr lang="pl-PL">
                  <a:latin typeface="+mn-lt"/>
                </a:endParaRPr>
              </a:p>
            </p:txBody>
          </p:sp>
          <p:sp>
            <p:nvSpPr>
              <p:cNvPr id="148720" name="Rectangle 240"/>
              <p:cNvSpPr>
                <a:spLocks noChangeArrowheads="1"/>
              </p:cNvSpPr>
              <p:nvPr/>
            </p:nvSpPr>
            <p:spPr bwMode="auto">
              <a:xfrm>
                <a:off x="1462" y="3941"/>
                <a:ext cx="2706" cy="26"/>
              </a:xfrm>
              <a:prstGeom prst="rect">
                <a:avLst/>
              </a:prstGeom>
              <a:solidFill>
                <a:srgbClr val="D6EDFB"/>
              </a:solidFill>
              <a:ln w="9525">
                <a:noFill/>
                <a:miter lim="800000"/>
                <a:headEnd/>
                <a:tailEnd/>
              </a:ln>
            </p:spPr>
            <p:txBody>
              <a:bodyPr/>
              <a:lstStyle/>
              <a:p>
                <a:endParaRPr lang="pl-PL">
                  <a:latin typeface="+mn-lt"/>
                </a:endParaRPr>
              </a:p>
            </p:txBody>
          </p:sp>
          <p:sp>
            <p:nvSpPr>
              <p:cNvPr id="148721" name="Rectangle 241"/>
              <p:cNvSpPr>
                <a:spLocks noChangeArrowheads="1"/>
              </p:cNvSpPr>
              <p:nvPr/>
            </p:nvSpPr>
            <p:spPr bwMode="auto">
              <a:xfrm>
                <a:off x="1462" y="3954"/>
                <a:ext cx="2706" cy="22"/>
              </a:xfrm>
              <a:prstGeom prst="rect">
                <a:avLst/>
              </a:prstGeom>
              <a:solidFill>
                <a:srgbClr val="D8EDFB"/>
              </a:solidFill>
              <a:ln w="9525">
                <a:noFill/>
                <a:miter lim="800000"/>
                <a:headEnd/>
                <a:tailEnd/>
              </a:ln>
            </p:spPr>
            <p:txBody>
              <a:bodyPr/>
              <a:lstStyle/>
              <a:p>
                <a:endParaRPr lang="pl-PL">
                  <a:latin typeface="+mn-lt"/>
                </a:endParaRPr>
              </a:p>
            </p:txBody>
          </p:sp>
          <p:sp>
            <p:nvSpPr>
              <p:cNvPr id="148722" name="Rectangle 242"/>
              <p:cNvSpPr>
                <a:spLocks noChangeArrowheads="1"/>
              </p:cNvSpPr>
              <p:nvPr/>
            </p:nvSpPr>
            <p:spPr bwMode="auto">
              <a:xfrm>
                <a:off x="1462" y="3967"/>
                <a:ext cx="2706" cy="22"/>
              </a:xfrm>
              <a:prstGeom prst="rect">
                <a:avLst/>
              </a:prstGeom>
              <a:solidFill>
                <a:srgbClr val="DAEEFB"/>
              </a:solidFill>
              <a:ln w="9525">
                <a:noFill/>
                <a:miter lim="800000"/>
                <a:headEnd/>
                <a:tailEnd/>
              </a:ln>
            </p:spPr>
            <p:txBody>
              <a:bodyPr/>
              <a:lstStyle/>
              <a:p>
                <a:endParaRPr lang="pl-PL">
                  <a:latin typeface="+mn-lt"/>
                </a:endParaRPr>
              </a:p>
            </p:txBody>
          </p:sp>
          <p:sp>
            <p:nvSpPr>
              <p:cNvPr id="148723" name="Rectangle 243"/>
              <p:cNvSpPr>
                <a:spLocks noChangeArrowheads="1"/>
              </p:cNvSpPr>
              <p:nvPr/>
            </p:nvSpPr>
            <p:spPr bwMode="auto">
              <a:xfrm>
                <a:off x="1462" y="3976"/>
                <a:ext cx="2706" cy="26"/>
              </a:xfrm>
              <a:prstGeom prst="rect">
                <a:avLst/>
              </a:prstGeom>
              <a:solidFill>
                <a:srgbClr val="DBEFFC"/>
              </a:solidFill>
              <a:ln w="9525">
                <a:noFill/>
                <a:miter lim="800000"/>
                <a:headEnd/>
                <a:tailEnd/>
              </a:ln>
            </p:spPr>
            <p:txBody>
              <a:bodyPr/>
              <a:lstStyle/>
              <a:p>
                <a:endParaRPr lang="pl-PL">
                  <a:latin typeface="+mn-lt"/>
                </a:endParaRPr>
              </a:p>
            </p:txBody>
          </p:sp>
          <p:sp>
            <p:nvSpPr>
              <p:cNvPr id="148724" name="Rectangle 244"/>
              <p:cNvSpPr>
                <a:spLocks noChangeArrowheads="1"/>
              </p:cNvSpPr>
              <p:nvPr/>
            </p:nvSpPr>
            <p:spPr bwMode="auto">
              <a:xfrm>
                <a:off x="1462" y="3989"/>
                <a:ext cx="2706" cy="26"/>
              </a:xfrm>
              <a:prstGeom prst="rect">
                <a:avLst/>
              </a:prstGeom>
              <a:solidFill>
                <a:srgbClr val="DDEFFC"/>
              </a:solidFill>
              <a:ln w="9525">
                <a:noFill/>
                <a:miter lim="800000"/>
                <a:headEnd/>
                <a:tailEnd/>
              </a:ln>
            </p:spPr>
            <p:txBody>
              <a:bodyPr/>
              <a:lstStyle/>
              <a:p>
                <a:endParaRPr lang="pl-PL">
                  <a:latin typeface="+mn-lt"/>
                </a:endParaRPr>
              </a:p>
            </p:txBody>
          </p:sp>
          <p:sp>
            <p:nvSpPr>
              <p:cNvPr id="148725" name="Rectangle 245"/>
              <p:cNvSpPr>
                <a:spLocks noChangeArrowheads="1"/>
              </p:cNvSpPr>
              <p:nvPr/>
            </p:nvSpPr>
            <p:spPr bwMode="auto">
              <a:xfrm>
                <a:off x="1462" y="4002"/>
                <a:ext cx="2706" cy="26"/>
              </a:xfrm>
              <a:prstGeom prst="rect">
                <a:avLst/>
              </a:prstGeom>
              <a:solidFill>
                <a:srgbClr val="E0F1FC"/>
              </a:solidFill>
              <a:ln w="9525">
                <a:noFill/>
                <a:miter lim="800000"/>
                <a:headEnd/>
                <a:tailEnd/>
              </a:ln>
            </p:spPr>
            <p:txBody>
              <a:bodyPr/>
              <a:lstStyle/>
              <a:p>
                <a:endParaRPr lang="pl-PL">
                  <a:latin typeface="+mn-lt"/>
                </a:endParaRPr>
              </a:p>
            </p:txBody>
          </p:sp>
          <p:sp>
            <p:nvSpPr>
              <p:cNvPr id="148726" name="Rectangle 246"/>
              <p:cNvSpPr>
                <a:spLocks noChangeArrowheads="1"/>
              </p:cNvSpPr>
              <p:nvPr/>
            </p:nvSpPr>
            <p:spPr bwMode="auto">
              <a:xfrm>
                <a:off x="1462" y="4015"/>
                <a:ext cx="2706" cy="26"/>
              </a:xfrm>
              <a:prstGeom prst="rect">
                <a:avLst/>
              </a:prstGeom>
              <a:solidFill>
                <a:srgbClr val="E2F2FC"/>
              </a:solidFill>
              <a:ln w="9525">
                <a:noFill/>
                <a:miter lim="800000"/>
                <a:headEnd/>
                <a:tailEnd/>
              </a:ln>
            </p:spPr>
            <p:txBody>
              <a:bodyPr/>
              <a:lstStyle/>
              <a:p>
                <a:endParaRPr lang="pl-PL">
                  <a:latin typeface="+mn-lt"/>
                </a:endParaRPr>
              </a:p>
            </p:txBody>
          </p:sp>
          <p:sp>
            <p:nvSpPr>
              <p:cNvPr id="148727" name="Rectangle 247"/>
              <p:cNvSpPr>
                <a:spLocks noChangeArrowheads="1"/>
              </p:cNvSpPr>
              <p:nvPr/>
            </p:nvSpPr>
            <p:spPr bwMode="auto">
              <a:xfrm>
                <a:off x="1462" y="4028"/>
                <a:ext cx="2706" cy="26"/>
              </a:xfrm>
              <a:prstGeom prst="rect">
                <a:avLst/>
              </a:prstGeom>
              <a:solidFill>
                <a:srgbClr val="E3F2FC"/>
              </a:solidFill>
              <a:ln w="9525">
                <a:noFill/>
                <a:miter lim="800000"/>
                <a:headEnd/>
                <a:tailEnd/>
              </a:ln>
            </p:spPr>
            <p:txBody>
              <a:bodyPr/>
              <a:lstStyle/>
              <a:p>
                <a:endParaRPr lang="pl-PL">
                  <a:latin typeface="+mn-lt"/>
                </a:endParaRPr>
              </a:p>
            </p:txBody>
          </p:sp>
          <p:sp>
            <p:nvSpPr>
              <p:cNvPr id="148728" name="Rectangle 248"/>
              <p:cNvSpPr>
                <a:spLocks noChangeArrowheads="1"/>
              </p:cNvSpPr>
              <p:nvPr/>
            </p:nvSpPr>
            <p:spPr bwMode="auto">
              <a:xfrm>
                <a:off x="1462" y="4041"/>
                <a:ext cx="2706" cy="21"/>
              </a:xfrm>
              <a:prstGeom prst="rect">
                <a:avLst/>
              </a:prstGeom>
              <a:solidFill>
                <a:srgbClr val="E5F3FC"/>
              </a:solidFill>
              <a:ln w="9525">
                <a:noFill/>
                <a:miter lim="800000"/>
                <a:headEnd/>
                <a:tailEnd/>
              </a:ln>
            </p:spPr>
            <p:txBody>
              <a:bodyPr/>
              <a:lstStyle/>
              <a:p>
                <a:endParaRPr lang="pl-PL">
                  <a:latin typeface="+mn-lt"/>
                </a:endParaRPr>
              </a:p>
            </p:txBody>
          </p:sp>
          <p:sp>
            <p:nvSpPr>
              <p:cNvPr id="148729" name="Rectangle 249"/>
              <p:cNvSpPr>
                <a:spLocks noChangeArrowheads="1"/>
              </p:cNvSpPr>
              <p:nvPr/>
            </p:nvSpPr>
            <p:spPr bwMode="auto">
              <a:xfrm>
                <a:off x="1462" y="4054"/>
                <a:ext cx="2706" cy="21"/>
              </a:xfrm>
              <a:prstGeom prst="rect">
                <a:avLst/>
              </a:prstGeom>
              <a:solidFill>
                <a:srgbClr val="E8F4FD"/>
              </a:solidFill>
              <a:ln w="9525">
                <a:noFill/>
                <a:miter lim="800000"/>
                <a:headEnd/>
                <a:tailEnd/>
              </a:ln>
            </p:spPr>
            <p:txBody>
              <a:bodyPr/>
              <a:lstStyle/>
              <a:p>
                <a:endParaRPr lang="pl-PL">
                  <a:latin typeface="+mn-lt"/>
                </a:endParaRPr>
              </a:p>
            </p:txBody>
          </p:sp>
          <p:sp>
            <p:nvSpPr>
              <p:cNvPr id="148730" name="Rectangle 250"/>
              <p:cNvSpPr>
                <a:spLocks noChangeArrowheads="1"/>
              </p:cNvSpPr>
              <p:nvPr/>
            </p:nvSpPr>
            <p:spPr bwMode="auto">
              <a:xfrm>
                <a:off x="1462" y="4062"/>
                <a:ext cx="2706" cy="26"/>
              </a:xfrm>
              <a:prstGeom prst="rect">
                <a:avLst/>
              </a:prstGeom>
              <a:solidFill>
                <a:srgbClr val="EAF5FD"/>
              </a:solidFill>
              <a:ln w="9525">
                <a:noFill/>
                <a:miter lim="800000"/>
                <a:headEnd/>
                <a:tailEnd/>
              </a:ln>
            </p:spPr>
            <p:txBody>
              <a:bodyPr/>
              <a:lstStyle/>
              <a:p>
                <a:endParaRPr lang="pl-PL">
                  <a:latin typeface="+mn-lt"/>
                </a:endParaRPr>
              </a:p>
            </p:txBody>
          </p:sp>
          <p:sp>
            <p:nvSpPr>
              <p:cNvPr id="148731" name="Rectangle 251"/>
              <p:cNvSpPr>
                <a:spLocks noChangeArrowheads="1"/>
              </p:cNvSpPr>
              <p:nvPr/>
            </p:nvSpPr>
            <p:spPr bwMode="auto">
              <a:xfrm>
                <a:off x="1462" y="4075"/>
                <a:ext cx="2706" cy="26"/>
              </a:xfrm>
              <a:prstGeom prst="rect">
                <a:avLst/>
              </a:prstGeom>
              <a:solidFill>
                <a:srgbClr val="EBF6FD"/>
              </a:solidFill>
              <a:ln w="9525">
                <a:noFill/>
                <a:miter lim="800000"/>
                <a:headEnd/>
                <a:tailEnd/>
              </a:ln>
            </p:spPr>
            <p:txBody>
              <a:bodyPr/>
              <a:lstStyle/>
              <a:p>
                <a:endParaRPr lang="pl-PL">
                  <a:latin typeface="+mn-lt"/>
                </a:endParaRPr>
              </a:p>
            </p:txBody>
          </p:sp>
          <p:sp>
            <p:nvSpPr>
              <p:cNvPr id="148732" name="Rectangle 252"/>
              <p:cNvSpPr>
                <a:spLocks noChangeArrowheads="1"/>
              </p:cNvSpPr>
              <p:nvPr/>
            </p:nvSpPr>
            <p:spPr bwMode="auto">
              <a:xfrm>
                <a:off x="1462" y="4088"/>
                <a:ext cx="2706" cy="26"/>
              </a:xfrm>
              <a:prstGeom prst="rect">
                <a:avLst/>
              </a:prstGeom>
              <a:solidFill>
                <a:srgbClr val="EDF6FD"/>
              </a:solidFill>
              <a:ln w="9525">
                <a:noFill/>
                <a:miter lim="800000"/>
                <a:headEnd/>
                <a:tailEnd/>
              </a:ln>
            </p:spPr>
            <p:txBody>
              <a:bodyPr/>
              <a:lstStyle/>
              <a:p>
                <a:endParaRPr lang="pl-PL">
                  <a:latin typeface="+mn-lt"/>
                </a:endParaRPr>
              </a:p>
            </p:txBody>
          </p:sp>
          <p:sp>
            <p:nvSpPr>
              <p:cNvPr id="148733" name="Rectangle 253"/>
              <p:cNvSpPr>
                <a:spLocks noChangeArrowheads="1"/>
              </p:cNvSpPr>
              <p:nvPr/>
            </p:nvSpPr>
            <p:spPr bwMode="auto">
              <a:xfrm>
                <a:off x="1462" y="4101"/>
                <a:ext cx="2706" cy="26"/>
              </a:xfrm>
              <a:prstGeom prst="rect">
                <a:avLst/>
              </a:prstGeom>
              <a:solidFill>
                <a:srgbClr val="EEF7FD"/>
              </a:solidFill>
              <a:ln w="9525">
                <a:noFill/>
                <a:miter lim="800000"/>
                <a:headEnd/>
                <a:tailEnd/>
              </a:ln>
            </p:spPr>
            <p:txBody>
              <a:bodyPr/>
              <a:lstStyle/>
              <a:p>
                <a:endParaRPr lang="pl-PL">
                  <a:latin typeface="+mn-lt"/>
                </a:endParaRPr>
              </a:p>
            </p:txBody>
          </p:sp>
          <p:sp>
            <p:nvSpPr>
              <p:cNvPr id="148734" name="Rectangle 254"/>
              <p:cNvSpPr>
                <a:spLocks noChangeArrowheads="1"/>
              </p:cNvSpPr>
              <p:nvPr/>
            </p:nvSpPr>
            <p:spPr bwMode="auto">
              <a:xfrm>
                <a:off x="1462" y="4114"/>
                <a:ext cx="2706" cy="22"/>
              </a:xfrm>
              <a:prstGeom prst="rect">
                <a:avLst/>
              </a:prstGeom>
              <a:solidFill>
                <a:srgbClr val="F1F8FE"/>
              </a:solidFill>
              <a:ln w="9525">
                <a:noFill/>
                <a:miter lim="800000"/>
                <a:headEnd/>
                <a:tailEnd/>
              </a:ln>
            </p:spPr>
            <p:txBody>
              <a:bodyPr/>
              <a:lstStyle/>
              <a:p>
                <a:endParaRPr lang="pl-PL">
                  <a:latin typeface="+mn-lt"/>
                </a:endParaRPr>
              </a:p>
            </p:txBody>
          </p:sp>
          <p:sp>
            <p:nvSpPr>
              <p:cNvPr id="148735" name="Rectangle 255"/>
              <p:cNvSpPr>
                <a:spLocks noChangeArrowheads="1"/>
              </p:cNvSpPr>
              <p:nvPr/>
            </p:nvSpPr>
            <p:spPr bwMode="auto">
              <a:xfrm>
                <a:off x="1462" y="4127"/>
                <a:ext cx="2706" cy="22"/>
              </a:xfrm>
              <a:prstGeom prst="rect">
                <a:avLst/>
              </a:prstGeom>
              <a:solidFill>
                <a:srgbClr val="F2F9FE"/>
              </a:solidFill>
              <a:ln w="9525">
                <a:noFill/>
                <a:miter lim="800000"/>
                <a:headEnd/>
                <a:tailEnd/>
              </a:ln>
            </p:spPr>
            <p:txBody>
              <a:bodyPr/>
              <a:lstStyle/>
              <a:p>
                <a:endParaRPr lang="pl-PL">
                  <a:latin typeface="+mn-lt"/>
                </a:endParaRPr>
              </a:p>
            </p:txBody>
          </p:sp>
          <p:sp>
            <p:nvSpPr>
              <p:cNvPr id="148736" name="Rectangle 256"/>
              <p:cNvSpPr>
                <a:spLocks noChangeArrowheads="1"/>
              </p:cNvSpPr>
              <p:nvPr/>
            </p:nvSpPr>
            <p:spPr bwMode="auto">
              <a:xfrm>
                <a:off x="1462" y="4136"/>
                <a:ext cx="2706" cy="26"/>
              </a:xfrm>
              <a:prstGeom prst="rect">
                <a:avLst/>
              </a:prstGeom>
              <a:solidFill>
                <a:srgbClr val="F4FAFE"/>
              </a:solidFill>
              <a:ln w="9525">
                <a:noFill/>
                <a:miter lim="800000"/>
                <a:headEnd/>
                <a:tailEnd/>
              </a:ln>
            </p:spPr>
            <p:txBody>
              <a:bodyPr/>
              <a:lstStyle/>
              <a:p>
                <a:endParaRPr lang="pl-PL">
                  <a:latin typeface="+mn-lt"/>
                </a:endParaRPr>
              </a:p>
            </p:txBody>
          </p:sp>
          <p:sp>
            <p:nvSpPr>
              <p:cNvPr id="148737" name="Rectangle 257"/>
              <p:cNvSpPr>
                <a:spLocks noChangeArrowheads="1"/>
              </p:cNvSpPr>
              <p:nvPr/>
            </p:nvSpPr>
            <p:spPr bwMode="auto">
              <a:xfrm>
                <a:off x="1462" y="4149"/>
                <a:ext cx="2706" cy="26"/>
              </a:xfrm>
              <a:prstGeom prst="rect">
                <a:avLst/>
              </a:prstGeom>
              <a:solidFill>
                <a:srgbClr val="F5FAFE"/>
              </a:solidFill>
              <a:ln w="9525">
                <a:noFill/>
                <a:miter lim="800000"/>
                <a:headEnd/>
                <a:tailEnd/>
              </a:ln>
            </p:spPr>
            <p:txBody>
              <a:bodyPr/>
              <a:lstStyle/>
              <a:p>
                <a:endParaRPr lang="pl-PL">
                  <a:latin typeface="+mn-lt"/>
                </a:endParaRPr>
              </a:p>
            </p:txBody>
          </p:sp>
          <p:sp>
            <p:nvSpPr>
              <p:cNvPr id="148738" name="Rectangle 258"/>
              <p:cNvSpPr>
                <a:spLocks noChangeArrowheads="1"/>
              </p:cNvSpPr>
              <p:nvPr/>
            </p:nvSpPr>
            <p:spPr bwMode="auto">
              <a:xfrm>
                <a:off x="1462" y="4162"/>
                <a:ext cx="2706" cy="26"/>
              </a:xfrm>
              <a:prstGeom prst="rect">
                <a:avLst/>
              </a:prstGeom>
              <a:solidFill>
                <a:srgbClr val="F8FCFE"/>
              </a:solidFill>
              <a:ln w="9525">
                <a:noFill/>
                <a:miter lim="800000"/>
                <a:headEnd/>
                <a:tailEnd/>
              </a:ln>
            </p:spPr>
            <p:txBody>
              <a:bodyPr/>
              <a:lstStyle/>
              <a:p>
                <a:endParaRPr lang="pl-PL">
                  <a:latin typeface="+mn-lt"/>
                </a:endParaRPr>
              </a:p>
            </p:txBody>
          </p:sp>
          <p:sp>
            <p:nvSpPr>
              <p:cNvPr id="148739" name="Rectangle 259"/>
              <p:cNvSpPr>
                <a:spLocks noChangeArrowheads="1"/>
              </p:cNvSpPr>
              <p:nvPr/>
            </p:nvSpPr>
            <p:spPr bwMode="auto">
              <a:xfrm>
                <a:off x="1462" y="4175"/>
                <a:ext cx="2706" cy="26"/>
              </a:xfrm>
              <a:prstGeom prst="rect">
                <a:avLst/>
              </a:prstGeom>
              <a:solidFill>
                <a:srgbClr val="FAFCFE"/>
              </a:solidFill>
              <a:ln w="9525">
                <a:noFill/>
                <a:miter lim="800000"/>
                <a:headEnd/>
                <a:tailEnd/>
              </a:ln>
            </p:spPr>
            <p:txBody>
              <a:bodyPr/>
              <a:lstStyle/>
              <a:p>
                <a:endParaRPr lang="pl-PL">
                  <a:latin typeface="+mn-lt"/>
                </a:endParaRPr>
              </a:p>
            </p:txBody>
          </p:sp>
          <p:sp>
            <p:nvSpPr>
              <p:cNvPr id="148740" name="Rectangle 260"/>
              <p:cNvSpPr>
                <a:spLocks noChangeArrowheads="1"/>
              </p:cNvSpPr>
              <p:nvPr/>
            </p:nvSpPr>
            <p:spPr bwMode="auto">
              <a:xfrm>
                <a:off x="1462" y="4188"/>
                <a:ext cx="2706" cy="25"/>
              </a:xfrm>
              <a:prstGeom prst="rect">
                <a:avLst/>
              </a:prstGeom>
              <a:solidFill>
                <a:srgbClr val="FBFDFF"/>
              </a:solidFill>
              <a:ln w="9525">
                <a:noFill/>
                <a:miter lim="800000"/>
                <a:headEnd/>
                <a:tailEnd/>
              </a:ln>
            </p:spPr>
            <p:txBody>
              <a:bodyPr/>
              <a:lstStyle/>
              <a:p>
                <a:endParaRPr lang="pl-PL">
                  <a:latin typeface="+mn-lt"/>
                </a:endParaRPr>
              </a:p>
            </p:txBody>
          </p:sp>
          <p:sp>
            <p:nvSpPr>
              <p:cNvPr id="148741" name="Rectangle 261"/>
              <p:cNvSpPr>
                <a:spLocks noChangeArrowheads="1"/>
              </p:cNvSpPr>
              <p:nvPr/>
            </p:nvSpPr>
            <p:spPr bwMode="auto">
              <a:xfrm>
                <a:off x="1462" y="4201"/>
                <a:ext cx="2706" cy="21"/>
              </a:xfrm>
              <a:prstGeom prst="rect">
                <a:avLst/>
              </a:prstGeom>
              <a:solidFill>
                <a:srgbClr val="FCFEFF"/>
              </a:solidFill>
              <a:ln w="9525">
                <a:noFill/>
                <a:miter lim="800000"/>
                <a:headEnd/>
                <a:tailEnd/>
              </a:ln>
            </p:spPr>
            <p:txBody>
              <a:bodyPr/>
              <a:lstStyle/>
              <a:p>
                <a:endParaRPr lang="pl-PL">
                  <a:latin typeface="+mn-lt"/>
                </a:endParaRPr>
              </a:p>
            </p:txBody>
          </p:sp>
          <p:sp>
            <p:nvSpPr>
              <p:cNvPr id="148742" name="Rectangle 262"/>
              <p:cNvSpPr>
                <a:spLocks noChangeArrowheads="1"/>
              </p:cNvSpPr>
              <p:nvPr/>
            </p:nvSpPr>
            <p:spPr bwMode="auto">
              <a:xfrm>
                <a:off x="1462" y="4213"/>
                <a:ext cx="2706" cy="9"/>
              </a:xfrm>
              <a:prstGeom prst="rect">
                <a:avLst/>
              </a:prstGeom>
              <a:solidFill>
                <a:srgbClr val="FFFFFF"/>
              </a:solidFill>
              <a:ln w="9525">
                <a:noFill/>
                <a:miter lim="800000"/>
                <a:headEnd/>
                <a:tailEnd/>
              </a:ln>
            </p:spPr>
            <p:txBody>
              <a:bodyPr/>
              <a:lstStyle/>
              <a:p>
                <a:endParaRPr lang="pl-PL">
                  <a:latin typeface="+mn-lt"/>
                </a:endParaRPr>
              </a:p>
            </p:txBody>
          </p:sp>
          <p:sp>
            <p:nvSpPr>
              <p:cNvPr id="148743" name="Rectangle 263"/>
              <p:cNvSpPr>
                <a:spLocks noChangeArrowheads="1"/>
              </p:cNvSpPr>
              <p:nvPr/>
            </p:nvSpPr>
            <p:spPr bwMode="auto">
              <a:xfrm>
                <a:off x="1462" y="1078"/>
                <a:ext cx="2706" cy="3144"/>
              </a:xfrm>
              <a:prstGeom prst="rect">
                <a:avLst/>
              </a:prstGeom>
              <a:noFill/>
              <a:ln w="14288">
                <a:solidFill>
                  <a:srgbClr val="1F1A17"/>
                </a:solidFill>
                <a:miter lim="800000"/>
                <a:headEnd/>
                <a:tailEnd/>
              </a:ln>
            </p:spPr>
            <p:txBody>
              <a:bodyPr/>
              <a:lstStyle/>
              <a:p>
                <a:endParaRPr lang="pl-PL">
                  <a:latin typeface="+mn-lt"/>
                </a:endParaRPr>
              </a:p>
            </p:txBody>
          </p:sp>
          <p:sp>
            <p:nvSpPr>
              <p:cNvPr id="148744" name="Rectangle 264"/>
              <p:cNvSpPr>
                <a:spLocks noChangeArrowheads="1"/>
              </p:cNvSpPr>
              <p:nvPr/>
            </p:nvSpPr>
            <p:spPr bwMode="auto">
              <a:xfrm>
                <a:off x="1569" y="3721"/>
                <a:ext cx="2496" cy="406"/>
              </a:xfrm>
              <a:prstGeom prst="rect">
                <a:avLst/>
              </a:prstGeom>
              <a:solidFill>
                <a:srgbClr val="A5CCE6"/>
              </a:solidFill>
              <a:ln w="9525">
                <a:noFill/>
                <a:miter lim="800000"/>
                <a:headEnd/>
                <a:tailEnd/>
              </a:ln>
            </p:spPr>
            <p:txBody>
              <a:bodyPr/>
              <a:lstStyle/>
              <a:p>
                <a:endParaRPr lang="pl-PL">
                  <a:latin typeface="+mn-lt"/>
                </a:endParaRPr>
              </a:p>
            </p:txBody>
          </p:sp>
          <p:sp>
            <p:nvSpPr>
              <p:cNvPr id="148745" name="Rectangle 265"/>
              <p:cNvSpPr>
                <a:spLocks noChangeArrowheads="1"/>
              </p:cNvSpPr>
              <p:nvPr/>
            </p:nvSpPr>
            <p:spPr bwMode="auto">
              <a:xfrm>
                <a:off x="1569" y="3721"/>
                <a:ext cx="2496" cy="406"/>
              </a:xfrm>
              <a:prstGeom prst="rect">
                <a:avLst/>
              </a:prstGeom>
              <a:noFill/>
              <a:ln w="6350">
                <a:solidFill>
                  <a:srgbClr val="1F1A17"/>
                </a:solidFill>
                <a:miter lim="800000"/>
                <a:headEnd/>
                <a:tailEnd/>
              </a:ln>
            </p:spPr>
            <p:txBody>
              <a:bodyPr/>
              <a:lstStyle/>
              <a:p>
                <a:endParaRPr lang="pl-PL">
                  <a:latin typeface="+mn-lt"/>
                </a:endParaRPr>
              </a:p>
            </p:txBody>
          </p:sp>
          <p:sp>
            <p:nvSpPr>
              <p:cNvPr id="148746" name="Rectangle 266"/>
              <p:cNvSpPr>
                <a:spLocks noChangeArrowheads="1"/>
              </p:cNvSpPr>
              <p:nvPr/>
            </p:nvSpPr>
            <p:spPr bwMode="auto">
              <a:xfrm>
                <a:off x="1587" y="3522"/>
                <a:ext cx="2533" cy="173"/>
              </a:xfrm>
              <a:prstGeom prst="rect">
                <a:avLst/>
              </a:prstGeom>
              <a:noFill/>
              <a:ln w="9525">
                <a:noFill/>
                <a:miter lim="800000"/>
                <a:headEnd/>
                <a:tailEnd/>
              </a:ln>
            </p:spPr>
            <p:txBody>
              <a:bodyPr wrap="none" lIns="0" tIns="0" rIns="0" bIns="0">
                <a:spAutoFit/>
              </a:bodyPr>
              <a:lstStyle/>
              <a:p>
                <a:pPr algn="ctr"/>
                <a:r>
                  <a:rPr lang="en-US" sz="1800">
                    <a:solidFill>
                      <a:srgbClr val="1F1A17"/>
                    </a:solidFill>
                    <a:latin typeface="+mn-lt"/>
                  </a:rPr>
                  <a:t>Telecommunications infrastructure</a:t>
                </a:r>
                <a:endParaRPr lang="pl-PL" sz="1800">
                  <a:latin typeface="+mn-lt"/>
                </a:endParaRPr>
              </a:p>
            </p:txBody>
          </p:sp>
          <p:sp>
            <p:nvSpPr>
              <p:cNvPr id="148747" name="Rectangle 267"/>
              <p:cNvSpPr>
                <a:spLocks noChangeArrowheads="1"/>
              </p:cNvSpPr>
              <p:nvPr/>
            </p:nvSpPr>
            <p:spPr bwMode="auto">
              <a:xfrm>
                <a:off x="1462" y="1078"/>
                <a:ext cx="2706" cy="13"/>
              </a:xfrm>
              <a:prstGeom prst="rect">
                <a:avLst/>
              </a:prstGeom>
              <a:solidFill>
                <a:srgbClr val="84C326"/>
              </a:solidFill>
              <a:ln w="9525">
                <a:noFill/>
                <a:miter lim="800000"/>
                <a:headEnd/>
                <a:tailEnd/>
              </a:ln>
            </p:spPr>
            <p:txBody>
              <a:bodyPr/>
              <a:lstStyle/>
              <a:p>
                <a:endParaRPr lang="pl-PL">
                  <a:latin typeface="+mn-lt"/>
                </a:endParaRPr>
              </a:p>
            </p:txBody>
          </p:sp>
          <p:sp>
            <p:nvSpPr>
              <p:cNvPr id="148748" name="Rectangle 268"/>
              <p:cNvSpPr>
                <a:spLocks noChangeArrowheads="1"/>
              </p:cNvSpPr>
              <p:nvPr/>
            </p:nvSpPr>
            <p:spPr bwMode="auto">
              <a:xfrm>
                <a:off x="1462" y="1078"/>
                <a:ext cx="2706" cy="21"/>
              </a:xfrm>
              <a:prstGeom prst="rect">
                <a:avLst/>
              </a:prstGeom>
              <a:solidFill>
                <a:srgbClr val="84C326"/>
              </a:solidFill>
              <a:ln w="9525">
                <a:noFill/>
                <a:miter lim="800000"/>
                <a:headEnd/>
                <a:tailEnd/>
              </a:ln>
            </p:spPr>
            <p:txBody>
              <a:bodyPr/>
              <a:lstStyle/>
              <a:p>
                <a:endParaRPr lang="pl-PL">
                  <a:latin typeface="+mn-lt"/>
                </a:endParaRPr>
              </a:p>
            </p:txBody>
          </p:sp>
          <p:sp>
            <p:nvSpPr>
              <p:cNvPr id="148749" name="Rectangle 269"/>
              <p:cNvSpPr>
                <a:spLocks noChangeArrowheads="1"/>
              </p:cNvSpPr>
              <p:nvPr/>
            </p:nvSpPr>
            <p:spPr bwMode="auto">
              <a:xfrm>
                <a:off x="1462" y="1091"/>
                <a:ext cx="2706" cy="17"/>
              </a:xfrm>
              <a:prstGeom prst="rect">
                <a:avLst/>
              </a:prstGeom>
              <a:solidFill>
                <a:srgbClr val="84C327"/>
              </a:solidFill>
              <a:ln w="9525">
                <a:noFill/>
                <a:miter lim="800000"/>
                <a:headEnd/>
                <a:tailEnd/>
              </a:ln>
            </p:spPr>
            <p:txBody>
              <a:bodyPr/>
              <a:lstStyle/>
              <a:p>
                <a:endParaRPr lang="pl-PL">
                  <a:latin typeface="+mn-lt"/>
                </a:endParaRPr>
              </a:p>
            </p:txBody>
          </p:sp>
          <p:sp>
            <p:nvSpPr>
              <p:cNvPr id="148750" name="Rectangle 270"/>
              <p:cNvSpPr>
                <a:spLocks noChangeArrowheads="1"/>
              </p:cNvSpPr>
              <p:nvPr/>
            </p:nvSpPr>
            <p:spPr bwMode="auto">
              <a:xfrm>
                <a:off x="1462" y="1099"/>
                <a:ext cx="2706" cy="17"/>
              </a:xfrm>
              <a:prstGeom prst="rect">
                <a:avLst/>
              </a:prstGeom>
              <a:solidFill>
                <a:srgbClr val="85C32B"/>
              </a:solidFill>
              <a:ln w="9525">
                <a:noFill/>
                <a:miter lim="800000"/>
                <a:headEnd/>
                <a:tailEnd/>
              </a:ln>
            </p:spPr>
            <p:txBody>
              <a:bodyPr/>
              <a:lstStyle/>
              <a:p>
                <a:endParaRPr lang="pl-PL">
                  <a:latin typeface="+mn-lt"/>
                </a:endParaRPr>
              </a:p>
            </p:txBody>
          </p:sp>
          <p:sp>
            <p:nvSpPr>
              <p:cNvPr id="148751" name="Rectangle 271"/>
              <p:cNvSpPr>
                <a:spLocks noChangeArrowheads="1"/>
              </p:cNvSpPr>
              <p:nvPr/>
            </p:nvSpPr>
            <p:spPr bwMode="auto">
              <a:xfrm>
                <a:off x="1462" y="1108"/>
                <a:ext cx="2706" cy="17"/>
              </a:xfrm>
              <a:prstGeom prst="rect">
                <a:avLst/>
              </a:prstGeom>
              <a:solidFill>
                <a:srgbClr val="86C42E"/>
              </a:solidFill>
              <a:ln w="9525">
                <a:noFill/>
                <a:miter lim="800000"/>
                <a:headEnd/>
                <a:tailEnd/>
              </a:ln>
            </p:spPr>
            <p:txBody>
              <a:bodyPr/>
              <a:lstStyle/>
              <a:p>
                <a:endParaRPr lang="pl-PL">
                  <a:latin typeface="+mn-lt"/>
                </a:endParaRPr>
              </a:p>
            </p:txBody>
          </p:sp>
          <p:sp>
            <p:nvSpPr>
              <p:cNvPr id="148752" name="Rectangle 272"/>
              <p:cNvSpPr>
                <a:spLocks noChangeArrowheads="1"/>
              </p:cNvSpPr>
              <p:nvPr/>
            </p:nvSpPr>
            <p:spPr bwMode="auto">
              <a:xfrm>
                <a:off x="1462" y="1116"/>
                <a:ext cx="2706" cy="18"/>
              </a:xfrm>
              <a:prstGeom prst="rect">
                <a:avLst/>
              </a:prstGeom>
              <a:solidFill>
                <a:srgbClr val="87C430"/>
              </a:solidFill>
              <a:ln w="9525">
                <a:noFill/>
                <a:miter lim="800000"/>
                <a:headEnd/>
                <a:tailEnd/>
              </a:ln>
            </p:spPr>
            <p:txBody>
              <a:bodyPr/>
              <a:lstStyle/>
              <a:p>
                <a:endParaRPr lang="pl-PL">
                  <a:latin typeface="+mn-lt"/>
                </a:endParaRPr>
              </a:p>
            </p:txBody>
          </p:sp>
          <p:sp>
            <p:nvSpPr>
              <p:cNvPr id="148753" name="Rectangle 273"/>
              <p:cNvSpPr>
                <a:spLocks noChangeArrowheads="1"/>
              </p:cNvSpPr>
              <p:nvPr/>
            </p:nvSpPr>
            <p:spPr bwMode="auto">
              <a:xfrm>
                <a:off x="1462" y="1125"/>
                <a:ext cx="2706" cy="22"/>
              </a:xfrm>
              <a:prstGeom prst="rect">
                <a:avLst/>
              </a:prstGeom>
              <a:solidFill>
                <a:srgbClr val="87C433"/>
              </a:solidFill>
              <a:ln w="9525">
                <a:noFill/>
                <a:miter lim="800000"/>
                <a:headEnd/>
                <a:tailEnd/>
              </a:ln>
            </p:spPr>
            <p:txBody>
              <a:bodyPr/>
              <a:lstStyle/>
              <a:p>
                <a:endParaRPr lang="pl-PL">
                  <a:latin typeface="+mn-lt"/>
                </a:endParaRPr>
              </a:p>
            </p:txBody>
          </p:sp>
          <p:sp>
            <p:nvSpPr>
              <p:cNvPr id="148754" name="Rectangle 274"/>
              <p:cNvSpPr>
                <a:spLocks noChangeArrowheads="1"/>
              </p:cNvSpPr>
              <p:nvPr/>
            </p:nvSpPr>
            <p:spPr bwMode="auto">
              <a:xfrm>
                <a:off x="1462" y="1134"/>
                <a:ext cx="2706" cy="21"/>
              </a:xfrm>
              <a:prstGeom prst="rect">
                <a:avLst/>
              </a:prstGeom>
              <a:solidFill>
                <a:srgbClr val="88C436"/>
              </a:solidFill>
              <a:ln w="9525">
                <a:noFill/>
                <a:miter lim="800000"/>
                <a:headEnd/>
                <a:tailEnd/>
              </a:ln>
            </p:spPr>
            <p:txBody>
              <a:bodyPr/>
              <a:lstStyle/>
              <a:p>
                <a:endParaRPr lang="pl-PL">
                  <a:latin typeface="+mn-lt"/>
                </a:endParaRPr>
              </a:p>
            </p:txBody>
          </p:sp>
          <p:sp>
            <p:nvSpPr>
              <p:cNvPr id="148755" name="Rectangle 275"/>
              <p:cNvSpPr>
                <a:spLocks noChangeArrowheads="1"/>
              </p:cNvSpPr>
              <p:nvPr/>
            </p:nvSpPr>
            <p:spPr bwMode="auto">
              <a:xfrm>
                <a:off x="1462" y="1147"/>
                <a:ext cx="2706" cy="17"/>
              </a:xfrm>
              <a:prstGeom prst="rect">
                <a:avLst/>
              </a:prstGeom>
              <a:solidFill>
                <a:srgbClr val="89C539"/>
              </a:solidFill>
              <a:ln w="9525">
                <a:noFill/>
                <a:miter lim="800000"/>
                <a:headEnd/>
                <a:tailEnd/>
              </a:ln>
            </p:spPr>
            <p:txBody>
              <a:bodyPr/>
              <a:lstStyle/>
              <a:p>
                <a:endParaRPr lang="pl-PL">
                  <a:latin typeface="+mn-lt"/>
                </a:endParaRPr>
              </a:p>
            </p:txBody>
          </p:sp>
          <p:sp>
            <p:nvSpPr>
              <p:cNvPr id="148756" name="Rectangle 276"/>
              <p:cNvSpPr>
                <a:spLocks noChangeArrowheads="1"/>
              </p:cNvSpPr>
              <p:nvPr/>
            </p:nvSpPr>
            <p:spPr bwMode="auto">
              <a:xfrm>
                <a:off x="1462" y="1155"/>
                <a:ext cx="2706" cy="18"/>
              </a:xfrm>
              <a:prstGeom prst="rect">
                <a:avLst/>
              </a:prstGeom>
              <a:solidFill>
                <a:srgbClr val="8AC53B"/>
              </a:solidFill>
              <a:ln w="9525">
                <a:noFill/>
                <a:miter lim="800000"/>
                <a:headEnd/>
                <a:tailEnd/>
              </a:ln>
            </p:spPr>
            <p:txBody>
              <a:bodyPr/>
              <a:lstStyle/>
              <a:p>
                <a:endParaRPr lang="pl-PL">
                  <a:latin typeface="+mn-lt"/>
                </a:endParaRPr>
              </a:p>
            </p:txBody>
          </p:sp>
          <p:sp>
            <p:nvSpPr>
              <p:cNvPr id="148757" name="Rectangle 277"/>
              <p:cNvSpPr>
                <a:spLocks noChangeArrowheads="1"/>
              </p:cNvSpPr>
              <p:nvPr/>
            </p:nvSpPr>
            <p:spPr bwMode="auto">
              <a:xfrm>
                <a:off x="1462" y="1164"/>
                <a:ext cx="2706" cy="17"/>
              </a:xfrm>
              <a:prstGeom prst="rect">
                <a:avLst/>
              </a:prstGeom>
              <a:solidFill>
                <a:srgbClr val="8BC63D"/>
              </a:solidFill>
              <a:ln w="9525">
                <a:noFill/>
                <a:miter lim="800000"/>
                <a:headEnd/>
                <a:tailEnd/>
              </a:ln>
            </p:spPr>
            <p:txBody>
              <a:bodyPr/>
              <a:lstStyle/>
              <a:p>
                <a:endParaRPr lang="pl-PL">
                  <a:latin typeface="+mn-lt"/>
                </a:endParaRPr>
              </a:p>
            </p:txBody>
          </p:sp>
          <p:sp>
            <p:nvSpPr>
              <p:cNvPr id="148758" name="Rectangle 278"/>
              <p:cNvSpPr>
                <a:spLocks noChangeArrowheads="1"/>
              </p:cNvSpPr>
              <p:nvPr/>
            </p:nvSpPr>
            <p:spPr bwMode="auto">
              <a:xfrm>
                <a:off x="1462" y="1173"/>
                <a:ext cx="2706" cy="17"/>
              </a:xfrm>
              <a:prstGeom prst="rect">
                <a:avLst/>
              </a:prstGeom>
              <a:solidFill>
                <a:srgbClr val="8BC63F"/>
              </a:solidFill>
              <a:ln w="9525">
                <a:noFill/>
                <a:miter lim="800000"/>
                <a:headEnd/>
                <a:tailEnd/>
              </a:ln>
            </p:spPr>
            <p:txBody>
              <a:bodyPr/>
              <a:lstStyle/>
              <a:p>
                <a:endParaRPr lang="pl-PL">
                  <a:latin typeface="+mn-lt"/>
                </a:endParaRPr>
              </a:p>
            </p:txBody>
          </p:sp>
          <p:sp>
            <p:nvSpPr>
              <p:cNvPr id="148759" name="Rectangle 279"/>
              <p:cNvSpPr>
                <a:spLocks noChangeArrowheads="1"/>
              </p:cNvSpPr>
              <p:nvPr/>
            </p:nvSpPr>
            <p:spPr bwMode="auto">
              <a:xfrm>
                <a:off x="1462" y="1181"/>
                <a:ext cx="2706" cy="22"/>
              </a:xfrm>
              <a:prstGeom prst="rect">
                <a:avLst/>
              </a:prstGeom>
              <a:solidFill>
                <a:srgbClr val="8CC641"/>
              </a:solidFill>
              <a:ln w="9525">
                <a:noFill/>
                <a:miter lim="800000"/>
                <a:headEnd/>
                <a:tailEnd/>
              </a:ln>
            </p:spPr>
            <p:txBody>
              <a:bodyPr/>
              <a:lstStyle/>
              <a:p>
                <a:endParaRPr lang="pl-PL">
                  <a:latin typeface="+mn-lt"/>
                </a:endParaRPr>
              </a:p>
            </p:txBody>
          </p:sp>
          <p:sp>
            <p:nvSpPr>
              <p:cNvPr id="148760" name="Rectangle 280"/>
              <p:cNvSpPr>
                <a:spLocks noChangeArrowheads="1"/>
              </p:cNvSpPr>
              <p:nvPr/>
            </p:nvSpPr>
            <p:spPr bwMode="auto">
              <a:xfrm>
                <a:off x="1462" y="1190"/>
                <a:ext cx="2706" cy="21"/>
              </a:xfrm>
              <a:prstGeom prst="rect">
                <a:avLst/>
              </a:prstGeom>
              <a:solidFill>
                <a:srgbClr val="8DC743"/>
              </a:solidFill>
              <a:ln w="9525">
                <a:noFill/>
                <a:miter lim="800000"/>
                <a:headEnd/>
                <a:tailEnd/>
              </a:ln>
            </p:spPr>
            <p:txBody>
              <a:bodyPr/>
              <a:lstStyle/>
              <a:p>
                <a:endParaRPr lang="pl-PL">
                  <a:latin typeface="+mn-lt"/>
                </a:endParaRPr>
              </a:p>
            </p:txBody>
          </p:sp>
          <p:sp>
            <p:nvSpPr>
              <p:cNvPr id="148761" name="Rectangle 281"/>
              <p:cNvSpPr>
                <a:spLocks noChangeArrowheads="1"/>
              </p:cNvSpPr>
              <p:nvPr/>
            </p:nvSpPr>
            <p:spPr bwMode="auto">
              <a:xfrm>
                <a:off x="1462" y="1203"/>
                <a:ext cx="2706" cy="17"/>
              </a:xfrm>
              <a:prstGeom prst="rect">
                <a:avLst/>
              </a:prstGeom>
              <a:solidFill>
                <a:srgbClr val="8EC745"/>
              </a:solidFill>
              <a:ln w="9525">
                <a:noFill/>
                <a:miter lim="800000"/>
                <a:headEnd/>
                <a:tailEnd/>
              </a:ln>
            </p:spPr>
            <p:txBody>
              <a:bodyPr/>
              <a:lstStyle/>
              <a:p>
                <a:endParaRPr lang="pl-PL">
                  <a:latin typeface="+mn-lt"/>
                </a:endParaRPr>
              </a:p>
            </p:txBody>
          </p:sp>
          <p:sp>
            <p:nvSpPr>
              <p:cNvPr id="148762" name="Rectangle 282"/>
              <p:cNvSpPr>
                <a:spLocks noChangeArrowheads="1"/>
              </p:cNvSpPr>
              <p:nvPr/>
            </p:nvSpPr>
            <p:spPr bwMode="auto">
              <a:xfrm>
                <a:off x="1462" y="1211"/>
                <a:ext cx="2706" cy="18"/>
              </a:xfrm>
              <a:prstGeom prst="rect">
                <a:avLst/>
              </a:prstGeom>
              <a:solidFill>
                <a:srgbClr val="8FC747"/>
              </a:solidFill>
              <a:ln w="9525">
                <a:noFill/>
                <a:miter lim="800000"/>
                <a:headEnd/>
                <a:tailEnd/>
              </a:ln>
            </p:spPr>
            <p:txBody>
              <a:bodyPr/>
              <a:lstStyle/>
              <a:p>
                <a:endParaRPr lang="pl-PL">
                  <a:latin typeface="+mn-lt"/>
                </a:endParaRPr>
              </a:p>
            </p:txBody>
          </p:sp>
          <p:sp>
            <p:nvSpPr>
              <p:cNvPr id="148763" name="Rectangle 283"/>
              <p:cNvSpPr>
                <a:spLocks noChangeArrowheads="1"/>
              </p:cNvSpPr>
              <p:nvPr/>
            </p:nvSpPr>
            <p:spPr bwMode="auto">
              <a:xfrm>
                <a:off x="1462" y="1220"/>
                <a:ext cx="2706" cy="17"/>
              </a:xfrm>
              <a:prstGeom prst="rect">
                <a:avLst/>
              </a:prstGeom>
              <a:solidFill>
                <a:srgbClr val="8EC849"/>
              </a:solidFill>
              <a:ln w="9525">
                <a:noFill/>
                <a:miter lim="800000"/>
                <a:headEnd/>
                <a:tailEnd/>
              </a:ln>
            </p:spPr>
            <p:txBody>
              <a:bodyPr/>
              <a:lstStyle/>
              <a:p>
                <a:endParaRPr lang="pl-PL">
                  <a:latin typeface="+mn-lt"/>
                </a:endParaRPr>
              </a:p>
            </p:txBody>
          </p:sp>
          <p:sp>
            <p:nvSpPr>
              <p:cNvPr id="148764" name="Rectangle 284"/>
              <p:cNvSpPr>
                <a:spLocks noChangeArrowheads="1"/>
              </p:cNvSpPr>
              <p:nvPr/>
            </p:nvSpPr>
            <p:spPr bwMode="auto">
              <a:xfrm>
                <a:off x="1462" y="1229"/>
                <a:ext cx="2706" cy="17"/>
              </a:xfrm>
              <a:prstGeom prst="rect">
                <a:avLst/>
              </a:prstGeom>
              <a:solidFill>
                <a:srgbClr val="8FC84B"/>
              </a:solidFill>
              <a:ln w="9525">
                <a:noFill/>
                <a:miter lim="800000"/>
                <a:headEnd/>
                <a:tailEnd/>
              </a:ln>
            </p:spPr>
            <p:txBody>
              <a:bodyPr/>
              <a:lstStyle/>
              <a:p>
                <a:endParaRPr lang="pl-PL">
                  <a:latin typeface="+mn-lt"/>
                </a:endParaRPr>
              </a:p>
            </p:txBody>
          </p:sp>
          <p:sp>
            <p:nvSpPr>
              <p:cNvPr id="148765" name="Rectangle 285"/>
              <p:cNvSpPr>
                <a:spLocks noChangeArrowheads="1"/>
              </p:cNvSpPr>
              <p:nvPr/>
            </p:nvSpPr>
            <p:spPr bwMode="auto">
              <a:xfrm>
                <a:off x="1462" y="1237"/>
                <a:ext cx="2706" cy="22"/>
              </a:xfrm>
              <a:prstGeom prst="rect">
                <a:avLst/>
              </a:prstGeom>
              <a:solidFill>
                <a:srgbClr val="90C84C"/>
              </a:solidFill>
              <a:ln w="9525">
                <a:noFill/>
                <a:miter lim="800000"/>
                <a:headEnd/>
                <a:tailEnd/>
              </a:ln>
            </p:spPr>
            <p:txBody>
              <a:bodyPr/>
              <a:lstStyle/>
              <a:p>
                <a:endParaRPr lang="pl-PL">
                  <a:latin typeface="+mn-lt"/>
                </a:endParaRPr>
              </a:p>
            </p:txBody>
          </p:sp>
          <p:sp>
            <p:nvSpPr>
              <p:cNvPr id="148766" name="Rectangle 286"/>
              <p:cNvSpPr>
                <a:spLocks noChangeArrowheads="1"/>
              </p:cNvSpPr>
              <p:nvPr/>
            </p:nvSpPr>
            <p:spPr bwMode="auto">
              <a:xfrm>
                <a:off x="1462" y="1246"/>
                <a:ext cx="2706" cy="22"/>
              </a:xfrm>
              <a:prstGeom prst="rect">
                <a:avLst/>
              </a:prstGeom>
              <a:solidFill>
                <a:srgbClr val="91C94E"/>
              </a:solidFill>
              <a:ln w="9525">
                <a:noFill/>
                <a:miter lim="800000"/>
                <a:headEnd/>
                <a:tailEnd/>
              </a:ln>
            </p:spPr>
            <p:txBody>
              <a:bodyPr/>
              <a:lstStyle/>
              <a:p>
                <a:endParaRPr lang="pl-PL">
                  <a:latin typeface="+mn-lt"/>
                </a:endParaRPr>
              </a:p>
            </p:txBody>
          </p:sp>
          <p:sp>
            <p:nvSpPr>
              <p:cNvPr id="148767" name="Rectangle 287"/>
              <p:cNvSpPr>
                <a:spLocks noChangeArrowheads="1"/>
              </p:cNvSpPr>
              <p:nvPr/>
            </p:nvSpPr>
            <p:spPr bwMode="auto">
              <a:xfrm>
                <a:off x="1462" y="1259"/>
                <a:ext cx="2706" cy="17"/>
              </a:xfrm>
              <a:prstGeom prst="rect">
                <a:avLst/>
              </a:prstGeom>
              <a:solidFill>
                <a:srgbClr val="92C94F"/>
              </a:solidFill>
              <a:ln w="9525">
                <a:noFill/>
                <a:miter lim="800000"/>
                <a:headEnd/>
                <a:tailEnd/>
              </a:ln>
            </p:spPr>
            <p:txBody>
              <a:bodyPr/>
              <a:lstStyle/>
              <a:p>
                <a:endParaRPr lang="pl-PL">
                  <a:latin typeface="+mn-lt"/>
                </a:endParaRPr>
              </a:p>
            </p:txBody>
          </p:sp>
          <p:sp>
            <p:nvSpPr>
              <p:cNvPr id="148768" name="Rectangle 288"/>
              <p:cNvSpPr>
                <a:spLocks noChangeArrowheads="1"/>
              </p:cNvSpPr>
              <p:nvPr/>
            </p:nvSpPr>
            <p:spPr bwMode="auto">
              <a:xfrm>
                <a:off x="1462" y="1268"/>
                <a:ext cx="2706" cy="17"/>
              </a:xfrm>
              <a:prstGeom prst="rect">
                <a:avLst/>
              </a:prstGeom>
              <a:solidFill>
                <a:srgbClr val="92C952"/>
              </a:solidFill>
              <a:ln w="9525">
                <a:noFill/>
                <a:miter lim="800000"/>
                <a:headEnd/>
                <a:tailEnd/>
              </a:ln>
            </p:spPr>
            <p:txBody>
              <a:bodyPr/>
              <a:lstStyle/>
              <a:p>
                <a:endParaRPr lang="pl-PL">
                  <a:latin typeface="+mn-lt"/>
                </a:endParaRPr>
              </a:p>
            </p:txBody>
          </p:sp>
          <p:sp>
            <p:nvSpPr>
              <p:cNvPr id="148769" name="Rectangle 289"/>
              <p:cNvSpPr>
                <a:spLocks noChangeArrowheads="1"/>
              </p:cNvSpPr>
              <p:nvPr/>
            </p:nvSpPr>
            <p:spPr bwMode="auto">
              <a:xfrm>
                <a:off x="1462" y="1276"/>
                <a:ext cx="2706" cy="18"/>
              </a:xfrm>
              <a:prstGeom prst="rect">
                <a:avLst/>
              </a:prstGeom>
              <a:solidFill>
                <a:srgbClr val="93CA53"/>
              </a:solidFill>
              <a:ln w="9525">
                <a:noFill/>
                <a:miter lim="800000"/>
                <a:headEnd/>
                <a:tailEnd/>
              </a:ln>
            </p:spPr>
            <p:txBody>
              <a:bodyPr/>
              <a:lstStyle/>
              <a:p>
                <a:endParaRPr lang="pl-PL">
                  <a:latin typeface="+mn-lt"/>
                </a:endParaRPr>
              </a:p>
            </p:txBody>
          </p:sp>
          <p:sp>
            <p:nvSpPr>
              <p:cNvPr id="148770" name="Rectangle 290"/>
              <p:cNvSpPr>
                <a:spLocks noChangeArrowheads="1"/>
              </p:cNvSpPr>
              <p:nvPr/>
            </p:nvSpPr>
            <p:spPr bwMode="auto">
              <a:xfrm>
                <a:off x="1462" y="1285"/>
                <a:ext cx="2706" cy="22"/>
              </a:xfrm>
              <a:prstGeom prst="rect">
                <a:avLst/>
              </a:prstGeom>
              <a:solidFill>
                <a:srgbClr val="94CA55"/>
              </a:solidFill>
              <a:ln w="9525">
                <a:noFill/>
                <a:miter lim="800000"/>
                <a:headEnd/>
                <a:tailEnd/>
              </a:ln>
            </p:spPr>
            <p:txBody>
              <a:bodyPr/>
              <a:lstStyle/>
              <a:p>
                <a:endParaRPr lang="pl-PL">
                  <a:latin typeface="+mn-lt"/>
                </a:endParaRPr>
              </a:p>
            </p:txBody>
          </p:sp>
          <p:sp>
            <p:nvSpPr>
              <p:cNvPr id="148771" name="Rectangle 291"/>
              <p:cNvSpPr>
                <a:spLocks noChangeArrowheads="1"/>
              </p:cNvSpPr>
              <p:nvPr/>
            </p:nvSpPr>
            <p:spPr bwMode="auto">
              <a:xfrm>
                <a:off x="1462" y="1294"/>
                <a:ext cx="2706" cy="21"/>
              </a:xfrm>
              <a:prstGeom prst="rect">
                <a:avLst/>
              </a:prstGeom>
              <a:solidFill>
                <a:srgbClr val="95CB57"/>
              </a:solidFill>
              <a:ln w="9525">
                <a:noFill/>
                <a:miter lim="800000"/>
                <a:headEnd/>
                <a:tailEnd/>
              </a:ln>
            </p:spPr>
            <p:txBody>
              <a:bodyPr/>
              <a:lstStyle/>
              <a:p>
                <a:endParaRPr lang="pl-PL">
                  <a:latin typeface="+mn-lt"/>
                </a:endParaRPr>
              </a:p>
            </p:txBody>
          </p:sp>
          <p:sp>
            <p:nvSpPr>
              <p:cNvPr id="148772" name="Rectangle 292"/>
              <p:cNvSpPr>
                <a:spLocks noChangeArrowheads="1"/>
              </p:cNvSpPr>
              <p:nvPr/>
            </p:nvSpPr>
            <p:spPr bwMode="auto">
              <a:xfrm>
                <a:off x="1462" y="1307"/>
                <a:ext cx="2706" cy="17"/>
              </a:xfrm>
              <a:prstGeom prst="rect">
                <a:avLst/>
              </a:prstGeom>
              <a:solidFill>
                <a:srgbClr val="96CB58"/>
              </a:solidFill>
              <a:ln w="9525">
                <a:noFill/>
                <a:miter lim="800000"/>
                <a:headEnd/>
                <a:tailEnd/>
              </a:ln>
            </p:spPr>
            <p:txBody>
              <a:bodyPr/>
              <a:lstStyle/>
              <a:p>
                <a:endParaRPr lang="pl-PL">
                  <a:latin typeface="+mn-lt"/>
                </a:endParaRPr>
              </a:p>
            </p:txBody>
          </p:sp>
          <p:sp>
            <p:nvSpPr>
              <p:cNvPr id="148773" name="Rectangle 293"/>
              <p:cNvSpPr>
                <a:spLocks noChangeArrowheads="1"/>
              </p:cNvSpPr>
              <p:nvPr/>
            </p:nvSpPr>
            <p:spPr bwMode="auto">
              <a:xfrm>
                <a:off x="1462" y="1315"/>
                <a:ext cx="2706" cy="17"/>
              </a:xfrm>
              <a:prstGeom prst="rect">
                <a:avLst/>
              </a:prstGeom>
              <a:solidFill>
                <a:srgbClr val="95CB5A"/>
              </a:solidFill>
              <a:ln w="9525">
                <a:noFill/>
                <a:miter lim="800000"/>
                <a:headEnd/>
                <a:tailEnd/>
              </a:ln>
            </p:spPr>
            <p:txBody>
              <a:bodyPr/>
              <a:lstStyle/>
              <a:p>
                <a:endParaRPr lang="pl-PL">
                  <a:latin typeface="+mn-lt"/>
                </a:endParaRPr>
              </a:p>
            </p:txBody>
          </p:sp>
          <p:sp>
            <p:nvSpPr>
              <p:cNvPr id="148774" name="Rectangle 294"/>
              <p:cNvSpPr>
                <a:spLocks noChangeArrowheads="1"/>
              </p:cNvSpPr>
              <p:nvPr/>
            </p:nvSpPr>
            <p:spPr bwMode="auto">
              <a:xfrm>
                <a:off x="1462" y="1324"/>
                <a:ext cx="2706" cy="17"/>
              </a:xfrm>
              <a:prstGeom prst="rect">
                <a:avLst/>
              </a:prstGeom>
              <a:solidFill>
                <a:srgbClr val="96CB5B"/>
              </a:solidFill>
              <a:ln w="9525">
                <a:noFill/>
                <a:miter lim="800000"/>
                <a:headEnd/>
                <a:tailEnd/>
              </a:ln>
            </p:spPr>
            <p:txBody>
              <a:bodyPr/>
              <a:lstStyle/>
              <a:p>
                <a:endParaRPr lang="pl-PL">
                  <a:latin typeface="+mn-lt"/>
                </a:endParaRPr>
              </a:p>
            </p:txBody>
          </p:sp>
          <p:sp>
            <p:nvSpPr>
              <p:cNvPr id="148775" name="Rectangle 295"/>
              <p:cNvSpPr>
                <a:spLocks noChangeArrowheads="1"/>
              </p:cNvSpPr>
              <p:nvPr/>
            </p:nvSpPr>
            <p:spPr bwMode="auto">
              <a:xfrm>
                <a:off x="1462" y="1332"/>
                <a:ext cx="2706" cy="18"/>
              </a:xfrm>
              <a:prstGeom prst="rect">
                <a:avLst/>
              </a:prstGeom>
              <a:solidFill>
                <a:srgbClr val="97CC5D"/>
              </a:solidFill>
              <a:ln w="9525">
                <a:noFill/>
                <a:miter lim="800000"/>
                <a:headEnd/>
                <a:tailEnd/>
              </a:ln>
            </p:spPr>
            <p:txBody>
              <a:bodyPr/>
              <a:lstStyle/>
              <a:p>
                <a:endParaRPr lang="pl-PL">
                  <a:latin typeface="+mn-lt"/>
                </a:endParaRPr>
              </a:p>
            </p:txBody>
          </p:sp>
          <p:sp>
            <p:nvSpPr>
              <p:cNvPr id="148776" name="Rectangle 296"/>
              <p:cNvSpPr>
                <a:spLocks noChangeArrowheads="1"/>
              </p:cNvSpPr>
              <p:nvPr/>
            </p:nvSpPr>
            <p:spPr bwMode="auto">
              <a:xfrm>
                <a:off x="1462" y="1341"/>
                <a:ext cx="2706" cy="22"/>
              </a:xfrm>
              <a:prstGeom prst="rect">
                <a:avLst/>
              </a:prstGeom>
              <a:solidFill>
                <a:srgbClr val="98CC5E"/>
              </a:solidFill>
              <a:ln w="9525">
                <a:noFill/>
                <a:miter lim="800000"/>
                <a:headEnd/>
                <a:tailEnd/>
              </a:ln>
            </p:spPr>
            <p:txBody>
              <a:bodyPr/>
              <a:lstStyle/>
              <a:p>
                <a:endParaRPr lang="pl-PL">
                  <a:latin typeface="+mn-lt"/>
                </a:endParaRPr>
              </a:p>
            </p:txBody>
          </p:sp>
          <p:sp>
            <p:nvSpPr>
              <p:cNvPr id="148777" name="Rectangle 297"/>
              <p:cNvSpPr>
                <a:spLocks noChangeArrowheads="1"/>
              </p:cNvSpPr>
              <p:nvPr/>
            </p:nvSpPr>
            <p:spPr bwMode="auto">
              <a:xfrm>
                <a:off x="1462" y="1350"/>
                <a:ext cx="2706" cy="21"/>
              </a:xfrm>
              <a:prstGeom prst="rect">
                <a:avLst/>
              </a:prstGeom>
              <a:solidFill>
                <a:srgbClr val="99CD60"/>
              </a:solidFill>
              <a:ln w="9525">
                <a:noFill/>
                <a:miter lim="800000"/>
                <a:headEnd/>
                <a:tailEnd/>
              </a:ln>
            </p:spPr>
            <p:txBody>
              <a:bodyPr/>
              <a:lstStyle/>
              <a:p>
                <a:endParaRPr lang="pl-PL">
                  <a:latin typeface="+mn-lt"/>
                </a:endParaRPr>
              </a:p>
            </p:txBody>
          </p:sp>
          <p:sp>
            <p:nvSpPr>
              <p:cNvPr id="148778" name="Rectangle 298"/>
              <p:cNvSpPr>
                <a:spLocks noChangeArrowheads="1"/>
              </p:cNvSpPr>
              <p:nvPr/>
            </p:nvSpPr>
            <p:spPr bwMode="auto">
              <a:xfrm>
                <a:off x="1462" y="1363"/>
                <a:ext cx="2706" cy="17"/>
              </a:xfrm>
              <a:prstGeom prst="rect">
                <a:avLst/>
              </a:prstGeom>
              <a:solidFill>
                <a:srgbClr val="99CD62"/>
              </a:solidFill>
              <a:ln w="9525">
                <a:noFill/>
                <a:miter lim="800000"/>
                <a:headEnd/>
                <a:tailEnd/>
              </a:ln>
            </p:spPr>
            <p:txBody>
              <a:bodyPr/>
              <a:lstStyle/>
              <a:p>
                <a:endParaRPr lang="pl-PL">
                  <a:latin typeface="+mn-lt"/>
                </a:endParaRPr>
              </a:p>
            </p:txBody>
          </p:sp>
          <p:sp>
            <p:nvSpPr>
              <p:cNvPr id="148779" name="Rectangle 299"/>
              <p:cNvSpPr>
                <a:spLocks noChangeArrowheads="1"/>
              </p:cNvSpPr>
              <p:nvPr/>
            </p:nvSpPr>
            <p:spPr bwMode="auto">
              <a:xfrm>
                <a:off x="1462" y="1371"/>
                <a:ext cx="2706" cy="18"/>
              </a:xfrm>
              <a:prstGeom prst="rect">
                <a:avLst/>
              </a:prstGeom>
              <a:solidFill>
                <a:srgbClr val="9ACD63"/>
              </a:solidFill>
              <a:ln w="9525">
                <a:noFill/>
                <a:miter lim="800000"/>
                <a:headEnd/>
                <a:tailEnd/>
              </a:ln>
            </p:spPr>
            <p:txBody>
              <a:bodyPr/>
              <a:lstStyle/>
              <a:p>
                <a:endParaRPr lang="pl-PL">
                  <a:latin typeface="+mn-lt"/>
                </a:endParaRPr>
              </a:p>
            </p:txBody>
          </p:sp>
          <p:sp>
            <p:nvSpPr>
              <p:cNvPr id="148780" name="Rectangle 300"/>
              <p:cNvSpPr>
                <a:spLocks noChangeArrowheads="1"/>
              </p:cNvSpPr>
              <p:nvPr/>
            </p:nvSpPr>
            <p:spPr bwMode="auto">
              <a:xfrm>
                <a:off x="1462" y="1380"/>
                <a:ext cx="2706" cy="17"/>
              </a:xfrm>
              <a:prstGeom prst="rect">
                <a:avLst/>
              </a:prstGeom>
              <a:solidFill>
                <a:srgbClr val="9BCE64"/>
              </a:solidFill>
              <a:ln w="9525">
                <a:noFill/>
                <a:miter lim="800000"/>
                <a:headEnd/>
                <a:tailEnd/>
              </a:ln>
            </p:spPr>
            <p:txBody>
              <a:bodyPr/>
              <a:lstStyle/>
              <a:p>
                <a:endParaRPr lang="pl-PL">
                  <a:latin typeface="+mn-lt"/>
                </a:endParaRPr>
              </a:p>
            </p:txBody>
          </p:sp>
          <p:sp>
            <p:nvSpPr>
              <p:cNvPr id="148781" name="Rectangle 301"/>
              <p:cNvSpPr>
                <a:spLocks noChangeArrowheads="1"/>
              </p:cNvSpPr>
              <p:nvPr/>
            </p:nvSpPr>
            <p:spPr bwMode="auto">
              <a:xfrm>
                <a:off x="1462" y="1389"/>
                <a:ext cx="2706" cy="17"/>
              </a:xfrm>
              <a:prstGeom prst="rect">
                <a:avLst/>
              </a:prstGeom>
              <a:solidFill>
                <a:srgbClr val="9CCE66"/>
              </a:solidFill>
              <a:ln w="9525">
                <a:noFill/>
                <a:miter lim="800000"/>
                <a:headEnd/>
                <a:tailEnd/>
              </a:ln>
            </p:spPr>
            <p:txBody>
              <a:bodyPr/>
              <a:lstStyle/>
              <a:p>
                <a:endParaRPr lang="pl-PL">
                  <a:latin typeface="+mn-lt"/>
                </a:endParaRPr>
              </a:p>
            </p:txBody>
          </p:sp>
          <p:sp>
            <p:nvSpPr>
              <p:cNvPr id="148782" name="Rectangle 302"/>
              <p:cNvSpPr>
                <a:spLocks noChangeArrowheads="1"/>
              </p:cNvSpPr>
              <p:nvPr/>
            </p:nvSpPr>
            <p:spPr bwMode="auto">
              <a:xfrm>
                <a:off x="1462" y="1397"/>
                <a:ext cx="2706" cy="22"/>
              </a:xfrm>
              <a:prstGeom prst="rect">
                <a:avLst/>
              </a:prstGeom>
              <a:solidFill>
                <a:srgbClr val="9CCE67"/>
              </a:solidFill>
              <a:ln w="9525">
                <a:noFill/>
                <a:miter lim="800000"/>
                <a:headEnd/>
                <a:tailEnd/>
              </a:ln>
            </p:spPr>
            <p:txBody>
              <a:bodyPr/>
              <a:lstStyle/>
              <a:p>
                <a:endParaRPr lang="pl-PL">
                  <a:latin typeface="+mn-lt"/>
                </a:endParaRPr>
              </a:p>
            </p:txBody>
          </p:sp>
          <p:sp>
            <p:nvSpPr>
              <p:cNvPr id="148783" name="Rectangle 303"/>
              <p:cNvSpPr>
                <a:spLocks noChangeArrowheads="1"/>
              </p:cNvSpPr>
              <p:nvPr/>
            </p:nvSpPr>
            <p:spPr bwMode="auto">
              <a:xfrm>
                <a:off x="1462" y="1406"/>
                <a:ext cx="2706" cy="21"/>
              </a:xfrm>
              <a:prstGeom prst="rect">
                <a:avLst/>
              </a:prstGeom>
              <a:solidFill>
                <a:srgbClr val="9CCF68"/>
              </a:solidFill>
              <a:ln w="9525">
                <a:noFill/>
                <a:miter lim="800000"/>
                <a:headEnd/>
                <a:tailEnd/>
              </a:ln>
            </p:spPr>
            <p:txBody>
              <a:bodyPr/>
              <a:lstStyle/>
              <a:p>
                <a:endParaRPr lang="pl-PL">
                  <a:latin typeface="+mn-lt"/>
                </a:endParaRPr>
              </a:p>
            </p:txBody>
          </p:sp>
          <p:sp>
            <p:nvSpPr>
              <p:cNvPr id="148784" name="Rectangle 304"/>
              <p:cNvSpPr>
                <a:spLocks noChangeArrowheads="1"/>
              </p:cNvSpPr>
              <p:nvPr/>
            </p:nvSpPr>
            <p:spPr bwMode="auto">
              <a:xfrm>
                <a:off x="1462" y="1419"/>
                <a:ext cx="2706" cy="17"/>
              </a:xfrm>
              <a:prstGeom prst="rect">
                <a:avLst/>
              </a:prstGeom>
              <a:solidFill>
                <a:srgbClr val="9DCF6A"/>
              </a:solidFill>
              <a:ln w="9525">
                <a:noFill/>
                <a:miter lim="800000"/>
                <a:headEnd/>
                <a:tailEnd/>
              </a:ln>
            </p:spPr>
            <p:txBody>
              <a:bodyPr/>
              <a:lstStyle/>
              <a:p>
                <a:endParaRPr lang="pl-PL">
                  <a:latin typeface="+mn-lt"/>
                </a:endParaRPr>
              </a:p>
            </p:txBody>
          </p:sp>
          <p:sp>
            <p:nvSpPr>
              <p:cNvPr id="148785" name="Rectangle 305"/>
              <p:cNvSpPr>
                <a:spLocks noChangeArrowheads="1"/>
              </p:cNvSpPr>
              <p:nvPr/>
            </p:nvSpPr>
            <p:spPr bwMode="auto">
              <a:xfrm>
                <a:off x="1462" y="1427"/>
                <a:ext cx="2706" cy="18"/>
              </a:xfrm>
              <a:prstGeom prst="rect">
                <a:avLst/>
              </a:prstGeom>
              <a:solidFill>
                <a:srgbClr val="9ECF6B"/>
              </a:solidFill>
              <a:ln w="9525">
                <a:noFill/>
                <a:miter lim="800000"/>
                <a:headEnd/>
                <a:tailEnd/>
              </a:ln>
            </p:spPr>
            <p:txBody>
              <a:bodyPr/>
              <a:lstStyle/>
              <a:p>
                <a:endParaRPr lang="pl-PL">
                  <a:latin typeface="+mn-lt"/>
                </a:endParaRPr>
              </a:p>
            </p:txBody>
          </p:sp>
          <p:sp>
            <p:nvSpPr>
              <p:cNvPr id="148786" name="Rectangle 306"/>
              <p:cNvSpPr>
                <a:spLocks noChangeArrowheads="1"/>
              </p:cNvSpPr>
              <p:nvPr/>
            </p:nvSpPr>
            <p:spPr bwMode="auto">
              <a:xfrm>
                <a:off x="1462" y="1436"/>
                <a:ext cx="2706" cy="17"/>
              </a:xfrm>
              <a:prstGeom prst="rect">
                <a:avLst/>
              </a:prstGeom>
              <a:solidFill>
                <a:srgbClr val="9FD06C"/>
              </a:solidFill>
              <a:ln w="9525">
                <a:noFill/>
                <a:miter lim="800000"/>
                <a:headEnd/>
                <a:tailEnd/>
              </a:ln>
            </p:spPr>
            <p:txBody>
              <a:bodyPr/>
              <a:lstStyle/>
              <a:p>
                <a:endParaRPr lang="pl-PL">
                  <a:latin typeface="+mn-lt"/>
                </a:endParaRPr>
              </a:p>
            </p:txBody>
          </p:sp>
          <p:sp>
            <p:nvSpPr>
              <p:cNvPr id="148787" name="Rectangle 307"/>
              <p:cNvSpPr>
                <a:spLocks noChangeArrowheads="1"/>
              </p:cNvSpPr>
              <p:nvPr/>
            </p:nvSpPr>
            <p:spPr bwMode="auto">
              <a:xfrm>
                <a:off x="1462" y="1445"/>
                <a:ext cx="2706" cy="17"/>
              </a:xfrm>
              <a:prstGeom prst="rect">
                <a:avLst/>
              </a:prstGeom>
              <a:solidFill>
                <a:srgbClr val="A1D06E"/>
              </a:solidFill>
              <a:ln w="9525">
                <a:noFill/>
                <a:miter lim="800000"/>
                <a:headEnd/>
                <a:tailEnd/>
              </a:ln>
            </p:spPr>
            <p:txBody>
              <a:bodyPr/>
              <a:lstStyle/>
              <a:p>
                <a:endParaRPr lang="pl-PL">
                  <a:latin typeface="+mn-lt"/>
                </a:endParaRPr>
              </a:p>
            </p:txBody>
          </p:sp>
          <p:sp>
            <p:nvSpPr>
              <p:cNvPr id="148788" name="Rectangle 308"/>
              <p:cNvSpPr>
                <a:spLocks noChangeArrowheads="1"/>
              </p:cNvSpPr>
              <p:nvPr/>
            </p:nvSpPr>
            <p:spPr bwMode="auto">
              <a:xfrm>
                <a:off x="1462" y="1453"/>
                <a:ext cx="2706" cy="22"/>
              </a:xfrm>
              <a:prstGeom prst="rect">
                <a:avLst/>
              </a:prstGeom>
              <a:solidFill>
                <a:srgbClr val="A1D06F"/>
              </a:solidFill>
              <a:ln w="9525">
                <a:noFill/>
                <a:miter lim="800000"/>
                <a:headEnd/>
                <a:tailEnd/>
              </a:ln>
            </p:spPr>
            <p:txBody>
              <a:bodyPr/>
              <a:lstStyle/>
              <a:p>
                <a:endParaRPr lang="pl-PL">
                  <a:latin typeface="+mn-lt"/>
                </a:endParaRPr>
              </a:p>
            </p:txBody>
          </p:sp>
          <p:sp>
            <p:nvSpPr>
              <p:cNvPr id="148789" name="Rectangle 309"/>
              <p:cNvSpPr>
                <a:spLocks noChangeArrowheads="1"/>
              </p:cNvSpPr>
              <p:nvPr/>
            </p:nvSpPr>
            <p:spPr bwMode="auto">
              <a:xfrm>
                <a:off x="1462" y="1462"/>
                <a:ext cx="2706" cy="22"/>
              </a:xfrm>
              <a:prstGeom prst="rect">
                <a:avLst/>
              </a:prstGeom>
              <a:solidFill>
                <a:srgbClr val="A2D171"/>
              </a:solidFill>
              <a:ln w="9525">
                <a:noFill/>
                <a:miter lim="800000"/>
                <a:headEnd/>
                <a:tailEnd/>
              </a:ln>
            </p:spPr>
            <p:txBody>
              <a:bodyPr/>
              <a:lstStyle/>
              <a:p>
                <a:endParaRPr lang="pl-PL">
                  <a:latin typeface="+mn-lt"/>
                </a:endParaRPr>
              </a:p>
            </p:txBody>
          </p:sp>
          <p:sp>
            <p:nvSpPr>
              <p:cNvPr id="148790" name="Rectangle 310"/>
              <p:cNvSpPr>
                <a:spLocks noChangeArrowheads="1"/>
              </p:cNvSpPr>
              <p:nvPr/>
            </p:nvSpPr>
            <p:spPr bwMode="auto">
              <a:xfrm>
                <a:off x="1462" y="1475"/>
                <a:ext cx="2706" cy="17"/>
              </a:xfrm>
              <a:prstGeom prst="rect">
                <a:avLst/>
              </a:prstGeom>
              <a:solidFill>
                <a:srgbClr val="A3D272"/>
              </a:solidFill>
              <a:ln w="9525">
                <a:noFill/>
                <a:miter lim="800000"/>
                <a:headEnd/>
                <a:tailEnd/>
              </a:ln>
            </p:spPr>
            <p:txBody>
              <a:bodyPr/>
              <a:lstStyle/>
              <a:p>
                <a:endParaRPr lang="pl-PL">
                  <a:latin typeface="+mn-lt"/>
                </a:endParaRPr>
              </a:p>
            </p:txBody>
          </p:sp>
          <p:sp>
            <p:nvSpPr>
              <p:cNvPr id="148791" name="Rectangle 311"/>
              <p:cNvSpPr>
                <a:spLocks noChangeArrowheads="1"/>
              </p:cNvSpPr>
              <p:nvPr/>
            </p:nvSpPr>
            <p:spPr bwMode="auto">
              <a:xfrm>
                <a:off x="1462" y="1484"/>
                <a:ext cx="2706" cy="17"/>
              </a:xfrm>
              <a:prstGeom prst="rect">
                <a:avLst/>
              </a:prstGeom>
              <a:solidFill>
                <a:srgbClr val="A4D273"/>
              </a:solidFill>
              <a:ln w="9525">
                <a:noFill/>
                <a:miter lim="800000"/>
                <a:headEnd/>
                <a:tailEnd/>
              </a:ln>
            </p:spPr>
            <p:txBody>
              <a:bodyPr/>
              <a:lstStyle/>
              <a:p>
                <a:endParaRPr lang="pl-PL">
                  <a:latin typeface="+mn-lt"/>
                </a:endParaRPr>
              </a:p>
            </p:txBody>
          </p:sp>
          <p:sp>
            <p:nvSpPr>
              <p:cNvPr id="148792" name="Rectangle 312"/>
              <p:cNvSpPr>
                <a:spLocks noChangeArrowheads="1"/>
              </p:cNvSpPr>
              <p:nvPr/>
            </p:nvSpPr>
            <p:spPr bwMode="auto">
              <a:xfrm>
                <a:off x="1462" y="1492"/>
                <a:ext cx="2706" cy="18"/>
              </a:xfrm>
              <a:prstGeom prst="rect">
                <a:avLst/>
              </a:prstGeom>
              <a:solidFill>
                <a:srgbClr val="A6D375"/>
              </a:solidFill>
              <a:ln w="9525">
                <a:noFill/>
                <a:miter lim="800000"/>
                <a:headEnd/>
                <a:tailEnd/>
              </a:ln>
            </p:spPr>
            <p:txBody>
              <a:bodyPr/>
              <a:lstStyle/>
              <a:p>
                <a:endParaRPr lang="pl-PL">
                  <a:latin typeface="+mn-lt"/>
                </a:endParaRPr>
              </a:p>
            </p:txBody>
          </p:sp>
          <p:sp>
            <p:nvSpPr>
              <p:cNvPr id="148793" name="Rectangle 313"/>
              <p:cNvSpPr>
                <a:spLocks noChangeArrowheads="1"/>
              </p:cNvSpPr>
              <p:nvPr/>
            </p:nvSpPr>
            <p:spPr bwMode="auto">
              <a:xfrm>
                <a:off x="1462" y="1501"/>
                <a:ext cx="2706" cy="17"/>
              </a:xfrm>
              <a:prstGeom prst="rect">
                <a:avLst/>
              </a:prstGeom>
              <a:solidFill>
                <a:srgbClr val="A6D376"/>
              </a:solidFill>
              <a:ln w="9525">
                <a:noFill/>
                <a:miter lim="800000"/>
                <a:headEnd/>
                <a:tailEnd/>
              </a:ln>
            </p:spPr>
            <p:txBody>
              <a:bodyPr/>
              <a:lstStyle/>
              <a:p>
                <a:endParaRPr lang="pl-PL">
                  <a:latin typeface="+mn-lt"/>
                </a:endParaRPr>
              </a:p>
            </p:txBody>
          </p:sp>
          <p:sp>
            <p:nvSpPr>
              <p:cNvPr id="148794" name="Rectangle 314"/>
              <p:cNvSpPr>
                <a:spLocks noChangeArrowheads="1"/>
              </p:cNvSpPr>
              <p:nvPr/>
            </p:nvSpPr>
            <p:spPr bwMode="auto">
              <a:xfrm>
                <a:off x="1462" y="1510"/>
                <a:ext cx="2706" cy="21"/>
              </a:xfrm>
              <a:prstGeom prst="rect">
                <a:avLst/>
              </a:prstGeom>
              <a:solidFill>
                <a:srgbClr val="A7D377"/>
              </a:solidFill>
              <a:ln w="9525">
                <a:noFill/>
                <a:miter lim="800000"/>
                <a:headEnd/>
                <a:tailEnd/>
              </a:ln>
            </p:spPr>
            <p:txBody>
              <a:bodyPr/>
              <a:lstStyle/>
              <a:p>
                <a:endParaRPr lang="pl-PL">
                  <a:latin typeface="+mn-lt"/>
                </a:endParaRPr>
              </a:p>
            </p:txBody>
          </p:sp>
          <p:sp>
            <p:nvSpPr>
              <p:cNvPr id="148795" name="Rectangle 315"/>
              <p:cNvSpPr>
                <a:spLocks noChangeArrowheads="1"/>
              </p:cNvSpPr>
              <p:nvPr/>
            </p:nvSpPr>
            <p:spPr bwMode="auto">
              <a:xfrm>
                <a:off x="1462" y="1518"/>
                <a:ext cx="2706" cy="22"/>
              </a:xfrm>
              <a:prstGeom prst="rect">
                <a:avLst/>
              </a:prstGeom>
              <a:solidFill>
                <a:srgbClr val="A8D479"/>
              </a:solidFill>
              <a:ln w="9525">
                <a:noFill/>
                <a:miter lim="800000"/>
                <a:headEnd/>
                <a:tailEnd/>
              </a:ln>
            </p:spPr>
            <p:txBody>
              <a:bodyPr/>
              <a:lstStyle/>
              <a:p>
                <a:endParaRPr lang="pl-PL">
                  <a:latin typeface="+mn-lt"/>
                </a:endParaRPr>
              </a:p>
            </p:txBody>
          </p:sp>
          <p:sp>
            <p:nvSpPr>
              <p:cNvPr id="148796" name="Rectangle 316"/>
              <p:cNvSpPr>
                <a:spLocks noChangeArrowheads="1"/>
              </p:cNvSpPr>
              <p:nvPr/>
            </p:nvSpPr>
            <p:spPr bwMode="auto">
              <a:xfrm>
                <a:off x="1462" y="1531"/>
                <a:ext cx="2706" cy="17"/>
              </a:xfrm>
              <a:prstGeom prst="rect">
                <a:avLst/>
              </a:prstGeom>
              <a:solidFill>
                <a:srgbClr val="A9D47A"/>
              </a:solidFill>
              <a:ln w="9525">
                <a:noFill/>
                <a:miter lim="800000"/>
                <a:headEnd/>
                <a:tailEnd/>
              </a:ln>
            </p:spPr>
            <p:txBody>
              <a:bodyPr/>
              <a:lstStyle/>
              <a:p>
                <a:endParaRPr lang="pl-PL">
                  <a:latin typeface="+mn-lt"/>
                </a:endParaRPr>
              </a:p>
            </p:txBody>
          </p:sp>
          <p:sp>
            <p:nvSpPr>
              <p:cNvPr id="148797" name="Rectangle 317"/>
              <p:cNvSpPr>
                <a:spLocks noChangeArrowheads="1"/>
              </p:cNvSpPr>
              <p:nvPr/>
            </p:nvSpPr>
            <p:spPr bwMode="auto">
              <a:xfrm>
                <a:off x="1462" y="1540"/>
                <a:ext cx="2706" cy="17"/>
              </a:xfrm>
              <a:prstGeom prst="rect">
                <a:avLst/>
              </a:prstGeom>
              <a:solidFill>
                <a:srgbClr val="ABD57B"/>
              </a:solidFill>
              <a:ln w="9525">
                <a:noFill/>
                <a:miter lim="800000"/>
                <a:headEnd/>
                <a:tailEnd/>
              </a:ln>
            </p:spPr>
            <p:txBody>
              <a:bodyPr/>
              <a:lstStyle/>
              <a:p>
                <a:endParaRPr lang="pl-PL">
                  <a:latin typeface="+mn-lt"/>
                </a:endParaRPr>
              </a:p>
            </p:txBody>
          </p:sp>
          <p:sp>
            <p:nvSpPr>
              <p:cNvPr id="148798" name="Rectangle 318"/>
              <p:cNvSpPr>
                <a:spLocks noChangeArrowheads="1"/>
              </p:cNvSpPr>
              <p:nvPr/>
            </p:nvSpPr>
            <p:spPr bwMode="auto">
              <a:xfrm>
                <a:off x="1462" y="1548"/>
                <a:ext cx="2706" cy="18"/>
              </a:xfrm>
              <a:prstGeom prst="rect">
                <a:avLst/>
              </a:prstGeom>
              <a:solidFill>
                <a:srgbClr val="ABD57C"/>
              </a:solidFill>
              <a:ln w="9525">
                <a:noFill/>
                <a:miter lim="800000"/>
                <a:headEnd/>
                <a:tailEnd/>
              </a:ln>
            </p:spPr>
            <p:txBody>
              <a:bodyPr/>
              <a:lstStyle/>
              <a:p>
                <a:endParaRPr lang="pl-PL">
                  <a:latin typeface="+mn-lt"/>
                </a:endParaRPr>
              </a:p>
            </p:txBody>
          </p:sp>
          <p:sp>
            <p:nvSpPr>
              <p:cNvPr id="148799" name="Rectangle 319"/>
              <p:cNvSpPr>
                <a:spLocks noChangeArrowheads="1"/>
              </p:cNvSpPr>
              <p:nvPr/>
            </p:nvSpPr>
            <p:spPr bwMode="auto">
              <a:xfrm>
                <a:off x="1462" y="1557"/>
                <a:ext cx="2706" cy="17"/>
              </a:xfrm>
              <a:prstGeom prst="rect">
                <a:avLst/>
              </a:prstGeom>
              <a:solidFill>
                <a:srgbClr val="ACD67D"/>
              </a:solidFill>
              <a:ln w="9525">
                <a:noFill/>
                <a:miter lim="800000"/>
                <a:headEnd/>
                <a:tailEnd/>
              </a:ln>
            </p:spPr>
            <p:txBody>
              <a:bodyPr/>
              <a:lstStyle/>
              <a:p>
                <a:endParaRPr lang="pl-PL">
                  <a:latin typeface="+mn-lt"/>
                </a:endParaRPr>
              </a:p>
            </p:txBody>
          </p:sp>
          <p:sp>
            <p:nvSpPr>
              <p:cNvPr id="148800" name="Rectangle 320"/>
              <p:cNvSpPr>
                <a:spLocks noChangeArrowheads="1"/>
              </p:cNvSpPr>
              <p:nvPr/>
            </p:nvSpPr>
            <p:spPr bwMode="auto">
              <a:xfrm>
                <a:off x="1462" y="1566"/>
                <a:ext cx="2706" cy="21"/>
              </a:xfrm>
              <a:prstGeom prst="rect">
                <a:avLst/>
              </a:prstGeom>
              <a:solidFill>
                <a:srgbClr val="ADD67F"/>
              </a:solidFill>
              <a:ln w="9525">
                <a:noFill/>
                <a:miter lim="800000"/>
                <a:headEnd/>
                <a:tailEnd/>
              </a:ln>
            </p:spPr>
            <p:txBody>
              <a:bodyPr/>
              <a:lstStyle/>
              <a:p>
                <a:endParaRPr lang="pl-PL">
                  <a:latin typeface="+mn-lt"/>
                </a:endParaRPr>
              </a:p>
            </p:txBody>
          </p:sp>
          <p:sp>
            <p:nvSpPr>
              <p:cNvPr id="148801" name="Rectangle 321"/>
              <p:cNvSpPr>
                <a:spLocks noChangeArrowheads="1"/>
              </p:cNvSpPr>
              <p:nvPr/>
            </p:nvSpPr>
            <p:spPr bwMode="auto">
              <a:xfrm>
                <a:off x="1462" y="1574"/>
                <a:ext cx="2706" cy="22"/>
              </a:xfrm>
              <a:prstGeom prst="rect">
                <a:avLst/>
              </a:prstGeom>
              <a:solidFill>
                <a:srgbClr val="AED780"/>
              </a:solidFill>
              <a:ln w="9525">
                <a:noFill/>
                <a:miter lim="800000"/>
                <a:headEnd/>
                <a:tailEnd/>
              </a:ln>
            </p:spPr>
            <p:txBody>
              <a:bodyPr/>
              <a:lstStyle/>
              <a:p>
                <a:endParaRPr lang="pl-PL">
                  <a:latin typeface="+mn-lt"/>
                </a:endParaRPr>
              </a:p>
            </p:txBody>
          </p:sp>
          <p:sp>
            <p:nvSpPr>
              <p:cNvPr id="148802" name="Rectangle 322"/>
              <p:cNvSpPr>
                <a:spLocks noChangeArrowheads="1"/>
              </p:cNvSpPr>
              <p:nvPr/>
            </p:nvSpPr>
            <p:spPr bwMode="auto">
              <a:xfrm>
                <a:off x="1462" y="1587"/>
                <a:ext cx="2706" cy="18"/>
              </a:xfrm>
              <a:prstGeom prst="rect">
                <a:avLst/>
              </a:prstGeom>
              <a:solidFill>
                <a:srgbClr val="AFD781"/>
              </a:solidFill>
              <a:ln w="9525">
                <a:noFill/>
                <a:miter lim="800000"/>
                <a:headEnd/>
                <a:tailEnd/>
              </a:ln>
            </p:spPr>
            <p:txBody>
              <a:bodyPr/>
              <a:lstStyle/>
              <a:p>
                <a:endParaRPr lang="pl-PL">
                  <a:latin typeface="+mn-lt"/>
                </a:endParaRPr>
              </a:p>
            </p:txBody>
          </p:sp>
          <p:sp>
            <p:nvSpPr>
              <p:cNvPr id="148803" name="Rectangle 323"/>
              <p:cNvSpPr>
                <a:spLocks noChangeArrowheads="1"/>
              </p:cNvSpPr>
              <p:nvPr/>
            </p:nvSpPr>
            <p:spPr bwMode="auto">
              <a:xfrm>
                <a:off x="1462" y="1596"/>
                <a:ext cx="2706" cy="17"/>
              </a:xfrm>
              <a:prstGeom prst="rect">
                <a:avLst/>
              </a:prstGeom>
              <a:solidFill>
                <a:srgbClr val="AFD782"/>
              </a:solidFill>
              <a:ln w="9525">
                <a:noFill/>
                <a:miter lim="800000"/>
                <a:headEnd/>
                <a:tailEnd/>
              </a:ln>
            </p:spPr>
            <p:txBody>
              <a:bodyPr/>
              <a:lstStyle/>
              <a:p>
                <a:endParaRPr lang="pl-PL">
                  <a:latin typeface="+mn-lt"/>
                </a:endParaRPr>
              </a:p>
            </p:txBody>
          </p:sp>
          <p:sp>
            <p:nvSpPr>
              <p:cNvPr id="148804" name="Rectangle 324"/>
              <p:cNvSpPr>
                <a:spLocks noChangeArrowheads="1"/>
              </p:cNvSpPr>
              <p:nvPr/>
            </p:nvSpPr>
            <p:spPr bwMode="auto">
              <a:xfrm>
                <a:off x="1462" y="1605"/>
                <a:ext cx="2706" cy="17"/>
              </a:xfrm>
              <a:prstGeom prst="rect">
                <a:avLst/>
              </a:prstGeom>
              <a:solidFill>
                <a:srgbClr val="B0D884"/>
              </a:solidFill>
              <a:ln w="9525">
                <a:noFill/>
                <a:miter lim="800000"/>
                <a:headEnd/>
                <a:tailEnd/>
              </a:ln>
            </p:spPr>
            <p:txBody>
              <a:bodyPr/>
              <a:lstStyle/>
              <a:p>
                <a:endParaRPr lang="pl-PL">
                  <a:latin typeface="+mn-lt"/>
                </a:endParaRPr>
              </a:p>
            </p:txBody>
          </p:sp>
          <p:sp>
            <p:nvSpPr>
              <p:cNvPr id="148805" name="Rectangle 325"/>
              <p:cNvSpPr>
                <a:spLocks noChangeArrowheads="1"/>
              </p:cNvSpPr>
              <p:nvPr/>
            </p:nvSpPr>
            <p:spPr bwMode="auto">
              <a:xfrm>
                <a:off x="1462" y="1613"/>
                <a:ext cx="2706" cy="22"/>
              </a:xfrm>
              <a:prstGeom prst="rect">
                <a:avLst/>
              </a:prstGeom>
              <a:solidFill>
                <a:srgbClr val="B2D885"/>
              </a:solidFill>
              <a:ln w="9525">
                <a:noFill/>
                <a:miter lim="800000"/>
                <a:headEnd/>
                <a:tailEnd/>
              </a:ln>
            </p:spPr>
            <p:txBody>
              <a:bodyPr/>
              <a:lstStyle/>
              <a:p>
                <a:endParaRPr lang="pl-PL">
                  <a:latin typeface="+mn-lt"/>
                </a:endParaRPr>
              </a:p>
            </p:txBody>
          </p:sp>
          <p:sp>
            <p:nvSpPr>
              <p:cNvPr id="148806" name="Rectangle 326"/>
              <p:cNvSpPr>
                <a:spLocks noChangeArrowheads="1"/>
              </p:cNvSpPr>
              <p:nvPr/>
            </p:nvSpPr>
            <p:spPr bwMode="auto">
              <a:xfrm>
                <a:off x="1462" y="1622"/>
                <a:ext cx="2706" cy="21"/>
              </a:xfrm>
              <a:prstGeom prst="rect">
                <a:avLst/>
              </a:prstGeom>
              <a:solidFill>
                <a:srgbClr val="B3D987"/>
              </a:solidFill>
              <a:ln w="9525">
                <a:noFill/>
                <a:miter lim="800000"/>
                <a:headEnd/>
                <a:tailEnd/>
              </a:ln>
            </p:spPr>
            <p:txBody>
              <a:bodyPr/>
              <a:lstStyle/>
              <a:p>
                <a:endParaRPr lang="pl-PL">
                  <a:latin typeface="+mn-lt"/>
                </a:endParaRPr>
              </a:p>
            </p:txBody>
          </p:sp>
          <p:sp>
            <p:nvSpPr>
              <p:cNvPr id="148807" name="Rectangle 327"/>
              <p:cNvSpPr>
                <a:spLocks noChangeArrowheads="1"/>
              </p:cNvSpPr>
              <p:nvPr/>
            </p:nvSpPr>
            <p:spPr bwMode="auto">
              <a:xfrm>
                <a:off x="1462" y="1635"/>
                <a:ext cx="2706" cy="17"/>
              </a:xfrm>
              <a:prstGeom prst="rect">
                <a:avLst/>
              </a:prstGeom>
              <a:solidFill>
                <a:srgbClr val="B4D988"/>
              </a:solidFill>
              <a:ln w="9525">
                <a:noFill/>
                <a:miter lim="800000"/>
                <a:headEnd/>
                <a:tailEnd/>
              </a:ln>
            </p:spPr>
            <p:txBody>
              <a:bodyPr/>
              <a:lstStyle/>
              <a:p>
                <a:endParaRPr lang="pl-PL">
                  <a:latin typeface="+mn-lt"/>
                </a:endParaRPr>
              </a:p>
            </p:txBody>
          </p:sp>
          <p:sp>
            <p:nvSpPr>
              <p:cNvPr id="148808" name="Rectangle 328"/>
              <p:cNvSpPr>
                <a:spLocks noChangeArrowheads="1"/>
              </p:cNvSpPr>
              <p:nvPr/>
            </p:nvSpPr>
            <p:spPr bwMode="auto">
              <a:xfrm>
                <a:off x="1462" y="1643"/>
                <a:ext cx="2706" cy="18"/>
              </a:xfrm>
              <a:prstGeom prst="rect">
                <a:avLst/>
              </a:prstGeom>
              <a:solidFill>
                <a:srgbClr val="B4D989"/>
              </a:solidFill>
              <a:ln w="9525">
                <a:noFill/>
                <a:miter lim="800000"/>
                <a:headEnd/>
                <a:tailEnd/>
              </a:ln>
            </p:spPr>
            <p:txBody>
              <a:bodyPr/>
              <a:lstStyle/>
              <a:p>
                <a:endParaRPr lang="pl-PL">
                  <a:latin typeface="+mn-lt"/>
                </a:endParaRPr>
              </a:p>
            </p:txBody>
          </p:sp>
          <p:sp>
            <p:nvSpPr>
              <p:cNvPr id="148809" name="Rectangle 329"/>
              <p:cNvSpPr>
                <a:spLocks noChangeArrowheads="1"/>
              </p:cNvSpPr>
              <p:nvPr/>
            </p:nvSpPr>
            <p:spPr bwMode="auto">
              <a:xfrm>
                <a:off x="1462" y="1652"/>
                <a:ext cx="2706" cy="17"/>
              </a:xfrm>
              <a:prstGeom prst="rect">
                <a:avLst/>
              </a:prstGeom>
              <a:solidFill>
                <a:srgbClr val="B5DA8B"/>
              </a:solidFill>
              <a:ln w="9525">
                <a:noFill/>
                <a:miter lim="800000"/>
                <a:headEnd/>
                <a:tailEnd/>
              </a:ln>
            </p:spPr>
            <p:txBody>
              <a:bodyPr/>
              <a:lstStyle/>
              <a:p>
                <a:endParaRPr lang="pl-PL">
                  <a:latin typeface="+mn-lt"/>
                </a:endParaRPr>
              </a:p>
            </p:txBody>
          </p:sp>
          <p:sp>
            <p:nvSpPr>
              <p:cNvPr id="148810" name="Rectangle 330"/>
              <p:cNvSpPr>
                <a:spLocks noChangeArrowheads="1"/>
              </p:cNvSpPr>
              <p:nvPr/>
            </p:nvSpPr>
            <p:spPr bwMode="auto">
              <a:xfrm>
                <a:off x="1462" y="1661"/>
                <a:ext cx="2706" cy="17"/>
              </a:xfrm>
              <a:prstGeom prst="rect">
                <a:avLst/>
              </a:prstGeom>
              <a:solidFill>
                <a:srgbClr val="B6DA8C"/>
              </a:solidFill>
              <a:ln w="9525">
                <a:noFill/>
                <a:miter lim="800000"/>
                <a:headEnd/>
                <a:tailEnd/>
              </a:ln>
            </p:spPr>
            <p:txBody>
              <a:bodyPr/>
              <a:lstStyle/>
              <a:p>
                <a:endParaRPr lang="pl-PL">
                  <a:latin typeface="+mn-lt"/>
                </a:endParaRPr>
              </a:p>
            </p:txBody>
          </p:sp>
          <p:sp>
            <p:nvSpPr>
              <p:cNvPr id="148811" name="Rectangle 331"/>
              <p:cNvSpPr>
                <a:spLocks noChangeArrowheads="1"/>
              </p:cNvSpPr>
              <p:nvPr/>
            </p:nvSpPr>
            <p:spPr bwMode="auto">
              <a:xfrm>
                <a:off x="1462" y="1669"/>
                <a:ext cx="2706" cy="22"/>
              </a:xfrm>
              <a:prstGeom prst="rect">
                <a:avLst/>
              </a:prstGeom>
              <a:solidFill>
                <a:srgbClr val="B8DB8D"/>
              </a:solidFill>
              <a:ln w="9525">
                <a:noFill/>
                <a:miter lim="800000"/>
                <a:headEnd/>
                <a:tailEnd/>
              </a:ln>
            </p:spPr>
            <p:txBody>
              <a:bodyPr/>
              <a:lstStyle/>
              <a:p>
                <a:endParaRPr lang="pl-PL">
                  <a:latin typeface="+mn-lt"/>
                </a:endParaRPr>
              </a:p>
            </p:txBody>
          </p:sp>
          <p:sp>
            <p:nvSpPr>
              <p:cNvPr id="148812" name="Rectangle 332"/>
              <p:cNvSpPr>
                <a:spLocks noChangeArrowheads="1"/>
              </p:cNvSpPr>
              <p:nvPr/>
            </p:nvSpPr>
            <p:spPr bwMode="auto">
              <a:xfrm>
                <a:off x="1462" y="1678"/>
                <a:ext cx="2706" cy="22"/>
              </a:xfrm>
              <a:prstGeom prst="rect">
                <a:avLst/>
              </a:prstGeom>
              <a:solidFill>
                <a:srgbClr val="B9DC8F"/>
              </a:solidFill>
              <a:ln w="9525">
                <a:noFill/>
                <a:miter lim="800000"/>
                <a:headEnd/>
                <a:tailEnd/>
              </a:ln>
            </p:spPr>
            <p:txBody>
              <a:bodyPr/>
              <a:lstStyle/>
              <a:p>
                <a:endParaRPr lang="pl-PL">
                  <a:latin typeface="+mn-lt"/>
                </a:endParaRPr>
              </a:p>
            </p:txBody>
          </p:sp>
          <p:sp>
            <p:nvSpPr>
              <p:cNvPr id="148813" name="Rectangle 333"/>
              <p:cNvSpPr>
                <a:spLocks noChangeArrowheads="1"/>
              </p:cNvSpPr>
              <p:nvPr/>
            </p:nvSpPr>
            <p:spPr bwMode="auto">
              <a:xfrm>
                <a:off x="1462" y="1691"/>
                <a:ext cx="2706" cy="17"/>
              </a:xfrm>
              <a:prstGeom prst="rect">
                <a:avLst/>
              </a:prstGeom>
              <a:solidFill>
                <a:srgbClr val="B9DC90"/>
              </a:solidFill>
              <a:ln w="9525">
                <a:noFill/>
                <a:miter lim="800000"/>
                <a:headEnd/>
                <a:tailEnd/>
              </a:ln>
            </p:spPr>
            <p:txBody>
              <a:bodyPr/>
              <a:lstStyle/>
              <a:p>
                <a:endParaRPr lang="pl-PL">
                  <a:latin typeface="+mn-lt"/>
                </a:endParaRPr>
              </a:p>
            </p:txBody>
          </p:sp>
          <p:sp>
            <p:nvSpPr>
              <p:cNvPr id="148814" name="Rectangle 334"/>
              <p:cNvSpPr>
                <a:spLocks noChangeArrowheads="1"/>
              </p:cNvSpPr>
              <p:nvPr/>
            </p:nvSpPr>
            <p:spPr bwMode="auto">
              <a:xfrm>
                <a:off x="1462" y="1700"/>
                <a:ext cx="2706" cy="17"/>
              </a:xfrm>
              <a:prstGeom prst="rect">
                <a:avLst/>
              </a:prstGeom>
              <a:solidFill>
                <a:srgbClr val="B9DC90"/>
              </a:solidFill>
              <a:ln w="9525">
                <a:noFill/>
                <a:miter lim="800000"/>
                <a:headEnd/>
                <a:tailEnd/>
              </a:ln>
            </p:spPr>
            <p:txBody>
              <a:bodyPr/>
              <a:lstStyle/>
              <a:p>
                <a:endParaRPr lang="pl-PL">
                  <a:latin typeface="+mn-lt"/>
                </a:endParaRPr>
              </a:p>
            </p:txBody>
          </p:sp>
          <p:sp>
            <p:nvSpPr>
              <p:cNvPr id="148815" name="Rectangle 335"/>
              <p:cNvSpPr>
                <a:spLocks noChangeArrowheads="1"/>
              </p:cNvSpPr>
              <p:nvPr/>
            </p:nvSpPr>
            <p:spPr bwMode="auto">
              <a:xfrm>
                <a:off x="1462" y="1708"/>
                <a:ext cx="2706" cy="18"/>
              </a:xfrm>
              <a:prstGeom prst="rect">
                <a:avLst/>
              </a:prstGeom>
              <a:solidFill>
                <a:srgbClr val="B9DC90"/>
              </a:solidFill>
              <a:ln w="9525">
                <a:noFill/>
                <a:miter lim="800000"/>
                <a:headEnd/>
                <a:tailEnd/>
              </a:ln>
            </p:spPr>
            <p:txBody>
              <a:bodyPr/>
              <a:lstStyle/>
              <a:p>
                <a:endParaRPr lang="pl-PL">
                  <a:latin typeface="+mn-lt"/>
                </a:endParaRPr>
              </a:p>
            </p:txBody>
          </p:sp>
          <p:sp>
            <p:nvSpPr>
              <p:cNvPr id="148816" name="Rectangle 336"/>
              <p:cNvSpPr>
                <a:spLocks noChangeArrowheads="1"/>
              </p:cNvSpPr>
              <p:nvPr/>
            </p:nvSpPr>
            <p:spPr bwMode="auto">
              <a:xfrm>
                <a:off x="1462" y="1717"/>
                <a:ext cx="2706" cy="17"/>
              </a:xfrm>
              <a:prstGeom prst="rect">
                <a:avLst/>
              </a:prstGeom>
              <a:solidFill>
                <a:srgbClr val="BADC91"/>
              </a:solidFill>
              <a:ln w="9525">
                <a:noFill/>
                <a:miter lim="800000"/>
                <a:headEnd/>
                <a:tailEnd/>
              </a:ln>
            </p:spPr>
            <p:txBody>
              <a:bodyPr/>
              <a:lstStyle/>
              <a:p>
                <a:endParaRPr lang="pl-PL">
                  <a:latin typeface="+mn-lt"/>
                </a:endParaRPr>
              </a:p>
            </p:txBody>
          </p:sp>
          <p:sp>
            <p:nvSpPr>
              <p:cNvPr id="148817" name="Rectangle 337"/>
              <p:cNvSpPr>
                <a:spLocks noChangeArrowheads="1"/>
              </p:cNvSpPr>
              <p:nvPr/>
            </p:nvSpPr>
            <p:spPr bwMode="auto">
              <a:xfrm>
                <a:off x="1462" y="1726"/>
                <a:ext cx="2706" cy="21"/>
              </a:xfrm>
              <a:prstGeom prst="rect">
                <a:avLst/>
              </a:prstGeom>
              <a:solidFill>
                <a:srgbClr val="BADC91"/>
              </a:solidFill>
              <a:ln w="9525">
                <a:noFill/>
                <a:miter lim="800000"/>
                <a:headEnd/>
                <a:tailEnd/>
              </a:ln>
            </p:spPr>
            <p:txBody>
              <a:bodyPr/>
              <a:lstStyle/>
              <a:p>
                <a:endParaRPr lang="pl-PL">
                  <a:latin typeface="+mn-lt"/>
                </a:endParaRPr>
              </a:p>
            </p:txBody>
          </p:sp>
          <p:sp>
            <p:nvSpPr>
              <p:cNvPr id="148818" name="Rectangle 338"/>
              <p:cNvSpPr>
                <a:spLocks noChangeArrowheads="1"/>
              </p:cNvSpPr>
              <p:nvPr/>
            </p:nvSpPr>
            <p:spPr bwMode="auto">
              <a:xfrm>
                <a:off x="1462" y="1734"/>
                <a:ext cx="2706" cy="22"/>
              </a:xfrm>
              <a:prstGeom prst="rect">
                <a:avLst/>
              </a:prstGeom>
              <a:solidFill>
                <a:srgbClr val="BADC91"/>
              </a:solidFill>
              <a:ln w="9525">
                <a:noFill/>
                <a:miter lim="800000"/>
                <a:headEnd/>
                <a:tailEnd/>
              </a:ln>
            </p:spPr>
            <p:txBody>
              <a:bodyPr/>
              <a:lstStyle/>
              <a:p>
                <a:endParaRPr lang="pl-PL">
                  <a:latin typeface="+mn-lt"/>
                </a:endParaRPr>
              </a:p>
            </p:txBody>
          </p:sp>
          <p:sp>
            <p:nvSpPr>
              <p:cNvPr id="148819" name="Rectangle 339"/>
              <p:cNvSpPr>
                <a:spLocks noChangeArrowheads="1"/>
              </p:cNvSpPr>
              <p:nvPr/>
            </p:nvSpPr>
            <p:spPr bwMode="auto">
              <a:xfrm>
                <a:off x="1462" y="1747"/>
                <a:ext cx="2706" cy="17"/>
              </a:xfrm>
              <a:prstGeom prst="rect">
                <a:avLst/>
              </a:prstGeom>
              <a:solidFill>
                <a:srgbClr val="BADC92"/>
              </a:solidFill>
              <a:ln w="9525">
                <a:noFill/>
                <a:miter lim="800000"/>
                <a:headEnd/>
                <a:tailEnd/>
              </a:ln>
            </p:spPr>
            <p:txBody>
              <a:bodyPr/>
              <a:lstStyle/>
              <a:p>
                <a:endParaRPr lang="pl-PL">
                  <a:latin typeface="+mn-lt"/>
                </a:endParaRPr>
              </a:p>
            </p:txBody>
          </p:sp>
          <p:sp>
            <p:nvSpPr>
              <p:cNvPr id="148820" name="Rectangle 340"/>
              <p:cNvSpPr>
                <a:spLocks noChangeArrowheads="1"/>
              </p:cNvSpPr>
              <p:nvPr/>
            </p:nvSpPr>
            <p:spPr bwMode="auto">
              <a:xfrm>
                <a:off x="1462" y="1756"/>
                <a:ext cx="2706" cy="17"/>
              </a:xfrm>
              <a:prstGeom prst="rect">
                <a:avLst/>
              </a:prstGeom>
              <a:solidFill>
                <a:srgbClr val="BBDD92"/>
              </a:solidFill>
              <a:ln w="9525">
                <a:noFill/>
                <a:miter lim="800000"/>
                <a:headEnd/>
                <a:tailEnd/>
              </a:ln>
            </p:spPr>
            <p:txBody>
              <a:bodyPr/>
              <a:lstStyle/>
              <a:p>
                <a:endParaRPr lang="pl-PL">
                  <a:latin typeface="+mn-lt"/>
                </a:endParaRPr>
              </a:p>
            </p:txBody>
          </p:sp>
          <p:sp>
            <p:nvSpPr>
              <p:cNvPr id="148821" name="Rectangle 341"/>
              <p:cNvSpPr>
                <a:spLocks noChangeArrowheads="1"/>
              </p:cNvSpPr>
              <p:nvPr/>
            </p:nvSpPr>
            <p:spPr bwMode="auto">
              <a:xfrm>
                <a:off x="1462" y="1764"/>
                <a:ext cx="2706" cy="18"/>
              </a:xfrm>
              <a:prstGeom prst="rect">
                <a:avLst/>
              </a:prstGeom>
              <a:solidFill>
                <a:srgbClr val="BBDD93"/>
              </a:solidFill>
              <a:ln w="9525">
                <a:noFill/>
                <a:miter lim="800000"/>
                <a:headEnd/>
                <a:tailEnd/>
              </a:ln>
            </p:spPr>
            <p:txBody>
              <a:bodyPr/>
              <a:lstStyle/>
              <a:p>
                <a:endParaRPr lang="pl-PL">
                  <a:latin typeface="+mn-lt"/>
                </a:endParaRPr>
              </a:p>
            </p:txBody>
          </p:sp>
          <p:sp>
            <p:nvSpPr>
              <p:cNvPr id="148822" name="Rectangle 342"/>
              <p:cNvSpPr>
                <a:spLocks noChangeArrowheads="1"/>
              </p:cNvSpPr>
              <p:nvPr/>
            </p:nvSpPr>
            <p:spPr bwMode="auto">
              <a:xfrm>
                <a:off x="1462" y="1773"/>
                <a:ext cx="2706" cy="17"/>
              </a:xfrm>
              <a:prstGeom prst="rect">
                <a:avLst/>
              </a:prstGeom>
              <a:solidFill>
                <a:srgbClr val="BBDD93"/>
              </a:solidFill>
              <a:ln w="9525">
                <a:noFill/>
                <a:miter lim="800000"/>
                <a:headEnd/>
                <a:tailEnd/>
              </a:ln>
            </p:spPr>
            <p:txBody>
              <a:bodyPr/>
              <a:lstStyle/>
              <a:p>
                <a:endParaRPr lang="pl-PL">
                  <a:latin typeface="+mn-lt"/>
                </a:endParaRPr>
              </a:p>
            </p:txBody>
          </p:sp>
          <p:sp>
            <p:nvSpPr>
              <p:cNvPr id="148823" name="Rectangle 343"/>
              <p:cNvSpPr>
                <a:spLocks noChangeArrowheads="1"/>
              </p:cNvSpPr>
              <p:nvPr/>
            </p:nvSpPr>
            <p:spPr bwMode="auto">
              <a:xfrm>
                <a:off x="1462" y="1782"/>
                <a:ext cx="2706" cy="21"/>
              </a:xfrm>
              <a:prstGeom prst="rect">
                <a:avLst/>
              </a:prstGeom>
              <a:solidFill>
                <a:srgbClr val="BBDD93"/>
              </a:solidFill>
              <a:ln w="9525">
                <a:noFill/>
                <a:miter lim="800000"/>
                <a:headEnd/>
                <a:tailEnd/>
              </a:ln>
            </p:spPr>
            <p:txBody>
              <a:bodyPr/>
              <a:lstStyle/>
              <a:p>
                <a:endParaRPr lang="pl-PL">
                  <a:latin typeface="+mn-lt"/>
                </a:endParaRPr>
              </a:p>
            </p:txBody>
          </p:sp>
          <p:sp>
            <p:nvSpPr>
              <p:cNvPr id="148824" name="Rectangle 344"/>
              <p:cNvSpPr>
                <a:spLocks noChangeArrowheads="1"/>
              </p:cNvSpPr>
              <p:nvPr/>
            </p:nvSpPr>
            <p:spPr bwMode="auto">
              <a:xfrm>
                <a:off x="1462" y="1790"/>
                <a:ext cx="2706" cy="22"/>
              </a:xfrm>
              <a:prstGeom prst="rect">
                <a:avLst/>
              </a:prstGeom>
              <a:solidFill>
                <a:srgbClr val="BCDD94"/>
              </a:solidFill>
              <a:ln w="9525">
                <a:noFill/>
                <a:miter lim="800000"/>
                <a:headEnd/>
                <a:tailEnd/>
              </a:ln>
            </p:spPr>
            <p:txBody>
              <a:bodyPr/>
              <a:lstStyle/>
              <a:p>
                <a:endParaRPr lang="pl-PL">
                  <a:latin typeface="+mn-lt"/>
                </a:endParaRPr>
              </a:p>
            </p:txBody>
          </p:sp>
          <p:sp>
            <p:nvSpPr>
              <p:cNvPr id="148825" name="Rectangle 345"/>
              <p:cNvSpPr>
                <a:spLocks noChangeArrowheads="1"/>
              </p:cNvSpPr>
              <p:nvPr/>
            </p:nvSpPr>
            <p:spPr bwMode="auto">
              <a:xfrm>
                <a:off x="1462" y="1803"/>
                <a:ext cx="2706" cy="18"/>
              </a:xfrm>
              <a:prstGeom prst="rect">
                <a:avLst/>
              </a:prstGeom>
              <a:solidFill>
                <a:srgbClr val="BCDD94"/>
              </a:solidFill>
              <a:ln w="9525">
                <a:noFill/>
                <a:miter lim="800000"/>
                <a:headEnd/>
                <a:tailEnd/>
              </a:ln>
            </p:spPr>
            <p:txBody>
              <a:bodyPr/>
              <a:lstStyle/>
              <a:p>
                <a:endParaRPr lang="pl-PL">
                  <a:latin typeface="+mn-lt"/>
                </a:endParaRPr>
              </a:p>
            </p:txBody>
          </p:sp>
          <p:sp>
            <p:nvSpPr>
              <p:cNvPr id="148826" name="Rectangle 346"/>
              <p:cNvSpPr>
                <a:spLocks noChangeArrowheads="1"/>
              </p:cNvSpPr>
              <p:nvPr/>
            </p:nvSpPr>
            <p:spPr bwMode="auto">
              <a:xfrm>
                <a:off x="1462" y="1812"/>
                <a:ext cx="2706" cy="17"/>
              </a:xfrm>
              <a:prstGeom prst="rect">
                <a:avLst/>
              </a:prstGeom>
              <a:solidFill>
                <a:srgbClr val="BCDD94"/>
              </a:solidFill>
              <a:ln w="9525">
                <a:noFill/>
                <a:miter lim="800000"/>
                <a:headEnd/>
                <a:tailEnd/>
              </a:ln>
            </p:spPr>
            <p:txBody>
              <a:bodyPr/>
              <a:lstStyle/>
              <a:p>
                <a:endParaRPr lang="pl-PL">
                  <a:latin typeface="+mn-lt"/>
                </a:endParaRPr>
              </a:p>
            </p:txBody>
          </p:sp>
          <p:sp>
            <p:nvSpPr>
              <p:cNvPr id="148827" name="Rectangle 347"/>
              <p:cNvSpPr>
                <a:spLocks noChangeArrowheads="1"/>
              </p:cNvSpPr>
              <p:nvPr/>
            </p:nvSpPr>
            <p:spPr bwMode="auto">
              <a:xfrm>
                <a:off x="1462" y="1821"/>
                <a:ext cx="2706" cy="17"/>
              </a:xfrm>
              <a:prstGeom prst="rect">
                <a:avLst/>
              </a:prstGeom>
              <a:solidFill>
                <a:srgbClr val="BDDE95"/>
              </a:solidFill>
              <a:ln w="9525">
                <a:noFill/>
                <a:miter lim="800000"/>
                <a:headEnd/>
                <a:tailEnd/>
              </a:ln>
            </p:spPr>
            <p:txBody>
              <a:bodyPr/>
              <a:lstStyle/>
              <a:p>
                <a:endParaRPr lang="pl-PL">
                  <a:latin typeface="+mn-lt"/>
                </a:endParaRPr>
              </a:p>
            </p:txBody>
          </p:sp>
          <p:sp>
            <p:nvSpPr>
              <p:cNvPr id="148828" name="Rectangle 348"/>
              <p:cNvSpPr>
                <a:spLocks noChangeArrowheads="1"/>
              </p:cNvSpPr>
              <p:nvPr/>
            </p:nvSpPr>
            <p:spPr bwMode="auto">
              <a:xfrm>
                <a:off x="1462" y="1829"/>
                <a:ext cx="2706" cy="17"/>
              </a:xfrm>
              <a:prstGeom prst="rect">
                <a:avLst/>
              </a:prstGeom>
              <a:solidFill>
                <a:srgbClr val="BDDE96"/>
              </a:solidFill>
              <a:ln w="9525">
                <a:noFill/>
                <a:miter lim="800000"/>
                <a:headEnd/>
                <a:tailEnd/>
              </a:ln>
            </p:spPr>
            <p:txBody>
              <a:bodyPr/>
              <a:lstStyle/>
              <a:p>
                <a:endParaRPr lang="pl-PL">
                  <a:latin typeface="+mn-lt"/>
                </a:endParaRPr>
              </a:p>
            </p:txBody>
          </p:sp>
          <p:sp>
            <p:nvSpPr>
              <p:cNvPr id="148829" name="Rectangle 349"/>
              <p:cNvSpPr>
                <a:spLocks noChangeArrowheads="1"/>
              </p:cNvSpPr>
              <p:nvPr/>
            </p:nvSpPr>
            <p:spPr bwMode="auto">
              <a:xfrm>
                <a:off x="1462" y="1838"/>
                <a:ext cx="2706" cy="21"/>
              </a:xfrm>
              <a:prstGeom prst="rect">
                <a:avLst/>
              </a:prstGeom>
              <a:solidFill>
                <a:srgbClr val="BDDE96"/>
              </a:solidFill>
              <a:ln w="9525">
                <a:noFill/>
                <a:miter lim="800000"/>
                <a:headEnd/>
                <a:tailEnd/>
              </a:ln>
            </p:spPr>
            <p:txBody>
              <a:bodyPr/>
              <a:lstStyle/>
              <a:p>
                <a:endParaRPr lang="pl-PL">
                  <a:latin typeface="+mn-lt"/>
                </a:endParaRPr>
              </a:p>
            </p:txBody>
          </p:sp>
          <p:sp>
            <p:nvSpPr>
              <p:cNvPr id="148830" name="Rectangle 350"/>
              <p:cNvSpPr>
                <a:spLocks noChangeArrowheads="1"/>
              </p:cNvSpPr>
              <p:nvPr/>
            </p:nvSpPr>
            <p:spPr bwMode="auto">
              <a:xfrm>
                <a:off x="1462" y="1846"/>
                <a:ext cx="2706" cy="22"/>
              </a:xfrm>
              <a:prstGeom prst="rect">
                <a:avLst/>
              </a:prstGeom>
              <a:solidFill>
                <a:srgbClr val="BDDE96"/>
              </a:solidFill>
              <a:ln w="9525">
                <a:noFill/>
                <a:miter lim="800000"/>
                <a:headEnd/>
                <a:tailEnd/>
              </a:ln>
            </p:spPr>
            <p:txBody>
              <a:bodyPr/>
              <a:lstStyle/>
              <a:p>
                <a:endParaRPr lang="pl-PL">
                  <a:latin typeface="+mn-lt"/>
                </a:endParaRPr>
              </a:p>
            </p:txBody>
          </p:sp>
          <p:sp>
            <p:nvSpPr>
              <p:cNvPr id="148831" name="Rectangle 351"/>
              <p:cNvSpPr>
                <a:spLocks noChangeArrowheads="1"/>
              </p:cNvSpPr>
              <p:nvPr/>
            </p:nvSpPr>
            <p:spPr bwMode="auto">
              <a:xfrm>
                <a:off x="1462" y="1859"/>
                <a:ext cx="2706" cy="18"/>
              </a:xfrm>
              <a:prstGeom prst="rect">
                <a:avLst/>
              </a:prstGeom>
              <a:solidFill>
                <a:srgbClr val="BEDE97"/>
              </a:solidFill>
              <a:ln w="9525">
                <a:noFill/>
                <a:miter lim="800000"/>
                <a:headEnd/>
                <a:tailEnd/>
              </a:ln>
            </p:spPr>
            <p:txBody>
              <a:bodyPr/>
              <a:lstStyle/>
              <a:p>
                <a:endParaRPr lang="pl-PL">
                  <a:latin typeface="+mn-lt"/>
                </a:endParaRPr>
              </a:p>
            </p:txBody>
          </p:sp>
          <p:sp>
            <p:nvSpPr>
              <p:cNvPr id="148832" name="Rectangle 352"/>
              <p:cNvSpPr>
                <a:spLocks noChangeArrowheads="1"/>
              </p:cNvSpPr>
              <p:nvPr/>
            </p:nvSpPr>
            <p:spPr bwMode="auto">
              <a:xfrm>
                <a:off x="1462" y="1868"/>
                <a:ext cx="2706" cy="17"/>
              </a:xfrm>
              <a:prstGeom prst="rect">
                <a:avLst/>
              </a:prstGeom>
              <a:solidFill>
                <a:srgbClr val="BEDE97"/>
              </a:solidFill>
              <a:ln w="9525">
                <a:noFill/>
                <a:miter lim="800000"/>
                <a:headEnd/>
                <a:tailEnd/>
              </a:ln>
            </p:spPr>
            <p:txBody>
              <a:bodyPr/>
              <a:lstStyle/>
              <a:p>
                <a:endParaRPr lang="pl-PL">
                  <a:latin typeface="+mn-lt"/>
                </a:endParaRPr>
              </a:p>
            </p:txBody>
          </p:sp>
          <p:sp>
            <p:nvSpPr>
              <p:cNvPr id="148833" name="Rectangle 353"/>
              <p:cNvSpPr>
                <a:spLocks noChangeArrowheads="1"/>
              </p:cNvSpPr>
              <p:nvPr/>
            </p:nvSpPr>
            <p:spPr bwMode="auto">
              <a:xfrm>
                <a:off x="1462" y="1877"/>
                <a:ext cx="2706" cy="17"/>
              </a:xfrm>
              <a:prstGeom prst="rect">
                <a:avLst/>
              </a:prstGeom>
              <a:solidFill>
                <a:srgbClr val="BEDE97"/>
              </a:solidFill>
              <a:ln w="9525">
                <a:noFill/>
                <a:miter lim="800000"/>
                <a:headEnd/>
                <a:tailEnd/>
              </a:ln>
            </p:spPr>
            <p:txBody>
              <a:bodyPr/>
              <a:lstStyle/>
              <a:p>
                <a:endParaRPr lang="pl-PL">
                  <a:latin typeface="+mn-lt"/>
                </a:endParaRPr>
              </a:p>
            </p:txBody>
          </p:sp>
          <p:sp>
            <p:nvSpPr>
              <p:cNvPr id="148834" name="Rectangle 354"/>
              <p:cNvSpPr>
                <a:spLocks noChangeArrowheads="1"/>
              </p:cNvSpPr>
              <p:nvPr/>
            </p:nvSpPr>
            <p:spPr bwMode="auto">
              <a:xfrm>
                <a:off x="1462" y="1885"/>
                <a:ext cx="2706" cy="22"/>
              </a:xfrm>
              <a:prstGeom prst="rect">
                <a:avLst/>
              </a:prstGeom>
              <a:solidFill>
                <a:srgbClr val="BEDE98"/>
              </a:solidFill>
              <a:ln w="9525">
                <a:noFill/>
                <a:miter lim="800000"/>
                <a:headEnd/>
                <a:tailEnd/>
              </a:ln>
            </p:spPr>
            <p:txBody>
              <a:bodyPr/>
              <a:lstStyle/>
              <a:p>
                <a:endParaRPr lang="pl-PL">
                  <a:latin typeface="+mn-lt"/>
                </a:endParaRPr>
              </a:p>
            </p:txBody>
          </p:sp>
          <p:sp>
            <p:nvSpPr>
              <p:cNvPr id="148835" name="Rectangle 355"/>
              <p:cNvSpPr>
                <a:spLocks noChangeArrowheads="1"/>
              </p:cNvSpPr>
              <p:nvPr/>
            </p:nvSpPr>
            <p:spPr bwMode="auto">
              <a:xfrm>
                <a:off x="1462" y="1894"/>
                <a:ext cx="2706" cy="22"/>
              </a:xfrm>
              <a:prstGeom prst="rect">
                <a:avLst/>
              </a:prstGeom>
              <a:solidFill>
                <a:srgbClr val="BFDF98"/>
              </a:solidFill>
              <a:ln w="9525">
                <a:noFill/>
                <a:miter lim="800000"/>
                <a:headEnd/>
                <a:tailEnd/>
              </a:ln>
            </p:spPr>
            <p:txBody>
              <a:bodyPr/>
              <a:lstStyle/>
              <a:p>
                <a:endParaRPr lang="pl-PL">
                  <a:latin typeface="+mn-lt"/>
                </a:endParaRPr>
              </a:p>
            </p:txBody>
          </p:sp>
          <p:sp>
            <p:nvSpPr>
              <p:cNvPr id="148836" name="Rectangle 356"/>
              <p:cNvSpPr>
                <a:spLocks noChangeArrowheads="1"/>
              </p:cNvSpPr>
              <p:nvPr/>
            </p:nvSpPr>
            <p:spPr bwMode="auto">
              <a:xfrm>
                <a:off x="1462" y="1907"/>
                <a:ext cx="2706" cy="17"/>
              </a:xfrm>
              <a:prstGeom prst="rect">
                <a:avLst/>
              </a:prstGeom>
              <a:solidFill>
                <a:srgbClr val="BFDF99"/>
              </a:solidFill>
              <a:ln w="9525">
                <a:noFill/>
                <a:miter lim="800000"/>
                <a:headEnd/>
                <a:tailEnd/>
              </a:ln>
            </p:spPr>
            <p:txBody>
              <a:bodyPr/>
              <a:lstStyle/>
              <a:p>
                <a:endParaRPr lang="pl-PL">
                  <a:latin typeface="+mn-lt"/>
                </a:endParaRPr>
              </a:p>
            </p:txBody>
          </p:sp>
          <p:sp>
            <p:nvSpPr>
              <p:cNvPr id="148837" name="Rectangle 357"/>
              <p:cNvSpPr>
                <a:spLocks noChangeArrowheads="1"/>
              </p:cNvSpPr>
              <p:nvPr/>
            </p:nvSpPr>
            <p:spPr bwMode="auto">
              <a:xfrm>
                <a:off x="1462" y="1916"/>
                <a:ext cx="2706" cy="17"/>
              </a:xfrm>
              <a:prstGeom prst="rect">
                <a:avLst/>
              </a:prstGeom>
              <a:solidFill>
                <a:srgbClr val="BFDF99"/>
              </a:solidFill>
              <a:ln w="9525">
                <a:noFill/>
                <a:miter lim="800000"/>
                <a:headEnd/>
                <a:tailEnd/>
              </a:ln>
            </p:spPr>
            <p:txBody>
              <a:bodyPr/>
              <a:lstStyle/>
              <a:p>
                <a:endParaRPr lang="pl-PL">
                  <a:latin typeface="+mn-lt"/>
                </a:endParaRPr>
              </a:p>
            </p:txBody>
          </p:sp>
          <p:sp>
            <p:nvSpPr>
              <p:cNvPr id="148838" name="Rectangle 358"/>
              <p:cNvSpPr>
                <a:spLocks noChangeArrowheads="1"/>
              </p:cNvSpPr>
              <p:nvPr/>
            </p:nvSpPr>
            <p:spPr bwMode="auto">
              <a:xfrm>
                <a:off x="1462" y="1924"/>
                <a:ext cx="2706" cy="17"/>
              </a:xfrm>
              <a:prstGeom prst="rect">
                <a:avLst/>
              </a:prstGeom>
              <a:solidFill>
                <a:srgbClr val="BFDF99"/>
              </a:solidFill>
              <a:ln w="9525">
                <a:noFill/>
                <a:miter lim="800000"/>
                <a:headEnd/>
                <a:tailEnd/>
              </a:ln>
            </p:spPr>
            <p:txBody>
              <a:bodyPr/>
              <a:lstStyle/>
              <a:p>
                <a:endParaRPr lang="pl-PL">
                  <a:latin typeface="+mn-lt"/>
                </a:endParaRPr>
              </a:p>
            </p:txBody>
          </p:sp>
          <p:sp>
            <p:nvSpPr>
              <p:cNvPr id="148839" name="Rectangle 359"/>
              <p:cNvSpPr>
                <a:spLocks noChangeArrowheads="1"/>
              </p:cNvSpPr>
              <p:nvPr/>
            </p:nvSpPr>
            <p:spPr bwMode="auto">
              <a:xfrm>
                <a:off x="1462" y="1933"/>
                <a:ext cx="2706" cy="17"/>
              </a:xfrm>
              <a:prstGeom prst="rect">
                <a:avLst/>
              </a:prstGeom>
              <a:solidFill>
                <a:srgbClr val="C0DF9A"/>
              </a:solidFill>
              <a:ln w="9525">
                <a:noFill/>
                <a:miter lim="800000"/>
                <a:headEnd/>
                <a:tailEnd/>
              </a:ln>
            </p:spPr>
            <p:txBody>
              <a:bodyPr/>
              <a:lstStyle/>
              <a:p>
                <a:endParaRPr lang="pl-PL">
                  <a:latin typeface="+mn-lt"/>
                </a:endParaRPr>
              </a:p>
            </p:txBody>
          </p:sp>
          <p:sp>
            <p:nvSpPr>
              <p:cNvPr id="148840" name="Rectangle 360"/>
              <p:cNvSpPr>
                <a:spLocks noChangeArrowheads="1"/>
              </p:cNvSpPr>
              <p:nvPr/>
            </p:nvSpPr>
            <p:spPr bwMode="auto">
              <a:xfrm>
                <a:off x="1462" y="1941"/>
                <a:ext cx="2706" cy="22"/>
              </a:xfrm>
              <a:prstGeom prst="rect">
                <a:avLst/>
              </a:prstGeom>
              <a:solidFill>
                <a:srgbClr val="C0DF9A"/>
              </a:solidFill>
              <a:ln w="9525">
                <a:noFill/>
                <a:miter lim="800000"/>
                <a:headEnd/>
                <a:tailEnd/>
              </a:ln>
            </p:spPr>
            <p:txBody>
              <a:bodyPr/>
              <a:lstStyle/>
              <a:p>
                <a:endParaRPr lang="pl-PL">
                  <a:latin typeface="+mn-lt"/>
                </a:endParaRPr>
              </a:p>
            </p:txBody>
          </p:sp>
          <p:sp>
            <p:nvSpPr>
              <p:cNvPr id="148841" name="Rectangle 361"/>
              <p:cNvSpPr>
                <a:spLocks noChangeArrowheads="1"/>
              </p:cNvSpPr>
              <p:nvPr/>
            </p:nvSpPr>
            <p:spPr bwMode="auto">
              <a:xfrm>
                <a:off x="1462" y="1950"/>
                <a:ext cx="2706" cy="22"/>
              </a:xfrm>
              <a:prstGeom prst="rect">
                <a:avLst/>
              </a:prstGeom>
              <a:solidFill>
                <a:srgbClr val="C0DF9A"/>
              </a:solidFill>
              <a:ln w="9525">
                <a:noFill/>
                <a:miter lim="800000"/>
                <a:headEnd/>
                <a:tailEnd/>
              </a:ln>
            </p:spPr>
            <p:txBody>
              <a:bodyPr/>
              <a:lstStyle/>
              <a:p>
                <a:endParaRPr lang="pl-PL">
                  <a:latin typeface="+mn-lt"/>
                </a:endParaRPr>
              </a:p>
            </p:txBody>
          </p:sp>
          <p:sp>
            <p:nvSpPr>
              <p:cNvPr id="148842" name="Rectangle 362"/>
              <p:cNvSpPr>
                <a:spLocks noChangeArrowheads="1"/>
              </p:cNvSpPr>
              <p:nvPr/>
            </p:nvSpPr>
            <p:spPr bwMode="auto">
              <a:xfrm>
                <a:off x="1462" y="1963"/>
                <a:ext cx="2706" cy="17"/>
              </a:xfrm>
              <a:prstGeom prst="rect">
                <a:avLst/>
              </a:prstGeom>
              <a:solidFill>
                <a:srgbClr val="C1E09B"/>
              </a:solidFill>
              <a:ln w="9525">
                <a:noFill/>
                <a:miter lim="800000"/>
                <a:headEnd/>
                <a:tailEnd/>
              </a:ln>
            </p:spPr>
            <p:txBody>
              <a:bodyPr/>
              <a:lstStyle/>
              <a:p>
                <a:endParaRPr lang="pl-PL">
                  <a:latin typeface="+mn-lt"/>
                </a:endParaRPr>
              </a:p>
            </p:txBody>
          </p:sp>
          <p:sp>
            <p:nvSpPr>
              <p:cNvPr id="148843" name="Rectangle 363"/>
              <p:cNvSpPr>
                <a:spLocks noChangeArrowheads="1"/>
              </p:cNvSpPr>
              <p:nvPr/>
            </p:nvSpPr>
            <p:spPr bwMode="auto">
              <a:xfrm>
                <a:off x="1462" y="1972"/>
                <a:ext cx="2706" cy="17"/>
              </a:xfrm>
              <a:prstGeom prst="rect">
                <a:avLst/>
              </a:prstGeom>
              <a:solidFill>
                <a:srgbClr val="C1E09C"/>
              </a:solidFill>
              <a:ln w="9525">
                <a:noFill/>
                <a:miter lim="800000"/>
                <a:headEnd/>
                <a:tailEnd/>
              </a:ln>
            </p:spPr>
            <p:txBody>
              <a:bodyPr/>
              <a:lstStyle/>
              <a:p>
                <a:endParaRPr lang="pl-PL">
                  <a:latin typeface="+mn-lt"/>
                </a:endParaRPr>
              </a:p>
            </p:txBody>
          </p:sp>
          <p:sp>
            <p:nvSpPr>
              <p:cNvPr id="148844" name="Rectangle 364"/>
              <p:cNvSpPr>
                <a:spLocks noChangeArrowheads="1"/>
              </p:cNvSpPr>
              <p:nvPr/>
            </p:nvSpPr>
            <p:spPr bwMode="auto">
              <a:xfrm>
                <a:off x="1462" y="1980"/>
                <a:ext cx="2706" cy="18"/>
              </a:xfrm>
              <a:prstGeom prst="rect">
                <a:avLst/>
              </a:prstGeom>
              <a:solidFill>
                <a:srgbClr val="C1E09C"/>
              </a:solidFill>
              <a:ln w="9525">
                <a:noFill/>
                <a:miter lim="800000"/>
                <a:headEnd/>
                <a:tailEnd/>
              </a:ln>
            </p:spPr>
            <p:txBody>
              <a:bodyPr/>
              <a:lstStyle/>
              <a:p>
                <a:endParaRPr lang="pl-PL">
                  <a:latin typeface="+mn-lt"/>
                </a:endParaRPr>
              </a:p>
            </p:txBody>
          </p:sp>
          <p:sp>
            <p:nvSpPr>
              <p:cNvPr id="148845" name="Rectangle 365"/>
              <p:cNvSpPr>
                <a:spLocks noChangeArrowheads="1"/>
              </p:cNvSpPr>
              <p:nvPr/>
            </p:nvSpPr>
            <p:spPr bwMode="auto">
              <a:xfrm>
                <a:off x="1462" y="1989"/>
                <a:ext cx="2706" cy="17"/>
              </a:xfrm>
              <a:prstGeom prst="rect">
                <a:avLst/>
              </a:prstGeom>
              <a:solidFill>
                <a:srgbClr val="C1E09D"/>
              </a:solidFill>
              <a:ln w="9525">
                <a:noFill/>
                <a:miter lim="800000"/>
                <a:headEnd/>
                <a:tailEnd/>
              </a:ln>
            </p:spPr>
            <p:txBody>
              <a:bodyPr/>
              <a:lstStyle/>
              <a:p>
                <a:endParaRPr lang="pl-PL">
                  <a:latin typeface="+mn-lt"/>
                </a:endParaRPr>
              </a:p>
            </p:txBody>
          </p:sp>
          <p:sp>
            <p:nvSpPr>
              <p:cNvPr id="148846" name="Rectangle 366"/>
              <p:cNvSpPr>
                <a:spLocks noChangeArrowheads="1"/>
              </p:cNvSpPr>
              <p:nvPr/>
            </p:nvSpPr>
            <p:spPr bwMode="auto">
              <a:xfrm>
                <a:off x="1462" y="1998"/>
                <a:ext cx="2706" cy="21"/>
              </a:xfrm>
              <a:prstGeom prst="rect">
                <a:avLst/>
              </a:prstGeom>
              <a:solidFill>
                <a:srgbClr val="C2E09E"/>
              </a:solidFill>
              <a:ln w="9525">
                <a:noFill/>
                <a:miter lim="800000"/>
                <a:headEnd/>
                <a:tailEnd/>
              </a:ln>
            </p:spPr>
            <p:txBody>
              <a:bodyPr/>
              <a:lstStyle/>
              <a:p>
                <a:endParaRPr lang="pl-PL">
                  <a:latin typeface="+mn-lt"/>
                </a:endParaRPr>
              </a:p>
            </p:txBody>
          </p:sp>
          <p:sp>
            <p:nvSpPr>
              <p:cNvPr id="148847" name="Rectangle 367"/>
              <p:cNvSpPr>
                <a:spLocks noChangeArrowheads="1"/>
              </p:cNvSpPr>
              <p:nvPr/>
            </p:nvSpPr>
            <p:spPr bwMode="auto">
              <a:xfrm>
                <a:off x="1462" y="2006"/>
                <a:ext cx="2706" cy="22"/>
              </a:xfrm>
              <a:prstGeom prst="rect">
                <a:avLst/>
              </a:prstGeom>
              <a:solidFill>
                <a:srgbClr val="C2E09E"/>
              </a:solidFill>
              <a:ln w="9525">
                <a:noFill/>
                <a:miter lim="800000"/>
                <a:headEnd/>
                <a:tailEnd/>
              </a:ln>
            </p:spPr>
            <p:txBody>
              <a:bodyPr/>
              <a:lstStyle/>
              <a:p>
                <a:endParaRPr lang="pl-PL">
                  <a:latin typeface="+mn-lt"/>
                </a:endParaRPr>
              </a:p>
            </p:txBody>
          </p:sp>
          <p:sp>
            <p:nvSpPr>
              <p:cNvPr id="148848" name="Rectangle 368"/>
              <p:cNvSpPr>
                <a:spLocks noChangeArrowheads="1"/>
              </p:cNvSpPr>
              <p:nvPr/>
            </p:nvSpPr>
            <p:spPr bwMode="auto">
              <a:xfrm>
                <a:off x="1462" y="2019"/>
                <a:ext cx="2706" cy="18"/>
              </a:xfrm>
              <a:prstGeom prst="rect">
                <a:avLst/>
              </a:prstGeom>
              <a:solidFill>
                <a:srgbClr val="C2E09F"/>
              </a:solidFill>
              <a:ln w="9525">
                <a:noFill/>
                <a:miter lim="800000"/>
                <a:headEnd/>
                <a:tailEnd/>
              </a:ln>
            </p:spPr>
            <p:txBody>
              <a:bodyPr/>
              <a:lstStyle/>
              <a:p>
                <a:endParaRPr lang="pl-PL">
                  <a:latin typeface="+mn-lt"/>
                </a:endParaRPr>
              </a:p>
            </p:txBody>
          </p:sp>
          <p:sp>
            <p:nvSpPr>
              <p:cNvPr id="148849" name="Rectangle 369"/>
              <p:cNvSpPr>
                <a:spLocks noChangeArrowheads="1"/>
              </p:cNvSpPr>
              <p:nvPr/>
            </p:nvSpPr>
            <p:spPr bwMode="auto">
              <a:xfrm>
                <a:off x="1462" y="2028"/>
                <a:ext cx="2706" cy="17"/>
              </a:xfrm>
              <a:prstGeom prst="rect">
                <a:avLst/>
              </a:prstGeom>
              <a:solidFill>
                <a:srgbClr val="C2E09F"/>
              </a:solidFill>
              <a:ln w="9525">
                <a:noFill/>
                <a:miter lim="800000"/>
                <a:headEnd/>
                <a:tailEnd/>
              </a:ln>
            </p:spPr>
            <p:txBody>
              <a:bodyPr/>
              <a:lstStyle/>
              <a:p>
                <a:endParaRPr lang="pl-PL">
                  <a:latin typeface="+mn-lt"/>
                </a:endParaRPr>
              </a:p>
            </p:txBody>
          </p:sp>
          <p:sp>
            <p:nvSpPr>
              <p:cNvPr id="148850" name="Rectangle 370"/>
              <p:cNvSpPr>
                <a:spLocks noChangeArrowheads="1"/>
              </p:cNvSpPr>
              <p:nvPr/>
            </p:nvSpPr>
            <p:spPr bwMode="auto">
              <a:xfrm>
                <a:off x="1462" y="2037"/>
                <a:ext cx="2706" cy="17"/>
              </a:xfrm>
              <a:prstGeom prst="rect">
                <a:avLst/>
              </a:prstGeom>
              <a:solidFill>
                <a:srgbClr val="C4E19F"/>
              </a:solidFill>
              <a:ln w="9525">
                <a:noFill/>
                <a:miter lim="800000"/>
                <a:headEnd/>
                <a:tailEnd/>
              </a:ln>
            </p:spPr>
            <p:txBody>
              <a:bodyPr/>
              <a:lstStyle/>
              <a:p>
                <a:endParaRPr lang="pl-PL">
                  <a:latin typeface="+mn-lt"/>
                </a:endParaRPr>
              </a:p>
            </p:txBody>
          </p:sp>
          <p:sp>
            <p:nvSpPr>
              <p:cNvPr id="148851" name="Rectangle 371"/>
              <p:cNvSpPr>
                <a:spLocks noChangeArrowheads="1"/>
              </p:cNvSpPr>
              <p:nvPr/>
            </p:nvSpPr>
            <p:spPr bwMode="auto">
              <a:xfrm>
                <a:off x="1462" y="2045"/>
                <a:ext cx="2706" cy="17"/>
              </a:xfrm>
              <a:prstGeom prst="rect">
                <a:avLst/>
              </a:prstGeom>
              <a:solidFill>
                <a:srgbClr val="C4E1A0"/>
              </a:solidFill>
              <a:ln w="9525">
                <a:noFill/>
                <a:miter lim="800000"/>
                <a:headEnd/>
                <a:tailEnd/>
              </a:ln>
            </p:spPr>
            <p:txBody>
              <a:bodyPr/>
              <a:lstStyle/>
              <a:p>
                <a:endParaRPr lang="pl-PL">
                  <a:latin typeface="+mn-lt"/>
                </a:endParaRPr>
              </a:p>
            </p:txBody>
          </p:sp>
          <p:sp>
            <p:nvSpPr>
              <p:cNvPr id="148852" name="Rectangle 372"/>
              <p:cNvSpPr>
                <a:spLocks noChangeArrowheads="1"/>
              </p:cNvSpPr>
              <p:nvPr/>
            </p:nvSpPr>
            <p:spPr bwMode="auto">
              <a:xfrm>
                <a:off x="1462" y="2054"/>
                <a:ext cx="2706" cy="21"/>
              </a:xfrm>
              <a:prstGeom prst="rect">
                <a:avLst/>
              </a:prstGeom>
              <a:solidFill>
                <a:srgbClr val="C4E1A1"/>
              </a:solidFill>
              <a:ln w="9525">
                <a:noFill/>
                <a:miter lim="800000"/>
                <a:headEnd/>
                <a:tailEnd/>
              </a:ln>
            </p:spPr>
            <p:txBody>
              <a:bodyPr/>
              <a:lstStyle/>
              <a:p>
                <a:endParaRPr lang="pl-PL">
                  <a:latin typeface="+mn-lt"/>
                </a:endParaRPr>
              </a:p>
            </p:txBody>
          </p:sp>
          <p:sp>
            <p:nvSpPr>
              <p:cNvPr id="148853" name="Rectangle 373"/>
              <p:cNvSpPr>
                <a:spLocks noChangeArrowheads="1"/>
              </p:cNvSpPr>
              <p:nvPr/>
            </p:nvSpPr>
            <p:spPr bwMode="auto">
              <a:xfrm>
                <a:off x="1462" y="2062"/>
                <a:ext cx="2706" cy="22"/>
              </a:xfrm>
              <a:prstGeom prst="rect">
                <a:avLst/>
              </a:prstGeom>
              <a:solidFill>
                <a:srgbClr val="C4E1A1"/>
              </a:solidFill>
              <a:ln w="9525">
                <a:noFill/>
                <a:miter lim="800000"/>
                <a:headEnd/>
                <a:tailEnd/>
              </a:ln>
            </p:spPr>
            <p:txBody>
              <a:bodyPr/>
              <a:lstStyle/>
              <a:p>
                <a:endParaRPr lang="pl-PL">
                  <a:latin typeface="+mn-lt"/>
                </a:endParaRPr>
              </a:p>
            </p:txBody>
          </p:sp>
          <p:sp>
            <p:nvSpPr>
              <p:cNvPr id="148854" name="Rectangle 374"/>
              <p:cNvSpPr>
                <a:spLocks noChangeArrowheads="1"/>
              </p:cNvSpPr>
              <p:nvPr/>
            </p:nvSpPr>
            <p:spPr bwMode="auto">
              <a:xfrm>
                <a:off x="1462" y="2075"/>
                <a:ext cx="2706" cy="18"/>
              </a:xfrm>
              <a:prstGeom prst="rect">
                <a:avLst/>
              </a:prstGeom>
              <a:solidFill>
                <a:srgbClr val="C5E1A2"/>
              </a:solidFill>
              <a:ln w="9525">
                <a:noFill/>
                <a:miter lim="800000"/>
                <a:headEnd/>
                <a:tailEnd/>
              </a:ln>
            </p:spPr>
            <p:txBody>
              <a:bodyPr/>
              <a:lstStyle/>
              <a:p>
                <a:endParaRPr lang="pl-PL">
                  <a:latin typeface="+mn-lt"/>
                </a:endParaRPr>
              </a:p>
            </p:txBody>
          </p:sp>
          <p:sp>
            <p:nvSpPr>
              <p:cNvPr id="148855" name="Rectangle 375"/>
              <p:cNvSpPr>
                <a:spLocks noChangeArrowheads="1"/>
              </p:cNvSpPr>
              <p:nvPr/>
            </p:nvSpPr>
            <p:spPr bwMode="auto">
              <a:xfrm>
                <a:off x="1462" y="2084"/>
                <a:ext cx="2706" cy="17"/>
              </a:xfrm>
              <a:prstGeom prst="rect">
                <a:avLst/>
              </a:prstGeom>
              <a:solidFill>
                <a:srgbClr val="C5E1A2"/>
              </a:solidFill>
              <a:ln w="9525">
                <a:noFill/>
                <a:miter lim="800000"/>
                <a:headEnd/>
                <a:tailEnd/>
              </a:ln>
            </p:spPr>
            <p:txBody>
              <a:bodyPr/>
              <a:lstStyle/>
              <a:p>
                <a:endParaRPr lang="pl-PL">
                  <a:latin typeface="+mn-lt"/>
                </a:endParaRPr>
              </a:p>
            </p:txBody>
          </p:sp>
          <p:sp>
            <p:nvSpPr>
              <p:cNvPr id="148856" name="Rectangle 376"/>
              <p:cNvSpPr>
                <a:spLocks noChangeArrowheads="1"/>
              </p:cNvSpPr>
              <p:nvPr/>
            </p:nvSpPr>
            <p:spPr bwMode="auto">
              <a:xfrm>
                <a:off x="1462" y="2093"/>
                <a:ext cx="2706" cy="17"/>
              </a:xfrm>
              <a:prstGeom prst="rect">
                <a:avLst/>
              </a:prstGeom>
              <a:solidFill>
                <a:srgbClr val="C5E1A2"/>
              </a:solidFill>
              <a:ln w="9525">
                <a:noFill/>
                <a:miter lim="800000"/>
                <a:headEnd/>
                <a:tailEnd/>
              </a:ln>
            </p:spPr>
            <p:txBody>
              <a:bodyPr/>
              <a:lstStyle/>
              <a:p>
                <a:endParaRPr lang="pl-PL">
                  <a:latin typeface="+mn-lt"/>
                </a:endParaRPr>
              </a:p>
            </p:txBody>
          </p:sp>
          <p:sp>
            <p:nvSpPr>
              <p:cNvPr id="148857" name="Rectangle 377"/>
              <p:cNvSpPr>
                <a:spLocks noChangeArrowheads="1"/>
              </p:cNvSpPr>
              <p:nvPr/>
            </p:nvSpPr>
            <p:spPr bwMode="auto">
              <a:xfrm>
                <a:off x="1462" y="2101"/>
                <a:ext cx="2706" cy="18"/>
              </a:xfrm>
              <a:prstGeom prst="rect">
                <a:avLst/>
              </a:prstGeom>
              <a:solidFill>
                <a:srgbClr val="C6E2A3"/>
              </a:solidFill>
              <a:ln w="9525">
                <a:noFill/>
                <a:miter lim="800000"/>
                <a:headEnd/>
                <a:tailEnd/>
              </a:ln>
            </p:spPr>
            <p:txBody>
              <a:bodyPr/>
              <a:lstStyle/>
              <a:p>
                <a:endParaRPr lang="pl-PL">
                  <a:latin typeface="+mn-lt"/>
                </a:endParaRPr>
              </a:p>
            </p:txBody>
          </p:sp>
          <p:sp>
            <p:nvSpPr>
              <p:cNvPr id="148858" name="Rectangle 378"/>
              <p:cNvSpPr>
                <a:spLocks noChangeArrowheads="1"/>
              </p:cNvSpPr>
              <p:nvPr/>
            </p:nvSpPr>
            <p:spPr bwMode="auto">
              <a:xfrm>
                <a:off x="1462" y="2110"/>
                <a:ext cx="2706" cy="22"/>
              </a:xfrm>
              <a:prstGeom prst="rect">
                <a:avLst/>
              </a:prstGeom>
              <a:solidFill>
                <a:srgbClr val="C6E2A4"/>
              </a:solidFill>
              <a:ln w="9525">
                <a:noFill/>
                <a:miter lim="800000"/>
                <a:headEnd/>
                <a:tailEnd/>
              </a:ln>
            </p:spPr>
            <p:txBody>
              <a:bodyPr/>
              <a:lstStyle/>
              <a:p>
                <a:endParaRPr lang="pl-PL">
                  <a:latin typeface="+mn-lt"/>
                </a:endParaRPr>
              </a:p>
            </p:txBody>
          </p:sp>
          <p:sp>
            <p:nvSpPr>
              <p:cNvPr id="148859" name="Rectangle 379"/>
              <p:cNvSpPr>
                <a:spLocks noChangeArrowheads="1"/>
              </p:cNvSpPr>
              <p:nvPr/>
            </p:nvSpPr>
            <p:spPr bwMode="auto">
              <a:xfrm>
                <a:off x="1462" y="2119"/>
                <a:ext cx="2706" cy="21"/>
              </a:xfrm>
              <a:prstGeom prst="rect">
                <a:avLst/>
              </a:prstGeom>
              <a:solidFill>
                <a:srgbClr val="C6E2A4"/>
              </a:solidFill>
              <a:ln w="9525">
                <a:noFill/>
                <a:miter lim="800000"/>
                <a:headEnd/>
                <a:tailEnd/>
              </a:ln>
            </p:spPr>
            <p:txBody>
              <a:bodyPr/>
              <a:lstStyle/>
              <a:p>
                <a:endParaRPr lang="pl-PL">
                  <a:latin typeface="+mn-lt"/>
                </a:endParaRPr>
              </a:p>
            </p:txBody>
          </p:sp>
          <p:sp>
            <p:nvSpPr>
              <p:cNvPr id="148860" name="Rectangle 380"/>
              <p:cNvSpPr>
                <a:spLocks noChangeArrowheads="1"/>
              </p:cNvSpPr>
              <p:nvPr/>
            </p:nvSpPr>
            <p:spPr bwMode="auto">
              <a:xfrm>
                <a:off x="1462" y="2132"/>
                <a:ext cx="2706" cy="17"/>
              </a:xfrm>
              <a:prstGeom prst="rect">
                <a:avLst/>
              </a:prstGeom>
              <a:solidFill>
                <a:srgbClr val="C6E2A5"/>
              </a:solidFill>
              <a:ln w="9525">
                <a:noFill/>
                <a:miter lim="800000"/>
                <a:headEnd/>
                <a:tailEnd/>
              </a:ln>
            </p:spPr>
            <p:txBody>
              <a:bodyPr/>
              <a:lstStyle/>
              <a:p>
                <a:endParaRPr lang="pl-PL">
                  <a:latin typeface="+mn-lt"/>
                </a:endParaRPr>
              </a:p>
            </p:txBody>
          </p:sp>
          <p:sp>
            <p:nvSpPr>
              <p:cNvPr id="148861" name="Rectangle 381"/>
              <p:cNvSpPr>
                <a:spLocks noChangeArrowheads="1"/>
              </p:cNvSpPr>
              <p:nvPr/>
            </p:nvSpPr>
            <p:spPr bwMode="auto">
              <a:xfrm>
                <a:off x="1462" y="2140"/>
                <a:ext cx="2706" cy="17"/>
              </a:xfrm>
              <a:prstGeom prst="rect">
                <a:avLst/>
              </a:prstGeom>
              <a:solidFill>
                <a:srgbClr val="C7E2A6"/>
              </a:solidFill>
              <a:ln w="9525">
                <a:noFill/>
                <a:miter lim="800000"/>
                <a:headEnd/>
                <a:tailEnd/>
              </a:ln>
            </p:spPr>
            <p:txBody>
              <a:bodyPr/>
              <a:lstStyle/>
              <a:p>
                <a:endParaRPr lang="pl-PL">
                  <a:latin typeface="+mn-lt"/>
                </a:endParaRPr>
              </a:p>
            </p:txBody>
          </p:sp>
          <p:sp>
            <p:nvSpPr>
              <p:cNvPr id="148862" name="Rectangle 382"/>
              <p:cNvSpPr>
                <a:spLocks noChangeArrowheads="1"/>
              </p:cNvSpPr>
              <p:nvPr/>
            </p:nvSpPr>
            <p:spPr bwMode="auto">
              <a:xfrm>
                <a:off x="1462" y="2149"/>
                <a:ext cx="2706" cy="17"/>
              </a:xfrm>
              <a:prstGeom prst="rect">
                <a:avLst/>
              </a:prstGeom>
              <a:solidFill>
                <a:srgbClr val="C7E2A6"/>
              </a:solidFill>
              <a:ln w="9525">
                <a:noFill/>
                <a:miter lim="800000"/>
                <a:headEnd/>
                <a:tailEnd/>
              </a:ln>
            </p:spPr>
            <p:txBody>
              <a:bodyPr/>
              <a:lstStyle/>
              <a:p>
                <a:endParaRPr lang="pl-PL">
                  <a:latin typeface="+mn-lt"/>
                </a:endParaRPr>
              </a:p>
            </p:txBody>
          </p:sp>
          <p:sp>
            <p:nvSpPr>
              <p:cNvPr id="148863" name="Rectangle 383"/>
              <p:cNvSpPr>
                <a:spLocks noChangeArrowheads="1"/>
              </p:cNvSpPr>
              <p:nvPr/>
            </p:nvSpPr>
            <p:spPr bwMode="auto">
              <a:xfrm>
                <a:off x="1462" y="2157"/>
                <a:ext cx="2706" cy="18"/>
              </a:xfrm>
              <a:prstGeom prst="rect">
                <a:avLst/>
              </a:prstGeom>
              <a:solidFill>
                <a:srgbClr val="C7E3A6"/>
              </a:solidFill>
              <a:ln w="9525">
                <a:noFill/>
                <a:miter lim="800000"/>
                <a:headEnd/>
                <a:tailEnd/>
              </a:ln>
            </p:spPr>
            <p:txBody>
              <a:bodyPr/>
              <a:lstStyle/>
              <a:p>
                <a:endParaRPr lang="pl-PL">
                  <a:latin typeface="+mn-lt"/>
                </a:endParaRPr>
              </a:p>
            </p:txBody>
          </p:sp>
          <p:sp>
            <p:nvSpPr>
              <p:cNvPr id="148864" name="Rectangle 384"/>
              <p:cNvSpPr>
                <a:spLocks noChangeArrowheads="1"/>
              </p:cNvSpPr>
              <p:nvPr/>
            </p:nvSpPr>
            <p:spPr bwMode="auto">
              <a:xfrm>
                <a:off x="1462" y="2166"/>
                <a:ext cx="2706" cy="22"/>
              </a:xfrm>
              <a:prstGeom prst="rect">
                <a:avLst/>
              </a:prstGeom>
              <a:solidFill>
                <a:srgbClr val="C7E3A7"/>
              </a:solidFill>
              <a:ln w="9525">
                <a:noFill/>
                <a:miter lim="800000"/>
                <a:headEnd/>
                <a:tailEnd/>
              </a:ln>
            </p:spPr>
            <p:txBody>
              <a:bodyPr/>
              <a:lstStyle/>
              <a:p>
                <a:endParaRPr lang="pl-PL">
                  <a:latin typeface="+mn-lt"/>
                </a:endParaRPr>
              </a:p>
            </p:txBody>
          </p:sp>
          <p:sp>
            <p:nvSpPr>
              <p:cNvPr id="148865" name="Rectangle 385"/>
              <p:cNvSpPr>
                <a:spLocks noChangeArrowheads="1"/>
              </p:cNvSpPr>
              <p:nvPr/>
            </p:nvSpPr>
            <p:spPr bwMode="auto">
              <a:xfrm>
                <a:off x="1462" y="2175"/>
                <a:ext cx="2706" cy="21"/>
              </a:xfrm>
              <a:prstGeom prst="rect">
                <a:avLst/>
              </a:prstGeom>
              <a:solidFill>
                <a:srgbClr val="C8E3A7"/>
              </a:solidFill>
              <a:ln w="9525">
                <a:noFill/>
                <a:miter lim="800000"/>
                <a:headEnd/>
                <a:tailEnd/>
              </a:ln>
            </p:spPr>
            <p:txBody>
              <a:bodyPr/>
              <a:lstStyle/>
              <a:p>
                <a:endParaRPr lang="pl-PL">
                  <a:latin typeface="+mn-lt"/>
                </a:endParaRPr>
              </a:p>
            </p:txBody>
          </p:sp>
          <p:sp>
            <p:nvSpPr>
              <p:cNvPr id="148866" name="Rectangle 386"/>
              <p:cNvSpPr>
                <a:spLocks noChangeArrowheads="1"/>
              </p:cNvSpPr>
              <p:nvPr/>
            </p:nvSpPr>
            <p:spPr bwMode="auto">
              <a:xfrm>
                <a:off x="1462" y="2188"/>
                <a:ext cx="2706" cy="17"/>
              </a:xfrm>
              <a:prstGeom prst="rect">
                <a:avLst/>
              </a:prstGeom>
              <a:solidFill>
                <a:srgbClr val="C8E3A8"/>
              </a:solidFill>
              <a:ln w="9525">
                <a:noFill/>
                <a:miter lim="800000"/>
                <a:headEnd/>
                <a:tailEnd/>
              </a:ln>
            </p:spPr>
            <p:txBody>
              <a:bodyPr/>
              <a:lstStyle/>
              <a:p>
                <a:endParaRPr lang="pl-PL">
                  <a:latin typeface="+mn-lt"/>
                </a:endParaRPr>
              </a:p>
            </p:txBody>
          </p:sp>
          <p:sp>
            <p:nvSpPr>
              <p:cNvPr id="148867" name="Rectangle 387"/>
              <p:cNvSpPr>
                <a:spLocks noChangeArrowheads="1"/>
              </p:cNvSpPr>
              <p:nvPr/>
            </p:nvSpPr>
            <p:spPr bwMode="auto">
              <a:xfrm>
                <a:off x="1462" y="2196"/>
                <a:ext cx="2706" cy="18"/>
              </a:xfrm>
              <a:prstGeom prst="rect">
                <a:avLst/>
              </a:prstGeom>
              <a:solidFill>
                <a:srgbClr val="C8E3A9"/>
              </a:solidFill>
              <a:ln w="9525">
                <a:noFill/>
                <a:miter lim="800000"/>
                <a:headEnd/>
                <a:tailEnd/>
              </a:ln>
            </p:spPr>
            <p:txBody>
              <a:bodyPr/>
              <a:lstStyle/>
              <a:p>
                <a:endParaRPr lang="pl-PL">
                  <a:latin typeface="+mn-lt"/>
                </a:endParaRPr>
              </a:p>
            </p:txBody>
          </p:sp>
          <p:sp>
            <p:nvSpPr>
              <p:cNvPr id="148868" name="Rectangle 388"/>
              <p:cNvSpPr>
                <a:spLocks noChangeArrowheads="1"/>
              </p:cNvSpPr>
              <p:nvPr/>
            </p:nvSpPr>
            <p:spPr bwMode="auto">
              <a:xfrm>
                <a:off x="1462" y="2205"/>
                <a:ext cx="2706" cy="17"/>
              </a:xfrm>
              <a:prstGeom prst="rect">
                <a:avLst/>
              </a:prstGeom>
              <a:solidFill>
                <a:srgbClr val="C8E3A9"/>
              </a:solidFill>
              <a:ln w="9525">
                <a:noFill/>
                <a:miter lim="800000"/>
                <a:headEnd/>
                <a:tailEnd/>
              </a:ln>
            </p:spPr>
            <p:txBody>
              <a:bodyPr/>
              <a:lstStyle/>
              <a:p>
                <a:endParaRPr lang="pl-PL">
                  <a:latin typeface="+mn-lt"/>
                </a:endParaRPr>
              </a:p>
            </p:txBody>
          </p:sp>
          <p:sp>
            <p:nvSpPr>
              <p:cNvPr id="148869" name="Rectangle 389"/>
              <p:cNvSpPr>
                <a:spLocks noChangeArrowheads="1"/>
              </p:cNvSpPr>
              <p:nvPr/>
            </p:nvSpPr>
            <p:spPr bwMode="auto">
              <a:xfrm>
                <a:off x="1462" y="2214"/>
                <a:ext cx="2706" cy="21"/>
              </a:xfrm>
              <a:prstGeom prst="rect">
                <a:avLst/>
              </a:prstGeom>
              <a:solidFill>
                <a:srgbClr val="C9E4A9"/>
              </a:solidFill>
              <a:ln w="9525">
                <a:noFill/>
                <a:miter lim="800000"/>
                <a:headEnd/>
                <a:tailEnd/>
              </a:ln>
            </p:spPr>
            <p:txBody>
              <a:bodyPr/>
              <a:lstStyle/>
              <a:p>
                <a:endParaRPr lang="pl-PL">
                  <a:latin typeface="+mn-lt"/>
                </a:endParaRPr>
              </a:p>
            </p:txBody>
          </p:sp>
          <p:sp>
            <p:nvSpPr>
              <p:cNvPr id="148870" name="Rectangle 390"/>
              <p:cNvSpPr>
                <a:spLocks noChangeArrowheads="1"/>
              </p:cNvSpPr>
              <p:nvPr/>
            </p:nvSpPr>
            <p:spPr bwMode="auto">
              <a:xfrm>
                <a:off x="1462" y="2222"/>
                <a:ext cx="2706" cy="22"/>
              </a:xfrm>
              <a:prstGeom prst="rect">
                <a:avLst/>
              </a:prstGeom>
              <a:solidFill>
                <a:srgbClr val="C9E4AA"/>
              </a:solidFill>
              <a:ln w="9525">
                <a:noFill/>
                <a:miter lim="800000"/>
                <a:headEnd/>
                <a:tailEnd/>
              </a:ln>
            </p:spPr>
            <p:txBody>
              <a:bodyPr/>
              <a:lstStyle/>
              <a:p>
                <a:endParaRPr lang="pl-PL">
                  <a:latin typeface="+mn-lt"/>
                </a:endParaRPr>
              </a:p>
            </p:txBody>
          </p:sp>
          <p:sp>
            <p:nvSpPr>
              <p:cNvPr id="148871" name="Rectangle 391"/>
              <p:cNvSpPr>
                <a:spLocks noChangeArrowheads="1"/>
              </p:cNvSpPr>
              <p:nvPr/>
            </p:nvSpPr>
            <p:spPr bwMode="auto">
              <a:xfrm>
                <a:off x="1462" y="2235"/>
                <a:ext cx="2706" cy="17"/>
              </a:xfrm>
              <a:prstGeom prst="rect">
                <a:avLst/>
              </a:prstGeom>
              <a:solidFill>
                <a:srgbClr val="C9E4AA"/>
              </a:solidFill>
              <a:ln w="9525">
                <a:noFill/>
                <a:miter lim="800000"/>
                <a:headEnd/>
                <a:tailEnd/>
              </a:ln>
            </p:spPr>
            <p:txBody>
              <a:bodyPr/>
              <a:lstStyle/>
              <a:p>
                <a:endParaRPr lang="pl-PL">
                  <a:latin typeface="+mn-lt"/>
                </a:endParaRPr>
              </a:p>
            </p:txBody>
          </p:sp>
          <p:sp>
            <p:nvSpPr>
              <p:cNvPr id="148872" name="Rectangle 392"/>
              <p:cNvSpPr>
                <a:spLocks noChangeArrowheads="1"/>
              </p:cNvSpPr>
              <p:nvPr/>
            </p:nvSpPr>
            <p:spPr bwMode="auto">
              <a:xfrm>
                <a:off x="1462" y="2244"/>
                <a:ext cx="2706" cy="17"/>
              </a:xfrm>
              <a:prstGeom prst="rect">
                <a:avLst/>
              </a:prstGeom>
              <a:solidFill>
                <a:srgbClr val="CBE4AB"/>
              </a:solidFill>
              <a:ln w="9525">
                <a:noFill/>
                <a:miter lim="800000"/>
                <a:headEnd/>
                <a:tailEnd/>
              </a:ln>
            </p:spPr>
            <p:txBody>
              <a:bodyPr/>
              <a:lstStyle/>
              <a:p>
                <a:endParaRPr lang="pl-PL">
                  <a:latin typeface="+mn-lt"/>
                </a:endParaRPr>
              </a:p>
            </p:txBody>
          </p:sp>
          <p:sp>
            <p:nvSpPr>
              <p:cNvPr id="148873" name="Rectangle 393"/>
              <p:cNvSpPr>
                <a:spLocks noChangeArrowheads="1"/>
              </p:cNvSpPr>
              <p:nvPr/>
            </p:nvSpPr>
            <p:spPr bwMode="auto">
              <a:xfrm>
                <a:off x="1462" y="2252"/>
                <a:ext cx="2706" cy="18"/>
              </a:xfrm>
              <a:prstGeom prst="rect">
                <a:avLst/>
              </a:prstGeom>
              <a:solidFill>
                <a:srgbClr val="CBE4AB"/>
              </a:solidFill>
              <a:ln w="9525">
                <a:noFill/>
                <a:miter lim="800000"/>
                <a:headEnd/>
                <a:tailEnd/>
              </a:ln>
            </p:spPr>
            <p:txBody>
              <a:bodyPr/>
              <a:lstStyle/>
              <a:p>
                <a:endParaRPr lang="pl-PL">
                  <a:latin typeface="+mn-lt"/>
                </a:endParaRPr>
              </a:p>
            </p:txBody>
          </p:sp>
          <p:sp>
            <p:nvSpPr>
              <p:cNvPr id="148874" name="Rectangle 394"/>
              <p:cNvSpPr>
                <a:spLocks noChangeArrowheads="1"/>
              </p:cNvSpPr>
              <p:nvPr/>
            </p:nvSpPr>
            <p:spPr bwMode="auto">
              <a:xfrm>
                <a:off x="1462" y="2261"/>
                <a:ext cx="2706" cy="17"/>
              </a:xfrm>
              <a:prstGeom prst="rect">
                <a:avLst/>
              </a:prstGeom>
              <a:solidFill>
                <a:srgbClr val="CBE4AB"/>
              </a:solidFill>
              <a:ln w="9525">
                <a:noFill/>
                <a:miter lim="800000"/>
                <a:headEnd/>
                <a:tailEnd/>
              </a:ln>
            </p:spPr>
            <p:txBody>
              <a:bodyPr/>
              <a:lstStyle/>
              <a:p>
                <a:endParaRPr lang="pl-PL">
                  <a:latin typeface="+mn-lt"/>
                </a:endParaRPr>
              </a:p>
            </p:txBody>
          </p:sp>
          <p:sp>
            <p:nvSpPr>
              <p:cNvPr id="148875" name="Rectangle 395"/>
              <p:cNvSpPr>
                <a:spLocks noChangeArrowheads="1"/>
              </p:cNvSpPr>
              <p:nvPr/>
            </p:nvSpPr>
            <p:spPr bwMode="auto">
              <a:xfrm>
                <a:off x="1462" y="2270"/>
                <a:ext cx="2706" cy="21"/>
              </a:xfrm>
              <a:prstGeom prst="rect">
                <a:avLst/>
              </a:prstGeom>
              <a:solidFill>
                <a:srgbClr val="CBE4AC"/>
              </a:solidFill>
              <a:ln w="9525">
                <a:noFill/>
                <a:miter lim="800000"/>
                <a:headEnd/>
                <a:tailEnd/>
              </a:ln>
            </p:spPr>
            <p:txBody>
              <a:bodyPr/>
              <a:lstStyle/>
              <a:p>
                <a:endParaRPr lang="pl-PL">
                  <a:latin typeface="+mn-lt"/>
                </a:endParaRPr>
              </a:p>
            </p:txBody>
          </p:sp>
          <p:sp>
            <p:nvSpPr>
              <p:cNvPr id="148876" name="Rectangle 396"/>
              <p:cNvSpPr>
                <a:spLocks noChangeArrowheads="1"/>
              </p:cNvSpPr>
              <p:nvPr/>
            </p:nvSpPr>
            <p:spPr bwMode="auto">
              <a:xfrm>
                <a:off x="1462" y="2278"/>
                <a:ext cx="2706" cy="22"/>
              </a:xfrm>
              <a:prstGeom prst="rect">
                <a:avLst/>
              </a:prstGeom>
              <a:solidFill>
                <a:srgbClr val="CDE5AD"/>
              </a:solidFill>
              <a:ln w="9525">
                <a:noFill/>
                <a:miter lim="800000"/>
                <a:headEnd/>
                <a:tailEnd/>
              </a:ln>
            </p:spPr>
            <p:txBody>
              <a:bodyPr/>
              <a:lstStyle/>
              <a:p>
                <a:endParaRPr lang="pl-PL">
                  <a:latin typeface="+mn-lt"/>
                </a:endParaRPr>
              </a:p>
            </p:txBody>
          </p:sp>
          <p:sp>
            <p:nvSpPr>
              <p:cNvPr id="148877" name="Rectangle 397"/>
              <p:cNvSpPr>
                <a:spLocks noChangeArrowheads="1"/>
              </p:cNvSpPr>
              <p:nvPr/>
            </p:nvSpPr>
            <p:spPr bwMode="auto">
              <a:xfrm>
                <a:off x="1462" y="2291"/>
                <a:ext cx="2706" cy="18"/>
              </a:xfrm>
              <a:prstGeom prst="rect">
                <a:avLst/>
              </a:prstGeom>
              <a:solidFill>
                <a:srgbClr val="CDE5AD"/>
              </a:solidFill>
              <a:ln w="9525">
                <a:noFill/>
                <a:miter lim="800000"/>
                <a:headEnd/>
                <a:tailEnd/>
              </a:ln>
            </p:spPr>
            <p:txBody>
              <a:bodyPr/>
              <a:lstStyle/>
              <a:p>
                <a:endParaRPr lang="pl-PL">
                  <a:latin typeface="+mn-lt"/>
                </a:endParaRPr>
              </a:p>
            </p:txBody>
          </p:sp>
          <p:sp>
            <p:nvSpPr>
              <p:cNvPr id="148878" name="Rectangle 398"/>
              <p:cNvSpPr>
                <a:spLocks noChangeArrowheads="1"/>
              </p:cNvSpPr>
              <p:nvPr/>
            </p:nvSpPr>
            <p:spPr bwMode="auto">
              <a:xfrm>
                <a:off x="1462" y="2300"/>
                <a:ext cx="2706" cy="17"/>
              </a:xfrm>
              <a:prstGeom prst="rect">
                <a:avLst/>
              </a:prstGeom>
              <a:solidFill>
                <a:srgbClr val="CDE5AE"/>
              </a:solidFill>
              <a:ln w="9525">
                <a:noFill/>
                <a:miter lim="800000"/>
                <a:headEnd/>
                <a:tailEnd/>
              </a:ln>
            </p:spPr>
            <p:txBody>
              <a:bodyPr/>
              <a:lstStyle/>
              <a:p>
                <a:endParaRPr lang="pl-PL">
                  <a:latin typeface="+mn-lt"/>
                </a:endParaRPr>
              </a:p>
            </p:txBody>
          </p:sp>
          <p:sp>
            <p:nvSpPr>
              <p:cNvPr id="148879" name="Rectangle 399"/>
              <p:cNvSpPr>
                <a:spLocks noChangeArrowheads="1"/>
              </p:cNvSpPr>
              <p:nvPr/>
            </p:nvSpPr>
            <p:spPr bwMode="auto">
              <a:xfrm>
                <a:off x="1462" y="2309"/>
                <a:ext cx="2706" cy="17"/>
              </a:xfrm>
              <a:prstGeom prst="rect">
                <a:avLst/>
              </a:prstGeom>
              <a:solidFill>
                <a:srgbClr val="CDE5AE"/>
              </a:solidFill>
              <a:ln w="9525">
                <a:noFill/>
                <a:miter lim="800000"/>
                <a:headEnd/>
                <a:tailEnd/>
              </a:ln>
            </p:spPr>
            <p:txBody>
              <a:bodyPr/>
              <a:lstStyle/>
              <a:p>
                <a:endParaRPr lang="pl-PL">
                  <a:latin typeface="+mn-lt"/>
                </a:endParaRPr>
              </a:p>
            </p:txBody>
          </p:sp>
          <p:sp>
            <p:nvSpPr>
              <p:cNvPr id="148880" name="Rectangle 400"/>
              <p:cNvSpPr>
                <a:spLocks noChangeArrowheads="1"/>
              </p:cNvSpPr>
              <p:nvPr/>
            </p:nvSpPr>
            <p:spPr bwMode="auto">
              <a:xfrm>
                <a:off x="1462" y="2317"/>
                <a:ext cx="2706" cy="18"/>
              </a:xfrm>
              <a:prstGeom prst="rect">
                <a:avLst/>
              </a:prstGeom>
              <a:solidFill>
                <a:srgbClr val="CEE6AE"/>
              </a:solidFill>
              <a:ln w="9525">
                <a:noFill/>
                <a:miter lim="800000"/>
                <a:headEnd/>
                <a:tailEnd/>
              </a:ln>
            </p:spPr>
            <p:txBody>
              <a:bodyPr/>
              <a:lstStyle/>
              <a:p>
                <a:endParaRPr lang="pl-PL">
                  <a:latin typeface="+mn-lt"/>
                </a:endParaRPr>
              </a:p>
            </p:txBody>
          </p:sp>
          <p:sp>
            <p:nvSpPr>
              <p:cNvPr id="148881" name="Rectangle 401"/>
              <p:cNvSpPr>
                <a:spLocks noChangeArrowheads="1"/>
              </p:cNvSpPr>
              <p:nvPr/>
            </p:nvSpPr>
            <p:spPr bwMode="auto">
              <a:xfrm>
                <a:off x="1462" y="2326"/>
                <a:ext cx="2706" cy="21"/>
              </a:xfrm>
              <a:prstGeom prst="rect">
                <a:avLst/>
              </a:prstGeom>
              <a:solidFill>
                <a:srgbClr val="CEE6AF"/>
              </a:solidFill>
              <a:ln w="9525">
                <a:noFill/>
                <a:miter lim="800000"/>
                <a:headEnd/>
                <a:tailEnd/>
              </a:ln>
            </p:spPr>
            <p:txBody>
              <a:bodyPr/>
              <a:lstStyle/>
              <a:p>
                <a:endParaRPr lang="pl-PL">
                  <a:latin typeface="+mn-lt"/>
                </a:endParaRPr>
              </a:p>
            </p:txBody>
          </p:sp>
          <p:sp>
            <p:nvSpPr>
              <p:cNvPr id="148882" name="Rectangle 402"/>
              <p:cNvSpPr>
                <a:spLocks noChangeArrowheads="1"/>
              </p:cNvSpPr>
              <p:nvPr/>
            </p:nvSpPr>
            <p:spPr bwMode="auto">
              <a:xfrm>
                <a:off x="1462" y="2335"/>
                <a:ext cx="2706" cy="21"/>
              </a:xfrm>
              <a:prstGeom prst="rect">
                <a:avLst/>
              </a:prstGeom>
              <a:solidFill>
                <a:srgbClr val="CEE6B0"/>
              </a:solidFill>
              <a:ln w="9525">
                <a:noFill/>
                <a:miter lim="800000"/>
                <a:headEnd/>
                <a:tailEnd/>
              </a:ln>
            </p:spPr>
            <p:txBody>
              <a:bodyPr/>
              <a:lstStyle/>
              <a:p>
                <a:endParaRPr lang="pl-PL">
                  <a:latin typeface="+mn-lt"/>
                </a:endParaRPr>
              </a:p>
            </p:txBody>
          </p:sp>
          <p:sp>
            <p:nvSpPr>
              <p:cNvPr id="148883" name="Rectangle 403"/>
              <p:cNvSpPr>
                <a:spLocks noChangeArrowheads="1"/>
              </p:cNvSpPr>
              <p:nvPr/>
            </p:nvSpPr>
            <p:spPr bwMode="auto">
              <a:xfrm>
                <a:off x="1462" y="2347"/>
                <a:ext cx="2706" cy="18"/>
              </a:xfrm>
              <a:prstGeom prst="rect">
                <a:avLst/>
              </a:prstGeom>
              <a:solidFill>
                <a:srgbClr val="CEE6B0"/>
              </a:solidFill>
              <a:ln w="9525">
                <a:noFill/>
                <a:miter lim="800000"/>
                <a:headEnd/>
                <a:tailEnd/>
              </a:ln>
            </p:spPr>
            <p:txBody>
              <a:bodyPr/>
              <a:lstStyle/>
              <a:p>
                <a:endParaRPr lang="pl-PL">
                  <a:latin typeface="+mn-lt"/>
                </a:endParaRPr>
              </a:p>
            </p:txBody>
          </p:sp>
          <p:sp>
            <p:nvSpPr>
              <p:cNvPr id="148884" name="Rectangle 404"/>
              <p:cNvSpPr>
                <a:spLocks noChangeArrowheads="1"/>
              </p:cNvSpPr>
              <p:nvPr/>
            </p:nvSpPr>
            <p:spPr bwMode="auto">
              <a:xfrm>
                <a:off x="1462" y="2356"/>
                <a:ext cx="2706" cy="17"/>
              </a:xfrm>
              <a:prstGeom prst="rect">
                <a:avLst/>
              </a:prstGeom>
              <a:solidFill>
                <a:srgbClr val="D0E7B0"/>
              </a:solidFill>
              <a:ln w="9525">
                <a:noFill/>
                <a:miter lim="800000"/>
                <a:headEnd/>
                <a:tailEnd/>
              </a:ln>
            </p:spPr>
            <p:txBody>
              <a:bodyPr/>
              <a:lstStyle/>
              <a:p>
                <a:endParaRPr lang="pl-PL">
                  <a:latin typeface="+mn-lt"/>
                </a:endParaRPr>
              </a:p>
            </p:txBody>
          </p:sp>
          <p:sp>
            <p:nvSpPr>
              <p:cNvPr id="148885" name="Rectangle 405"/>
              <p:cNvSpPr>
                <a:spLocks noChangeArrowheads="1"/>
              </p:cNvSpPr>
              <p:nvPr/>
            </p:nvSpPr>
            <p:spPr bwMode="auto">
              <a:xfrm>
                <a:off x="1462" y="2365"/>
                <a:ext cx="2706" cy="17"/>
              </a:xfrm>
              <a:prstGeom prst="rect">
                <a:avLst/>
              </a:prstGeom>
              <a:solidFill>
                <a:srgbClr val="D0E7B1"/>
              </a:solidFill>
              <a:ln w="9525">
                <a:noFill/>
                <a:miter lim="800000"/>
                <a:headEnd/>
                <a:tailEnd/>
              </a:ln>
            </p:spPr>
            <p:txBody>
              <a:bodyPr/>
              <a:lstStyle/>
              <a:p>
                <a:endParaRPr lang="pl-PL">
                  <a:latin typeface="+mn-lt"/>
                </a:endParaRPr>
              </a:p>
            </p:txBody>
          </p:sp>
        </p:grpSp>
        <p:sp>
          <p:nvSpPr>
            <p:cNvPr id="148920" name="Rectangle 440"/>
            <p:cNvSpPr>
              <a:spLocks noChangeArrowheads="1"/>
            </p:cNvSpPr>
            <p:nvPr/>
          </p:nvSpPr>
          <p:spPr bwMode="auto">
            <a:xfrm>
              <a:off x="1470" y="2684"/>
              <a:ext cx="2706" cy="18"/>
            </a:xfrm>
            <a:prstGeom prst="rect">
              <a:avLst/>
            </a:prstGeom>
            <a:solidFill>
              <a:srgbClr val="DFEEC5"/>
            </a:solidFill>
            <a:ln w="9525">
              <a:noFill/>
              <a:miter lim="800000"/>
              <a:headEnd/>
              <a:tailEnd/>
            </a:ln>
          </p:spPr>
          <p:txBody>
            <a:bodyPr/>
            <a:lstStyle/>
            <a:p>
              <a:endParaRPr lang="pl-PL">
                <a:latin typeface="+mn-lt"/>
              </a:endParaRPr>
            </a:p>
          </p:txBody>
        </p:sp>
        <p:sp>
          <p:nvSpPr>
            <p:cNvPr id="148926" name="Rectangle 446"/>
            <p:cNvSpPr>
              <a:spLocks noChangeArrowheads="1"/>
            </p:cNvSpPr>
            <p:nvPr/>
          </p:nvSpPr>
          <p:spPr bwMode="auto">
            <a:xfrm>
              <a:off x="1470" y="2741"/>
              <a:ext cx="2706" cy="17"/>
            </a:xfrm>
            <a:prstGeom prst="rect">
              <a:avLst/>
            </a:prstGeom>
            <a:solidFill>
              <a:srgbClr val="E2EFC8"/>
            </a:solidFill>
            <a:ln w="9525">
              <a:noFill/>
              <a:miter lim="800000"/>
              <a:headEnd/>
              <a:tailEnd/>
            </a:ln>
          </p:spPr>
          <p:txBody>
            <a:bodyPr/>
            <a:lstStyle/>
            <a:p>
              <a:endParaRPr lang="pl-PL">
                <a:latin typeface="+mn-lt"/>
              </a:endParaRPr>
            </a:p>
          </p:txBody>
        </p:sp>
        <p:sp>
          <p:nvSpPr>
            <p:cNvPr id="148994" name="Rectangle 514"/>
            <p:cNvSpPr>
              <a:spLocks noChangeArrowheads="1"/>
            </p:cNvSpPr>
            <p:nvPr/>
          </p:nvSpPr>
          <p:spPr bwMode="auto">
            <a:xfrm>
              <a:off x="1470" y="3376"/>
              <a:ext cx="2706" cy="21"/>
            </a:xfrm>
            <a:prstGeom prst="rect">
              <a:avLst/>
            </a:prstGeom>
            <a:solidFill>
              <a:srgbClr val="FBFDF8"/>
            </a:solidFill>
            <a:ln w="9525">
              <a:noFill/>
              <a:miter lim="800000"/>
              <a:headEnd/>
              <a:tailEnd/>
            </a:ln>
          </p:spPr>
          <p:txBody>
            <a:bodyPr/>
            <a:lstStyle/>
            <a:p>
              <a:endParaRPr lang="pl-PL">
                <a:latin typeface="+mn-lt"/>
              </a:endParaRPr>
            </a:p>
          </p:txBody>
        </p:sp>
        <p:sp>
          <p:nvSpPr>
            <p:cNvPr id="148996" name="Rectangle 516"/>
            <p:cNvSpPr>
              <a:spLocks noChangeArrowheads="1"/>
            </p:cNvSpPr>
            <p:nvPr/>
          </p:nvSpPr>
          <p:spPr bwMode="auto">
            <a:xfrm>
              <a:off x="1470" y="3397"/>
              <a:ext cx="2706" cy="17"/>
            </a:xfrm>
            <a:prstGeom prst="rect">
              <a:avLst/>
            </a:prstGeom>
            <a:solidFill>
              <a:srgbClr val="FBFDF9"/>
            </a:solidFill>
            <a:ln w="9525">
              <a:noFill/>
              <a:miter lim="800000"/>
              <a:headEnd/>
              <a:tailEnd/>
            </a:ln>
          </p:spPr>
          <p:txBody>
            <a:bodyPr/>
            <a:lstStyle/>
            <a:p>
              <a:endParaRPr lang="pl-PL">
                <a:latin typeface="+mn-lt"/>
              </a:endParaRPr>
            </a:p>
          </p:txBody>
        </p:sp>
        <p:grpSp>
          <p:nvGrpSpPr>
            <p:cNvPr id="149021" name="Group 541"/>
            <p:cNvGrpSpPr>
              <a:grpSpLocks/>
            </p:cNvGrpSpPr>
            <p:nvPr/>
          </p:nvGrpSpPr>
          <p:grpSpPr bwMode="auto">
            <a:xfrm>
              <a:off x="1470" y="2373"/>
              <a:ext cx="2706" cy="1106"/>
              <a:chOff x="1470" y="2373"/>
              <a:chExt cx="2706" cy="1106"/>
            </a:xfrm>
          </p:grpSpPr>
          <p:sp>
            <p:nvSpPr>
              <p:cNvPr id="148887" name="Rectangle 407"/>
              <p:cNvSpPr>
                <a:spLocks noChangeArrowheads="1"/>
              </p:cNvSpPr>
              <p:nvPr/>
            </p:nvSpPr>
            <p:spPr bwMode="auto">
              <a:xfrm>
                <a:off x="1470" y="2373"/>
                <a:ext cx="2706" cy="18"/>
              </a:xfrm>
              <a:prstGeom prst="rect">
                <a:avLst/>
              </a:prstGeom>
              <a:solidFill>
                <a:srgbClr val="D0E7B1"/>
              </a:solidFill>
              <a:ln w="9525">
                <a:noFill/>
                <a:miter lim="800000"/>
                <a:headEnd/>
                <a:tailEnd/>
              </a:ln>
            </p:spPr>
            <p:txBody>
              <a:bodyPr/>
              <a:lstStyle/>
              <a:p>
                <a:endParaRPr lang="pl-PL">
                  <a:latin typeface="+mn-lt"/>
                </a:endParaRPr>
              </a:p>
            </p:txBody>
          </p:sp>
          <p:sp>
            <p:nvSpPr>
              <p:cNvPr id="148888" name="Rectangle 408"/>
              <p:cNvSpPr>
                <a:spLocks noChangeArrowheads="1"/>
              </p:cNvSpPr>
              <p:nvPr/>
            </p:nvSpPr>
            <p:spPr bwMode="auto">
              <a:xfrm>
                <a:off x="1470" y="2382"/>
                <a:ext cx="2706" cy="22"/>
              </a:xfrm>
              <a:prstGeom prst="rect">
                <a:avLst/>
              </a:prstGeom>
              <a:solidFill>
                <a:srgbClr val="D2E7B2"/>
              </a:solidFill>
              <a:ln w="9525">
                <a:noFill/>
                <a:miter lim="800000"/>
                <a:headEnd/>
                <a:tailEnd/>
              </a:ln>
            </p:spPr>
            <p:txBody>
              <a:bodyPr/>
              <a:lstStyle/>
              <a:p>
                <a:endParaRPr lang="pl-PL">
                  <a:latin typeface="+mn-lt"/>
                </a:endParaRPr>
              </a:p>
            </p:txBody>
          </p:sp>
          <p:sp>
            <p:nvSpPr>
              <p:cNvPr id="148889" name="Rectangle 409"/>
              <p:cNvSpPr>
                <a:spLocks noChangeArrowheads="1"/>
              </p:cNvSpPr>
              <p:nvPr/>
            </p:nvSpPr>
            <p:spPr bwMode="auto">
              <a:xfrm>
                <a:off x="1470" y="2391"/>
                <a:ext cx="2706" cy="21"/>
              </a:xfrm>
              <a:prstGeom prst="rect">
                <a:avLst/>
              </a:prstGeom>
              <a:solidFill>
                <a:srgbClr val="D2E7B2"/>
              </a:solidFill>
              <a:ln w="9525">
                <a:noFill/>
                <a:miter lim="800000"/>
                <a:headEnd/>
                <a:tailEnd/>
              </a:ln>
            </p:spPr>
            <p:txBody>
              <a:bodyPr/>
              <a:lstStyle/>
              <a:p>
                <a:endParaRPr lang="pl-PL">
                  <a:latin typeface="+mn-lt"/>
                </a:endParaRPr>
              </a:p>
            </p:txBody>
          </p:sp>
          <p:sp>
            <p:nvSpPr>
              <p:cNvPr id="148890" name="Rectangle 410"/>
              <p:cNvSpPr>
                <a:spLocks noChangeArrowheads="1"/>
              </p:cNvSpPr>
              <p:nvPr/>
            </p:nvSpPr>
            <p:spPr bwMode="auto">
              <a:xfrm>
                <a:off x="1470" y="2404"/>
                <a:ext cx="2706" cy="17"/>
              </a:xfrm>
              <a:prstGeom prst="rect">
                <a:avLst/>
              </a:prstGeom>
              <a:solidFill>
                <a:srgbClr val="D2E7B2"/>
              </a:solidFill>
              <a:ln w="9525">
                <a:noFill/>
                <a:miter lim="800000"/>
                <a:headEnd/>
                <a:tailEnd/>
              </a:ln>
            </p:spPr>
            <p:txBody>
              <a:bodyPr/>
              <a:lstStyle/>
              <a:p>
                <a:endParaRPr lang="pl-PL">
                  <a:latin typeface="+mn-lt"/>
                </a:endParaRPr>
              </a:p>
            </p:txBody>
          </p:sp>
          <p:sp>
            <p:nvSpPr>
              <p:cNvPr id="148891" name="Rectangle 411"/>
              <p:cNvSpPr>
                <a:spLocks noChangeArrowheads="1"/>
              </p:cNvSpPr>
              <p:nvPr/>
            </p:nvSpPr>
            <p:spPr bwMode="auto">
              <a:xfrm>
                <a:off x="1470" y="2412"/>
                <a:ext cx="2706" cy="18"/>
              </a:xfrm>
              <a:prstGeom prst="rect">
                <a:avLst/>
              </a:prstGeom>
              <a:solidFill>
                <a:srgbClr val="D2E7B3"/>
              </a:solidFill>
              <a:ln w="9525">
                <a:noFill/>
                <a:miter lim="800000"/>
                <a:headEnd/>
                <a:tailEnd/>
              </a:ln>
            </p:spPr>
            <p:txBody>
              <a:bodyPr/>
              <a:lstStyle/>
              <a:p>
                <a:endParaRPr lang="pl-PL">
                  <a:latin typeface="+mn-lt"/>
                </a:endParaRPr>
              </a:p>
            </p:txBody>
          </p:sp>
          <p:sp>
            <p:nvSpPr>
              <p:cNvPr id="148892" name="Rectangle 412"/>
              <p:cNvSpPr>
                <a:spLocks noChangeArrowheads="1"/>
              </p:cNvSpPr>
              <p:nvPr/>
            </p:nvSpPr>
            <p:spPr bwMode="auto">
              <a:xfrm>
                <a:off x="1470" y="2421"/>
                <a:ext cx="2706" cy="17"/>
              </a:xfrm>
              <a:prstGeom prst="rect">
                <a:avLst/>
              </a:prstGeom>
              <a:solidFill>
                <a:srgbClr val="D3E8B4"/>
              </a:solidFill>
              <a:ln w="9525">
                <a:noFill/>
                <a:miter lim="800000"/>
                <a:headEnd/>
                <a:tailEnd/>
              </a:ln>
            </p:spPr>
            <p:txBody>
              <a:bodyPr/>
              <a:lstStyle/>
              <a:p>
                <a:endParaRPr lang="pl-PL">
                  <a:latin typeface="+mn-lt"/>
                </a:endParaRPr>
              </a:p>
            </p:txBody>
          </p:sp>
          <p:sp>
            <p:nvSpPr>
              <p:cNvPr id="148893" name="Rectangle 413"/>
              <p:cNvSpPr>
                <a:spLocks noChangeArrowheads="1"/>
              </p:cNvSpPr>
              <p:nvPr/>
            </p:nvSpPr>
            <p:spPr bwMode="auto">
              <a:xfrm>
                <a:off x="1470" y="2430"/>
                <a:ext cx="2706" cy="17"/>
              </a:xfrm>
              <a:prstGeom prst="rect">
                <a:avLst/>
              </a:prstGeom>
              <a:solidFill>
                <a:srgbClr val="D3E8B4"/>
              </a:solidFill>
              <a:ln w="9525">
                <a:noFill/>
                <a:miter lim="800000"/>
                <a:headEnd/>
                <a:tailEnd/>
              </a:ln>
            </p:spPr>
            <p:txBody>
              <a:bodyPr/>
              <a:lstStyle/>
              <a:p>
                <a:endParaRPr lang="pl-PL">
                  <a:latin typeface="+mn-lt"/>
                </a:endParaRPr>
              </a:p>
            </p:txBody>
          </p:sp>
          <p:sp>
            <p:nvSpPr>
              <p:cNvPr id="148894" name="Rectangle 414"/>
              <p:cNvSpPr>
                <a:spLocks noChangeArrowheads="1"/>
              </p:cNvSpPr>
              <p:nvPr/>
            </p:nvSpPr>
            <p:spPr bwMode="auto">
              <a:xfrm>
                <a:off x="1470" y="2438"/>
                <a:ext cx="2706" cy="22"/>
              </a:xfrm>
              <a:prstGeom prst="rect">
                <a:avLst/>
              </a:prstGeom>
              <a:solidFill>
                <a:srgbClr val="D3E8B5"/>
              </a:solidFill>
              <a:ln w="9525">
                <a:noFill/>
                <a:miter lim="800000"/>
                <a:headEnd/>
                <a:tailEnd/>
              </a:ln>
            </p:spPr>
            <p:txBody>
              <a:bodyPr/>
              <a:lstStyle/>
              <a:p>
                <a:endParaRPr lang="pl-PL">
                  <a:latin typeface="+mn-lt"/>
                </a:endParaRPr>
              </a:p>
            </p:txBody>
          </p:sp>
          <p:sp>
            <p:nvSpPr>
              <p:cNvPr id="148895" name="Rectangle 415"/>
              <p:cNvSpPr>
                <a:spLocks noChangeArrowheads="1"/>
              </p:cNvSpPr>
              <p:nvPr/>
            </p:nvSpPr>
            <p:spPr bwMode="auto">
              <a:xfrm>
                <a:off x="1470" y="2447"/>
                <a:ext cx="2706" cy="21"/>
              </a:xfrm>
              <a:prstGeom prst="rect">
                <a:avLst/>
              </a:prstGeom>
              <a:solidFill>
                <a:srgbClr val="D3E8B5"/>
              </a:solidFill>
              <a:ln w="9525">
                <a:noFill/>
                <a:miter lim="800000"/>
                <a:headEnd/>
                <a:tailEnd/>
              </a:ln>
            </p:spPr>
            <p:txBody>
              <a:bodyPr/>
              <a:lstStyle/>
              <a:p>
                <a:endParaRPr lang="pl-PL">
                  <a:latin typeface="+mn-lt"/>
                </a:endParaRPr>
              </a:p>
            </p:txBody>
          </p:sp>
          <p:sp>
            <p:nvSpPr>
              <p:cNvPr id="148896" name="Rectangle 416"/>
              <p:cNvSpPr>
                <a:spLocks noChangeArrowheads="1"/>
              </p:cNvSpPr>
              <p:nvPr/>
            </p:nvSpPr>
            <p:spPr bwMode="auto">
              <a:xfrm>
                <a:off x="1470" y="2460"/>
                <a:ext cx="2706" cy="17"/>
              </a:xfrm>
              <a:prstGeom prst="rect">
                <a:avLst/>
              </a:prstGeom>
              <a:solidFill>
                <a:srgbClr val="D5E9B5"/>
              </a:solidFill>
              <a:ln w="9525">
                <a:noFill/>
                <a:miter lim="800000"/>
                <a:headEnd/>
                <a:tailEnd/>
              </a:ln>
            </p:spPr>
            <p:txBody>
              <a:bodyPr/>
              <a:lstStyle/>
              <a:p>
                <a:endParaRPr lang="pl-PL">
                  <a:latin typeface="+mn-lt"/>
                </a:endParaRPr>
              </a:p>
            </p:txBody>
          </p:sp>
          <p:sp>
            <p:nvSpPr>
              <p:cNvPr id="148897" name="Rectangle 417"/>
              <p:cNvSpPr>
                <a:spLocks noChangeArrowheads="1"/>
              </p:cNvSpPr>
              <p:nvPr/>
            </p:nvSpPr>
            <p:spPr bwMode="auto">
              <a:xfrm>
                <a:off x="1470" y="2468"/>
                <a:ext cx="2706" cy="18"/>
              </a:xfrm>
              <a:prstGeom prst="rect">
                <a:avLst/>
              </a:prstGeom>
              <a:solidFill>
                <a:srgbClr val="D5E9B6"/>
              </a:solidFill>
              <a:ln w="9525">
                <a:noFill/>
                <a:miter lim="800000"/>
                <a:headEnd/>
                <a:tailEnd/>
              </a:ln>
            </p:spPr>
            <p:txBody>
              <a:bodyPr/>
              <a:lstStyle/>
              <a:p>
                <a:endParaRPr lang="pl-PL">
                  <a:latin typeface="+mn-lt"/>
                </a:endParaRPr>
              </a:p>
            </p:txBody>
          </p:sp>
          <p:sp>
            <p:nvSpPr>
              <p:cNvPr id="148898" name="Rectangle 418"/>
              <p:cNvSpPr>
                <a:spLocks noChangeArrowheads="1"/>
              </p:cNvSpPr>
              <p:nvPr/>
            </p:nvSpPr>
            <p:spPr bwMode="auto">
              <a:xfrm>
                <a:off x="1470" y="2477"/>
                <a:ext cx="2706" cy="17"/>
              </a:xfrm>
              <a:prstGeom prst="rect">
                <a:avLst/>
              </a:prstGeom>
              <a:solidFill>
                <a:srgbClr val="D5E9B7"/>
              </a:solidFill>
              <a:ln w="9525">
                <a:noFill/>
                <a:miter lim="800000"/>
                <a:headEnd/>
                <a:tailEnd/>
              </a:ln>
            </p:spPr>
            <p:txBody>
              <a:bodyPr/>
              <a:lstStyle/>
              <a:p>
                <a:endParaRPr lang="pl-PL">
                  <a:latin typeface="+mn-lt"/>
                </a:endParaRPr>
              </a:p>
            </p:txBody>
          </p:sp>
          <p:sp>
            <p:nvSpPr>
              <p:cNvPr id="148899" name="Rectangle 419"/>
              <p:cNvSpPr>
                <a:spLocks noChangeArrowheads="1"/>
              </p:cNvSpPr>
              <p:nvPr/>
            </p:nvSpPr>
            <p:spPr bwMode="auto">
              <a:xfrm>
                <a:off x="1470" y="2486"/>
                <a:ext cx="2706" cy="21"/>
              </a:xfrm>
              <a:prstGeom prst="rect">
                <a:avLst/>
              </a:prstGeom>
              <a:solidFill>
                <a:srgbClr val="D5E9B7"/>
              </a:solidFill>
              <a:ln w="9525">
                <a:noFill/>
                <a:miter lim="800000"/>
                <a:headEnd/>
                <a:tailEnd/>
              </a:ln>
            </p:spPr>
            <p:txBody>
              <a:bodyPr/>
              <a:lstStyle/>
              <a:p>
                <a:endParaRPr lang="pl-PL">
                  <a:latin typeface="+mn-lt"/>
                </a:endParaRPr>
              </a:p>
            </p:txBody>
          </p:sp>
          <p:sp>
            <p:nvSpPr>
              <p:cNvPr id="148900" name="Rectangle 420"/>
              <p:cNvSpPr>
                <a:spLocks noChangeArrowheads="1"/>
              </p:cNvSpPr>
              <p:nvPr/>
            </p:nvSpPr>
            <p:spPr bwMode="auto">
              <a:xfrm>
                <a:off x="1470" y="2494"/>
                <a:ext cx="2706" cy="22"/>
              </a:xfrm>
              <a:prstGeom prst="rect">
                <a:avLst/>
              </a:prstGeom>
              <a:solidFill>
                <a:srgbClr val="D7EAB8"/>
              </a:solidFill>
              <a:ln w="9525">
                <a:noFill/>
                <a:miter lim="800000"/>
                <a:headEnd/>
                <a:tailEnd/>
              </a:ln>
            </p:spPr>
            <p:txBody>
              <a:bodyPr/>
              <a:lstStyle/>
              <a:p>
                <a:endParaRPr lang="pl-PL">
                  <a:latin typeface="+mn-lt"/>
                </a:endParaRPr>
              </a:p>
            </p:txBody>
          </p:sp>
          <p:sp>
            <p:nvSpPr>
              <p:cNvPr id="148901" name="Rectangle 421"/>
              <p:cNvSpPr>
                <a:spLocks noChangeArrowheads="1"/>
              </p:cNvSpPr>
              <p:nvPr/>
            </p:nvSpPr>
            <p:spPr bwMode="auto">
              <a:xfrm>
                <a:off x="1470" y="2507"/>
                <a:ext cx="2706" cy="18"/>
              </a:xfrm>
              <a:prstGeom prst="rect">
                <a:avLst/>
              </a:prstGeom>
              <a:solidFill>
                <a:srgbClr val="D7EAB9"/>
              </a:solidFill>
              <a:ln w="9525">
                <a:noFill/>
                <a:miter lim="800000"/>
                <a:headEnd/>
                <a:tailEnd/>
              </a:ln>
            </p:spPr>
            <p:txBody>
              <a:bodyPr/>
              <a:lstStyle/>
              <a:p>
                <a:endParaRPr lang="pl-PL">
                  <a:latin typeface="+mn-lt"/>
                </a:endParaRPr>
              </a:p>
            </p:txBody>
          </p:sp>
          <p:sp>
            <p:nvSpPr>
              <p:cNvPr id="148902" name="Rectangle 422"/>
              <p:cNvSpPr>
                <a:spLocks noChangeArrowheads="1"/>
              </p:cNvSpPr>
              <p:nvPr/>
            </p:nvSpPr>
            <p:spPr bwMode="auto">
              <a:xfrm>
                <a:off x="1470" y="2516"/>
                <a:ext cx="2706" cy="17"/>
              </a:xfrm>
              <a:prstGeom prst="rect">
                <a:avLst/>
              </a:prstGeom>
              <a:solidFill>
                <a:srgbClr val="D7EAB9"/>
              </a:solidFill>
              <a:ln w="9525">
                <a:noFill/>
                <a:miter lim="800000"/>
                <a:headEnd/>
                <a:tailEnd/>
              </a:ln>
            </p:spPr>
            <p:txBody>
              <a:bodyPr/>
              <a:lstStyle/>
              <a:p>
                <a:endParaRPr lang="pl-PL">
                  <a:latin typeface="+mn-lt"/>
                </a:endParaRPr>
              </a:p>
            </p:txBody>
          </p:sp>
          <p:sp>
            <p:nvSpPr>
              <p:cNvPr id="148903" name="Rectangle 423"/>
              <p:cNvSpPr>
                <a:spLocks noChangeArrowheads="1"/>
              </p:cNvSpPr>
              <p:nvPr/>
            </p:nvSpPr>
            <p:spPr bwMode="auto">
              <a:xfrm>
                <a:off x="1470" y="2525"/>
                <a:ext cx="2706" cy="17"/>
              </a:xfrm>
              <a:prstGeom prst="rect">
                <a:avLst/>
              </a:prstGeom>
              <a:solidFill>
                <a:srgbClr val="D8EABA"/>
              </a:solidFill>
              <a:ln w="9525">
                <a:noFill/>
                <a:miter lim="800000"/>
                <a:headEnd/>
                <a:tailEnd/>
              </a:ln>
            </p:spPr>
            <p:txBody>
              <a:bodyPr/>
              <a:lstStyle/>
              <a:p>
                <a:endParaRPr lang="pl-PL">
                  <a:latin typeface="+mn-lt"/>
                </a:endParaRPr>
              </a:p>
            </p:txBody>
          </p:sp>
          <p:sp>
            <p:nvSpPr>
              <p:cNvPr id="148904" name="Rectangle 424"/>
              <p:cNvSpPr>
                <a:spLocks noChangeArrowheads="1"/>
              </p:cNvSpPr>
              <p:nvPr/>
            </p:nvSpPr>
            <p:spPr bwMode="auto">
              <a:xfrm>
                <a:off x="1470" y="2533"/>
                <a:ext cx="2706" cy="18"/>
              </a:xfrm>
              <a:prstGeom prst="rect">
                <a:avLst/>
              </a:prstGeom>
              <a:solidFill>
                <a:srgbClr val="D8EABB"/>
              </a:solidFill>
              <a:ln w="9525">
                <a:noFill/>
                <a:miter lim="800000"/>
                <a:headEnd/>
                <a:tailEnd/>
              </a:ln>
            </p:spPr>
            <p:txBody>
              <a:bodyPr/>
              <a:lstStyle/>
              <a:p>
                <a:endParaRPr lang="pl-PL">
                  <a:latin typeface="+mn-lt"/>
                </a:endParaRPr>
              </a:p>
            </p:txBody>
          </p:sp>
          <p:sp>
            <p:nvSpPr>
              <p:cNvPr id="148905" name="Rectangle 425"/>
              <p:cNvSpPr>
                <a:spLocks noChangeArrowheads="1"/>
              </p:cNvSpPr>
              <p:nvPr/>
            </p:nvSpPr>
            <p:spPr bwMode="auto">
              <a:xfrm>
                <a:off x="1470" y="2542"/>
                <a:ext cx="2706" cy="21"/>
              </a:xfrm>
              <a:prstGeom prst="rect">
                <a:avLst/>
              </a:prstGeom>
              <a:solidFill>
                <a:srgbClr val="D8EABB"/>
              </a:solidFill>
              <a:ln w="9525">
                <a:noFill/>
                <a:miter lim="800000"/>
                <a:headEnd/>
                <a:tailEnd/>
              </a:ln>
            </p:spPr>
            <p:txBody>
              <a:bodyPr/>
              <a:lstStyle/>
              <a:p>
                <a:endParaRPr lang="pl-PL">
                  <a:latin typeface="+mn-lt"/>
                </a:endParaRPr>
              </a:p>
            </p:txBody>
          </p:sp>
          <p:sp>
            <p:nvSpPr>
              <p:cNvPr id="148906" name="Rectangle 426"/>
              <p:cNvSpPr>
                <a:spLocks noChangeArrowheads="1"/>
              </p:cNvSpPr>
              <p:nvPr/>
            </p:nvSpPr>
            <p:spPr bwMode="auto">
              <a:xfrm>
                <a:off x="1470" y="2551"/>
                <a:ext cx="2706" cy="21"/>
              </a:xfrm>
              <a:prstGeom prst="rect">
                <a:avLst/>
              </a:prstGeom>
              <a:solidFill>
                <a:srgbClr val="D8EABC"/>
              </a:solidFill>
              <a:ln w="9525">
                <a:noFill/>
                <a:miter lim="800000"/>
                <a:headEnd/>
                <a:tailEnd/>
              </a:ln>
            </p:spPr>
            <p:txBody>
              <a:bodyPr/>
              <a:lstStyle/>
              <a:p>
                <a:endParaRPr lang="pl-PL">
                  <a:latin typeface="+mn-lt"/>
                </a:endParaRPr>
              </a:p>
            </p:txBody>
          </p:sp>
          <p:sp>
            <p:nvSpPr>
              <p:cNvPr id="148907" name="Rectangle 427"/>
              <p:cNvSpPr>
                <a:spLocks noChangeArrowheads="1"/>
              </p:cNvSpPr>
              <p:nvPr/>
            </p:nvSpPr>
            <p:spPr bwMode="auto">
              <a:xfrm>
                <a:off x="1470" y="2563"/>
                <a:ext cx="2706" cy="18"/>
              </a:xfrm>
              <a:prstGeom prst="rect">
                <a:avLst/>
              </a:prstGeom>
              <a:solidFill>
                <a:srgbClr val="DAEBBD"/>
              </a:solidFill>
              <a:ln w="9525">
                <a:noFill/>
                <a:miter lim="800000"/>
                <a:headEnd/>
                <a:tailEnd/>
              </a:ln>
            </p:spPr>
            <p:txBody>
              <a:bodyPr/>
              <a:lstStyle/>
              <a:p>
                <a:endParaRPr lang="pl-PL">
                  <a:latin typeface="+mn-lt"/>
                </a:endParaRPr>
              </a:p>
            </p:txBody>
          </p:sp>
          <p:sp>
            <p:nvSpPr>
              <p:cNvPr id="148908" name="Rectangle 428"/>
              <p:cNvSpPr>
                <a:spLocks noChangeArrowheads="1"/>
              </p:cNvSpPr>
              <p:nvPr/>
            </p:nvSpPr>
            <p:spPr bwMode="auto">
              <a:xfrm>
                <a:off x="1470" y="2572"/>
                <a:ext cx="2706" cy="17"/>
              </a:xfrm>
              <a:prstGeom prst="rect">
                <a:avLst/>
              </a:prstGeom>
              <a:solidFill>
                <a:srgbClr val="DAEBBD"/>
              </a:solidFill>
              <a:ln w="9525">
                <a:noFill/>
                <a:miter lim="800000"/>
                <a:headEnd/>
                <a:tailEnd/>
              </a:ln>
            </p:spPr>
            <p:txBody>
              <a:bodyPr/>
              <a:lstStyle/>
              <a:p>
                <a:endParaRPr lang="pl-PL">
                  <a:latin typeface="+mn-lt"/>
                </a:endParaRPr>
              </a:p>
            </p:txBody>
          </p:sp>
          <p:sp>
            <p:nvSpPr>
              <p:cNvPr id="148909" name="Rectangle 429"/>
              <p:cNvSpPr>
                <a:spLocks noChangeArrowheads="1"/>
              </p:cNvSpPr>
              <p:nvPr/>
            </p:nvSpPr>
            <p:spPr bwMode="auto">
              <a:xfrm>
                <a:off x="1470" y="2581"/>
                <a:ext cx="2706" cy="17"/>
              </a:xfrm>
              <a:prstGeom prst="rect">
                <a:avLst/>
              </a:prstGeom>
              <a:solidFill>
                <a:srgbClr val="DAEBBE"/>
              </a:solidFill>
              <a:ln w="9525">
                <a:noFill/>
                <a:miter lim="800000"/>
                <a:headEnd/>
                <a:tailEnd/>
              </a:ln>
            </p:spPr>
            <p:txBody>
              <a:bodyPr/>
              <a:lstStyle/>
              <a:p>
                <a:endParaRPr lang="pl-PL">
                  <a:latin typeface="+mn-lt"/>
                </a:endParaRPr>
              </a:p>
            </p:txBody>
          </p:sp>
          <p:sp>
            <p:nvSpPr>
              <p:cNvPr id="148910" name="Rectangle 430"/>
              <p:cNvSpPr>
                <a:spLocks noChangeArrowheads="1"/>
              </p:cNvSpPr>
              <p:nvPr/>
            </p:nvSpPr>
            <p:spPr bwMode="auto">
              <a:xfrm>
                <a:off x="1470" y="2589"/>
                <a:ext cx="2706" cy="18"/>
              </a:xfrm>
              <a:prstGeom prst="rect">
                <a:avLst/>
              </a:prstGeom>
              <a:solidFill>
                <a:srgbClr val="DAEBBF"/>
              </a:solidFill>
              <a:ln w="9525">
                <a:noFill/>
                <a:miter lim="800000"/>
                <a:headEnd/>
                <a:tailEnd/>
              </a:ln>
            </p:spPr>
            <p:txBody>
              <a:bodyPr/>
              <a:lstStyle/>
              <a:p>
                <a:endParaRPr lang="pl-PL">
                  <a:latin typeface="+mn-lt"/>
                </a:endParaRPr>
              </a:p>
            </p:txBody>
          </p:sp>
          <p:sp>
            <p:nvSpPr>
              <p:cNvPr id="148911" name="Rectangle 431"/>
              <p:cNvSpPr>
                <a:spLocks noChangeArrowheads="1"/>
              </p:cNvSpPr>
              <p:nvPr/>
            </p:nvSpPr>
            <p:spPr bwMode="auto">
              <a:xfrm>
                <a:off x="1470" y="2598"/>
                <a:ext cx="2706" cy="22"/>
              </a:xfrm>
              <a:prstGeom prst="rect">
                <a:avLst/>
              </a:prstGeom>
              <a:solidFill>
                <a:srgbClr val="DBECBF"/>
              </a:solidFill>
              <a:ln w="9525">
                <a:noFill/>
                <a:miter lim="800000"/>
                <a:headEnd/>
                <a:tailEnd/>
              </a:ln>
            </p:spPr>
            <p:txBody>
              <a:bodyPr/>
              <a:lstStyle/>
              <a:p>
                <a:endParaRPr lang="pl-PL">
                  <a:latin typeface="+mn-lt"/>
                </a:endParaRPr>
              </a:p>
            </p:txBody>
          </p:sp>
          <p:sp>
            <p:nvSpPr>
              <p:cNvPr id="148912" name="Rectangle 432"/>
              <p:cNvSpPr>
                <a:spLocks noChangeArrowheads="1"/>
              </p:cNvSpPr>
              <p:nvPr/>
            </p:nvSpPr>
            <p:spPr bwMode="auto">
              <a:xfrm>
                <a:off x="1470" y="2607"/>
                <a:ext cx="2706" cy="21"/>
              </a:xfrm>
              <a:prstGeom prst="rect">
                <a:avLst/>
              </a:prstGeom>
              <a:solidFill>
                <a:srgbClr val="DBECC0"/>
              </a:solidFill>
              <a:ln w="9525">
                <a:noFill/>
                <a:miter lim="800000"/>
                <a:headEnd/>
                <a:tailEnd/>
              </a:ln>
            </p:spPr>
            <p:txBody>
              <a:bodyPr/>
              <a:lstStyle/>
              <a:p>
                <a:endParaRPr lang="pl-PL">
                  <a:latin typeface="+mn-lt"/>
                </a:endParaRPr>
              </a:p>
            </p:txBody>
          </p:sp>
          <p:sp>
            <p:nvSpPr>
              <p:cNvPr id="148913" name="Rectangle 433"/>
              <p:cNvSpPr>
                <a:spLocks noChangeArrowheads="1"/>
              </p:cNvSpPr>
              <p:nvPr/>
            </p:nvSpPr>
            <p:spPr bwMode="auto">
              <a:xfrm>
                <a:off x="1470" y="2620"/>
                <a:ext cx="2706" cy="17"/>
              </a:xfrm>
              <a:prstGeom prst="rect">
                <a:avLst/>
              </a:prstGeom>
              <a:solidFill>
                <a:srgbClr val="DBECC1"/>
              </a:solidFill>
              <a:ln w="9525">
                <a:noFill/>
                <a:miter lim="800000"/>
                <a:headEnd/>
                <a:tailEnd/>
              </a:ln>
            </p:spPr>
            <p:txBody>
              <a:bodyPr/>
              <a:lstStyle/>
              <a:p>
                <a:endParaRPr lang="pl-PL">
                  <a:latin typeface="+mn-lt"/>
                </a:endParaRPr>
              </a:p>
            </p:txBody>
          </p:sp>
          <p:sp>
            <p:nvSpPr>
              <p:cNvPr id="148914" name="Rectangle 434"/>
              <p:cNvSpPr>
                <a:spLocks noChangeArrowheads="1"/>
              </p:cNvSpPr>
              <p:nvPr/>
            </p:nvSpPr>
            <p:spPr bwMode="auto">
              <a:xfrm>
                <a:off x="1470" y="2628"/>
                <a:ext cx="2706" cy="18"/>
              </a:xfrm>
              <a:prstGeom prst="rect">
                <a:avLst/>
              </a:prstGeom>
              <a:solidFill>
                <a:srgbClr val="DBECC1"/>
              </a:solidFill>
              <a:ln w="9525">
                <a:noFill/>
                <a:miter lim="800000"/>
                <a:headEnd/>
                <a:tailEnd/>
              </a:ln>
            </p:spPr>
            <p:txBody>
              <a:bodyPr/>
              <a:lstStyle/>
              <a:p>
                <a:endParaRPr lang="pl-PL">
                  <a:latin typeface="+mn-lt"/>
                </a:endParaRPr>
              </a:p>
            </p:txBody>
          </p:sp>
          <p:sp>
            <p:nvSpPr>
              <p:cNvPr id="148915" name="Rectangle 435"/>
              <p:cNvSpPr>
                <a:spLocks noChangeArrowheads="1"/>
              </p:cNvSpPr>
              <p:nvPr/>
            </p:nvSpPr>
            <p:spPr bwMode="auto">
              <a:xfrm>
                <a:off x="1470" y="2637"/>
                <a:ext cx="2706" cy="17"/>
              </a:xfrm>
              <a:prstGeom prst="rect">
                <a:avLst/>
              </a:prstGeom>
              <a:solidFill>
                <a:srgbClr val="DDEDC2"/>
              </a:solidFill>
              <a:ln w="9525">
                <a:noFill/>
                <a:miter lim="800000"/>
                <a:headEnd/>
                <a:tailEnd/>
              </a:ln>
            </p:spPr>
            <p:txBody>
              <a:bodyPr/>
              <a:lstStyle/>
              <a:p>
                <a:endParaRPr lang="pl-PL">
                  <a:latin typeface="+mn-lt"/>
                </a:endParaRPr>
              </a:p>
            </p:txBody>
          </p:sp>
          <p:sp>
            <p:nvSpPr>
              <p:cNvPr id="148916" name="Rectangle 436"/>
              <p:cNvSpPr>
                <a:spLocks noChangeArrowheads="1"/>
              </p:cNvSpPr>
              <p:nvPr/>
            </p:nvSpPr>
            <p:spPr bwMode="auto">
              <a:xfrm>
                <a:off x="1470" y="2646"/>
                <a:ext cx="2706" cy="17"/>
              </a:xfrm>
              <a:prstGeom prst="rect">
                <a:avLst/>
              </a:prstGeom>
              <a:solidFill>
                <a:srgbClr val="DDEDC3"/>
              </a:solidFill>
              <a:ln w="9525">
                <a:noFill/>
                <a:miter lim="800000"/>
                <a:headEnd/>
                <a:tailEnd/>
              </a:ln>
            </p:spPr>
            <p:txBody>
              <a:bodyPr/>
              <a:lstStyle/>
              <a:p>
                <a:endParaRPr lang="pl-PL">
                  <a:latin typeface="+mn-lt"/>
                </a:endParaRPr>
              </a:p>
            </p:txBody>
          </p:sp>
          <p:sp>
            <p:nvSpPr>
              <p:cNvPr id="148917" name="Rectangle 437"/>
              <p:cNvSpPr>
                <a:spLocks noChangeArrowheads="1"/>
              </p:cNvSpPr>
              <p:nvPr/>
            </p:nvSpPr>
            <p:spPr bwMode="auto">
              <a:xfrm>
                <a:off x="1470" y="2654"/>
                <a:ext cx="2706" cy="22"/>
              </a:xfrm>
              <a:prstGeom prst="rect">
                <a:avLst/>
              </a:prstGeom>
              <a:solidFill>
                <a:srgbClr val="DDEDC3"/>
              </a:solidFill>
              <a:ln w="9525">
                <a:noFill/>
                <a:miter lim="800000"/>
                <a:headEnd/>
                <a:tailEnd/>
              </a:ln>
            </p:spPr>
            <p:txBody>
              <a:bodyPr/>
              <a:lstStyle/>
              <a:p>
                <a:endParaRPr lang="pl-PL">
                  <a:latin typeface="+mn-lt"/>
                </a:endParaRPr>
              </a:p>
            </p:txBody>
          </p:sp>
          <p:sp>
            <p:nvSpPr>
              <p:cNvPr id="148918" name="Rectangle 438"/>
              <p:cNvSpPr>
                <a:spLocks noChangeArrowheads="1"/>
              </p:cNvSpPr>
              <p:nvPr/>
            </p:nvSpPr>
            <p:spPr bwMode="auto">
              <a:xfrm>
                <a:off x="1470" y="2663"/>
                <a:ext cx="2706" cy="21"/>
              </a:xfrm>
              <a:prstGeom prst="rect">
                <a:avLst/>
              </a:prstGeom>
              <a:solidFill>
                <a:srgbClr val="DFEEC4"/>
              </a:solidFill>
              <a:ln w="9525">
                <a:noFill/>
                <a:miter lim="800000"/>
                <a:headEnd/>
                <a:tailEnd/>
              </a:ln>
            </p:spPr>
            <p:txBody>
              <a:bodyPr/>
              <a:lstStyle/>
              <a:p>
                <a:endParaRPr lang="pl-PL">
                  <a:latin typeface="+mn-lt"/>
                </a:endParaRPr>
              </a:p>
            </p:txBody>
          </p:sp>
          <p:sp>
            <p:nvSpPr>
              <p:cNvPr id="148919" name="Rectangle 439"/>
              <p:cNvSpPr>
                <a:spLocks noChangeArrowheads="1"/>
              </p:cNvSpPr>
              <p:nvPr/>
            </p:nvSpPr>
            <p:spPr bwMode="auto">
              <a:xfrm>
                <a:off x="1470" y="2676"/>
                <a:ext cx="2706" cy="17"/>
              </a:xfrm>
              <a:prstGeom prst="rect">
                <a:avLst/>
              </a:prstGeom>
              <a:solidFill>
                <a:srgbClr val="DFEEC5"/>
              </a:solidFill>
              <a:ln w="9525">
                <a:noFill/>
                <a:miter lim="800000"/>
                <a:headEnd/>
                <a:tailEnd/>
              </a:ln>
            </p:spPr>
            <p:txBody>
              <a:bodyPr/>
              <a:lstStyle/>
              <a:p>
                <a:endParaRPr lang="pl-PL">
                  <a:latin typeface="+mn-lt"/>
                </a:endParaRPr>
              </a:p>
            </p:txBody>
          </p:sp>
          <p:sp>
            <p:nvSpPr>
              <p:cNvPr id="148921" name="Rectangle 441"/>
              <p:cNvSpPr>
                <a:spLocks noChangeArrowheads="1"/>
              </p:cNvSpPr>
              <p:nvPr/>
            </p:nvSpPr>
            <p:spPr bwMode="auto">
              <a:xfrm>
                <a:off x="1470" y="2693"/>
                <a:ext cx="2706" cy="17"/>
              </a:xfrm>
              <a:prstGeom prst="rect">
                <a:avLst/>
              </a:prstGeom>
              <a:solidFill>
                <a:srgbClr val="DFEEC5"/>
              </a:solidFill>
              <a:ln w="9525">
                <a:noFill/>
                <a:miter lim="800000"/>
                <a:headEnd/>
                <a:tailEnd/>
              </a:ln>
            </p:spPr>
            <p:txBody>
              <a:bodyPr/>
              <a:lstStyle/>
              <a:p>
                <a:endParaRPr lang="pl-PL">
                  <a:latin typeface="+mn-lt"/>
                </a:endParaRPr>
              </a:p>
            </p:txBody>
          </p:sp>
          <p:sp>
            <p:nvSpPr>
              <p:cNvPr id="148922" name="Rectangle 442"/>
              <p:cNvSpPr>
                <a:spLocks noChangeArrowheads="1"/>
              </p:cNvSpPr>
              <p:nvPr/>
            </p:nvSpPr>
            <p:spPr bwMode="auto">
              <a:xfrm>
                <a:off x="1470" y="2702"/>
                <a:ext cx="2706" cy="17"/>
              </a:xfrm>
              <a:prstGeom prst="rect">
                <a:avLst/>
              </a:prstGeom>
              <a:solidFill>
                <a:srgbClr val="E0EEC6"/>
              </a:solidFill>
              <a:ln w="9525">
                <a:noFill/>
                <a:miter lim="800000"/>
                <a:headEnd/>
                <a:tailEnd/>
              </a:ln>
            </p:spPr>
            <p:txBody>
              <a:bodyPr/>
              <a:lstStyle/>
              <a:p>
                <a:endParaRPr lang="pl-PL">
                  <a:latin typeface="+mn-lt"/>
                </a:endParaRPr>
              </a:p>
            </p:txBody>
          </p:sp>
          <p:sp>
            <p:nvSpPr>
              <p:cNvPr id="148923" name="Rectangle 443"/>
              <p:cNvSpPr>
                <a:spLocks noChangeArrowheads="1"/>
              </p:cNvSpPr>
              <p:nvPr/>
            </p:nvSpPr>
            <p:spPr bwMode="auto">
              <a:xfrm>
                <a:off x="1470" y="2710"/>
                <a:ext cx="2706" cy="22"/>
              </a:xfrm>
              <a:prstGeom prst="rect">
                <a:avLst/>
              </a:prstGeom>
              <a:solidFill>
                <a:srgbClr val="E0EEC6"/>
              </a:solidFill>
              <a:ln w="9525">
                <a:noFill/>
                <a:miter lim="800000"/>
                <a:headEnd/>
                <a:tailEnd/>
              </a:ln>
            </p:spPr>
            <p:txBody>
              <a:bodyPr/>
              <a:lstStyle/>
              <a:p>
                <a:endParaRPr lang="pl-PL">
                  <a:latin typeface="+mn-lt"/>
                </a:endParaRPr>
              </a:p>
            </p:txBody>
          </p:sp>
          <p:sp>
            <p:nvSpPr>
              <p:cNvPr id="148924" name="Rectangle 444"/>
              <p:cNvSpPr>
                <a:spLocks noChangeArrowheads="1"/>
              </p:cNvSpPr>
              <p:nvPr/>
            </p:nvSpPr>
            <p:spPr bwMode="auto">
              <a:xfrm>
                <a:off x="1470" y="2719"/>
                <a:ext cx="2706" cy="22"/>
              </a:xfrm>
              <a:prstGeom prst="rect">
                <a:avLst/>
              </a:prstGeom>
              <a:solidFill>
                <a:srgbClr val="E0EEC7"/>
              </a:solidFill>
              <a:ln w="9525">
                <a:noFill/>
                <a:miter lim="800000"/>
                <a:headEnd/>
                <a:tailEnd/>
              </a:ln>
            </p:spPr>
            <p:txBody>
              <a:bodyPr/>
              <a:lstStyle/>
              <a:p>
                <a:endParaRPr lang="pl-PL">
                  <a:latin typeface="+mn-lt"/>
                </a:endParaRPr>
              </a:p>
            </p:txBody>
          </p:sp>
          <p:sp>
            <p:nvSpPr>
              <p:cNvPr id="148925" name="Rectangle 445"/>
              <p:cNvSpPr>
                <a:spLocks noChangeArrowheads="1"/>
              </p:cNvSpPr>
              <p:nvPr/>
            </p:nvSpPr>
            <p:spPr bwMode="auto">
              <a:xfrm>
                <a:off x="1470" y="2732"/>
                <a:ext cx="2706" cy="17"/>
              </a:xfrm>
              <a:prstGeom prst="rect">
                <a:avLst/>
              </a:prstGeom>
              <a:solidFill>
                <a:srgbClr val="E0EEC8"/>
              </a:solidFill>
              <a:ln w="9525">
                <a:noFill/>
                <a:miter lim="800000"/>
                <a:headEnd/>
                <a:tailEnd/>
              </a:ln>
            </p:spPr>
            <p:txBody>
              <a:bodyPr/>
              <a:lstStyle/>
              <a:p>
                <a:endParaRPr lang="pl-PL">
                  <a:latin typeface="+mn-lt"/>
                </a:endParaRPr>
              </a:p>
            </p:txBody>
          </p:sp>
          <p:sp>
            <p:nvSpPr>
              <p:cNvPr id="148927" name="Rectangle 447"/>
              <p:cNvSpPr>
                <a:spLocks noChangeArrowheads="1"/>
              </p:cNvSpPr>
              <p:nvPr/>
            </p:nvSpPr>
            <p:spPr bwMode="auto">
              <a:xfrm>
                <a:off x="1470" y="2749"/>
                <a:ext cx="2706" cy="17"/>
              </a:xfrm>
              <a:prstGeom prst="rect">
                <a:avLst/>
              </a:prstGeom>
              <a:solidFill>
                <a:srgbClr val="E2EFC9"/>
              </a:solidFill>
              <a:ln w="9525">
                <a:noFill/>
                <a:miter lim="800000"/>
                <a:headEnd/>
                <a:tailEnd/>
              </a:ln>
            </p:spPr>
            <p:txBody>
              <a:bodyPr/>
              <a:lstStyle/>
              <a:p>
                <a:endParaRPr lang="pl-PL">
                  <a:latin typeface="+mn-lt"/>
                </a:endParaRPr>
              </a:p>
            </p:txBody>
          </p:sp>
          <p:sp>
            <p:nvSpPr>
              <p:cNvPr id="148928" name="Rectangle 448"/>
              <p:cNvSpPr>
                <a:spLocks noChangeArrowheads="1"/>
              </p:cNvSpPr>
              <p:nvPr/>
            </p:nvSpPr>
            <p:spPr bwMode="auto">
              <a:xfrm>
                <a:off x="1470" y="2758"/>
                <a:ext cx="2706" cy="17"/>
              </a:xfrm>
              <a:prstGeom prst="rect">
                <a:avLst/>
              </a:prstGeom>
              <a:solidFill>
                <a:srgbClr val="E2EFCA"/>
              </a:solidFill>
              <a:ln w="9525">
                <a:noFill/>
                <a:miter lim="800000"/>
                <a:headEnd/>
                <a:tailEnd/>
              </a:ln>
            </p:spPr>
            <p:txBody>
              <a:bodyPr/>
              <a:lstStyle/>
              <a:p>
                <a:endParaRPr lang="pl-PL">
                  <a:latin typeface="+mn-lt"/>
                </a:endParaRPr>
              </a:p>
            </p:txBody>
          </p:sp>
          <p:sp>
            <p:nvSpPr>
              <p:cNvPr id="148929" name="Rectangle 449"/>
              <p:cNvSpPr>
                <a:spLocks noChangeArrowheads="1"/>
              </p:cNvSpPr>
              <p:nvPr/>
            </p:nvSpPr>
            <p:spPr bwMode="auto">
              <a:xfrm>
                <a:off x="1470" y="2766"/>
                <a:ext cx="2706" cy="22"/>
              </a:xfrm>
              <a:prstGeom prst="rect">
                <a:avLst/>
              </a:prstGeom>
              <a:solidFill>
                <a:srgbClr val="E2EFCA"/>
              </a:solidFill>
              <a:ln w="9525">
                <a:noFill/>
                <a:miter lim="800000"/>
                <a:headEnd/>
                <a:tailEnd/>
              </a:ln>
            </p:spPr>
            <p:txBody>
              <a:bodyPr/>
              <a:lstStyle/>
              <a:p>
                <a:endParaRPr lang="pl-PL">
                  <a:latin typeface="+mn-lt"/>
                </a:endParaRPr>
              </a:p>
            </p:txBody>
          </p:sp>
          <p:sp>
            <p:nvSpPr>
              <p:cNvPr id="148930" name="Rectangle 450"/>
              <p:cNvSpPr>
                <a:spLocks noChangeArrowheads="1"/>
              </p:cNvSpPr>
              <p:nvPr/>
            </p:nvSpPr>
            <p:spPr bwMode="auto">
              <a:xfrm>
                <a:off x="1470" y="2775"/>
                <a:ext cx="2706" cy="22"/>
              </a:xfrm>
              <a:prstGeom prst="rect">
                <a:avLst/>
              </a:prstGeom>
              <a:solidFill>
                <a:srgbClr val="E3F0CA"/>
              </a:solidFill>
              <a:ln w="9525">
                <a:noFill/>
                <a:miter lim="800000"/>
                <a:headEnd/>
                <a:tailEnd/>
              </a:ln>
            </p:spPr>
            <p:txBody>
              <a:bodyPr/>
              <a:lstStyle/>
              <a:p>
                <a:endParaRPr lang="pl-PL">
                  <a:latin typeface="+mn-lt"/>
                </a:endParaRPr>
              </a:p>
            </p:txBody>
          </p:sp>
          <p:sp>
            <p:nvSpPr>
              <p:cNvPr id="148931" name="Rectangle 451"/>
              <p:cNvSpPr>
                <a:spLocks noChangeArrowheads="1"/>
              </p:cNvSpPr>
              <p:nvPr/>
            </p:nvSpPr>
            <p:spPr bwMode="auto">
              <a:xfrm>
                <a:off x="1470" y="2788"/>
                <a:ext cx="2706" cy="17"/>
              </a:xfrm>
              <a:prstGeom prst="rect">
                <a:avLst/>
              </a:prstGeom>
              <a:solidFill>
                <a:srgbClr val="E3F0CB"/>
              </a:solidFill>
              <a:ln w="9525">
                <a:noFill/>
                <a:miter lim="800000"/>
                <a:headEnd/>
                <a:tailEnd/>
              </a:ln>
            </p:spPr>
            <p:txBody>
              <a:bodyPr/>
              <a:lstStyle/>
              <a:p>
                <a:endParaRPr lang="pl-PL">
                  <a:latin typeface="+mn-lt"/>
                </a:endParaRPr>
              </a:p>
            </p:txBody>
          </p:sp>
          <p:sp>
            <p:nvSpPr>
              <p:cNvPr id="148932" name="Rectangle 452"/>
              <p:cNvSpPr>
                <a:spLocks noChangeArrowheads="1"/>
              </p:cNvSpPr>
              <p:nvPr/>
            </p:nvSpPr>
            <p:spPr bwMode="auto">
              <a:xfrm>
                <a:off x="1470" y="2797"/>
                <a:ext cx="2706" cy="17"/>
              </a:xfrm>
              <a:prstGeom prst="rect">
                <a:avLst/>
              </a:prstGeom>
              <a:solidFill>
                <a:srgbClr val="E3F0CB"/>
              </a:solidFill>
              <a:ln w="9525">
                <a:noFill/>
                <a:miter lim="800000"/>
                <a:headEnd/>
                <a:tailEnd/>
              </a:ln>
            </p:spPr>
            <p:txBody>
              <a:bodyPr/>
              <a:lstStyle/>
              <a:p>
                <a:endParaRPr lang="pl-PL">
                  <a:latin typeface="+mn-lt"/>
                </a:endParaRPr>
              </a:p>
            </p:txBody>
          </p:sp>
          <p:sp>
            <p:nvSpPr>
              <p:cNvPr id="148933" name="Rectangle 453"/>
              <p:cNvSpPr>
                <a:spLocks noChangeArrowheads="1"/>
              </p:cNvSpPr>
              <p:nvPr/>
            </p:nvSpPr>
            <p:spPr bwMode="auto">
              <a:xfrm>
                <a:off x="1470" y="2805"/>
                <a:ext cx="2706" cy="18"/>
              </a:xfrm>
              <a:prstGeom prst="rect">
                <a:avLst/>
              </a:prstGeom>
              <a:solidFill>
                <a:srgbClr val="E5F1CC"/>
              </a:solidFill>
              <a:ln w="9525">
                <a:noFill/>
                <a:miter lim="800000"/>
                <a:headEnd/>
                <a:tailEnd/>
              </a:ln>
            </p:spPr>
            <p:txBody>
              <a:bodyPr/>
              <a:lstStyle/>
              <a:p>
                <a:endParaRPr lang="pl-PL">
                  <a:latin typeface="+mn-lt"/>
                </a:endParaRPr>
              </a:p>
            </p:txBody>
          </p:sp>
          <p:sp>
            <p:nvSpPr>
              <p:cNvPr id="148934" name="Rectangle 454"/>
              <p:cNvSpPr>
                <a:spLocks noChangeArrowheads="1"/>
              </p:cNvSpPr>
              <p:nvPr/>
            </p:nvSpPr>
            <p:spPr bwMode="auto">
              <a:xfrm>
                <a:off x="1470" y="2814"/>
                <a:ext cx="2706" cy="22"/>
              </a:xfrm>
              <a:prstGeom prst="rect">
                <a:avLst/>
              </a:prstGeom>
              <a:solidFill>
                <a:srgbClr val="E5F1CD"/>
              </a:solidFill>
              <a:ln w="9525">
                <a:noFill/>
                <a:miter lim="800000"/>
                <a:headEnd/>
                <a:tailEnd/>
              </a:ln>
            </p:spPr>
            <p:txBody>
              <a:bodyPr/>
              <a:lstStyle/>
              <a:p>
                <a:endParaRPr lang="pl-PL">
                  <a:latin typeface="+mn-lt"/>
                </a:endParaRPr>
              </a:p>
            </p:txBody>
          </p:sp>
          <p:sp>
            <p:nvSpPr>
              <p:cNvPr id="148935" name="Rectangle 455"/>
              <p:cNvSpPr>
                <a:spLocks noChangeArrowheads="1"/>
              </p:cNvSpPr>
              <p:nvPr/>
            </p:nvSpPr>
            <p:spPr bwMode="auto">
              <a:xfrm>
                <a:off x="1470" y="2823"/>
                <a:ext cx="2706" cy="21"/>
              </a:xfrm>
              <a:prstGeom prst="rect">
                <a:avLst/>
              </a:prstGeom>
              <a:solidFill>
                <a:srgbClr val="E5F1CD"/>
              </a:solidFill>
              <a:ln w="9525">
                <a:noFill/>
                <a:miter lim="800000"/>
                <a:headEnd/>
                <a:tailEnd/>
              </a:ln>
            </p:spPr>
            <p:txBody>
              <a:bodyPr/>
              <a:lstStyle/>
              <a:p>
                <a:endParaRPr lang="pl-PL">
                  <a:latin typeface="+mn-lt"/>
                </a:endParaRPr>
              </a:p>
            </p:txBody>
          </p:sp>
          <p:sp>
            <p:nvSpPr>
              <p:cNvPr id="148936" name="Rectangle 456"/>
              <p:cNvSpPr>
                <a:spLocks noChangeArrowheads="1"/>
              </p:cNvSpPr>
              <p:nvPr/>
            </p:nvSpPr>
            <p:spPr bwMode="auto">
              <a:xfrm>
                <a:off x="1470" y="2836"/>
                <a:ext cx="2706" cy="17"/>
              </a:xfrm>
              <a:prstGeom prst="rect">
                <a:avLst/>
              </a:prstGeom>
              <a:solidFill>
                <a:srgbClr val="E5F1CE"/>
              </a:solidFill>
              <a:ln w="9525">
                <a:noFill/>
                <a:miter lim="800000"/>
                <a:headEnd/>
                <a:tailEnd/>
              </a:ln>
            </p:spPr>
            <p:txBody>
              <a:bodyPr/>
              <a:lstStyle/>
              <a:p>
                <a:endParaRPr lang="pl-PL">
                  <a:latin typeface="+mn-lt"/>
                </a:endParaRPr>
              </a:p>
            </p:txBody>
          </p:sp>
          <p:sp>
            <p:nvSpPr>
              <p:cNvPr id="148937" name="Rectangle 457"/>
              <p:cNvSpPr>
                <a:spLocks noChangeArrowheads="1"/>
              </p:cNvSpPr>
              <p:nvPr/>
            </p:nvSpPr>
            <p:spPr bwMode="auto">
              <a:xfrm>
                <a:off x="1470" y="2844"/>
                <a:ext cx="2706" cy="18"/>
              </a:xfrm>
              <a:prstGeom prst="rect">
                <a:avLst/>
              </a:prstGeom>
              <a:solidFill>
                <a:srgbClr val="E6F1CF"/>
              </a:solidFill>
              <a:ln w="9525">
                <a:noFill/>
                <a:miter lim="800000"/>
                <a:headEnd/>
                <a:tailEnd/>
              </a:ln>
            </p:spPr>
            <p:txBody>
              <a:bodyPr/>
              <a:lstStyle/>
              <a:p>
                <a:endParaRPr lang="pl-PL">
                  <a:latin typeface="+mn-lt"/>
                </a:endParaRPr>
              </a:p>
            </p:txBody>
          </p:sp>
          <p:sp>
            <p:nvSpPr>
              <p:cNvPr id="148938" name="Rectangle 458"/>
              <p:cNvSpPr>
                <a:spLocks noChangeArrowheads="1"/>
              </p:cNvSpPr>
              <p:nvPr/>
            </p:nvSpPr>
            <p:spPr bwMode="auto">
              <a:xfrm>
                <a:off x="1470" y="2853"/>
                <a:ext cx="2706" cy="17"/>
              </a:xfrm>
              <a:prstGeom prst="rect">
                <a:avLst/>
              </a:prstGeom>
              <a:solidFill>
                <a:srgbClr val="E6F1CF"/>
              </a:solidFill>
              <a:ln w="9525">
                <a:noFill/>
                <a:miter lim="800000"/>
                <a:headEnd/>
                <a:tailEnd/>
              </a:ln>
            </p:spPr>
            <p:txBody>
              <a:bodyPr/>
              <a:lstStyle/>
              <a:p>
                <a:endParaRPr lang="pl-PL">
                  <a:latin typeface="+mn-lt"/>
                </a:endParaRPr>
              </a:p>
            </p:txBody>
          </p:sp>
          <p:sp>
            <p:nvSpPr>
              <p:cNvPr id="148939" name="Rectangle 459"/>
              <p:cNvSpPr>
                <a:spLocks noChangeArrowheads="1"/>
              </p:cNvSpPr>
              <p:nvPr/>
            </p:nvSpPr>
            <p:spPr bwMode="auto">
              <a:xfrm>
                <a:off x="1470" y="2862"/>
                <a:ext cx="2706" cy="17"/>
              </a:xfrm>
              <a:prstGeom prst="rect">
                <a:avLst/>
              </a:prstGeom>
              <a:solidFill>
                <a:srgbClr val="E6F1CF"/>
              </a:solidFill>
              <a:ln w="9525">
                <a:noFill/>
                <a:miter lim="800000"/>
                <a:headEnd/>
                <a:tailEnd/>
              </a:ln>
            </p:spPr>
            <p:txBody>
              <a:bodyPr/>
              <a:lstStyle/>
              <a:p>
                <a:endParaRPr lang="pl-PL">
                  <a:latin typeface="+mn-lt"/>
                </a:endParaRPr>
              </a:p>
            </p:txBody>
          </p:sp>
          <p:sp>
            <p:nvSpPr>
              <p:cNvPr id="148940" name="Rectangle 460"/>
              <p:cNvSpPr>
                <a:spLocks noChangeArrowheads="1"/>
              </p:cNvSpPr>
              <p:nvPr/>
            </p:nvSpPr>
            <p:spPr bwMode="auto">
              <a:xfrm>
                <a:off x="1470" y="2870"/>
                <a:ext cx="2706" cy="22"/>
              </a:xfrm>
              <a:prstGeom prst="rect">
                <a:avLst/>
              </a:prstGeom>
              <a:solidFill>
                <a:srgbClr val="E6F1D0"/>
              </a:solidFill>
              <a:ln w="9525">
                <a:noFill/>
                <a:miter lim="800000"/>
                <a:headEnd/>
                <a:tailEnd/>
              </a:ln>
            </p:spPr>
            <p:txBody>
              <a:bodyPr/>
              <a:lstStyle/>
              <a:p>
                <a:endParaRPr lang="pl-PL">
                  <a:latin typeface="+mn-lt"/>
                </a:endParaRPr>
              </a:p>
            </p:txBody>
          </p:sp>
          <p:sp>
            <p:nvSpPr>
              <p:cNvPr id="148941" name="Rectangle 461"/>
              <p:cNvSpPr>
                <a:spLocks noChangeArrowheads="1"/>
              </p:cNvSpPr>
              <p:nvPr/>
            </p:nvSpPr>
            <p:spPr bwMode="auto">
              <a:xfrm>
                <a:off x="1470" y="2879"/>
                <a:ext cx="2706" cy="21"/>
              </a:xfrm>
              <a:prstGeom prst="rect">
                <a:avLst/>
              </a:prstGeom>
              <a:solidFill>
                <a:srgbClr val="E8F2D0"/>
              </a:solidFill>
              <a:ln w="9525">
                <a:noFill/>
                <a:miter lim="800000"/>
                <a:headEnd/>
                <a:tailEnd/>
              </a:ln>
            </p:spPr>
            <p:txBody>
              <a:bodyPr/>
              <a:lstStyle/>
              <a:p>
                <a:endParaRPr lang="pl-PL">
                  <a:latin typeface="+mn-lt"/>
                </a:endParaRPr>
              </a:p>
            </p:txBody>
          </p:sp>
          <p:sp>
            <p:nvSpPr>
              <p:cNvPr id="148942" name="Rectangle 462"/>
              <p:cNvSpPr>
                <a:spLocks noChangeArrowheads="1"/>
              </p:cNvSpPr>
              <p:nvPr/>
            </p:nvSpPr>
            <p:spPr bwMode="auto">
              <a:xfrm>
                <a:off x="1470" y="2892"/>
                <a:ext cx="2706" cy="17"/>
              </a:xfrm>
              <a:prstGeom prst="rect">
                <a:avLst/>
              </a:prstGeom>
              <a:solidFill>
                <a:srgbClr val="E8F2D1"/>
              </a:solidFill>
              <a:ln w="9525">
                <a:noFill/>
                <a:miter lim="800000"/>
                <a:headEnd/>
                <a:tailEnd/>
              </a:ln>
            </p:spPr>
            <p:txBody>
              <a:bodyPr/>
              <a:lstStyle/>
              <a:p>
                <a:endParaRPr lang="pl-PL">
                  <a:latin typeface="+mn-lt"/>
                </a:endParaRPr>
              </a:p>
            </p:txBody>
          </p:sp>
          <p:sp>
            <p:nvSpPr>
              <p:cNvPr id="148943" name="Rectangle 463"/>
              <p:cNvSpPr>
                <a:spLocks noChangeArrowheads="1"/>
              </p:cNvSpPr>
              <p:nvPr/>
            </p:nvSpPr>
            <p:spPr bwMode="auto">
              <a:xfrm>
                <a:off x="1470" y="2900"/>
                <a:ext cx="2706" cy="18"/>
              </a:xfrm>
              <a:prstGeom prst="rect">
                <a:avLst/>
              </a:prstGeom>
              <a:solidFill>
                <a:srgbClr val="E7F2D2"/>
              </a:solidFill>
              <a:ln w="9525">
                <a:noFill/>
                <a:miter lim="800000"/>
                <a:headEnd/>
                <a:tailEnd/>
              </a:ln>
            </p:spPr>
            <p:txBody>
              <a:bodyPr/>
              <a:lstStyle/>
              <a:p>
                <a:endParaRPr lang="pl-PL">
                  <a:latin typeface="+mn-lt"/>
                </a:endParaRPr>
              </a:p>
            </p:txBody>
          </p:sp>
          <p:sp>
            <p:nvSpPr>
              <p:cNvPr id="148944" name="Rectangle 464"/>
              <p:cNvSpPr>
                <a:spLocks noChangeArrowheads="1"/>
              </p:cNvSpPr>
              <p:nvPr/>
            </p:nvSpPr>
            <p:spPr bwMode="auto">
              <a:xfrm>
                <a:off x="1470" y="2909"/>
                <a:ext cx="2706" cy="17"/>
              </a:xfrm>
              <a:prstGeom prst="rect">
                <a:avLst/>
              </a:prstGeom>
              <a:solidFill>
                <a:srgbClr val="E7F2D2"/>
              </a:solidFill>
              <a:ln w="9525">
                <a:noFill/>
                <a:miter lim="800000"/>
                <a:headEnd/>
                <a:tailEnd/>
              </a:ln>
            </p:spPr>
            <p:txBody>
              <a:bodyPr/>
              <a:lstStyle/>
              <a:p>
                <a:endParaRPr lang="pl-PL">
                  <a:latin typeface="+mn-lt"/>
                </a:endParaRPr>
              </a:p>
            </p:txBody>
          </p:sp>
          <p:sp>
            <p:nvSpPr>
              <p:cNvPr id="148945" name="Rectangle 465"/>
              <p:cNvSpPr>
                <a:spLocks noChangeArrowheads="1"/>
              </p:cNvSpPr>
              <p:nvPr/>
            </p:nvSpPr>
            <p:spPr bwMode="auto">
              <a:xfrm>
                <a:off x="1470" y="2918"/>
                <a:ext cx="2706" cy="17"/>
              </a:xfrm>
              <a:prstGeom prst="rect">
                <a:avLst/>
              </a:prstGeom>
              <a:solidFill>
                <a:srgbClr val="E9F3D3"/>
              </a:solidFill>
              <a:ln w="9525">
                <a:noFill/>
                <a:miter lim="800000"/>
                <a:headEnd/>
                <a:tailEnd/>
              </a:ln>
            </p:spPr>
            <p:txBody>
              <a:bodyPr/>
              <a:lstStyle/>
              <a:p>
                <a:endParaRPr lang="pl-PL">
                  <a:latin typeface="+mn-lt"/>
                </a:endParaRPr>
              </a:p>
            </p:txBody>
          </p:sp>
          <p:sp>
            <p:nvSpPr>
              <p:cNvPr id="148946" name="Rectangle 466"/>
              <p:cNvSpPr>
                <a:spLocks noChangeArrowheads="1"/>
              </p:cNvSpPr>
              <p:nvPr/>
            </p:nvSpPr>
            <p:spPr bwMode="auto">
              <a:xfrm>
                <a:off x="1470" y="2926"/>
                <a:ext cx="2706" cy="22"/>
              </a:xfrm>
              <a:prstGeom prst="rect">
                <a:avLst/>
              </a:prstGeom>
              <a:solidFill>
                <a:srgbClr val="E9F3D3"/>
              </a:solidFill>
              <a:ln w="9525">
                <a:noFill/>
                <a:miter lim="800000"/>
                <a:headEnd/>
                <a:tailEnd/>
              </a:ln>
            </p:spPr>
            <p:txBody>
              <a:bodyPr/>
              <a:lstStyle/>
              <a:p>
                <a:endParaRPr lang="pl-PL">
                  <a:latin typeface="+mn-lt"/>
                </a:endParaRPr>
              </a:p>
            </p:txBody>
          </p:sp>
          <p:sp>
            <p:nvSpPr>
              <p:cNvPr id="148947" name="Rectangle 467"/>
              <p:cNvSpPr>
                <a:spLocks noChangeArrowheads="1"/>
              </p:cNvSpPr>
              <p:nvPr/>
            </p:nvSpPr>
            <p:spPr bwMode="auto">
              <a:xfrm>
                <a:off x="1470" y="2935"/>
                <a:ext cx="2706" cy="22"/>
              </a:xfrm>
              <a:prstGeom prst="rect">
                <a:avLst/>
              </a:prstGeom>
              <a:solidFill>
                <a:srgbClr val="E9F3D3"/>
              </a:solidFill>
              <a:ln w="9525">
                <a:noFill/>
                <a:miter lim="800000"/>
                <a:headEnd/>
                <a:tailEnd/>
              </a:ln>
            </p:spPr>
            <p:txBody>
              <a:bodyPr/>
              <a:lstStyle/>
              <a:p>
                <a:endParaRPr lang="pl-PL">
                  <a:latin typeface="+mn-lt"/>
                </a:endParaRPr>
              </a:p>
            </p:txBody>
          </p:sp>
          <p:sp>
            <p:nvSpPr>
              <p:cNvPr id="148948" name="Rectangle 468"/>
              <p:cNvSpPr>
                <a:spLocks noChangeArrowheads="1"/>
              </p:cNvSpPr>
              <p:nvPr/>
            </p:nvSpPr>
            <p:spPr bwMode="auto">
              <a:xfrm>
                <a:off x="1470" y="2948"/>
                <a:ext cx="2706" cy="17"/>
              </a:xfrm>
              <a:prstGeom prst="rect">
                <a:avLst/>
              </a:prstGeom>
              <a:solidFill>
                <a:srgbClr val="EAF3D4"/>
              </a:solidFill>
              <a:ln w="9525">
                <a:noFill/>
                <a:miter lim="800000"/>
                <a:headEnd/>
                <a:tailEnd/>
              </a:ln>
            </p:spPr>
            <p:txBody>
              <a:bodyPr/>
              <a:lstStyle/>
              <a:p>
                <a:endParaRPr lang="pl-PL">
                  <a:latin typeface="+mn-lt"/>
                </a:endParaRPr>
              </a:p>
            </p:txBody>
          </p:sp>
          <p:sp>
            <p:nvSpPr>
              <p:cNvPr id="148949" name="Rectangle 469"/>
              <p:cNvSpPr>
                <a:spLocks noChangeArrowheads="1"/>
              </p:cNvSpPr>
              <p:nvPr/>
            </p:nvSpPr>
            <p:spPr bwMode="auto">
              <a:xfrm>
                <a:off x="1470" y="2957"/>
                <a:ext cx="2706" cy="17"/>
              </a:xfrm>
              <a:prstGeom prst="rect">
                <a:avLst/>
              </a:prstGeom>
              <a:solidFill>
                <a:srgbClr val="EAF4D5"/>
              </a:solidFill>
              <a:ln w="9525">
                <a:noFill/>
                <a:miter lim="800000"/>
                <a:headEnd/>
                <a:tailEnd/>
              </a:ln>
            </p:spPr>
            <p:txBody>
              <a:bodyPr/>
              <a:lstStyle/>
              <a:p>
                <a:endParaRPr lang="pl-PL">
                  <a:latin typeface="+mn-lt"/>
                </a:endParaRPr>
              </a:p>
            </p:txBody>
          </p:sp>
          <p:sp>
            <p:nvSpPr>
              <p:cNvPr id="148950" name="Rectangle 470"/>
              <p:cNvSpPr>
                <a:spLocks noChangeArrowheads="1"/>
              </p:cNvSpPr>
              <p:nvPr/>
            </p:nvSpPr>
            <p:spPr bwMode="auto">
              <a:xfrm>
                <a:off x="1470" y="2965"/>
                <a:ext cx="2706" cy="17"/>
              </a:xfrm>
              <a:prstGeom prst="rect">
                <a:avLst/>
              </a:prstGeom>
              <a:solidFill>
                <a:srgbClr val="EAF4D5"/>
              </a:solidFill>
              <a:ln w="9525">
                <a:noFill/>
                <a:miter lim="800000"/>
                <a:headEnd/>
                <a:tailEnd/>
              </a:ln>
            </p:spPr>
            <p:txBody>
              <a:bodyPr/>
              <a:lstStyle/>
              <a:p>
                <a:endParaRPr lang="pl-PL">
                  <a:latin typeface="+mn-lt"/>
                </a:endParaRPr>
              </a:p>
            </p:txBody>
          </p:sp>
          <p:sp>
            <p:nvSpPr>
              <p:cNvPr id="148951" name="Rectangle 471"/>
              <p:cNvSpPr>
                <a:spLocks noChangeArrowheads="1"/>
              </p:cNvSpPr>
              <p:nvPr/>
            </p:nvSpPr>
            <p:spPr bwMode="auto">
              <a:xfrm>
                <a:off x="1470" y="2974"/>
                <a:ext cx="2706" cy="17"/>
              </a:xfrm>
              <a:prstGeom prst="rect">
                <a:avLst/>
              </a:prstGeom>
              <a:solidFill>
                <a:srgbClr val="EAF4D6"/>
              </a:solidFill>
              <a:ln w="9525">
                <a:noFill/>
                <a:miter lim="800000"/>
                <a:headEnd/>
                <a:tailEnd/>
              </a:ln>
            </p:spPr>
            <p:txBody>
              <a:bodyPr/>
              <a:lstStyle/>
              <a:p>
                <a:endParaRPr lang="pl-PL">
                  <a:latin typeface="+mn-lt"/>
                </a:endParaRPr>
              </a:p>
            </p:txBody>
          </p:sp>
          <p:sp>
            <p:nvSpPr>
              <p:cNvPr id="148952" name="Rectangle 472"/>
              <p:cNvSpPr>
                <a:spLocks noChangeArrowheads="1"/>
              </p:cNvSpPr>
              <p:nvPr/>
            </p:nvSpPr>
            <p:spPr bwMode="auto">
              <a:xfrm>
                <a:off x="1470" y="2982"/>
                <a:ext cx="2706" cy="22"/>
              </a:xfrm>
              <a:prstGeom prst="rect">
                <a:avLst/>
              </a:prstGeom>
              <a:solidFill>
                <a:srgbClr val="ECF4D7"/>
              </a:solidFill>
              <a:ln w="9525">
                <a:noFill/>
                <a:miter lim="800000"/>
                <a:headEnd/>
                <a:tailEnd/>
              </a:ln>
            </p:spPr>
            <p:txBody>
              <a:bodyPr/>
              <a:lstStyle/>
              <a:p>
                <a:endParaRPr lang="pl-PL">
                  <a:latin typeface="+mn-lt"/>
                </a:endParaRPr>
              </a:p>
            </p:txBody>
          </p:sp>
          <p:sp>
            <p:nvSpPr>
              <p:cNvPr id="148953" name="Rectangle 473"/>
              <p:cNvSpPr>
                <a:spLocks noChangeArrowheads="1"/>
              </p:cNvSpPr>
              <p:nvPr/>
            </p:nvSpPr>
            <p:spPr bwMode="auto">
              <a:xfrm>
                <a:off x="1470" y="2991"/>
                <a:ext cx="2706" cy="22"/>
              </a:xfrm>
              <a:prstGeom prst="rect">
                <a:avLst/>
              </a:prstGeom>
              <a:solidFill>
                <a:srgbClr val="ECF4D7"/>
              </a:solidFill>
              <a:ln w="9525">
                <a:noFill/>
                <a:miter lim="800000"/>
                <a:headEnd/>
                <a:tailEnd/>
              </a:ln>
            </p:spPr>
            <p:txBody>
              <a:bodyPr/>
              <a:lstStyle/>
              <a:p>
                <a:endParaRPr lang="pl-PL">
                  <a:latin typeface="+mn-lt"/>
                </a:endParaRPr>
              </a:p>
            </p:txBody>
          </p:sp>
          <p:sp>
            <p:nvSpPr>
              <p:cNvPr id="148954" name="Rectangle 474"/>
              <p:cNvSpPr>
                <a:spLocks noChangeArrowheads="1"/>
              </p:cNvSpPr>
              <p:nvPr/>
            </p:nvSpPr>
            <p:spPr bwMode="auto">
              <a:xfrm>
                <a:off x="1470" y="3004"/>
                <a:ext cx="2706" cy="17"/>
              </a:xfrm>
              <a:prstGeom prst="rect">
                <a:avLst/>
              </a:prstGeom>
              <a:solidFill>
                <a:srgbClr val="ECF4D8"/>
              </a:solidFill>
              <a:ln w="9525">
                <a:noFill/>
                <a:miter lim="800000"/>
                <a:headEnd/>
                <a:tailEnd/>
              </a:ln>
            </p:spPr>
            <p:txBody>
              <a:bodyPr/>
              <a:lstStyle/>
              <a:p>
                <a:endParaRPr lang="pl-PL">
                  <a:latin typeface="+mn-lt"/>
                </a:endParaRPr>
              </a:p>
            </p:txBody>
          </p:sp>
          <p:sp>
            <p:nvSpPr>
              <p:cNvPr id="148955" name="Rectangle 475"/>
              <p:cNvSpPr>
                <a:spLocks noChangeArrowheads="1"/>
              </p:cNvSpPr>
              <p:nvPr/>
            </p:nvSpPr>
            <p:spPr bwMode="auto">
              <a:xfrm>
                <a:off x="1470" y="3013"/>
                <a:ext cx="2706" cy="17"/>
              </a:xfrm>
              <a:prstGeom prst="rect">
                <a:avLst/>
              </a:prstGeom>
              <a:solidFill>
                <a:srgbClr val="ECF4DA"/>
              </a:solidFill>
              <a:ln w="9525">
                <a:noFill/>
                <a:miter lim="800000"/>
                <a:headEnd/>
                <a:tailEnd/>
              </a:ln>
            </p:spPr>
            <p:txBody>
              <a:bodyPr/>
              <a:lstStyle/>
              <a:p>
                <a:endParaRPr lang="pl-PL">
                  <a:latin typeface="+mn-lt"/>
                </a:endParaRPr>
              </a:p>
            </p:txBody>
          </p:sp>
          <p:sp>
            <p:nvSpPr>
              <p:cNvPr id="148956" name="Rectangle 476"/>
              <p:cNvSpPr>
                <a:spLocks noChangeArrowheads="1"/>
              </p:cNvSpPr>
              <p:nvPr/>
            </p:nvSpPr>
            <p:spPr bwMode="auto">
              <a:xfrm>
                <a:off x="1470" y="3021"/>
                <a:ext cx="2706" cy="18"/>
              </a:xfrm>
              <a:prstGeom prst="rect">
                <a:avLst/>
              </a:prstGeom>
              <a:solidFill>
                <a:srgbClr val="EDF5DA"/>
              </a:solidFill>
              <a:ln w="9525">
                <a:noFill/>
                <a:miter lim="800000"/>
                <a:headEnd/>
                <a:tailEnd/>
              </a:ln>
            </p:spPr>
            <p:txBody>
              <a:bodyPr/>
              <a:lstStyle/>
              <a:p>
                <a:endParaRPr lang="pl-PL">
                  <a:latin typeface="+mn-lt"/>
                </a:endParaRPr>
              </a:p>
            </p:txBody>
          </p:sp>
          <p:sp>
            <p:nvSpPr>
              <p:cNvPr id="148957" name="Rectangle 477"/>
              <p:cNvSpPr>
                <a:spLocks noChangeArrowheads="1"/>
              </p:cNvSpPr>
              <p:nvPr/>
            </p:nvSpPr>
            <p:spPr bwMode="auto">
              <a:xfrm>
                <a:off x="1470" y="3030"/>
                <a:ext cx="2706" cy="17"/>
              </a:xfrm>
              <a:prstGeom prst="rect">
                <a:avLst/>
              </a:prstGeom>
              <a:solidFill>
                <a:srgbClr val="EDF5DB"/>
              </a:solidFill>
              <a:ln w="9525">
                <a:noFill/>
                <a:miter lim="800000"/>
                <a:headEnd/>
                <a:tailEnd/>
              </a:ln>
            </p:spPr>
            <p:txBody>
              <a:bodyPr/>
              <a:lstStyle/>
              <a:p>
                <a:endParaRPr lang="pl-PL">
                  <a:latin typeface="+mn-lt"/>
                </a:endParaRPr>
              </a:p>
            </p:txBody>
          </p:sp>
          <p:sp>
            <p:nvSpPr>
              <p:cNvPr id="148958" name="Rectangle 478"/>
              <p:cNvSpPr>
                <a:spLocks noChangeArrowheads="1"/>
              </p:cNvSpPr>
              <p:nvPr/>
            </p:nvSpPr>
            <p:spPr bwMode="auto">
              <a:xfrm>
                <a:off x="1470" y="3039"/>
                <a:ext cx="2706" cy="21"/>
              </a:xfrm>
              <a:prstGeom prst="rect">
                <a:avLst/>
              </a:prstGeom>
              <a:solidFill>
                <a:srgbClr val="EDF5DC"/>
              </a:solidFill>
              <a:ln w="9525">
                <a:noFill/>
                <a:miter lim="800000"/>
                <a:headEnd/>
                <a:tailEnd/>
              </a:ln>
            </p:spPr>
            <p:txBody>
              <a:bodyPr/>
              <a:lstStyle/>
              <a:p>
                <a:endParaRPr lang="pl-PL">
                  <a:latin typeface="+mn-lt"/>
                </a:endParaRPr>
              </a:p>
            </p:txBody>
          </p:sp>
          <p:sp>
            <p:nvSpPr>
              <p:cNvPr id="148959" name="Rectangle 479"/>
              <p:cNvSpPr>
                <a:spLocks noChangeArrowheads="1"/>
              </p:cNvSpPr>
              <p:nvPr/>
            </p:nvSpPr>
            <p:spPr bwMode="auto">
              <a:xfrm>
                <a:off x="1470" y="3047"/>
                <a:ext cx="2706" cy="22"/>
              </a:xfrm>
              <a:prstGeom prst="rect">
                <a:avLst/>
              </a:prstGeom>
              <a:solidFill>
                <a:srgbClr val="EDF5DC"/>
              </a:solidFill>
              <a:ln w="9525">
                <a:noFill/>
                <a:miter lim="800000"/>
                <a:headEnd/>
                <a:tailEnd/>
              </a:ln>
            </p:spPr>
            <p:txBody>
              <a:bodyPr/>
              <a:lstStyle/>
              <a:p>
                <a:endParaRPr lang="pl-PL">
                  <a:latin typeface="+mn-lt"/>
                </a:endParaRPr>
              </a:p>
            </p:txBody>
          </p:sp>
          <p:sp>
            <p:nvSpPr>
              <p:cNvPr id="148960" name="Rectangle 480"/>
              <p:cNvSpPr>
                <a:spLocks noChangeArrowheads="1"/>
              </p:cNvSpPr>
              <p:nvPr/>
            </p:nvSpPr>
            <p:spPr bwMode="auto">
              <a:xfrm>
                <a:off x="1470" y="3060"/>
                <a:ext cx="2706" cy="17"/>
              </a:xfrm>
              <a:prstGeom prst="rect">
                <a:avLst/>
              </a:prstGeom>
              <a:solidFill>
                <a:srgbClr val="EFF6DD"/>
              </a:solidFill>
              <a:ln w="9525">
                <a:noFill/>
                <a:miter lim="800000"/>
                <a:headEnd/>
                <a:tailEnd/>
              </a:ln>
            </p:spPr>
            <p:txBody>
              <a:bodyPr/>
              <a:lstStyle/>
              <a:p>
                <a:endParaRPr lang="pl-PL">
                  <a:latin typeface="+mn-lt"/>
                </a:endParaRPr>
              </a:p>
            </p:txBody>
          </p:sp>
          <p:sp>
            <p:nvSpPr>
              <p:cNvPr id="148961" name="Rectangle 481"/>
              <p:cNvSpPr>
                <a:spLocks noChangeArrowheads="1"/>
              </p:cNvSpPr>
              <p:nvPr/>
            </p:nvSpPr>
            <p:spPr bwMode="auto">
              <a:xfrm>
                <a:off x="1470" y="3069"/>
                <a:ext cx="2706" cy="17"/>
              </a:xfrm>
              <a:prstGeom prst="rect">
                <a:avLst/>
              </a:prstGeom>
              <a:solidFill>
                <a:srgbClr val="EFF6DF"/>
              </a:solidFill>
              <a:ln w="9525">
                <a:noFill/>
                <a:miter lim="800000"/>
                <a:headEnd/>
                <a:tailEnd/>
              </a:ln>
            </p:spPr>
            <p:txBody>
              <a:bodyPr/>
              <a:lstStyle/>
              <a:p>
                <a:endParaRPr lang="pl-PL">
                  <a:latin typeface="+mn-lt"/>
                </a:endParaRPr>
              </a:p>
            </p:txBody>
          </p:sp>
          <p:sp>
            <p:nvSpPr>
              <p:cNvPr id="148962" name="Rectangle 482"/>
              <p:cNvSpPr>
                <a:spLocks noChangeArrowheads="1"/>
              </p:cNvSpPr>
              <p:nvPr/>
            </p:nvSpPr>
            <p:spPr bwMode="auto">
              <a:xfrm>
                <a:off x="1470" y="3077"/>
                <a:ext cx="2706" cy="18"/>
              </a:xfrm>
              <a:prstGeom prst="rect">
                <a:avLst/>
              </a:prstGeom>
              <a:solidFill>
                <a:srgbClr val="EFF6DF"/>
              </a:solidFill>
              <a:ln w="9525">
                <a:noFill/>
                <a:miter lim="800000"/>
                <a:headEnd/>
                <a:tailEnd/>
              </a:ln>
            </p:spPr>
            <p:txBody>
              <a:bodyPr/>
              <a:lstStyle/>
              <a:p>
                <a:endParaRPr lang="pl-PL">
                  <a:latin typeface="+mn-lt"/>
                </a:endParaRPr>
              </a:p>
            </p:txBody>
          </p:sp>
          <p:sp>
            <p:nvSpPr>
              <p:cNvPr id="148963" name="Rectangle 483"/>
              <p:cNvSpPr>
                <a:spLocks noChangeArrowheads="1"/>
              </p:cNvSpPr>
              <p:nvPr/>
            </p:nvSpPr>
            <p:spPr bwMode="auto">
              <a:xfrm>
                <a:off x="1470" y="3086"/>
                <a:ext cx="2706" cy="22"/>
              </a:xfrm>
              <a:prstGeom prst="rect">
                <a:avLst/>
              </a:prstGeom>
              <a:solidFill>
                <a:srgbClr val="F0F7E0"/>
              </a:solidFill>
              <a:ln w="9525">
                <a:noFill/>
                <a:miter lim="800000"/>
                <a:headEnd/>
                <a:tailEnd/>
              </a:ln>
            </p:spPr>
            <p:txBody>
              <a:bodyPr/>
              <a:lstStyle/>
              <a:p>
                <a:endParaRPr lang="pl-PL">
                  <a:latin typeface="+mn-lt"/>
                </a:endParaRPr>
              </a:p>
            </p:txBody>
          </p:sp>
          <p:sp>
            <p:nvSpPr>
              <p:cNvPr id="148964" name="Rectangle 484"/>
              <p:cNvSpPr>
                <a:spLocks noChangeArrowheads="1"/>
              </p:cNvSpPr>
              <p:nvPr/>
            </p:nvSpPr>
            <p:spPr bwMode="auto">
              <a:xfrm>
                <a:off x="1470" y="3095"/>
                <a:ext cx="2706" cy="21"/>
              </a:xfrm>
              <a:prstGeom prst="rect">
                <a:avLst/>
              </a:prstGeom>
              <a:solidFill>
                <a:srgbClr val="F0F7E1"/>
              </a:solidFill>
              <a:ln w="9525">
                <a:noFill/>
                <a:miter lim="800000"/>
                <a:headEnd/>
                <a:tailEnd/>
              </a:ln>
            </p:spPr>
            <p:txBody>
              <a:bodyPr/>
              <a:lstStyle/>
              <a:p>
                <a:endParaRPr lang="pl-PL">
                  <a:latin typeface="+mn-lt"/>
                </a:endParaRPr>
              </a:p>
            </p:txBody>
          </p:sp>
          <p:sp>
            <p:nvSpPr>
              <p:cNvPr id="148965" name="Rectangle 485"/>
              <p:cNvSpPr>
                <a:spLocks noChangeArrowheads="1"/>
              </p:cNvSpPr>
              <p:nvPr/>
            </p:nvSpPr>
            <p:spPr bwMode="auto">
              <a:xfrm>
                <a:off x="1470" y="3108"/>
                <a:ext cx="2706" cy="17"/>
              </a:xfrm>
              <a:prstGeom prst="rect">
                <a:avLst/>
              </a:prstGeom>
              <a:solidFill>
                <a:srgbClr val="F0F7E1"/>
              </a:solidFill>
              <a:ln w="9525">
                <a:noFill/>
                <a:miter lim="800000"/>
                <a:headEnd/>
                <a:tailEnd/>
              </a:ln>
            </p:spPr>
            <p:txBody>
              <a:bodyPr/>
              <a:lstStyle/>
              <a:p>
                <a:endParaRPr lang="pl-PL">
                  <a:latin typeface="+mn-lt"/>
                </a:endParaRPr>
              </a:p>
            </p:txBody>
          </p:sp>
          <p:sp>
            <p:nvSpPr>
              <p:cNvPr id="148966" name="Rectangle 486"/>
              <p:cNvSpPr>
                <a:spLocks noChangeArrowheads="1"/>
              </p:cNvSpPr>
              <p:nvPr/>
            </p:nvSpPr>
            <p:spPr bwMode="auto">
              <a:xfrm>
                <a:off x="1470" y="3116"/>
                <a:ext cx="2706" cy="18"/>
              </a:xfrm>
              <a:prstGeom prst="rect">
                <a:avLst/>
              </a:prstGeom>
              <a:solidFill>
                <a:srgbClr val="F0F7E2"/>
              </a:solidFill>
              <a:ln w="9525">
                <a:noFill/>
                <a:miter lim="800000"/>
                <a:headEnd/>
                <a:tailEnd/>
              </a:ln>
            </p:spPr>
            <p:txBody>
              <a:bodyPr/>
              <a:lstStyle/>
              <a:p>
                <a:endParaRPr lang="pl-PL">
                  <a:latin typeface="+mn-lt"/>
                </a:endParaRPr>
              </a:p>
            </p:txBody>
          </p:sp>
          <p:sp>
            <p:nvSpPr>
              <p:cNvPr id="148967" name="Rectangle 487"/>
              <p:cNvSpPr>
                <a:spLocks noChangeArrowheads="1"/>
              </p:cNvSpPr>
              <p:nvPr/>
            </p:nvSpPr>
            <p:spPr bwMode="auto">
              <a:xfrm>
                <a:off x="1470" y="3125"/>
                <a:ext cx="2706" cy="17"/>
              </a:xfrm>
              <a:prstGeom prst="rect">
                <a:avLst/>
              </a:prstGeom>
              <a:solidFill>
                <a:srgbClr val="F2F7E4"/>
              </a:solidFill>
              <a:ln w="9525">
                <a:noFill/>
                <a:miter lim="800000"/>
                <a:headEnd/>
                <a:tailEnd/>
              </a:ln>
            </p:spPr>
            <p:txBody>
              <a:bodyPr/>
              <a:lstStyle/>
              <a:p>
                <a:endParaRPr lang="pl-PL">
                  <a:latin typeface="+mn-lt"/>
                </a:endParaRPr>
              </a:p>
            </p:txBody>
          </p:sp>
          <p:sp>
            <p:nvSpPr>
              <p:cNvPr id="148968" name="Rectangle 488"/>
              <p:cNvSpPr>
                <a:spLocks noChangeArrowheads="1"/>
              </p:cNvSpPr>
              <p:nvPr/>
            </p:nvSpPr>
            <p:spPr bwMode="auto">
              <a:xfrm>
                <a:off x="1470" y="3134"/>
                <a:ext cx="2706" cy="17"/>
              </a:xfrm>
              <a:prstGeom prst="rect">
                <a:avLst/>
              </a:prstGeom>
              <a:solidFill>
                <a:srgbClr val="F2F7E4"/>
              </a:solidFill>
              <a:ln w="9525">
                <a:noFill/>
                <a:miter lim="800000"/>
                <a:headEnd/>
                <a:tailEnd/>
              </a:ln>
            </p:spPr>
            <p:txBody>
              <a:bodyPr/>
              <a:lstStyle/>
              <a:p>
                <a:endParaRPr lang="pl-PL">
                  <a:latin typeface="+mn-lt"/>
                </a:endParaRPr>
              </a:p>
            </p:txBody>
          </p:sp>
          <p:sp>
            <p:nvSpPr>
              <p:cNvPr id="148969" name="Rectangle 489"/>
              <p:cNvSpPr>
                <a:spLocks noChangeArrowheads="1"/>
              </p:cNvSpPr>
              <p:nvPr/>
            </p:nvSpPr>
            <p:spPr bwMode="auto">
              <a:xfrm>
                <a:off x="1470" y="3142"/>
                <a:ext cx="2706" cy="22"/>
              </a:xfrm>
              <a:prstGeom prst="rect">
                <a:avLst/>
              </a:prstGeom>
              <a:solidFill>
                <a:srgbClr val="F2F7E5"/>
              </a:solidFill>
              <a:ln w="9525">
                <a:noFill/>
                <a:miter lim="800000"/>
                <a:headEnd/>
                <a:tailEnd/>
              </a:ln>
            </p:spPr>
            <p:txBody>
              <a:bodyPr/>
              <a:lstStyle/>
              <a:p>
                <a:endParaRPr lang="pl-PL">
                  <a:latin typeface="+mn-lt"/>
                </a:endParaRPr>
              </a:p>
            </p:txBody>
          </p:sp>
          <p:sp>
            <p:nvSpPr>
              <p:cNvPr id="148970" name="Rectangle 490"/>
              <p:cNvSpPr>
                <a:spLocks noChangeArrowheads="1"/>
              </p:cNvSpPr>
              <p:nvPr/>
            </p:nvSpPr>
            <p:spPr bwMode="auto">
              <a:xfrm>
                <a:off x="1470" y="3151"/>
                <a:ext cx="2706" cy="22"/>
              </a:xfrm>
              <a:prstGeom prst="rect">
                <a:avLst/>
              </a:prstGeom>
              <a:solidFill>
                <a:srgbClr val="F2F8E6"/>
              </a:solidFill>
              <a:ln w="9525">
                <a:noFill/>
                <a:miter lim="800000"/>
                <a:headEnd/>
                <a:tailEnd/>
              </a:ln>
            </p:spPr>
            <p:txBody>
              <a:bodyPr/>
              <a:lstStyle/>
              <a:p>
                <a:endParaRPr lang="pl-PL">
                  <a:latin typeface="+mn-lt"/>
                </a:endParaRPr>
              </a:p>
            </p:txBody>
          </p:sp>
          <p:sp>
            <p:nvSpPr>
              <p:cNvPr id="148971" name="Rectangle 491"/>
              <p:cNvSpPr>
                <a:spLocks noChangeArrowheads="1"/>
              </p:cNvSpPr>
              <p:nvPr/>
            </p:nvSpPr>
            <p:spPr bwMode="auto">
              <a:xfrm>
                <a:off x="1470" y="3164"/>
                <a:ext cx="2706" cy="17"/>
              </a:xfrm>
              <a:prstGeom prst="rect">
                <a:avLst/>
              </a:prstGeom>
              <a:solidFill>
                <a:srgbClr val="F3F8E6"/>
              </a:solidFill>
              <a:ln w="9525">
                <a:noFill/>
                <a:miter lim="800000"/>
                <a:headEnd/>
                <a:tailEnd/>
              </a:ln>
            </p:spPr>
            <p:txBody>
              <a:bodyPr/>
              <a:lstStyle/>
              <a:p>
                <a:endParaRPr lang="pl-PL">
                  <a:latin typeface="+mn-lt"/>
                </a:endParaRPr>
              </a:p>
            </p:txBody>
          </p:sp>
          <p:sp>
            <p:nvSpPr>
              <p:cNvPr id="148972" name="Rectangle 492"/>
              <p:cNvSpPr>
                <a:spLocks noChangeArrowheads="1"/>
              </p:cNvSpPr>
              <p:nvPr/>
            </p:nvSpPr>
            <p:spPr bwMode="auto">
              <a:xfrm>
                <a:off x="1470" y="3173"/>
                <a:ext cx="2706" cy="17"/>
              </a:xfrm>
              <a:prstGeom prst="rect">
                <a:avLst/>
              </a:prstGeom>
              <a:solidFill>
                <a:srgbClr val="F3F8E7"/>
              </a:solidFill>
              <a:ln w="9525">
                <a:noFill/>
                <a:miter lim="800000"/>
                <a:headEnd/>
                <a:tailEnd/>
              </a:ln>
            </p:spPr>
            <p:txBody>
              <a:bodyPr/>
              <a:lstStyle/>
              <a:p>
                <a:endParaRPr lang="pl-PL">
                  <a:latin typeface="+mn-lt"/>
                </a:endParaRPr>
              </a:p>
            </p:txBody>
          </p:sp>
          <p:sp>
            <p:nvSpPr>
              <p:cNvPr id="148973" name="Rectangle 493"/>
              <p:cNvSpPr>
                <a:spLocks noChangeArrowheads="1"/>
              </p:cNvSpPr>
              <p:nvPr/>
            </p:nvSpPr>
            <p:spPr bwMode="auto">
              <a:xfrm>
                <a:off x="1470" y="3181"/>
                <a:ext cx="2706" cy="17"/>
              </a:xfrm>
              <a:prstGeom prst="rect">
                <a:avLst/>
              </a:prstGeom>
              <a:solidFill>
                <a:srgbClr val="F3F8E8"/>
              </a:solidFill>
              <a:ln w="9525">
                <a:noFill/>
                <a:miter lim="800000"/>
                <a:headEnd/>
                <a:tailEnd/>
              </a:ln>
            </p:spPr>
            <p:txBody>
              <a:bodyPr/>
              <a:lstStyle/>
              <a:p>
                <a:endParaRPr lang="pl-PL">
                  <a:latin typeface="+mn-lt"/>
                </a:endParaRPr>
              </a:p>
            </p:txBody>
          </p:sp>
          <p:sp>
            <p:nvSpPr>
              <p:cNvPr id="148974" name="Rectangle 494"/>
              <p:cNvSpPr>
                <a:spLocks noChangeArrowheads="1"/>
              </p:cNvSpPr>
              <p:nvPr/>
            </p:nvSpPr>
            <p:spPr bwMode="auto">
              <a:xfrm>
                <a:off x="1470" y="3190"/>
                <a:ext cx="2706" cy="17"/>
              </a:xfrm>
              <a:prstGeom prst="rect">
                <a:avLst/>
              </a:prstGeom>
              <a:solidFill>
                <a:srgbClr val="F3F8E8"/>
              </a:solidFill>
              <a:ln w="9525">
                <a:noFill/>
                <a:miter lim="800000"/>
                <a:headEnd/>
                <a:tailEnd/>
              </a:ln>
            </p:spPr>
            <p:txBody>
              <a:bodyPr/>
              <a:lstStyle/>
              <a:p>
                <a:endParaRPr lang="pl-PL">
                  <a:latin typeface="+mn-lt"/>
                </a:endParaRPr>
              </a:p>
            </p:txBody>
          </p:sp>
          <p:sp>
            <p:nvSpPr>
              <p:cNvPr id="148975" name="Rectangle 495"/>
              <p:cNvSpPr>
                <a:spLocks noChangeArrowheads="1"/>
              </p:cNvSpPr>
              <p:nvPr/>
            </p:nvSpPr>
            <p:spPr bwMode="auto">
              <a:xfrm>
                <a:off x="1470" y="3198"/>
                <a:ext cx="2706" cy="22"/>
              </a:xfrm>
              <a:prstGeom prst="rect">
                <a:avLst/>
              </a:prstGeom>
              <a:solidFill>
                <a:srgbClr val="F4F9E9"/>
              </a:solidFill>
              <a:ln w="9525">
                <a:noFill/>
                <a:miter lim="800000"/>
                <a:headEnd/>
                <a:tailEnd/>
              </a:ln>
            </p:spPr>
            <p:txBody>
              <a:bodyPr/>
              <a:lstStyle/>
              <a:p>
                <a:endParaRPr lang="pl-PL">
                  <a:latin typeface="+mn-lt"/>
                </a:endParaRPr>
              </a:p>
            </p:txBody>
          </p:sp>
          <p:sp>
            <p:nvSpPr>
              <p:cNvPr id="148976" name="Rectangle 496"/>
              <p:cNvSpPr>
                <a:spLocks noChangeArrowheads="1"/>
              </p:cNvSpPr>
              <p:nvPr/>
            </p:nvSpPr>
            <p:spPr bwMode="auto">
              <a:xfrm>
                <a:off x="1470" y="3207"/>
                <a:ext cx="2706" cy="22"/>
              </a:xfrm>
              <a:prstGeom prst="rect">
                <a:avLst/>
              </a:prstGeom>
              <a:solidFill>
                <a:srgbClr val="F4F9EB"/>
              </a:solidFill>
              <a:ln w="9525">
                <a:noFill/>
                <a:miter lim="800000"/>
                <a:headEnd/>
                <a:tailEnd/>
              </a:ln>
            </p:spPr>
            <p:txBody>
              <a:bodyPr/>
              <a:lstStyle/>
              <a:p>
                <a:endParaRPr lang="pl-PL">
                  <a:latin typeface="+mn-lt"/>
                </a:endParaRPr>
              </a:p>
            </p:txBody>
          </p:sp>
          <p:sp>
            <p:nvSpPr>
              <p:cNvPr id="148977" name="Rectangle 497"/>
              <p:cNvSpPr>
                <a:spLocks noChangeArrowheads="1"/>
              </p:cNvSpPr>
              <p:nvPr/>
            </p:nvSpPr>
            <p:spPr bwMode="auto">
              <a:xfrm>
                <a:off x="1470" y="3220"/>
                <a:ext cx="2706" cy="17"/>
              </a:xfrm>
              <a:prstGeom prst="rect">
                <a:avLst/>
              </a:prstGeom>
              <a:solidFill>
                <a:srgbClr val="F4F9EB"/>
              </a:solidFill>
              <a:ln w="9525">
                <a:noFill/>
                <a:miter lim="800000"/>
                <a:headEnd/>
                <a:tailEnd/>
              </a:ln>
            </p:spPr>
            <p:txBody>
              <a:bodyPr/>
              <a:lstStyle/>
              <a:p>
                <a:endParaRPr lang="pl-PL">
                  <a:latin typeface="+mn-lt"/>
                </a:endParaRPr>
              </a:p>
            </p:txBody>
          </p:sp>
          <p:sp>
            <p:nvSpPr>
              <p:cNvPr id="148978" name="Rectangle 498"/>
              <p:cNvSpPr>
                <a:spLocks noChangeArrowheads="1"/>
              </p:cNvSpPr>
              <p:nvPr/>
            </p:nvSpPr>
            <p:spPr bwMode="auto">
              <a:xfrm>
                <a:off x="1470" y="3229"/>
                <a:ext cx="2706" cy="17"/>
              </a:xfrm>
              <a:prstGeom prst="rect">
                <a:avLst/>
              </a:prstGeom>
              <a:solidFill>
                <a:srgbClr val="F6FAEC"/>
              </a:solidFill>
              <a:ln w="9525">
                <a:noFill/>
                <a:miter lim="800000"/>
                <a:headEnd/>
                <a:tailEnd/>
              </a:ln>
            </p:spPr>
            <p:txBody>
              <a:bodyPr/>
              <a:lstStyle/>
              <a:p>
                <a:endParaRPr lang="pl-PL">
                  <a:latin typeface="+mn-lt"/>
                </a:endParaRPr>
              </a:p>
            </p:txBody>
          </p:sp>
          <p:sp>
            <p:nvSpPr>
              <p:cNvPr id="148979" name="Rectangle 499"/>
              <p:cNvSpPr>
                <a:spLocks noChangeArrowheads="1"/>
              </p:cNvSpPr>
              <p:nvPr/>
            </p:nvSpPr>
            <p:spPr bwMode="auto">
              <a:xfrm>
                <a:off x="1470" y="3237"/>
                <a:ext cx="2706" cy="18"/>
              </a:xfrm>
              <a:prstGeom prst="rect">
                <a:avLst/>
              </a:prstGeom>
              <a:solidFill>
                <a:srgbClr val="F6FAED"/>
              </a:solidFill>
              <a:ln w="9525">
                <a:noFill/>
                <a:miter lim="800000"/>
                <a:headEnd/>
                <a:tailEnd/>
              </a:ln>
            </p:spPr>
            <p:txBody>
              <a:bodyPr/>
              <a:lstStyle/>
              <a:p>
                <a:endParaRPr lang="pl-PL">
                  <a:latin typeface="+mn-lt"/>
                </a:endParaRPr>
              </a:p>
            </p:txBody>
          </p:sp>
          <p:sp>
            <p:nvSpPr>
              <p:cNvPr id="148980" name="Rectangle 500"/>
              <p:cNvSpPr>
                <a:spLocks noChangeArrowheads="1"/>
              </p:cNvSpPr>
              <p:nvPr/>
            </p:nvSpPr>
            <p:spPr bwMode="auto">
              <a:xfrm>
                <a:off x="1470" y="3246"/>
                <a:ext cx="2706" cy="17"/>
              </a:xfrm>
              <a:prstGeom prst="rect">
                <a:avLst/>
              </a:prstGeom>
              <a:solidFill>
                <a:srgbClr val="F6FAED"/>
              </a:solidFill>
              <a:ln w="9525">
                <a:noFill/>
                <a:miter lim="800000"/>
                <a:headEnd/>
                <a:tailEnd/>
              </a:ln>
            </p:spPr>
            <p:txBody>
              <a:bodyPr/>
              <a:lstStyle/>
              <a:p>
                <a:endParaRPr lang="pl-PL">
                  <a:latin typeface="+mn-lt"/>
                </a:endParaRPr>
              </a:p>
            </p:txBody>
          </p:sp>
          <p:sp>
            <p:nvSpPr>
              <p:cNvPr id="148981" name="Rectangle 501"/>
              <p:cNvSpPr>
                <a:spLocks noChangeArrowheads="1"/>
              </p:cNvSpPr>
              <p:nvPr/>
            </p:nvSpPr>
            <p:spPr bwMode="auto">
              <a:xfrm>
                <a:off x="1470" y="3255"/>
                <a:ext cx="2706" cy="21"/>
              </a:xfrm>
              <a:prstGeom prst="rect">
                <a:avLst/>
              </a:prstGeom>
              <a:solidFill>
                <a:srgbClr val="F6FAEE"/>
              </a:solidFill>
              <a:ln w="9525">
                <a:noFill/>
                <a:miter lim="800000"/>
                <a:headEnd/>
                <a:tailEnd/>
              </a:ln>
            </p:spPr>
            <p:txBody>
              <a:bodyPr/>
              <a:lstStyle/>
              <a:p>
                <a:endParaRPr lang="pl-PL">
                  <a:latin typeface="+mn-lt"/>
                </a:endParaRPr>
              </a:p>
            </p:txBody>
          </p:sp>
          <p:sp>
            <p:nvSpPr>
              <p:cNvPr id="148982" name="Rectangle 502"/>
              <p:cNvSpPr>
                <a:spLocks noChangeArrowheads="1"/>
              </p:cNvSpPr>
              <p:nvPr/>
            </p:nvSpPr>
            <p:spPr bwMode="auto">
              <a:xfrm>
                <a:off x="1470" y="3263"/>
                <a:ext cx="2706" cy="22"/>
              </a:xfrm>
              <a:prstGeom prst="rect">
                <a:avLst/>
              </a:prstGeom>
              <a:solidFill>
                <a:srgbClr val="F7FAEF"/>
              </a:solidFill>
              <a:ln w="9525">
                <a:noFill/>
                <a:miter lim="800000"/>
                <a:headEnd/>
                <a:tailEnd/>
              </a:ln>
            </p:spPr>
            <p:txBody>
              <a:bodyPr/>
              <a:lstStyle/>
              <a:p>
                <a:endParaRPr lang="pl-PL">
                  <a:latin typeface="+mn-lt"/>
                </a:endParaRPr>
              </a:p>
            </p:txBody>
          </p:sp>
          <p:sp>
            <p:nvSpPr>
              <p:cNvPr id="148983" name="Rectangle 503"/>
              <p:cNvSpPr>
                <a:spLocks noChangeArrowheads="1"/>
              </p:cNvSpPr>
              <p:nvPr/>
            </p:nvSpPr>
            <p:spPr bwMode="auto">
              <a:xfrm>
                <a:off x="1470" y="3276"/>
                <a:ext cx="2706" cy="17"/>
              </a:xfrm>
              <a:prstGeom prst="rect">
                <a:avLst/>
              </a:prstGeom>
              <a:solidFill>
                <a:srgbClr val="F7FAEF"/>
              </a:solidFill>
              <a:ln w="9525">
                <a:noFill/>
                <a:miter lim="800000"/>
                <a:headEnd/>
                <a:tailEnd/>
              </a:ln>
            </p:spPr>
            <p:txBody>
              <a:bodyPr/>
              <a:lstStyle/>
              <a:p>
                <a:endParaRPr lang="pl-PL">
                  <a:latin typeface="+mn-lt"/>
                </a:endParaRPr>
              </a:p>
            </p:txBody>
          </p:sp>
          <p:sp>
            <p:nvSpPr>
              <p:cNvPr id="148984" name="Rectangle 504"/>
              <p:cNvSpPr>
                <a:spLocks noChangeArrowheads="1"/>
              </p:cNvSpPr>
              <p:nvPr/>
            </p:nvSpPr>
            <p:spPr bwMode="auto">
              <a:xfrm>
                <a:off x="1470" y="3285"/>
                <a:ext cx="2706" cy="17"/>
              </a:xfrm>
              <a:prstGeom prst="rect">
                <a:avLst/>
              </a:prstGeom>
              <a:solidFill>
                <a:srgbClr val="F7FBF0"/>
              </a:solidFill>
              <a:ln w="9525">
                <a:noFill/>
                <a:miter lim="800000"/>
                <a:headEnd/>
                <a:tailEnd/>
              </a:ln>
            </p:spPr>
            <p:txBody>
              <a:bodyPr/>
              <a:lstStyle/>
              <a:p>
                <a:endParaRPr lang="pl-PL">
                  <a:latin typeface="+mn-lt"/>
                </a:endParaRPr>
              </a:p>
            </p:txBody>
          </p:sp>
          <p:sp>
            <p:nvSpPr>
              <p:cNvPr id="148985" name="Rectangle 505"/>
              <p:cNvSpPr>
                <a:spLocks noChangeArrowheads="1"/>
              </p:cNvSpPr>
              <p:nvPr/>
            </p:nvSpPr>
            <p:spPr bwMode="auto">
              <a:xfrm>
                <a:off x="1470" y="3293"/>
                <a:ext cx="2706" cy="18"/>
              </a:xfrm>
              <a:prstGeom prst="rect">
                <a:avLst/>
              </a:prstGeom>
              <a:solidFill>
                <a:srgbClr val="F7FBF1"/>
              </a:solidFill>
              <a:ln w="9525">
                <a:noFill/>
                <a:miter lim="800000"/>
                <a:headEnd/>
                <a:tailEnd/>
              </a:ln>
            </p:spPr>
            <p:txBody>
              <a:bodyPr/>
              <a:lstStyle/>
              <a:p>
                <a:endParaRPr lang="pl-PL">
                  <a:latin typeface="+mn-lt"/>
                </a:endParaRPr>
              </a:p>
            </p:txBody>
          </p:sp>
          <p:sp>
            <p:nvSpPr>
              <p:cNvPr id="148986" name="Rectangle 506"/>
              <p:cNvSpPr>
                <a:spLocks noChangeArrowheads="1"/>
              </p:cNvSpPr>
              <p:nvPr/>
            </p:nvSpPr>
            <p:spPr bwMode="auto">
              <a:xfrm>
                <a:off x="1470" y="3302"/>
                <a:ext cx="2706" cy="17"/>
              </a:xfrm>
              <a:prstGeom prst="rect">
                <a:avLst/>
              </a:prstGeom>
              <a:solidFill>
                <a:srgbClr val="F8FBF1"/>
              </a:solidFill>
              <a:ln w="9525">
                <a:noFill/>
                <a:miter lim="800000"/>
                <a:headEnd/>
                <a:tailEnd/>
              </a:ln>
            </p:spPr>
            <p:txBody>
              <a:bodyPr/>
              <a:lstStyle/>
              <a:p>
                <a:endParaRPr lang="pl-PL">
                  <a:latin typeface="+mn-lt"/>
                </a:endParaRPr>
              </a:p>
            </p:txBody>
          </p:sp>
          <p:sp>
            <p:nvSpPr>
              <p:cNvPr id="148987" name="Rectangle 507"/>
              <p:cNvSpPr>
                <a:spLocks noChangeArrowheads="1"/>
              </p:cNvSpPr>
              <p:nvPr/>
            </p:nvSpPr>
            <p:spPr bwMode="auto">
              <a:xfrm>
                <a:off x="1470" y="3311"/>
                <a:ext cx="2706" cy="21"/>
              </a:xfrm>
              <a:prstGeom prst="rect">
                <a:avLst/>
              </a:prstGeom>
              <a:solidFill>
                <a:srgbClr val="F8FBF2"/>
              </a:solidFill>
              <a:ln w="9525">
                <a:noFill/>
                <a:miter lim="800000"/>
                <a:headEnd/>
                <a:tailEnd/>
              </a:ln>
            </p:spPr>
            <p:txBody>
              <a:bodyPr/>
              <a:lstStyle/>
              <a:p>
                <a:endParaRPr lang="pl-PL">
                  <a:latin typeface="+mn-lt"/>
                </a:endParaRPr>
              </a:p>
            </p:txBody>
          </p:sp>
          <p:sp>
            <p:nvSpPr>
              <p:cNvPr id="148988" name="Rectangle 508"/>
              <p:cNvSpPr>
                <a:spLocks noChangeArrowheads="1"/>
              </p:cNvSpPr>
              <p:nvPr/>
            </p:nvSpPr>
            <p:spPr bwMode="auto">
              <a:xfrm>
                <a:off x="1470" y="3319"/>
                <a:ext cx="2706" cy="22"/>
              </a:xfrm>
              <a:prstGeom prst="rect">
                <a:avLst/>
              </a:prstGeom>
              <a:solidFill>
                <a:srgbClr val="F8FBF3"/>
              </a:solidFill>
              <a:ln w="9525">
                <a:noFill/>
                <a:miter lim="800000"/>
                <a:headEnd/>
                <a:tailEnd/>
              </a:ln>
            </p:spPr>
            <p:txBody>
              <a:bodyPr/>
              <a:lstStyle/>
              <a:p>
                <a:endParaRPr lang="pl-PL">
                  <a:latin typeface="+mn-lt"/>
                </a:endParaRPr>
              </a:p>
            </p:txBody>
          </p:sp>
          <p:sp>
            <p:nvSpPr>
              <p:cNvPr id="148989" name="Rectangle 509"/>
              <p:cNvSpPr>
                <a:spLocks noChangeArrowheads="1"/>
              </p:cNvSpPr>
              <p:nvPr/>
            </p:nvSpPr>
            <p:spPr bwMode="auto">
              <a:xfrm>
                <a:off x="1470" y="3332"/>
                <a:ext cx="2706" cy="18"/>
              </a:xfrm>
              <a:prstGeom prst="rect">
                <a:avLst/>
              </a:prstGeom>
              <a:solidFill>
                <a:srgbClr val="F8FBF3"/>
              </a:solidFill>
              <a:ln w="9525">
                <a:noFill/>
                <a:miter lim="800000"/>
                <a:headEnd/>
                <a:tailEnd/>
              </a:ln>
            </p:spPr>
            <p:txBody>
              <a:bodyPr/>
              <a:lstStyle/>
              <a:p>
                <a:endParaRPr lang="pl-PL">
                  <a:latin typeface="+mn-lt"/>
                </a:endParaRPr>
              </a:p>
            </p:txBody>
          </p:sp>
          <p:sp>
            <p:nvSpPr>
              <p:cNvPr id="148990" name="Rectangle 510"/>
              <p:cNvSpPr>
                <a:spLocks noChangeArrowheads="1"/>
              </p:cNvSpPr>
              <p:nvPr/>
            </p:nvSpPr>
            <p:spPr bwMode="auto">
              <a:xfrm>
                <a:off x="1470" y="3341"/>
                <a:ext cx="2706" cy="17"/>
              </a:xfrm>
              <a:prstGeom prst="rect">
                <a:avLst/>
              </a:prstGeom>
              <a:solidFill>
                <a:srgbClr val="FAFCF5"/>
              </a:solidFill>
              <a:ln w="9525">
                <a:noFill/>
                <a:miter lim="800000"/>
                <a:headEnd/>
                <a:tailEnd/>
              </a:ln>
            </p:spPr>
            <p:txBody>
              <a:bodyPr/>
              <a:lstStyle/>
              <a:p>
                <a:endParaRPr lang="pl-PL">
                  <a:latin typeface="+mn-lt"/>
                </a:endParaRPr>
              </a:p>
            </p:txBody>
          </p:sp>
          <p:sp>
            <p:nvSpPr>
              <p:cNvPr id="148991" name="Rectangle 511"/>
              <p:cNvSpPr>
                <a:spLocks noChangeArrowheads="1"/>
              </p:cNvSpPr>
              <p:nvPr/>
            </p:nvSpPr>
            <p:spPr bwMode="auto">
              <a:xfrm>
                <a:off x="1470" y="3350"/>
                <a:ext cx="2706" cy="17"/>
              </a:xfrm>
              <a:prstGeom prst="rect">
                <a:avLst/>
              </a:prstGeom>
              <a:solidFill>
                <a:srgbClr val="FAFCF6"/>
              </a:solidFill>
              <a:ln w="9525">
                <a:noFill/>
                <a:miter lim="800000"/>
                <a:headEnd/>
                <a:tailEnd/>
              </a:ln>
            </p:spPr>
            <p:txBody>
              <a:bodyPr/>
              <a:lstStyle/>
              <a:p>
                <a:endParaRPr lang="pl-PL">
                  <a:latin typeface="+mn-lt"/>
                </a:endParaRPr>
              </a:p>
            </p:txBody>
          </p:sp>
          <p:sp>
            <p:nvSpPr>
              <p:cNvPr id="148992" name="Rectangle 512"/>
              <p:cNvSpPr>
                <a:spLocks noChangeArrowheads="1"/>
              </p:cNvSpPr>
              <p:nvPr/>
            </p:nvSpPr>
            <p:spPr bwMode="auto">
              <a:xfrm>
                <a:off x="1470" y="3358"/>
                <a:ext cx="2706" cy="18"/>
              </a:xfrm>
              <a:prstGeom prst="rect">
                <a:avLst/>
              </a:prstGeom>
              <a:solidFill>
                <a:srgbClr val="FAFCF6"/>
              </a:solidFill>
              <a:ln w="9525">
                <a:noFill/>
                <a:miter lim="800000"/>
                <a:headEnd/>
                <a:tailEnd/>
              </a:ln>
            </p:spPr>
            <p:txBody>
              <a:bodyPr/>
              <a:lstStyle/>
              <a:p>
                <a:endParaRPr lang="pl-PL">
                  <a:latin typeface="+mn-lt"/>
                </a:endParaRPr>
              </a:p>
            </p:txBody>
          </p:sp>
          <p:sp>
            <p:nvSpPr>
              <p:cNvPr id="148993" name="Rectangle 513"/>
              <p:cNvSpPr>
                <a:spLocks noChangeArrowheads="1"/>
              </p:cNvSpPr>
              <p:nvPr/>
            </p:nvSpPr>
            <p:spPr bwMode="auto">
              <a:xfrm>
                <a:off x="1470" y="3360"/>
                <a:ext cx="2706" cy="21"/>
              </a:xfrm>
              <a:prstGeom prst="rect">
                <a:avLst/>
              </a:prstGeom>
              <a:solidFill>
                <a:srgbClr val="FBFDF7"/>
              </a:solidFill>
              <a:ln w="9525">
                <a:noFill/>
                <a:miter lim="800000"/>
                <a:headEnd/>
                <a:tailEnd/>
              </a:ln>
            </p:spPr>
            <p:txBody>
              <a:bodyPr/>
              <a:lstStyle/>
              <a:p>
                <a:endParaRPr lang="pl-PL">
                  <a:latin typeface="+mn-lt"/>
                </a:endParaRPr>
              </a:p>
            </p:txBody>
          </p:sp>
          <p:sp>
            <p:nvSpPr>
              <p:cNvPr id="148995" name="Rectangle 515"/>
              <p:cNvSpPr>
                <a:spLocks noChangeArrowheads="1"/>
              </p:cNvSpPr>
              <p:nvPr/>
            </p:nvSpPr>
            <p:spPr bwMode="auto">
              <a:xfrm>
                <a:off x="1470" y="3388"/>
                <a:ext cx="2706" cy="18"/>
              </a:xfrm>
              <a:prstGeom prst="rect">
                <a:avLst/>
              </a:prstGeom>
              <a:solidFill>
                <a:srgbClr val="FBFDF8"/>
              </a:solidFill>
              <a:ln w="9525">
                <a:noFill/>
                <a:miter lim="800000"/>
                <a:headEnd/>
                <a:tailEnd/>
              </a:ln>
            </p:spPr>
            <p:txBody>
              <a:bodyPr/>
              <a:lstStyle/>
              <a:p>
                <a:endParaRPr lang="pl-PL">
                  <a:latin typeface="+mn-lt"/>
                </a:endParaRPr>
              </a:p>
            </p:txBody>
          </p:sp>
          <p:sp>
            <p:nvSpPr>
              <p:cNvPr id="148997" name="Rectangle 517"/>
              <p:cNvSpPr>
                <a:spLocks noChangeArrowheads="1"/>
              </p:cNvSpPr>
              <p:nvPr/>
            </p:nvSpPr>
            <p:spPr bwMode="auto">
              <a:xfrm>
                <a:off x="1470" y="3406"/>
                <a:ext cx="2706" cy="17"/>
              </a:xfrm>
              <a:prstGeom prst="rect">
                <a:avLst/>
              </a:prstGeom>
              <a:solidFill>
                <a:srgbClr val="FCFEFA"/>
              </a:solidFill>
              <a:ln w="9525">
                <a:noFill/>
                <a:miter lim="800000"/>
                <a:headEnd/>
                <a:tailEnd/>
              </a:ln>
            </p:spPr>
            <p:txBody>
              <a:bodyPr/>
              <a:lstStyle/>
              <a:p>
                <a:endParaRPr lang="pl-PL">
                  <a:latin typeface="+mn-lt"/>
                </a:endParaRPr>
              </a:p>
            </p:txBody>
          </p:sp>
          <p:sp>
            <p:nvSpPr>
              <p:cNvPr id="148998" name="Rectangle 518"/>
              <p:cNvSpPr>
                <a:spLocks noChangeArrowheads="1"/>
              </p:cNvSpPr>
              <p:nvPr/>
            </p:nvSpPr>
            <p:spPr bwMode="auto">
              <a:xfrm>
                <a:off x="1470" y="3414"/>
                <a:ext cx="2706" cy="22"/>
              </a:xfrm>
              <a:prstGeom prst="rect">
                <a:avLst/>
              </a:prstGeom>
              <a:solidFill>
                <a:srgbClr val="FCFEFA"/>
              </a:solidFill>
              <a:ln w="9525">
                <a:noFill/>
                <a:miter lim="800000"/>
                <a:headEnd/>
                <a:tailEnd/>
              </a:ln>
            </p:spPr>
            <p:txBody>
              <a:bodyPr/>
              <a:lstStyle/>
              <a:p>
                <a:endParaRPr lang="pl-PL">
                  <a:latin typeface="+mn-lt"/>
                </a:endParaRPr>
              </a:p>
            </p:txBody>
          </p:sp>
          <p:sp>
            <p:nvSpPr>
              <p:cNvPr id="148999" name="Rectangle 519"/>
              <p:cNvSpPr>
                <a:spLocks noChangeArrowheads="1"/>
              </p:cNvSpPr>
              <p:nvPr/>
            </p:nvSpPr>
            <p:spPr bwMode="auto">
              <a:xfrm>
                <a:off x="1470" y="3423"/>
                <a:ext cx="2706" cy="22"/>
              </a:xfrm>
              <a:prstGeom prst="rect">
                <a:avLst/>
              </a:prstGeom>
              <a:solidFill>
                <a:srgbClr val="FCFEFB"/>
              </a:solidFill>
              <a:ln w="9525">
                <a:noFill/>
                <a:miter lim="800000"/>
                <a:headEnd/>
                <a:tailEnd/>
              </a:ln>
            </p:spPr>
            <p:txBody>
              <a:bodyPr/>
              <a:lstStyle/>
              <a:p>
                <a:endParaRPr lang="pl-PL">
                  <a:latin typeface="+mn-lt"/>
                </a:endParaRPr>
              </a:p>
            </p:txBody>
          </p:sp>
          <p:sp>
            <p:nvSpPr>
              <p:cNvPr id="149000" name="Rectangle 520"/>
              <p:cNvSpPr>
                <a:spLocks noChangeArrowheads="1"/>
              </p:cNvSpPr>
              <p:nvPr/>
            </p:nvSpPr>
            <p:spPr bwMode="auto">
              <a:xfrm>
                <a:off x="1470" y="3436"/>
                <a:ext cx="2706" cy="17"/>
              </a:xfrm>
              <a:prstGeom prst="rect">
                <a:avLst/>
              </a:prstGeom>
              <a:solidFill>
                <a:srgbClr val="FCFEFC"/>
              </a:solidFill>
              <a:ln w="9525">
                <a:noFill/>
                <a:miter lim="800000"/>
                <a:headEnd/>
                <a:tailEnd/>
              </a:ln>
            </p:spPr>
            <p:txBody>
              <a:bodyPr/>
              <a:lstStyle/>
              <a:p>
                <a:endParaRPr lang="pl-PL">
                  <a:latin typeface="+mn-lt"/>
                </a:endParaRPr>
              </a:p>
            </p:txBody>
          </p:sp>
          <p:sp>
            <p:nvSpPr>
              <p:cNvPr id="149001" name="Rectangle 521"/>
              <p:cNvSpPr>
                <a:spLocks noChangeArrowheads="1"/>
              </p:cNvSpPr>
              <p:nvPr/>
            </p:nvSpPr>
            <p:spPr bwMode="auto">
              <a:xfrm>
                <a:off x="1470" y="3445"/>
                <a:ext cx="2706" cy="17"/>
              </a:xfrm>
              <a:prstGeom prst="rect">
                <a:avLst/>
              </a:prstGeom>
              <a:solidFill>
                <a:srgbClr val="FEFEFC"/>
              </a:solidFill>
              <a:ln w="9525">
                <a:noFill/>
                <a:miter lim="800000"/>
                <a:headEnd/>
                <a:tailEnd/>
              </a:ln>
            </p:spPr>
            <p:txBody>
              <a:bodyPr/>
              <a:lstStyle/>
              <a:p>
                <a:endParaRPr lang="pl-PL">
                  <a:latin typeface="+mn-lt"/>
                </a:endParaRPr>
              </a:p>
            </p:txBody>
          </p:sp>
          <p:sp>
            <p:nvSpPr>
              <p:cNvPr id="149002" name="Rectangle 522"/>
              <p:cNvSpPr>
                <a:spLocks noChangeArrowheads="1"/>
              </p:cNvSpPr>
              <p:nvPr/>
            </p:nvSpPr>
            <p:spPr bwMode="auto">
              <a:xfrm>
                <a:off x="1470" y="3453"/>
                <a:ext cx="2706" cy="18"/>
              </a:xfrm>
              <a:prstGeom prst="rect">
                <a:avLst/>
              </a:prstGeom>
              <a:solidFill>
                <a:srgbClr val="FEFEFD"/>
              </a:solidFill>
              <a:ln w="9525">
                <a:noFill/>
                <a:miter lim="800000"/>
                <a:headEnd/>
                <a:tailEnd/>
              </a:ln>
            </p:spPr>
            <p:txBody>
              <a:bodyPr/>
              <a:lstStyle/>
              <a:p>
                <a:endParaRPr lang="pl-PL">
                  <a:latin typeface="+mn-lt"/>
                </a:endParaRPr>
              </a:p>
            </p:txBody>
          </p:sp>
          <p:sp>
            <p:nvSpPr>
              <p:cNvPr id="149003" name="Rectangle 523"/>
              <p:cNvSpPr>
                <a:spLocks noChangeArrowheads="1"/>
              </p:cNvSpPr>
              <p:nvPr/>
            </p:nvSpPr>
            <p:spPr bwMode="auto">
              <a:xfrm>
                <a:off x="1470" y="3462"/>
                <a:ext cx="2706" cy="17"/>
              </a:xfrm>
              <a:prstGeom prst="rect">
                <a:avLst/>
              </a:prstGeom>
              <a:solidFill>
                <a:srgbClr val="FEFEFE"/>
              </a:solidFill>
              <a:ln w="9525">
                <a:noFill/>
                <a:miter lim="800000"/>
                <a:headEnd/>
                <a:tailEnd/>
              </a:ln>
            </p:spPr>
            <p:txBody>
              <a:bodyPr/>
              <a:lstStyle/>
              <a:p>
                <a:endParaRPr lang="pl-PL">
                  <a:latin typeface="+mn-lt"/>
                </a:endParaRPr>
              </a:p>
            </p:txBody>
          </p:sp>
          <p:sp>
            <p:nvSpPr>
              <p:cNvPr id="149004" name="Rectangle 524"/>
              <p:cNvSpPr>
                <a:spLocks noChangeArrowheads="1"/>
              </p:cNvSpPr>
              <p:nvPr/>
            </p:nvSpPr>
            <p:spPr bwMode="auto">
              <a:xfrm>
                <a:off x="1470" y="3471"/>
                <a:ext cx="2706" cy="8"/>
              </a:xfrm>
              <a:prstGeom prst="rect">
                <a:avLst/>
              </a:prstGeom>
              <a:solidFill>
                <a:srgbClr val="FFFFFF"/>
              </a:solidFill>
              <a:ln w="9525">
                <a:noFill/>
                <a:miter lim="800000"/>
                <a:headEnd/>
                <a:tailEnd/>
              </a:ln>
            </p:spPr>
            <p:txBody>
              <a:bodyPr/>
              <a:lstStyle/>
              <a:p>
                <a:endParaRPr lang="pl-PL">
                  <a:latin typeface="+mn-lt"/>
                </a:endParaRPr>
              </a:p>
            </p:txBody>
          </p:sp>
        </p:grpSp>
        <p:sp>
          <p:nvSpPr>
            <p:cNvPr id="149006" name="Rectangle 526"/>
            <p:cNvSpPr>
              <a:spLocks noChangeArrowheads="1"/>
            </p:cNvSpPr>
            <p:nvPr/>
          </p:nvSpPr>
          <p:spPr bwMode="auto">
            <a:xfrm>
              <a:off x="1462" y="1078"/>
              <a:ext cx="2706" cy="2401"/>
            </a:xfrm>
            <a:prstGeom prst="rect">
              <a:avLst/>
            </a:prstGeom>
            <a:noFill/>
            <a:ln w="14288">
              <a:solidFill>
                <a:srgbClr val="1F1A17"/>
              </a:solidFill>
              <a:miter lim="800000"/>
              <a:headEnd/>
              <a:tailEnd/>
            </a:ln>
          </p:spPr>
          <p:txBody>
            <a:bodyPr/>
            <a:lstStyle/>
            <a:p>
              <a:endParaRPr lang="pl-PL">
                <a:latin typeface="+mn-lt"/>
              </a:endParaRPr>
            </a:p>
          </p:txBody>
        </p:sp>
        <p:sp>
          <p:nvSpPr>
            <p:cNvPr id="149007" name="Rectangle 527"/>
            <p:cNvSpPr>
              <a:spLocks noChangeArrowheads="1"/>
            </p:cNvSpPr>
            <p:nvPr/>
          </p:nvSpPr>
          <p:spPr bwMode="auto">
            <a:xfrm>
              <a:off x="1848" y="1142"/>
              <a:ext cx="2047" cy="233"/>
            </a:xfrm>
            <a:prstGeom prst="rect">
              <a:avLst/>
            </a:prstGeom>
            <a:noFill/>
            <a:ln w="9525">
              <a:noFill/>
              <a:miter lim="800000"/>
              <a:headEnd/>
              <a:tailEnd/>
            </a:ln>
          </p:spPr>
          <p:txBody>
            <a:bodyPr wrap="none" lIns="0" tIns="0" rIns="0" bIns="0">
              <a:spAutoFit/>
            </a:bodyPr>
            <a:lstStyle/>
            <a:p>
              <a:pPr algn="ctr"/>
              <a:r>
                <a:rPr lang="en-US" sz="2400">
                  <a:solidFill>
                    <a:srgbClr val="1F1A17"/>
                  </a:solidFill>
                  <a:latin typeface="+mn-lt"/>
                </a:rPr>
                <a:t>Value added services</a:t>
              </a:r>
              <a:endParaRPr lang="pl-PL" sz="2400">
                <a:latin typeface="+mn-lt"/>
              </a:endParaRPr>
            </a:p>
          </p:txBody>
        </p:sp>
        <p:sp>
          <p:nvSpPr>
            <p:cNvPr id="149008" name="Rectangle 528"/>
            <p:cNvSpPr>
              <a:spLocks noChangeArrowheads="1"/>
            </p:cNvSpPr>
            <p:nvPr/>
          </p:nvSpPr>
          <p:spPr bwMode="auto">
            <a:xfrm>
              <a:off x="2010" y="3743"/>
              <a:ext cx="1691" cy="346"/>
            </a:xfrm>
            <a:prstGeom prst="rect">
              <a:avLst/>
            </a:prstGeom>
            <a:noFill/>
            <a:ln w="9525">
              <a:noFill/>
              <a:miter lim="800000"/>
              <a:headEnd/>
              <a:tailEnd/>
            </a:ln>
          </p:spPr>
          <p:txBody>
            <a:bodyPr wrap="none" lIns="0" tIns="0" rIns="0" bIns="0">
              <a:spAutoFit/>
            </a:bodyPr>
            <a:lstStyle/>
            <a:p>
              <a:pPr algn="ctr"/>
              <a:r>
                <a:rPr lang="en-US" sz="1800">
                  <a:solidFill>
                    <a:srgbClr val="1F1A17"/>
                  </a:solidFill>
                  <a:latin typeface="+mn-lt"/>
                </a:rPr>
                <a:t>Global or inter-regional</a:t>
              </a:r>
              <a:br>
                <a:rPr lang="en-US" sz="1800">
                  <a:solidFill>
                    <a:srgbClr val="1F1A17"/>
                  </a:solidFill>
                  <a:latin typeface="+mn-lt"/>
                </a:rPr>
              </a:br>
              <a:r>
                <a:rPr lang="en-US" sz="1800">
                  <a:solidFill>
                    <a:srgbClr val="1F1A17"/>
                  </a:solidFill>
                  <a:latin typeface="+mn-lt"/>
                </a:rPr>
                <a:t>transport network</a:t>
              </a:r>
              <a:endParaRPr lang="pl-PL">
                <a:latin typeface="+mn-lt"/>
              </a:endParaRPr>
            </a:p>
          </p:txBody>
        </p:sp>
        <p:sp>
          <p:nvSpPr>
            <p:cNvPr id="149009" name="Rectangle 529"/>
            <p:cNvSpPr>
              <a:spLocks noChangeArrowheads="1"/>
            </p:cNvSpPr>
            <p:nvPr/>
          </p:nvSpPr>
          <p:spPr bwMode="auto">
            <a:xfrm>
              <a:off x="2858" y="3902"/>
              <a:ext cx="0" cy="174"/>
            </a:xfrm>
            <a:prstGeom prst="rect">
              <a:avLst/>
            </a:prstGeom>
            <a:noFill/>
            <a:ln w="9525">
              <a:noFill/>
              <a:miter lim="800000"/>
              <a:headEnd/>
              <a:tailEnd/>
            </a:ln>
          </p:spPr>
          <p:txBody>
            <a:bodyPr wrap="none" lIns="0" tIns="0" rIns="0" bIns="0">
              <a:spAutoFit/>
            </a:bodyPr>
            <a:lstStyle/>
            <a:p>
              <a:pPr algn="ctr"/>
              <a:endParaRPr lang="pl-PL">
                <a:latin typeface="+mn-lt"/>
              </a:endParaRPr>
            </a:p>
          </p:txBody>
        </p:sp>
        <p:sp>
          <p:nvSpPr>
            <p:cNvPr id="149010" name="Freeform 530"/>
            <p:cNvSpPr>
              <a:spLocks/>
            </p:cNvSpPr>
            <p:nvPr/>
          </p:nvSpPr>
          <p:spPr bwMode="auto">
            <a:xfrm>
              <a:off x="2698" y="1894"/>
              <a:ext cx="216" cy="1589"/>
            </a:xfrm>
            <a:custGeom>
              <a:avLst/>
              <a:gdLst/>
              <a:ahLst/>
              <a:cxnLst>
                <a:cxn ang="0">
                  <a:pos x="164" y="0"/>
                </a:cxn>
                <a:cxn ang="0">
                  <a:pos x="164" y="1464"/>
                </a:cxn>
                <a:cxn ang="0">
                  <a:pos x="216" y="1464"/>
                </a:cxn>
                <a:cxn ang="0">
                  <a:pos x="108" y="1589"/>
                </a:cxn>
                <a:cxn ang="0">
                  <a:pos x="0" y="1464"/>
                </a:cxn>
                <a:cxn ang="0">
                  <a:pos x="52" y="1464"/>
                </a:cxn>
                <a:cxn ang="0">
                  <a:pos x="52" y="0"/>
                </a:cxn>
                <a:cxn ang="0">
                  <a:pos x="164" y="0"/>
                </a:cxn>
              </a:cxnLst>
              <a:rect l="0" t="0" r="r" b="b"/>
              <a:pathLst>
                <a:path w="216" h="1589">
                  <a:moveTo>
                    <a:pt x="164" y="0"/>
                  </a:moveTo>
                  <a:lnTo>
                    <a:pt x="164" y="1464"/>
                  </a:lnTo>
                  <a:lnTo>
                    <a:pt x="216" y="1464"/>
                  </a:lnTo>
                  <a:lnTo>
                    <a:pt x="108" y="1589"/>
                  </a:lnTo>
                  <a:lnTo>
                    <a:pt x="0" y="1464"/>
                  </a:lnTo>
                  <a:lnTo>
                    <a:pt x="52" y="1464"/>
                  </a:lnTo>
                  <a:lnTo>
                    <a:pt x="52" y="0"/>
                  </a:lnTo>
                  <a:lnTo>
                    <a:pt x="164" y="0"/>
                  </a:lnTo>
                  <a:close/>
                </a:path>
              </a:pathLst>
            </a:custGeom>
            <a:solidFill>
              <a:srgbClr val="FFFB9D"/>
            </a:solidFill>
            <a:ln w="9525">
              <a:noFill/>
              <a:round/>
              <a:headEnd/>
              <a:tailEnd/>
            </a:ln>
          </p:spPr>
          <p:txBody>
            <a:bodyPr/>
            <a:lstStyle/>
            <a:p>
              <a:endParaRPr lang="pl-PL">
                <a:latin typeface="+mn-lt"/>
              </a:endParaRPr>
            </a:p>
          </p:txBody>
        </p:sp>
        <p:sp>
          <p:nvSpPr>
            <p:cNvPr id="149011" name="Freeform 531"/>
            <p:cNvSpPr>
              <a:spLocks/>
            </p:cNvSpPr>
            <p:nvPr/>
          </p:nvSpPr>
          <p:spPr bwMode="auto">
            <a:xfrm>
              <a:off x="2698" y="1894"/>
              <a:ext cx="216" cy="1589"/>
            </a:xfrm>
            <a:custGeom>
              <a:avLst/>
              <a:gdLst/>
              <a:ahLst/>
              <a:cxnLst>
                <a:cxn ang="0">
                  <a:pos x="164" y="0"/>
                </a:cxn>
                <a:cxn ang="0">
                  <a:pos x="164" y="1464"/>
                </a:cxn>
                <a:cxn ang="0">
                  <a:pos x="216" y="1464"/>
                </a:cxn>
                <a:cxn ang="0">
                  <a:pos x="108" y="1589"/>
                </a:cxn>
                <a:cxn ang="0">
                  <a:pos x="0" y="1464"/>
                </a:cxn>
                <a:cxn ang="0">
                  <a:pos x="52" y="1464"/>
                </a:cxn>
                <a:cxn ang="0">
                  <a:pos x="52" y="0"/>
                </a:cxn>
                <a:cxn ang="0">
                  <a:pos x="164" y="0"/>
                </a:cxn>
              </a:cxnLst>
              <a:rect l="0" t="0" r="r" b="b"/>
              <a:pathLst>
                <a:path w="216" h="1589">
                  <a:moveTo>
                    <a:pt x="164" y="0"/>
                  </a:moveTo>
                  <a:lnTo>
                    <a:pt x="164" y="1464"/>
                  </a:lnTo>
                  <a:lnTo>
                    <a:pt x="216" y="1464"/>
                  </a:lnTo>
                  <a:lnTo>
                    <a:pt x="108" y="1589"/>
                  </a:lnTo>
                  <a:lnTo>
                    <a:pt x="0" y="1464"/>
                  </a:lnTo>
                  <a:lnTo>
                    <a:pt x="52" y="1464"/>
                  </a:lnTo>
                  <a:lnTo>
                    <a:pt x="52" y="0"/>
                  </a:lnTo>
                  <a:lnTo>
                    <a:pt x="164" y="0"/>
                  </a:lnTo>
                  <a:close/>
                </a:path>
              </a:pathLst>
            </a:custGeom>
            <a:noFill/>
            <a:ln w="6350">
              <a:solidFill>
                <a:srgbClr val="1F1A17"/>
              </a:solidFill>
              <a:prstDash val="solid"/>
              <a:round/>
              <a:headEnd/>
              <a:tailEnd/>
            </a:ln>
          </p:spPr>
          <p:txBody>
            <a:bodyPr/>
            <a:lstStyle/>
            <a:p>
              <a:endParaRPr lang="pl-PL">
                <a:latin typeface="+mn-lt"/>
              </a:endParaRPr>
            </a:p>
          </p:txBody>
        </p:sp>
        <p:sp>
          <p:nvSpPr>
            <p:cNvPr id="149012" name="Rectangle 532"/>
            <p:cNvSpPr>
              <a:spLocks noChangeArrowheads="1"/>
            </p:cNvSpPr>
            <p:nvPr/>
          </p:nvSpPr>
          <p:spPr bwMode="auto">
            <a:xfrm>
              <a:off x="1574" y="2170"/>
              <a:ext cx="2495" cy="406"/>
            </a:xfrm>
            <a:prstGeom prst="rect">
              <a:avLst/>
            </a:prstGeom>
            <a:solidFill>
              <a:srgbClr val="99CE7E"/>
            </a:solidFill>
            <a:ln w="9525">
              <a:noFill/>
              <a:miter lim="800000"/>
              <a:headEnd/>
              <a:tailEnd/>
            </a:ln>
          </p:spPr>
          <p:txBody>
            <a:bodyPr/>
            <a:lstStyle/>
            <a:p>
              <a:endParaRPr lang="pl-PL">
                <a:latin typeface="+mn-lt"/>
              </a:endParaRPr>
            </a:p>
          </p:txBody>
        </p:sp>
        <p:sp>
          <p:nvSpPr>
            <p:cNvPr id="149013" name="Rectangle 533"/>
            <p:cNvSpPr>
              <a:spLocks noChangeArrowheads="1"/>
            </p:cNvSpPr>
            <p:nvPr/>
          </p:nvSpPr>
          <p:spPr bwMode="auto">
            <a:xfrm>
              <a:off x="1574" y="2170"/>
              <a:ext cx="2495" cy="406"/>
            </a:xfrm>
            <a:prstGeom prst="rect">
              <a:avLst/>
            </a:prstGeom>
            <a:noFill/>
            <a:ln w="6350">
              <a:solidFill>
                <a:srgbClr val="1F1A17"/>
              </a:solidFill>
              <a:miter lim="800000"/>
              <a:headEnd/>
              <a:tailEnd/>
            </a:ln>
          </p:spPr>
          <p:txBody>
            <a:bodyPr/>
            <a:lstStyle/>
            <a:p>
              <a:endParaRPr lang="pl-PL">
                <a:latin typeface="+mn-lt"/>
              </a:endParaRPr>
            </a:p>
          </p:txBody>
        </p:sp>
        <p:sp>
          <p:nvSpPr>
            <p:cNvPr id="149014" name="Rectangle 534"/>
            <p:cNvSpPr>
              <a:spLocks noChangeArrowheads="1"/>
            </p:cNvSpPr>
            <p:nvPr/>
          </p:nvSpPr>
          <p:spPr bwMode="auto">
            <a:xfrm>
              <a:off x="2624" y="2242"/>
              <a:ext cx="397" cy="269"/>
            </a:xfrm>
            <a:prstGeom prst="rect">
              <a:avLst/>
            </a:prstGeom>
            <a:noFill/>
            <a:ln w="9525">
              <a:noFill/>
              <a:miter lim="800000"/>
              <a:headEnd/>
              <a:tailEnd/>
            </a:ln>
          </p:spPr>
          <p:txBody>
            <a:bodyPr wrap="none" lIns="0" tIns="0" rIns="0" bIns="0">
              <a:spAutoFit/>
            </a:bodyPr>
            <a:lstStyle/>
            <a:p>
              <a:pPr algn="ctr"/>
              <a:r>
                <a:rPr lang="pl-PL" sz="2800">
                  <a:solidFill>
                    <a:srgbClr val="1F1A17"/>
                  </a:solidFill>
                  <a:latin typeface="+mn-lt"/>
                </a:rPr>
                <a:t>ISP</a:t>
              </a:r>
              <a:endParaRPr lang="pl-PL" sz="2800">
                <a:latin typeface="+mn-lt"/>
              </a:endParaRPr>
            </a:p>
          </p:txBody>
        </p:sp>
        <p:sp>
          <p:nvSpPr>
            <p:cNvPr id="149015" name="Rectangle 535"/>
            <p:cNvSpPr>
              <a:spLocks noChangeArrowheads="1"/>
            </p:cNvSpPr>
            <p:nvPr/>
          </p:nvSpPr>
          <p:spPr bwMode="auto">
            <a:xfrm>
              <a:off x="1574" y="1492"/>
              <a:ext cx="2495" cy="411"/>
            </a:xfrm>
            <a:prstGeom prst="rect">
              <a:avLst/>
            </a:prstGeom>
            <a:solidFill>
              <a:srgbClr val="79C05A"/>
            </a:solidFill>
            <a:ln w="9525">
              <a:noFill/>
              <a:miter lim="800000"/>
              <a:headEnd/>
              <a:tailEnd/>
            </a:ln>
          </p:spPr>
          <p:txBody>
            <a:bodyPr/>
            <a:lstStyle/>
            <a:p>
              <a:endParaRPr lang="pl-PL">
                <a:latin typeface="+mn-lt"/>
              </a:endParaRPr>
            </a:p>
          </p:txBody>
        </p:sp>
        <p:sp>
          <p:nvSpPr>
            <p:cNvPr id="149016" name="Rectangle 536"/>
            <p:cNvSpPr>
              <a:spLocks noChangeArrowheads="1"/>
            </p:cNvSpPr>
            <p:nvPr/>
          </p:nvSpPr>
          <p:spPr bwMode="auto">
            <a:xfrm>
              <a:off x="1574" y="1492"/>
              <a:ext cx="2495" cy="411"/>
            </a:xfrm>
            <a:prstGeom prst="rect">
              <a:avLst/>
            </a:prstGeom>
            <a:noFill/>
            <a:ln w="6350">
              <a:solidFill>
                <a:srgbClr val="1F1A17"/>
              </a:solidFill>
              <a:miter lim="800000"/>
              <a:headEnd/>
              <a:tailEnd/>
            </a:ln>
          </p:spPr>
          <p:txBody>
            <a:bodyPr/>
            <a:lstStyle/>
            <a:p>
              <a:endParaRPr lang="pl-PL">
                <a:latin typeface="+mn-lt"/>
              </a:endParaRPr>
            </a:p>
          </p:txBody>
        </p:sp>
        <p:sp>
          <p:nvSpPr>
            <p:cNvPr id="149017" name="Rectangle 537"/>
            <p:cNvSpPr>
              <a:spLocks noChangeArrowheads="1"/>
            </p:cNvSpPr>
            <p:nvPr/>
          </p:nvSpPr>
          <p:spPr bwMode="auto">
            <a:xfrm>
              <a:off x="2598" y="1560"/>
              <a:ext cx="442" cy="269"/>
            </a:xfrm>
            <a:prstGeom prst="rect">
              <a:avLst/>
            </a:prstGeom>
            <a:noFill/>
            <a:ln w="9525">
              <a:noFill/>
              <a:miter lim="800000"/>
              <a:headEnd/>
              <a:tailEnd/>
            </a:ln>
          </p:spPr>
          <p:txBody>
            <a:bodyPr wrap="none" lIns="0" tIns="0" rIns="0" bIns="0">
              <a:spAutoFit/>
            </a:bodyPr>
            <a:lstStyle/>
            <a:p>
              <a:pPr algn="ctr"/>
              <a:r>
                <a:rPr lang="pl-PL" sz="2800">
                  <a:solidFill>
                    <a:srgbClr val="1F1A17"/>
                  </a:solidFill>
                  <a:latin typeface="+mn-lt"/>
                </a:rPr>
                <a:t>ASP</a:t>
              </a:r>
              <a:endParaRPr lang="pl-PL" sz="2800">
                <a:latin typeface="+mn-lt"/>
              </a:endParaRPr>
            </a:p>
          </p:txBody>
        </p:sp>
        <p:sp>
          <p:nvSpPr>
            <p:cNvPr id="149018" name="Rectangle 538"/>
            <p:cNvSpPr>
              <a:spLocks noChangeArrowheads="1"/>
            </p:cNvSpPr>
            <p:nvPr/>
          </p:nvSpPr>
          <p:spPr bwMode="auto">
            <a:xfrm>
              <a:off x="1574" y="2827"/>
              <a:ext cx="2495" cy="410"/>
            </a:xfrm>
            <a:prstGeom prst="rect">
              <a:avLst/>
            </a:prstGeom>
            <a:solidFill>
              <a:srgbClr val="CEE4BC"/>
            </a:solidFill>
            <a:ln w="9525">
              <a:noFill/>
              <a:miter lim="800000"/>
              <a:headEnd/>
              <a:tailEnd/>
            </a:ln>
          </p:spPr>
          <p:txBody>
            <a:bodyPr/>
            <a:lstStyle/>
            <a:p>
              <a:endParaRPr lang="pl-PL">
                <a:latin typeface="+mn-lt"/>
              </a:endParaRPr>
            </a:p>
          </p:txBody>
        </p:sp>
        <p:sp>
          <p:nvSpPr>
            <p:cNvPr id="149019" name="Rectangle 539"/>
            <p:cNvSpPr>
              <a:spLocks noChangeArrowheads="1"/>
            </p:cNvSpPr>
            <p:nvPr/>
          </p:nvSpPr>
          <p:spPr bwMode="auto">
            <a:xfrm>
              <a:off x="1574" y="2827"/>
              <a:ext cx="2495" cy="410"/>
            </a:xfrm>
            <a:prstGeom prst="rect">
              <a:avLst/>
            </a:prstGeom>
            <a:noFill/>
            <a:ln w="6350">
              <a:solidFill>
                <a:srgbClr val="1F1A17"/>
              </a:solidFill>
              <a:miter lim="800000"/>
              <a:headEnd/>
              <a:tailEnd/>
            </a:ln>
          </p:spPr>
          <p:txBody>
            <a:bodyPr/>
            <a:lstStyle/>
            <a:p>
              <a:endParaRPr lang="pl-PL">
                <a:latin typeface="+mn-lt"/>
              </a:endParaRPr>
            </a:p>
          </p:txBody>
        </p:sp>
        <p:sp>
          <p:nvSpPr>
            <p:cNvPr id="149020" name="Rectangle 540"/>
            <p:cNvSpPr>
              <a:spLocks noChangeArrowheads="1"/>
            </p:cNvSpPr>
            <p:nvPr/>
          </p:nvSpPr>
          <p:spPr bwMode="auto">
            <a:xfrm>
              <a:off x="2592" y="2899"/>
              <a:ext cx="462" cy="269"/>
            </a:xfrm>
            <a:prstGeom prst="rect">
              <a:avLst/>
            </a:prstGeom>
            <a:noFill/>
            <a:ln w="9525">
              <a:noFill/>
              <a:miter lim="800000"/>
              <a:headEnd/>
              <a:tailEnd/>
            </a:ln>
          </p:spPr>
          <p:txBody>
            <a:bodyPr wrap="none" lIns="0" tIns="0" rIns="0" bIns="0">
              <a:spAutoFit/>
            </a:bodyPr>
            <a:lstStyle/>
            <a:p>
              <a:pPr algn="ctr"/>
              <a:r>
                <a:rPr lang="pl-PL" sz="2800">
                  <a:solidFill>
                    <a:srgbClr val="1F1A17"/>
                  </a:solidFill>
                  <a:latin typeface="+mn-lt"/>
                </a:rPr>
                <a:t>NSP</a:t>
              </a:r>
              <a:endParaRPr lang="pl-PL" sz="2800">
                <a:latin typeface="+mn-lt"/>
              </a:endParaRPr>
            </a:p>
          </p:txBody>
        </p:sp>
      </p:grpSp>
    </p:spTree>
    <p:extLst>
      <p:ext uri="{BB962C8B-B14F-4D97-AF65-F5344CB8AC3E}">
        <p14:creationId xmlns:p14="http://schemas.microsoft.com/office/powerpoint/2010/main" val="2622985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49022"/>
                                        </p:tgtEl>
                                        <p:attrNameLst>
                                          <p:attrName>style.visibility</p:attrName>
                                        </p:attrNameLst>
                                      </p:cBhvr>
                                      <p:to>
                                        <p:strVal val="visible"/>
                                      </p:to>
                                    </p:set>
                                    <p:animEffect transition="in" filter="wipe(up)">
                                      <p:cBhvr>
                                        <p:cTn id="7" dur="500"/>
                                        <p:tgtEl>
                                          <p:spTgt spid="1490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4" name="Rectangle 2"/>
          <p:cNvSpPr>
            <a:spLocks noGrp="1" noChangeArrowheads="1"/>
          </p:cNvSpPr>
          <p:nvPr>
            <p:ph type="title"/>
          </p:nvPr>
        </p:nvSpPr>
        <p:spPr/>
        <p:txBody>
          <a:bodyPr/>
          <a:lstStyle/>
          <a:p>
            <a:r>
              <a:rPr lang="en-US" dirty="0"/>
              <a:t>Need for Regulatory Intervention</a:t>
            </a:r>
          </a:p>
        </p:txBody>
      </p:sp>
      <p:sp>
        <p:nvSpPr>
          <p:cNvPr id="166915" name="Rectangle 3"/>
          <p:cNvSpPr>
            <a:spLocks noGrp="1" noChangeArrowheads="1"/>
          </p:cNvSpPr>
          <p:nvPr>
            <p:ph idx="1"/>
          </p:nvPr>
        </p:nvSpPr>
        <p:spPr/>
        <p:txBody>
          <a:bodyPr/>
          <a:lstStyle/>
          <a:p>
            <a:pPr>
              <a:lnSpc>
                <a:spcPct val="90000"/>
              </a:lnSpc>
            </a:pPr>
            <a:r>
              <a:rPr lang="en-US" dirty="0"/>
              <a:t>Breaking telecommunication monopolies</a:t>
            </a:r>
          </a:p>
          <a:p>
            <a:pPr>
              <a:lnSpc>
                <a:spcPct val="90000"/>
              </a:lnSpc>
            </a:pPr>
            <a:r>
              <a:rPr lang="en-US" dirty="0"/>
              <a:t>Increasing competition within </a:t>
            </a:r>
            <a:br>
              <a:rPr lang="en-US" dirty="0"/>
            </a:br>
            <a:r>
              <a:rPr lang="en-US" dirty="0"/>
              <a:t>the telecommunication market</a:t>
            </a:r>
          </a:p>
          <a:p>
            <a:pPr>
              <a:lnSpc>
                <a:spcPct val="90000"/>
              </a:lnSpc>
            </a:pPr>
            <a:r>
              <a:rPr lang="en-US" dirty="0">
                <a:solidFill>
                  <a:srgbClr val="000000"/>
                </a:solidFill>
              </a:rPr>
              <a:t>Authorization or licensing new operators</a:t>
            </a:r>
          </a:p>
          <a:p>
            <a:pPr>
              <a:lnSpc>
                <a:spcPct val="90000"/>
              </a:lnSpc>
            </a:pPr>
            <a:r>
              <a:rPr lang="en-US" dirty="0">
                <a:solidFill>
                  <a:srgbClr val="000000"/>
                </a:solidFill>
              </a:rPr>
              <a:t>Removing barriers to market entry by new operators</a:t>
            </a:r>
          </a:p>
          <a:p>
            <a:pPr>
              <a:lnSpc>
                <a:spcPct val="90000"/>
              </a:lnSpc>
            </a:pPr>
            <a:r>
              <a:rPr lang="en-US" dirty="0">
                <a:solidFill>
                  <a:srgbClr val="000000"/>
                </a:solidFill>
              </a:rPr>
              <a:t>Overseeing interconnection of new entrants with incumbent operators</a:t>
            </a:r>
          </a:p>
          <a:p>
            <a:pPr>
              <a:lnSpc>
                <a:spcPct val="90000"/>
              </a:lnSpc>
            </a:pPr>
            <a:r>
              <a:rPr lang="en-US" dirty="0">
                <a:solidFill>
                  <a:srgbClr val="000000"/>
                </a:solidFill>
              </a:rPr>
              <a:t>Ensuring competitive markets do not fail </a:t>
            </a:r>
            <a:br>
              <a:rPr lang="en-US" dirty="0">
                <a:solidFill>
                  <a:srgbClr val="000000"/>
                </a:solidFill>
              </a:rPr>
            </a:br>
            <a:r>
              <a:rPr lang="en-US" dirty="0">
                <a:solidFill>
                  <a:srgbClr val="000000"/>
                </a:solidFill>
              </a:rPr>
              <a:t>to serve high cost areas or low income subscribers</a:t>
            </a:r>
          </a:p>
        </p:txBody>
      </p:sp>
    </p:spTree>
    <p:extLst>
      <p:ext uri="{BB962C8B-B14F-4D97-AF65-F5344CB8AC3E}">
        <p14:creationId xmlns:p14="http://schemas.microsoft.com/office/powerpoint/2010/main" val="12350000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66915">
                                            <p:txEl>
                                              <p:pRg st="0" end="0"/>
                                            </p:txEl>
                                          </p:spTgt>
                                        </p:tgtEl>
                                        <p:attrNameLst>
                                          <p:attrName>style.visibility</p:attrName>
                                        </p:attrNameLst>
                                      </p:cBhvr>
                                      <p:to>
                                        <p:strVal val="visible"/>
                                      </p:to>
                                    </p:set>
                                    <p:animEffect transition="in" filter="wipe(left)">
                                      <p:cBhvr>
                                        <p:cTn id="7" dur="500"/>
                                        <p:tgtEl>
                                          <p:spTgt spid="1669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66915">
                                            <p:txEl>
                                              <p:pRg st="1" end="1"/>
                                            </p:txEl>
                                          </p:spTgt>
                                        </p:tgtEl>
                                        <p:attrNameLst>
                                          <p:attrName>style.visibility</p:attrName>
                                        </p:attrNameLst>
                                      </p:cBhvr>
                                      <p:to>
                                        <p:strVal val="visible"/>
                                      </p:to>
                                    </p:set>
                                    <p:animEffect transition="in" filter="wipe(left)">
                                      <p:cBhvr>
                                        <p:cTn id="12" dur="500"/>
                                        <p:tgtEl>
                                          <p:spTgt spid="16691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66915">
                                            <p:txEl>
                                              <p:pRg st="2" end="2"/>
                                            </p:txEl>
                                          </p:spTgt>
                                        </p:tgtEl>
                                        <p:attrNameLst>
                                          <p:attrName>style.visibility</p:attrName>
                                        </p:attrNameLst>
                                      </p:cBhvr>
                                      <p:to>
                                        <p:strVal val="visible"/>
                                      </p:to>
                                    </p:set>
                                    <p:animEffect transition="in" filter="wipe(left)">
                                      <p:cBhvr>
                                        <p:cTn id="17" dur="500"/>
                                        <p:tgtEl>
                                          <p:spTgt spid="16691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66915">
                                            <p:txEl>
                                              <p:pRg st="3" end="3"/>
                                            </p:txEl>
                                          </p:spTgt>
                                        </p:tgtEl>
                                        <p:attrNameLst>
                                          <p:attrName>style.visibility</p:attrName>
                                        </p:attrNameLst>
                                      </p:cBhvr>
                                      <p:to>
                                        <p:strVal val="visible"/>
                                      </p:to>
                                    </p:set>
                                    <p:animEffect transition="in" filter="wipe(left)">
                                      <p:cBhvr>
                                        <p:cTn id="22" dur="500"/>
                                        <p:tgtEl>
                                          <p:spTgt spid="16691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66915">
                                            <p:txEl>
                                              <p:pRg st="4" end="4"/>
                                            </p:txEl>
                                          </p:spTgt>
                                        </p:tgtEl>
                                        <p:attrNameLst>
                                          <p:attrName>style.visibility</p:attrName>
                                        </p:attrNameLst>
                                      </p:cBhvr>
                                      <p:to>
                                        <p:strVal val="visible"/>
                                      </p:to>
                                    </p:set>
                                    <p:animEffect transition="in" filter="wipe(left)">
                                      <p:cBhvr>
                                        <p:cTn id="27" dur="500"/>
                                        <p:tgtEl>
                                          <p:spTgt spid="16691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66915">
                                            <p:txEl>
                                              <p:pRg st="5" end="5"/>
                                            </p:txEl>
                                          </p:spTgt>
                                        </p:tgtEl>
                                        <p:attrNameLst>
                                          <p:attrName>style.visibility</p:attrName>
                                        </p:attrNameLst>
                                      </p:cBhvr>
                                      <p:to>
                                        <p:strVal val="visible"/>
                                      </p:to>
                                    </p:set>
                                    <p:animEffect transition="in" filter="wipe(left)">
                                      <p:cBhvr>
                                        <p:cTn id="32" dur="500"/>
                                        <p:tgtEl>
                                          <p:spTgt spid="16691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5"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2"/>
          <p:cNvSpPr>
            <a:spLocks noGrp="1" noChangeArrowheads="1"/>
          </p:cNvSpPr>
          <p:nvPr>
            <p:ph type="title"/>
          </p:nvPr>
        </p:nvSpPr>
        <p:spPr/>
        <p:txBody>
          <a:bodyPr/>
          <a:lstStyle/>
          <a:p>
            <a:r>
              <a:rPr lang="en-US" dirty="0"/>
              <a:t>Widely Accepted Regulatory Objectives</a:t>
            </a:r>
          </a:p>
        </p:txBody>
      </p:sp>
      <p:sp>
        <p:nvSpPr>
          <p:cNvPr id="167939" name="Rectangle 3"/>
          <p:cNvSpPr>
            <a:spLocks noGrp="1" noChangeArrowheads="1"/>
          </p:cNvSpPr>
          <p:nvPr>
            <p:ph idx="1"/>
          </p:nvPr>
        </p:nvSpPr>
        <p:spPr>
          <a:xfrm>
            <a:off x="1547813" y="1484784"/>
            <a:ext cx="7138987" cy="4641379"/>
          </a:xfrm>
        </p:spPr>
        <p:txBody>
          <a:bodyPr/>
          <a:lstStyle/>
          <a:p>
            <a:r>
              <a:rPr lang="en-US" dirty="0"/>
              <a:t>Promote universal access to basic telecommunications services</a:t>
            </a:r>
          </a:p>
          <a:p>
            <a:r>
              <a:rPr lang="en-US" dirty="0"/>
              <a:t>Foster competitive markets to promote:</a:t>
            </a:r>
          </a:p>
          <a:p>
            <a:pPr lvl="1"/>
            <a:r>
              <a:rPr lang="en-US" sz="2400" dirty="0"/>
              <a:t>efficient supply of telecommunications services</a:t>
            </a:r>
          </a:p>
          <a:p>
            <a:pPr lvl="1"/>
            <a:r>
              <a:rPr lang="en-US" sz="2400" dirty="0"/>
              <a:t>good quality of service</a:t>
            </a:r>
          </a:p>
          <a:p>
            <a:pPr lvl="1"/>
            <a:r>
              <a:rPr lang="en-US" sz="2400" dirty="0"/>
              <a:t>advanced services</a:t>
            </a:r>
          </a:p>
          <a:p>
            <a:pPr lvl="1"/>
            <a:r>
              <a:rPr lang="en-US" sz="2400" dirty="0"/>
              <a:t>efficient prices</a:t>
            </a:r>
          </a:p>
          <a:p>
            <a:r>
              <a:rPr lang="en-US" dirty="0"/>
              <a:t>Where competitive markets do not exist or fail, prevent abuses of market power such as excessive pricing and anti-competitive behavior by dominant firms</a:t>
            </a:r>
          </a:p>
        </p:txBody>
      </p:sp>
      <p:sp>
        <p:nvSpPr>
          <p:cNvPr id="167940" name="Text Box 4"/>
          <p:cNvSpPr txBox="1">
            <a:spLocks noChangeArrowheads="1"/>
          </p:cNvSpPr>
          <p:nvPr/>
        </p:nvSpPr>
        <p:spPr bwMode="auto">
          <a:xfrm>
            <a:off x="52760" y="6576332"/>
            <a:ext cx="7416800" cy="336550"/>
          </a:xfrm>
          <a:prstGeom prst="rect">
            <a:avLst/>
          </a:prstGeom>
          <a:noFill/>
          <a:ln w="9525">
            <a:noFill/>
            <a:miter lim="800000"/>
            <a:headEnd/>
            <a:tailEnd/>
          </a:ln>
          <a:effectLst/>
        </p:spPr>
        <p:txBody>
          <a:bodyPr wrap="none">
            <a:spAutoFit/>
          </a:bodyPr>
          <a:lstStyle/>
          <a:p>
            <a:r>
              <a:rPr lang="en-US" sz="1600" b="0" dirty="0">
                <a:solidFill>
                  <a:schemeClr val="bg1"/>
                </a:solidFill>
                <a:latin typeface="Tahoma" pitchFamily="34" charset="0"/>
              </a:rPr>
              <a:t>Source: </a:t>
            </a:r>
            <a:r>
              <a:rPr lang="pl-PL" sz="1600" b="0" i="1" dirty="0" err="1">
                <a:solidFill>
                  <a:schemeClr val="bg1"/>
                </a:solidFill>
                <a:latin typeface="Tahoma" pitchFamily="34" charset="0"/>
              </a:rPr>
              <a:t>Telecommunications</a:t>
            </a:r>
            <a:r>
              <a:rPr lang="pl-PL" sz="1600" b="0" i="1" dirty="0">
                <a:solidFill>
                  <a:schemeClr val="bg1"/>
                </a:solidFill>
                <a:latin typeface="Tahoma" pitchFamily="34" charset="0"/>
              </a:rPr>
              <a:t> </a:t>
            </a:r>
            <a:r>
              <a:rPr lang="pl-PL" sz="1600" b="0" i="1" dirty="0" err="1">
                <a:solidFill>
                  <a:schemeClr val="bg1"/>
                </a:solidFill>
                <a:latin typeface="Tahoma" pitchFamily="34" charset="0"/>
              </a:rPr>
              <a:t>Regulation</a:t>
            </a:r>
            <a:r>
              <a:rPr lang="pl-PL" sz="1600" b="0" i="1" dirty="0">
                <a:solidFill>
                  <a:schemeClr val="bg1"/>
                </a:solidFill>
                <a:latin typeface="Tahoma" pitchFamily="34" charset="0"/>
              </a:rPr>
              <a:t> </a:t>
            </a:r>
            <a:r>
              <a:rPr lang="pl-PL" sz="1600" b="0" i="1" dirty="0" err="1">
                <a:solidFill>
                  <a:schemeClr val="bg1"/>
                </a:solidFill>
                <a:latin typeface="Tahoma" pitchFamily="34" charset="0"/>
              </a:rPr>
              <a:t>Handbook</a:t>
            </a:r>
            <a:r>
              <a:rPr lang="en-US" sz="1600" b="0" dirty="0">
                <a:solidFill>
                  <a:schemeClr val="bg1"/>
                </a:solidFill>
                <a:latin typeface="Tahoma" pitchFamily="34" charset="0"/>
              </a:rPr>
              <a:t>, The World Bank, 2000, USA </a:t>
            </a:r>
            <a:endParaRPr lang="pl-PL" sz="1600" b="0" dirty="0">
              <a:solidFill>
                <a:schemeClr val="bg1"/>
              </a:solidFill>
              <a:latin typeface="Tahoma" pitchFamily="34" charset="0"/>
            </a:endParaRPr>
          </a:p>
        </p:txBody>
      </p:sp>
    </p:spTree>
    <p:extLst>
      <p:ext uri="{BB962C8B-B14F-4D97-AF65-F5344CB8AC3E}">
        <p14:creationId xmlns:p14="http://schemas.microsoft.com/office/powerpoint/2010/main" val="23958655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Grp="1" noChangeArrowheads="1"/>
          </p:cNvSpPr>
          <p:nvPr>
            <p:ph type="title"/>
          </p:nvPr>
        </p:nvSpPr>
        <p:spPr>
          <a:xfrm>
            <a:off x="1547813" y="476250"/>
            <a:ext cx="7596187" cy="941388"/>
          </a:xfrm>
        </p:spPr>
        <p:txBody>
          <a:bodyPr/>
          <a:lstStyle/>
          <a:p>
            <a:r>
              <a:rPr lang="en-US" dirty="0"/>
              <a:t>Widely Accepted Regulatory </a:t>
            </a:r>
            <a:r>
              <a:rPr lang="en-US" dirty="0" smtClean="0"/>
              <a:t>Objectives</a:t>
            </a:r>
            <a:r>
              <a:rPr lang="pl-PL" dirty="0" smtClean="0"/>
              <a:t> (2)</a:t>
            </a:r>
            <a:endParaRPr lang="en-US" dirty="0"/>
          </a:p>
        </p:txBody>
      </p:sp>
      <p:sp>
        <p:nvSpPr>
          <p:cNvPr id="168963" name="Rectangle 3"/>
          <p:cNvSpPr>
            <a:spLocks noGrp="1" noChangeArrowheads="1"/>
          </p:cNvSpPr>
          <p:nvPr>
            <p:ph idx="1"/>
          </p:nvPr>
        </p:nvSpPr>
        <p:spPr>
          <a:xfrm>
            <a:off x="1547813" y="1523900"/>
            <a:ext cx="7138987" cy="4497388"/>
          </a:xfrm>
        </p:spPr>
        <p:txBody>
          <a:bodyPr/>
          <a:lstStyle/>
          <a:p>
            <a:pPr>
              <a:lnSpc>
                <a:spcPct val="90000"/>
              </a:lnSpc>
              <a:spcBef>
                <a:spcPct val="0"/>
              </a:spcBef>
            </a:pPr>
            <a:r>
              <a:rPr lang="en-US" dirty="0"/>
              <a:t>Create a favorable climate to promote investment to expand telecommunications networks</a:t>
            </a:r>
          </a:p>
          <a:p>
            <a:pPr>
              <a:lnSpc>
                <a:spcPct val="90000"/>
              </a:lnSpc>
              <a:spcBef>
                <a:spcPct val="0"/>
              </a:spcBef>
            </a:pPr>
            <a:r>
              <a:rPr lang="en-US" dirty="0"/>
              <a:t>Promote public confidence in </a:t>
            </a:r>
            <a:r>
              <a:rPr lang="en-US" dirty="0" smtClean="0"/>
              <a:t>telecommunications </a:t>
            </a:r>
            <a:r>
              <a:rPr lang="en-US" dirty="0"/>
              <a:t>markets through transparent regulatory and licensing processes</a:t>
            </a:r>
          </a:p>
          <a:p>
            <a:pPr>
              <a:lnSpc>
                <a:spcPct val="90000"/>
              </a:lnSpc>
              <a:spcBef>
                <a:spcPct val="0"/>
              </a:spcBef>
            </a:pPr>
            <a:r>
              <a:rPr lang="en-US" dirty="0"/>
              <a:t>Protect consumer rights, including privacy rights</a:t>
            </a:r>
          </a:p>
          <a:p>
            <a:pPr>
              <a:lnSpc>
                <a:spcPct val="90000"/>
              </a:lnSpc>
              <a:spcBef>
                <a:spcPct val="0"/>
              </a:spcBef>
            </a:pPr>
            <a:r>
              <a:rPr lang="en-US" dirty="0"/>
              <a:t>Promote increased telecommunications connectivity for all users through efficient interconnection arrangements</a:t>
            </a:r>
          </a:p>
          <a:p>
            <a:pPr>
              <a:lnSpc>
                <a:spcPct val="90000"/>
              </a:lnSpc>
              <a:spcBef>
                <a:spcPct val="0"/>
              </a:spcBef>
            </a:pPr>
            <a:r>
              <a:rPr lang="en-US" dirty="0"/>
              <a:t>Optimize use of scarce resources, such </a:t>
            </a:r>
            <a:r>
              <a:rPr lang="pl-PL" dirty="0" smtClean="0"/>
              <a:t/>
            </a:r>
            <a:br>
              <a:rPr lang="pl-PL" dirty="0" smtClean="0"/>
            </a:br>
            <a:r>
              <a:rPr lang="en-US" dirty="0" smtClean="0"/>
              <a:t>as </a:t>
            </a:r>
            <a:r>
              <a:rPr lang="en-US" dirty="0"/>
              <a:t>the radio spectrum, numbers and rights of way</a:t>
            </a:r>
          </a:p>
        </p:txBody>
      </p:sp>
      <p:sp>
        <p:nvSpPr>
          <p:cNvPr id="168964" name="Text Box 4"/>
          <p:cNvSpPr txBox="1">
            <a:spLocks noChangeArrowheads="1"/>
          </p:cNvSpPr>
          <p:nvPr/>
        </p:nvSpPr>
        <p:spPr bwMode="auto">
          <a:xfrm>
            <a:off x="50800" y="6597352"/>
            <a:ext cx="7416800" cy="336550"/>
          </a:xfrm>
          <a:prstGeom prst="rect">
            <a:avLst/>
          </a:prstGeom>
          <a:noFill/>
          <a:ln w="9525">
            <a:noFill/>
            <a:miter lim="800000"/>
            <a:headEnd/>
            <a:tailEnd/>
          </a:ln>
          <a:effectLst/>
        </p:spPr>
        <p:txBody>
          <a:bodyPr wrap="none">
            <a:spAutoFit/>
          </a:bodyPr>
          <a:lstStyle/>
          <a:p>
            <a:r>
              <a:rPr lang="en-US" sz="1600" b="0" dirty="0">
                <a:solidFill>
                  <a:schemeClr val="bg1"/>
                </a:solidFill>
                <a:latin typeface="Tahoma" pitchFamily="34" charset="0"/>
              </a:rPr>
              <a:t>Source: </a:t>
            </a:r>
            <a:r>
              <a:rPr lang="pl-PL" sz="1600" b="0" i="1" dirty="0" err="1">
                <a:solidFill>
                  <a:schemeClr val="bg1"/>
                </a:solidFill>
                <a:latin typeface="Tahoma" pitchFamily="34" charset="0"/>
              </a:rPr>
              <a:t>Telecommunications</a:t>
            </a:r>
            <a:r>
              <a:rPr lang="pl-PL" sz="1600" b="0" i="1" dirty="0">
                <a:solidFill>
                  <a:schemeClr val="bg1"/>
                </a:solidFill>
                <a:latin typeface="Tahoma" pitchFamily="34" charset="0"/>
              </a:rPr>
              <a:t> </a:t>
            </a:r>
            <a:r>
              <a:rPr lang="pl-PL" sz="1600" b="0" i="1" dirty="0" err="1">
                <a:solidFill>
                  <a:schemeClr val="bg1"/>
                </a:solidFill>
                <a:latin typeface="Tahoma" pitchFamily="34" charset="0"/>
              </a:rPr>
              <a:t>Regulation</a:t>
            </a:r>
            <a:r>
              <a:rPr lang="pl-PL" sz="1600" b="0" i="1" dirty="0">
                <a:solidFill>
                  <a:schemeClr val="bg1"/>
                </a:solidFill>
                <a:latin typeface="Tahoma" pitchFamily="34" charset="0"/>
              </a:rPr>
              <a:t> </a:t>
            </a:r>
            <a:r>
              <a:rPr lang="pl-PL" sz="1600" b="0" i="1" dirty="0" err="1">
                <a:solidFill>
                  <a:schemeClr val="bg1"/>
                </a:solidFill>
                <a:latin typeface="Tahoma" pitchFamily="34" charset="0"/>
              </a:rPr>
              <a:t>Handbook</a:t>
            </a:r>
            <a:r>
              <a:rPr lang="en-US" sz="1600" b="0" dirty="0">
                <a:solidFill>
                  <a:schemeClr val="bg1"/>
                </a:solidFill>
                <a:latin typeface="Tahoma" pitchFamily="34" charset="0"/>
              </a:rPr>
              <a:t>, The World Bank, 2000, USA </a:t>
            </a:r>
            <a:endParaRPr lang="pl-PL" sz="1600" b="0" dirty="0">
              <a:solidFill>
                <a:schemeClr val="bg1"/>
              </a:solidFill>
              <a:latin typeface="Tahoma" pitchFamily="34" charset="0"/>
            </a:endParaRPr>
          </a:p>
        </p:txBody>
      </p:sp>
    </p:spTree>
    <p:extLst>
      <p:ext uri="{BB962C8B-B14F-4D97-AF65-F5344CB8AC3E}">
        <p14:creationId xmlns:p14="http://schemas.microsoft.com/office/powerpoint/2010/main" val="39553906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69986" name="Rectangle 2"/>
          <p:cNvSpPr>
            <a:spLocks noGrp="1" noChangeArrowheads="1"/>
          </p:cNvSpPr>
          <p:nvPr>
            <p:ph type="title"/>
          </p:nvPr>
        </p:nvSpPr>
        <p:spPr/>
        <p:txBody>
          <a:bodyPr/>
          <a:lstStyle/>
          <a:p>
            <a:r>
              <a:rPr lang="en-US" sz="2400" dirty="0"/>
              <a:t>Standard Institutional Structure </a:t>
            </a:r>
            <a:r>
              <a:rPr lang="pl-PL" sz="2400" dirty="0" smtClean="0"/>
              <a:t/>
            </a:r>
            <a:br>
              <a:rPr lang="pl-PL" sz="2400" dirty="0" smtClean="0"/>
            </a:br>
            <a:r>
              <a:rPr lang="en-US" sz="2400" dirty="0" smtClean="0"/>
              <a:t>in </a:t>
            </a:r>
            <a:r>
              <a:rPr lang="en-US" sz="2400" dirty="0"/>
              <a:t>Developed Market Economies</a:t>
            </a:r>
          </a:p>
        </p:txBody>
      </p:sp>
      <p:graphicFrame>
        <p:nvGraphicFramePr>
          <p:cNvPr id="170011" name="Group 27"/>
          <p:cNvGraphicFramePr>
            <a:graphicFrameLocks noGrp="1"/>
          </p:cNvGraphicFramePr>
          <p:nvPr>
            <p:extLst>
              <p:ext uri="{D42A27DB-BD31-4B8C-83A1-F6EECF244321}">
                <p14:modId xmlns:p14="http://schemas.microsoft.com/office/powerpoint/2010/main" val="1661060104"/>
              </p:ext>
            </p:extLst>
          </p:nvPr>
        </p:nvGraphicFramePr>
        <p:xfrm>
          <a:off x="304800" y="1554163"/>
          <a:ext cx="8534400" cy="4419600"/>
        </p:xfrm>
        <a:graphic>
          <a:graphicData uri="http://schemas.openxmlformats.org/drawingml/2006/table">
            <a:tbl>
              <a:tblPr/>
              <a:tblGrid>
                <a:gridCol w="3619128"/>
                <a:gridCol w="4915272"/>
              </a:tblGrid>
              <a:tr h="101600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1" i="0" u="none" strike="noStrike" cap="none" normalizeH="0" baseline="0" dirty="0" smtClean="0">
                          <a:ln>
                            <a:noFill/>
                          </a:ln>
                          <a:solidFill>
                            <a:schemeClr val="tx1"/>
                          </a:solidFill>
                          <a:effectLst/>
                          <a:latin typeface="Segoe UI Emoji" panose="020B0502040204020203" pitchFamily="34" charset="0"/>
                          <a:ea typeface="Segoe UI Emoji" panose="020B0502040204020203" pitchFamily="34" charset="0"/>
                        </a:rPr>
                        <a:t>Function</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FFCCCC"/>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1" i="0" u="none" strike="noStrike" cap="none" normalizeH="0" baseline="0" dirty="0" smtClean="0">
                          <a:ln>
                            <a:noFill/>
                          </a:ln>
                          <a:solidFill>
                            <a:schemeClr val="tx1"/>
                          </a:solidFill>
                          <a:effectLst/>
                          <a:latin typeface="Segoe UI Emoji" panose="020B0502040204020203" pitchFamily="34" charset="0"/>
                          <a:ea typeface="Segoe UI Emoji" panose="020B0502040204020203" pitchFamily="34" charset="0"/>
                        </a:rPr>
                        <a:t>Responsible Organization</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FFCCCC"/>
                    </a:solidFill>
                  </a:tcPr>
                </a:tc>
              </a:tr>
              <a:tr h="101600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1" i="0" u="none" strike="noStrike" cap="none" normalizeH="0" baseline="0" smtClean="0">
                          <a:ln>
                            <a:noFill/>
                          </a:ln>
                          <a:solidFill>
                            <a:schemeClr val="tx1"/>
                          </a:solidFill>
                          <a:effectLst/>
                          <a:latin typeface="Segoe UI Emoji" panose="020B0502040204020203" pitchFamily="34" charset="0"/>
                          <a:ea typeface="Segoe UI Emoji" panose="020B0502040204020203" pitchFamily="34" charset="0"/>
                        </a:rPr>
                        <a:t>Policy Development</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1" i="0" u="none" strike="noStrike" cap="none" normalizeH="0" baseline="0" dirty="0" smtClean="0">
                          <a:ln>
                            <a:noFill/>
                          </a:ln>
                          <a:solidFill>
                            <a:schemeClr val="tx1"/>
                          </a:solidFill>
                          <a:effectLst/>
                          <a:latin typeface="Segoe UI Emoji" panose="020B0502040204020203" pitchFamily="34" charset="0"/>
                          <a:ea typeface="Segoe UI Emoji" panose="020B0502040204020203" pitchFamily="34" charset="0"/>
                        </a:rPr>
                        <a:t>Government Ministry </a:t>
                      </a:r>
                      <a:r>
                        <a:rPr kumimoji="0" lang="pl-PL" sz="2800" b="1" i="0" u="none" strike="noStrike" cap="none" normalizeH="0" baseline="0" dirty="0" smtClean="0">
                          <a:ln>
                            <a:noFill/>
                          </a:ln>
                          <a:solidFill>
                            <a:schemeClr val="tx1"/>
                          </a:solidFill>
                          <a:effectLst/>
                          <a:latin typeface="Segoe UI Emoji" panose="020B0502040204020203" pitchFamily="34" charset="0"/>
                          <a:ea typeface="Segoe UI Emoji" panose="020B0502040204020203" pitchFamily="34" charset="0"/>
                        </a:rPr>
                        <a:t/>
                      </a:r>
                      <a:br>
                        <a:rPr kumimoji="0" lang="pl-PL" sz="2800" b="1" i="0" u="none" strike="noStrike" cap="none" normalizeH="0" baseline="0" dirty="0" smtClean="0">
                          <a:ln>
                            <a:noFill/>
                          </a:ln>
                          <a:solidFill>
                            <a:schemeClr val="tx1"/>
                          </a:solidFill>
                          <a:effectLst/>
                          <a:latin typeface="Segoe UI Emoji" panose="020B0502040204020203" pitchFamily="34" charset="0"/>
                          <a:ea typeface="Segoe UI Emoji" panose="020B0502040204020203" pitchFamily="34" charset="0"/>
                        </a:rPr>
                      </a:br>
                      <a:r>
                        <a:rPr kumimoji="0" lang="en-US" sz="2800" b="1" i="0" u="none" strike="noStrike" cap="none" normalizeH="0" baseline="0" dirty="0" smtClean="0">
                          <a:ln>
                            <a:noFill/>
                          </a:ln>
                          <a:solidFill>
                            <a:schemeClr val="tx1"/>
                          </a:solidFill>
                          <a:effectLst/>
                          <a:latin typeface="Segoe UI Emoji" panose="020B0502040204020203" pitchFamily="34" charset="0"/>
                          <a:ea typeface="Segoe UI Emoji" panose="020B0502040204020203" pitchFamily="34" charset="0"/>
                        </a:rPr>
                        <a:t>or Executive Branch</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FFFFCC"/>
                    </a:solidFill>
                  </a:tcPr>
                </a:tc>
              </a:tr>
              <a:tr h="101600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1" i="0" u="none" strike="noStrike" cap="none" normalizeH="0" baseline="0" smtClean="0">
                          <a:ln>
                            <a:noFill/>
                          </a:ln>
                          <a:solidFill>
                            <a:schemeClr val="tx1"/>
                          </a:solidFill>
                          <a:effectLst/>
                          <a:latin typeface="Segoe UI Emoji" panose="020B0502040204020203" pitchFamily="34" charset="0"/>
                          <a:ea typeface="Segoe UI Emoji" panose="020B0502040204020203" pitchFamily="34" charset="0"/>
                        </a:rPr>
                        <a:t>Regulation</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1" i="0" u="none" strike="noStrike" cap="none" normalizeH="0" baseline="0" dirty="0" smtClean="0">
                          <a:ln>
                            <a:noFill/>
                          </a:ln>
                          <a:solidFill>
                            <a:schemeClr val="tx1"/>
                          </a:solidFill>
                          <a:effectLst/>
                          <a:latin typeface="Segoe UI Emoji" panose="020B0502040204020203" pitchFamily="34" charset="0"/>
                          <a:ea typeface="Segoe UI Emoji" panose="020B0502040204020203" pitchFamily="34" charset="0"/>
                        </a:rPr>
                        <a:t>Separate Regulatory Authority</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FFFFCC"/>
                    </a:solidFill>
                  </a:tcPr>
                </a:tc>
              </a:tr>
              <a:tr h="101600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1" i="0" u="none" strike="noStrike" cap="none" normalizeH="0" baseline="0" smtClean="0">
                          <a:ln>
                            <a:noFill/>
                          </a:ln>
                          <a:solidFill>
                            <a:schemeClr val="tx1"/>
                          </a:solidFill>
                          <a:effectLst/>
                          <a:latin typeface="Segoe UI Emoji" panose="020B0502040204020203" pitchFamily="34" charset="0"/>
                          <a:ea typeface="Segoe UI Emoji" panose="020B0502040204020203" pitchFamily="34" charset="0"/>
                        </a:rPr>
                        <a:t>Network Operations/Service Provision</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1" i="0" u="none" strike="noStrike" cap="none" normalizeH="0" baseline="0" dirty="0" smtClean="0">
                          <a:ln>
                            <a:noFill/>
                          </a:ln>
                          <a:solidFill>
                            <a:schemeClr val="tx1"/>
                          </a:solidFill>
                          <a:effectLst/>
                          <a:latin typeface="Segoe UI Emoji" panose="020B0502040204020203" pitchFamily="34" charset="0"/>
                          <a:ea typeface="Segoe UI Emoji" panose="020B0502040204020203" pitchFamily="34" charset="0"/>
                        </a:rPr>
                        <a:t>Public Telecommunications Operators (privately </a:t>
                      </a:r>
                      <a:r>
                        <a:rPr kumimoji="0" lang="pl-PL" sz="2800" b="1" i="0" u="none" strike="noStrike" cap="none" normalizeH="0" baseline="0" dirty="0" smtClean="0">
                          <a:ln>
                            <a:noFill/>
                          </a:ln>
                          <a:solidFill>
                            <a:schemeClr val="tx1"/>
                          </a:solidFill>
                          <a:effectLst/>
                          <a:latin typeface="Segoe UI Emoji" panose="020B0502040204020203" pitchFamily="34" charset="0"/>
                          <a:ea typeface="Segoe UI Emoji" panose="020B0502040204020203" pitchFamily="34" charset="0"/>
                        </a:rPr>
                        <a:t/>
                      </a:r>
                      <a:br>
                        <a:rPr kumimoji="0" lang="pl-PL" sz="2800" b="1" i="0" u="none" strike="noStrike" cap="none" normalizeH="0" baseline="0" dirty="0" smtClean="0">
                          <a:ln>
                            <a:noFill/>
                          </a:ln>
                          <a:solidFill>
                            <a:schemeClr val="tx1"/>
                          </a:solidFill>
                          <a:effectLst/>
                          <a:latin typeface="Segoe UI Emoji" panose="020B0502040204020203" pitchFamily="34" charset="0"/>
                          <a:ea typeface="Segoe UI Emoji" panose="020B0502040204020203" pitchFamily="34" charset="0"/>
                        </a:rPr>
                      </a:br>
                      <a:r>
                        <a:rPr kumimoji="0" lang="en-US" sz="2800" b="1" i="0" u="none" strike="noStrike" cap="none" normalizeH="0" baseline="0" dirty="0" smtClean="0">
                          <a:ln>
                            <a:noFill/>
                          </a:ln>
                          <a:solidFill>
                            <a:schemeClr val="tx1"/>
                          </a:solidFill>
                          <a:effectLst/>
                          <a:latin typeface="Segoe UI Emoji" panose="020B0502040204020203" pitchFamily="34" charset="0"/>
                          <a:ea typeface="Segoe UI Emoji" panose="020B0502040204020203" pitchFamily="34" charset="0"/>
                        </a:rPr>
                        <a:t>or commercially operated)</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rgbClr val="FFFFCC"/>
                    </a:solidFill>
                  </a:tcPr>
                </a:tc>
              </a:tr>
            </a:tbl>
          </a:graphicData>
        </a:graphic>
      </p:graphicFrame>
    </p:spTree>
    <p:extLst>
      <p:ext uri="{BB962C8B-B14F-4D97-AF65-F5344CB8AC3E}">
        <p14:creationId xmlns:p14="http://schemas.microsoft.com/office/powerpoint/2010/main" val="2584111085"/>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Projekt domyślny">
  <a:themeElements>
    <a:clrScheme name="Projekt domyśln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rojekt domyślny">
      <a:majorFont>
        <a:latin typeface="Verdana"/>
        <a:ea typeface=""/>
        <a:cs typeface=""/>
      </a:majorFont>
      <a:minorFont>
        <a:latin typeface="Verdana"/>
        <a:ea typeface=""/>
        <a:cs typeface=""/>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ojekt domyśln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ojekt domyślny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ojekt domyślny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ojekt domyślny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ojekt domyślny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ojekt domyślny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ojekt domyślny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ojekt domyślny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ojekt domyślny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ojekt domyślny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ojekt domyślny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ojekt domyślny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otyw pakietu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yw pakietu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2086</TotalTime>
  <Words>2331</Words>
  <Application>Microsoft Office PowerPoint</Application>
  <PresentationFormat>Pokaz na ekranie (4:3)</PresentationFormat>
  <Paragraphs>371</Paragraphs>
  <Slides>32</Slides>
  <Notes>10</Notes>
  <HiddenSlides>3</HiddenSlides>
  <MMClips>0</MMClips>
  <ScaleCrop>false</ScaleCrop>
  <HeadingPairs>
    <vt:vector size="4" baseType="variant">
      <vt:variant>
        <vt:lpstr>Motyw</vt:lpstr>
      </vt:variant>
      <vt:variant>
        <vt:i4>1</vt:i4>
      </vt:variant>
      <vt:variant>
        <vt:lpstr>Tytuły slajdów</vt:lpstr>
      </vt:variant>
      <vt:variant>
        <vt:i4>32</vt:i4>
      </vt:variant>
    </vt:vector>
  </HeadingPairs>
  <TitlesOfParts>
    <vt:vector size="33" baseType="lpstr">
      <vt:lpstr>Projekt domyślny</vt:lpstr>
      <vt:lpstr>Legal, Economic,  and Standardization  Issues  in Telecommunications</vt:lpstr>
      <vt:lpstr>Outline</vt:lpstr>
      <vt:lpstr>Traditional Types of Telecommunication Companies</vt:lpstr>
      <vt:lpstr>New Types</vt:lpstr>
      <vt:lpstr>Dependencies </vt:lpstr>
      <vt:lpstr>Need for Regulatory Intervention</vt:lpstr>
      <vt:lpstr>Widely Accepted Regulatory Objectives</vt:lpstr>
      <vt:lpstr>Widely Accepted Regulatory Objectives (2)</vt:lpstr>
      <vt:lpstr>Standard Institutional Structure  in Developed Market Economies</vt:lpstr>
      <vt:lpstr>Standardization</vt:lpstr>
      <vt:lpstr>ITU: Selected Study Groups</vt:lpstr>
      <vt:lpstr>ITU-T Recommendation Series</vt:lpstr>
      <vt:lpstr>ITU-T Recommendation Series</vt:lpstr>
      <vt:lpstr>ITU-T: Approval Process (Accelerated Procedure)</vt:lpstr>
      <vt:lpstr>European Standardization Bodies</vt:lpstr>
      <vt:lpstr>Prezentacja programu PowerPoint</vt:lpstr>
      <vt:lpstr>ETSI Standard  Preparation Procedure</vt:lpstr>
      <vt:lpstr>ITU-T and ETSI  Standardization</vt:lpstr>
      <vt:lpstr>IETF Standardization</vt:lpstr>
      <vt:lpstr>IETF Standardization</vt:lpstr>
      <vt:lpstr>Examples of IETF Documents</vt:lpstr>
      <vt:lpstr>Example Next Generation Network:</vt:lpstr>
      <vt:lpstr>NGN:  Problems to Solve</vt:lpstr>
      <vt:lpstr>Challenge: Net Neutrality</vt:lpstr>
      <vt:lpstr>No Net Neutrality</vt:lpstr>
      <vt:lpstr>Strict Net Neutrality</vt:lpstr>
      <vt:lpstr>Limited Net Neutrality</vt:lpstr>
      <vt:lpstr>Net Neutrality Seen by Involved Parties</vt:lpstr>
      <vt:lpstr>Net Neutrality Seen by Involved Parties</vt:lpstr>
      <vt:lpstr>Risks Associated  with the Lack of Net Neutrality</vt:lpstr>
      <vt:lpstr>Conclusion</vt:lpstr>
      <vt:lpstr>Thank you  for your attention!</vt:lpstr>
    </vt:vector>
  </TitlesOfParts>
  <Company>AGH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Legal, Economic, and Standardization Issues</dc:title>
  <dc:creator>Andrzej Jajszczyk</dc:creator>
  <cp:lastModifiedBy>Andrzej Jajszczyk</cp:lastModifiedBy>
  <cp:revision>239</cp:revision>
  <cp:lastPrinted>2017-01-15T13:12:32Z</cp:lastPrinted>
  <dcterms:created xsi:type="dcterms:W3CDTF">2007-09-26T12:45:04Z</dcterms:created>
  <dcterms:modified xsi:type="dcterms:W3CDTF">2021-01-09T09:45:36Z</dcterms:modified>
</cp:coreProperties>
</file>