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media/audio2.wav" ContentType="audio/x-wav"/>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256" r:id="rId2"/>
    <p:sldId id="341" r:id="rId3"/>
    <p:sldId id="342" r:id="rId4"/>
    <p:sldId id="343" r:id="rId5"/>
    <p:sldId id="344" r:id="rId6"/>
    <p:sldId id="345" r:id="rId7"/>
    <p:sldId id="346" r:id="rId8"/>
    <p:sldId id="348" r:id="rId9"/>
    <p:sldId id="349" r:id="rId10"/>
    <p:sldId id="350" r:id="rId11"/>
    <p:sldId id="351" r:id="rId12"/>
    <p:sldId id="352" r:id="rId13"/>
    <p:sldId id="353" r:id="rId14"/>
    <p:sldId id="354" r:id="rId15"/>
    <p:sldId id="355" r:id="rId16"/>
    <p:sldId id="356" r:id="rId17"/>
    <p:sldId id="357" r:id="rId18"/>
    <p:sldId id="358" r:id="rId19"/>
    <p:sldId id="359" r:id="rId20"/>
    <p:sldId id="360" r:id="rId21"/>
    <p:sldId id="361" r:id="rId22"/>
    <p:sldId id="362" r:id="rId23"/>
    <p:sldId id="363" r:id="rId24"/>
    <p:sldId id="364" r:id="rId25"/>
    <p:sldId id="365" r:id="rId26"/>
    <p:sldId id="366" r:id="rId27"/>
    <p:sldId id="367" r:id="rId28"/>
    <p:sldId id="368" r:id="rId29"/>
    <p:sldId id="369" r:id="rId30"/>
    <p:sldId id="370" r:id="rId31"/>
    <p:sldId id="371" r:id="rId32"/>
    <p:sldId id="372" r:id="rId33"/>
    <p:sldId id="373" r:id="rId34"/>
    <p:sldId id="374" r:id="rId35"/>
    <p:sldId id="385" r:id="rId36"/>
    <p:sldId id="386" r:id="rId37"/>
    <p:sldId id="387" r:id="rId38"/>
    <p:sldId id="392" r:id="rId39"/>
    <p:sldId id="393" r:id="rId40"/>
    <p:sldId id="394" r:id="rId41"/>
    <p:sldId id="375" r:id="rId42"/>
    <p:sldId id="376" r:id="rId43"/>
    <p:sldId id="377" r:id="rId44"/>
    <p:sldId id="378" r:id="rId45"/>
    <p:sldId id="340" r:id="rId46"/>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CFFCC"/>
    <a:srgbClr val="3090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174" autoAdjust="0"/>
    <p:restoredTop sz="96412" autoAdjust="0"/>
  </p:normalViewPr>
  <p:slideViewPr>
    <p:cSldViewPr>
      <p:cViewPr varScale="1">
        <p:scale>
          <a:sx n="85" d="100"/>
          <a:sy n="85" d="100"/>
        </p:scale>
        <p:origin x="-906" y="-9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30.xml"/><Relationship Id="rId2" Type="http://schemas.openxmlformats.org/officeDocument/2006/relationships/slide" Target="slides/slide29.xml"/><Relationship Id="rId1" Type="http://schemas.openxmlformats.org/officeDocument/2006/relationships/slide" Target="slides/slide25.xml"/><Relationship Id="rId4" Type="http://schemas.openxmlformats.org/officeDocument/2006/relationships/slide" Target="slides/slide3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GB" altLang="pl-PL"/>
          </a:p>
        </p:txBody>
      </p:sp>
      <p:sp>
        <p:nvSpPr>
          <p:cNvPr id="1741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GB" altLang="pl-PL"/>
          </a:p>
        </p:txBody>
      </p:sp>
      <p:sp>
        <p:nvSpPr>
          <p:cNvPr id="1741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GB" altLang="pl-PL"/>
          </a:p>
        </p:txBody>
      </p:sp>
      <p:sp>
        <p:nvSpPr>
          <p:cNvPr id="1741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8F7400BA-E980-49BF-B2C1-D28F056BCD96}" type="slidenum">
              <a:rPr lang="en-GB" altLang="pl-PL"/>
              <a:pPr/>
              <a:t>‹#›</a:t>
            </a:fld>
            <a:endParaRPr lang="en-GB" altLang="pl-PL"/>
          </a:p>
        </p:txBody>
      </p:sp>
    </p:spTree>
    <p:extLst>
      <p:ext uri="{BB962C8B-B14F-4D97-AF65-F5344CB8AC3E}">
        <p14:creationId xmlns:p14="http://schemas.microsoft.com/office/powerpoint/2010/main" val="3044744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GB" altLang="pl-PL"/>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GB" altLang="pl-PL"/>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pl-PL" smtClean="0"/>
              <a:t>Kliknij, aby edytować style wzorca tekstu</a:t>
            </a:r>
          </a:p>
          <a:p>
            <a:pPr lvl="1"/>
            <a:r>
              <a:rPr lang="en-GB" altLang="pl-PL" smtClean="0"/>
              <a:t>Drugi poziom</a:t>
            </a:r>
          </a:p>
          <a:p>
            <a:pPr lvl="2"/>
            <a:r>
              <a:rPr lang="en-GB" altLang="pl-PL" smtClean="0"/>
              <a:t>Trzeci poziom</a:t>
            </a:r>
          </a:p>
          <a:p>
            <a:pPr lvl="3"/>
            <a:r>
              <a:rPr lang="en-GB" altLang="pl-PL" smtClean="0"/>
              <a:t>Czwarty poziom</a:t>
            </a:r>
          </a:p>
          <a:p>
            <a:pPr lvl="4"/>
            <a:r>
              <a:rPr lang="en-GB" altLang="pl-PL" smtClean="0"/>
              <a:t>Piąty poziom</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GB" altLang="pl-PL"/>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95C4CA27-D8A6-46D1-9BA9-42F1033B0F5E}" type="slidenum">
              <a:rPr lang="en-GB" altLang="pl-PL"/>
              <a:pPr/>
              <a:t>‹#›</a:t>
            </a:fld>
            <a:endParaRPr lang="en-GB" altLang="pl-PL"/>
          </a:p>
        </p:txBody>
      </p:sp>
    </p:spTree>
    <p:extLst>
      <p:ext uri="{BB962C8B-B14F-4D97-AF65-F5344CB8AC3E}">
        <p14:creationId xmlns:p14="http://schemas.microsoft.com/office/powerpoint/2010/main" val="244168645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n.wikipedia.org/wiki/Ethernet" TargetMode="External"/><Relationship Id="rId2" Type="http://schemas.openxmlformats.org/officeDocument/2006/relationships/slide" Target="../slides/slide17.xml"/><Relationship Id="rId1" Type="http://schemas.openxmlformats.org/officeDocument/2006/relationships/notesMaster" Target="../notesMasters/notesMaster1.xml"/><Relationship Id="rId6" Type="http://schemas.openxmlformats.org/officeDocument/2006/relationships/hyperlink" Target="http://en.wikipedia.org/wiki/Last_mile" TargetMode="External"/><Relationship Id="rId5" Type="http://schemas.openxmlformats.org/officeDocument/2006/relationships/hyperlink" Target="http://en.wikipedia.org/wiki/Access_network" TargetMode="External"/><Relationship Id="rId4" Type="http://schemas.openxmlformats.org/officeDocument/2006/relationships/hyperlink" Target="http://en.wikipedia.org/wiki/Computer_network"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7C69DF-9110-400F-B6F6-BA0D2BBE15A4}" type="slidenum">
              <a:rPr lang="en-GB" altLang="pl-PL"/>
              <a:pPr/>
              <a:t>1</a:t>
            </a:fld>
            <a:endParaRPr lang="en-GB" altLang="pl-PL"/>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GB" altLang="pl-PL"/>
          </a:p>
        </p:txBody>
      </p:sp>
    </p:spTree>
    <p:extLst>
      <p:ext uri="{BB962C8B-B14F-4D97-AF65-F5344CB8AC3E}">
        <p14:creationId xmlns:p14="http://schemas.microsoft.com/office/powerpoint/2010/main" val="3600573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1026"/>
          <p:cNvSpPr>
            <a:spLocks noGrp="1" noRot="1" noChangeAspect="1" noChangeArrowheads="1" noTextEdit="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p:spPr>
      </p:sp>
      <p:sp>
        <p:nvSpPr>
          <p:cNvPr id="151555" name="Rectangle 1027"/>
          <p:cNvSpPr>
            <a:spLocks noGrp="1" noChangeArrowheads="1"/>
          </p:cNvSpPr>
          <p:nvPr>
            <p:ph type="body" idx="1"/>
          </p:nvPr>
        </p:nvSpPr>
        <p:spPr bwMode="auto">
          <a:xfrm>
            <a:off x="946150" y="4860925"/>
            <a:ext cx="5207000" cy="4605338"/>
          </a:xfrm>
          <a:prstGeom prst="rect">
            <a:avLst/>
          </a:prstGeom>
          <a:solidFill>
            <a:srgbClr val="FFFFFF"/>
          </a:solidFill>
          <a:ln>
            <a:solidFill>
              <a:srgbClr val="000000"/>
            </a:solidFill>
            <a:miter lim="800000"/>
            <a:headEnd/>
            <a:tailEnd/>
          </a:ln>
        </p:spPr>
        <p:txBody>
          <a:bodyPr lIns="99048" tIns="49524" rIns="99048" bIns="49524"/>
          <a:lstStyle/>
          <a:p>
            <a:r>
              <a:rPr lang="pl-PL"/>
              <a:t>Check: against bit errors and time-to-live expiration</a:t>
            </a:r>
          </a:p>
          <a:p>
            <a:r>
              <a:rPr lang="pl-PL"/>
              <a:t>Filter: decides whether the frame should be copied to the client, passed to the control sublayer, or neither</a:t>
            </a:r>
          </a:p>
          <a:p>
            <a:r>
              <a:rPr lang="pl-PL"/>
              <a:t>Adjust: stripping frames from the ring, djusting frame fields (e.g., the time-to-live field) and placing the frame in the correct tranit queues</a:t>
            </a:r>
            <a:endParaRPr lang="en-US"/>
          </a:p>
        </p:txBody>
      </p:sp>
    </p:spTree>
    <p:extLst>
      <p:ext uri="{BB962C8B-B14F-4D97-AF65-F5344CB8AC3E}">
        <p14:creationId xmlns:p14="http://schemas.microsoft.com/office/powerpoint/2010/main" val="19060488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p:spPr>
      </p:sp>
      <p:sp>
        <p:nvSpPr>
          <p:cNvPr id="153603" name="Rectangle 3"/>
          <p:cNvSpPr>
            <a:spLocks noGrp="1" noChangeArrowheads="1"/>
          </p:cNvSpPr>
          <p:nvPr>
            <p:ph type="body" idx="1"/>
          </p:nvPr>
        </p:nvSpPr>
        <p:spPr bwMode="auto">
          <a:xfrm>
            <a:off x="946150" y="4860925"/>
            <a:ext cx="5207000" cy="4605338"/>
          </a:xfrm>
          <a:prstGeom prst="rect">
            <a:avLst/>
          </a:prstGeom>
          <a:solidFill>
            <a:srgbClr val="FFFFFF"/>
          </a:solidFill>
          <a:ln>
            <a:solidFill>
              <a:srgbClr val="000000"/>
            </a:solidFill>
            <a:miter lim="800000"/>
            <a:headEnd/>
            <a:tailEnd/>
          </a:ln>
        </p:spPr>
        <p:txBody>
          <a:bodyPr lIns="99048" tIns="49524" rIns="99048" bIns="49524"/>
          <a:lstStyle/>
          <a:p>
            <a:r>
              <a:rPr lang="pl-PL"/>
              <a:t>CIR: Committed Information Rate</a:t>
            </a:r>
          </a:p>
          <a:p>
            <a:r>
              <a:rPr lang="pl-PL"/>
              <a:t>EIR: Excess Information Rate</a:t>
            </a:r>
            <a:endParaRPr lang="en-US"/>
          </a:p>
        </p:txBody>
      </p:sp>
    </p:spTree>
    <p:extLst>
      <p:ext uri="{BB962C8B-B14F-4D97-AF65-F5344CB8AC3E}">
        <p14:creationId xmlns:p14="http://schemas.microsoft.com/office/powerpoint/2010/main" val="2442168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spect="1" noChangeArrowheads="1" noTextEdit="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p:spPr>
      </p:sp>
      <p:sp>
        <p:nvSpPr>
          <p:cNvPr id="155651" name="Rectangle 3"/>
          <p:cNvSpPr>
            <a:spLocks noGrp="1" noChangeArrowheads="1"/>
          </p:cNvSpPr>
          <p:nvPr>
            <p:ph type="body" idx="1"/>
          </p:nvPr>
        </p:nvSpPr>
        <p:spPr bwMode="auto">
          <a:xfrm>
            <a:off x="946150" y="4860925"/>
            <a:ext cx="5207000" cy="4605338"/>
          </a:xfrm>
          <a:prstGeom prst="rect">
            <a:avLst/>
          </a:prstGeom>
          <a:solidFill>
            <a:srgbClr val="FFFFFF"/>
          </a:solidFill>
          <a:ln>
            <a:solidFill>
              <a:srgbClr val="000000"/>
            </a:solidFill>
            <a:miter lim="800000"/>
            <a:headEnd/>
            <a:tailEnd/>
          </a:ln>
        </p:spPr>
        <p:txBody>
          <a:bodyPr lIns="99048" tIns="49524" rIns="99048" bIns="49524"/>
          <a:lstStyle/>
          <a:p>
            <a:endParaRPr lang="en-US"/>
          </a:p>
        </p:txBody>
      </p:sp>
    </p:spTree>
    <p:extLst>
      <p:ext uri="{BB962C8B-B14F-4D97-AF65-F5344CB8AC3E}">
        <p14:creationId xmlns:p14="http://schemas.microsoft.com/office/powerpoint/2010/main" val="2434889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p:spPr>
      </p:sp>
      <p:sp>
        <p:nvSpPr>
          <p:cNvPr id="158723" name="Rectangle 3"/>
          <p:cNvSpPr>
            <a:spLocks noGrp="1" noChangeArrowheads="1"/>
          </p:cNvSpPr>
          <p:nvPr>
            <p:ph type="body" idx="1"/>
          </p:nvPr>
        </p:nvSpPr>
        <p:spPr bwMode="auto">
          <a:xfrm>
            <a:off x="946150" y="4860925"/>
            <a:ext cx="5207000" cy="4605338"/>
          </a:xfrm>
          <a:prstGeom prst="rect">
            <a:avLst/>
          </a:prstGeom>
          <a:solidFill>
            <a:srgbClr val="FFFFFF"/>
          </a:solidFill>
          <a:ln>
            <a:solidFill>
              <a:srgbClr val="000000"/>
            </a:solidFill>
            <a:miter lim="800000"/>
            <a:headEnd/>
            <a:tailEnd/>
          </a:ln>
        </p:spPr>
        <p:txBody>
          <a:bodyPr lIns="99048" tIns="49524" rIns="99048" bIns="49524"/>
          <a:lstStyle/>
          <a:p>
            <a:endParaRPr lang="en-US"/>
          </a:p>
        </p:txBody>
      </p:sp>
    </p:spTree>
    <p:extLst>
      <p:ext uri="{BB962C8B-B14F-4D97-AF65-F5344CB8AC3E}">
        <p14:creationId xmlns:p14="http://schemas.microsoft.com/office/powerpoint/2010/main" val="2530331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p:spPr>
      </p:sp>
      <p:sp>
        <p:nvSpPr>
          <p:cNvPr id="160771" name="Rectangle 3"/>
          <p:cNvSpPr>
            <a:spLocks noGrp="1" noChangeArrowheads="1"/>
          </p:cNvSpPr>
          <p:nvPr>
            <p:ph type="body" idx="1"/>
          </p:nvPr>
        </p:nvSpPr>
        <p:spPr bwMode="auto">
          <a:xfrm>
            <a:off x="946150" y="4860925"/>
            <a:ext cx="5207000" cy="4605338"/>
          </a:xfrm>
          <a:prstGeom prst="rect">
            <a:avLst/>
          </a:prstGeom>
          <a:solidFill>
            <a:srgbClr val="FFFFFF"/>
          </a:solidFill>
          <a:ln>
            <a:solidFill>
              <a:srgbClr val="000000"/>
            </a:solidFill>
            <a:miter lim="800000"/>
            <a:headEnd/>
            <a:tailEnd/>
          </a:ln>
        </p:spPr>
        <p:txBody>
          <a:bodyPr lIns="99048" tIns="49524" rIns="99048" bIns="49524"/>
          <a:lstStyle/>
          <a:p>
            <a:endParaRPr lang="en-US"/>
          </a:p>
        </p:txBody>
      </p:sp>
    </p:spTree>
    <p:extLst>
      <p:ext uri="{BB962C8B-B14F-4D97-AF65-F5344CB8AC3E}">
        <p14:creationId xmlns:p14="http://schemas.microsoft.com/office/powerpoint/2010/main" val="2049690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F438BC1-45C4-4EC0-9837-8AC31577D241}" type="slidenum">
              <a:rPr lang="en-US" altLang="pl-PL"/>
              <a:pPr>
                <a:spcBef>
                  <a:spcPct val="0"/>
                </a:spcBef>
              </a:pPr>
              <a:t>38</a:t>
            </a:fld>
            <a:endParaRPr lang="en-US" altLang="pl-PL"/>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pl-PL" i="1" smtClean="0"/>
              <a:t>Cloud Software as a Service (SaaS).</a:t>
            </a:r>
            <a:r>
              <a:rPr lang="en-US" altLang="pl-PL" smtClean="0"/>
              <a:t> The capability provided to the consumer is to use the provider’s applications running on a cloud infrastructure and accessible from various client devices through a thin client interface such as a Web browser (e.g., web-based email). The consumer does not manage or control the underlying cloud infrastructure, network, servers, operating systems, storage, or even individual application capabilities, with the possible exception of limited user-specific application configuration settings.</a:t>
            </a:r>
            <a:endParaRPr lang="en-US" altLang="pl-PL" i="1" smtClean="0"/>
          </a:p>
          <a:p>
            <a:pPr eaLnBrk="1" hangingPunct="1"/>
            <a:r>
              <a:rPr lang="en-US" altLang="pl-PL" i="1" smtClean="0"/>
              <a:t>Cloud Platform as a Service (PaaS). </a:t>
            </a:r>
            <a:r>
              <a:rPr lang="en-US" altLang="pl-PL" smtClean="0"/>
              <a:t>The capability provided to the consumer is to deploy onto the cloud infrastructure consumer-created applications using programming languages and tools supported by the provider (e.g., java, python, .Net). The consumer does not manage or control the underlying cloud infrastructure, network, servers, operating systems, or storage, but the consumer has control over the deployed applications and possibly application hosting environment configurations.</a:t>
            </a:r>
            <a:endParaRPr lang="en-US" altLang="pl-PL" i="1" smtClean="0"/>
          </a:p>
          <a:p>
            <a:pPr eaLnBrk="1" hangingPunct="1"/>
            <a:r>
              <a:rPr lang="en-US" altLang="pl-PL" i="1" smtClean="0"/>
              <a:t>Cloud Infrastructure as a Service (IaaS). </a:t>
            </a:r>
            <a:r>
              <a:rPr lang="en-US" altLang="pl-PL" smtClean="0"/>
              <a:t>The capability provided to the consumer is to provision processing, storage, networks, and other fundamental computing resources where the consumer is able to deploy and run arbitrary software, which can include operating systems and applications. The consumer does not manage or control the underlying cloud infrastructure but has control over operating systems, storage, deployed applications, and possibly select networking components (e.g., firewalls, load balancers).</a:t>
            </a:r>
          </a:p>
        </p:txBody>
      </p:sp>
    </p:spTree>
    <p:extLst>
      <p:ext uri="{BB962C8B-B14F-4D97-AF65-F5344CB8AC3E}">
        <p14:creationId xmlns:p14="http://schemas.microsoft.com/office/powerpoint/2010/main" val="17368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ln/>
        </p:spPr>
        <p:txBody>
          <a:bodyPr/>
          <a:lstStyle/>
          <a:p>
            <a:endParaRPr lang="en-US"/>
          </a:p>
        </p:txBody>
      </p:sp>
      <p:sp>
        <p:nvSpPr>
          <p:cNvPr id="13315"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568309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ln/>
        </p:spPr>
        <p:txBody>
          <a:bodyPr/>
          <a:lstStyle/>
          <a:p>
            <a:endParaRPr lang="en-US"/>
          </a:p>
        </p:txBody>
      </p:sp>
      <p:sp>
        <p:nvSpPr>
          <p:cNvPr id="15363"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414660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body" idx="1"/>
          </p:nvPr>
        </p:nvSpPr>
        <p:spPr>
          <a:ln/>
        </p:spPr>
        <p:txBody>
          <a:bodyPr/>
          <a:lstStyle/>
          <a:p>
            <a:endParaRPr lang="en-US"/>
          </a:p>
        </p:txBody>
      </p:sp>
      <p:sp>
        <p:nvSpPr>
          <p:cNvPr id="17411"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018928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95C4CA27-D8A6-46D1-9BA9-42F1033B0F5E}" type="slidenum">
              <a:rPr lang="en-GB" altLang="pl-PL" smtClean="0"/>
              <a:pPr/>
              <a:t>7</a:t>
            </a:fld>
            <a:endParaRPr lang="en-GB" altLang="pl-PL"/>
          </a:p>
        </p:txBody>
      </p:sp>
    </p:spTree>
    <p:extLst>
      <p:ext uri="{BB962C8B-B14F-4D97-AF65-F5344CB8AC3E}">
        <p14:creationId xmlns:p14="http://schemas.microsoft.com/office/powerpoint/2010/main" val="2055134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err="1" smtClean="0"/>
              <a:t>degree</a:t>
            </a:r>
            <a:r>
              <a:rPr lang="pl-PL" dirty="0" smtClean="0"/>
              <a:t> - </a:t>
            </a:r>
            <a:r>
              <a:rPr lang="en-US" dirty="0" smtClean="0"/>
              <a:t>Number of </a:t>
            </a:r>
            <a:r>
              <a:rPr lang="en-US" dirty="0" err="1" smtClean="0"/>
              <a:t>ASes</a:t>
            </a:r>
            <a:r>
              <a:rPr lang="en-US" dirty="0" smtClean="0"/>
              <a:t> with direct peering or customer-provider links to the neighbor AS.</a:t>
            </a:r>
            <a:endParaRPr lang="pl-PL" dirty="0" smtClean="0"/>
          </a:p>
          <a:p>
            <a:endParaRPr lang="pl-PL" dirty="0" smtClean="0"/>
          </a:p>
          <a:p>
            <a:r>
              <a:rPr lang="en-US" dirty="0" smtClean="0"/>
              <a:t>A 2008 report shows Internet traffic relying less on U.S. networks than previously.</a:t>
            </a:r>
            <a:endParaRPr lang="pl-PL" dirty="0"/>
          </a:p>
        </p:txBody>
      </p:sp>
    </p:spTree>
    <p:extLst>
      <p:ext uri="{BB962C8B-B14F-4D97-AF65-F5344CB8AC3E}">
        <p14:creationId xmlns:p14="http://schemas.microsoft.com/office/powerpoint/2010/main" val="3402316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ln/>
        </p:spPr>
        <p:txBody>
          <a:bodyPr/>
          <a:lstStyle/>
          <a:p>
            <a:endParaRPr lang="en-US"/>
          </a:p>
        </p:txBody>
      </p:sp>
      <p:sp>
        <p:nvSpPr>
          <p:cNvPr id="19459"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4231444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cap="flat"/>
        </p:spPr>
      </p:sp>
      <p:sp>
        <p:nvSpPr>
          <p:cNvPr id="23555" name="Rectangle 3"/>
          <p:cNvSpPr>
            <a:spLocks noGrp="1" noChangeArrowheads="1"/>
          </p:cNvSpPr>
          <p:nvPr>
            <p:ph type="body" idx="1"/>
          </p:nvPr>
        </p:nvSpPr>
        <p:spPr>
          <a:noFill/>
          <a:ln/>
        </p:spPr>
        <p:txBody>
          <a:bodyPr/>
          <a:lstStyle/>
          <a:p>
            <a:pPr algn="just"/>
            <a:r>
              <a:rPr lang="pl-PL" sz="1000" i="1"/>
              <a:t>Komutacja wiadomości</a:t>
            </a:r>
            <a:r>
              <a:rPr lang="pl-PL" sz="1000"/>
              <a:t> polega na  przesyłaniu między stacjami końcowymi informacji w postaci wiadomości zawierających adres stacji docelowej, przy czym wiadomości te mogą być przechowywane przez pewien czas, jeżeli jest to niezbędne, w węzłach sieci, zanim zostaną przesłane dalej. W tej metodzie komutacji kanały są zajmowane tylko w czasie rzeczywistego przesyłania wiadomości między sąsiednimi węzłami. Zwiększa to, w porównaniu z komutacją  łączy, efektywność wykorzystania sieci telekomunikacyjnej, kosztem wprowadzenia większych i nierównomiernych opoźnień. Komutacja wiadomości jest stosowana w sieci telegramowej.</a:t>
            </a:r>
          </a:p>
          <a:p>
            <a:pPr algn="just"/>
            <a:endParaRPr lang="pl-PL" sz="1000"/>
          </a:p>
        </p:txBody>
      </p:sp>
    </p:spTree>
    <p:extLst>
      <p:ext uri="{BB962C8B-B14F-4D97-AF65-F5344CB8AC3E}">
        <p14:creationId xmlns:p14="http://schemas.microsoft.com/office/powerpoint/2010/main" val="2378898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bwMode="auto">
          <a:xfrm>
            <a:off x="993775" y="768350"/>
            <a:ext cx="5113338" cy="3835400"/>
          </a:xfrm>
          <a:prstGeom prst="rect">
            <a:avLst/>
          </a:prstGeom>
          <a:solidFill>
            <a:srgbClr val="FFFFFF"/>
          </a:solidFill>
          <a:ln>
            <a:solidFill>
              <a:srgbClr val="000000"/>
            </a:solidFill>
            <a:miter lim="800000"/>
            <a:headEnd/>
            <a:tailEnd/>
          </a:ln>
        </p:spPr>
      </p:sp>
      <p:sp>
        <p:nvSpPr>
          <p:cNvPr id="146435" name="Rectangle 3"/>
          <p:cNvSpPr>
            <a:spLocks noGrp="1" noChangeArrowheads="1"/>
          </p:cNvSpPr>
          <p:nvPr>
            <p:ph type="body" idx="1"/>
          </p:nvPr>
        </p:nvSpPr>
        <p:spPr bwMode="auto">
          <a:xfrm>
            <a:off x="946150" y="4860925"/>
            <a:ext cx="5207000" cy="4605338"/>
          </a:xfrm>
          <a:prstGeom prst="rect">
            <a:avLst/>
          </a:prstGeom>
          <a:solidFill>
            <a:srgbClr val="FFFFFF"/>
          </a:solidFill>
          <a:ln>
            <a:solidFill>
              <a:srgbClr val="000000"/>
            </a:solidFill>
            <a:miter lim="800000"/>
            <a:headEnd/>
            <a:tailEnd/>
          </a:ln>
        </p:spPr>
        <p:txBody>
          <a:bodyPr/>
          <a:lstStyle/>
          <a:p>
            <a:pPr marL="228600" indent="-228600"/>
            <a:r>
              <a:rPr lang="pl-PL" b="1" dirty="0" smtClean="0"/>
              <a:t>Np. Ethernet</a:t>
            </a:r>
            <a:r>
              <a:rPr lang="pl-PL" b="1" baseline="0" dirty="0" smtClean="0"/>
              <a:t> w całej sieci – a nie tak jak teraz że jest sieć PSTN i w </a:t>
            </a:r>
            <a:r>
              <a:rPr lang="pl-PL" b="1" baseline="0" dirty="0" err="1" smtClean="0"/>
              <a:t>last</a:t>
            </a:r>
            <a:r>
              <a:rPr lang="pl-PL" b="1" baseline="0" dirty="0" smtClean="0"/>
              <a:t> mile jest inna technika, np. ADSL.</a:t>
            </a:r>
            <a:endParaRPr lang="pl-PL" b="1" dirty="0" smtClean="0"/>
          </a:p>
          <a:p>
            <a:pPr marL="228600" indent="-228600"/>
            <a:endParaRPr lang="pl-PL" b="1" dirty="0" smtClean="0"/>
          </a:p>
          <a:p>
            <a:pPr marL="228600" indent="-228600"/>
            <a:r>
              <a:rPr lang="en-US" b="1" dirty="0" smtClean="0"/>
              <a:t>Ethernet in the first mile</a:t>
            </a:r>
            <a:r>
              <a:rPr lang="en-US" dirty="0" smtClean="0"/>
              <a:t> (EFM) refers to using one of the </a:t>
            </a:r>
            <a:r>
              <a:rPr lang="en-US" dirty="0" smtClean="0">
                <a:hlinkClick r:id="rId3" tooltip="Ethernet"/>
              </a:rPr>
              <a:t>Ethernet</a:t>
            </a:r>
            <a:r>
              <a:rPr lang="en-US" dirty="0" smtClean="0"/>
              <a:t> family of </a:t>
            </a:r>
            <a:r>
              <a:rPr lang="en-US" dirty="0" smtClean="0">
                <a:hlinkClick r:id="rId4" tooltip="Computer network"/>
              </a:rPr>
              <a:t>computer network</a:t>
            </a:r>
            <a:r>
              <a:rPr lang="en-US" dirty="0" smtClean="0"/>
              <a:t> protocols between a telecommunications company and a customer's premise.</a:t>
            </a:r>
            <a:endParaRPr lang="pl-PL" dirty="0" smtClean="0"/>
          </a:p>
          <a:p>
            <a:pPr marL="228600" indent="-228600"/>
            <a:endParaRPr lang="pl-PL" dirty="0" smtClean="0"/>
          </a:p>
          <a:p>
            <a:pPr marL="228600" indent="-228600"/>
            <a:r>
              <a:rPr lang="en-US" dirty="0" smtClean="0"/>
              <a:t>From the customer's point of view it is their "first" mile, although from the </a:t>
            </a:r>
            <a:r>
              <a:rPr lang="en-US" dirty="0" smtClean="0">
                <a:hlinkClick r:id="rId5" tooltip="Access network"/>
              </a:rPr>
              <a:t>access networks</a:t>
            </a:r>
            <a:r>
              <a:rPr lang="en-US" dirty="0" smtClean="0"/>
              <a:t>' point of view it is known as the "</a:t>
            </a:r>
            <a:r>
              <a:rPr lang="en-US" dirty="0" smtClean="0">
                <a:hlinkClick r:id="rId6" tooltip="Last mile"/>
              </a:rPr>
              <a:t>last mile</a:t>
            </a:r>
            <a:r>
              <a:rPr lang="en-US" dirty="0" smtClean="0"/>
              <a:t>"</a:t>
            </a:r>
            <a:endParaRPr lang="en-GB" dirty="0"/>
          </a:p>
        </p:txBody>
      </p:sp>
    </p:spTree>
    <p:extLst>
      <p:ext uri="{BB962C8B-B14F-4D97-AF65-F5344CB8AC3E}">
        <p14:creationId xmlns:p14="http://schemas.microsoft.com/office/powerpoint/2010/main" val="3807323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3634A42B-24D2-4717-AFD9-AE28A1815D56}" type="slidenum">
              <a:rPr lang="pl-PL" altLang="pl-PL"/>
              <a:pPr/>
              <a:t>‹#›</a:t>
            </a:fld>
            <a:endParaRPr lang="pl-PL" altLang="pl-PL"/>
          </a:p>
        </p:txBody>
      </p:sp>
    </p:spTree>
    <p:extLst>
      <p:ext uri="{BB962C8B-B14F-4D97-AF65-F5344CB8AC3E}">
        <p14:creationId xmlns:p14="http://schemas.microsoft.com/office/powerpoint/2010/main" val="1503988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444B77F2-C3DF-49C1-9FA0-909BD23406BB}" type="slidenum">
              <a:rPr lang="pl-PL" altLang="pl-PL"/>
              <a:pPr/>
              <a:t>‹#›</a:t>
            </a:fld>
            <a:endParaRPr lang="pl-PL" altLang="pl-PL"/>
          </a:p>
        </p:txBody>
      </p:sp>
    </p:spTree>
    <p:extLst>
      <p:ext uri="{BB962C8B-B14F-4D97-AF65-F5344CB8AC3E}">
        <p14:creationId xmlns:p14="http://schemas.microsoft.com/office/powerpoint/2010/main" val="3821491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902450" y="476250"/>
            <a:ext cx="1784350" cy="5649913"/>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1547813" y="476250"/>
            <a:ext cx="5202237" cy="5649913"/>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7E1D870-3A11-4B6C-A5ED-1FE4F08FCE9D}" type="slidenum">
              <a:rPr lang="pl-PL" altLang="pl-PL"/>
              <a:pPr/>
              <a:t>‹#›</a:t>
            </a:fld>
            <a:endParaRPr lang="pl-PL" altLang="pl-PL"/>
          </a:p>
        </p:txBody>
      </p:sp>
    </p:spTree>
    <p:extLst>
      <p:ext uri="{BB962C8B-B14F-4D97-AF65-F5344CB8AC3E}">
        <p14:creationId xmlns:p14="http://schemas.microsoft.com/office/powerpoint/2010/main" val="722517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sz="2400"/>
            </a:lvl1p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CAC30138-CF3E-4B39-B154-FAF34C013107}" type="slidenum">
              <a:rPr lang="pl-PL" altLang="pl-PL"/>
              <a:pPr/>
              <a:t>‹#›</a:t>
            </a:fld>
            <a:endParaRPr lang="pl-PL" altLang="pl-PL"/>
          </a:p>
        </p:txBody>
      </p:sp>
      <p:sp>
        <p:nvSpPr>
          <p:cNvPr id="7"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2135172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1ABB84B-35EF-4591-9246-6F16CF28D70A}" type="slidenum">
              <a:rPr lang="pl-PL" altLang="pl-PL"/>
              <a:pPr/>
              <a:t>‹#›</a:t>
            </a:fld>
            <a:endParaRPr lang="pl-PL" altLang="pl-PL"/>
          </a:p>
        </p:txBody>
      </p:sp>
    </p:spTree>
    <p:extLst>
      <p:ext uri="{BB962C8B-B14F-4D97-AF65-F5344CB8AC3E}">
        <p14:creationId xmlns:p14="http://schemas.microsoft.com/office/powerpoint/2010/main" val="336887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1547813" y="1628775"/>
            <a:ext cx="3492500"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192713" y="1628775"/>
            <a:ext cx="3494087"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DD8212F6-D47D-4FED-96D6-22014093339B}" type="slidenum">
              <a:rPr lang="pl-PL" altLang="pl-PL"/>
              <a:pPr/>
              <a:t>‹#›</a:t>
            </a:fld>
            <a:endParaRPr lang="pl-PL" altLang="pl-PL"/>
          </a:p>
        </p:txBody>
      </p:sp>
    </p:spTree>
    <p:extLst>
      <p:ext uri="{BB962C8B-B14F-4D97-AF65-F5344CB8AC3E}">
        <p14:creationId xmlns:p14="http://schemas.microsoft.com/office/powerpoint/2010/main" val="126982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lvl1pPr>
              <a:defRPr/>
            </a:lvl1pPr>
          </a:lstStyle>
          <a:p>
            <a:endParaRPr lang="pl-PL" altLang="pl-PL"/>
          </a:p>
        </p:txBody>
      </p:sp>
      <p:sp>
        <p:nvSpPr>
          <p:cNvPr id="8" name="Symbol zastępczy stopki 7"/>
          <p:cNvSpPr>
            <a:spLocks noGrp="1"/>
          </p:cNvSpPr>
          <p:nvPr>
            <p:ph type="ftr" sz="quarter" idx="11"/>
          </p:nvPr>
        </p:nvSpPr>
        <p:spPr/>
        <p:txBody>
          <a:bodyPr/>
          <a:lstStyle>
            <a:lvl1pPr>
              <a:defRPr/>
            </a:lvl1pPr>
          </a:lstStyle>
          <a:p>
            <a:endParaRPr lang="pl-PL" altLang="pl-PL"/>
          </a:p>
        </p:txBody>
      </p:sp>
      <p:sp>
        <p:nvSpPr>
          <p:cNvPr id="9" name="Symbol zastępczy numeru slajdu 8"/>
          <p:cNvSpPr>
            <a:spLocks noGrp="1"/>
          </p:cNvSpPr>
          <p:nvPr>
            <p:ph type="sldNum" sz="quarter" idx="12"/>
          </p:nvPr>
        </p:nvSpPr>
        <p:spPr/>
        <p:txBody>
          <a:bodyPr/>
          <a:lstStyle>
            <a:lvl1pPr>
              <a:defRPr/>
            </a:lvl1pPr>
          </a:lstStyle>
          <a:p>
            <a:fld id="{E0CED877-3BA9-4313-AE3C-7DB73A656C18}" type="slidenum">
              <a:rPr lang="pl-PL" altLang="pl-PL"/>
              <a:pPr/>
              <a:t>‹#›</a:t>
            </a:fld>
            <a:endParaRPr lang="pl-PL" altLang="pl-PL"/>
          </a:p>
        </p:txBody>
      </p:sp>
    </p:spTree>
    <p:extLst>
      <p:ext uri="{BB962C8B-B14F-4D97-AF65-F5344CB8AC3E}">
        <p14:creationId xmlns:p14="http://schemas.microsoft.com/office/powerpoint/2010/main" val="2169859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lvl1pPr>
              <a:defRPr/>
            </a:lvl1pPr>
          </a:lstStyle>
          <a:p>
            <a:endParaRPr lang="pl-PL" altLang="pl-PL"/>
          </a:p>
        </p:txBody>
      </p:sp>
      <p:sp>
        <p:nvSpPr>
          <p:cNvPr id="4" name="Symbol zastępczy stopki 3"/>
          <p:cNvSpPr>
            <a:spLocks noGrp="1"/>
          </p:cNvSpPr>
          <p:nvPr>
            <p:ph type="ftr" sz="quarter" idx="11"/>
          </p:nvPr>
        </p:nvSpPr>
        <p:spPr/>
        <p:txBody>
          <a:bodyPr/>
          <a:lstStyle>
            <a:lvl1pPr>
              <a:defRPr/>
            </a:lvl1pPr>
          </a:lstStyle>
          <a:p>
            <a:endParaRPr lang="pl-PL" altLang="pl-PL"/>
          </a:p>
        </p:txBody>
      </p:sp>
      <p:sp>
        <p:nvSpPr>
          <p:cNvPr id="5" name="Symbol zastępczy numeru slajdu 4"/>
          <p:cNvSpPr>
            <a:spLocks noGrp="1"/>
          </p:cNvSpPr>
          <p:nvPr>
            <p:ph type="sldNum" sz="quarter" idx="12"/>
          </p:nvPr>
        </p:nvSpPr>
        <p:spPr/>
        <p:txBody>
          <a:bodyPr/>
          <a:lstStyle>
            <a:lvl1pPr>
              <a:defRPr/>
            </a:lvl1pPr>
          </a:lstStyle>
          <a:p>
            <a:fld id="{6D27E4E5-18EE-4D93-852E-BC5E535EE818}" type="slidenum">
              <a:rPr lang="pl-PL" altLang="pl-PL"/>
              <a:pPr/>
              <a:t>‹#›</a:t>
            </a:fld>
            <a:endParaRPr lang="pl-PL" altLang="pl-PL"/>
          </a:p>
        </p:txBody>
      </p:sp>
      <p:sp>
        <p:nvSpPr>
          <p:cNvPr id="6"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4239272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lvl1pPr>
              <a:defRPr/>
            </a:lvl1pPr>
          </a:lstStyle>
          <a:p>
            <a:endParaRPr lang="pl-PL" altLang="pl-PL"/>
          </a:p>
        </p:txBody>
      </p:sp>
      <p:sp>
        <p:nvSpPr>
          <p:cNvPr id="3" name="Symbol zastępczy stopki 2"/>
          <p:cNvSpPr>
            <a:spLocks noGrp="1"/>
          </p:cNvSpPr>
          <p:nvPr>
            <p:ph type="ftr" sz="quarter" idx="11"/>
          </p:nvPr>
        </p:nvSpPr>
        <p:spPr/>
        <p:txBody>
          <a:bodyPr/>
          <a:lstStyle>
            <a:lvl1pPr>
              <a:defRPr/>
            </a:lvl1pPr>
          </a:lstStyle>
          <a:p>
            <a:endParaRPr lang="pl-PL" altLang="pl-PL"/>
          </a:p>
        </p:txBody>
      </p:sp>
      <p:sp>
        <p:nvSpPr>
          <p:cNvPr id="4" name="Symbol zastępczy numeru slajdu 3"/>
          <p:cNvSpPr>
            <a:spLocks noGrp="1"/>
          </p:cNvSpPr>
          <p:nvPr>
            <p:ph type="sldNum" sz="quarter" idx="12"/>
          </p:nvPr>
        </p:nvSpPr>
        <p:spPr/>
        <p:txBody>
          <a:bodyPr/>
          <a:lstStyle>
            <a:lvl1pPr>
              <a:defRPr/>
            </a:lvl1pPr>
          </a:lstStyle>
          <a:p>
            <a:fld id="{25252008-ACDF-4FFA-B6CE-0EF848437AC6}" type="slidenum">
              <a:rPr lang="pl-PL" altLang="pl-PL"/>
              <a:pPr/>
              <a:t>‹#›</a:t>
            </a:fld>
            <a:endParaRPr lang="pl-PL" altLang="pl-PL"/>
          </a:p>
        </p:txBody>
      </p:sp>
    </p:spTree>
    <p:extLst>
      <p:ext uri="{BB962C8B-B14F-4D97-AF65-F5344CB8AC3E}">
        <p14:creationId xmlns:p14="http://schemas.microsoft.com/office/powerpoint/2010/main" val="289727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453706E2-0F25-4D91-AAAD-60E15A619D4F}" type="slidenum">
              <a:rPr lang="pl-PL" altLang="pl-PL"/>
              <a:pPr/>
              <a:t>‹#›</a:t>
            </a:fld>
            <a:endParaRPr lang="pl-PL" altLang="pl-PL"/>
          </a:p>
        </p:txBody>
      </p:sp>
    </p:spTree>
    <p:extLst>
      <p:ext uri="{BB962C8B-B14F-4D97-AF65-F5344CB8AC3E}">
        <p14:creationId xmlns:p14="http://schemas.microsoft.com/office/powerpoint/2010/main" val="68840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5BE8DAFE-3899-41B1-B98F-CFE3B29F6C06}" type="slidenum">
              <a:rPr lang="pl-PL" altLang="pl-PL"/>
              <a:pPr/>
              <a:t>‹#›</a:t>
            </a:fld>
            <a:endParaRPr lang="pl-PL" altLang="pl-PL"/>
          </a:p>
        </p:txBody>
      </p:sp>
    </p:spTree>
    <p:extLst>
      <p:ext uri="{BB962C8B-B14F-4D97-AF65-F5344CB8AC3E}">
        <p14:creationId xmlns:p14="http://schemas.microsoft.com/office/powerpoint/2010/main" val="3585180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47813" y="476250"/>
            <a:ext cx="7138987" cy="9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pl-PL" altLang="pl-PL" smtClean="0"/>
              <a:t>Kliknij, aby edytować styl wzorca tytułu</a:t>
            </a:r>
          </a:p>
        </p:txBody>
      </p:sp>
      <p:sp>
        <p:nvSpPr>
          <p:cNvPr id="1027" name="Rectangle 3"/>
          <p:cNvSpPr>
            <a:spLocks noGrp="1" noChangeArrowheads="1"/>
          </p:cNvSpPr>
          <p:nvPr>
            <p:ph type="body" idx="1"/>
          </p:nvPr>
        </p:nvSpPr>
        <p:spPr bwMode="auto">
          <a:xfrm>
            <a:off x="1547813" y="1628775"/>
            <a:ext cx="7138987" cy="449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pl-PL" altLang="pl-PL" smtClean="0"/>
              <a:t>Kliknij, aby edytować style wzorca tekstu</a:t>
            </a:r>
          </a:p>
          <a:p>
            <a:pPr lvl="1"/>
            <a:r>
              <a:rPr lang="pl-PL" altLang="pl-PL" smtClean="0"/>
              <a:t>Drugi poziom</a:t>
            </a:r>
          </a:p>
          <a:p>
            <a:pPr lvl="2"/>
            <a:r>
              <a:rPr lang="pl-PL" altLang="pl-PL" smtClean="0"/>
              <a:t>Trzeci poziom</a:t>
            </a:r>
          </a:p>
          <a:p>
            <a:pPr lvl="3"/>
            <a:r>
              <a:rPr lang="pl-PL" altLang="pl-PL" smtClean="0"/>
              <a:t>Czwarty poziom</a:t>
            </a:r>
          </a:p>
          <a:p>
            <a:pPr lvl="4"/>
            <a:r>
              <a:rPr lang="pl-PL" altLang="pl-PL" smtClean="0"/>
              <a:t>Piąty poziom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pl-PL" altLang="pl-P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pl-PL" altLang="pl-P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4ED3A27-C904-44F2-A1DB-7406005D858E}" type="slidenum">
              <a:rPr lang="pl-PL" altLang="pl-PL"/>
              <a:pPr/>
              <a:t>‹#›</a:t>
            </a:fld>
            <a:endParaRPr lang="pl-PL" alt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2200" b="1">
          <a:solidFill>
            <a:schemeClr val="tx2"/>
          </a:solidFill>
          <a:latin typeface="+mj-lt"/>
          <a:ea typeface="+mj-ea"/>
          <a:cs typeface="+mj-cs"/>
        </a:defRPr>
      </a:lvl1pPr>
      <a:lvl2pPr algn="l" rtl="0" fontAlgn="base">
        <a:spcBef>
          <a:spcPct val="0"/>
        </a:spcBef>
        <a:spcAft>
          <a:spcPct val="0"/>
        </a:spcAft>
        <a:defRPr sz="2200" b="1">
          <a:solidFill>
            <a:schemeClr val="tx2"/>
          </a:solidFill>
          <a:latin typeface="Verdana" pitchFamily="34" charset="0"/>
        </a:defRPr>
      </a:lvl2pPr>
      <a:lvl3pPr algn="l" rtl="0" fontAlgn="base">
        <a:spcBef>
          <a:spcPct val="0"/>
        </a:spcBef>
        <a:spcAft>
          <a:spcPct val="0"/>
        </a:spcAft>
        <a:defRPr sz="2200" b="1">
          <a:solidFill>
            <a:schemeClr val="tx2"/>
          </a:solidFill>
          <a:latin typeface="Verdana" pitchFamily="34" charset="0"/>
        </a:defRPr>
      </a:lvl3pPr>
      <a:lvl4pPr algn="l" rtl="0" fontAlgn="base">
        <a:spcBef>
          <a:spcPct val="0"/>
        </a:spcBef>
        <a:spcAft>
          <a:spcPct val="0"/>
        </a:spcAft>
        <a:defRPr sz="2200" b="1">
          <a:solidFill>
            <a:schemeClr val="tx2"/>
          </a:solidFill>
          <a:latin typeface="Verdana" pitchFamily="34" charset="0"/>
        </a:defRPr>
      </a:lvl4pPr>
      <a:lvl5pPr algn="l" rtl="0" fontAlgn="base">
        <a:spcBef>
          <a:spcPct val="0"/>
        </a:spcBef>
        <a:spcAft>
          <a:spcPct val="0"/>
        </a:spcAft>
        <a:defRPr sz="2200" b="1">
          <a:solidFill>
            <a:schemeClr val="tx2"/>
          </a:solidFill>
          <a:latin typeface="Verdana" pitchFamily="34" charset="0"/>
        </a:defRPr>
      </a:lvl5pPr>
      <a:lvl6pPr marL="457200" algn="l" rtl="0" fontAlgn="base">
        <a:spcBef>
          <a:spcPct val="0"/>
        </a:spcBef>
        <a:spcAft>
          <a:spcPct val="0"/>
        </a:spcAft>
        <a:defRPr sz="2200" b="1">
          <a:solidFill>
            <a:schemeClr val="tx2"/>
          </a:solidFill>
          <a:latin typeface="Verdana" pitchFamily="34" charset="0"/>
        </a:defRPr>
      </a:lvl6pPr>
      <a:lvl7pPr marL="914400" algn="l" rtl="0" fontAlgn="base">
        <a:spcBef>
          <a:spcPct val="0"/>
        </a:spcBef>
        <a:spcAft>
          <a:spcPct val="0"/>
        </a:spcAft>
        <a:defRPr sz="2200" b="1">
          <a:solidFill>
            <a:schemeClr val="tx2"/>
          </a:solidFill>
          <a:latin typeface="Verdana" pitchFamily="34" charset="0"/>
        </a:defRPr>
      </a:lvl7pPr>
      <a:lvl8pPr marL="1371600" algn="l" rtl="0" fontAlgn="base">
        <a:spcBef>
          <a:spcPct val="0"/>
        </a:spcBef>
        <a:spcAft>
          <a:spcPct val="0"/>
        </a:spcAft>
        <a:defRPr sz="2200" b="1">
          <a:solidFill>
            <a:schemeClr val="tx2"/>
          </a:solidFill>
          <a:latin typeface="Verdana" pitchFamily="34" charset="0"/>
        </a:defRPr>
      </a:lvl8pPr>
      <a:lvl9pPr marL="1828800" algn="l" rtl="0" fontAlgn="base">
        <a:spcBef>
          <a:spcPct val="0"/>
        </a:spcBef>
        <a:spcAft>
          <a:spcPct val="0"/>
        </a:spcAft>
        <a:defRPr sz="2200" b="1">
          <a:solidFill>
            <a:schemeClr val="tx2"/>
          </a:solidFill>
          <a:latin typeface="Verdana" pitchFamily="34"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2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18.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5.wmf"/><Relationship Id="rId5" Type="http://schemas.openxmlformats.org/officeDocument/2006/relationships/oleObject" Target="../embeddings/oleObject2.bin"/><Relationship Id="rId4" Type="http://schemas.openxmlformats.org/officeDocument/2006/relationships/image" Target="../media/image14.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4.bin"/><Relationship Id="rId7"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image" Target="../media/image17.wmf"/></Relationships>
</file>

<file path=ppt/slides/_rels/slide25.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8.bin"/><Relationship Id="rId7" Type="http://schemas.openxmlformats.org/officeDocument/2006/relationships/oleObject" Target="../embeddings/oleObject11.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image" Target="../media/image17.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22.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6.xml"/><Relationship Id="rId1" Type="http://schemas.openxmlformats.org/officeDocument/2006/relationships/vmlDrawing" Target="../drawings/vmlDrawing5.vml"/><Relationship Id="rId5" Type="http://schemas.openxmlformats.org/officeDocument/2006/relationships/oleObject" Target="../embeddings/oleObject14.bin"/><Relationship Id="rId4" Type="http://schemas.openxmlformats.org/officeDocument/2006/relationships/image" Target="../media/image23.png"/></Relationships>
</file>

<file path=ppt/slides/_rels/slide4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image" Target="../media/image24.png"/><Relationship Id="rId4" Type="http://schemas.openxmlformats.org/officeDocument/2006/relationships/oleObject" Target="../embeddings/oleObject15.bin"/></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30438" y="2716213"/>
            <a:ext cx="6157912" cy="1504950"/>
          </a:xfrm>
          <a:noFill/>
          <a:ln/>
        </p:spPr>
        <p:txBody>
          <a:bodyPr lIns="0" tIns="0" rIns="0" bIns="0" anchor="t"/>
          <a:lstStyle/>
          <a:p>
            <a:pPr>
              <a:lnSpc>
                <a:spcPts val="3800"/>
              </a:lnSpc>
            </a:pPr>
            <a:r>
              <a:rPr lang="en-US" sz="4000" dirty="0"/>
              <a:t>Key Networking Issues</a:t>
            </a:r>
            <a:endParaRPr lang="en-US" altLang="pl-PL" sz="4000" dirty="0">
              <a:solidFill>
                <a:schemeClr val="tx1"/>
              </a:solidFill>
            </a:endParaRPr>
          </a:p>
        </p:txBody>
      </p:sp>
      <p:sp>
        <p:nvSpPr>
          <p:cNvPr id="2053" name="Rectangle 5"/>
          <p:cNvSpPr>
            <a:spLocks noChangeArrowheads="1"/>
          </p:cNvSpPr>
          <p:nvPr/>
        </p:nvSpPr>
        <p:spPr bwMode="auto">
          <a:xfrm>
            <a:off x="2230438" y="4292600"/>
            <a:ext cx="6157912"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2200" b="1">
                <a:solidFill>
                  <a:schemeClr val="tx2"/>
                </a:solidFill>
                <a:latin typeface="Verdana" pitchFamily="34" charset="0"/>
              </a:defRPr>
            </a:lvl1pPr>
            <a:lvl2pPr>
              <a:defRPr sz="2200" b="1">
                <a:solidFill>
                  <a:schemeClr val="tx2"/>
                </a:solidFill>
                <a:latin typeface="Verdana" pitchFamily="34" charset="0"/>
              </a:defRPr>
            </a:lvl2pPr>
            <a:lvl3pPr>
              <a:defRPr sz="2200" b="1">
                <a:solidFill>
                  <a:schemeClr val="tx2"/>
                </a:solidFill>
                <a:latin typeface="Verdana" pitchFamily="34" charset="0"/>
              </a:defRPr>
            </a:lvl3pPr>
            <a:lvl4pPr>
              <a:defRPr sz="2200" b="1">
                <a:solidFill>
                  <a:schemeClr val="tx2"/>
                </a:solidFill>
                <a:latin typeface="Verdana" pitchFamily="34" charset="0"/>
              </a:defRPr>
            </a:lvl4pPr>
            <a:lvl5pPr>
              <a:defRPr sz="2200" b="1">
                <a:solidFill>
                  <a:schemeClr val="tx2"/>
                </a:solidFill>
                <a:latin typeface="Verdana" pitchFamily="34" charset="0"/>
              </a:defRPr>
            </a:lvl5pPr>
            <a:lvl6pPr marL="457200" fontAlgn="base">
              <a:spcBef>
                <a:spcPct val="0"/>
              </a:spcBef>
              <a:spcAft>
                <a:spcPct val="0"/>
              </a:spcAft>
              <a:defRPr sz="2200" b="1">
                <a:solidFill>
                  <a:schemeClr val="tx2"/>
                </a:solidFill>
                <a:latin typeface="Verdana" pitchFamily="34" charset="0"/>
              </a:defRPr>
            </a:lvl6pPr>
            <a:lvl7pPr marL="914400" fontAlgn="base">
              <a:spcBef>
                <a:spcPct val="0"/>
              </a:spcBef>
              <a:spcAft>
                <a:spcPct val="0"/>
              </a:spcAft>
              <a:defRPr sz="2200" b="1">
                <a:solidFill>
                  <a:schemeClr val="tx2"/>
                </a:solidFill>
                <a:latin typeface="Verdana" pitchFamily="34" charset="0"/>
              </a:defRPr>
            </a:lvl7pPr>
            <a:lvl8pPr marL="1371600" fontAlgn="base">
              <a:spcBef>
                <a:spcPct val="0"/>
              </a:spcBef>
              <a:spcAft>
                <a:spcPct val="0"/>
              </a:spcAft>
              <a:defRPr sz="2200" b="1">
                <a:solidFill>
                  <a:schemeClr val="tx2"/>
                </a:solidFill>
                <a:latin typeface="Verdana" pitchFamily="34" charset="0"/>
              </a:defRPr>
            </a:lvl8pPr>
            <a:lvl9pPr marL="1828800" fontAlgn="base">
              <a:spcBef>
                <a:spcPct val="0"/>
              </a:spcBef>
              <a:spcAft>
                <a:spcPct val="0"/>
              </a:spcAft>
              <a:defRPr sz="2200" b="1">
                <a:solidFill>
                  <a:schemeClr val="tx2"/>
                </a:solidFill>
                <a:latin typeface="Verdana" pitchFamily="34" charset="0"/>
              </a:defRPr>
            </a:lvl9pPr>
          </a:lstStyle>
          <a:p>
            <a:pPr>
              <a:lnSpc>
                <a:spcPts val="2400"/>
              </a:lnSpc>
            </a:pPr>
            <a:r>
              <a:rPr lang="pl-PL" altLang="pl-PL" sz="2400" dirty="0" smtClean="0">
                <a:solidFill>
                  <a:schemeClr val="tx1"/>
                </a:solidFill>
              </a:rPr>
              <a:t>Andrzej Jajszczyk </a:t>
            </a:r>
            <a:endParaRPr lang="pl-PL" altLang="pl-PL" sz="2400" dirty="0">
              <a:solidFill>
                <a:schemeClr val="tx1"/>
              </a:solidFill>
            </a:endParaRPr>
          </a:p>
        </p:txBody>
      </p:sp>
      <p:sp>
        <p:nvSpPr>
          <p:cNvPr id="3" name="pole tekstowe 2"/>
          <p:cNvSpPr txBox="1"/>
          <p:nvPr/>
        </p:nvSpPr>
        <p:spPr>
          <a:xfrm>
            <a:off x="2086422" y="5373216"/>
            <a:ext cx="6446018" cy="846386"/>
          </a:xfrm>
          <a:prstGeom prst="rect">
            <a:avLst/>
          </a:prstGeom>
          <a:noFill/>
        </p:spPr>
        <p:txBody>
          <a:bodyPr wrap="square" rtlCol="0">
            <a:spAutoFit/>
          </a:bodyPr>
          <a:lstStyle/>
          <a:p>
            <a:pPr>
              <a:spcAft>
                <a:spcPts val="600"/>
              </a:spcAft>
            </a:pPr>
            <a:r>
              <a:rPr lang="en-US" sz="2400" b="1" dirty="0" smtClean="0"/>
              <a:t>Introduction to Telecommunications</a:t>
            </a:r>
            <a:endParaRPr lang="en-US" sz="2400" b="1" dirty="0"/>
          </a:p>
          <a:p>
            <a:pPr>
              <a:spcAft>
                <a:spcPts val="600"/>
              </a:spcAft>
            </a:pPr>
            <a:r>
              <a:rPr lang="en-US" sz="2000" b="1" dirty="0" smtClean="0"/>
              <a:t>E&amp;T, </a:t>
            </a:r>
            <a:r>
              <a:rPr lang="en-US" sz="2000" b="1" dirty="0" smtClean="0"/>
              <a:t>20</a:t>
            </a:r>
            <a:r>
              <a:rPr lang="pl-PL" sz="2000" b="1" dirty="0" smtClean="0"/>
              <a:t>20</a:t>
            </a:r>
            <a:r>
              <a:rPr lang="en-US" sz="2000" b="1" dirty="0" smtClean="0"/>
              <a:t>/20</a:t>
            </a:r>
            <a:r>
              <a:rPr lang="pl-PL" sz="2000" b="1" dirty="0" smtClean="0"/>
              <a:t>21</a:t>
            </a:r>
            <a:r>
              <a:rPr lang="en-US" sz="2000" b="1" dirty="0" smtClean="0"/>
              <a:t>, </a:t>
            </a:r>
            <a:r>
              <a:rPr lang="en-US" sz="2000" b="1" dirty="0" smtClean="0"/>
              <a:t>Lecture </a:t>
            </a:r>
            <a:r>
              <a:rPr lang="en-US" sz="2000" b="1" dirty="0"/>
              <a:t>7</a:t>
            </a:r>
            <a:endParaRPr lang="pl-PL"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7" name="Rectangle 5"/>
          <p:cNvSpPr>
            <a:spLocks noGrp="1" noChangeArrowheads="1"/>
          </p:cNvSpPr>
          <p:nvPr>
            <p:ph type="title"/>
          </p:nvPr>
        </p:nvSpPr>
        <p:spPr/>
        <p:txBody>
          <a:bodyPr/>
          <a:lstStyle/>
          <a:p>
            <a:r>
              <a:rPr lang="en-US" dirty="0"/>
              <a:t>Switching Methods</a:t>
            </a:r>
          </a:p>
        </p:txBody>
      </p:sp>
      <p:sp>
        <p:nvSpPr>
          <p:cNvPr id="18438" name="Rectangle 6"/>
          <p:cNvSpPr>
            <a:spLocks noGrp="1" noChangeArrowheads="1"/>
          </p:cNvSpPr>
          <p:nvPr>
            <p:ph idx="1"/>
          </p:nvPr>
        </p:nvSpPr>
        <p:spPr/>
        <p:txBody>
          <a:bodyPr/>
          <a:lstStyle/>
          <a:p>
            <a:pPr>
              <a:spcBef>
                <a:spcPts val="0"/>
              </a:spcBef>
              <a:spcAft>
                <a:spcPts val="1200"/>
              </a:spcAft>
            </a:pPr>
            <a:r>
              <a:rPr lang="en-US" dirty="0"/>
              <a:t>Circuit switching</a:t>
            </a:r>
            <a:endParaRPr lang="pl-PL" dirty="0"/>
          </a:p>
          <a:p>
            <a:pPr>
              <a:spcBef>
                <a:spcPts val="0"/>
              </a:spcBef>
              <a:spcAft>
                <a:spcPts val="1200"/>
              </a:spcAft>
            </a:pPr>
            <a:r>
              <a:rPr lang="en-US" dirty="0"/>
              <a:t>Message switching</a:t>
            </a:r>
            <a:endParaRPr lang="pl-PL" dirty="0"/>
          </a:p>
          <a:p>
            <a:pPr>
              <a:spcBef>
                <a:spcPts val="0"/>
              </a:spcBef>
              <a:spcAft>
                <a:spcPts val="1200"/>
              </a:spcAft>
            </a:pPr>
            <a:r>
              <a:rPr lang="en-US" dirty="0"/>
              <a:t>Packet switching</a:t>
            </a:r>
            <a:endParaRPr lang="pl-PL" dirty="0"/>
          </a:p>
        </p:txBody>
      </p:sp>
    </p:spTree>
    <p:extLst>
      <p:ext uri="{BB962C8B-B14F-4D97-AF65-F5344CB8AC3E}">
        <p14:creationId xmlns:p14="http://schemas.microsoft.com/office/powerpoint/2010/main" val="5145805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438">
                                            <p:txEl>
                                              <p:pRg st="0" end="0"/>
                                            </p:txEl>
                                          </p:spTgt>
                                        </p:tgtEl>
                                        <p:attrNameLst>
                                          <p:attrName>style.visibility</p:attrName>
                                        </p:attrNameLst>
                                      </p:cBhvr>
                                      <p:to>
                                        <p:strVal val="visible"/>
                                      </p:to>
                                    </p:set>
                                    <p:animEffect transition="in" filter="wipe(left)">
                                      <p:cBhvr>
                                        <p:cTn id="7" dur="500"/>
                                        <p:tgtEl>
                                          <p:spTgt spid="184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438">
                                            <p:txEl>
                                              <p:pRg st="1" end="1"/>
                                            </p:txEl>
                                          </p:spTgt>
                                        </p:tgtEl>
                                        <p:attrNameLst>
                                          <p:attrName>style.visibility</p:attrName>
                                        </p:attrNameLst>
                                      </p:cBhvr>
                                      <p:to>
                                        <p:strVal val="visible"/>
                                      </p:to>
                                    </p:set>
                                    <p:animEffect transition="in" filter="wipe(left)">
                                      <p:cBhvr>
                                        <p:cTn id="12" dur="500"/>
                                        <p:tgtEl>
                                          <p:spTgt spid="1843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438">
                                            <p:txEl>
                                              <p:pRg st="2" end="2"/>
                                            </p:txEl>
                                          </p:spTgt>
                                        </p:tgtEl>
                                        <p:attrNameLst>
                                          <p:attrName>style.visibility</p:attrName>
                                        </p:attrNameLst>
                                      </p:cBhvr>
                                      <p:to>
                                        <p:strVal val="visible"/>
                                      </p:to>
                                    </p:set>
                                    <p:animEffect transition="in" filter="wipe(left)">
                                      <p:cBhvr>
                                        <p:cTn id="17" dur="500"/>
                                        <p:tgtEl>
                                          <p:spTgt spid="1843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8"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sz="2400" dirty="0"/>
              <a:t>Circuit Switching</a:t>
            </a:r>
            <a:endParaRPr lang="pl-PL" sz="2400" dirty="0"/>
          </a:p>
        </p:txBody>
      </p:sp>
      <p:grpSp>
        <p:nvGrpSpPr>
          <p:cNvPr id="117764" name="Group 4"/>
          <p:cNvGrpSpPr>
            <a:grpSpLocks/>
          </p:cNvGrpSpPr>
          <p:nvPr/>
        </p:nvGrpSpPr>
        <p:grpSpPr bwMode="auto">
          <a:xfrm>
            <a:off x="2749550" y="4959352"/>
            <a:ext cx="3176588" cy="1041401"/>
            <a:chOff x="1732" y="3124"/>
            <a:chExt cx="2001" cy="656"/>
          </a:xfrm>
        </p:grpSpPr>
        <p:sp>
          <p:nvSpPr>
            <p:cNvPr id="117765" name="Rectangle 5"/>
            <p:cNvSpPr>
              <a:spLocks noChangeArrowheads="1"/>
            </p:cNvSpPr>
            <p:nvPr/>
          </p:nvSpPr>
          <p:spPr bwMode="auto">
            <a:xfrm>
              <a:off x="2159" y="3491"/>
              <a:ext cx="1574" cy="289"/>
            </a:xfrm>
            <a:prstGeom prst="rect">
              <a:avLst/>
            </a:prstGeom>
            <a:noFill/>
            <a:ln w="50800">
              <a:noFill/>
              <a:miter lim="800000"/>
              <a:headEnd/>
              <a:tailEnd/>
            </a:ln>
            <a:effectLst/>
          </p:spPr>
          <p:txBody>
            <a:bodyPr wrap="none" lIns="90488" tIns="44450" rIns="90488" bIns="44450">
              <a:spAutoFit/>
            </a:bodyPr>
            <a:lstStyle/>
            <a:p>
              <a:pPr eaLnBrk="0" hangingPunct="0"/>
              <a:r>
                <a:rPr lang="en-US" sz="2400" dirty="0">
                  <a:latin typeface="+mn-lt"/>
                </a:rPr>
                <a:t>Network nodes</a:t>
              </a:r>
              <a:endParaRPr lang="pl-PL" sz="2400" dirty="0">
                <a:latin typeface="+mn-lt"/>
              </a:endParaRPr>
            </a:p>
          </p:txBody>
        </p:sp>
        <p:sp>
          <p:nvSpPr>
            <p:cNvPr id="117766" name="Line 6"/>
            <p:cNvSpPr>
              <a:spLocks noChangeShapeType="1"/>
            </p:cNvSpPr>
            <p:nvPr/>
          </p:nvSpPr>
          <p:spPr bwMode="auto">
            <a:xfrm>
              <a:off x="1732" y="3316"/>
              <a:ext cx="435" cy="280"/>
            </a:xfrm>
            <a:prstGeom prst="line">
              <a:avLst/>
            </a:prstGeom>
            <a:noFill/>
            <a:ln w="12700">
              <a:solidFill>
                <a:schemeClr val="tx1"/>
              </a:solidFill>
              <a:round/>
              <a:headEnd type="triangle" w="med" len="med"/>
              <a:tailEnd/>
            </a:ln>
            <a:effectLst/>
          </p:spPr>
          <p:txBody>
            <a:bodyPr wrap="none" anchor="ctr"/>
            <a:lstStyle/>
            <a:p>
              <a:endParaRPr lang="pl-PL"/>
            </a:p>
          </p:txBody>
        </p:sp>
        <p:sp>
          <p:nvSpPr>
            <p:cNvPr id="117767" name="Line 7"/>
            <p:cNvSpPr>
              <a:spLocks noChangeShapeType="1"/>
            </p:cNvSpPr>
            <p:nvPr/>
          </p:nvSpPr>
          <p:spPr bwMode="auto">
            <a:xfrm flipH="1">
              <a:off x="3009" y="3124"/>
              <a:ext cx="52" cy="376"/>
            </a:xfrm>
            <a:prstGeom prst="line">
              <a:avLst/>
            </a:prstGeom>
            <a:noFill/>
            <a:ln w="12700">
              <a:solidFill>
                <a:schemeClr val="tx1"/>
              </a:solidFill>
              <a:round/>
              <a:headEnd type="triangle" w="med" len="med"/>
              <a:tailEnd/>
            </a:ln>
            <a:effectLst/>
          </p:spPr>
          <p:txBody>
            <a:bodyPr wrap="none" anchor="ctr"/>
            <a:lstStyle/>
            <a:p>
              <a:endParaRPr lang="pl-PL"/>
            </a:p>
          </p:txBody>
        </p:sp>
      </p:grpSp>
      <p:sp>
        <p:nvSpPr>
          <p:cNvPr id="117768" name="Line 8"/>
          <p:cNvSpPr>
            <a:spLocks noChangeShapeType="1"/>
          </p:cNvSpPr>
          <p:nvPr/>
        </p:nvSpPr>
        <p:spPr bwMode="auto">
          <a:xfrm flipV="1">
            <a:off x="1752600" y="2943225"/>
            <a:ext cx="1066800" cy="409575"/>
          </a:xfrm>
          <a:prstGeom prst="line">
            <a:avLst/>
          </a:prstGeom>
          <a:noFill/>
          <a:ln w="57150">
            <a:solidFill>
              <a:schemeClr val="tx2"/>
            </a:solidFill>
            <a:miter lim="800000"/>
            <a:headEnd/>
            <a:tailEnd/>
          </a:ln>
          <a:effectLst/>
        </p:spPr>
        <p:txBody>
          <a:bodyPr wrap="none"/>
          <a:lstStyle/>
          <a:p>
            <a:endParaRPr lang="pl-PL"/>
          </a:p>
        </p:txBody>
      </p:sp>
      <p:sp>
        <p:nvSpPr>
          <p:cNvPr id="117769" name="Line 9"/>
          <p:cNvSpPr>
            <a:spLocks noChangeShapeType="1"/>
          </p:cNvSpPr>
          <p:nvPr/>
        </p:nvSpPr>
        <p:spPr bwMode="auto">
          <a:xfrm flipV="1">
            <a:off x="2971800" y="2819400"/>
            <a:ext cx="1524000" cy="0"/>
          </a:xfrm>
          <a:prstGeom prst="line">
            <a:avLst/>
          </a:prstGeom>
          <a:noFill/>
          <a:ln w="57150">
            <a:solidFill>
              <a:schemeClr val="tx2"/>
            </a:solidFill>
            <a:miter lim="800000"/>
            <a:headEnd/>
            <a:tailEnd/>
          </a:ln>
          <a:effectLst/>
        </p:spPr>
        <p:txBody>
          <a:bodyPr wrap="none"/>
          <a:lstStyle/>
          <a:p>
            <a:endParaRPr lang="pl-PL"/>
          </a:p>
        </p:txBody>
      </p:sp>
      <p:sp>
        <p:nvSpPr>
          <p:cNvPr id="117770" name="Line 10"/>
          <p:cNvSpPr>
            <a:spLocks noChangeShapeType="1"/>
          </p:cNvSpPr>
          <p:nvPr/>
        </p:nvSpPr>
        <p:spPr bwMode="auto">
          <a:xfrm>
            <a:off x="4695825" y="2867025"/>
            <a:ext cx="1447800" cy="838200"/>
          </a:xfrm>
          <a:prstGeom prst="line">
            <a:avLst/>
          </a:prstGeom>
          <a:noFill/>
          <a:ln w="57150">
            <a:solidFill>
              <a:schemeClr val="tx2"/>
            </a:solidFill>
            <a:miter lim="800000"/>
            <a:headEnd/>
            <a:tailEnd/>
          </a:ln>
          <a:effectLst/>
        </p:spPr>
        <p:txBody>
          <a:bodyPr wrap="none"/>
          <a:lstStyle/>
          <a:p>
            <a:endParaRPr lang="pl-PL"/>
          </a:p>
        </p:txBody>
      </p:sp>
      <p:sp>
        <p:nvSpPr>
          <p:cNvPr id="117771" name="Line 11"/>
          <p:cNvSpPr>
            <a:spLocks noChangeShapeType="1"/>
          </p:cNvSpPr>
          <p:nvPr/>
        </p:nvSpPr>
        <p:spPr bwMode="auto">
          <a:xfrm>
            <a:off x="6310313" y="3824288"/>
            <a:ext cx="685800" cy="228600"/>
          </a:xfrm>
          <a:prstGeom prst="line">
            <a:avLst/>
          </a:prstGeom>
          <a:noFill/>
          <a:ln w="57150">
            <a:solidFill>
              <a:schemeClr val="tx2"/>
            </a:solidFill>
            <a:miter lim="800000"/>
            <a:headEnd/>
            <a:tailEnd/>
          </a:ln>
          <a:effectLst/>
        </p:spPr>
        <p:txBody>
          <a:bodyPr wrap="none"/>
          <a:lstStyle/>
          <a:p>
            <a:endParaRPr lang="pl-PL"/>
          </a:p>
        </p:txBody>
      </p:sp>
      <p:grpSp>
        <p:nvGrpSpPr>
          <p:cNvPr id="117772" name="Group 12"/>
          <p:cNvGrpSpPr>
            <a:grpSpLocks/>
          </p:cNvGrpSpPr>
          <p:nvPr/>
        </p:nvGrpSpPr>
        <p:grpSpPr bwMode="auto">
          <a:xfrm>
            <a:off x="1371600" y="2755900"/>
            <a:ext cx="6424613" cy="2413000"/>
            <a:chOff x="864" y="1736"/>
            <a:chExt cx="4047" cy="1520"/>
          </a:xfrm>
        </p:grpSpPr>
        <p:sp>
          <p:nvSpPr>
            <p:cNvPr id="117773" name="Line 13"/>
            <p:cNvSpPr>
              <a:spLocks noChangeShapeType="1"/>
            </p:cNvSpPr>
            <p:nvPr/>
          </p:nvSpPr>
          <p:spPr bwMode="auto">
            <a:xfrm>
              <a:off x="1872" y="1872"/>
              <a:ext cx="1008" cy="0"/>
            </a:xfrm>
            <a:prstGeom prst="line">
              <a:avLst/>
            </a:prstGeom>
            <a:noFill/>
            <a:ln w="9525">
              <a:solidFill>
                <a:schemeClr val="tx1"/>
              </a:solidFill>
              <a:miter lim="800000"/>
              <a:headEnd/>
              <a:tailEnd/>
            </a:ln>
            <a:effectLst/>
          </p:spPr>
          <p:txBody>
            <a:bodyPr wrap="none"/>
            <a:lstStyle/>
            <a:p>
              <a:endParaRPr lang="pl-PL"/>
            </a:p>
          </p:txBody>
        </p:sp>
        <p:sp>
          <p:nvSpPr>
            <p:cNvPr id="117774" name="Line 14"/>
            <p:cNvSpPr>
              <a:spLocks noChangeShapeType="1"/>
            </p:cNvSpPr>
            <p:nvPr/>
          </p:nvSpPr>
          <p:spPr bwMode="auto">
            <a:xfrm flipH="1" flipV="1">
              <a:off x="2880" y="1824"/>
              <a:ext cx="1008" cy="576"/>
            </a:xfrm>
            <a:prstGeom prst="line">
              <a:avLst/>
            </a:prstGeom>
            <a:noFill/>
            <a:ln w="9525">
              <a:solidFill>
                <a:schemeClr val="tx1"/>
              </a:solidFill>
              <a:miter lim="800000"/>
              <a:headEnd/>
              <a:tailEnd/>
            </a:ln>
            <a:effectLst/>
          </p:spPr>
          <p:txBody>
            <a:bodyPr wrap="none"/>
            <a:lstStyle/>
            <a:p>
              <a:endParaRPr lang="pl-PL"/>
            </a:p>
          </p:txBody>
        </p:sp>
        <p:sp>
          <p:nvSpPr>
            <p:cNvPr id="117775" name="Line 15"/>
            <p:cNvSpPr>
              <a:spLocks noChangeShapeType="1"/>
            </p:cNvSpPr>
            <p:nvPr/>
          </p:nvSpPr>
          <p:spPr bwMode="auto">
            <a:xfrm>
              <a:off x="3936" y="2414"/>
              <a:ext cx="528" cy="144"/>
            </a:xfrm>
            <a:prstGeom prst="line">
              <a:avLst/>
            </a:prstGeom>
            <a:noFill/>
            <a:ln w="9525">
              <a:solidFill>
                <a:schemeClr val="tx1"/>
              </a:solidFill>
              <a:miter lim="800000"/>
              <a:headEnd/>
              <a:tailEnd/>
            </a:ln>
            <a:effectLst/>
          </p:spPr>
          <p:txBody>
            <a:bodyPr wrap="none"/>
            <a:lstStyle/>
            <a:p>
              <a:endParaRPr lang="pl-PL"/>
            </a:p>
          </p:txBody>
        </p:sp>
        <p:sp>
          <p:nvSpPr>
            <p:cNvPr id="117776" name="Line 16"/>
            <p:cNvSpPr>
              <a:spLocks noChangeShapeType="1"/>
            </p:cNvSpPr>
            <p:nvPr/>
          </p:nvSpPr>
          <p:spPr bwMode="auto">
            <a:xfrm flipV="1">
              <a:off x="1104" y="1824"/>
              <a:ext cx="720" cy="288"/>
            </a:xfrm>
            <a:prstGeom prst="line">
              <a:avLst/>
            </a:prstGeom>
            <a:noFill/>
            <a:ln w="9525">
              <a:solidFill>
                <a:schemeClr val="tx1"/>
              </a:solidFill>
              <a:miter lim="800000"/>
              <a:headEnd/>
              <a:tailEnd/>
            </a:ln>
            <a:effectLst/>
          </p:spPr>
          <p:txBody>
            <a:bodyPr wrap="none"/>
            <a:lstStyle/>
            <a:p>
              <a:endParaRPr lang="pl-PL"/>
            </a:p>
          </p:txBody>
        </p:sp>
        <p:sp>
          <p:nvSpPr>
            <p:cNvPr id="117777" name="Line 17"/>
            <p:cNvSpPr>
              <a:spLocks noChangeShapeType="1"/>
            </p:cNvSpPr>
            <p:nvPr/>
          </p:nvSpPr>
          <p:spPr bwMode="auto">
            <a:xfrm>
              <a:off x="2175" y="2644"/>
              <a:ext cx="923" cy="328"/>
            </a:xfrm>
            <a:prstGeom prst="line">
              <a:avLst/>
            </a:prstGeom>
            <a:noFill/>
            <a:ln w="12700">
              <a:solidFill>
                <a:schemeClr val="tx1"/>
              </a:solidFill>
              <a:round/>
              <a:headEnd/>
              <a:tailEnd/>
            </a:ln>
            <a:effectLst/>
          </p:spPr>
          <p:txBody>
            <a:bodyPr wrap="none" anchor="ctr"/>
            <a:lstStyle/>
            <a:p>
              <a:endParaRPr lang="pl-PL"/>
            </a:p>
          </p:txBody>
        </p:sp>
        <p:sp>
          <p:nvSpPr>
            <p:cNvPr id="117778" name="Line 18"/>
            <p:cNvSpPr>
              <a:spLocks noChangeShapeType="1"/>
            </p:cNvSpPr>
            <p:nvPr/>
          </p:nvSpPr>
          <p:spPr bwMode="auto">
            <a:xfrm>
              <a:off x="2219" y="2596"/>
              <a:ext cx="879" cy="328"/>
            </a:xfrm>
            <a:prstGeom prst="line">
              <a:avLst/>
            </a:prstGeom>
            <a:noFill/>
            <a:ln w="12700">
              <a:solidFill>
                <a:schemeClr val="tx1"/>
              </a:solidFill>
              <a:round/>
              <a:headEnd/>
              <a:tailEnd/>
            </a:ln>
            <a:effectLst/>
          </p:spPr>
          <p:txBody>
            <a:bodyPr wrap="none" anchor="ctr"/>
            <a:lstStyle/>
            <a:p>
              <a:endParaRPr lang="pl-PL"/>
            </a:p>
          </p:txBody>
        </p:sp>
        <p:sp>
          <p:nvSpPr>
            <p:cNvPr id="117779" name="Line 19"/>
            <p:cNvSpPr>
              <a:spLocks noChangeShapeType="1"/>
            </p:cNvSpPr>
            <p:nvPr/>
          </p:nvSpPr>
          <p:spPr bwMode="auto">
            <a:xfrm>
              <a:off x="1865" y="1972"/>
              <a:ext cx="258" cy="568"/>
            </a:xfrm>
            <a:prstGeom prst="line">
              <a:avLst/>
            </a:prstGeom>
            <a:noFill/>
            <a:ln w="12700">
              <a:solidFill>
                <a:schemeClr val="tx1"/>
              </a:solidFill>
              <a:round/>
              <a:headEnd/>
              <a:tailEnd/>
            </a:ln>
            <a:effectLst/>
          </p:spPr>
          <p:txBody>
            <a:bodyPr wrap="none" anchor="ctr"/>
            <a:lstStyle/>
            <a:p>
              <a:endParaRPr lang="pl-PL"/>
            </a:p>
          </p:txBody>
        </p:sp>
        <p:sp>
          <p:nvSpPr>
            <p:cNvPr id="117780" name="Line 20"/>
            <p:cNvSpPr>
              <a:spLocks noChangeShapeType="1"/>
            </p:cNvSpPr>
            <p:nvPr/>
          </p:nvSpPr>
          <p:spPr bwMode="auto">
            <a:xfrm>
              <a:off x="1865" y="1876"/>
              <a:ext cx="302" cy="664"/>
            </a:xfrm>
            <a:prstGeom prst="line">
              <a:avLst/>
            </a:prstGeom>
            <a:noFill/>
            <a:ln w="12700">
              <a:solidFill>
                <a:schemeClr val="tx1"/>
              </a:solidFill>
              <a:round/>
              <a:headEnd/>
              <a:tailEnd/>
            </a:ln>
            <a:effectLst/>
          </p:spPr>
          <p:txBody>
            <a:bodyPr wrap="none" anchor="ctr"/>
            <a:lstStyle/>
            <a:p>
              <a:endParaRPr lang="pl-PL"/>
            </a:p>
          </p:txBody>
        </p:sp>
        <p:sp>
          <p:nvSpPr>
            <p:cNvPr id="117781" name="Line 21"/>
            <p:cNvSpPr>
              <a:spLocks noChangeShapeType="1"/>
            </p:cNvSpPr>
            <p:nvPr/>
          </p:nvSpPr>
          <p:spPr bwMode="auto">
            <a:xfrm flipV="1">
              <a:off x="1643" y="3020"/>
              <a:ext cx="1411" cy="200"/>
            </a:xfrm>
            <a:prstGeom prst="line">
              <a:avLst/>
            </a:prstGeom>
            <a:noFill/>
            <a:ln w="12700">
              <a:solidFill>
                <a:schemeClr val="tx1"/>
              </a:solidFill>
              <a:round/>
              <a:headEnd/>
              <a:tailEnd/>
            </a:ln>
            <a:effectLst/>
          </p:spPr>
          <p:txBody>
            <a:bodyPr wrap="none" anchor="ctr"/>
            <a:lstStyle/>
            <a:p>
              <a:endParaRPr lang="pl-PL"/>
            </a:p>
          </p:txBody>
        </p:sp>
        <p:sp>
          <p:nvSpPr>
            <p:cNvPr id="117782" name="Line 22"/>
            <p:cNvSpPr>
              <a:spLocks noChangeShapeType="1"/>
            </p:cNvSpPr>
            <p:nvPr/>
          </p:nvSpPr>
          <p:spPr bwMode="auto">
            <a:xfrm flipV="1">
              <a:off x="1687" y="2972"/>
              <a:ext cx="1367" cy="200"/>
            </a:xfrm>
            <a:prstGeom prst="line">
              <a:avLst/>
            </a:prstGeom>
            <a:noFill/>
            <a:ln w="12700">
              <a:solidFill>
                <a:schemeClr val="tx1"/>
              </a:solidFill>
              <a:round/>
              <a:headEnd/>
              <a:tailEnd/>
            </a:ln>
            <a:effectLst/>
          </p:spPr>
          <p:txBody>
            <a:bodyPr wrap="none" anchor="ctr"/>
            <a:lstStyle/>
            <a:p>
              <a:endParaRPr lang="pl-PL"/>
            </a:p>
          </p:txBody>
        </p:sp>
        <p:sp>
          <p:nvSpPr>
            <p:cNvPr id="117783" name="Line 23"/>
            <p:cNvSpPr>
              <a:spLocks noChangeShapeType="1"/>
            </p:cNvSpPr>
            <p:nvPr/>
          </p:nvSpPr>
          <p:spPr bwMode="auto">
            <a:xfrm flipV="1">
              <a:off x="1687" y="2924"/>
              <a:ext cx="1367" cy="200"/>
            </a:xfrm>
            <a:prstGeom prst="line">
              <a:avLst/>
            </a:prstGeom>
            <a:noFill/>
            <a:ln w="12700">
              <a:solidFill>
                <a:schemeClr val="tx1"/>
              </a:solidFill>
              <a:round/>
              <a:headEnd/>
              <a:tailEnd/>
            </a:ln>
            <a:effectLst/>
          </p:spPr>
          <p:txBody>
            <a:bodyPr wrap="none" anchor="ctr"/>
            <a:lstStyle/>
            <a:p>
              <a:endParaRPr lang="pl-PL"/>
            </a:p>
          </p:txBody>
        </p:sp>
        <p:sp>
          <p:nvSpPr>
            <p:cNvPr id="117784" name="Line 24"/>
            <p:cNvSpPr>
              <a:spLocks noChangeShapeType="1"/>
            </p:cNvSpPr>
            <p:nvPr/>
          </p:nvSpPr>
          <p:spPr bwMode="auto">
            <a:xfrm flipH="1">
              <a:off x="2167" y="1876"/>
              <a:ext cx="717" cy="760"/>
            </a:xfrm>
            <a:prstGeom prst="line">
              <a:avLst/>
            </a:prstGeom>
            <a:noFill/>
            <a:ln w="12700">
              <a:solidFill>
                <a:schemeClr val="tx1"/>
              </a:solidFill>
              <a:round/>
              <a:headEnd/>
              <a:tailEnd/>
            </a:ln>
            <a:effectLst/>
          </p:spPr>
          <p:txBody>
            <a:bodyPr wrap="none" anchor="ctr"/>
            <a:lstStyle/>
            <a:p>
              <a:endParaRPr lang="pl-PL"/>
            </a:p>
          </p:txBody>
        </p:sp>
        <p:sp>
          <p:nvSpPr>
            <p:cNvPr id="117785" name="Line 25"/>
            <p:cNvSpPr>
              <a:spLocks noChangeShapeType="1"/>
            </p:cNvSpPr>
            <p:nvPr/>
          </p:nvSpPr>
          <p:spPr bwMode="auto">
            <a:xfrm flipH="1">
              <a:off x="2167" y="1828"/>
              <a:ext cx="672" cy="712"/>
            </a:xfrm>
            <a:prstGeom prst="line">
              <a:avLst/>
            </a:prstGeom>
            <a:noFill/>
            <a:ln w="12700">
              <a:solidFill>
                <a:schemeClr val="tx1"/>
              </a:solidFill>
              <a:round/>
              <a:headEnd/>
              <a:tailEnd/>
            </a:ln>
            <a:effectLst/>
          </p:spPr>
          <p:txBody>
            <a:bodyPr wrap="none" anchor="ctr"/>
            <a:lstStyle/>
            <a:p>
              <a:endParaRPr lang="pl-PL"/>
            </a:p>
          </p:txBody>
        </p:sp>
        <p:sp>
          <p:nvSpPr>
            <p:cNvPr id="117786" name="Line 26"/>
            <p:cNvSpPr>
              <a:spLocks noChangeShapeType="1"/>
            </p:cNvSpPr>
            <p:nvPr/>
          </p:nvSpPr>
          <p:spPr bwMode="auto">
            <a:xfrm>
              <a:off x="2839" y="1876"/>
              <a:ext cx="215" cy="1096"/>
            </a:xfrm>
            <a:prstGeom prst="line">
              <a:avLst/>
            </a:prstGeom>
            <a:noFill/>
            <a:ln w="12700">
              <a:solidFill>
                <a:schemeClr val="tx1"/>
              </a:solidFill>
              <a:round/>
              <a:headEnd/>
              <a:tailEnd/>
            </a:ln>
            <a:effectLst/>
          </p:spPr>
          <p:txBody>
            <a:bodyPr wrap="none" anchor="ctr"/>
            <a:lstStyle/>
            <a:p>
              <a:endParaRPr lang="pl-PL"/>
            </a:p>
          </p:txBody>
        </p:sp>
        <p:sp>
          <p:nvSpPr>
            <p:cNvPr id="117787" name="Line 27"/>
            <p:cNvSpPr>
              <a:spLocks noChangeShapeType="1"/>
            </p:cNvSpPr>
            <p:nvPr/>
          </p:nvSpPr>
          <p:spPr bwMode="auto">
            <a:xfrm>
              <a:off x="2884" y="1876"/>
              <a:ext cx="214" cy="1096"/>
            </a:xfrm>
            <a:prstGeom prst="line">
              <a:avLst/>
            </a:prstGeom>
            <a:noFill/>
            <a:ln w="12700">
              <a:solidFill>
                <a:schemeClr val="tx1"/>
              </a:solidFill>
              <a:round/>
              <a:headEnd/>
              <a:tailEnd/>
            </a:ln>
            <a:effectLst/>
          </p:spPr>
          <p:txBody>
            <a:bodyPr wrap="none" anchor="ctr"/>
            <a:lstStyle/>
            <a:p>
              <a:endParaRPr lang="pl-PL"/>
            </a:p>
          </p:txBody>
        </p:sp>
        <p:sp>
          <p:nvSpPr>
            <p:cNvPr id="117788" name="Line 28"/>
            <p:cNvSpPr>
              <a:spLocks noChangeShapeType="1"/>
            </p:cNvSpPr>
            <p:nvPr/>
          </p:nvSpPr>
          <p:spPr bwMode="auto">
            <a:xfrm flipV="1">
              <a:off x="3105" y="2396"/>
              <a:ext cx="790" cy="536"/>
            </a:xfrm>
            <a:prstGeom prst="line">
              <a:avLst/>
            </a:prstGeom>
            <a:noFill/>
            <a:ln w="12700">
              <a:solidFill>
                <a:schemeClr val="tx1"/>
              </a:solidFill>
              <a:round/>
              <a:headEnd/>
              <a:tailEnd/>
            </a:ln>
            <a:effectLst/>
          </p:spPr>
          <p:txBody>
            <a:bodyPr wrap="none" anchor="ctr"/>
            <a:lstStyle/>
            <a:p>
              <a:endParaRPr lang="pl-PL"/>
            </a:p>
          </p:txBody>
        </p:sp>
        <p:sp>
          <p:nvSpPr>
            <p:cNvPr id="117789" name="Line 29"/>
            <p:cNvSpPr>
              <a:spLocks noChangeShapeType="1"/>
            </p:cNvSpPr>
            <p:nvPr/>
          </p:nvSpPr>
          <p:spPr bwMode="auto">
            <a:xfrm flipV="1">
              <a:off x="3105" y="2444"/>
              <a:ext cx="835" cy="536"/>
            </a:xfrm>
            <a:prstGeom prst="line">
              <a:avLst/>
            </a:prstGeom>
            <a:noFill/>
            <a:ln w="12700">
              <a:solidFill>
                <a:schemeClr val="tx1"/>
              </a:solidFill>
              <a:round/>
              <a:headEnd/>
              <a:tailEnd/>
            </a:ln>
            <a:effectLst/>
          </p:spPr>
          <p:txBody>
            <a:bodyPr wrap="none" anchor="ctr"/>
            <a:lstStyle/>
            <a:p>
              <a:endParaRPr lang="pl-PL"/>
            </a:p>
          </p:txBody>
        </p:sp>
        <p:sp>
          <p:nvSpPr>
            <p:cNvPr id="117790" name="Line 30"/>
            <p:cNvSpPr>
              <a:spLocks noChangeShapeType="1"/>
            </p:cNvSpPr>
            <p:nvPr/>
          </p:nvSpPr>
          <p:spPr bwMode="auto">
            <a:xfrm>
              <a:off x="2884" y="1876"/>
              <a:ext cx="967" cy="568"/>
            </a:xfrm>
            <a:prstGeom prst="line">
              <a:avLst/>
            </a:prstGeom>
            <a:noFill/>
            <a:ln w="12700">
              <a:solidFill>
                <a:schemeClr val="tx1"/>
              </a:solidFill>
              <a:round/>
              <a:headEnd/>
              <a:tailEnd/>
            </a:ln>
            <a:effectLst/>
          </p:spPr>
          <p:txBody>
            <a:bodyPr wrap="none" anchor="ctr"/>
            <a:lstStyle/>
            <a:p>
              <a:endParaRPr lang="pl-PL"/>
            </a:p>
          </p:txBody>
        </p:sp>
        <p:sp>
          <p:nvSpPr>
            <p:cNvPr id="117791" name="Line 31"/>
            <p:cNvSpPr>
              <a:spLocks noChangeShapeType="1"/>
            </p:cNvSpPr>
            <p:nvPr/>
          </p:nvSpPr>
          <p:spPr bwMode="auto">
            <a:xfrm>
              <a:off x="2928" y="1780"/>
              <a:ext cx="967" cy="568"/>
            </a:xfrm>
            <a:prstGeom prst="line">
              <a:avLst/>
            </a:prstGeom>
            <a:noFill/>
            <a:ln w="12700">
              <a:solidFill>
                <a:schemeClr val="tx1"/>
              </a:solidFill>
              <a:round/>
              <a:headEnd/>
              <a:tailEnd/>
            </a:ln>
            <a:effectLst/>
          </p:spPr>
          <p:txBody>
            <a:bodyPr wrap="none" anchor="ctr"/>
            <a:lstStyle/>
            <a:p>
              <a:endParaRPr lang="pl-PL"/>
            </a:p>
          </p:txBody>
        </p:sp>
        <p:sp>
          <p:nvSpPr>
            <p:cNvPr id="117792" name="Line 32"/>
            <p:cNvSpPr>
              <a:spLocks noChangeShapeType="1"/>
            </p:cNvSpPr>
            <p:nvPr/>
          </p:nvSpPr>
          <p:spPr bwMode="auto">
            <a:xfrm flipH="1">
              <a:off x="1591" y="1828"/>
              <a:ext cx="185" cy="1288"/>
            </a:xfrm>
            <a:prstGeom prst="line">
              <a:avLst/>
            </a:prstGeom>
            <a:noFill/>
            <a:ln w="12700">
              <a:solidFill>
                <a:schemeClr val="tx1"/>
              </a:solidFill>
              <a:round/>
              <a:headEnd/>
              <a:tailEnd/>
            </a:ln>
            <a:effectLst/>
          </p:spPr>
          <p:txBody>
            <a:bodyPr wrap="none" anchor="ctr"/>
            <a:lstStyle/>
            <a:p>
              <a:endParaRPr lang="pl-PL"/>
            </a:p>
          </p:txBody>
        </p:sp>
        <p:sp>
          <p:nvSpPr>
            <p:cNvPr id="117793" name="Line 33"/>
            <p:cNvSpPr>
              <a:spLocks noChangeShapeType="1"/>
            </p:cNvSpPr>
            <p:nvPr/>
          </p:nvSpPr>
          <p:spPr bwMode="auto">
            <a:xfrm>
              <a:off x="1865" y="1824"/>
              <a:ext cx="1056" cy="0"/>
            </a:xfrm>
            <a:prstGeom prst="line">
              <a:avLst/>
            </a:prstGeom>
            <a:noFill/>
            <a:ln w="12700">
              <a:solidFill>
                <a:schemeClr val="tx1"/>
              </a:solidFill>
              <a:round/>
              <a:headEnd/>
              <a:tailEnd/>
            </a:ln>
            <a:effectLst/>
          </p:spPr>
          <p:txBody>
            <a:bodyPr wrap="none" anchor="ctr"/>
            <a:lstStyle/>
            <a:p>
              <a:endParaRPr lang="pl-PL"/>
            </a:p>
          </p:txBody>
        </p:sp>
        <p:sp>
          <p:nvSpPr>
            <p:cNvPr id="117794" name="Line 34"/>
            <p:cNvSpPr>
              <a:spLocks noChangeShapeType="1"/>
            </p:cNvSpPr>
            <p:nvPr/>
          </p:nvSpPr>
          <p:spPr bwMode="auto">
            <a:xfrm>
              <a:off x="1865" y="1776"/>
              <a:ext cx="967" cy="0"/>
            </a:xfrm>
            <a:prstGeom prst="line">
              <a:avLst/>
            </a:prstGeom>
            <a:noFill/>
            <a:ln w="12700">
              <a:solidFill>
                <a:schemeClr val="tx1"/>
              </a:solidFill>
              <a:round/>
              <a:headEnd/>
              <a:tailEnd/>
            </a:ln>
            <a:effectLst/>
          </p:spPr>
          <p:txBody>
            <a:bodyPr wrap="none" anchor="ctr"/>
            <a:lstStyle/>
            <a:p>
              <a:endParaRPr lang="pl-PL"/>
            </a:p>
          </p:txBody>
        </p:sp>
        <p:sp>
          <p:nvSpPr>
            <p:cNvPr id="117795" name="Line 35"/>
            <p:cNvSpPr>
              <a:spLocks noChangeShapeType="1"/>
            </p:cNvSpPr>
            <p:nvPr/>
          </p:nvSpPr>
          <p:spPr bwMode="auto">
            <a:xfrm flipH="1">
              <a:off x="1680" y="1876"/>
              <a:ext cx="185" cy="1288"/>
            </a:xfrm>
            <a:prstGeom prst="line">
              <a:avLst/>
            </a:prstGeom>
            <a:noFill/>
            <a:ln w="12700">
              <a:solidFill>
                <a:schemeClr val="tx1"/>
              </a:solidFill>
              <a:round/>
              <a:headEnd/>
              <a:tailEnd/>
            </a:ln>
            <a:effectLst/>
          </p:spPr>
          <p:txBody>
            <a:bodyPr wrap="none" anchor="ctr"/>
            <a:lstStyle/>
            <a:p>
              <a:endParaRPr lang="pl-PL"/>
            </a:p>
          </p:txBody>
        </p:sp>
        <p:grpSp>
          <p:nvGrpSpPr>
            <p:cNvPr id="117796" name="Group 36"/>
            <p:cNvGrpSpPr>
              <a:grpSpLocks/>
            </p:cNvGrpSpPr>
            <p:nvPr/>
          </p:nvGrpSpPr>
          <p:grpSpPr bwMode="auto">
            <a:xfrm>
              <a:off x="864" y="1876"/>
              <a:ext cx="4047" cy="1247"/>
              <a:chOff x="864" y="1876"/>
              <a:chExt cx="4047" cy="1247"/>
            </a:xfrm>
          </p:grpSpPr>
          <p:sp>
            <p:nvSpPr>
              <p:cNvPr id="117797" name="Line 37"/>
              <p:cNvSpPr>
                <a:spLocks noChangeShapeType="1"/>
              </p:cNvSpPr>
              <p:nvPr/>
            </p:nvSpPr>
            <p:spPr bwMode="auto">
              <a:xfrm flipH="1">
                <a:off x="1636" y="1876"/>
                <a:ext cx="184" cy="1240"/>
              </a:xfrm>
              <a:prstGeom prst="line">
                <a:avLst/>
              </a:prstGeom>
              <a:noFill/>
              <a:ln w="12700">
                <a:solidFill>
                  <a:schemeClr val="tx1"/>
                </a:solidFill>
                <a:round/>
                <a:headEnd/>
                <a:tailEnd/>
              </a:ln>
              <a:effectLst/>
            </p:spPr>
            <p:txBody>
              <a:bodyPr wrap="none" anchor="ctr"/>
              <a:lstStyle/>
              <a:p>
                <a:endParaRPr lang="pl-PL"/>
              </a:p>
            </p:txBody>
          </p:sp>
          <p:sp>
            <p:nvSpPr>
              <p:cNvPr id="117798" name="Rectangle 38"/>
              <p:cNvSpPr>
                <a:spLocks noChangeArrowheads="1"/>
              </p:cNvSpPr>
              <p:nvPr/>
            </p:nvSpPr>
            <p:spPr bwMode="auto">
              <a:xfrm>
                <a:off x="4286" y="2834"/>
                <a:ext cx="625" cy="289"/>
              </a:xfrm>
              <a:prstGeom prst="rect">
                <a:avLst/>
              </a:prstGeom>
              <a:noFill/>
              <a:ln w="50800">
                <a:noFill/>
                <a:miter lim="800000"/>
                <a:headEnd/>
                <a:tailEnd/>
              </a:ln>
              <a:effectLst/>
            </p:spPr>
            <p:txBody>
              <a:bodyPr wrap="none" lIns="90488" tIns="44450" rIns="90488" bIns="44450">
                <a:spAutoFit/>
              </a:bodyPr>
              <a:lstStyle/>
              <a:p>
                <a:pPr eaLnBrk="0" hangingPunct="0"/>
                <a:r>
                  <a:rPr lang="en-US" sz="2400" dirty="0">
                    <a:latin typeface="+mn-lt"/>
                  </a:rPr>
                  <a:t>Sub</a:t>
                </a:r>
                <a:r>
                  <a:rPr lang="pl-PL" sz="2400" dirty="0">
                    <a:latin typeface="+mn-lt"/>
                  </a:rPr>
                  <a:t>B</a:t>
                </a:r>
              </a:p>
            </p:txBody>
          </p:sp>
          <p:sp>
            <p:nvSpPr>
              <p:cNvPr id="117799" name="Rectangle 39"/>
              <p:cNvSpPr>
                <a:spLocks noChangeArrowheads="1"/>
              </p:cNvSpPr>
              <p:nvPr/>
            </p:nvSpPr>
            <p:spPr bwMode="auto">
              <a:xfrm>
                <a:off x="912" y="2400"/>
                <a:ext cx="624" cy="289"/>
              </a:xfrm>
              <a:prstGeom prst="rect">
                <a:avLst/>
              </a:prstGeom>
              <a:noFill/>
              <a:ln w="50800">
                <a:noFill/>
                <a:miter lim="800000"/>
                <a:headEnd/>
                <a:tailEnd/>
              </a:ln>
              <a:effectLst/>
            </p:spPr>
            <p:txBody>
              <a:bodyPr wrap="none" lIns="90488" tIns="44450" rIns="90488" bIns="44450">
                <a:spAutoFit/>
              </a:bodyPr>
              <a:lstStyle/>
              <a:p>
                <a:pPr eaLnBrk="0" hangingPunct="0"/>
                <a:r>
                  <a:rPr lang="en-US" sz="2400" dirty="0">
                    <a:latin typeface="+mn-lt"/>
                  </a:rPr>
                  <a:t>Sub</a:t>
                </a:r>
                <a:r>
                  <a:rPr lang="pl-PL" sz="2400" dirty="0">
                    <a:latin typeface="+mn-lt"/>
                  </a:rPr>
                  <a:t>A</a:t>
                </a:r>
              </a:p>
            </p:txBody>
          </p:sp>
          <p:grpSp>
            <p:nvGrpSpPr>
              <p:cNvPr id="117800" name="Group 40"/>
              <p:cNvGrpSpPr>
                <a:grpSpLocks/>
              </p:cNvGrpSpPr>
              <p:nvPr/>
            </p:nvGrpSpPr>
            <p:grpSpPr bwMode="auto">
              <a:xfrm>
                <a:off x="864" y="2064"/>
                <a:ext cx="514" cy="367"/>
                <a:chOff x="1680" y="720"/>
                <a:chExt cx="2317" cy="1764"/>
              </a:xfrm>
            </p:grpSpPr>
            <p:sp>
              <p:nvSpPr>
                <p:cNvPr id="117801" name="Freeform 41"/>
                <p:cNvSpPr>
                  <a:spLocks/>
                </p:cNvSpPr>
                <p:nvPr/>
              </p:nvSpPr>
              <p:spPr bwMode="auto">
                <a:xfrm>
                  <a:off x="1939" y="755"/>
                  <a:ext cx="1987" cy="1482"/>
                </a:xfrm>
                <a:custGeom>
                  <a:avLst/>
                  <a:gdLst/>
                  <a:ahLst/>
                  <a:cxnLst>
                    <a:cxn ang="0">
                      <a:pos x="52" y="10"/>
                    </a:cxn>
                    <a:cxn ang="0">
                      <a:pos x="46" y="4"/>
                    </a:cxn>
                    <a:cxn ang="0">
                      <a:pos x="17" y="7"/>
                    </a:cxn>
                    <a:cxn ang="0">
                      <a:pos x="9" y="15"/>
                    </a:cxn>
                    <a:cxn ang="0">
                      <a:pos x="5" y="59"/>
                    </a:cxn>
                    <a:cxn ang="0">
                      <a:pos x="0" y="102"/>
                    </a:cxn>
                    <a:cxn ang="0">
                      <a:pos x="27" y="125"/>
                    </a:cxn>
                    <a:cxn ang="0">
                      <a:pos x="165" y="121"/>
                    </a:cxn>
                    <a:cxn ang="0">
                      <a:pos x="169" y="98"/>
                    </a:cxn>
                    <a:cxn ang="0">
                      <a:pos x="166" y="17"/>
                    </a:cxn>
                    <a:cxn ang="0">
                      <a:pos x="160" y="14"/>
                    </a:cxn>
                    <a:cxn ang="0">
                      <a:pos x="149" y="13"/>
                    </a:cxn>
                    <a:cxn ang="0">
                      <a:pos x="149" y="3"/>
                    </a:cxn>
                    <a:cxn ang="0">
                      <a:pos x="83" y="1"/>
                    </a:cxn>
                    <a:cxn ang="0">
                      <a:pos x="74" y="6"/>
                    </a:cxn>
                    <a:cxn ang="0">
                      <a:pos x="71" y="14"/>
                    </a:cxn>
                    <a:cxn ang="0">
                      <a:pos x="61" y="16"/>
                    </a:cxn>
                    <a:cxn ang="0">
                      <a:pos x="49" y="16"/>
                    </a:cxn>
                    <a:cxn ang="0">
                      <a:pos x="52" y="10"/>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w="0">
                  <a:noFill/>
                  <a:prstDash val="solid"/>
                  <a:round/>
                  <a:headEnd/>
                  <a:tailEnd/>
                </a:ln>
              </p:spPr>
              <p:txBody>
                <a:bodyPr lIns="86703" tIns="43352" rIns="86703" bIns="43352">
                  <a:spAutoFit/>
                </a:bodyPr>
                <a:lstStyle/>
                <a:p>
                  <a:endParaRPr lang="pl-PL"/>
                </a:p>
              </p:txBody>
            </p:sp>
            <p:sp>
              <p:nvSpPr>
                <p:cNvPr id="117802" name="Freeform 42"/>
                <p:cNvSpPr>
                  <a:spLocks/>
                </p:cNvSpPr>
                <p:nvPr/>
              </p:nvSpPr>
              <p:spPr bwMode="auto">
                <a:xfrm>
                  <a:off x="2092" y="932"/>
                  <a:ext cx="517" cy="1117"/>
                </a:xfrm>
                <a:custGeom>
                  <a:avLst/>
                  <a:gdLst/>
                  <a:ahLst/>
                  <a:cxnLst>
                    <a:cxn ang="0">
                      <a:pos x="39" y="2"/>
                    </a:cxn>
                    <a:cxn ang="0">
                      <a:pos x="33" y="17"/>
                    </a:cxn>
                    <a:cxn ang="0">
                      <a:pos x="30" y="38"/>
                    </a:cxn>
                    <a:cxn ang="0">
                      <a:pos x="32" y="88"/>
                    </a:cxn>
                    <a:cxn ang="0">
                      <a:pos x="32" y="88"/>
                    </a:cxn>
                    <a:cxn ang="0">
                      <a:pos x="33" y="82"/>
                    </a:cxn>
                    <a:cxn ang="0">
                      <a:pos x="33" y="82"/>
                    </a:cxn>
                    <a:cxn ang="0">
                      <a:pos x="33" y="82"/>
                    </a:cxn>
                    <a:cxn ang="0">
                      <a:pos x="36" y="81"/>
                    </a:cxn>
                    <a:cxn ang="0">
                      <a:pos x="36" y="80"/>
                    </a:cxn>
                    <a:cxn ang="0">
                      <a:pos x="34" y="81"/>
                    </a:cxn>
                    <a:cxn ang="0">
                      <a:pos x="35" y="81"/>
                    </a:cxn>
                    <a:cxn ang="0">
                      <a:pos x="22" y="80"/>
                    </a:cxn>
                    <a:cxn ang="0">
                      <a:pos x="8" y="79"/>
                    </a:cxn>
                    <a:cxn ang="0">
                      <a:pos x="0" y="86"/>
                    </a:cxn>
                    <a:cxn ang="0">
                      <a:pos x="7" y="94"/>
                    </a:cxn>
                    <a:cxn ang="0">
                      <a:pos x="6" y="93"/>
                    </a:cxn>
                    <a:cxn ang="0">
                      <a:pos x="23" y="95"/>
                    </a:cxn>
                    <a:cxn ang="0">
                      <a:pos x="39" y="92"/>
                    </a:cxn>
                    <a:cxn ang="0">
                      <a:pos x="39" y="92"/>
                    </a:cxn>
                    <a:cxn ang="0">
                      <a:pos x="42" y="91"/>
                    </a:cxn>
                    <a:cxn ang="0">
                      <a:pos x="42" y="91"/>
                    </a:cxn>
                    <a:cxn ang="0">
                      <a:pos x="42" y="90"/>
                    </a:cxn>
                    <a:cxn ang="0">
                      <a:pos x="43" y="84"/>
                    </a:cxn>
                    <a:cxn ang="0">
                      <a:pos x="43" y="84"/>
                    </a:cxn>
                    <a:cxn ang="0">
                      <a:pos x="43" y="84"/>
                    </a:cxn>
                    <a:cxn ang="0">
                      <a:pos x="40" y="39"/>
                    </a:cxn>
                    <a:cxn ang="0">
                      <a:pos x="43" y="6"/>
                    </a:cxn>
                    <a:cxn ang="0">
                      <a:pos x="42" y="3"/>
                    </a:cxn>
                    <a:cxn ang="0">
                      <a:pos x="41" y="1"/>
                    </a:cxn>
                    <a:cxn ang="0">
                      <a:pos x="39" y="2"/>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03" name="Freeform 43"/>
                <p:cNvSpPr>
                  <a:spLocks/>
                </p:cNvSpPr>
                <p:nvPr/>
              </p:nvSpPr>
              <p:spPr bwMode="auto">
                <a:xfrm>
                  <a:off x="3703" y="943"/>
                  <a:ext cx="94" cy="247"/>
                </a:xfrm>
                <a:custGeom>
                  <a:avLst/>
                  <a:gdLst/>
                  <a:ahLst/>
                  <a:cxnLst>
                    <a:cxn ang="0">
                      <a:pos x="5" y="1"/>
                    </a:cxn>
                    <a:cxn ang="0">
                      <a:pos x="0" y="17"/>
                    </a:cxn>
                    <a:cxn ang="0">
                      <a:pos x="3" y="20"/>
                    </a:cxn>
                    <a:cxn ang="0">
                      <a:pos x="6" y="18"/>
                    </a:cxn>
                    <a:cxn ang="0">
                      <a:pos x="8" y="2"/>
                    </a:cxn>
                    <a:cxn ang="0">
                      <a:pos x="7" y="0"/>
                    </a:cxn>
                    <a:cxn ang="0">
                      <a:pos x="5" y="1"/>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04" name="Freeform 44"/>
                <p:cNvSpPr>
                  <a:spLocks/>
                </p:cNvSpPr>
                <p:nvPr/>
              </p:nvSpPr>
              <p:spPr bwMode="auto">
                <a:xfrm>
                  <a:off x="3162" y="1190"/>
                  <a:ext cx="129" cy="1023"/>
                </a:xfrm>
                <a:custGeom>
                  <a:avLst/>
                  <a:gdLst/>
                  <a:ahLst/>
                  <a:cxnLst>
                    <a:cxn ang="0">
                      <a:pos x="2" y="3"/>
                    </a:cxn>
                    <a:cxn ang="0">
                      <a:pos x="1" y="12"/>
                    </a:cxn>
                    <a:cxn ang="0">
                      <a:pos x="1" y="33"/>
                    </a:cxn>
                    <a:cxn ang="0">
                      <a:pos x="1" y="83"/>
                    </a:cxn>
                    <a:cxn ang="0">
                      <a:pos x="5" y="87"/>
                    </a:cxn>
                    <a:cxn ang="0">
                      <a:pos x="9" y="83"/>
                    </a:cxn>
                    <a:cxn ang="0">
                      <a:pos x="9" y="4"/>
                    </a:cxn>
                    <a:cxn ang="0">
                      <a:pos x="6" y="0"/>
                    </a:cxn>
                    <a:cxn ang="0">
                      <a:pos x="2" y="3"/>
                    </a:cxn>
                    <a:cxn ang="0">
                      <a:pos x="2" y="3"/>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05" name="Freeform 45"/>
                <p:cNvSpPr>
                  <a:spLocks/>
                </p:cNvSpPr>
                <p:nvPr/>
              </p:nvSpPr>
              <p:spPr bwMode="auto">
                <a:xfrm>
                  <a:off x="2633" y="1474"/>
                  <a:ext cx="423" cy="94"/>
                </a:xfrm>
                <a:custGeom>
                  <a:avLst/>
                  <a:gdLst/>
                  <a:ahLst/>
                  <a:cxnLst>
                    <a:cxn ang="0">
                      <a:pos x="1" y="5"/>
                    </a:cxn>
                    <a:cxn ang="0">
                      <a:pos x="21" y="8"/>
                    </a:cxn>
                    <a:cxn ang="0">
                      <a:pos x="34" y="6"/>
                    </a:cxn>
                    <a:cxn ang="0">
                      <a:pos x="36" y="4"/>
                    </a:cxn>
                    <a:cxn ang="0">
                      <a:pos x="34" y="2"/>
                    </a:cxn>
                    <a:cxn ang="0">
                      <a:pos x="12" y="3"/>
                    </a:cxn>
                    <a:cxn ang="0">
                      <a:pos x="1" y="3"/>
                    </a:cxn>
                    <a:cxn ang="0">
                      <a:pos x="0" y="4"/>
                    </a:cxn>
                    <a:cxn ang="0">
                      <a:pos x="1" y="5"/>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06" name="Freeform 46"/>
                <p:cNvSpPr>
                  <a:spLocks/>
                </p:cNvSpPr>
                <p:nvPr/>
              </p:nvSpPr>
              <p:spPr bwMode="auto">
                <a:xfrm>
                  <a:off x="2715" y="1543"/>
                  <a:ext cx="317" cy="212"/>
                </a:xfrm>
                <a:custGeom>
                  <a:avLst/>
                  <a:gdLst/>
                  <a:ahLst/>
                  <a:cxnLst>
                    <a:cxn ang="0">
                      <a:pos x="16" y="0"/>
                    </a:cxn>
                    <a:cxn ang="0">
                      <a:pos x="9" y="2"/>
                    </a:cxn>
                    <a:cxn ang="0">
                      <a:pos x="3" y="5"/>
                    </a:cxn>
                    <a:cxn ang="0">
                      <a:pos x="4" y="11"/>
                    </a:cxn>
                    <a:cxn ang="0">
                      <a:pos x="1" y="5"/>
                    </a:cxn>
                    <a:cxn ang="0">
                      <a:pos x="0" y="8"/>
                    </a:cxn>
                    <a:cxn ang="0">
                      <a:pos x="4" y="12"/>
                    </a:cxn>
                    <a:cxn ang="0">
                      <a:pos x="7" y="12"/>
                    </a:cxn>
                    <a:cxn ang="0">
                      <a:pos x="19" y="14"/>
                    </a:cxn>
                    <a:cxn ang="0">
                      <a:pos x="19" y="14"/>
                    </a:cxn>
                    <a:cxn ang="0">
                      <a:pos x="17" y="8"/>
                    </a:cxn>
                    <a:cxn ang="0">
                      <a:pos x="18" y="8"/>
                    </a:cxn>
                    <a:cxn ang="0">
                      <a:pos x="15" y="12"/>
                    </a:cxn>
                    <a:cxn ang="0">
                      <a:pos x="14" y="16"/>
                    </a:cxn>
                    <a:cxn ang="0">
                      <a:pos x="18" y="18"/>
                    </a:cxn>
                    <a:cxn ang="0">
                      <a:pos x="24" y="15"/>
                    </a:cxn>
                    <a:cxn ang="0">
                      <a:pos x="26" y="12"/>
                    </a:cxn>
                    <a:cxn ang="0">
                      <a:pos x="26" y="8"/>
                    </a:cxn>
                    <a:cxn ang="0">
                      <a:pos x="24" y="5"/>
                    </a:cxn>
                    <a:cxn ang="0">
                      <a:pos x="24" y="5"/>
                    </a:cxn>
                    <a:cxn ang="0">
                      <a:pos x="10" y="4"/>
                    </a:cxn>
                    <a:cxn ang="0">
                      <a:pos x="4" y="4"/>
                    </a:cxn>
                    <a:cxn ang="0">
                      <a:pos x="7" y="11"/>
                    </a:cxn>
                    <a:cxn ang="0">
                      <a:pos x="7" y="11"/>
                    </a:cxn>
                    <a:cxn ang="0">
                      <a:pos x="5" y="4"/>
                    </a:cxn>
                    <a:cxn ang="0">
                      <a:pos x="8" y="9"/>
                    </a:cxn>
                    <a:cxn ang="0">
                      <a:pos x="17" y="3"/>
                    </a:cxn>
                    <a:cxn ang="0">
                      <a:pos x="18" y="1"/>
                    </a:cxn>
                    <a:cxn ang="0">
                      <a:pos x="16" y="0"/>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07" name="Freeform 47"/>
                <p:cNvSpPr>
                  <a:spLocks/>
                </p:cNvSpPr>
                <p:nvPr/>
              </p:nvSpPr>
              <p:spPr bwMode="auto">
                <a:xfrm>
                  <a:off x="2127" y="873"/>
                  <a:ext cx="70" cy="858"/>
                </a:xfrm>
                <a:custGeom>
                  <a:avLst/>
                  <a:gdLst/>
                  <a:ahLst/>
                  <a:cxnLst>
                    <a:cxn ang="0">
                      <a:pos x="4" y="1"/>
                    </a:cxn>
                    <a:cxn ang="0">
                      <a:pos x="0" y="33"/>
                    </a:cxn>
                    <a:cxn ang="0">
                      <a:pos x="2" y="72"/>
                    </a:cxn>
                    <a:cxn ang="0">
                      <a:pos x="4" y="73"/>
                    </a:cxn>
                    <a:cxn ang="0">
                      <a:pos x="5" y="72"/>
                    </a:cxn>
                    <a:cxn ang="0">
                      <a:pos x="6" y="1"/>
                    </a:cxn>
                    <a:cxn ang="0">
                      <a:pos x="5" y="0"/>
                    </a:cxn>
                    <a:cxn ang="0">
                      <a:pos x="4" y="1"/>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08" name="Freeform 48"/>
                <p:cNvSpPr>
                  <a:spLocks/>
                </p:cNvSpPr>
                <p:nvPr/>
              </p:nvSpPr>
              <p:spPr bwMode="auto">
                <a:xfrm>
                  <a:off x="2668" y="943"/>
                  <a:ext cx="153" cy="271"/>
                </a:xfrm>
                <a:custGeom>
                  <a:avLst/>
                  <a:gdLst/>
                  <a:ahLst/>
                  <a:cxnLst>
                    <a:cxn ang="0">
                      <a:pos x="3" y="2"/>
                    </a:cxn>
                    <a:cxn ang="0">
                      <a:pos x="6" y="21"/>
                    </a:cxn>
                    <a:cxn ang="0">
                      <a:pos x="11" y="22"/>
                    </a:cxn>
                    <a:cxn ang="0">
                      <a:pos x="12" y="18"/>
                    </a:cxn>
                    <a:cxn ang="0">
                      <a:pos x="6" y="2"/>
                    </a:cxn>
                    <a:cxn ang="0">
                      <a:pos x="4" y="1"/>
                    </a:cxn>
                    <a:cxn ang="0">
                      <a:pos x="3" y="2"/>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09" name="Freeform 49"/>
                <p:cNvSpPr>
                  <a:spLocks/>
                </p:cNvSpPr>
                <p:nvPr/>
              </p:nvSpPr>
              <p:spPr bwMode="auto">
                <a:xfrm>
                  <a:off x="2962" y="896"/>
                  <a:ext cx="599" cy="377"/>
                </a:xfrm>
                <a:custGeom>
                  <a:avLst/>
                  <a:gdLst/>
                  <a:ahLst/>
                  <a:cxnLst>
                    <a:cxn ang="0">
                      <a:pos x="2" y="1"/>
                    </a:cxn>
                    <a:cxn ang="0">
                      <a:pos x="0" y="23"/>
                    </a:cxn>
                    <a:cxn ang="0">
                      <a:pos x="12" y="31"/>
                    </a:cxn>
                    <a:cxn ang="0">
                      <a:pos x="48" y="29"/>
                    </a:cxn>
                    <a:cxn ang="0">
                      <a:pos x="50" y="17"/>
                    </a:cxn>
                    <a:cxn ang="0">
                      <a:pos x="50" y="0"/>
                    </a:cxn>
                    <a:cxn ang="0">
                      <a:pos x="2" y="1"/>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w="0">
                  <a:noFill/>
                  <a:prstDash val="solid"/>
                  <a:round/>
                  <a:headEnd/>
                  <a:tailEnd/>
                </a:ln>
              </p:spPr>
              <p:txBody>
                <a:bodyPr lIns="86703" tIns="43352" rIns="86703" bIns="43352">
                  <a:spAutoFit/>
                </a:bodyPr>
                <a:lstStyle/>
                <a:p>
                  <a:endParaRPr lang="pl-PL"/>
                </a:p>
              </p:txBody>
            </p:sp>
            <p:sp>
              <p:nvSpPr>
                <p:cNvPr id="117810" name="Freeform 50"/>
                <p:cNvSpPr>
                  <a:spLocks/>
                </p:cNvSpPr>
                <p:nvPr/>
              </p:nvSpPr>
              <p:spPr bwMode="auto">
                <a:xfrm>
                  <a:off x="2574" y="720"/>
                  <a:ext cx="1023" cy="482"/>
                </a:xfrm>
                <a:custGeom>
                  <a:avLst/>
                  <a:gdLst/>
                  <a:ahLst/>
                  <a:cxnLst>
                    <a:cxn ang="0">
                      <a:pos x="85" y="5"/>
                    </a:cxn>
                    <a:cxn ang="0">
                      <a:pos x="74" y="1"/>
                    </a:cxn>
                    <a:cxn ang="0">
                      <a:pos x="49" y="0"/>
                    </a:cxn>
                    <a:cxn ang="0">
                      <a:pos x="41" y="0"/>
                    </a:cxn>
                    <a:cxn ang="0">
                      <a:pos x="38" y="0"/>
                    </a:cxn>
                    <a:cxn ang="0">
                      <a:pos x="33" y="0"/>
                    </a:cxn>
                    <a:cxn ang="0">
                      <a:pos x="27" y="1"/>
                    </a:cxn>
                    <a:cxn ang="0">
                      <a:pos x="24" y="1"/>
                    </a:cxn>
                    <a:cxn ang="0">
                      <a:pos x="19" y="1"/>
                    </a:cxn>
                    <a:cxn ang="0">
                      <a:pos x="17" y="2"/>
                    </a:cxn>
                    <a:cxn ang="0">
                      <a:pos x="17" y="5"/>
                    </a:cxn>
                    <a:cxn ang="0">
                      <a:pos x="16" y="10"/>
                    </a:cxn>
                    <a:cxn ang="0">
                      <a:pos x="15" y="18"/>
                    </a:cxn>
                    <a:cxn ang="0">
                      <a:pos x="14" y="17"/>
                    </a:cxn>
                    <a:cxn ang="0">
                      <a:pos x="14" y="17"/>
                    </a:cxn>
                    <a:cxn ang="0">
                      <a:pos x="7" y="17"/>
                    </a:cxn>
                    <a:cxn ang="0">
                      <a:pos x="1" y="19"/>
                    </a:cxn>
                    <a:cxn ang="0">
                      <a:pos x="1" y="21"/>
                    </a:cxn>
                    <a:cxn ang="0">
                      <a:pos x="12" y="21"/>
                    </a:cxn>
                    <a:cxn ang="0">
                      <a:pos x="14" y="19"/>
                    </a:cxn>
                    <a:cxn ang="0">
                      <a:pos x="17" y="30"/>
                    </a:cxn>
                    <a:cxn ang="0">
                      <a:pos x="21" y="38"/>
                    </a:cxn>
                    <a:cxn ang="0">
                      <a:pos x="25" y="39"/>
                    </a:cxn>
                    <a:cxn ang="0">
                      <a:pos x="25" y="32"/>
                    </a:cxn>
                    <a:cxn ang="0">
                      <a:pos x="25" y="22"/>
                    </a:cxn>
                    <a:cxn ang="0">
                      <a:pos x="25" y="12"/>
                    </a:cxn>
                    <a:cxn ang="0">
                      <a:pos x="29" y="10"/>
                    </a:cxn>
                    <a:cxn ang="0">
                      <a:pos x="34" y="10"/>
                    </a:cxn>
                    <a:cxn ang="0">
                      <a:pos x="39" y="10"/>
                    </a:cxn>
                    <a:cxn ang="0">
                      <a:pos x="54" y="8"/>
                    </a:cxn>
                    <a:cxn ang="0">
                      <a:pos x="59" y="8"/>
                    </a:cxn>
                    <a:cxn ang="0">
                      <a:pos x="73" y="8"/>
                    </a:cxn>
                    <a:cxn ang="0">
                      <a:pos x="78" y="8"/>
                    </a:cxn>
                    <a:cxn ang="0">
                      <a:pos x="87" y="6"/>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11" name="Freeform 51"/>
                <p:cNvSpPr>
                  <a:spLocks/>
                </p:cNvSpPr>
                <p:nvPr/>
              </p:nvSpPr>
              <p:spPr bwMode="auto">
                <a:xfrm>
                  <a:off x="3656" y="779"/>
                  <a:ext cx="82" cy="494"/>
                </a:xfrm>
                <a:custGeom>
                  <a:avLst/>
                  <a:gdLst/>
                  <a:ahLst/>
                  <a:cxnLst>
                    <a:cxn ang="0">
                      <a:pos x="6" y="6"/>
                    </a:cxn>
                    <a:cxn ang="0">
                      <a:pos x="6" y="3"/>
                    </a:cxn>
                    <a:cxn ang="0">
                      <a:pos x="2" y="0"/>
                    </a:cxn>
                    <a:cxn ang="0">
                      <a:pos x="0" y="11"/>
                    </a:cxn>
                    <a:cxn ang="0">
                      <a:pos x="0" y="25"/>
                    </a:cxn>
                    <a:cxn ang="0">
                      <a:pos x="2" y="37"/>
                    </a:cxn>
                    <a:cxn ang="0">
                      <a:pos x="3" y="42"/>
                    </a:cxn>
                    <a:cxn ang="0">
                      <a:pos x="3" y="42"/>
                    </a:cxn>
                    <a:cxn ang="0">
                      <a:pos x="3" y="41"/>
                    </a:cxn>
                    <a:cxn ang="0">
                      <a:pos x="4" y="38"/>
                    </a:cxn>
                    <a:cxn ang="0">
                      <a:pos x="5" y="35"/>
                    </a:cxn>
                    <a:cxn ang="0">
                      <a:pos x="5" y="28"/>
                    </a:cxn>
                    <a:cxn ang="0">
                      <a:pos x="6" y="6"/>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12" name="Freeform 52"/>
                <p:cNvSpPr>
                  <a:spLocks/>
                </p:cNvSpPr>
                <p:nvPr/>
              </p:nvSpPr>
              <p:spPr bwMode="auto">
                <a:xfrm>
                  <a:off x="2139" y="791"/>
                  <a:ext cx="458" cy="1023"/>
                </a:xfrm>
                <a:custGeom>
                  <a:avLst/>
                  <a:gdLst/>
                  <a:ahLst/>
                  <a:cxnLst>
                    <a:cxn ang="0">
                      <a:pos x="36" y="14"/>
                    </a:cxn>
                    <a:cxn ang="0">
                      <a:pos x="37" y="13"/>
                    </a:cxn>
                    <a:cxn ang="0">
                      <a:pos x="39" y="6"/>
                    </a:cxn>
                    <a:cxn ang="0">
                      <a:pos x="39" y="5"/>
                    </a:cxn>
                    <a:cxn ang="0">
                      <a:pos x="39" y="4"/>
                    </a:cxn>
                    <a:cxn ang="0">
                      <a:pos x="36" y="2"/>
                    </a:cxn>
                    <a:cxn ang="0">
                      <a:pos x="17" y="0"/>
                    </a:cxn>
                    <a:cxn ang="0">
                      <a:pos x="13" y="0"/>
                    </a:cxn>
                    <a:cxn ang="0">
                      <a:pos x="12" y="0"/>
                    </a:cxn>
                    <a:cxn ang="0">
                      <a:pos x="11" y="0"/>
                    </a:cxn>
                    <a:cxn ang="0">
                      <a:pos x="7" y="1"/>
                    </a:cxn>
                    <a:cxn ang="0">
                      <a:pos x="0" y="4"/>
                    </a:cxn>
                    <a:cxn ang="0">
                      <a:pos x="1" y="5"/>
                    </a:cxn>
                    <a:cxn ang="0">
                      <a:pos x="3" y="5"/>
                    </a:cxn>
                    <a:cxn ang="0">
                      <a:pos x="6" y="4"/>
                    </a:cxn>
                    <a:cxn ang="0">
                      <a:pos x="9" y="4"/>
                    </a:cxn>
                    <a:cxn ang="0">
                      <a:pos x="11" y="3"/>
                    </a:cxn>
                    <a:cxn ang="0">
                      <a:pos x="14" y="3"/>
                    </a:cxn>
                    <a:cxn ang="0">
                      <a:pos x="27" y="3"/>
                    </a:cxn>
                    <a:cxn ang="0">
                      <a:pos x="31" y="5"/>
                    </a:cxn>
                    <a:cxn ang="0">
                      <a:pos x="31" y="5"/>
                    </a:cxn>
                    <a:cxn ang="0">
                      <a:pos x="30" y="7"/>
                    </a:cxn>
                    <a:cxn ang="0">
                      <a:pos x="28" y="19"/>
                    </a:cxn>
                    <a:cxn ang="0">
                      <a:pos x="27" y="31"/>
                    </a:cxn>
                    <a:cxn ang="0">
                      <a:pos x="27" y="41"/>
                    </a:cxn>
                    <a:cxn ang="0">
                      <a:pos x="26" y="56"/>
                    </a:cxn>
                    <a:cxn ang="0">
                      <a:pos x="28" y="73"/>
                    </a:cxn>
                    <a:cxn ang="0">
                      <a:pos x="27" y="74"/>
                    </a:cxn>
                    <a:cxn ang="0">
                      <a:pos x="28" y="79"/>
                    </a:cxn>
                    <a:cxn ang="0">
                      <a:pos x="28" y="84"/>
                    </a:cxn>
                    <a:cxn ang="0">
                      <a:pos x="29" y="87"/>
                    </a:cxn>
                    <a:cxn ang="0">
                      <a:pos x="29" y="87"/>
                    </a:cxn>
                    <a:cxn ang="0">
                      <a:pos x="30" y="84"/>
                    </a:cxn>
                    <a:cxn ang="0">
                      <a:pos x="30" y="77"/>
                    </a:cxn>
                    <a:cxn ang="0">
                      <a:pos x="31" y="74"/>
                    </a:cxn>
                    <a:cxn ang="0">
                      <a:pos x="31" y="73"/>
                    </a:cxn>
                    <a:cxn ang="0">
                      <a:pos x="31" y="71"/>
                    </a:cxn>
                    <a:cxn ang="0">
                      <a:pos x="31" y="67"/>
                    </a:cxn>
                    <a:cxn ang="0">
                      <a:pos x="32" y="59"/>
                    </a:cxn>
                    <a:cxn ang="0">
                      <a:pos x="32" y="55"/>
                    </a:cxn>
                    <a:cxn ang="0">
                      <a:pos x="33" y="43"/>
                    </a:cxn>
                    <a:cxn ang="0">
                      <a:pos x="34" y="38"/>
                    </a:cxn>
                    <a:cxn ang="0">
                      <a:pos x="35" y="24"/>
                    </a:cxn>
                    <a:cxn ang="0">
                      <a:pos x="36" y="14"/>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13" name="Freeform 53"/>
                <p:cNvSpPr>
                  <a:spLocks/>
                </p:cNvSpPr>
                <p:nvPr/>
              </p:nvSpPr>
              <p:spPr bwMode="auto">
                <a:xfrm>
                  <a:off x="1962" y="849"/>
                  <a:ext cx="200" cy="1047"/>
                </a:xfrm>
                <a:custGeom>
                  <a:avLst/>
                  <a:gdLst/>
                  <a:ahLst/>
                  <a:cxnLst>
                    <a:cxn ang="0">
                      <a:pos x="10" y="47"/>
                    </a:cxn>
                    <a:cxn ang="0">
                      <a:pos x="10" y="44"/>
                    </a:cxn>
                    <a:cxn ang="0">
                      <a:pos x="10" y="41"/>
                    </a:cxn>
                    <a:cxn ang="0">
                      <a:pos x="12" y="34"/>
                    </a:cxn>
                    <a:cxn ang="0">
                      <a:pos x="13" y="24"/>
                    </a:cxn>
                    <a:cxn ang="0">
                      <a:pos x="13" y="21"/>
                    </a:cxn>
                    <a:cxn ang="0">
                      <a:pos x="15" y="15"/>
                    </a:cxn>
                    <a:cxn ang="0">
                      <a:pos x="15" y="13"/>
                    </a:cxn>
                    <a:cxn ang="0">
                      <a:pos x="15" y="10"/>
                    </a:cxn>
                    <a:cxn ang="0">
                      <a:pos x="16" y="9"/>
                    </a:cxn>
                    <a:cxn ang="0">
                      <a:pos x="17" y="8"/>
                    </a:cxn>
                    <a:cxn ang="0">
                      <a:pos x="17" y="7"/>
                    </a:cxn>
                    <a:cxn ang="0">
                      <a:pos x="17" y="7"/>
                    </a:cxn>
                    <a:cxn ang="0">
                      <a:pos x="14" y="5"/>
                    </a:cxn>
                    <a:cxn ang="0">
                      <a:pos x="13" y="3"/>
                    </a:cxn>
                    <a:cxn ang="0">
                      <a:pos x="9" y="1"/>
                    </a:cxn>
                    <a:cxn ang="0">
                      <a:pos x="7" y="0"/>
                    </a:cxn>
                    <a:cxn ang="0">
                      <a:pos x="4" y="2"/>
                    </a:cxn>
                    <a:cxn ang="0">
                      <a:pos x="4" y="5"/>
                    </a:cxn>
                    <a:cxn ang="0">
                      <a:pos x="2" y="13"/>
                    </a:cxn>
                    <a:cxn ang="0">
                      <a:pos x="2" y="17"/>
                    </a:cxn>
                    <a:cxn ang="0">
                      <a:pos x="1" y="21"/>
                    </a:cxn>
                    <a:cxn ang="0">
                      <a:pos x="1" y="33"/>
                    </a:cxn>
                    <a:cxn ang="0">
                      <a:pos x="0" y="40"/>
                    </a:cxn>
                    <a:cxn ang="0">
                      <a:pos x="0" y="52"/>
                    </a:cxn>
                    <a:cxn ang="0">
                      <a:pos x="2" y="70"/>
                    </a:cxn>
                    <a:cxn ang="0">
                      <a:pos x="6" y="85"/>
                    </a:cxn>
                    <a:cxn ang="0">
                      <a:pos x="8" y="89"/>
                    </a:cxn>
                    <a:cxn ang="0">
                      <a:pos x="8" y="89"/>
                    </a:cxn>
                    <a:cxn ang="0">
                      <a:pos x="8" y="87"/>
                    </a:cxn>
                    <a:cxn ang="0">
                      <a:pos x="8" y="86"/>
                    </a:cxn>
                    <a:cxn ang="0">
                      <a:pos x="9" y="81"/>
                    </a:cxn>
                    <a:cxn ang="0">
                      <a:pos x="9" y="76"/>
                    </a:cxn>
                    <a:cxn ang="0">
                      <a:pos x="9" y="74"/>
                    </a:cxn>
                    <a:cxn ang="0">
                      <a:pos x="9" y="71"/>
                    </a:cxn>
                    <a:cxn ang="0">
                      <a:pos x="9" y="68"/>
                    </a:cxn>
                    <a:cxn ang="0">
                      <a:pos x="9" y="64"/>
                    </a:cxn>
                    <a:cxn ang="0">
                      <a:pos x="9" y="61"/>
                    </a:cxn>
                    <a:cxn ang="0">
                      <a:pos x="8" y="59"/>
                    </a:cxn>
                    <a:cxn ang="0">
                      <a:pos x="9" y="52"/>
                    </a:cxn>
                    <a:cxn ang="0">
                      <a:pos x="10" y="47"/>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14" name="Freeform 54"/>
                <p:cNvSpPr>
                  <a:spLocks/>
                </p:cNvSpPr>
                <p:nvPr/>
              </p:nvSpPr>
              <p:spPr bwMode="auto">
                <a:xfrm>
                  <a:off x="2962" y="873"/>
                  <a:ext cx="611" cy="70"/>
                </a:xfrm>
                <a:custGeom>
                  <a:avLst/>
                  <a:gdLst/>
                  <a:ahLst/>
                  <a:cxnLst>
                    <a:cxn ang="0">
                      <a:pos x="52" y="2"/>
                    </a:cxn>
                    <a:cxn ang="0">
                      <a:pos x="52" y="2"/>
                    </a:cxn>
                    <a:cxn ang="0">
                      <a:pos x="48" y="1"/>
                    </a:cxn>
                    <a:cxn ang="0">
                      <a:pos x="46" y="1"/>
                    </a:cxn>
                    <a:cxn ang="0">
                      <a:pos x="41" y="0"/>
                    </a:cxn>
                    <a:cxn ang="0">
                      <a:pos x="35" y="0"/>
                    </a:cxn>
                    <a:cxn ang="0">
                      <a:pos x="23" y="0"/>
                    </a:cxn>
                    <a:cxn ang="0">
                      <a:pos x="18" y="0"/>
                    </a:cxn>
                    <a:cxn ang="0">
                      <a:pos x="15" y="1"/>
                    </a:cxn>
                    <a:cxn ang="0">
                      <a:pos x="13" y="1"/>
                    </a:cxn>
                    <a:cxn ang="0">
                      <a:pos x="12" y="1"/>
                    </a:cxn>
                    <a:cxn ang="0">
                      <a:pos x="10" y="1"/>
                    </a:cxn>
                    <a:cxn ang="0">
                      <a:pos x="8" y="1"/>
                    </a:cxn>
                    <a:cxn ang="0">
                      <a:pos x="7" y="2"/>
                    </a:cxn>
                    <a:cxn ang="0">
                      <a:pos x="4" y="2"/>
                    </a:cxn>
                    <a:cxn ang="0">
                      <a:pos x="3" y="2"/>
                    </a:cxn>
                    <a:cxn ang="0">
                      <a:pos x="0" y="4"/>
                    </a:cxn>
                    <a:cxn ang="0">
                      <a:pos x="0" y="4"/>
                    </a:cxn>
                    <a:cxn ang="0">
                      <a:pos x="0" y="4"/>
                    </a:cxn>
                    <a:cxn ang="0">
                      <a:pos x="2" y="5"/>
                    </a:cxn>
                    <a:cxn ang="0">
                      <a:pos x="7" y="6"/>
                    </a:cxn>
                    <a:cxn ang="0">
                      <a:pos x="24" y="6"/>
                    </a:cxn>
                    <a:cxn ang="0">
                      <a:pos x="39" y="5"/>
                    </a:cxn>
                    <a:cxn ang="0">
                      <a:pos x="52" y="3"/>
                    </a:cxn>
                    <a:cxn ang="0">
                      <a:pos x="52" y="2"/>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15" name="Freeform 55"/>
                <p:cNvSpPr>
                  <a:spLocks/>
                </p:cNvSpPr>
                <p:nvPr/>
              </p:nvSpPr>
              <p:spPr bwMode="auto">
                <a:xfrm>
                  <a:off x="1680" y="920"/>
                  <a:ext cx="2317" cy="1564"/>
                </a:xfrm>
                <a:custGeom>
                  <a:avLst/>
                  <a:gdLst/>
                  <a:ahLst/>
                  <a:cxnLst>
                    <a:cxn ang="0">
                      <a:pos x="25" y="131"/>
                    </a:cxn>
                    <a:cxn ang="0">
                      <a:pos x="51" y="114"/>
                    </a:cxn>
                    <a:cxn ang="0">
                      <a:pos x="65" y="115"/>
                    </a:cxn>
                    <a:cxn ang="0">
                      <a:pos x="77" y="115"/>
                    </a:cxn>
                    <a:cxn ang="0">
                      <a:pos x="102" y="115"/>
                    </a:cxn>
                    <a:cxn ang="0">
                      <a:pos x="122" y="114"/>
                    </a:cxn>
                    <a:cxn ang="0">
                      <a:pos x="130" y="114"/>
                    </a:cxn>
                    <a:cxn ang="0">
                      <a:pos x="145" y="113"/>
                    </a:cxn>
                    <a:cxn ang="0">
                      <a:pos x="155" y="113"/>
                    </a:cxn>
                    <a:cxn ang="0">
                      <a:pos x="176" y="110"/>
                    </a:cxn>
                    <a:cxn ang="0">
                      <a:pos x="192" y="106"/>
                    </a:cxn>
                    <a:cxn ang="0">
                      <a:pos x="189" y="106"/>
                    </a:cxn>
                    <a:cxn ang="0">
                      <a:pos x="192" y="97"/>
                    </a:cxn>
                    <a:cxn ang="0">
                      <a:pos x="193" y="90"/>
                    </a:cxn>
                    <a:cxn ang="0">
                      <a:pos x="194" y="81"/>
                    </a:cxn>
                    <a:cxn ang="0">
                      <a:pos x="195" y="70"/>
                    </a:cxn>
                    <a:cxn ang="0">
                      <a:pos x="196" y="65"/>
                    </a:cxn>
                    <a:cxn ang="0">
                      <a:pos x="197" y="56"/>
                    </a:cxn>
                    <a:cxn ang="0">
                      <a:pos x="197" y="45"/>
                    </a:cxn>
                    <a:cxn ang="0">
                      <a:pos x="195" y="19"/>
                    </a:cxn>
                    <a:cxn ang="0">
                      <a:pos x="193" y="7"/>
                    </a:cxn>
                    <a:cxn ang="0">
                      <a:pos x="179" y="0"/>
                    </a:cxn>
                    <a:cxn ang="0">
                      <a:pos x="185" y="5"/>
                    </a:cxn>
                    <a:cxn ang="0">
                      <a:pos x="187" y="75"/>
                    </a:cxn>
                    <a:cxn ang="0">
                      <a:pos x="188" y="106"/>
                    </a:cxn>
                    <a:cxn ang="0">
                      <a:pos x="182" y="106"/>
                    </a:cxn>
                    <a:cxn ang="0">
                      <a:pos x="171" y="107"/>
                    </a:cxn>
                    <a:cxn ang="0">
                      <a:pos x="141" y="107"/>
                    </a:cxn>
                    <a:cxn ang="0">
                      <a:pos x="108" y="107"/>
                    </a:cxn>
                    <a:cxn ang="0">
                      <a:pos x="99" y="107"/>
                    </a:cxn>
                    <a:cxn ang="0">
                      <a:pos x="88" y="107"/>
                    </a:cxn>
                    <a:cxn ang="0">
                      <a:pos x="73" y="107"/>
                    </a:cxn>
                    <a:cxn ang="0">
                      <a:pos x="55" y="107"/>
                    </a:cxn>
                    <a:cxn ang="0">
                      <a:pos x="57" y="97"/>
                    </a:cxn>
                    <a:cxn ang="0">
                      <a:pos x="59" y="89"/>
                    </a:cxn>
                    <a:cxn ang="0">
                      <a:pos x="57" y="92"/>
                    </a:cxn>
                    <a:cxn ang="0">
                      <a:pos x="50" y="107"/>
                    </a:cxn>
                    <a:cxn ang="0">
                      <a:pos x="30" y="102"/>
                    </a:cxn>
                    <a:cxn ang="0">
                      <a:pos x="25" y="91"/>
                    </a:cxn>
                    <a:cxn ang="0">
                      <a:pos x="21" y="82"/>
                    </a:cxn>
                    <a:cxn ang="0">
                      <a:pos x="25" y="103"/>
                    </a:cxn>
                    <a:cxn ang="0">
                      <a:pos x="45" y="113"/>
                    </a:cxn>
                    <a:cxn ang="0">
                      <a:pos x="22" y="130"/>
                    </a:cxn>
                    <a:cxn ang="0">
                      <a:pos x="10" y="129"/>
                    </a:cxn>
                    <a:cxn ang="0">
                      <a:pos x="3" y="106"/>
                    </a:cxn>
                    <a:cxn ang="0">
                      <a:pos x="8" y="95"/>
                    </a:cxn>
                    <a:cxn ang="0">
                      <a:pos x="1" y="104"/>
                    </a:cxn>
                    <a:cxn ang="0">
                      <a:pos x="97" y="108"/>
                    </a:cxn>
                    <a:cxn ang="0">
                      <a:pos x="96" y="108"/>
                    </a:cxn>
                    <a:cxn ang="0">
                      <a:pos x="70" y="113"/>
                    </a:cxn>
                    <a:cxn ang="0">
                      <a:pos x="70" y="113"/>
                    </a:cxn>
                    <a:cxn ang="0">
                      <a:pos x="69" y="113"/>
                    </a:cxn>
                    <a:cxn ang="0">
                      <a:pos x="69" y="113"/>
                    </a:cxn>
                    <a:cxn ang="0">
                      <a:pos x="68" y="115"/>
                    </a:cxn>
                    <a:cxn ang="0">
                      <a:pos x="67" y="114"/>
                    </a:cxn>
                    <a:cxn ang="0">
                      <a:pos x="67" y="114"/>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16" name="Freeform 56"/>
                <p:cNvSpPr>
                  <a:spLocks/>
                </p:cNvSpPr>
                <p:nvPr/>
              </p:nvSpPr>
              <p:spPr bwMode="auto">
                <a:xfrm>
                  <a:off x="3503" y="920"/>
                  <a:ext cx="70" cy="306"/>
                </a:xfrm>
                <a:custGeom>
                  <a:avLst/>
                  <a:gdLst/>
                  <a:ahLst/>
                  <a:cxnLst>
                    <a:cxn ang="0">
                      <a:pos x="4" y="25"/>
                    </a:cxn>
                    <a:cxn ang="0">
                      <a:pos x="5" y="24"/>
                    </a:cxn>
                    <a:cxn ang="0">
                      <a:pos x="5" y="21"/>
                    </a:cxn>
                    <a:cxn ang="0">
                      <a:pos x="5" y="6"/>
                    </a:cxn>
                    <a:cxn ang="0">
                      <a:pos x="5" y="1"/>
                    </a:cxn>
                    <a:cxn ang="0">
                      <a:pos x="4" y="0"/>
                    </a:cxn>
                    <a:cxn ang="0">
                      <a:pos x="2" y="4"/>
                    </a:cxn>
                    <a:cxn ang="0">
                      <a:pos x="1" y="5"/>
                    </a:cxn>
                    <a:cxn ang="0">
                      <a:pos x="1" y="9"/>
                    </a:cxn>
                    <a:cxn ang="0">
                      <a:pos x="0" y="18"/>
                    </a:cxn>
                    <a:cxn ang="0">
                      <a:pos x="1" y="21"/>
                    </a:cxn>
                    <a:cxn ang="0">
                      <a:pos x="1" y="23"/>
                    </a:cxn>
                    <a:cxn ang="0">
                      <a:pos x="2" y="26"/>
                    </a:cxn>
                    <a:cxn ang="0">
                      <a:pos x="3" y="25"/>
                    </a:cxn>
                    <a:cxn ang="0">
                      <a:pos x="4" y="25"/>
                    </a:cxn>
                    <a:cxn ang="0">
                      <a:pos x="4" y="25"/>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17" name="Freeform 57"/>
                <p:cNvSpPr>
                  <a:spLocks/>
                </p:cNvSpPr>
                <p:nvPr/>
              </p:nvSpPr>
              <p:spPr bwMode="auto">
                <a:xfrm>
                  <a:off x="2938" y="943"/>
                  <a:ext cx="600" cy="341"/>
                </a:xfrm>
                <a:custGeom>
                  <a:avLst/>
                  <a:gdLst/>
                  <a:ahLst/>
                  <a:cxnLst>
                    <a:cxn ang="0">
                      <a:pos x="28" y="29"/>
                    </a:cxn>
                    <a:cxn ang="0">
                      <a:pos x="36" y="28"/>
                    </a:cxn>
                    <a:cxn ang="0">
                      <a:pos x="38" y="28"/>
                    </a:cxn>
                    <a:cxn ang="0">
                      <a:pos x="43" y="28"/>
                    </a:cxn>
                    <a:cxn ang="0">
                      <a:pos x="51" y="25"/>
                    </a:cxn>
                    <a:cxn ang="0">
                      <a:pos x="51" y="25"/>
                    </a:cxn>
                    <a:cxn ang="0">
                      <a:pos x="51" y="25"/>
                    </a:cxn>
                    <a:cxn ang="0">
                      <a:pos x="50" y="25"/>
                    </a:cxn>
                    <a:cxn ang="0">
                      <a:pos x="47" y="23"/>
                    </a:cxn>
                    <a:cxn ang="0">
                      <a:pos x="38" y="22"/>
                    </a:cxn>
                    <a:cxn ang="0">
                      <a:pos x="18" y="21"/>
                    </a:cxn>
                    <a:cxn ang="0">
                      <a:pos x="10" y="21"/>
                    </a:cxn>
                    <a:cxn ang="0">
                      <a:pos x="7" y="21"/>
                    </a:cxn>
                    <a:cxn ang="0">
                      <a:pos x="6" y="21"/>
                    </a:cxn>
                    <a:cxn ang="0">
                      <a:pos x="5" y="21"/>
                    </a:cxn>
                    <a:cxn ang="0">
                      <a:pos x="5" y="21"/>
                    </a:cxn>
                    <a:cxn ang="0">
                      <a:pos x="5" y="18"/>
                    </a:cxn>
                    <a:cxn ang="0">
                      <a:pos x="4" y="0"/>
                    </a:cxn>
                    <a:cxn ang="0">
                      <a:pos x="1" y="6"/>
                    </a:cxn>
                    <a:cxn ang="0">
                      <a:pos x="0" y="18"/>
                    </a:cxn>
                    <a:cxn ang="0">
                      <a:pos x="1" y="23"/>
                    </a:cxn>
                    <a:cxn ang="0">
                      <a:pos x="2" y="25"/>
                    </a:cxn>
                    <a:cxn ang="0">
                      <a:pos x="4" y="28"/>
                    </a:cxn>
                    <a:cxn ang="0">
                      <a:pos x="13" y="28"/>
                    </a:cxn>
                    <a:cxn ang="0">
                      <a:pos x="19" y="29"/>
                    </a:cxn>
                    <a:cxn ang="0">
                      <a:pos x="28" y="29"/>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18" name="Freeform 58"/>
                <p:cNvSpPr>
                  <a:spLocks/>
                </p:cNvSpPr>
                <p:nvPr/>
              </p:nvSpPr>
              <p:spPr bwMode="auto">
                <a:xfrm>
                  <a:off x="3232" y="1367"/>
                  <a:ext cx="318" cy="106"/>
                </a:xfrm>
                <a:custGeom>
                  <a:avLst/>
                  <a:gdLst/>
                  <a:ahLst/>
                  <a:cxnLst>
                    <a:cxn ang="0">
                      <a:pos x="27" y="3"/>
                    </a:cxn>
                    <a:cxn ang="0">
                      <a:pos x="26" y="3"/>
                    </a:cxn>
                    <a:cxn ang="0">
                      <a:pos x="26" y="3"/>
                    </a:cxn>
                    <a:cxn ang="0">
                      <a:pos x="16" y="1"/>
                    </a:cxn>
                    <a:cxn ang="0">
                      <a:pos x="0" y="0"/>
                    </a:cxn>
                    <a:cxn ang="0">
                      <a:pos x="0" y="1"/>
                    </a:cxn>
                    <a:cxn ang="0">
                      <a:pos x="1" y="2"/>
                    </a:cxn>
                    <a:cxn ang="0">
                      <a:pos x="0" y="2"/>
                    </a:cxn>
                    <a:cxn ang="0">
                      <a:pos x="0" y="6"/>
                    </a:cxn>
                    <a:cxn ang="0">
                      <a:pos x="1" y="7"/>
                    </a:cxn>
                    <a:cxn ang="0">
                      <a:pos x="3" y="8"/>
                    </a:cxn>
                    <a:cxn ang="0">
                      <a:pos x="9" y="7"/>
                    </a:cxn>
                    <a:cxn ang="0">
                      <a:pos x="10" y="7"/>
                    </a:cxn>
                    <a:cxn ang="0">
                      <a:pos x="15" y="6"/>
                    </a:cxn>
                    <a:cxn ang="0">
                      <a:pos x="16" y="6"/>
                    </a:cxn>
                    <a:cxn ang="0">
                      <a:pos x="18" y="6"/>
                    </a:cxn>
                    <a:cxn ang="0">
                      <a:pos x="27" y="4"/>
                    </a:cxn>
                    <a:cxn ang="0">
                      <a:pos x="27" y="3"/>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19" name="Freeform 59"/>
                <p:cNvSpPr>
                  <a:spLocks/>
                </p:cNvSpPr>
                <p:nvPr/>
              </p:nvSpPr>
              <p:spPr bwMode="auto">
                <a:xfrm>
                  <a:off x="2633" y="1473"/>
                  <a:ext cx="399" cy="35"/>
                </a:xfrm>
                <a:custGeom>
                  <a:avLst/>
                  <a:gdLst/>
                  <a:ahLst/>
                  <a:cxnLst>
                    <a:cxn ang="0">
                      <a:pos x="3" y="2"/>
                    </a:cxn>
                    <a:cxn ang="0">
                      <a:pos x="8" y="3"/>
                    </a:cxn>
                    <a:cxn ang="0">
                      <a:pos x="10" y="2"/>
                    </a:cxn>
                    <a:cxn ang="0">
                      <a:pos x="12" y="2"/>
                    </a:cxn>
                    <a:cxn ang="0">
                      <a:pos x="16" y="2"/>
                    </a:cxn>
                    <a:cxn ang="0">
                      <a:pos x="22" y="1"/>
                    </a:cxn>
                    <a:cxn ang="0">
                      <a:pos x="28" y="2"/>
                    </a:cxn>
                    <a:cxn ang="0">
                      <a:pos x="34" y="1"/>
                    </a:cxn>
                    <a:cxn ang="0">
                      <a:pos x="34" y="1"/>
                    </a:cxn>
                    <a:cxn ang="0">
                      <a:pos x="34" y="1"/>
                    </a:cxn>
                    <a:cxn ang="0">
                      <a:pos x="34" y="1"/>
                    </a:cxn>
                    <a:cxn ang="0">
                      <a:pos x="34" y="1"/>
                    </a:cxn>
                    <a:cxn ang="0">
                      <a:pos x="31" y="1"/>
                    </a:cxn>
                    <a:cxn ang="0">
                      <a:pos x="21" y="0"/>
                    </a:cxn>
                    <a:cxn ang="0">
                      <a:pos x="9" y="0"/>
                    </a:cxn>
                    <a:cxn ang="0">
                      <a:pos x="5" y="0"/>
                    </a:cxn>
                    <a:cxn ang="0">
                      <a:pos x="2" y="0"/>
                    </a:cxn>
                    <a:cxn ang="0">
                      <a:pos x="0" y="1"/>
                    </a:cxn>
                    <a:cxn ang="0">
                      <a:pos x="1" y="2"/>
                    </a:cxn>
                    <a:cxn ang="0">
                      <a:pos x="3" y="2"/>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20" name="Freeform 60"/>
                <p:cNvSpPr>
                  <a:spLocks/>
                </p:cNvSpPr>
                <p:nvPr/>
              </p:nvSpPr>
              <p:spPr bwMode="auto">
                <a:xfrm>
                  <a:off x="3232" y="1508"/>
                  <a:ext cx="271" cy="70"/>
                </a:xfrm>
                <a:custGeom>
                  <a:avLst/>
                  <a:gdLst/>
                  <a:ahLst/>
                  <a:cxnLst>
                    <a:cxn ang="0">
                      <a:pos x="23" y="0"/>
                    </a:cxn>
                    <a:cxn ang="0">
                      <a:pos x="18" y="0"/>
                    </a:cxn>
                    <a:cxn ang="0">
                      <a:pos x="11" y="0"/>
                    </a:cxn>
                    <a:cxn ang="0">
                      <a:pos x="2" y="0"/>
                    </a:cxn>
                    <a:cxn ang="0">
                      <a:pos x="1" y="0"/>
                    </a:cxn>
                    <a:cxn ang="0">
                      <a:pos x="0" y="2"/>
                    </a:cxn>
                    <a:cxn ang="0">
                      <a:pos x="1" y="5"/>
                    </a:cxn>
                    <a:cxn ang="0">
                      <a:pos x="3" y="6"/>
                    </a:cxn>
                    <a:cxn ang="0">
                      <a:pos x="4" y="6"/>
                    </a:cxn>
                    <a:cxn ang="0">
                      <a:pos x="7" y="5"/>
                    </a:cxn>
                    <a:cxn ang="0">
                      <a:pos x="11" y="4"/>
                    </a:cxn>
                    <a:cxn ang="0">
                      <a:pos x="13" y="4"/>
                    </a:cxn>
                    <a:cxn ang="0">
                      <a:pos x="23" y="1"/>
                    </a:cxn>
                    <a:cxn ang="0">
                      <a:pos x="23" y="0"/>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21" name="Freeform 61"/>
                <p:cNvSpPr>
                  <a:spLocks/>
                </p:cNvSpPr>
                <p:nvPr/>
              </p:nvSpPr>
              <p:spPr bwMode="auto">
                <a:xfrm>
                  <a:off x="2644" y="1589"/>
                  <a:ext cx="400" cy="35"/>
                </a:xfrm>
                <a:custGeom>
                  <a:avLst/>
                  <a:gdLst/>
                  <a:ahLst/>
                  <a:cxnLst>
                    <a:cxn ang="0">
                      <a:pos x="8" y="3"/>
                    </a:cxn>
                    <a:cxn ang="0">
                      <a:pos x="14" y="3"/>
                    </a:cxn>
                    <a:cxn ang="0">
                      <a:pos x="19" y="3"/>
                    </a:cxn>
                    <a:cxn ang="0">
                      <a:pos x="26" y="2"/>
                    </a:cxn>
                    <a:cxn ang="0">
                      <a:pos x="34" y="1"/>
                    </a:cxn>
                    <a:cxn ang="0">
                      <a:pos x="34" y="1"/>
                    </a:cxn>
                    <a:cxn ang="0">
                      <a:pos x="34" y="1"/>
                    </a:cxn>
                    <a:cxn ang="0">
                      <a:pos x="34" y="0"/>
                    </a:cxn>
                    <a:cxn ang="0">
                      <a:pos x="34" y="0"/>
                    </a:cxn>
                    <a:cxn ang="0">
                      <a:pos x="32" y="0"/>
                    </a:cxn>
                    <a:cxn ang="0">
                      <a:pos x="27" y="0"/>
                    </a:cxn>
                    <a:cxn ang="0">
                      <a:pos x="19" y="0"/>
                    </a:cxn>
                    <a:cxn ang="0">
                      <a:pos x="16" y="0"/>
                    </a:cxn>
                    <a:cxn ang="0">
                      <a:pos x="12" y="0"/>
                    </a:cxn>
                    <a:cxn ang="0">
                      <a:pos x="8" y="1"/>
                    </a:cxn>
                    <a:cxn ang="0">
                      <a:pos x="3" y="1"/>
                    </a:cxn>
                    <a:cxn ang="0">
                      <a:pos x="2" y="1"/>
                    </a:cxn>
                    <a:cxn ang="0">
                      <a:pos x="0" y="1"/>
                    </a:cxn>
                    <a:cxn ang="0">
                      <a:pos x="8" y="3"/>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22" name="Freeform 62"/>
                <p:cNvSpPr>
                  <a:spLocks/>
                </p:cNvSpPr>
                <p:nvPr/>
              </p:nvSpPr>
              <p:spPr bwMode="auto">
                <a:xfrm>
                  <a:off x="3232" y="1614"/>
                  <a:ext cx="224" cy="70"/>
                </a:xfrm>
                <a:custGeom>
                  <a:avLst/>
                  <a:gdLst/>
                  <a:ahLst/>
                  <a:cxnLst>
                    <a:cxn ang="0">
                      <a:pos x="1" y="3"/>
                    </a:cxn>
                    <a:cxn ang="0">
                      <a:pos x="1" y="4"/>
                    </a:cxn>
                    <a:cxn ang="0">
                      <a:pos x="12" y="3"/>
                    </a:cxn>
                    <a:cxn ang="0">
                      <a:pos x="13" y="3"/>
                    </a:cxn>
                    <a:cxn ang="0">
                      <a:pos x="17" y="1"/>
                    </a:cxn>
                    <a:cxn ang="0">
                      <a:pos x="19" y="0"/>
                    </a:cxn>
                    <a:cxn ang="0">
                      <a:pos x="19" y="0"/>
                    </a:cxn>
                    <a:cxn ang="0">
                      <a:pos x="19" y="0"/>
                    </a:cxn>
                    <a:cxn ang="0">
                      <a:pos x="1" y="0"/>
                    </a:cxn>
                    <a:cxn ang="0">
                      <a:pos x="1" y="3"/>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23" name="Freeform 63"/>
                <p:cNvSpPr>
                  <a:spLocks/>
                </p:cNvSpPr>
                <p:nvPr/>
              </p:nvSpPr>
              <p:spPr bwMode="auto">
                <a:xfrm>
                  <a:off x="2644" y="1709"/>
                  <a:ext cx="459" cy="35"/>
                </a:xfrm>
                <a:custGeom>
                  <a:avLst/>
                  <a:gdLst/>
                  <a:ahLst/>
                  <a:cxnLst>
                    <a:cxn ang="0">
                      <a:pos x="1" y="3"/>
                    </a:cxn>
                    <a:cxn ang="0">
                      <a:pos x="6" y="3"/>
                    </a:cxn>
                    <a:cxn ang="0">
                      <a:pos x="13" y="3"/>
                    </a:cxn>
                    <a:cxn ang="0">
                      <a:pos x="16" y="3"/>
                    </a:cxn>
                    <a:cxn ang="0">
                      <a:pos x="21" y="3"/>
                    </a:cxn>
                    <a:cxn ang="0">
                      <a:pos x="25" y="2"/>
                    </a:cxn>
                    <a:cxn ang="0">
                      <a:pos x="39" y="2"/>
                    </a:cxn>
                    <a:cxn ang="0">
                      <a:pos x="39" y="2"/>
                    </a:cxn>
                    <a:cxn ang="0">
                      <a:pos x="37" y="1"/>
                    </a:cxn>
                    <a:cxn ang="0">
                      <a:pos x="25" y="0"/>
                    </a:cxn>
                    <a:cxn ang="0">
                      <a:pos x="9" y="0"/>
                    </a:cxn>
                    <a:cxn ang="0">
                      <a:pos x="2" y="0"/>
                    </a:cxn>
                    <a:cxn ang="0">
                      <a:pos x="0" y="1"/>
                    </a:cxn>
                    <a:cxn ang="0">
                      <a:pos x="0" y="1"/>
                    </a:cxn>
                    <a:cxn ang="0">
                      <a:pos x="1" y="3"/>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24" name="Freeform 64"/>
                <p:cNvSpPr>
                  <a:spLocks/>
                </p:cNvSpPr>
                <p:nvPr/>
              </p:nvSpPr>
              <p:spPr bwMode="auto">
                <a:xfrm>
                  <a:off x="3232" y="1719"/>
                  <a:ext cx="235" cy="58"/>
                </a:xfrm>
                <a:custGeom>
                  <a:avLst/>
                  <a:gdLst/>
                  <a:ahLst/>
                  <a:cxnLst>
                    <a:cxn ang="0">
                      <a:pos x="3" y="5"/>
                    </a:cxn>
                    <a:cxn ang="0">
                      <a:pos x="5" y="4"/>
                    </a:cxn>
                    <a:cxn ang="0">
                      <a:pos x="6" y="4"/>
                    </a:cxn>
                    <a:cxn ang="0">
                      <a:pos x="13" y="3"/>
                    </a:cxn>
                    <a:cxn ang="0">
                      <a:pos x="20" y="2"/>
                    </a:cxn>
                    <a:cxn ang="0">
                      <a:pos x="20" y="1"/>
                    </a:cxn>
                    <a:cxn ang="0">
                      <a:pos x="1" y="0"/>
                    </a:cxn>
                    <a:cxn ang="0">
                      <a:pos x="1" y="2"/>
                    </a:cxn>
                    <a:cxn ang="0">
                      <a:pos x="1" y="3"/>
                    </a:cxn>
                    <a:cxn ang="0">
                      <a:pos x="3" y="5"/>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25" name="Freeform 65"/>
                <p:cNvSpPr>
                  <a:spLocks/>
                </p:cNvSpPr>
                <p:nvPr/>
              </p:nvSpPr>
              <p:spPr bwMode="auto">
                <a:xfrm>
                  <a:off x="3244" y="1813"/>
                  <a:ext cx="282" cy="94"/>
                </a:xfrm>
                <a:custGeom>
                  <a:avLst/>
                  <a:gdLst/>
                  <a:ahLst/>
                  <a:cxnLst>
                    <a:cxn ang="0">
                      <a:pos x="2" y="8"/>
                    </a:cxn>
                    <a:cxn ang="0">
                      <a:pos x="7" y="7"/>
                    </a:cxn>
                    <a:cxn ang="0">
                      <a:pos x="9" y="7"/>
                    </a:cxn>
                    <a:cxn ang="0">
                      <a:pos x="13" y="6"/>
                    </a:cxn>
                    <a:cxn ang="0">
                      <a:pos x="18" y="5"/>
                    </a:cxn>
                    <a:cxn ang="0">
                      <a:pos x="20" y="4"/>
                    </a:cxn>
                    <a:cxn ang="0">
                      <a:pos x="24" y="2"/>
                    </a:cxn>
                    <a:cxn ang="0">
                      <a:pos x="24" y="1"/>
                    </a:cxn>
                    <a:cxn ang="0">
                      <a:pos x="24" y="1"/>
                    </a:cxn>
                    <a:cxn ang="0">
                      <a:pos x="23" y="1"/>
                    </a:cxn>
                    <a:cxn ang="0">
                      <a:pos x="13" y="1"/>
                    </a:cxn>
                    <a:cxn ang="0">
                      <a:pos x="2" y="0"/>
                    </a:cxn>
                    <a:cxn ang="0">
                      <a:pos x="1" y="1"/>
                    </a:cxn>
                    <a:cxn ang="0">
                      <a:pos x="0" y="6"/>
                    </a:cxn>
                    <a:cxn ang="0">
                      <a:pos x="2" y="8"/>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26" name="Freeform 66"/>
                <p:cNvSpPr>
                  <a:spLocks/>
                </p:cNvSpPr>
                <p:nvPr/>
              </p:nvSpPr>
              <p:spPr bwMode="auto">
                <a:xfrm>
                  <a:off x="2080" y="1849"/>
                  <a:ext cx="458" cy="129"/>
                </a:xfrm>
                <a:custGeom>
                  <a:avLst/>
                  <a:gdLst/>
                  <a:ahLst/>
                  <a:cxnLst>
                    <a:cxn ang="0">
                      <a:pos x="3" y="6"/>
                    </a:cxn>
                    <a:cxn ang="0">
                      <a:pos x="5" y="7"/>
                    </a:cxn>
                    <a:cxn ang="0">
                      <a:pos x="15" y="11"/>
                    </a:cxn>
                    <a:cxn ang="0">
                      <a:pos x="21" y="10"/>
                    </a:cxn>
                    <a:cxn ang="0">
                      <a:pos x="22" y="9"/>
                    </a:cxn>
                    <a:cxn ang="0">
                      <a:pos x="28" y="7"/>
                    </a:cxn>
                    <a:cxn ang="0">
                      <a:pos x="32" y="5"/>
                    </a:cxn>
                    <a:cxn ang="0">
                      <a:pos x="33" y="5"/>
                    </a:cxn>
                    <a:cxn ang="0">
                      <a:pos x="38" y="3"/>
                    </a:cxn>
                    <a:cxn ang="0">
                      <a:pos x="39" y="3"/>
                    </a:cxn>
                    <a:cxn ang="0">
                      <a:pos x="39" y="3"/>
                    </a:cxn>
                    <a:cxn ang="0">
                      <a:pos x="36" y="3"/>
                    </a:cxn>
                    <a:cxn ang="0">
                      <a:pos x="33" y="3"/>
                    </a:cxn>
                    <a:cxn ang="0">
                      <a:pos x="33" y="3"/>
                    </a:cxn>
                    <a:cxn ang="0">
                      <a:pos x="34" y="1"/>
                    </a:cxn>
                    <a:cxn ang="0">
                      <a:pos x="33" y="0"/>
                    </a:cxn>
                    <a:cxn ang="0">
                      <a:pos x="29" y="2"/>
                    </a:cxn>
                    <a:cxn ang="0">
                      <a:pos x="25" y="2"/>
                    </a:cxn>
                    <a:cxn ang="0">
                      <a:pos x="24" y="2"/>
                    </a:cxn>
                    <a:cxn ang="0">
                      <a:pos x="22" y="3"/>
                    </a:cxn>
                    <a:cxn ang="0">
                      <a:pos x="21" y="3"/>
                    </a:cxn>
                    <a:cxn ang="0">
                      <a:pos x="20" y="3"/>
                    </a:cxn>
                    <a:cxn ang="0">
                      <a:pos x="19" y="3"/>
                    </a:cxn>
                    <a:cxn ang="0">
                      <a:pos x="17" y="3"/>
                    </a:cxn>
                    <a:cxn ang="0">
                      <a:pos x="15" y="4"/>
                    </a:cxn>
                    <a:cxn ang="0">
                      <a:pos x="6" y="2"/>
                    </a:cxn>
                    <a:cxn ang="0">
                      <a:pos x="3" y="1"/>
                    </a:cxn>
                    <a:cxn ang="0">
                      <a:pos x="1" y="2"/>
                    </a:cxn>
                    <a:cxn ang="0">
                      <a:pos x="2" y="4"/>
                    </a:cxn>
                    <a:cxn ang="0">
                      <a:pos x="3" y="6"/>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grpSp>
          <p:grpSp>
            <p:nvGrpSpPr>
              <p:cNvPr id="117827" name="Group 67"/>
              <p:cNvGrpSpPr>
                <a:grpSpLocks/>
              </p:cNvGrpSpPr>
              <p:nvPr/>
            </p:nvGrpSpPr>
            <p:grpSpPr bwMode="auto">
              <a:xfrm>
                <a:off x="4224" y="2496"/>
                <a:ext cx="514" cy="367"/>
                <a:chOff x="1680" y="720"/>
                <a:chExt cx="2317" cy="1764"/>
              </a:xfrm>
            </p:grpSpPr>
            <p:sp>
              <p:nvSpPr>
                <p:cNvPr id="117828" name="Freeform 68"/>
                <p:cNvSpPr>
                  <a:spLocks/>
                </p:cNvSpPr>
                <p:nvPr/>
              </p:nvSpPr>
              <p:spPr bwMode="auto">
                <a:xfrm>
                  <a:off x="1939" y="755"/>
                  <a:ext cx="1987" cy="1482"/>
                </a:xfrm>
                <a:custGeom>
                  <a:avLst/>
                  <a:gdLst/>
                  <a:ahLst/>
                  <a:cxnLst>
                    <a:cxn ang="0">
                      <a:pos x="52" y="10"/>
                    </a:cxn>
                    <a:cxn ang="0">
                      <a:pos x="46" y="4"/>
                    </a:cxn>
                    <a:cxn ang="0">
                      <a:pos x="17" y="7"/>
                    </a:cxn>
                    <a:cxn ang="0">
                      <a:pos x="9" y="15"/>
                    </a:cxn>
                    <a:cxn ang="0">
                      <a:pos x="5" y="59"/>
                    </a:cxn>
                    <a:cxn ang="0">
                      <a:pos x="0" y="102"/>
                    </a:cxn>
                    <a:cxn ang="0">
                      <a:pos x="27" y="125"/>
                    </a:cxn>
                    <a:cxn ang="0">
                      <a:pos x="165" y="121"/>
                    </a:cxn>
                    <a:cxn ang="0">
                      <a:pos x="169" y="98"/>
                    </a:cxn>
                    <a:cxn ang="0">
                      <a:pos x="166" y="17"/>
                    </a:cxn>
                    <a:cxn ang="0">
                      <a:pos x="160" y="14"/>
                    </a:cxn>
                    <a:cxn ang="0">
                      <a:pos x="149" y="13"/>
                    </a:cxn>
                    <a:cxn ang="0">
                      <a:pos x="149" y="3"/>
                    </a:cxn>
                    <a:cxn ang="0">
                      <a:pos x="83" y="1"/>
                    </a:cxn>
                    <a:cxn ang="0">
                      <a:pos x="74" y="6"/>
                    </a:cxn>
                    <a:cxn ang="0">
                      <a:pos x="71" y="14"/>
                    </a:cxn>
                    <a:cxn ang="0">
                      <a:pos x="61" y="16"/>
                    </a:cxn>
                    <a:cxn ang="0">
                      <a:pos x="49" y="16"/>
                    </a:cxn>
                    <a:cxn ang="0">
                      <a:pos x="52" y="10"/>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w="0">
                  <a:noFill/>
                  <a:prstDash val="solid"/>
                  <a:round/>
                  <a:headEnd/>
                  <a:tailEnd/>
                </a:ln>
              </p:spPr>
              <p:txBody>
                <a:bodyPr lIns="86703" tIns="43352" rIns="86703" bIns="43352">
                  <a:spAutoFit/>
                </a:bodyPr>
                <a:lstStyle/>
                <a:p>
                  <a:endParaRPr lang="pl-PL"/>
                </a:p>
              </p:txBody>
            </p:sp>
            <p:sp>
              <p:nvSpPr>
                <p:cNvPr id="117829" name="Freeform 69"/>
                <p:cNvSpPr>
                  <a:spLocks/>
                </p:cNvSpPr>
                <p:nvPr/>
              </p:nvSpPr>
              <p:spPr bwMode="auto">
                <a:xfrm>
                  <a:off x="2092" y="932"/>
                  <a:ext cx="517" cy="1117"/>
                </a:xfrm>
                <a:custGeom>
                  <a:avLst/>
                  <a:gdLst/>
                  <a:ahLst/>
                  <a:cxnLst>
                    <a:cxn ang="0">
                      <a:pos x="39" y="2"/>
                    </a:cxn>
                    <a:cxn ang="0">
                      <a:pos x="33" y="17"/>
                    </a:cxn>
                    <a:cxn ang="0">
                      <a:pos x="30" y="38"/>
                    </a:cxn>
                    <a:cxn ang="0">
                      <a:pos x="32" y="88"/>
                    </a:cxn>
                    <a:cxn ang="0">
                      <a:pos x="32" y="88"/>
                    </a:cxn>
                    <a:cxn ang="0">
                      <a:pos x="33" y="82"/>
                    </a:cxn>
                    <a:cxn ang="0">
                      <a:pos x="33" y="82"/>
                    </a:cxn>
                    <a:cxn ang="0">
                      <a:pos x="33" y="82"/>
                    </a:cxn>
                    <a:cxn ang="0">
                      <a:pos x="36" y="81"/>
                    </a:cxn>
                    <a:cxn ang="0">
                      <a:pos x="36" y="80"/>
                    </a:cxn>
                    <a:cxn ang="0">
                      <a:pos x="34" y="81"/>
                    </a:cxn>
                    <a:cxn ang="0">
                      <a:pos x="35" y="81"/>
                    </a:cxn>
                    <a:cxn ang="0">
                      <a:pos x="22" y="80"/>
                    </a:cxn>
                    <a:cxn ang="0">
                      <a:pos x="8" y="79"/>
                    </a:cxn>
                    <a:cxn ang="0">
                      <a:pos x="0" y="86"/>
                    </a:cxn>
                    <a:cxn ang="0">
                      <a:pos x="7" y="94"/>
                    </a:cxn>
                    <a:cxn ang="0">
                      <a:pos x="6" y="93"/>
                    </a:cxn>
                    <a:cxn ang="0">
                      <a:pos x="23" y="95"/>
                    </a:cxn>
                    <a:cxn ang="0">
                      <a:pos x="39" y="92"/>
                    </a:cxn>
                    <a:cxn ang="0">
                      <a:pos x="39" y="92"/>
                    </a:cxn>
                    <a:cxn ang="0">
                      <a:pos x="42" y="91"/>
                    </a:cxn>
                    <a:cxn ang="0">
                      <a:pos x="42" y="91"/>
                    </a:cxn>
                    <a:cxn ang="0">
                      <a:pos x="42" y="90"/>
                    </a:cxn>
                    <a:cxn ang="0">
                      <a:pos x="43" y="84"/>
                    </a:cxn>
                    <a:cxn ang="0">
                      <a:pos x="43" y="84"/>
                    </a:cxn>
                    <a:cxn ang="0">
                      <a:pos x="43" y="84"/>
                    </a:cxn>
                    <a:cxn ang="0">
                      <a:pos x="40" y="39"/>
                    </a:cxn>
                    <a:cxn ang="0">
                      <a:pos x="43" y="6"/>
                    </a:cxn>
                    <a:cxn ang="0">
                      <a:pos x="42" y="3"/>
                    </a:cxn>
                    <a:cxn ang="0">
                      <a:pos x="41" y="1"/>
                    </a:cxn>
                    <a:cxn ang="0">
                      <a:pos x="39" y="2"/>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30" name="Freeform 70"/>
                <p:cNvSpPr>
                  <a:spLocks/>
                </p:cNvSpPr>
                <p:nvPr/>
              </p:nvSpPr>
              <p:spPr bwMode="auto">
                <a:xfrm>
                  <a:off x="3703" y="943"/>
                  <a:ext cx="94" cy="247"/>
                </a:xfrm>
                <a:custGeom>
                  <a:avLst/>
                  <a:gdLst/>
                  <a:ahLst/>
                  <a:cxnLst>
                    <a:cxn ang="0">
                      <a:pos x="5" y="1"/>
                    </a:cxn>
                    <a:cxn ang="0">
                      <a:pos x="0" y="17"/>
                    </a:cxn>
                    <a:cxn ang="0">
                      <a:pos x="3" y="20"/>
                    </a:cxn>
                    <a:cxn ang="0">
                      <a:pos x="6" y="18"/>
                    </a:cxn>
                    <a:cxn ang="0">
                      <a:pos x="8" y="2"/>
                    </a:cxn>
                    <a:cxn ang="0">
                      <a:pos x="7" y="0"/>
                    </a:cxn>
                    <a:cxn ang="0">
                      <a:pos x="5" y="1"/>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31" name="Freeform 71"/>
                <p:cNvSpPr>
                  <a:spLocks/>
                </p:cNvSpPr>
                <p:nvPr/>
              </p:nvSpPr>
              <p:spPr bwMode="auto">
                <a:xfrm>
                  <a:off x="3162" y="1190"/>
                  <a:ext cx="129" cy="1023"/>
                </a:xfrm>
                <a:custGeom>
                  <a:avLst/>
                  <a:gdLst/>
                  <a:ahLst/>
                  <a:cxnLst>
                    <a:cxn ang="0">
                      <a:pos x="2" y="3"/>
                    </a:cxn>
                    <a:cxn ang="0">
                      <a:pos x="1" y="12"/>
                    </a:cxn>
                    <a:cxn ang="0">
                      <a:pos x="1" y="33"/>
                    </a:cxn>
                    <a:cxn ang="0">
                      <a:pos x="1" y="83"/>
                    </a:cxn>
                    <a:cxn ang="0">
                      <a:pos x="5" y="87"/>
                    </a:cxn>
                    <a:cxn ang="0">
                      <a:pos x="9" y="83"/>
                    </a:cxn>
                    <a:cxn ang="0">
                      <a:pos x="9" y="4"/>
                    </a:cxn>
                    <a:cxn ang="0">
                      <a:pos x="6" y="0"/>
                    </a:cxn>
                    <a:cxn ang="0">
                      <a:pos x="2" y="3"/>
                    </a:cxn>
                    <a:cxn ang="0">
                      <a:pos x="2" y="3"/>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32" name="Freeform 72"/>
                <p:cNvSpPr>
                  <a:spLocks/>
                </p:cNvSpPr>
                <p:nvPr/>
              </p:nvSpPr>
              <p:spPr bwMode="auto">
                <a:xfrm>
                  <a:off x="2633" y="1474"/>
                  <a:ext cx="423" cy="94"/>
                </a:xfrm>
                <a:custGeom>
                  <a:avLst/>
                  <a:gdLst/>
                  <a:ahLst/>
                  <a:cxnLst>
                    <a:cxn ang="0">
                      <a:pos x="1" y="5"/>
                    </a:cxn>
                    <a:cxn ang="0">
                      <a:pos x="21" y="8"/>
                    </a:cxn>
                    <a:cxn ang="0">
                      <a:pos x="34" y="6"/>
                    </a:cxn>
                    <a:cxn ang="0">
                      <a:pos x="36" y="4"/>
                    </a:cxn>
                    <a:cxn ang="0">
                      <a:pos x="34" y="2"/>
                    </a:cxn>
                    <a:cxn ang="0">
                      <a:pos x="12" y="3"/>
                    </a:cxn>
                    <a:cxn ang="0">
                      <a:pos x="1" y="3"/>
                    </a:cxn>
                    <a:cxn ang="0">
                      <a:pos x="0" y="4"/>
                    </a:cxn>
                    <a:cxn ang="0">
                      <a:pos x="1" y="5"/>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33" name="Freeform 73"/>
                <p:cNvSpPr>
                  <a:spLocks/>
                </p:cNvSpPr>
                <p:nvPr/>
              </p:nvSpPr>
              <p:spPr bwMode="auto">
                <a:xfrm>
                  <a:off x="2715" y="1543"/>
                  <a:ext cx="317" cy="212"/>
                </a:xfrm>
                <a:custGeom>
                  <a:avLst/>
                  <a:gdLst/>
                  <a:ahLst/>
                  <a:cxnLst>
                    <a:cxn ang="0">
                      <a:pos x="16" y="0"/>
                    </a:cxn>
                    <a:cxn ang="0">
                      <a:pos x="9" y="2"/>
                    </a:cxn>
                    <a:cxn ang="0">
                      <a:pos x="3" y="5"/>
                    </a:cxn>
                    <a:cxn ang="0">
                      <a:pos x="4" y="11"/>
                    </a:cxn>
                    <a:cxn ang="0">
                      <a:pos x="1" y="5"/>
                    </a:cxn>
                    <a:cxn ang="0">
                      <a:pos x="0" y="8"/>
                    </a:cxn>
                    <a:cxn ang="0">
                      <a:pos x="4" y="12"/>
                    </a:cxn>
                    <a:cxn ang="0">
                      <a:pos x="7" y="12"/>
                    </a:cxn>
                    <a:cxn ang="0">
                      <a:pos x="19" y="14"/>
                    </a:cxn>
                    <a:cxn ang="0">
                      <a:pos x="19" y="14"/>
                    </a:cxn>
                    <a:cxn ang="0">
                      <a:pos x="17" y="8"/>
                    </a:cxn>
                    <a:cxn ang="0">
                      <a:pos x="18" y="8"/>
                    </a:cxn>
                    <a:cxn ang="0">
                      <a:pos x="15" y="12"/>
                    </a:cxn>
                    <a:cxn ang="0">
                      <a:pos x="14" y="16"/>
                    </a:cxn>
                    <a:cxn ang="0">
                      <a:pos x="18" y="18"/>
                    </a:cxn>
                    <a:cxn ang="0">
                      <a:pos x="24" y="15"/>
                    </a:cxn>
                    <a:cxn ang="0">
                      <a:pos x="26" y="12"/>
                    </a:cxn>
                    <a:cxn ang="0">
                      <a:pos x="26" y="8"/>
                    </a:cxn>
                    <a:cxn ang="0">
                      <a:pos x="24" y="5"/>
                    </a:cxn>
                    <a:cxn ang="0">
                      <a:pos x="24" y="5"/>
                    </a:cxn>
                    <a:cxn ang="0">
                      <a:pos x="10" y="4"/>
                    </a:cxn>
                    <a:cxn ang="0">
                      <a:pos x="4" y="4"/>
                    </a:cxn>
                    <a:cxn ang="0">
                      <a:pos x="7" y="11"/>
                    </a:cxn>
                    <a:cxn ang="0">
                      <a:pos x="7" y="11"/>
                    </a:cxn>
                    <a:cxn ang="0">
                      <a:pos x="5" y="4"/>
                    </a:cxn>
                    <a:cxn ang="0">
                      <a:pos x="8" y="9"/>
                    </a:cxn>
                    <a:cxn ang="0">
                      <a:pos x="17" y="3"/>
                    </a:cxn>
                    <a:cxn ang="0">
                      <a:pos x="18" y="1"/>
                    </a:cxn>
                    <a:cxn ang="0">
                      <a:pos x="16" y="0"/>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34" name="Freeform 74"/>
                <p:cNvSpPr>
                  <a:spLocks/>
                </p:cNvSpPr>
                <p:nvPr/>
              </p:nvSpPr>
              <p:spPr bwMode="auto">
                <a:xfrm>
                  <a:off x="2127" y="873"/>
                  <a:ext cx="70" cy="858"/>
                </a:xfrm>
                <a:custGeom>
                  <a:avLst/>
                  <a:gdLst/>
                  <a:ahLst/>
                  <a:cxnLst>
                    <a:cxn ang="0">
                      <a:pos x="4" y="1"/>
                    </a:cxn>
                    <a:cxn ang="0">
                      <a:pos x="0" y="33"/>
                    </a:cxn>
                    <a:cxn ang="0">
                      <a:pos x="2" y="72"/>
                    </a:cxn>
                    <a:cxn ang="0">
                      <a:pos x="4" y="73"/>
                    </a:cxn>
                    <a:cxn ang="0">
                      <a:pos x="5" y="72"/>
                    </a:cxn>
                    <a:cxn ang="0">
                      <a:pos x="6" y="1"/>
                    </a:cxn>
                    <a:cxn ang="0">
                      <a:pos x="5" y="0"/>
                    </a:cxn>
                    <a:cxn ang="0">
                      <a:pos x="4" y="1"/>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35" name="Freeform 75"/>
                <p:cNvSpPr>
                  <a:spLocks/>
                </p:cNvSpPr>
                <p:nvPr/>
              </p:nvSpPr>
              <p:spPr bwMode="auto">
                <a:xfrm>
                  <a:off x="2668" y="943"/>
                  <a:ext cx="153" cy="271"/>
                </a:xfrm>
                <a:custGeom>
                  <a:avLst/>
                  <a:gdLst/>
                  <a:ahLst/>
                  <a:cxnLst>
                    <a:cxn ang="0">
                      <a:pos x="3" y="2"/>
                    </a:cxn>
                    <a:cxn ang="0">
                      <a:pos x="6" y="21"/>
                    </a:cxn>
                    <a:cxn ang="0">
                      <a:pos x="11" y="22"/>
                    </a:cxn>
                    <a:cxn ang="0">
                      <a:pos x="12" y="18"/>
                    </a:cxn>
                    <a:cxn ang="0">
                      <a:pos x="6" y="2"/>
                    </a:cxn>
                    <a:cxn ang="0">
                      <a:pos x="4" y="1"/>
                    </a:cxn>
                    <a:cxn ang="0">
                      <a:pos x="3" y="2"/>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7836" name="Freeform 76"/>
                <p:cNvSpPr>
                  <a:spLocks/>
                </p:cNvSpPr>
                <p:nvPr/>
              </p:nvSpPr>
              <p:spPr bwMode="auto">
                <a:xfrm>
                  <a:off x="2962" y="896"/>
                  <a:ext cx="599" cy="377"/>
                </a:xfrm>
                <a:custGeom>
                  <a:avLst/>
                  <a:gdLst/>
                  <a:ahLst/>
                  <a:cxnLst>
                    <a:cxn ang="0">
                      <a:pos x="2" y="1"/>
                    </a:cxn>
                    <a:cxn ang="0">
                      <a:pos x="0" y="23"/>
                    </a:cxn>
                    <a:cxn ang="0">
                      <a:pos x="12" y="31"/>
                    </a:cxn>
                    <a:cxn ang="0">
                      <a:pos x="48" y="29"/>
                    </a:cxn>
                    <a:cxn ang="0">
                      <a:pos x="50" y="17"/>
                    </a:cxn>
                    <a:cxn ang="0">
                      <a:pos x="50" y="0"/>
                    </a:cxn>
                    <a:cxn ang="0">
                      <a:pos x="2" y="1"/>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w="0">
                  <a:noFill/>
                  <a:prstDash val="solid"/>
                  <a:round/>
                  <a:headEnd/>
                  <a:tailEnd/>
                </a:ln>
              </p:spPr>
              <p:txBody>
                <a:bodyPr lIns="86703" tIns="43352" rIns="86703" bIns="43352">
                  <a:spAutoFit/>
                </a:bodyPr>
                <a:lstStyle/>
                <a:p>
                  <a:endParaRPr lang="pl-PL"/>
                </a:p>
              </p:txBody>
            </p:sp>
            <p:sp>
              <p:nvSpPr>
                <p:cNvPr id="117837" name="Freeform 77"/>
                <p:cNvSpPr>
                  <a:spLocks/>
                </p:cNvSpPr>
                <p:nvPr/>
              </p:nvSpPr>
              <p:spPr bwMode="auto">
                <a:xfrm>
                  <a:off x="2574" y="720"/>
                  <a:ext cx="1023" cy="482"/>
                </a:xfrm>
                <a:custGeom>
                  <a:avLst/>
                  <a:gdLst/>
                  <a:ahLst/>
                  <a:cxnLst>
                    <a:cxn ang="0">
                      <a:pos x="85" y="5"/>
                    </a:cxn>
                    <a:cxn ang="0">
                      <a:pos x="74" y="1"/>
                    </a:cxn>
                    <a:cxn ang="0">
                      <a:pos x="49" y="0"/>
                    </a:cxn>
                    <a:cxn ang="0">
                      <a:pos x="41" y="0"/>
                    </a:cxn>
                    <a:cxn ang="0">
                      <a:pos x="38" y="0"/>
                    </a:cxn>
                    <a:cxn ang="0">
                      <a:pos x="33" y="0"/>
                    </a:cxn>
                    <a:cxn ang="0">
                      <a:pos x="27" y="1"/>
                    </a:cxn>
                    <a:cxn ang="0">
                      <a:pos x="24" y="1"/>
                    </a:cxn>
                    <a:cxn ang="0">
                      <a:pos x="19" y="1"/>
                    </a:cxn>
                    <a:cxn ang="0">
                      <a:pos x="17" y="2"/>
                    </a:cxn>
                    <a:cxn ang="0">
                      <a:pos x="17" y="5"/>
                    </a:cxn>
                    <a:cxn ang="0">
                      <a:pos x="16" y="10"/>
                    </a:cxn>
                    <a:cxn ang="0">
                      <a:pos x="15" y="18"/>
                    </a:cxn>
                    <a:cxn ang="0">
                      <a:pos x="14" y="17"/>
                    </a:cxn>
                    <a:cxn ang="0">
                      <a:pos x="14" y="17"/>
                    </a:cxn>
                    <a:cxn ang="0">
                      <a:pos x="7" y="17"/>
                    </a:cxn>
                    <a:cxn ang="0">
                      <a:pos x="1" y="19"/>
                    </a:cxn>
                    <a:cxn ang="0">
                      <a:pos x="1" y="21"/>
                    </a:cxn>
                    <a:cxn ang="0">
                      <a:pos x="12" y="21"/>
                    </a:cxn>
                    <a:cxn ang="0">
                      <a:pos x="14" y="19"/>
                    </a:cxn>
                    <a:cxn ang="0">
                      <a:pos x="17" y="30"/>
                    </a:cxn>
                    <a:cxn ang="0">
                      <a:pos x="21" y="38"/>
                    </a:cxn>
                    <a:cxn ang="0">
                      <a:pos x="25" y="39"/>
                    </a:cxn>
                    <a:cxn ang="0">
                      <a:pos x="25" y="32"/>
                    </a:cxn>
                    <a:cxn ang="0">
                      <a:pos x="25" y="22"/>
                    </a:cxn>
                    <a:cxn ang="0">
                      <a:pos x="25" y="12"/>
                    </a:cxn>
                    <a:cxn ang="0">
                      <a:pos x="29" y="10"/>
                    </a:cxn>
                    <a:cxn ang="0">
                      <a:pos x="34" y="10"/>
                    </a:cxn>
                    <a:cxn ang="0">
                      <a:pos x="39" y="10"/>
                    </a:cxn>
                    <a:cxn ang="0">
                      <a:pos x="54" y="8"/>
                    </a:cxn>
                    <a:cxn ang="0">
                      <a:pos x="59" y="8"/>
                    </a:cxn>
                    <a:cxn ang="0">
                      <a:pos x="73" y="8"/>
                    </a:cxn>
                    <a:cxn ang="0">
                      <a:pos x="78" y="8"/>
                    </a:cxn>
                    <a:cxn ang="0">
                      <a:pos x="87" y="6"/>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38" name="Freeform 78"/>
                <p:cNvSpPr>
                  <a:spLocks/>
                </p:cNvSpPr>
                <p:nvPr/>
              </p:nvSpPr>
              <p:spPr bwMode="auto">
                <a:xfrm>
                  <a:off x="3656" y="779"/>
                  <a:ext cx="82" cy="494"/>
                </a:xfrm>
                <a:custGeom>
                  <a:avLst/>
                  <a:gdLst/>
                  <a:ahLst/>
                  <a:cxnLst>
                    <a:cxn ang="0">
                      <a:pos x="6" y="6"/>
                    </a:cxn>
                    <a:cxn ang="0">
                      <a:pos x="6" y="3"/>
                    </a:cxn>
                    <a:cxn ang="0">
                      <a:pos x="2" y="0"/>
                    </a:cxn>
                    <a:cxn ang="0">
                      <a:pos x="0" y="11"/>
                    </a:cxn>
                    <a:cxn ang="0">
                      <a:pos x="0" y="25"/>
                    </a:cxn>
                    <a:cxn ang="0">
                      <a:pos x="2" y="37"/>
                    </a:cxn>
                    <a:cxn ang="0">
                      <a:pos x="3" y="42"/>
                    </a:cxn>
                    <a:cxn ang="0">
                      <a:pos x="3" y="42"/>
                    </a:cxn>
                    <a:cxn ang="0">
                      <a:pos x="3" y="41"/>
                    </a:cxn>
                    <a:cxn ang="0">
                      <a:pos x="4" y="38"/>
                    </a:cxn>
                    <a:cxn ang="0">
                      <a:pos x="5" y="35"/>
                    </a:cxn>
                    <a:cxn ang="0">
                      <a:pos x="5" y="28"/>
                    </a:cxn>
                    <a:cxn ang="0">
                      <a:pos x="6" y="6"/>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39" name="Freeform 79"/>
                <p:cNvSpPr>
                  <a:spLocks/>
                </p:cNvSpPr>
                <p:nvPr/>
              </p:nvSpPr>
              <p:spPr bwMode="auto">
                <a:xfrm>
                  <a:off x="2139" y="791"/>
                  <a:ext cx="458" cy="1023"/>
                </a:xfrm>
                <a:custGeom>
                  <a:avLst/>
                  <a:gdLst/>
                  <a:ahLst/>
                  <a:cxnLst>
                    <a:cxn ang="0">
                      <a:pos x="36" y="14"/>
                    </a:cxn>
                    <a:cxn ang="0">
                      <a:pos x="37" y="13"/>
                    </a:cxn>
                    <a:cxn ang="0">
                      <a:pos x="39" y="6"/>
                    </a:cxn>
                    <a:cxn ang="0">
                      <a:pos x="39" y="5"/>
                    </a:cxn>
                    <a:cxn ang="0">
                      <a:pos x="39" y="4"/>
                    </a:cxn>
                    <a:cxn ang="0">
                      <a:pos x="36" y="2"/>
                    </a:cxn>
                    <a:cxn ang="0">
                      <a:pos x="17" y="0"/>
                    </a:cxn>
                    <a:cxn ang="0">
                      <a:pos x="13" y="0"/>
                    </a:cxn>
                    <a:cxn ang="0">
                      <a:pos x="12" y="0"/>
                    </a:cxn>
                    <a:cxn ang="0">
                      <a:pos x="11" y="0"/>
                    </a:cxn>
                    <a:cxn ang="0">
                      <a:pos x="7" y="1"/>
                    </a:cxn>
                    <a:cxn ang="0">
                      <a:pos x="0" y="4"/>
                    </a:cxn>
                    <a:cxn ang="0">
                      <a:pos x="1" y="5"/>
                    </a:cxn>
                    <a:cxn ang="0">
                      <a:pos x="3" y="5"/>
                    </a:cxn>
                    <a:cxn ang="0">
                      <a:pos x="6" y="4"/>
                    </a:cxn>
                    <a:cxn ang="0">
                      <a:pos x="9" y="4"/>
                    </a:cxn>
                    <a:cxn ang="0">
                      <a:pos x="11" y="3"/>
                    </a:cxn>
                    <a:cxn ang="0">
                      <a:pos x="14" y="3"/>
                    </a:cxn>
                    <a:cxn ang="0">
                      <a:pos x="27" y="3"/>
                    </a:cxn>
                    <a:cxn ang="0">
                      <a:pos x="31" y="5"/>
                    </a:cxn>
                    <a:cxn ang="0">
                      <a:pos x="31" y="5"/>
                    </a:cxn>
                    <a:cxn ang="0">
                      <a:pos x="30" y="7"/>
                    </a:cxn>
                    <a:cxn ang="0">
                      <a:pos x="28" y="19"/>
                    </a:cxn>
                    <a:cxn ang="0">
                      <a:pos x="27" y="31"/>
                    </a:cxn>
                    <a:cxn ang="0">
                      <a:pos x="27" y="41"/>
                    </a:cxn>
                    <a:cxn ang="0">
                      <a:pos x="26" y="56"/>
                    </a:cxn>
                    <a:cxn ang="0">
                      <a:pos x="28" y="73"/>
                    </a:cxn>
                    <a:cxn ang="0">
                      <a:pos x="27" y="74"/>
                    </a:cxn>
                    <a:cxn ang="0">
                      <a:pos x="28" y="79"/>
                    </a:cxn>
                    <a:cxn ang="0">
                      <a:pos x="28" y="84"/>
                    </a:cxn>
                    <a:cxn ang="0">
                      <a:pos x="29" y="87"/>
                    </a:cxn>
                    <a:cxn ang="0">
                      <a:pos x="29" y="87"/>
                    </a:cxn>
                    <a:cxn ang="0">
                      <a:pos x="30" y="84"/>
                    </a:cxn>
                    <a:cxn ang="0">
                      <a:pos x="30" y="77"/>
                    </a:cxn>
                    <a:cxn ang="0">
                      <a:pos x="31" y="74"/>
                    </a:cxn>
                    <a:cxn ang="0">
                      <a:pos x="31" y="73"/>
                    </a:cxn>
                    <a:cxn ang="0">
                      <a:pos x="31" y="71"/>
                    </a:cxn>
                    <a:cxn ang="0">
                      <a:pos x="31" y="67"/>
                    </a:cxn>
                    <a:cxn ang="0">
                      <a:pos x="32" y="59"/>
                    </a:cxn>
                    <a:cxn ang="0">
                      <a:pos x="32" y="55"/>
                    </a:cxn>
                    <a:cxn ang="0">
                      <a:pos x="33" y="43"/>
                    </a:cxn>
                    <a:cxn ang="0">
                      <a:pos x="34" y="38"/>
                    </a:cxn>
                    <a:cxn ang="0">
                      <a:pos x="35" y="24"/>
                    </a:cxn>
                    <a:cxn ang="0">
                      <a:pos x="36" y="14"/>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40" name="Freeform 80"/>
                <p:cNvSpPr>
                  <a:spLocks/>
                </p:cNvSpPr>
                <p:nvPr/>
              </p:nvSpPr>
              <p:spPr bwMode="auto">
                <a:xfrm>
                  <a:off x="1962" y="849"/>
                  <a:ext cx="200" cy="1047"/>
                </a:xfrm>
                <a:custGeom>
                  <a:avLst/>
                  <a:gdLst/>
                  <a:ahLst/>
                  <a:cxnLst>
                    <a:cxn ang="0">
                      <a:pos x="10" y="47"/>
                    </a:cxn>
                    <a:cxn ang="0">
                      <a:pos x="10" y="44"/>
                    </a:cxn>
                    <a:cxn ang="0">
                      <a:pos x="10" y="41"/>
                    </a:cxn>
                    <a:cxn ang="0">
                      <a:pos x="12" y="34"/>
                    </a:cxn>
                    <a:cxn ang="0">
                      <a:pos x="13" y="24"/>
                    </a:cxn>
                    <a:cxn ang="0">
                      <a:pos x="13" y="21"/>
                    </a:cxn>
                    <a:cxn ang="0">
                      <a:pos x="15" y="15"/>
                    </a:cxn>
                    <a:cxn ang="0">
                      <a:pos x="15" y="13"/>
                    </a:cxn>
                    <a:cxn ang="0">
                      <a:pos x="15" y="10"/>
                    </a:cxn>
                    <a:cxn ang="0">
                      <a:pos x="16" y="9"/>
                    </a:cxn>
                    <a:cxn ang="0">
                      <a:pos x="17" y="8"/>
                    </a:cxn>
                    <a:cxn ang="0">
                      <a:pos x="17" y="7"/>
                    </a:cxn>
                    <a:cxn ang="0">
                      <a:pos x="17" y="7"/>
                    </a:cxn>
                    <a:cxn ang="0">
                      <a:pos x="14" y="5"/>
                    </a:cxn>
                    <a:cxn ang="0">
                      <a:pos x="13" y="3"/>
                    </a:cxn>
                    <a:cxn ang="0">
                      <a:pos x="9" y="1"/>
                    </a:cxn>
                    <a:cxn ang="0">
                      <a:pos x="7" y="0"/>
                    </a:cxn>
                    <a:cxn ang="0">
                      <a:pos x="4" y="2"/>
                    </a:cxn>
                    <a:cxn ang="0">
                      <a:pos x="4" y="5"/>
                    </a:cxn>
                    <a:cxn ang="0">
                      <a:pos x="2" y="13"/>
                    </a:cxn>
                    <a:cxn ang="0">
                      <a:pos x="2" y="17"/>
                    </a:cxn>
                    <a:cxn ang="0">
                      <a:pos x="1" y="21"/>
                    </a:cxn>
                    <a:cxn ang="0">
                      <a:pos x="1" y="33"/>
                    </a:cxn>
                    <a:cxn ang="0">
                      <a:pos x="0" y="40"/>
                    </a:cxn>
                    <a:cxn ang="0">
                      <a:pos x="0" y="52"/>
                    </a:cxn>
                    <a:cxn ang="0">
                      <a:pos x="2" y="70"/>
                    </a:cxn>
                    <a:cxn ang="0">
                      <a:pos x="6" y="85"/>
                    </a:cxn>
                    <a:cxn ang="0">
                      <a:pos x="8" y="89"/>
                    </a:cxn>
                    <a:cxn ang="0">
                      <a:pos x="8" y="89"/>
                    </a:cxn>
                    <a:cxn ang="0">
                      <a:pos x="8" y="87"/>
                    </a:cxn>
                    <a:cxn ang="0">
                      <a:pos x="8" y="86"/>
                    </a:cxn>
                    <a:cxn ang="0">
                      <a:pos x="9" y="81"/>
                    </a:cxn>
                    <a:cxn ang="0">
                      <a:pos x="9" y="76"/>
                    </a:cxn>
                    <a:cxn ang="0">
                      <a:pos x="9" y="74"/>
                    </a:cxn>
                    <a:cxn ang="0">
                      <a:pos x="9" y="71"/>
                    </a:cxn>
                    <a:cxn ang="0">
                      <a:pos x="9" y="68"/>
                    </a:cxn>
                    <a:cxn ang="0">
                      <a:pos x="9" y="64"/>
                    </a:cxn>
                    <a:cxn ang="0">
                      <a:pos x="9" y="61"/>
                    </a:cxn>
                    <a:cxn ang="0">
                      <a:pos x="8" y="59"/>
                    </a:cxn>
                    <a:cxn ang="0">
                      <a:pos x="9" y="52"/>
                    </a:cxn>
                    <a:cxn ang="0">
                      <a:pos x="10" y="47"/>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41" name="Freeform 81"/>
                <p:cNvSpPr>
                  <a:spLocks/>
                </p:cNvSpPr>
                <p:nvPr/>
              </p:nvSpPr>
              <p:spPr bwMode="auto">
                <a:xfrm>
                  <a:off x="2962" y="873"/>
                  <a:ext cx="611" cy="70"/>
                </a:xfrm>
                <a:custGeom>
                  <a:avLst/>
                  <a:gdLst/>
                  <a:ahLst/>
                  <a:cxnLst>
                    <a:cxn ang="0">
                      <a:pos x="52" y="2"/>
                    </a:cxn>
                    <a:cxn ang="0">
                      <a:pos x="52" y="2"/>
                    </a:cxn>
                    <a:cxn ang="0">
                      <a:pos x="48" y="1"/>
                    </a:cxn>
                    <a:cxn ang="0">
                      <a:pos x="46" y="1"/>
                    </a:cxn>
                    <a:cxn ang="0">
                      <a:pos x="41" y="0"/>
                    </a:cxn>
                    <a:cxn ang="0">
                      <a:pos x="35" y="0"/>
                    </a:cxn>
                    <a:cxn ang="0">
                      <a:pos x="23" y="0"/>
                    </a:cxn>
                    <a:cxn ang="0">
                      <a:pos x="18" y="0"/>
                    </a:cxn>
                    <a:cxn ang="0">
                      <a:pos x="15" y="1"/>
                    </a:cxn>
                    <a:cxn ang="0">
                      <a:pos x="13" y="1"/>
                    </a:cxn>
                    <a:cxn ang="0">
                      <a:pos x="12" y="1"/>
                    </a:cxn>
                    <a:cxn ang="0">
                      <a:pos x="10" y="1"/>
                    </a:cxn>
                    <a:cxn ang="0">
                      <a:pos x="8" y="1"/>
                    </a:cxn>
                    <a:cxn ang="0">
                      <a:pos x="7" y="2"/>
                    </a:cxn>
                    <a:cxn ang="0">
                      <a:pos x="4" y="2"/>
                    </a:cxn>
                    <a:cxn ang="0">
                      <a:pos x="3" y="2"/>
                    </a:cxn>
                    <a:cxn ang="0">
                      <a:pos x="0" y="4"/>
                    </a:cxn>
                    <a:cxn ang="0">
                      <a:pos x="0" y="4"/>
                    </a:cxn>
                    <a:cxn ang="0">
                      <a:pos x="0" y="4"/>
                    </a:cxn>
                    <a:cxn ang="0">
                      <a:pos x="2" y="5"/>
                    </a:cxn>
                    <a:cxn ang="0">
                      <a:pos x="7" y="6"/>
                    </a:cxn>
                    <a:cxn ang="0">
                      <a:pos x="24" y="6"/>
                    </a:cxn>
                    <a:cxn ang="0">
                      <a:pos x="39" y="5"/>
                    </a:cxn>
                    <a:cxn ang="0">
                      <a:pos x="52" y="3"/>
                    </a:cxn>
                    <a:cxn ang="0">
                      <a:pos x="52" y="2"/>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42" name="Freeform 82"/>
                <p:cNvSpPr>
                  <a:spLocks/>
                </p:cNvSpPr>
                <p:nvPr/>
              </p:nvSpPr>
              <p:spPr bwMode="auto">
                <a:xfrm>
                  <a:off x="1680" y="920"/>
                  <a:ext cx="2317" cy="1564"/>
                </a:xfrm>
                <a:custGeom>
                  <a:avLst/>
                  <a:gdLst/>
                  <a:ahLst/>
                  <a:cxnLst>
                    <a:cxn ang="0">
                      <a:pos x="25" y="131"/>
                    </a:cxn>
                    <a:cxn ang="0">
                      <a:pos x="51" y="114"/>
                    </a:cxn>
                    <a:cxn ang="0">
                      <a:pos x="65" y="115"/>
                    </a:cxn>
                    <a:cxn ang="0">
                      <a:pos x="77" y="115"/>
                    </a:cxn>
                    <a:cxn ang="0">
                      <a:pos x="102" y="115"/>
                    </a:cxn>
                    <a:cxn ang="0">
                      <a:pos x="122" y="114"/>
                    </a:cxn>
                    <a:cxn ang="0">
                      <a:pos x="130" y="114"/>
                    </a:cxn>
                    <a:cxn ang="0">
                      <a:pos x="145" y="113"/>
                    </a:cxn>
                    <a:cxn ang="0">
                      <a:pos x="155" y="113"/>
                    </a:cxn>
                    <a:cxn ang="0">
                      <a:pos x="176" y="110"/>
                    </a:cxn>
                    <a:cxn ang="0">
                      <a:pos x="192" y="106"/>
                    </a:cxn>
                    <a:cxn ang="0">
                      <a:pos x="189" y="106"/>
                    </a:cxn>
                    <a:cxn ang="0">
                      <a:pos x="192" y="97"/>
                    </a:cxn>
                    <a:cxn ang="0">
                      <a:pos x="193" y="90"/>
                    </a:cxn>
                    <a:cxn ang="0">
                      <a:pos x="194" y="81"/>
                    </a:cxn>
                    <a:cxn ang="0">
                      <a:pos x="195" y="70"/>
                    </a:cxn>
                    <a:cxn ang="0">
                      <a:pos x="196" y="65"/>
                    </a:cxn>
                    <a:cxn ang="0">
                      <a:pos x="197" y="56"/>
                    </a:cxn>
                    <a:cxn ang="0">
                      <a:pos x="197" y="45"/>
                    </a:cxn>
                    <a:cxn ang="0">
                      <a:pos x="195" y="19"/>
                    </a:cxn>
                    <a:cxn ang="0">
                      <a:pos x="193" y="7"/>
                    </a:cxn>
                    <a:cxn ang="0">
                      <a:pos x="179" y="0"/>
                    </a:cxn>
                    <a:cxn ang="0">
                      <a:pos x="185" y="5"/>
                    </a:cxn>
                    <a:cxn ang="0">
                      <a:pos x="187" y="75"/>
                    </a:cxn>
                    <a:cxn ang="0">
                      <a:pos x="188" y="106"/>
                    </a:cxn>
                    <a:cxn ang="0">
                      <a:pos x="182" y="106"/>
                    </a:cxn>
                    <a:cxn ang="0">
                      <a:pos x="171" y="107"/>
                    </a:cxn>
                    <a:cxn ang="0">
                      <a:pos x="141" y="107"/>
                    </a:cxn>
                    <a:cxn ang="0">
                      <a:pos x="108" y="107"/>
                    </a:cxn>
                    <a:cxn ang="0">
                      <a:pos x="99" y="107"/>
                    </a:cxn>
                    <a:cxn ang="0">
                      <a:pos x="88" y="107"/>
                    </a:cxn>
                    <a:cxn ang="0">
                      <a:pos x="73" y="107"/>
                    </a:cxn>
                    <a:cxn ang="0">
                      <a:pos x="55" y="107"/>
                    </a:cxn>
                    <a:cxn ang="0">
                      <a:pos x="57" y="97"/>
                    </a:cxn>
                    <a:cxn ang="0">
                      <a:pos x="59" y="89"/>
                    </a:cxn>
                    <a:cxn ang="0">
                      <a:pos x="57" y="92"/>
                    </a:cxn>
                    <a:cxn ang="0">
                      <a:pos x="50" y="107"/>
                    </a:cxn>
                    <a:cxn ang="0">
                      <a:pos x="30" y="102"/>
                    </a:cxn>
                    <a:cxn ang="0">
                      <a:pos x="25" y="91"/>
                    </a:cxn>
                    <a:cxn ang="0">
                      <a:pos x="21" y="82"/>
                    </a:cxn>
                    <a:cxn ang="0">
                      <a:pos x="25" y="103"/>
                    </a:cxn>
                    <a:cxn ang="0">
                      <a:pos x="45" y="113"/>
                    </a:cxn>
                    <a:cxn ang="0">
                      <a:pos x="22" y="130"/>
                    </a:cxn>
                    <a:cxn ang="0">
                      <a:pos x="10" y="129"/>
                    </a:cxn>
                    <a:cxn ang="0">
                      <a:pos x="3" y="106"/>
                    </a:cxn>
                    <a:cxn ang="0">
                      <a:pos x="8" y="95"/>
                    </a:cxn>
                    <a:cxn ang="0">
                      <a:pos x="1" y="104"/>
                    </a:cxn>
                    <a:cxn ang="0">
                      <a:pos x="97" y="108"/>
                    </a:cxn>
                    <a:cxn ang="0">
                      <a:pos x="96" y="108"/>
                    </a:cxn>
                    <a:cxn ang="0">
                      <a:pos x="70" y="113"/>
                    </a:cxn>
                    <a:cxn ang="0">
                      <a:pos x="70" y="113"/>
                    </a:cxn>
                    <a:cxn ang="0">
                      <a:pos x="69" y="113"/>
                    </a:cxn>
                    <a:cxn ang="0">
                      <a:pos x="69" y="113"/>
                    </a:cxn>
                    <a:cxn ang="0">
                      <a:pos x="68" y="115"/>
                    </a:cxn>
                    <a:cxn ang="0">
                      <a:pos x="67" y="114"/>
                    </a:cxn>
                    <a:cxn ang="0">
                      <a:pos x="67" y="114"/>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43" name="Freeform 83"/>
                <p:cNvSpPr>
                  <a:spLocks/>
                </p:cNvSpPr>
                <p:nvPr/>
              </p:nvSpPr>
              <p:spPr bwMode="auto">
                <a:xfrm>
                  <a:off x="3503" y="920"/>
                  <a:ext cx="70" cy="306"/>
                </a:xfrm>
                <a:custGeom>
                  <a:avLst/>
                  <a:gdLst/>
                  <a:ahLst/>
                  <a:cxnLst>
                    <a:cxn ang="0">
                      <a:pos x="4" y="25"/>
                    </a:cxn>
                    <a:cxn ang="0">
                      <a:pos x="5" y="24"/>
                    </a:cxn>
                    <a:cxn ang="0">
                      <a:pos x="5" y="21"/>
                    </a:cxn>
                    <a:cxn ang="0">
                      <a:pos x="5" y="6"/>
                    </a:cxn>
                    <a:cxn ang="0">
                      <a:pos x="5" y="1"/>
                    </a:cxn>
                    <a:cxn ang="0">
                      <a:pos x="4" y="0"/>
                    </a:cxn>
                    <a:cxn ang="0">
                      <a:pos x="2" y="4"/>
                    </a:cxn>
                    <a:cxn ang="0">
                      <a:pos x="1" y="5"/>
                    </a:cxn>
                    <a:cxn ang="0">
                      <a:pos x="1" y="9"/>
                    </a:cxn>
                    <a:cxn ang="0">
                      <a:pos x="0" y="18"/>
                    </a:cxn>
                    <a:cxn ang="0">
                      <a:pos x="1" y="21"/>
                    </a:cxn>
                    <a:cxn ang="0">
                      <a:pos x="1" y="23"/>
                    </a:cxn>
                    <a:cxn ang="0">
                      <a:pos x="2" y="26"/>
                    </a:cxn>
                    <a:cxn ang="0">
                      <a:pos x="3" y="25"/>
                    </a:cxn>
                    <a:cxn ang="0">
                      <a:pos x="4" y="25"/>
                    </a:cxn>
                    <a:cxn ang="0">
                      <a:pos x="4" y="25"/>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44" name="Freeform 84"/>
                <p:cNvSpPr>
                  <a:spLocks/>
                </p:cNvSpPr>
                <p:nvPr/>
              </p:nvSpPr>
              <p:spPr bwMode="auto">
                <a:xfrm>
                  <a:off x="2938" y="943"/>
                  <a:ext cx="600" cy="341"/>
                </a:xfrm>
                <a:custGeom>
                  <a:avLst/>
                  <a:gdLst/>
                  <a:ahLst/>
                  <a:cxnLst>
                    <a:cxn ang="0">
                      <a:pos x="28" y="29"/>
                    </a:cxn>
                    <a:cxn ang="0">
                      <a:pos x="36" y="28"/>
                    </a:cxn>
                    <a:cxn ang="0">
                      <a:pos x="38" y="28"/>
                    </a:cxn>
                    <a:cxn ang="0">
                      <a:pos x="43" y="28"/>
                    </a:cxn>
                    <a:cxn ang="0">
                      <a:pos x="51" y="25"/>
                    </a:cxn>
                    <a:cxn ang="0">
                      <a:pos x="51" y="25"/>
                    </a:cxn>
                    <a:cxn ang="0">
                      <a:pos x="51" y="25"/>
                    </a:cxn>
                    <a:cxn ang="0">
                      <a:pos x="50" y="25"/>
                    </a:cxn>
                    <a:cxn ang="0">
                      <a:pos x="47" y="23"/>
                    </a:cxn>
                    <a:cxn ang="0">
                      <a:pos x="38" y="22"/>
                    </a:cxn>
                    <a:cxn ang="0">
                      <a:pos x="18" y="21"/>
                    </a:cxn>
                    <a:cxn ang="0">
                      <a:pos x="10" y="21"/>
                    </a:cxn>
                    <a:cxn ang="0">
                      <a:pos x="7" y="21"/>
                    </a:cxn>
                    <a:cxn ang="0">
                      <a:pos x="6" y="21"/>
                    </a:cxn>
                    <a:cxn ang="0">
                      <a:pos x="5" y="21"/>
                    </a:cxn>
                    <a:cxn ang="0">
                      <a:pos x="5" y="21"/>
                    </a:cxn>
                    <a:cxn ang="0">
                      <a:pos x="5" y="18"/>
                    </a:cxn>
                    <a:cxn ang="0">
                      <a:pos x="4" y="0"/>
                    </a:cxn>
                    <a:cxn ang="0">
                      <a:pos x="1" y="6"/>
                    </a:cxn>
                    <a:cxn ang="0">
                      <a:pos x="0" y="18"/>
                    </a:cxn>
                    <a:cxn ang="0">
                      <a:pos x="1" y="23"/>
                    </a:cxn>
                    <a:cxn ang="0">
                      <a:pos x="2" y="25"/>
                    </a:cxn>
                    <a:cxn ang="0">
                      <a:pos x="4" y="28"/>
                    </a:cxn>
                    <a:cxn ang="0">
                      <a:pos x="13" y="28"/>
                    </a:cxn>
                    <a:cxn ang="0">
                      <a:pos x="19" y="29"/>
                    </a:cxn>
                    <a:cxn ang="0">
                      <a:pos x="28" y="29"/>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45" name="Freeform 85"/>
                <p:cNvSpPr>
                  <a:spLocks/>
                </p:cNvSpPr>
                <p:nvPr/>
              </p:nvSpPr>
              <p:spPr bwMode="auto">
                <a:xfrm>
                  <a:off x="3232" y="1367"/>
                  <a:ext cx="318" cy="106"/>
                </a:xfrm>
                <a:custGeom>
                  <a:avLst/>
                  <a:gdLst/>
                  <a:ahLst/>
                  <a:cxnLst>
                    <a:cxn ang="0">
                      <a:pos x="27" y="3"/>
                    </a:cxn>
                    <a:cxn ang="0">
                      <a:pos x="26" y="3"/>
                    </a:cxn>
                    <a:cxn ang="0">
                      <a:pos x="26" y="3"/>
                    </a:cxn>
                    <a:cxn ang="0">
                      <a:pos x="16" y="1"/>
                    </a:cxn>
                    <a:cxn ang="0">
                      <a:pos x="0" y="0"/>
                    </a:cxn>
                    <a:cxn ang="0">
                      <a:pos x="0" y="1"/>
                    </a:cxn>
                    <a:cxn ang="0">
                      <a:pos x="1" y="2"/>
                    </a:cxn>
                    <a:cxn ang="0">
                      <a:pos x="0" y="2"/>
                    </a:cxn>
                    <a:cxn ang="0">
                      <a:pos x="0" y="6"/>
                    </a:cxn>
                    <a:cxn ang="0">
                      <a:pos x="1" y="7"/>
                    </a:cxn>
                    <a:cxn ang="0">
                      <a:pos x="3" y="8"/>
                    </a:cxn>
                    <a:cxn ang="0">
                      <a:pos x="9" y="7"/>
                    </a:cxn>
                    <a:cxn ang="0">
                      <a:pos x="10" y="7"/>
                    </a:cxn>
                    <a:cxn ang="0">
                      <a:pos x="15" y="6"/>
                    </a:cxn>
                    <a:cxn ang="0">
                      <a:pos x="16" y="6"/>
                    </a:cxn>
                    <a:cxn ang="0">
                      <a:pos x="18" y="6"/>
                    </a:cxn>
                    <a:cxn ang="0">
                      <a:pos x="27" y="4"/>
                    </a:cxn>
                    <a:cxn ang="0">
                      <a:pos x="27" y="3"/>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46" name="Freeform 86"/>
                <p:cNvSpPr>
                  <a:spLocks/>
                </p:cNvSpPr>
                <p:nvPr/>
              </p:nvSpPr>
              <p:spPr bwMode="auto">
                <a:xfrm>
                  <a:off x="2633" y="1473"/>
                  <a:ext cx="399" cy="35"/>
                </a:xfrm>
                <a:custGeom>
                  <a:avLst/>
                  <a:gdLst/>
                  <a:ahLst/>
                  <a:cxnLst>
                    <a:cxn ang="0">
                      <a:pos x="3" y="2"/>
                    </a:cxn>
                    <a:cxn ang="0">
                      <a:pos x="8" y="3"/>
                    </a:cxn>
                    <a:cxn ang="0">
                      <a:pos x="10" y="2"/>
                    </a:cxn>
                    <a:cxn ang="0">
                      <a:pos x="12" y="2"/>
                    </a:cxn>
                    <a:cxn ang="0">
                      <a:pos x="16" y="2"/>
                    </a:cxn>
                    <a:cxn ang="0">
                      <a:pos x="22" y="1"/>
                    </a:cxn>
                    <a:cxn ang="0">
                      <a:pos x="28" y="2"/>
                    </a:cxn>
                    <a:cxn ang="0">
                      <a:pos x="34" y="1"/>
                    </a:cxn>
                    <a:cxn ang="0">
                      <a:pos x="34" y="1"/>
                    </a:cxn>
                    <a:cxn ang="0">
                      <a:pos x="34" y="1"/>
                    </a:cxn>
                    <a:cxn ang="0">
                      <a:pos x="34" y="1"/>
                    </a:cxn>
                    <a:cxn ang="0">
                      <a:pos x="34" y="1"/>
                    </a:cxn>
                    <a:cxn ang="0">
                      <a:pos x="31" y="1"/>
                    </a:cxn>
                    <a:cxn ang="0">
                      <a:pos x="21" y="0"/>
                    </a:cxn>
                    <a:cxn ang="0">
                      <a:pos x="9" y="0"/>
                    </a:cxn>
                    <a:cxn ang="0">
                      <a:pos x="5" y="0"/>
                    </a:cxn>
                    <a:cxn ang="0">
                      <a:pos x="2" y="0"/>
                    </a:cxn>
                    <a:cxn ang="0">
                      <a:pos x="0" y="1"/>
                    </a:cxn>
                    <a:cxn ang="0">
                      <a:pos x="1" y="2"/>
                    </a:cxn>
                    <a:cxn ang="0">
                      <a:pos x="3" y="2"/>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47" name="Freeform 87"/>
                <p:cNvSpPr>
                  <a:spLocks/>
                </p:cNvSpPr>
                <p:nvPr/>
              </p:nvSpPr>
              <p:spPr bwMode="auto">
                <a:xfrm>
                  <a:off x="3232" y="1508"/>
                  <a:ext cx="271" cy="70"/>
                </a:xfrm>
                <a:custGeom>
                  <a:avLst/>
                  <a:gdLst/>
                  <a:ahLst/>
                  <a:cxnLst>
                    <a:cxn ang="0">
                      <a:pos x="23" y="0"/>
                    </a:cxn>
                    <a:cxn ang="0">
                      <a:pos x="18" y="0"/>
                    </a:cxn>
                    <a:cxn ang="0">
                      <a:pos x="11" y="0"/>
                    </a:cxn>
                    <a:cxn ang="0">
                      <a:pos x="2" y="0"/>
                    </a:cxn>
                    <a:cxn ang="0">
                      <a:pos x="1" y="0"/>
                    </a:cxn>
                    <a:cxn ang="0">
                      <a:pos x="0" y="2"/>
                    </a:cxn>
                    <a:cxn ang="0">
                      <a:pos x="1" y="5"/>
                    </a:cxn>
                    <a:cxn ang="0">
                      <a:pos x="3" y="6"/>
                    </a:cxn>
                    <a:cxn ang="0">
                      <a:pos x="4" y="6"/>
                    </a:cxn>
                    <a:cxn ang="0">
                      <a:pos x="7" y="5"/>
                    </a:cxn>
                    <a:cxn ang="0">
                      <a:pos x="11" y="4"/>
                    </a:cxn>
                    <a:cxn ang="0">
                      <a:pos x="13" y="4"/>
                    </a:cxn>
                    <a:cxn ang="0">
                      <a:pos x="23" y="1"/>
                    </a:cxn>
                    <a:cxn ang="0">
                      <a:pos x="23" y="0"/>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48" name="Freeform 88"/>
                <p:cNvSpPr>
                  <a:spLocks/>
                </p:cNvSpPr>
                <p:nvPr/>
              </p:nvSpPr>
              <p:spPr bwMode="auto">
                <a:xfrm>
                  <a:off x="2644" y="1589"/>
                  <a:ext cx="400" cy="35"/>
                </a:xfrm>
                <a:custGeom>
                  <a:avLst/>
                  <a:gdLst/>
                  <a:ahLst/>
                  <a:cxnLst>
                    <a:cxn ang="0">
                      <a:pos x="8" y="3"/>
                    </a:cxn>
                    <a:cxn ang="0">
                      <a:pos x="14" y="3"/>
                    </a:cxn>
                    <a:cxn ang="0">
                      <a:pos x="19" y="3"/>
                    </a:cxn>
                    <a:cxn ang="0">
                      <a:pos x="26" y="2"/>
                    </a:cxn>
                    <a:cxn ang="0">
                      <a:pos x="34" y="1"/>
                    </a:cxn>
                    <a:cxn ang="0">
                      <a:pos x="34" y="1"/>
                    </a:cxn>
                    <a:cxn ang="0">
                      <a:pos x="34" y="1"/>
                    </a:cxn>
                    <a:cxn ang="0">
                      <a:pos x="34" y="0"/>
                    </a:cxn>
                    <a:cxn ang="0">
                      <a:pos x="34" y="0"/>
                    </a:cxn>
                    <a:cxn ang="0">
                      <a:pos x="32" y="0"/>
                    </a:cxn>
                    <a:cxn ang="0">
                      <a:pos x="27" y="0"/>
                    </a:cxn>
                    <a:cxn ang="0">
                      <a:pos x="19" y="0"/>
                    </a:cxn>
                    <a:cxn ang="0">
                      <a:pos x="16" y="0"/>
                    </a:cxn>
                    <a:cxn ang="0">
                      <a:pos x="12" y="0"/>
                    </a:cxn>
                    <a:cxn ang="0">
                      <a:pos x="8" y="1"/>
                    </a:cxn>
                    <a:cxn ang="0">
                      <a:pos x="3" y="1"/>
                    </a:cxn>
                    <a:cxn ang="0">
                      <a:pos x="2" y="1"/>
                    </a:cxn>
                    <a:cxn ang="0">
                      <a:pos x="0" y="1"/>
                    </a:cxn>
                    <a:cxn ang="0">
                      <a:pos x="8" y="3"/>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49" name="Freeform 89"/>
                <p:cNvSpPr>
                  <a:spLocks/>
                </p:cNvSpPr>
                <p:nvPr/>
              </p:nvSpPr>
              <p:spPr bwMode="auto">
                <a:xfrm>
                  <a:off x="3232" y="1614"/>
                  <a:ext cx="224" cy="70"/>
                </a:xfrm>
                <a:custGeom>
                  <a:avLst/>
                  <a:gdLst/>
                  <a:ahLst/>
                  <a:cxnLst>
                    <a:cxn ang="0">
                      <a:pos x="1" y="3"/>
                    </a:cxn>
                    <a:cxn ang="0">
                      <a:pos x="1" y="4"/>
                    </a:cxn>
                    <a:cxn ang="0">
                      <a:pos x="12" y="3"/>
                    </a:cxn>
                    <a:cxn ang="0">
                      <a:pos x="13" y="3"/>
                    </a:cxn>
                    <a:cxn ang="0">
                      <a:pos x="17" y="1"/>
                    </a:cxn>
                    <a:cxn ang="0">
                      <a:pos x="19" y="0"/>
                    </a:cxn>
                    <a:cxn ang="0">
                      <a:pos x="19" y="0"/>
                    </a:cxn>
                    <a:cxn ang="0">
                      <a:pos x="19" y="0"/>
                    </a:cxn>
                    <a:cxn ang="0">
                      <a:pos x="1" y="0"/>
                    </a:cxn>
                    <a:cxn ang="0">
                      <a:pos x="1" y="3"/>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50" name="Freeform 90"/>
                <p:cNvSpPr>
                  <a:spLocks/>
                </p:cNvSpPr>
                <p:nvPr/>
              </p:nvSpPr>
              <p:spPr bwMode="auto">
                <a:xfrm>
                  <a:off x="2644" y="1709"/>
                  <a:ext cx="459" cy="35"/>
                </a:xfrm>
                <a:custGeom>
                  <a:avLst/>
                  <a:gdLst/>
                  <a:ahLst/>
                  <a:cxnLst>
                    <a:cxn ang="0">
                      <a:pos x="1" y="3"/>
                    </a:cxn>
                    <a:cxn ang="0">
                      <a:pos x="6" y="3"/>
                    </a:cxn>
                    <a:cxn ang="0">
                      <a:pos x="13" y="3"/>
                    </a:cxn>
                    <a:cxn ang="0">
                      <a:pos x="16" y="3"/>
                    </a:cxn>
                    <a:cxn ang="0">
                      <a:pos x="21" y="3"/>
                    </a:cxn>
                    <a:cxn ang="0">
                      <a:pos x="25" y="2"/>
                    </a:cxn>
                    <a:cxn ang="0">
                      <a:pos x="39" y="2"/>
                    </a:cxn>
                    <a:cxn ang="0">
                      <a:pos x="39" y="2"/>
                    </a:cxn>
                    <a:cxn ang="0">
                      <a:pos x="37" y="1"/>
                    </a:cxn>
                    <a:cxn ang="0">
                      <a:pos x="25" y="0"/>
                    </a:cxn>
                    <a:cxn ang="0">
                      <a:pos x="9" y="0"/>
                    </a:cxn>
                    <a:cxn ang="0">
                      <a:pos x="2" y="0"/>
                    </a:cxn>
                    <a:cxn ang="0">
                      <a:pos x="0" y="1"/>
                    </a:cxn>
                    <a:cxn ang="0">
                      <a:pos x="0" y="1"/>
                    </a:cxn>
                    <a:cxn ang="0">
                      <a:pos x="1" y="3"/>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51" name="Freeform 91"/>
                <p:cNvSpPr>
                  <a:spLocks/>
                </p:cNvSpPr>
                <p:nvPr/>
              </p:nvSpPr>
              <p:spPr bwMode="auto">
                <a:xfrm>
                  <a:off x="3232" y="1719"/>
                  <a:ext cx="235" cy="58"/>
                </a:xfrm>
                <a:custGeom>
                  <a:avLst/>
                  <a:gdLst/>
                  <a:ahLst/>
                  <a:cxnLst>
                    <a:cxn ang="0">
                      <a:pos x="3" y="5"/>
                    </a:cxn>
                    <a:cxn ang="0">
                      <a:pos x="5" y="4"/>
                    </a:cxn>
                    <a:cxn ang="0">
                      <a:pos x="6" y="4"/>
                    </a:cxn>
                    <a:cxn ang="0">
                      <a:pos x="13" y="3"/>
                    </a:cxn>
                    <a:cxn ang="0">
                      <a:pos x="20" y="2"/>
                    </a:cxn>
                    <a:cxn ang="0">
                      <a:pos x="20" y="1"/>
                    </a:cxn>
                    <a:cxn ang="0">
                      <a:pos x="1" y="0"/>
                    </a:cxn>
                    <a:cxn ang="0">
                      <a:pos x="1" y="2"/>
                    </a:cxn>
                    <a:cxn ang="0">
                      <a:pos x="1" y="3"/>
                    </a:cxn>
                    <a:cxn ang="0">
                      <a:pos x="3" y="5"/>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52" name="Freeform 92"/>
                <p:cNvSpPr>
                  <a:spLocks/>
                </p:cNvSpPr>
                <p:nvPr/>
              </p:nvSpPr>
              <p:spPr bwMode="auto">
                <a:xfrm>
                  <a:off x="3244" y="1813"/>
                  <a:ext cx="282" cy="94"/>
                </a:xfrm>
                <a:custGeom>
                  <a:avLst/>
                  <a:gdLst/>
                  <a:ahLst/>
                  <a:cxnLst>
                    <a:cxn ang="0">
                      <a:pos x="2" y="8"/>
                    </a:cxn>
                    <a:cxn ang="0">
                      <a:pos x="7" y="7"/>
                    </a:cxn>
                    <a:cxn ang="0">
                      <a:pos x="9" y="7"/>
                    </a:cxn>
                    <a:cxn ang="0">
                      <a:pos x="13" y="6"/>
                    </a:cxn>
                    <a:cxn ang="0">
                      <a:pos x="18" y="5"/>
                    </a:cxn>
                    <a:cxn ang="0">
                      <a:pos x="20" y="4"/>
                    </a:cxn>
                    <a:cxn ang="0">
                      <a:pos x="24" y="2"/>
                    </a:cxn>
                    <a:cxn ang="0">
                      <a:pos x="24" y="1"/>
                    </a:cxn>
                    <a:cxn ang="0">
                      <a:pos x="24" y="1"/>
                    </a:cxn>
                    <a:cxn ang="0">
                      <a:pos x="23" y="1"/>
                    </a:cxn>
                    <a:cxn ang="0">
                      <a:pos x="13" y="1"/>
                    </a:cxn>
                    <a:cxn ang="0">
                      <a:pos x="2" y="0"/>
                    </a:cxn>
                    <a:cxn ang="0">
                      <a:pos x="1" y="1"/>
                    </a:cxn>
                    <a:cxn ang="0">
                      <a:pos x="0" y="6"/>
                    </a:cxn>
                    <a:cxn ang="0">
                      <a:pos x="2" y="8"/>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7853" name="Freeform 93"/>
                <p:cNvSpPr>
                  <a:spLocks/>
                </p:cNvSpPr>
                <p:nvPr/>
              </p:nvSpPr>
              <p:spPr bwMode="auto">
                <a:xfrm>
                  <a:off x="2080" y="1849"/>
                  <a:ext cx="458" cy="129"/>
                </a:xfrm>
                <a:custGeom>
                  <a:avLst/>
                  <a:gdLst/>
                  <a:ahLst/>
                  <a:cxnLst>
                    <a:cxn ang="0">
                      <a:pos x="3" y="6"/>
                    </a:cxn>
                    <a:cxn ang="0">
                      <a:pos x="5" y="7"/>
                    </a:cxn>
                    <a:cxn ang="0">
                      <a:pos x="15" y="11"/>
                    </a:cxn>
                    <a:cxn ang="0">
                      <a:pos x="21" y="10"/>
                    </a:cxn>
                    <a:cxn ang="0">
                      <a:pos x="22" y="9"/>
                    </a:cxn>
                    <a:cxn ang="0">
                      <a:pos x="28" y="7"/>
                    </a:cxn>
                    <a:cxn ang="0">
                      <a:pos x="32" y="5"/>
                    </a:cxn>
                    <a:cxn ang="0">
                      <a:pos x="33" y="5"/>
                    </a:cxn>
                    <a:cxn ang="0">
                      <a:pos x="38" y="3"/>
                    </a:cxn>
                    <a:cxn ang="0">
                      <a:pos x="39" y="3"/>
                    </a:cxn>
                    <a:cxn ang="0">
                      <a:pos x="39" y="3"/>
                    </a:cxn>
                    <a:cxn ang="0">
                      <a:pos x="36" y="3"/>
                    </a:cxn>
                    <a:cxn ang="0">
                      <a:pos x="33" y="3"/>
                    </a:cxn>
                    <a:cxn ang="0">
                      <a:pos x="33" y="3"/>
                    </a:cxn>
                    <a:cxn ang="0">
                      <a:pos x="34" y="1"/>
                    </a:cxn>
                    <a:cxn ang="0">
                      <a:pos x="33" y="0"/>
                    </a:cxn>
                    <a:cxn ang="0">
                      <a:pos x="29" y="2"/>
                    </a:cxn>
                    <a:cxn ang="0">
                      <a:pos x="25" y="2"/>
                    </a:cxn>
                    <a:cxn ang="0">
                      <a:pos x="24" y="2"/>
                    </a:cxn>
                    <a:cxn ang="0">
                      <a:pos x="22" y="3"/>
                    </a:cxn>
                    <a:cxn ang="0">
                      <a:pos x="21" y="3"/>
                    </a:cxn>
                    <a:cxn ang="0">
                      <a:pos x="20" y="3"/>
                    </a:cxn>
                    <a:cxn ang="0">
                      <a:pos x="19" y="3"/>
                    </a:cxn>
                    <a:cxn ang="0">
                      <a:pos x="17" y="3"/>
                    </a:cxn>
                    <a:cxn ang="0">
                      <a:pos x="15" y="4"/>
                    </a:cxn>
                    <a:cxn ang="0">
                      <a:pos x="6" y="2"/>
                    </a:cxn>
                    <a:cxn ang="0">
                      <a:pos x="3" y="1"/>
                    </a:cxn>
                    <a:cxn ang="0">
                      <a:pos x="1" y="2"/>
                    </a:cxn>
                    <a:cxn ang="0">
                      <a:pos x="2" y="4"/>
                    </a:cxn>
                    <a:cxn ang="0">
                      <a:pos x="3" y="6"/>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grpSp>
        </p:grpSp>
        <p:grpSp>
          <p:nvGrpSpPr>
            <p:cNvPr id="117854" name="Group 94"/>
            <p:cNvGrpSpPr>
              <a:grpSpLocks/>
            </p:cNvGrpSpPr>
            <p:nvPr/>
          </p:nvGrpSpPr>
          <p:grpSpPr bwMode="auto">
            <a:xfrm>
              <a:off x="1558" y="1736"/>
              <a:ext cx="2422" cy="1520"/>
              <a:chOff x="1558" y="1736"/>
              <a:chExt cx="2422" cy="1520"/>
            </a:xfrm>
          </p:grpSpPr>
          <p:sp>
            <p:nvSpPr>
              <p:cNvPr id="117855" name="Oval 95"/>
              <p:cNvSpPr>
                <a:spLocks noChangeArrowheads="1"/>
              </p:cNvSpPr>
              <p:nvPr/>
            </p:nvSpPr>
            <p:spPr bwMode="auto">
              <a:xfrm>
                <a:off x="1735" y="1736"/>
                <a:ext cx="163"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117856" name="Oval 96"/>
              <p:cNvSpPr>
                <a:spLocks noChangeArrowheads="1"/>
              </p:cNvSpPr>
              <p:nvPr/>
            </p:nvSpPr>
            <p:spPr bwMode="auto">
              <a:xfrm>
                <a:off x="2799" y="1736"/>
                <a:ext cx="162"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117857" name="Oval 97"/>
              <p:cNvSpPr>
                <a:spLocks noChangeArrowheads="1"/>
              </p:cNvSpPr>
              <p:nvPr/>
            </p:nvSpPr>
            <p:spPr bwMode="auto">
              <a:xfrm>
                <a:off x="3818" y="2312"/>
                <a:ext cx="162"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117858" name="Oval 98"/>
              <p:cNvSpPr>
                <a:spLocks noChangeArrowheads="1"/>
              </p:cNvSpPr>
              <p:nvPr/>
            </p:nvSpPr>
            <p:spPr bwMode="auto">
              <a:xfrm>
                <a:off x="2090" y="2504"/>
                <a:ext cx="162"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117859" name="Oval 99"/>
              <p:cNvSpPr>
                <a:spLocks noChangeArrowheads="1"/>
              </p:cNvSpPr>
              <p:nvPr/>
            </p:nvSpPr>
            <p:spPr bwMode="auto">
              <a:xfrm>
                <a:off x="1558" y="3080"/>
                <a:ext cx="163"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117860" name="Oval 100"/>
              <p:cNvSpPr>
                <a:spLocks noChangeArrowheads="1"/>
              </p:cNvSpPr>
              <p:nvPr/>
            </p:nvSpPr>
            <p:spPr bwMode="auto">
              <a:xfrm>
                <a:off x="2976" y="2888"/>
                <a:ext cx="162" cy="176"/>
              </a:xfrm>
              <a:prstGeom prst="ellipse">
                <a:avLst/>
              </a:prstGeom>
              <a:solidFill>
                <a:schemeClr val="hlink"/>
              </a:solidFill>
              <a:ln w="25400">
                <a:solidFill>
                  <a:schemeClr val="tx1"/>
                </a:solidFill>
                <a:round/>
                <a:headEnd/>
                <a:tailEnd/>
              </a:ln>
              <a:effectLst/>
            </p:spPr>
            <p:txBody>
              <a:bodyPr wrap="none" anchor="ctr"/>
              <a:lstStyle/>
              <a:p>
                <a:endParaRPr lang="pl-PL"/>
              </a:p>
            </p:txBody>
          </p:sp>
        </p:grpSp>
      </p:grpSp>
    </p:spTree>
    <p:extLst>
      <p:ext uri="{BB962C8B-B14F-4D97-AF65-F5344CB8AC3E}">
        <p14:creationId xmlns:p14="http://schemas.microsoft.com/office/powerpoint/2010/main" val="3718415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117772"/>
                                        </p:tgtEl>
                                        <p:attrNameLst>
                                          <p:attrName>style.visibility</p:attrName>
                                        </p:attrNameLst>
                                      </p:cBhvr>
                                      <p:to>
                                        <p:strVal val="visible"/>
                                      </p:to>
                                    </p:set>
                                    <p:anim calcmode="lin" valueType="num">
                                      <p:cBhvr>
                                        <p:cTn id="7" dur="500" fill="hold"/>
                                        <p:tgtEl>
                                          <p:spTgt spid="117772"/>
                                        </p:tgtEl>
                                        <p:attrNameLst>
                                          <p:attrName>ppt_w</p:attrName>
                                        </p:attrNameLst>
                                      </p:cBhvr>
                                      <p:tavLst>
                                        <p:tav tm="0">
                                          <p:val>
                                            <p:fltVal val="0"/>
                                          </p:val>
                                        </p:tav>
                                        <p:tav tm="100000">
                                          <p:val>
                                            <p:strVal val="#ppt_w"/>
                                          </p:val>
                                        </p:tav>
                                      </p:tavLst>
                                    </p:anim>
                                    <p:anim calcmode="lin" valueType="num">
                                      <p:cBhvr>
                                        <p:cTn id="8" dur="500" fill="hold"/>
                                        <p:tgtEl>
                                          <p:spTgt spid="117772"/>
                                        </p:tgtEl>
                                        <p:attrNameLst>
                                          <p:attrName>ppt_h</p:attrName>
                                        </p:attrNameLst>
                                      </p:cBhvr>
                                      <p:tavLst>
                                        <p:tav tm="0">
                                          <p:val>
                                            <p:fltVal val="0"/>
                                          </p:val>
                                        </p:tav>
                                        <p:tav tm="100000">
                                          <p:val>
                                            <p:strVal val="#ppt_h"/>
                                          </p:val>
                                        </p:tav>
                                      </p:tavLst>
                                    </p:anim>
                                    <p:anim calcmode="lin" valueType="num">
                                      <p:cBhvr>
                                        <p:cTn id="9" dur="500" fill="hold"/>
                                        <p:tgtEl>
                                          <p:spTgt spid="117772"/>
                                        </p:tgtEl>
                                        <p:attrNameLst>
                                          <p:attrName>ppt_x</p:attrName>
                                        </p:attrNameLst>
                                      </p:cBhvr>
                                      <p:tavLst>
                                        <p:tav tm="0">
                                          <p:val>
                                            <p:fltVal val="0.5"/>
                                          </p:val>
                                        </p:tav>
                                        <p:tav tm="100000">
                                          <p:val>
                                            <p:strVal val="#ppt_x"/>
                                          </p:val>
                                        </p:tav>
                                      </p:tavLst>
                                    </p:anim>
                                    <p:anim calcmode="lin" valueType="num">
                                      <p:cBhvr>
                                        <p:cTn id="10" dur="500" fill="hold"/>
                                        <p:tgtEl>
                                          <p:spTgt spid="117772"/>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17764"/>
                                        </p:tgtEl>
                                        <p:attrNameLst>
                                          <p:attrName>style.visibility</p:attrName>
                                        </p:attrNameLst>
                                      </p:cBhvr>
                                      <p:to>
                                        <p:strVal val="visible"/>
                                      </p:to>
                                    </p:set>
                                    <p:animEffect transition="in" filter="wipe(up)">
                                      <p:cBhvr>
                                        <p:cTn id="15" dur="500"/>
                                        <p:tgtEl>
                                          <p:spTgt spid="11776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17768"/>
                                        </p:tgtEl>
                                        <p:attrNameLst>
                                          <p:attrName>style.visibility</p:attrName>
                                        </p:attrNameLst>
                                      </p:cBhvr>
                                      <p:to>
                                        <p:strVal val="visible"/>
                                      </p:to>
                                    </p:set>
                                    <p:animEffect transition="in" filter="wipe(left)">
                                      <p:cBhvr>
                                        <p:cTn id="20" dur="500"/>
                                        <p:tgtEl>
                                          <p:spTgt spid="11776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17769"/>
                                        </p:tgtEl>
                                        <p:attrNameLst>
                                          <p:attrName>style.visibility</p:attrName>
                                        </p:attrNameLst>
                                      </p:cBhvr>
                                      <p:to>
                                        <p:strVal val="visible"/>
                                      </p:to>
                                    </p:set>
                                    <p:animEffect transition="in" filter="wipe(left)">
                                      <p:cBhvr>
                                        <p:cTn id="25" dur="500"/>
                                        <p:tgtEl>
                                          <p:spTgt spid="11776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17770"/>
                                        </p:tgtEl>
                                        <p:attrNameLst>
                                          <p:attrName>style.visibility</p:attrName>
                                        </p:attrNameLst>
                                      </p:cBhvr>
                                      <p:to>
                                        <p:strVal val="visible"/>
                                      </p:to>
                                    </p:set>
                                    <p:animEffect transition="in" filter="wipe(left)">
                                      <p:cBhvr>
                                        <p:cTn id="30" dur="500"/>
                                        <p:tgtEl>
                                          <p:spTgt spid="11777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17771"/>
                                        </p:tgtEl>
                                        <p:attrNameLst>
                                          <p:attrName>style.visibility</p:attrName>
                                        </p:attrNameLst>
                                      </p:cBhvr>
                                      <p:to>
                                        <p:strVal val="visible"/>
                                      </p:to>
                                    </p:set>
                                    <p:animEffect transition="in" filter="wipe(left)">
                                      <p:cBhvr>
                                        <p:cTn id="35" dur="500"/>
                                        <p:tgtEl>
                                          <p:spTgt spid="117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8" grpId="0" animBg="1"/>
      <p:bldP spid="117769" grpId="0" animBg="1"/>
      <p:bldP spid="117770" grpId="0" animBg="1"/>
      <p:bldP spid="11777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017" name="Group 489"/>
          <p:cNvGrpSpPr>
            <a:grpSpLocks/>
          </p:cNvGrpSpPr>
          <p:nvPr/>
        </p:nvGrpSpPr>
        <p:grpSpPr bwMode="auto">
          <a:xfrm>
            <a:off x="1598613" y="2028825"/>
            <a:ext cx="1174750" cy="944563"/>
            <a:chOff x="1007" y="1278"/>
            <a:chExt cx="740" cy="595"/>
          </a:xfrm>
        </p:grpSpPr>
        <p:sp>
          <p:nvSpPr>
            <p:cNvPr id="22553" name="Arc 25"/>
            <p:cNvSpPr>
              <a:spLocks/>
            </p:cNvSpPr>
            <p:nvPr/>
          </p:nvSpPr>
          <p:spPr bwMode="auto">
            <a:xfrm>
              <a:off x="1245" y="1589"/>
              <a:ext cx="484" cy="284"/>
            </a:xfrm>
            <a:custGeom>
              <a:avLst/>
              <a:gdLst>
                <a:gd name="G0" fmla="+- 21600 0 0"/>
                <a:gd name="G1" fmla="+- 21600 0 0"/>
                <a:gd name="G2" fmla="+- 21600 0 0"/>
                <a:gd name="T0" fmla="*/ 0 w 21600"/>
                <a:gd name="T1" fmla="*/ 21600 h 21600"/>
                <a:gd name="T2" fmla="*/ 21559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686"/>
                    <a:pt x="9645" y="22"/>
                    <a:pt x="21559" y="0"/>
                  </a:cubicBezTo>
                </a:path>
                <a:path w="21600" h="21600" stroke="0" extrusionOk="0">
                  <a:moveTo>
                    <a:pt x="0" y="21600"/>
                  </a:moveTo>
                  <a:cubicBezTo>
                    <a:pt x="0" y="9686"/>
                    <a:pt x="9645" y="22"/>
                    <a:pt x="21559" y="0"/>
                  </a:cubicBezTo>
                  <a:lnTo>
                    <a:pt x="21600" y="21600"/>
                  </a:lnTo>
                  <a:close/>
                </a:path>
              </a:pathLst>
            </a:custGeom>
            <a:noFill/>
            <a:ln w="38100" cap="rnd">
              <a:solidFill>
                <a:schemeClr val="tx2"/>
              </a:solidFill>
              <a:round/>
              <a:headEnd/>
              <a:tailEnd type="triangle" w="med" len="med"/>
            </a:ln>
            <a:effectLst/>
          </p:spPr>
          <p:txBody>
            <a:bodyPr wrap="none" anchor="ctr"/>
            <a:lstStyle/>
            <a:p>
              <a:endParaRPr lang="pl-PL">
                <a:latin typeface="+mn-lt"/>
              </a:endParaRPr>
            </a:p>
          </p:txBody>
        </p:sp>
        <p:sp>
          <p:nvSpPr>
            <p:cNvPr id="22558" name="Rectangle 30"/>
            <p:cNvSpPr>
              <a:spLocks noChangeArrowheads="1"/>
            </p:cNvSpPr>
            <p:nvPr/>
          </p:nvSpPr>
          <p:spPr bwMode="auto">
            <a:xfrm>
              <a:off x="1007" y="1278"/>
              <a:ext cx="740" cy="229"/>
            </a:xfrm>
            <a:prstGeom prst="rect">
              <a:avLst/>
            </a:prstGeom>
            <a:noFill/>
            <a:ln w="25400">
              <a:noFill/>
              <a:miter lim="800000"/>
              <a:headEnd/>
              <a:tailEnd/>
            </a:ln>
            <a:effectLst/>
          </p:spPr>
          <p:txBody>
            <a:bodyPr wrap="none" lIns="90488" tIns="44450" rIns="90488" bIns="44450">
              <a:spAutoFit/>
            </a:bodyPr>
            <a:lstStyle/>
            <a:p>
              <a:pPr eaLnBrk="0" hangingPunct="0"/>
              <a:r>
                <a:rPr lang="en-US" sz="1800">
                  <a:latin typeface="+mn-lt"/>
                </a:rPr>
                <a:t>Message</a:t>
              </a:r>
              <a:endParaRPr lang="pl-PL" sz="1800">
                <a:latin typeface="+mn-lt"/>
              </a:endParaRPr>
            </a:p>
          </p:txBody>
        </p:sp>
      </p:grpSp>
      <p:grpSp>
        <p:nvGrpSpPr>
          <p:cNvPr id="23018" name="Group 490"/>
          <p:cNvGrpSpPr>
            <a:grpSpLocks/>
          </p:cNvGrpSpPr>
          <p:nvPr/>
        </p:nvGrpSpPr>
        <p:grpSpPr bwMode="auto">
          <a:xfrm>
            <a:off x="3216275" y="1800225"/>
            <a:ext cx="1349375" cy="563563"/>
            <a:chOff x="2026" y="1134"/>
            <a:chExt cx="850" cy="355"/>
          </a:xfrm>
        </p:grpSpPr>
        <p:grpSp>
          <p:nvGrpSpPr>
            <p:cNvPr id="23016" name="Group 488"/>
            <p:cNvGrpSpPr>
              <a:grpSpLocks/>
            </p:cNvGrpSpPr>
            <p:nvPr/>
          </p:nvGrpSpPr>
          <p:grpSpPr bwMode="auto">
            <a:xfrm>
              <a:off x="2043" y="1397"/>
              <a:ext cx="833" cy="92"/>
              <a:chOff x="2043" y="1397"/>
              <a:chExt cx="833" cy="92"/>
            </a:xfrm>
          </p:grpSpPr>
          <p:sp>
            <p:nvSpPr>
              <p:cNvPr id="22554" name="Arc 26"/>
              <p:cNvSpPr>
                <a:spLocks/>
              </p:cNvSpPr>
              <p:nvPr/>
            </p:nvSpPr>
            <p:spPr bwMode="auto">
              <a:xfrm>
                <a:off x="2481" y="1397"/>
                <a:ext cx="395" cy="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cap="rnd">
                <a:solidFill>
                  <a:schemeClr val="tx2"/>
                </a:solidFill>
                <a:round/>
                <a:headEnd/>
                <a:tailEnd type="triangle" w="med" len="med"/>
              </a:ln>
              <a:effectLst/>
            </p:spPr>
            <p:txBody>
              <a:bodyPr wrap="none" anchor="ctr"/>
              <a:lstStyle/>
              <a:p>
                <a:endParaRPr lang="pl-PL">
                  <a:latin typeface="+mn-lt"/>
                </a:endParaRPr>
              </a:p>
            </p:txBody>
          </p:sp>
          <p:sp>
            <p:nvSpPr>
              <p:cNvPr id="22555" name="Arc 27"/>
              <p:cNvSpPr>
                <a:spLocks/>
              </p:cNvSpPr>
              <p:nvPr/>
            </p:nvSpPr>
            <p:spPr bwMode="auto">
              <a:xfrm>
                <a:off x="2043" y="1397"/>
                <a:ext cx="439" cy="92"/>
              </a:xfrm>
              <a:custGeom>
                <a:avLst/>
                <a:gdLst>
                  <a:gd name="G0" fmla="+- 21600 0 0"/>
                  <a:gd name="G1" fmla="+- 21600 0 0"/>
                  <a:gd name="G2" fmla="+- 21600 0 0"/>
                  <a:gd name="T0" fmla="*/ 0 w 21600"/>
                  <a:gd name="T1" fmla="*/ 21600 h 21600"/>
                  <a:gd name="T2" fmla="*/ 21555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688"/>
                      <a:pt x="9643" y="24"/>
                      <a:pt x="21555" y="0"/>
                    </a:cubicBezTo>
                  </a:path>
                  <a:path w="21600" h="21600" stroke="0" extrusionOk="0">
                    <a:moveTo>
                      <a:pt x="0" y="21600"/>
                    </a:moveTo>
                    <a:cubicBezTo>
                      <a:pt x="0" y="9688"/>
                      <a:pt x="9643" y="24"/>
                      <a:pt x="21555" y="0"/>
                    </a:cubicBezTo>
                    <a:lnTo>
                      <a:pt x="21600" y="21600"/>
                    </a:lnTo>
                    <a:close/>
                  </a:path>
                </a:pathLst>
              </a:custGeom>
              <a:noFill/>
              <a:ln w="38100" cap="rnd">
                <a:solidFill>
                  <a:schemeClr val="tx2"/>
                </a:solidFill>
                <a:round/>
                <a:headEnd/>
                <a:tailEnd/>
              </a:ln>
              <a:effectLst/>
            </p:spPr>
            <p:txBody>
              <a:bodyPr wrap="none" anchor="ctr"/>
              <a:lstStyle/>
              <a:p>
                <a:endParaRPr lang="pl-PL">
                  <a:latin typeface="+mn-lt"/>
                </a:endParaRPr>
              </a:p>
            </p:txBody>
          </p:sp>
        </p:grpSp>
        <p:sp>
          <p:nvSpPr>
            <p:cNvPr id="22559" name="Rectangle 31"/>
            <p:cNvSpPr>
              <a:spLocks noChangeArrowheads="1"/>
            </p:cNvSpPr>
            <p:nvPr/>
          </p:nvSpPr>
          <p:spPr bwMode="auto">
            <a:xfrm>
              <a:off x="2026" y="1134"/>
              <a:ext cx="740" cy="229"/>
            </a:xfrm>
            <a:prstGeom prst="rect">
              <a:avLst/>
            </a:prstGeom>
            <a:noFill/>
            <a:ln w="25400">
              <a:noFill/>
              <a:miter lim="800000"/>
              <a:headEnd/>
              <a:tailEnd/>
            </a:ln>
            <a:effectLst/>
          </p:spPr>
          <p:txBody>
            <a:bodyPr wrap="none" lIns="90488" tIns="44450" rIns="90488" bIns="44450">
              <a:spAutoFit/>
            </a:bodyPr>
            <a:lstStyle/>
            <a:p>
              <a:pPr eaLnBrk="0" hangingPunct="0"/>
              <a:r>
                <a:rPr lang="en-US" sz="1800">
                  <a:latin typeface="+mn-lt"/>
                </a:rPr>
                <a:t>Message</a:t>
              </a:r>
              <a:endParaRPr lang="pl-PL" sz="1800">
                <a:latin typeface="+mn-lt"/>
              </a:endParaRPr>
            </a:p>
          </p:txBody>
        </p:sp>
      </p:grpSp>
      <p:grpSp>
        <p:nvGrpSpPr>
          <p:cNvPr id="23019" name="Group 491"/>
          <p:cNvGrpSpPr>
            <a:grpSpLocks/>
          </p:cNvGrpSpPr>
          <p:nvPr/>
        </p:nvGrpSpPr>
        <p:grpSpPr bwMode="auto">
          <a:xfrm>
            <a:off x="4994275" y="2105025"/>
            <a:ext cx="1506538" cy="1173163"/>
            <a:chOff x="3146" y="1326"/>
            <a:chExt cx="949" cy="739"/>
          </a:xfrm>
        </p:grpSpPr>
        <p:sp>
          <p:nvSpPr>
            <p:cNvPr id="22556" name="Arc 28"/>
            <p:cNvSpPr>
              <a:spLocks/>
            </p:cNvSpPr>
            <p:nvPr/>
          </p:nvSpPr>
          <p:spPr bwMode="auto">
            <a:xfrm>
              <a:off x="3146" y="1541"/>
              <a:ext cx="838" cy="52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cap="rnd">
              <a:solidFill>
                <a:schemeClr val="tx2"/>
              </a:solidFill>
              <a:round/>
              <a:headEnd/>
              <a:tailEnd type="triangle" w="med" len="med"/>
            </a:ln>
            <a:effectLst/>
          </p:spPr>
          <p:txBody>
            <a:bodyPr wrap="none" anchor="ctr"/>
            <a:lstStyle/>
            <a:p>
              <a:endParaRPr lang="pl-PL">
                <a:latin typeface="+mn-lt"/>
              </a:endParaRPr>
            </a:p>
          </p:txBody>
        </p:sp>
        <p:sp>
          <p:nvSpPr>
            <p:cNvPr id="22560" name="Rectangle 32"/>
            <p:cNvSpPr>
              <a:spLocks noChangeArrowheads="1"/>
            </p:cNvSpPr>
            <p:nvPr/>
          </p:nvSpPr>
          <p:spPr bwMode="auto">
            <a:xfrm>
              <a:off x="3355" y="1326"/>
              <a:ext cx="740" cy="229"/>
            </a:xfrm>
            <a:prstGeom prst="rect">
              <a:avLst/>
            </a:prstGeom>
            <a:noFill/>
            <a:ln w="25400">
              <a:noFill/>
              <a:miter lim="800000"/>
              <a:headEnd/>
              <a:tailEnd/>
            </a:ln>
            <a:effectLst/>
          </p:spPr>
          <p:txBody>
            <a:bodyPr wrap="none" lIns="90488" tIns="44450" rIns="90488" bIns="44450">
              <a:spAutoFit/>
            </a:bodyPr>
            <a:lstStyle/>
            <a:p>
              <a:pPr eaLnBrk="0" hangingPunct="0"/>
              <a:r>
                <a:rPr lang="en-US" sz="1800">
                  <a:latin typeface="+mn-lt"/>
                </a:rPr>
                <a:t>Message</a:t>
              </a:r>
              <a:endParaRPr lang="pl-PL" sz="1800">
                <a:latin typeface="+mn-lt"/>
              </a:endParaRPr>
            </a:p>
          </p:txBody>
        </p:sp>
      </p:grpSp>
      <p:grpSp>
        <p:nvGrpSpPr>
          <p:cNvPr id="23020" name="Group 492"/>
          <p:cNvGrpSpPr>
            <a:grpSpLocks/>
          </p:cNvGrpSpPr>
          <p:nvPr/>
        </p:nvGrpSpPr>
        <p:grpSpPr bwMode="auto">
          <a:xfrm>
            <a:off x="6381750" y="2943225"/>
            <a:ext cx="1174750" cy="639763"/>
            <a:chOff x="4020" y="1854"/>
            <a:chExt cx="740" cy="403"/>
          </a:xfrm>
        </p:grpSpPr>
        <p:sp>
          <p:nvSpPr>
            <p:cNvPr id="22557" name="Arc 29"/>
            <p:cNvSpPr>
              <a:spLocks/>
            </p:cNvSpPr>
            <p:nvPr/>
          </p:nvSpPr>
          <p:spPr bwMode="auto">
            <a:xfrm>
              <a:off x="4121" y="2117"/>
              <a:ext cx="395" cy="1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cap="rnd">
              <a:solidFill>
                <a:schemeClr val="tx2"/>
              </a:solidFill>
              <a:round/>
              <a:headEnd/>
              <a:tailEnd type="triangle" w="med" len="med"/>
            </a:ln>
            <a:effectLst/>
          </p:spPr>
          <p:txBody>
            <a:bodyPr wrap="none" anchor="ctr"/>
            <a:lstStyle/>
            <a:p>
              <a:endParaRPr lang="pl-PL">
                <a:latin typeface="+mn-lt"/>
              </a:endParaRPr>
            </a:p>
          </p:txBody>
        </p:sp>
        <p:sp>
          <p:nvSpPr>
            <p:cNvPr id="22561" name="Rectangle 33"/>
            <p:cNvSpPr>
              <a:spLocks noChangeArrowheads="1"/>
            </p:cNvSpPr>
            <p:nvPr/>
          </p:nvSpPr>
          <p:spPr bwMode="auto">
            <a:xfrm>
              <a:off x="4020" y="1854"/>
              <a:ext cx="740" cy="229"/>
            </a:xfrm>
            <a:prstGeom prst="rect">
              <a:avLst/>
            </a:prstGeom>
            <a:noFill/>
            <a:ln w="25400">
              <a:noFill/>
              <a:miter lim="800000"/>
              <a:headEnd/>
              <a:tailEnd/>
            </a:ln>
            <a:effectLst/>
          </p:spPr>
          <p:txBody>
            <a:bodyPr wrap="none" lIns="90488" tIns="44450" rIns="90488" bIns="44450">
              <a:spAutoFit/>
            </a:bodyPr>
            <a:lstStyle/>
            <a:p>
              <a:pPr eaLnBrk="0" hangingPunct="0"/>
              <a:r>
                <a:rPr lang="en-US" sz="1800">
                  <a:latin typeface="+mn-lt"/>
                </a:rPr>
                <a:t>Message</a:t>
              </a:r>
              <a:endParaRPr lang="pl-PL" sz="1800">
                <a:latin typeface="+mn-lt"/>
              </a:endParaRPr>
            </a:p>
          </p:txBody>
        </p:sp>
      </p:grpSp>
      <p:grpSp>
        <p:nvGrpSpPr>
          <p:cNvPr id="23091" name="Group 563"/>
          <p:cNvGrpSpPr>
            <a:grpSpLocks/>
          </p:cNvGrpSpPr>
          <p:nvPr/>
        </p:nvGrpSpPr>
        <p:grpSpPr bwMode="auto">
          <a:xfrm>
            <a:off x="2889250" y="4654552"/>
            <a:ext cx="3971925" cy="1041401"/>
            <a:chOff x="1820" y="2932"/>
            <a:chExt cx="2502" cy="656"/>
          </a:xfrm>
        </p:grpSpPr>
        <p:sp>
          <p:nvSpPr>
            <p:cNvPr id="22550" name="Rectangle 22"/>
            <p:cNvSpPr>
              <a:spLocks noChangeArrowheads="1"/>
            </p:cNvSpPr>
            <p:nvPr/>
          </p:nvSpPr>
          <p:spPr bwMode="auto">
            <a:xfrm>
              <a:off x="2248" y="3299"/>
              <a:ext cx="2074" cy="289"/>
            </a:xfrm>
            <a:prstGeom prst="rect">
              <a:avLst/>
            </a:prstGeom>
            <a:noFill/>
            <a:ln w="50800">
              <a:noFill/>
              <a:miter lim="800000"/>
              <a:headEnd/>
              <a:tailEnd/>
            </a:ln>
            <a:effectLst/>
          </p:spPr>
          <p:txBody>
            <a:bodyPr wrap="none" lIns="90488" tIns="44450" rIns="90488" bIns="44450">
              <a:spAutoFit/>
            </a:bodyPr>
            <a:lstStyle/>
            <a:p>
              <a:pPr eaLnBrk="0" hangingPunct="0"/>
              <a:r>
                <a:rPr lang="en-US" sz="2400">
                  <a:latin typeface="+mn-lt"/>
                </a:rPr>
                <a:t>Nodes with memory</a:t>
              </a:r>
              <a:endParaRPr lang="pl-PL" sz="2400">
                <a:latin typeface="+mn-lt"/>
              </a:endParaRPr>
            </a:p>
          </p:txBody>
        </p:sp>
        <p:sp>
          <p:nvSpPr>
            <p:cNvPr id="22551" name="Line 23"/>
            <p:cNvSpPr>
              <a:spLocks noChangeShapeType="1"/>
            </p:cNvSpPr>
            <p:nvPr/>
          </p:nvSpPr>
          <p:spPr bwMode="auto">
            <a:xfrm>
              <a:off x="1820" y="3124"/>
              <a:ext cx="436" cy="280"/>
            </a:xfrm>
            <a:prstGeom prst="line">
              <a:avLst/>
            </a:prstGeom>
            <a:noFill/>
            <a:ln w="12700">
              <a:solidFill>
                <a:schemeClr val="tx1"/>
              </a:solidFill>
              <a:round/>
              <a:headEnd type="triangle" w="med" len="med"/>
              <a:tailEnd/>
            </a:ln>
            <a:effectLst/>
          </p:spPr>
          <p:txBody>
            <a:bodyPr wrap="none" anchor="ctr"/>
            <a:lstStyle/>
            <a:p>
              <a:endParaRPr lang="pl-PL">
                <a:latin typeface="+mn-lt"/>
              </a:endParaRPr>
            </a:p>
          </p:txBody>
        </p:sp>
        <p:sp>
          <p:nvSpPr>
            <p:cNvPr id="22552" name="Line 24"/>
            <p:cNvSpPr>
              <a:spLocks noChangeShapeType="1"/>
            </p:cNvSpPr>
            <p:nvPr/>
          </p:nvSpPr>
          <p:spPr bwMode="auto">
            <a:xfrm flipH="1">
              <a:off x="3098" y="2932"/>
              <a:ext cx="52" cy="376"/>
            </a:xfrm>
            <a:prstGeom prst="line">
              <a:avLst/>
            </a:prstGeom>
            <a:noFill/>
            <a:ln w="12700">
              <a:solidFill>
                <a:schemeClr val="tx1"/>
              </a:solidFill>
              <a:round/>
              <a:headEnd type="triangle" w="med" len="med"/>
              <a:tailEnd/>
            </a:ln>
            <a:effectLst/>
          </p:spPr>
          <p:txBody>
            <a:bodyPr wrap="none" anchor="ctr"/>
            <a:lstStyle/>
            <a:p>
              <a:endParaRPr lang="pl-PL">
                <a:latin typeface="+mn-lt"/>
              </a:endParaRPr>
            </a:p>
          </p:txBody>
        </p:sp>
      </p:grpSp>
      <p:sp>
        <p:nvSpPr>
          <p:cNvPr id="23014" name="Rectangle 486"/>
          <p:cNvSpPr>
            <a:spLocks noGrp="1" noChangeArrowheads="1"/>
          </p:cNvSpPr>
          <p:nvPr>
            <p:ph type="title"/>
          </p:nvPr>
        </p:nvSpPr>
        <p:spPr/>
        <p:txBody>
          <a:bodyPr/>
          <a:lstStyle/>
          <a:p>
            <a:r>
              <a:rPr lang="en-US" sz="2400" dirty="0"/>
              <a:t>Message Switching</a:t>
            </a:r>
          </a:p>
        </p:txBody>
      </p:sp>
      <p:grpSp>
        <p:nvGrpSpPr>
          <p:cNvPr id="23090" name="Group 562"/>
          <p:cNvGrpSpPr>
            <a:grpSpLocks/>
          </p:cNvGrpSpPr>
          <p:nvPr/>
        </p:nvGrpSpPr>
        <p:grpSpPr bwMode="auto">
          <a:xfrm>
            <a:off x="1295400" y="2451100"/>
            <a:ext cx="6831013" cy="2413000"/>
            <a:chOff x="816" y="1544"/>
            <a:chExt cx="4303" cy="1520"/>
          </a:xfrm>
        </p:grpSpPr>
        <p:sp>
          <p:nvSpPr>
            <p:cNvPr id="22531" name="Line 3"/>
            <p:cNvSpPr>
              <a:spLocks noChangeShapeType="1"/>
            </p:cNvSpPr>
            <p:nvPr/>
          </p:nvSpPr>
          <p:spPr bwMode="auto">
            <a:xfrm>
              <a:off x="3991" y="2212"/>
              <a:ext cx="480" cy="136"/>
            </a:xfrm>
            <a:prstGeom prst="line">
              <a:avLst/>
            </a:prstGeom>
            <a:noFill/>
            <a:ln w="12700">
              <a:solidFill>
                <a:schemeClr val="tx1"/>
              </a:solidFill>
              <a:round/>
              <a:headEnd/>
              <a:tailEnd/>
            </a:ln>
            <a:effectLst/>
          </p:spPr>
          <p:txBody>
            <a:bodyPr wrap="none" anchor="ctr"/>
            <a:lstStyle/>
            <a:p>
              <a:endParaRPr lang="pl-PL"/>
            </a:p>
          </p:txBody>
        </p:sp>
        <p:sp>
          <p:nvSpPr>
            <p:cNvPr id="22532" name="Line 4"/>
            <p:cNvSpPr>
              <a:spLocks noChangeShapeType="1"/>
            </p:cNvSpPr>
            <p:nvPr/>
          </p:nvSpPr>
          <p:spPr bwMode="auto">
            <a:xfrm flipH="1">
              <a:off x="1237" y="1636"/>
              <a:ext cx="628" cy="280"/>
            </a:xfrm>
            <a:prstGeom prst="line">
              <a:avLst/>
            </a:prstGeom>
            <a:noFill/>
            <a:ln w="12700">
              <a:solidFill>
                <a:schemeClr val="tx1"/>
              </a:solidFill>
              <a:round/>
              <a:headEnd/>
              <a:tailEnd/>
            </a:ln>
            <a:effectLst/>
          </p:spPr>
          <p:txBody>
            <a:bodyPr wrap="none" anchor="ctr"/>
            <a:lstStyle/>
            <a:p>
              <a:endParaRPr lang="pl-PL"/>
            </a:p>
          </p:txBody>
        </p:sp>
        <p:sp>
          <p:nvSpPr>
            <p:cNvPr id="22533" name="Line 5"/>
            <p:cNvSpPr>
              <a:spLocks noChangeShapeType="1"/>
            </p:cNvSpPr>
            <p:nvPr/>
          </p:nvSpPr>
          <p:spPr bwMode="auto">
            <a:xfrm>
              <a:off x="2983" y="1624"/>
              <a:ext cx="968" cy="568"/>
            </a:xfrm>
            <a:prstGeom prst="line">
              <a:avLst/>
            </a:prstGeom>
            <a:noFill/>
            <a:ln w="12700">
              <a:solidFill>
                <a:schemeClr val="tx1"/>
              </a:solidFill>
              <a:round/>
              <a:headEnd/>
              <a:tailEnd/>
            </a:ln>
            <a:effectLst/>
          </p:spPr>
          <p:txBody>
            <a:bodyPr wrap="none" anchor="ctr"/>
            <a:lstStyle/>
            <a:p>
              <a:endParaRPr lang="pl-PL"/>
            </a:p>
          </p:txBody>
        </p:sp>
        <p:sp>
          <p:nvSpPr>
            <p:cNvPr id="22534" name="Line 6"/>
            <p:cNvSpPr>
              <a:spLocks noChangeShapeType="1"/>
            </p:cNvSpPr>
            <p:nvPr/>
          </p:nvSpPr>
          <p:spPr bwMode="auto">
            <a:xfrm>
              <a:off x="2308" y="2452"/>
              <a:ext cx="878" cy="328"/>
            </a:xfrm>
            <a:prstGeom prst="line">
              <a:avLst/>
            </a:prstGeom>
            <a:noFill/>
            <a:ln w="12700">
              <a:solidFill>
                <a:schemeClr val="tx1"/>
              </a:solidFill>
              <a:round/>
              <a:headEnd/>
              <a:tailEnd/>
            </a:ln>
            <a:effectLst/>
          </p:spPr>
          <p:txBody>
            <a:bodyPr wrap="none" anchor="ctr"/>
            <a:lstStyle/>
            <a:p>
              <a:endParaRPr lang="pl-PL"/>
            </a:p>
          </p:txBody>
        </p:sp>
        <p:sp>
          <p:nvSpPr>
            <p:cNvPr id="22535" name="Line 7"/>
            <p:cNvSpPr>
              <a:spLocks noChangeShapeType="1"/>
            </p:cNvSpPr>
            <p:nvPr/>
          </p:nvSpPr>
          <p:spPr bwMode="auto">
            <a:xfrm>
              <a:off x="1953" y="1684"/>
              <a:ext cx="303" cy="664"/>
            </a:xfrm>
            <a:prstGeom prst="line">
              <a:avLst/>
            </a:prstGeom>
            <a:noFill/>
            <a:ln w="12700">
              <a:solidFill>
                <a:schemeClr val="tx1"/>
              </a:solidFill>
              <a:round/>
              <a:headEnd/>
              <a:tailEnd/>
            </a:ln>
            <a:effectLst/>
          </p:spPr>
          <p:txBody>
            <a:bodyPr wrap="none" anchor="ctr"/>
            <a:lstStyle/>
            <a:p>
              <a:endParaRPr lang="pl-PL"/>
            </a:p>
          </p:txBody>
        </p:sp>
        <p:sp>
          <p:nvSpPr>
            <p:cNvPr id="22536" name="Line 8"/>
            <p:cNvSpPr>
              <a:spLocks noChangeShapeType="1"/>
            </p:cNvSpPr>
            <p:nvPr/>
          </p:nvSpPr>
          <p:spPr bwMode="auto">
            <a:xfrm flipV="1">
              <a:off x="1776" y="2780"/>
              <a:ext cx="1366" cy="200"/>
            </a:xfrm>
            <a:prstGeom prst="line">
              <a:avLst/>
            </a:prstGeom>
            <a:noFill/>
            <a:ln w="12700">
              <a:solidFill>
                <a:schemeClr val="tx1"/>
              </a:solidFill>
              <a:round/>
              <a:headEnd/>
              <a:tailEnd/>
            </a:ln>
            <a:effectLst/>
          </p:spPr>
          <p:txBody>
            <a:bodyPr wrap="none" anchor="ctr"/>
            <a:lstStyle/>
            <a:p>
              <a:endParaRPr lang="pl-PL"/>
            </a:p>
          </p:txBody>
        </p:sp>
        <p:sp>
          <p:nvSpPr>
            <p:cNvPr id="22537" name="Line 9"/>
            <p:cNvSpPr>
              <a:spLocks noChangeShapeType="1"/>
            </p:cNvSpPr>
            <p:nvPr/>
          </p:nvSpPr>
          <p:spPr bwMode="auto">
            <a:xfrm flipH="1">
              <a:off x="2256" y="1636"/>
              <a:ext cx="716" cy="760"/>
            </a:xfrm>
            <a:prstGeom prst="line">
              <a:avLst/>
            </a:prstGeom>
            <a:noFill/>
            <a:ln w="12700">
              <a:solidFill>
                <a:schemeClr val="tx1"/>
              </a:solidFill>
              <a:round/>
              <a:headEnd/>
              <a:tailEnd/>
            </a:ln>
            <a:effectLst/>
          </p:spPr>
          <p:txBody>
            <a:bodyPr wrap="none" anchor="ctr"/>
            <a:lstStyle/>
            <a:p>
              <a:endParaRPr lang="pl-PL"/>
            </a:p>
          </p:txBody>
        </p:sp>
        <p:sp>
          <p:nvSpPr>
            <p:cNvPr id="22538" name="Line 10"/>
            <p:cNvSpPr>
              <a:spLocks noChangeShapeType="1"/>
            </p:cNvSpPr>
            <p:nvPr/>
          </p:nvSpPr>
          <p:spPr bwMode="auto">
            <a:xfrm>
              <a:off x="2972" y="1684"/>
              <a:ext cx="214" cy="1096"/>
            </a:xfrm>
            <a:prstGeom prst="line">
              <a:avLst/>
            </a:prstGeom>
            <a:noFill/>
            <a:ln w="12700">
              <a:solidFill>
                <a:schemeClr val="tx1"/>
              </a:solidFill>
              <a:round/>
              <a:headEnd/>
              <a:tailEnd/>
            </a:ln>
            <a:effectLst/>
          </p:spPr>
          <p:txBody>
            <a:bodyPr wrap="none" anchor="ctr"/>
            <a:lstStyle/>
            <a:p>
              <a:endParaRPr lang="pl-PL"/>
            </a:p>
          </p:txBody>
        </p:sp>
        <p:sp>
          <p:nvSpPr>
            <p:cNvPr id="22539" name="Line 11"/>
            <p:cNvSpPr>
              <a:spLocks noChangeShapeType="1"/>
            </p:cNvSpPr>
            <p:nvPr/>
          </p:nvSpPr>
          <p:spPr bwMode="auto">
            <a:xfrm flipV="1">
              <a:off x="3194" y="2204"/>
              <a:ext cx="790" cy="536"/>
            </a:xfrm>
            <a:prstGeom prst="line">
              <a:avLst/>
            </a:prstGeom>
            <a:noFill/>
            <a:ln w="12700">
              <a:solidFill>
                <a:schemeClr val="tx1"/>
              </a:solidFill>
              <a:round/>
              <a:headEnd/>
              <a:tailEnd/>
            </a:ln>
            <a:effectLst/>
          </p:spPr>
          <p:txBody>
            <a:bodyPr wrap="none" anchor="ctr"/>
            <a:lstStyle/>
            <a:p>
              <a:endParaRPr lang="pl-PL"/>
            </a:p>
          </p:txBody>
        </p:sp>
        <p:sp>
          <p:nvSpPr>
            <p:cNvPr id="22540" name="Line 12"/>
            <p:cNvSpPr>
              <a:spLocks noChangeShapeType="1"/>
            </p:cNvSpPr>
            <p:nvPr/>
          </p:nvSpPr>
          <p:spPr bwMode="auto">
            <a:xfrm flipH="1">
              <a:off x="1724" y="1684"/>
              <a:ext cx="185" cy="1240"/>
            </a:xfrm>
            <a:prstGeom prst="line">
              <a:avLst/>
            </a:prstGeom>
            <a:noFill/>
            <a:ln w="12700">
              <a:solidFill>
                <a:schemeClr val="tx1"/>
              </a:solidFill>
              <a:round/>
              <a:headEnd/>
              <a:tailEnd/>
            </a:ln>
            <a:effectLst/>
          </p:spPr>
          <p:txBody>
            <a:bodyPr wrap="none" anchor="ctr"/>
            <a:lstStyle/>
            <a:p>
              <a:endParaRPr lang="pl-PL"/>
            </a:p>
          </p:txBody>
        </p:sp>
        <p:sp>
          <p:nvSpPr>
            <p:cNvPr id="22541" name="Line 13"/>
            <p:cNvSpPr>
              <a:spLocks noChangeShapeType="1"/>
            </p:cNvSpPr>
            <p:nvPr/>
          </p:nvSpPr>
          <p:spPr bwMode="auto">
            <a:xfrm>
              <a:off x="1953" y="1632"/>
              <a:ext cx="1056" cy="0"/>
            </a:xfrm>
            <a:prstGeom prst="line">
              <a:avLst/>
            </a:prstGeom>
            <a:noFill/>
            <a:ln w="12700">
              <a:solidFill>
                <a:schemeClr val="tx1"/>
              </a:solidFill>
              <a:round/>
              <a:headEnd/>
              <a:tailEnd/>
            </a:ln>
            <a:effectLst/>
          </p:spPr>
          <p:txBody>
            <a:bodyPr wrap="none" anchor="ctr"/>
            <a:lstStyle/>
            <a:p>
              <a:endParaRPr lang="pl-PL"/>
            </a:p>
          </p:txBody>
        </p:sp>
        <p:sp>
          <p:nvSpPr>
            <p:cNvPr id="22542" name="Oval 14"/>
            <p:cNvSpPr>
              <a:spLocks noChangeArrowheads="1"/>
            </p:cNvSpPr>
            <p:nvPr/>
          </p:nvSpPr>
          <p:spPr bwMode="auto">
            <a:xfrm>
              <a:off x="1824" y="1544"/>
              <a:ext cx="162"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22543" name="Oval 15"/>
            <p:cNvSpPr>
              <a:spLocks noChangeArrowheads="1"/>
            </p:cNvSpPr>
            <p:nvPr/>
          </p:nvSpPr>
          <p:spPr bwMode="auto">
            <a:xfrm>
              <a:off x="2887" y="1544"/>
              <a:ext cx="163"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22544" name="Oval 16"/>
            <p:cNvSpPr>
              <a:spLocks noChangeArrowheads="1"/>
            </p:cNvSpPr>
            <p:nvPr/>
          </p:nvSpPr>
          <p:spPr bwMode="auto">
            <a:xfrm>
              <a:off x="3906" y="2120"/>
              <a:ext cx="163"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22545" name="Oval 17"/>
            <p:cNvSpPr>
              <a:spLocks noChangeArrowheads="1"/>
            </p:cNvSpPr>
            <p:nvPr/>
          </p:nvSpPr>
          <p:spPr bwMode="auto">
            <a:xfrm>
              <a:off x="2178" y="2312"/>
              <a:ext cx="163"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22546" name="Oval 18"/>
            <p:cNvSpPr>
              <a:spLocks noChangeArrowheads="1"/>
            </p:cNvSpPr>
            <p:nvPr/>
          </p:nvSpPr>
          <p:spPr bwMode="auto">
            <a:xfrm>
              <a:off x="1647" y="2888"/>
              <a:ext cx="162"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22547" name="Oval 19"/>
            <p:cNvSpPr>
              <a:spLocks noChangeArrowheads="1"/>
            </p:cNvSpPr>
            <p:nvPr/>
          </p:nvSpPr>
          <p:spPr bwMode="auto">
            <a:xfrm>
              <a:off x="3065" y="2696"/>
              <a:ext cx="162"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22548" name="Rectangle 20"/>
            <p:cNvSpPr>
              <a:spLocks noChangeArrowheads="1"/>
            </p:cNvSpPr>
            <p:nvPr/>
          </p:nvSpPr>
          <p:spPr bwMode="auto">
            <a:xfrm>
              <a:off x="4494" y="2546"/>
              <a:ext cx="625" cy="289"/>
            </a:xfrm>
            <a:prstGeom prst="rect">
              <a:avLst/>
            </a:prstGeom>
            <a:noFill/>
            <a:ln w="50800">
              <a:noFill/>
              <a:miter lim="800000"/>
              <a:headEnd/>
              <a:tailEnd/>
            </a:ln>
            <a:effectLst/>
          </p:spPr>
          <p:txBody>
            <a:bodyPr wrap="none" lIns="90488" tIns="44450" rIns="90488" bIns="44450">
              <a:spAutoFit/>
            </a:bodyPr>
            <a:lstStyle/>
            <a:p>
              <a:pPr eaLnBrk="0" hangingPunct="0"/>
              <a:r>
                <a:rPr lang="en-US" sz="2400">
                  <a:latin typeface="+mn-lt"/>
                </a:rPr>
                <a:t>Sub</a:t>
              </a:r>
              <a:r>
                <a:rPr lang="pl-PL" sz="2400">
                  <a:latin typeface="+mn-lt"/>
                </a:rPr>
                <a:t>B</a:t>
              </a:r>
            </a:p>
          </p:txBody>
        </p:sp>
        <p:sp>
          <p:nvSpPr>
            <p:cNvPr id="22549" name="Rectangle 21"/>
            <p:cNvSpPr>
              <a:spLocks noChangeArrowheads="1"/>
            </p:cNvSpPr>
            <p:nvPr/>
          </p:nvSpPr>
          <p:spPr bwMode="auto">
            <a:xfrm>
              <a:off x="864" y="2162"/>
              <a:ext cx="624" cy="289"/>
            </a:xfrm>
            <a:prstGeom prst="rect">
              <a:avLst/>
            </a:prstGeom>
            <a:noFill/>
            <a:ln w="50800">
              <a:noFill/>
              <a:miter lim="800000"/>
              <a:headEnd/>
              <a:tailEnd/>
            </a:ln>
            <a:effectLst/>
          </p:spPr>
          <p:txBody>
            <a:bodyPr wrap="none" lIns="90488" tIns="44450" rIns="90488" bIns="44450">
              <a:spAutoFit/>
            </a:bodyPr>
            <a:lstStyle/>
            <a:p>
              <a:pPr eaLnBrk="0" hangingPunct="0"/>
              <a:r>
                <a:rPr lang="en-US" sz="2400">
                  <a:latin typeface="+mn-lt"/>
                </a:rPr>
                <a:t>Sub</a:t>
              </a:r>
              <a:r>
                <a:rPr lang="pl-PL" sz="2400">
                  <a:latin typeface="+mn-lt"/>
                </a:rPr>
                <a:t>A</a:t>
              </a:r>
            </a:p>
          </p:txBody>
        </p:sp>
        <p:grpSp>
          <p:nvGrpSpPr>
            <p:cNvPr id="23023" name="Group 495"/>
            <p:cNvGrpSpPr>
              <a:grpSpLocks/>
            </p:cNvGrpSpPr>
            <p:nvPr/>
          </p:nvGrpSpPr>
          <p:grpSpPr bwMode="auto">
            <a:xfrm>
              <a:off x="816" y="1872"/>
              <a:ext cx="561" cy="296"/>
              <a:chOff x="1056" y="528"/>
              <a:chExt cx="3493" cy="2485"/>
            </a:xfrm>
          </p:grpSpPr>
          <p:sp>
            <p:nvSpPr>
              <p:cNvPr id="23024" name="Freeform 496"/>
              <p:cNvSpPr>
                <a:spLocks/>
              </p:cNvSpPr>
              <p:nvPr/>
            </p:nvSpPr>
            <p:spPr bwMode="auto">
              <a:xfrm>
                <a:off x="2646" y="662"/>
                <a:ext cx="1589" cy="1478"/>
              </a:xfrm>
              <a:custGeom>
                <a:avLst/>
                <a:gdLst/>
                <a:ahLst/>
                <a:cxnLst>
                  <a:cxn ang="0">
                    <a:pos x="1" y="6"/>
                  </a:cxn>
                  <a:cxn ang="0">
                    <a:pos x="2" y="58"/>
                  </a:cxn>
                  <a:cxn ang="0">
                    <a:pos x="0" y="60"/>
                  </a:cxn>
                  <a:cxn ang="0">
                    <a:pos x="4" y="66"/>
                  </a:cxn>
                  <a:cxn ang="0">
                    <a:pos x="4" y="66"/>
                  </a:cxn>
                  <a:cxn ang="0">
                    <a:pos x="64" y="65"/>
                  </a:cxn>
                  <a:cxn ang="0">
                    <a:pos x="70" y="50"/>
                  </a:cxn>
                  <a:cxn ang="0">
                    <a:pos x="68" y="3"/>
                  </a:cxn>
                  <a:cxn ang="0">
                    <a:pos x="60" y="2"/>
                  </a:cxn>
                  <a:cxn ang="0">
                    <a:pos x="7" y="4"/>
                  </a:cxn>
                  <a:cxn ang="0">
                    <a:pos x="1" y="6"/>
                  </a:cxn>
                </a:cxnLst>
                <a:rect l="0" t="0" r="r" b="b"/>
                <a:pathLst>
                  <a:path w="71" h="66">
                    <a:moveTo>
                      <a:pt x="1" y="6"/>
                    </a:moveTo>
                    <a:cubicBezTo>
                      <a:pt x="2" y="23"/>
                      <a:pt x="2" y="41"/>
                      <a:pt x="2" y="58"/>
                    </a:cubicBezTo>
                    <a:cubicBezTo>
                      <a:pt x="2" y="59"/>
                      <a:pt x="0" y="60"/>
                      <a:pt x="0" y="60"/>
                    </a:cubicBezTo>
                    <a:cubicBezTo>
                      <a:pt x="1" y="62"/>
                      <a:pt x="2" y="65"/>
                      <a:pt x="4" y="66"/>
                    </a:cubicBezTo>
                    <a:cubicBezTo>
                      <a:pt x="5" y="65"/>
                      <a:pt x="5" y="65"/>
                      <a:pt x="4" y="66"/>
                    </a:cubicBezTo>
                    <a:cubicBezTo>
                      <a:pt x="24" y="66"/>
                      <a:pt x="44" y="65"/>
                      <a:pt x="64" y="65"/>
                    </a:cubicBezTo>
                    <a:cubicBezTo>
                      <a:pt x="69" y="61"/>
                      <a:pt x="69" y="56"/>
                      <a:pt x="70" y="50"/>
                    </a:cubicBezTo>
                    <a:cubicBezTo>
                      <a:pt x="71" y="34"/>
                      <a:pt x="66" y="18"/>
                      <a:pt x="68" y="3"/>
                    </a:cubicBezTo>
                    <a:cubicBezTo>
                      <a:pt x="65" y="3"/>
                      <a:pt x="63" y="3"/>
                      <a:pt x="60" y="2"/>
                    </a:cubicBezTo>
                    <a:cubicBezTo>
                      <a:pt x="43" y="0"/>
                      <a:pt x="24" y="2"/>
                      <a:pt x="7" y="4"/>
                    </a:cubicBezTo>
                    <a:lnTo>
                      <a:pt x="1"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23025" name="Freeform 497"/>
              <p:cNvSpPr>
                <a:spLocks/>
              </p:cNvSpPr>
              <p:nvPr/>
            </p:nvSpPr>
            <p:spPr bwMode="auto">
              <a:xfrm>
                <a:off x="2310" y="2319"/>
                <a:ext cx="2149" cy="694"/>
              </a:xfrm>
              <a:custGeom>
                <a:avLst/>
                <a:gdLst/>
                <a:ahLst/>
                <a:cxnLst>
                  <a:cxn ang="0">
                    <a:pos x="13" y="6"/>
                  </a:cxn>
                  <a:cxn ang="0">
                    <a:pos x="1" y="17"/>
                  </a:cxn>
                  <a:cxn ang="0">
                    <a:pos x="2" y="25"/>
                  </a:cxn>
                  <a:cxn ang="0">
                    <a:pos x="84" y="29"/>
                  </a:cxn>
                  <a:cxn ang="0">
                    <a:pos x="95" y="22"/>
                  </a:cxn>
                  <a:cxn ang="0">
                    <a:pos x="87" y="7"/>
                  </a:cxn>
                  <a:cxn ang="0">
                    <a:pos x="79" y="3"/>
                  </a:cxn>
                  <a:cxn ang="0">
                    <a:pos x="46" y="3"/>
                  </a:cxn>
                  <a:cxn ang="0">
                    <a:pos x="19" y="3"/>
                  </a:cxn>
                  <a:cxn ang="0">
                    <a:pos x="13" y="6"/>
                  </a:cxn>
                </a:cxnLst>
                <a:rect l="0" t="0" r="r" b="b"/>
                <a:pathLst>
                  <a:path w="96" h="31">
                    <a:moveTo>
                      <a:pt x="13" y="6"/>
                    </a:moveTo>
                    <a:cubicBezTo>
                      <a:pt x="6" y="8"/>
                      <a:pt x="4" y="12"/>
                      <a:pt x="1" y="17"/>
                    </a:cubicBezTo>
                    <a:cubicBezTo>
                      <a:pt x="0" y="18"/>
                      <a:pt x="0" y="25"/>
                      <a:pt x="2" y="25"/>
                    </a:cubicBezTo>
                    <a:cubicBezTo>
                      <a:pt x="37" y="26"/>
                      <a:pt x="51" y="31"/>
                      <a:pt x="84" y="29"/>
                    </a:cubicBezTo>
                    <a:cubicBezTo>
                      <a:pt x="85" y="30"/>
                      <a:pt x="96" y="25"/>
                      <a:pt x="95" y="22"/>
                    </a:cubicBezTo>
                    <a:cubicBezTo>
                      <a:pt x="90" y="17"/>
                      <a:pt x="87" y="13"/>
                      <a:pt x="87" y="7"/>
                    </a:cubicBezTo>
                    <a:cubicBezTo>
                      <a:pt x="87" y="6"/>
                      <a:pt x="80" y="3"/>
                      <a:pt x="79" y="3"/>
                    </a:cubicBezTo>
                    <a:cubicBezTo>
                      <a:pt x="66" y="2"/>
                      <a:pt x="58" y="3"/>
                      <a:pt x="46" y="3"/>
                    </a:cubicBezTo>
                    <a:cubicBezTo>
                      <a:pt x="37" y="3"/>
                      <a:pt x="28" y="0"/>
                      <a:pt x="19" y="3"/>
                    </a:cubicBezTo>
                    <a:lnTo>
                      <a:pt x="13"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23026" name="Freeform 498"/>
              <p:cNvSpPr>
                <a:spLocks/>
              </p:cNvSpPr>
              <p:nvPr/>
            </p:nvSpPr>
            <p:spPr bwMode="auto">
              <a:xfrm>
                <a:off x="2377" y="2230"/>
                <a:ext cx="448" cy="649"/>
              </a:xfrm>
              <a:custGeom>
                <a:avLst/>
                <a:gdLst/>
                <a:ahLst/>
                <a:cxnLst>
                  <a:cxn ang="0">
                    <a:pos x="17" y="1"/>
                  </a:cxn>
                  <a:cxn ang="0">
                    <a:pos x="1" y="21"/>
                  </a:cxn>
                  <a:cxn ang="0">
                    <a:pos x="2" y="28"/>
                  </a:cxn>
                  <a:cxn ang="0">
                    <a:pos x="8" y="26"/>
                  </a:cxn>
                  <a:cxn ang="0">
                    <a:pos x="19" y="2"/>
                  </a:cxn>
                  <a:cxn ang="0">
                    <a:pos x="19" y="0"/>
                  </a:cxn>
                  <a:cxn ang="0">
                    <a:pos x="17" y="1"/>
                  </a:cxn>
                </a:cxnLst>
                <a:rect l="0" t="0" r="r" b="b"/>
                <a:pathLst>
                  <a:path w="20" h="29">
                    <a:moveTo>
                      <a:pt x="17" y="1"/>
                    </a:moveTo>
                    <a:cubicBezTo>
                      <a:pt x="13" y="8"/>
                      <a:pt x="6" y="13"/>
                      <a:pt x="1" y="21"/>
                    </a:cubicBezTo>
                    <a:cubicBezTo>
                      <a:pt x="0" y="23"/>
                      <a:pt x="0" y="26"/>
                      <a:pt x="2" y="28"/>
                    </a:cubicBezTo>
                    <a:cubicBezTo>
                      <a:pt x="4" y="29"/>
                      <a:pt x="7" y="28"/>
                      <a:pt x="8" y="26"/>
                    </a:cubicBezTo>
                    <a:cubicBezTo>
                      <a:pt x="10" y="17"/>
                      <a:pt x="18" y="12"/>
                      <a:pt x="19" y="2"/>
                    </a:cubicBezTo>
                    <a:cubicBezTo>
                      <a:pt x="20" y="1"/>
                      <a:pt x="19" y="0"/>
                      <a:pt x="19" y="0"/>
                    </a:cubicBezTo>
                    <a:cubicBezTo>
                      <a:pt x="18" y="0"/>
                      <a:pt x="18" y="0"/>
                      <a:pt x="17"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27" name="Freeform 499"/>
              <p:cNvSpPr>
                <a:spLocks/>
              </p:cNvSpPr>
              <p:nvPr/>
            </p:nvSpPr>
            <p:spPr bwMode="auto">
              <a:xfrm>
                <a:off x="2489" y="2702"/>
                <a:ext cx="2015" cy="179"/>
              </a:xfrm>
              <a:custGeom>
                <a:avLst/>
                <a:gdLst/>
                <a:ahLst/>
                <a:cxnLst>
                  <a:cxn ang="0">
                    <a:pos x="2" y="6"/>
                  </a:cxn>
                  <a:cxn ang="0">
                    <a:pos x="85" y="8"/>
                  </a:cxn>
                  <a:cxn ang="0">
                    <a:pos x="90" y="4"/>
                  </a:cxn>
                  <a:cxn ang="0">
                    <a:pos x="85" y="0"/>
                  </a:cxn>
                  <a:cxn ang="0">
                    <a:pos x="1" y="4"/>
                  </a:cxn>
                  <a:cxn ang="0">
                    <a:pos x="0" y="5"/>
                  </a:cxn>
                  <a:cxn ang="0">
                    <a:pos x="2" y="6"/>
                  </a:cxn>
                </a:cxnLst>
                <a:rect l="0" t="0" r="r" b="b"/>
                <a:pathLst>
                  <a:path w="90" h="8">
                    <a:moveTo>
                      <a:pt x="2" y="6"/>
                    </a:moveTo>
                    <a:cubicBezTo>
                      <a:pt x="30" y="5"/>
                      <a:pt x="57" y="8"/>
                      <a:pt x="85" y="8"/>
                    </a:cubicBezTo>
                    <a:cubicBezTo>
                      <a:pt x="88" y="8"/>
                      <a:pt x="90" y="6"/>
                      <a:pt x="90" y="4"/>
                    </a:cubicBezTo>
                    <a:cubicBezTo>
                      <a:pt x="90" y="2"/>
                      <a:pt x="88" y="0"/>
                      <a:pt x="85" y="0"/>
                    </a:cubicBezTo>
                    <a:cubicBezTo>
                      <a:pt x="57" y="2"/>
                      <a:pt x="29" y="1"/>
                      <a:pt x="1" y="4"/>
                    </a:cubicBezTo>
                    <a:cubicBezTo>
                      <a:pt x="1" y="4"/>
                      <a:pt x="0" y="4"/>
                      <a:pt x="0" y="5"/>
                    </a:cubicBezTo>
                    <a:cubicBezTo>
                      <a:pt x="0" y="5"/>
                      <a:pt x="1" y="6"/>
                      <a:pt x="2"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28" name="Freeform 500"/>
              <p:cNvSpPr>
                <a:spLocks/>
              </p:cNvSpPr>
              <p:nvPr/>
            </p:nvSpPr>
            <p:spPr bwMode="auto">
              <a:xfrm>
                <a:off x="4258" y="2207"/>
                <a:ext cx="291" cy="717"/>
              </a:xfrm>
              <a:custGeom>
                <a:avLst/>
                <a:gdLst/>
                <a:ahLst/>
                <a:cxnLst>
                  <a:cxn ang="0">
                    <a:pos x="0" y="3"/>
                  </a:cxn>
                  <a:cxn ang="0">
                    <a:pos x="4" y="29"/>
                  </a:cxn>
                  <a:cxn ang="0">
                    <a:pos x="5" y="28"/>
                  </a:cxn>
                  <a:cxn ang="0">
                    <a:pos x="11" y="30"/>
                  </a:cxn>
                  <a:cxn ang="0">
                    <a:pos x="12" y="22"/>
                  </a:cxn>
                  <a:cxn ang="0">
                    <a:pos x="2" y="2"/>
                  </a:cxn>
                  <a:cxn ang="0">
                    <a:pos x="1" y="1"/>
                  </a:cxn>
                  <a:cxn ang="0">
                    <a:pos x="0" y="3"/>
                  </a:cxn>
                  <a:cxn ang="0">
                    <a:pos x="0" y="3"/>
                  </a:cxn>
                </a:cxnLst>
                <a:rect l="0" t="0" r="r" b="b"/>
                <a:pathLst>
                  <a:path w="13" h="32">
                    <a:moveTo>
                      <a:pt x="0" y="3"/>
                    </a:moveTo>
                    <a:cubicBezTo>
                      <a:pt x="1" y="12"/>
                      <a:pt x="3" y="20"/>
                      <a:pt x="4" y="29"/>
                    </a:cubicBezTo>
                    <a:cubicBezTo>
                      <a:pt x="4" y="29"/>
                      <a:pt x="5" y="28"/>
                      <a:pt x="5" y="28"/>
                    </a:cubicBezTo>
                    <a:cubicBezTo>
                      <a:pt x="6" y="31"/>
                      <a:pt x="9" y="32"/>
                      <a:pt x="11" y="30"/>
                    </a:cubicBezTo>
                    <a:cubicBezTo>
                      <a:pt x="13" y="29"/>
                      <a:pt x="13" y="25"/>
                      <a:pt x="12" y="22"/>
                    </a:cubicBezTo>
                    <a:cubicBezTo>
                      <a:pt x="9" y="15"/>
                      <a:pt x="7" y="7"/>
                      <a:pt x="2" y="2"/>
                    </a:cubicBezTo>
                    <a:cubicBezTo>
                      <a:pt x="2" y="1"/>
                      <a:pt x="1" y="0"/>
                      <a:pt x="1" y="1"/>
                    </a:cubicBezTo>
                    <a:cubicBezTo>
                      <a:pt x="0" y="1"/>
                      <a:pt x="0" y="2"/>
                      <a:pt x="0" y="3"/>
                    </a:cubicBezTo>
                    <a:lnTo>
                      <a:pt x="0"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29" name="Freeform 501"/>
              <p:cNvSpPr>
                <a:spLocks/>
              </p:cNvSpPr>
              <p:nvPr/>
            </p:nvSpPr>
            <p:spPr bwMode="auto">
              <a:xfrm>
                <a:off x="2735" y="528"/>
                <a:ext cx="135" cy="1522"/>
              </a:xfrm>
              <a:custGeom>
                <a:avLst/>
                <a:gdLst/>
                <a:ahLst/>
                <a:cxnLst>
                  <a:cxn ang="0">
                    <a:pos x="4" y="0"/>
                  </a:cxn>
                  <a:cxn ang="0">
                    <a:pos x="3" y="2"/>
                  </a:cxn>
                  <a:cxn ang="0">
                    <a:pos x="0" y="65"/>
                  </a:cxn>
                  <a:cxn ang="0">
                    <a:pos x="3" y="68"/>
                  </a:cxn>
                  <a:cxn ang="0">
                    <a:pos x="6" y="65"/>
                  </a:cxn>
                  <a:cxn ang="0">
                    <a:pos x="6" y="1"/>
                  </a:cxn>
                  <a:cxn ang="0">
                    <a:pos x="5" y="0"/>
                  </a:cxn>
                  <a:cxn ang="0">
                    <a:pos x="4" y="0"/>
                  </a:cxn>
                </a:cxnLst>
                <a:rect l="0" t="0" r="r" b="b"/>
                <a:pathLst>
                  <a:path w="6" h="68">
                    <a:moveTo>
                      <a:pt x="4" y="0"/>
                    </a:moveTo>
                    <a:cubicBezTo>
                      <a:pt x="4" y="0"/>
                      <a:pt x="3" y="1"/>
                      <a:pt x="3" y="2"/>
                    </a:cubicBezTo>
                    <a:cubicBezTo>
                      <a:pt x="2" y="15"/>
                      <a:pt x="1" y="52"/>
                      <a:pt x="0" y="65"/>
                    </a:cubicBezTo>
                    <a:cubicBezTo>
                      <a:pt x="0" y="67"/>
                      <a:pt x="2" y="68"/>
                      <a:pt x="3" y="68"/>
                    </a:cubicBezTo>
                    <a:cubicBezTo>
                      <a:pt x="5" y="68"/>
                      <a:pt x="6" y="67"/>
                      <a:pt x="6" y="65"/>
                    </a:cubicBezTo>
                    <a:cubicBezTo>
                      <a:pt x="6" y="51"/>
                      <a:pt x="6" y="15"/>
                      <a:pt x="6" y="1"/>
                    </a:cubicBezTo>
                    <a:cubicBezTo>
                      <a:pt x="6" y="0"/>
                      <a:pt x="6" y="0"/>
                      <a:pt x="5" y="0"/>
                    </a:cubicBezTo>
                    <a:cubicBezTo>
                      <a:pt x="5" y="0"/>
                      <a:pt x="4" y="0"/>
                      <a:pt x="4"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30" name="Freeform 502"/>
              <p:cNvSpPr>
                <a:spLocks/>
              </p:cNvSpPr>
              <p:nvPr/>
            </p:nvSpPr>
            <p:spPr bwMode="auto">
              <a:xfrm>
                <a:off x="4191" y="550"/>
                <a:ext cx="156" cy="1478"/>
              </a:xfrm>
              <a:custGeom>
                <a:avLst/>
                <a:gdLst/>
                <a:ahLst/>
                <a:cxnLst>
                  <a:cxn ang="0">
                    <a:pos x="2" y="1"/>
                  </a:cxn>
                  <a:cxn ang="0">
                    <a:pos x="1" y="63"/>
                  </a:cxn>
                  <a:cxn ang="0">
                    <a:pos x="0" y="63"/>
                  </a:cxn>
                  <a:cxn ang="0">
                    <a:pos x="2" y="66"/>
                  </a:cxn>
                  <a:cxn ang="0">
                    <a:pos x="6" y="64"/>
                  </a:cxn>
                  <a:cxn ang="0">
                    <a:pos x="4" y="1"/>
                  </a:cxn>
                  <a:cxn ang="0">
                    <a:pos x="3" y="0"/>
                  </a:cxn>
                  <a:cxn ang="0">
                    <a:pos x="2" y="1"/>
                  </a:cxn>
                </a:cxnLst>
                <a:rect l="0" t="0" r="r" b="b"/>
                <a:pathLst>
                  <a:path w="7" h="66">
                    <a:moveTo>
                      <a:pt x="2" y="1"/>
                    </a:moveTo>
                    <a:cubicBezTo>
                      <a:pt x="0" y="14"/>
                      <a:pt x="1" y="49"/>
                      <a:pt x="1" y="63"/>
                    </a:cubicBezTo>
                    <a:cubicBezTo>
                      <a:pt x="0" y="63"/>
                      <a:pt x="0" y="63"/>
                      <a:pt x="0" y="63"/>
                    </a:cubicBezTo>
                    <a:cubicBezTo>
                      <a:pt x="0" y="64"/>
                      <a:pt x="1" y="66"/>
                      <a:pt x="2" y="66"/>
                    </a:cubicBezTo>
                    <a:cubicBezTo>
                      <a:pt x="4" y="66"/>
                      <a:pt x="5" y="65"/>
                      <a:pt x="6" y="64"/>
                    </a:cubicBezTo>
                    <a:cubicBezTo>
                      <a:pt x="7" y="50"/>
                      <a:pt x="4" y="14"/>
                      <a:pt x="4" y="1"/>
                    </a:cubicBezTo>
                    <a:cubicBezTo>
                      <a:pt x="4" y="0"/>
                      <a:pt x="3" y="0"/>
                      <a:pt x="3" y="0"/>
                    </a:cubicBezTo>
                    <a:cubicBezTo>
                      <a:pt x="2" y="0"/>
                      <a:pt x="2" y="0"/>
                      <a:pt x="2"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31" name="Freeform 503"/>
              <p:cNvSpPr>
                <a:spLocks/>
              </p:cNvSpPr>
              <p:nvPr/>
            </p:nvSpPr>
            <p:spPr bwMode="auto">
              <a:xfrm>
                <a:off x="2735" y="528"/>
                <a:ext cx="1612" cy="157"/>
              </a:xfrm>
              <a:custGeom>
                <a:avLst/>
                <a:gdLst/>
                <a:ahLst/>
                <a:cxnLst>
                  <a:cxn ang="0">
                    <a:pos x="1" y="3"/>
                  </a:cxn>
                  <a:cxn ang="0">
                    <a:pos x="69" y="5"/>
                  </a:cxn>
                  <a:cxn ang="0">
                    <a:pos x="72" y="3"/>
                  </a:cxn>
                  <a:cxn ang="0">
                    <a:pos x="70" y="0"/>
                  </a:cxn>
                  <a:cxn ang="0">
                    <a:pos x="1" y="1"/>
                  </a:cxn>
                  <a:cxn ang="0">
                    <a:pos x="0" y="2"/>
                  </a:cxn>
                  <a:cxn ang="0">
                    <a:pos x="1" y="3"/>
                  </a:cxn>
                  <a:cxn ang="0">
                    <a:pos x="1" y="3"/>
                  </a:cxn>
                </a:cxnLst>
                <a:rect l="0" t="0" r="r" b="b"/>
                <a:pathLst>
                  <a:path w="72" h="7">
                    <a:moveTo>
                      <a:pt x="1" y="3"/>
                    </a:moveTo>
                    <a:cubicBezTo>
                      <a:pt x="23" y="7"/>
                      <a:pt x="46" y="4"/>
                      <a:pt x="69" y="5"/>
                    </a:cubicBezTo>
                    <a:cubicBezTo>
                      <a:pt x="70" y="5"/>
                      <a:pt x="72" y="4"/>
                      <a:pt x="72" y="3"/>
                    </a:cubicBezTo>
                    <a:cubicBezTo>
                      <a:pt x="72" y="1"/>
                      <a:pt x="71" y="0"/>
                      <a:pt x="70" y="0"/>
                    </a:cubicBezTo>
                    <a:cubicBezTo>
                      <a:pt x="47" y="0"/>
                      <a:pt x="24" y="2"/>
                      <a:pt x="1" y="1"/>
                    </a:cubicBezTo>
                    <a:cubicBezTo>
                      <a:pt x="1" y="1"/>
                      <a:pt x="0" y="1"/>
                      <a:pt x="0" y="2"/>
                    </a:cubicBezTo>
                    <a:cubicBezTo>
                      <a:pt x="0" y="2"/>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32" name="Freeform 504"/>
              <p:cNvSpPr>
                <a:spLocks/>
              </p:cNvSpPr>
              <p:nvPr/>
            </p:nvSpPr>
            <p:spPr bwMode="auto">
              <a:xfrm>
                <a:off x="2735" y="1916"/>
                <a:ext cx="1612" cy="179"/>
              </a:xfrm>
              <a:custGeom>
                <a:avLst/>
                <a:gdLst/>
                <a:ahLst/>
                <a:cxnLst>
                  <a:cxn ang="0">
                    <a:pos x="1" y="4"/>
                  </a:cxn>
                  <a:cxn ang="0">
                    <a:pos x="69" y="6"/>
                  </a:cxn>
                  <a:cxn ang="0">
                    <a:pos x="72" y="4"/>
                  </a:cxn>
                  <a:cxn ang="0">
                    <a:pos x="70" y="0"/>
                  </a:cxn>
                  <a:cxn ang="0">
                    <a:pos x="1" y="2"/>
                  </a:cxn>
                  <a:cxn ang="0">
                    <a:pos x="0" y="3"/>
                  </a:cxn>
                  <a:cxn ang="0">
                    <a:pos x="1" y="4"/>
                  </a:cxn>
                  <a:cxn ang="0">
                    <a:pos x="1" y="4"/>
                  </a:cxn>
                </a:cxnLst>
                <a:rect l="0" t="0" r="r" b="b"/>
                <a:pathLst>
                  <a:path w="72" h="8">
                    <a:moveTo>
                      <a:pt x="1" y="4"/>
                    </a:moveTo>
                    <a:cubicBezTo>
                      <a:pt x="23" y="8"/>
                      <a:pt x="46" y="5"/>
                      <a:pt x="69" y="6"/>
                    </a:cubicBezTo>
                    <a:cubicBezTo>
                      <a:pt x="70" y="6"/>
                      <a:pt x="72" y="5"/>
                      <a:pt x="72" y="4"/>
                    </a:cubicBezTo>
                    <a:cubicBezTo>
                      <a:pt x="72" y="2"/>
                      <a:pt x="71" y="1"/>
                      <a:pt x="70" y="0"/>
                    </a:cubicBezTo>
                    <a:cubicBezTo>
                      <a:pt x="47" y="1"/>
                      <a:pt x="24" y="2"/>
                      <a:pt x="1" y="2"/>
                    </a:cubicBezTo>
                    <a:cubicBezTo>
                      <a:pt x="1" y="2"/>
                      <a:pt x="0" y="2"/>
                      <a:pt x="0" y="3"/>
                    </a:cubicBezTo>
                    <a:cubicBezTo>
                      <a:pt x="0" y="3"/>
                      <a:pt x="1"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33" name="Freeform 505"/>
              <p:cNvSpPr>
                <a:spLocks/>
              </p:cNvSpPr>
              <p:nvPr/>
            </p:nvSpPr>
            <p:spPr bwMode="auto">
              <a:xfrm>
                <a:off x="2735" y="2207"/>
                <a:ext cx="1612" cy="179"/>
              </a:xfrm>
              <a:custGeom>
                <a:avLst/>
                <a:gdLst/>
                <a:ahLst/>
                <a:cxnLst>
                  <a:cxn ang="0">
                    <a:pos x="1" y="3"/>
                  </a:cxn>
                  <a:cxn ang="0">
                    <a:pos x="69" y="6"/>
                  </a:cxn>
                  <a:cxn ang="0">
                    <a:pos x="72" y="3"/>
                  </a:cxn>
                  <a:cxn ang="0">
                    <a:pos x="70" y="0"/>
                  </a:cxn>
                  <a:cxn ang="0">
                    <a:pos x="1" y="2"/>
                  </a:cxn>
                  <a:cxn ang="0">
                    <a:pos x="0" y="2"/>
                  </a:cxn>
                  <a:cxn ang="0">
                    <a:pos x="1" y="3"/>
                  </a:cxn>
                  <a:cxn ang="0">
                    <a:pos x="1" y="3"/>
                  </a:cxn>
                </a:cxnLst>
                <a:rect l="0" t="0" r="r" b="b"/>
                <a:pathLst>
                  <a:path w="72" h="8">
                    <a:moveTo>
                      <a:pt x="1" y="3"/>
                    </a:moveTo>
                    <a:cubicBezTo>
                      <a:pt x="23" y="8"/>
                      <a:pt x="46" y="4"/>
                      <a:pt x="69" y="6"/>
                    </a:cubicBezTo>
                    <a:cubicBezTo>
                      <a:pt x="70" y="6"/>
                      <a:pt x="72" y="5"/>
                      <a:pt x="72" y="3"/>
                    </a:cubicBezTo>
                    <a:cubicBezTo>
                      <a:pt x="72" y="2"/>
                      <a:pt x="71" y="0"/>
                      <a:pt x="70" y="0"/>
                    </a:cubicBezTo>
                    <a:cubicBezTo>
                      <a:pt x="47" y="1"/>
                      <a:pt x="24" y="2"/>
                      <a:pt x="1" y="2"/>
                    </a:cubicBezTo>
                    <a:cubicBezTo>
                      <a:pt x="1" y="1"/>
                      <a:pt x="0" y="2"/>
                      <a:pt x="0"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34" name="Freeform 506"/>
              <p:cNvSpPr>
                <a:spLocks/>
              </p:cNvSpPr>
              <p:nvPr/>
            </p:nvSpPr>
            <p:spPr bwMode="auto">
              <a:xfrm>
                <a:off x="1056" y="618"/>
                <a:ext cx="1008" cy="2261"/>
              </a:xfrm>
              <a:custGeom>
                <a:avLst/>
                <a:gdLst/>
                <a:ahLst/>
                <a:cxnLst>
                  <a:cxn ang="0">
                    <a:pos x="0" y="9"/>
                  </a:cxn>
                  <a:cxn ang="0">
                    <a:pos x="0" y="89"/>
                  </a:cxn>
                  <a:cxn ang="0">
                    <a:pos x="0" y="92"/>
                  </a:cxn>
                  <a:cxn ang="0">
                    <a:pos x="2" y="101"/>
                  </a:cxn>
                  <a:cxn ang="0">
                    <a:pos x="2" y="101"/>
                  </a:cxn>
                  <a:cxn ang="0">
                    <a:pos x="40" y="100"/>
                  </a:cxn>
                  <a:cxn ang="0">
                    <a:pos x="44" y="76"/>
                  </a:cxn>
                  <a:cxn ang="0">
                    <a:pos x="43" y="4"/>
                  </a:cxn>
                  <a:cxn ang="0">
                    <a:pos x="38" y="3"/>
                  </a:cxn>
                  <a:cxn ang="0">
                    <a:pos x="4" y="5"/>
                  </a:cxn>
                  <a:cxn ang="0">
                    <a:pos x="0" y="9"/>
                  </a:cxn>
                </a:cxnLst>
                <a:rect l="0" t="0" r="r" b="b"/>
                <a:pathLst>
                  <a:path w="45" h="101">
                    <a:moveTo>
                      <a:pt x="0" y="9"/>
                    </a:moveTo>
                    <a:cubicBezTo>
                      <a:pt x="0" y="36"/>
                      <a:pt x="0" y="63"/>
                      <a:pt x="0" y="89"/>
                    </a:cubicBezTo>
                    <a:cubicBezTo>
                      <a:pt x="0" y="90"/>
                      <a:pt x="0" y="91"/>
                      <a:pt x="0" y="92"/>
                    </a:cubicBezTo>
                    <a:cubicBezTo>
                      <a:pt x="0" y="95"/>
                      <a:pt x="1" y="99"/>
                      <a:pt x="2" y="101"/>
                    </a:cubicBezTo>
                    <a:cubicBezTo>
                      <a:pt x="2" y="100"/>
                      <a:pt x="2" y="100"/>
                      <a:pt x="2" y="101"/>
                    </a:cubicBezTo>
                    <a:cubicBezTo>
                      <a:pt x="15" y="101"/>
                      <a:pt x="28" y="99"/>
                      <a:pt x="40" y="100"/>
                    </a:cubicBezTo>
                    <a:cubicBezTo>
                      <a:pt x="43" y="93"/>
                      <a:pt x="44" y="85"/>
                      <a:pt x="44" y="76"/>
                    </a:cubicBezTo>
                    <a:cubicBezTo>
                      <a:pt x="45" y="52"/>
                      <a:pt x="42" y="28"/>
                      <a:pt x="43" y="4"/>
                    </a:cubicBezTo>
                    <a:cubicBezTo>
                      <a:pt x="41" y="4"/>
                      <a:pt x="40" y="4"/>
                      <a:pt x="38" y="3"/>
                    </a:cubicBezTo>
                    <a:cubicBezTo>
                      <a:pt x="27" y="0"/>
                      <a:pt x="15" y="3"/>
                      <a:pt x="4" y="5"/>
                    </a:cubicBezTo>
                    <a:lnTo>
                      <a:pt x="0" y="9"/>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23035" name="Freeform 507"/>
              <p:cNvSpPr>
                <a:spLocks/>
              </p:cNvSpPr>
              <p:nvPr/>
            </p:nvSpPr>
            <p:spPr bwMode="auto">
              <a:xfrm>
                <a:off x="1101" y="550"/>
                <a:ext cx="1097" cy="180"/>
              </a:xfrm>
              <a:custGeom>
                <a:avLst/>
                <a:gdLst/>
                <a:ahLst/>
                <a:cxnLst>
                  <a:cxn ang="0">
                    <a:pos x="1" y="3"/>
                  </a:cxn>
                  <a:cxn ang="0">
                    <a:pos x="46" y="5"/>
                  </a:cxn>
                  <a:cxn ang="0">
                    <a:pos x="49" y="3"/>
                  </a:cxn>
                  <a:cxn ang="0">
                    <a:pos x="46" y="0"/>
                  </a:cxn>
                  <a:cxn ang="0">
                    <a:pos x="2" y="1"/>
                  </a:cxn>
                  <a:cxn ang="0">
                    <a:pos x="1" y="2"/>
                  </a:cxn>
                  <a:cxn ang="0">
                    <a:pos x="1" y="3"/>
                  </a:cxn>
                  <a:cxn ang="0">
                    <a:pos x="1" y="3"/>
                  </a:cxn>
                </a:cxnLst>
                <a:rect l="0" t="0" r="r" b="b"/>
                <a:pathLst>
                  <a:path w="49" h="8">
                    <a:moveTo>
                      <a:pt x="1" y="3"/>
                    </a:moveTo>
                    <a:cubicBezTo>
                      <a:pt x="23" y="8"/>
                      <a:pt x="23" y="4"/>
                      <a:pt x="46" y="5"/>
                    </a:cubicBezTo>
                    <a:cubicBezTo>
                      <a:pt x="47" y="6"/>
                      <a:pt x="49" y="5"/>
                      <a:pt x="49" y="3"/>
                    </a:cubicBezTo>
                    <a:cubicBezTo>
                      <a:pt x="49" y="2"/>
                      <a:pt x="48" y="0"/>
                      <a:pt x="46" y="0"/>
                    </a:cubicBezTo>
                    <a:cubicBezTo>
                      <a:pt x="24" y="1"/>
                      <a:pt x="24" y="2"/>
                      <a:pt x="2" y="1"/>
                    </a:cubicBezTo>
                    <a:cubicBezTo>
                      <a:pt x="1" y="1"/>
                      <a:pt x="1" y="2"/>
                      <a:pt x="1"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36" name="Freeform 508"/>
              <p:cNvSpPr>
                <a:spLocks/>
              </p:cNvSpPr>
              <p:nvPr/>
            </p:nvSpPr>
            <p:spPr bwMode="auto">
              <a:xfrm>
                <a:off x="1078" y="2633"/>
                <a:ext cx="1120" cy="179"/>
              </a:xfrm>
              <a:custGeom>
                <a:avLst/>
                <a:gdLst/>
                <a:ahLst/>
                <a:cxnLst>
                  <a:cxn ang="0">
                    <a:pos x="1" y="4"/>
                  </a:cxn>
                  <a:cxn ang="0">
                    <a:pos x="47" y="6"/>
                  </a:cxn>
                  <a:cxn ang="0">
                    <a:pos x="50" y="4"/>
                  </a:cxn>
                  <a:cxn ang="0">
                    <a:pos x="48" y="0"/>
                  </a:cxn>
                  <a:cxn ang="0">
                    <a:pos x="1" y="2"/>
                  </a:cxn>
                  <a:cxn ang="0">
                    <a:pos x="0" y="3"/>
                  </a:cxn>
                  <a:cxn ang="0">
                    <a:pos x="1" y="4"/>
                  </a:cxn>
                  <a:cxn ang="0">
                    <a:pos x="1" y="4"/>
                  </a:cxn>
                </a:cxnLst>
                <a:rect l="0" t="0" r="r" b="b"/>
                <a:pathLst>
                  <a:path w="50" h="8">
                    <a:moveTo>
                      <a:pt x="1" y="4"/>
                    </a:moveTo>
                    <a:cubicBezTo>
                      <a:pt x="23" y="8"/>
                      <a:pt x="24" y="5"/>
                      <a:pt x="47" y="6"/>
                    </a:cubicBezTo>
                    <a:cubicBezTo>
                      <a:pt x="48" y="6"/>
                      <a:pt x="50" y="5"/>
                      <a:pt x="50" y="4"/>
                    </a:cubicBezTo>
                    <a:cubicBezTo>
                      <a:pt x="50" y="2"/>
                      <a:pt x="49" y="1"/>
                      <a:pt x="48" y="0"/>
                    </a:cubicBezTo>
                    <a:cubicBezTo>
                      <a:pt x="25" y="1"/>
                      <a:pt x="23" y="2"/>
                      <a:pt x="1" y="2"/>
                    </a:cubicBezTo>
                    <a:cubicBezTo>
                      <a:pt x="0" y="2"/>
                      <a:pt x="0" y="2"/>
                      <a:pt x="0" y="3"/>
                    </a:cubicBezTo>
                    <a:cubicBezTo>
                      <a:pt x="0" y="3"/>
                      <a:pt x="0"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37" name="Freeform 509"/>
              <p:cNvSpPr>
                <a:spLocks/>
              </p:cNvSpPr>
              <p:nvPr/>
            </p:nvSpPr>
            <p:spPr bwMode="auto">
              <a:xfrm>
                <a:off x="1347" y="1065"/>
                <a:ext cx="627" cy="90"/>
              </a:xfrm>
              <a:custGeom>
                <a:avLst/>
                <a:gdLst/>
                <a:ahLst/>
                <a:cxnLst>
                  <a:cxn ang="0">
                    <a:pos x="25" y="3"/>
                  </a:cxn>
                  <a:cxn ang="0">
                    <a:pos x="28" y="2"/>
                  </a:cxn>
                  <a:cxn ang="0">
                    <a:pos x="26" y="0"/>
                  </a:cxn>
                  <a:cxn ang="0">
                    <a:pos x="1" y="0"/>
                  </a:cxn>
                  <a:cxn ang="0">
                    <a:pos x="0" y="1"/>
                  </a:cxn>
                  <a:cxn ang="0">
                    <a:pos x="1" y="3"/>
                  </a:cxn>
                  <a:cxn ang="0">
                    <a:pos x="25" y="3"/>
                  </a:cxn>
                </a:cxnLst>
                <a:rect l="0" t="0" r="r" b="b"/>
                <a:pathLst>
                  <a:path w="28" h="4">
                    <a:moveTo>
                      <a:pt x="25" y="3"/>
                    </a:moveTo>
                    <a:cubicBezTo>
                      <a:pt x="26" y="3"/>
                      <a:pt x="28" y="4"/>
                      <a:pt x="28" y="2"/>
                    </a:cubicBezTo>
                    <a:cubicBezTo>
                      <a:pt x="28" y="1"/>
                      <a:pt x="27" y="0"/>
                      <a:pt x="26" y="0"/>
                    </a:cubicBezTo>
                    <a:cubicBezTo>
                      <a:pt x="20" y="0"/>
                      <a:pt x="4" y="0"/>
                      <a:pt x="1" y="0"/>
                    </a:cubicBezTo>
                    <a:cubicBezTo>
                      <a:pt x="0" y="0"/>
                      <a:pt x="0" y="1"/>
                      <a:pt x="0" y="1"/>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38" name="Freeform 510"/>
              <p:cNvSpPr>
                <a:spLocks/>
              </p:cNvSpPr>
              <p:nvPr/>
            </p:nvSpPr>
            <p:spPr bwMode="auto">
              <a:xfrm>
                <a:off x="1347" y="1289"/>
                <a:ext cx="627" cy="90"/>
              </a:xfrm>
              <a:custGeom>
                <a:avLst/>
                <a:gdLst/>
                <a:ahLst/>
                <a:cxnLst>
                  <a:cxn ang="0">
                    <a:pos x="25" y="4"/>
                  </a:cxn>
                  <a:cxn ang="0">
                    <a:pos x="28" y="3"/>
                  </a:cxn>
                  <a:cxn ang="0">
                    <a:pos x="26" y="0"/>
                  </a:cxn>
                  <a:cxn ang="0">
                    <a:pos x="1" y="1"/>
                  </a:cxn>
                  <a:cxn ang="0">
                    <a:pos x="0" y="2"/>
                  </a:cxn>
                  <a:cxn ang="0">
                    <a:pos x="1" y="4"/>
                  </a:cxn>
                  <a:cxn ang="0">
                    <a:pos x="25" y="4"/>
                  </a:cxn>
                </a:cxnLst>
                <a:rect l="0" t="0" r="r" b="b"/>
                <a:pathLst>
                  <a:path w="28" h="4">
                    <a:moveTo>
                      <a:pt x="25" y="4"/>
                    </a:moveTo>
                    <a:cubicBezTo>
                      <a:pt x="26" y="4"/>
                      <a:pt x="28" y="4"/>
                      <a:pt x="28" y="3"/>
                    </a:cubicBezTo>
                    <a:cubicBezTo>
                      <a:pt x="28" y="1"/>
                      <a:pt x="27" y="0"/>
                      <a:pt x="26" y="0"/>
                    </a:cubicBezTo>
                    <a:cubicBezTo>
                      <a:pt x="20" y="0"/>
                      <a:pt x="4" y="1"/>
                      <a:pt x="1" y="1"/>
                    </a:cubicBezTo>
                    <a:cubicBezTo>
                      <a:pt x="0" y="1"/>
                      <a:pt x="0" y="1"/>
                      <a:pt x="0" y="2"/>
                    </a:cubicBezTo>
                    <a:cubicBezTo>
                      <a:pt x="0" y="2"/>
                      <a:pt x="0" y="4"/>
                      <a:pt x="1" y="4"/>
                    </a:cubicBezTo>
                    <a:cubicBezTo>
                      <a:pt x="1" y="4"/>
                      <a:pt x="22" y="3"/>
                      <a:pt x="25" y="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39" name="Freeform 511"/>
              <p:cNvSpPr>
                <a:spLocks/>
              </p:cNvSpPr>
              <p:nvPr/>
            </p:nvSpPr>
            <p:spPr bwMode="auto">
              <a:xfrm>
                <a:off x="1347" y="1536"/>
                <a:ext cx="627" cy="89"/>
              </a:xfrm>
              <a:custGeom>
                <a:avLst/>
                <a:gdLst/>
                <a:ahLst/>
                <a:cxnLst>
                  <a:cxn ang="0">
                    <a:pos x="25" y="3"/>
                  </a:cxn>
                  <a:cxn ang="0">
                    <a:pos x="28" y="2"/>
                  </a:cxn>
                  <a:cxn ang="0">
                    <a:pos x="26" y="0"/>
                  </a:cxn>
                  <a:cxn ang="0">
                    <a:pos x="1" y="1"/>
                  </a:cxn>
                  <a:cxn ang="0">
                    <a:pos x="0" y="2"/>
                  </a:cxn>
                  <a:cxn ang="0">
                    <a:pos x="1" y="3"/>
                  </a:cxn>
                  <a:cxn ang="0">
                    <a:pos x="25" y="3"/>
                  </a:cxn>
                </a:cxnLst>
                <a:rect l="0" t="0" r="r" b="b"/>
                <a:pathLst>
                  <a:path w="28" h="4">
                    <a:moveTo>
                      <a:pt x="25" y="3"/>
                    </a:moveTo>
                    <a:cubicBezTo>
                      <a:pt x="26" y="3"/>
                      <a:pt x="28" y="4"/>
                      <a:pt x="28" y="2"/>
                    </a:cubicBezTo>
                    <a:cubicBezTo>
                      <a:pt x="28" y="1"/>
                      <a:pt x="27" y="0"/>
                      <a:pt x="26" y="0"/>
                    </a:cubicBezTo>
                    <a:cubicBezTo>
                      <a:pt x="20" y="0"/>
                      <a:pt x="4" y="1"/>
                      <a:pt x="1" y="1"/>
                    </a:cubicBezTo>
                    <a:cubicBezTo>
                      <a:pt x="0" y="1"/>
                      <a:pt x="0" y="1"/>
                      <a:pt x="0" y="2"/>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40" name="Freeform 512"/>
              <p:cNvSpPr>
                <a:spLocks/>
              </p:cNvSpPr>
              <p:nvPr/>
            </p:nvSpPr>
            <p:spPr bwMode="auto">
              <a:xfrm>
                <a:off x="1123" y="662"/>
                <a:ext cx="135" cy="2127"/>
              </a:xfrm>
              <a:custGeom>
                <a:avLst/>
                <a:gdLst/>
                <a:ahLst/>
                <a:cxnLst>
                  <a:cxn ang="0">
                    <a:pos x="4" y="1"/>
                  </a:cxn>
                  <a:cxn ang="0">
                    <a:pos x="2" y="3"/>
                  </a:cxn>
                  <a:cxn ang="0">
                    <a:pos x="0" y="92"/>
                  </a:cxn>
                  <a:cxn ang="0">
                    <a:pos x="3" y="95"/>
                  </a:cxn>
                  <a:cxn ang="0">
                    <a:pos x="6" y="92"/>
                  </a:cxn>
                  <a:cxn ang="0">
                    <a:pos x="5" y="2"/>
                  </a:cxn>
                  <a:cxn ang="0">
                    <a:pos x="5" y="1"/>
                  </a:cxn>
                  <a:cxn ang="0">
                    <a:pos x="4" y="1"/>
                  </a:cxn>
                </a:cxnLst>
                <a:rect l="0" t="0" r="r" b="b"/>
                <a:pathLst>
                  <a:path w="6" h="95">
                    <a:moveTo>
                      <a:pt x="4" y="1"/>
                    </a:moveTo>
                    <a:cubicBezTo>
                      <a:pt x="3" y="1"/>
                      <a:pt x="3" y="2"/>
                      <a:pt x="2" y="3"/>
                    </a:cubicBezTo>
                    <a:cubicBezTo>
                      <a:pt x="1" y="17"/>
                      <a:pt x="0" y="79"/>
                      <a:pt x="0" y="92"/>
                    </a:cubicBezTo>
                    <a:cubicBezTo>
                      <a:pt x="0" y="94"/>
                      <a:pt x="1" y="95"/>
                      <a:pt x="3" y="95"/>
                    </a:cubicBezTo>
                    <a:cubicBezTo>
                      <a:pt x="4" y="95"/>
                      <a:pt x="6" y="94"/>
                      <a:pt x="6" y="92"/>
                    </a:cubicBezTo>
                    <a:cubicBezTo>
                      <a:pt x="6" y="78"/>
                      <a:pt x="5" y="16"/>
                      <a:pt x="5" y="2"/>
                    </a:cubicBezTo>
                    <a:cubicBezTo>
                      <a:pt x="5" y="1"/>
                      <a:pt x="5" y="1"/>
                      <a:pt x="5" y="1"/>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41" name="Freeform 513"/>
              <p:cNvSpPr>
                <a:spLocks/>
              </p:cNvSpPr>
              <p:nvPr/>
            </p:nvSpPr>
            <p:spPr bwMode="auto">
              <a:xfrm>
                <a:off x="2041" y="685"/>
                <a:ext cx="135" cy="2104"/>
              </a:xfrm>
              <a:custGeom>
                <a:avLst/>
                <a:gdLst/>
                <a:ahLst/>
                <a:cxnLst>
                  <a:cxn ang="0">
                    <a:pos x="4" y="1"/>
                  </a:cxn>
                  <a:cxn ang="0">
                    <a:pos x="3" y="2"/>
                  </a:cxn>
                  <a:cxn ang="0">
                    <a:pos x="0" y="91"/>
                  </a:cxn>
                  <a:cxn ang="0">
                    <a:pos x="3" y="94"/>
                  </a:cxn>
                  <a:cxn ang="0">
                    <a:pos x="6" y="91"/>
                  </a:cxn>
                  <a:cxn ang="0">
                    <a:pos x="6" y="1"/>
                  </a:cxn>
                  <a:cxn ang="0">
                    <a:pos x="5" y="0"/>
                  </a:cxn>
                  <a:cxn ang="0">
                    <a:pos x="4" y="1"/>
                  </a:cxn>
                </a:cxnLst>
                <a:rect l="0" t="0" r="r" b="b"/>
                <a:pathLst>
                  <a:path w="6" h="94">
                    <a:moveTo>
                      <a:pt x="4" y="1"/>
                    </a:moveTo>
                    <a:cubicBezTo>
                      <a:pt x="4" y="1"/>
                      <a:pt x="3" y="2"/>
                      <a:pt x="3" y="2"/>
                    </a:cubicBezTo>
                    <a:cubicBezTo>
                      <a:pt x="2" y="16"/>
                      <a:pt x="1" y="78"/>
                      <a:pt x="0" y="91"/>
                    </a:cubicBezTo>
                    <a:cubicBezTo>
                      <a:pt x="0" y="93"/>
                      <a:pt x="2" y="94"/>
                      <a:pt x="3" y="94"/>
                    </a:cubicBezTo>
                    <a:cubicBezTo>
                      <a:pt x="5" y="94"/>
                      <a:pt x="6" y="93"/>
                      <a:pt x="6" y="91"/>
                    </a:cubicBezTo>
                    <a:cubicBezTo>
                      <a:pt x="6" y="77"/>
                      <a:pt x="5" y="16"/>
                      <a:pt x="6" y="1"/>
                    </a:cubicBezTo>
                    <a:cubicBezTo>
                      <a:pt x="6" y="1"/>
                      <a:pt x="6" y="1"/>
                      <a:pt x="5" y="0"/>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42" name="Oval 514"/>
              <p:cNvSpPr>
                <a:spLocks noChangeArrowheads="1"/>
              </p:cNvSpPr>
              <p:nvPr/>
            </p:nvSpPr>
            <p:spPr bwMode="auto">
              <a:xfrm>
                <a:off x="1325" y="752"/>
                <a:ext cx="134" cy="134"/>
              </a:xfrm>
              <a:prstGeom prst="ellipse">
                <a:avLst/>
              </a:prstGeom>
              <a:solidFill>
                <a:srgbClr val="000000"/>
              </a:solidFill>
              <a:ln w="0">
                <a:noFill/>
                <a:round/>
                <a:headEnd/>
                <a:tailEnd/>
              </a:ln>
            </p:spPr>
            <p:txBody>
              <a:bodyPr lIns="86703" tIns="43352" rIns="86703" bIns="43352">
                <a:spAutoFit/>
              </a:bodyPr>
              <a:lstStyle/>
              <a:p>
                <a:endParaRPr lang="pl-PL"/>
              </a:p>
            </p:txBody>
          </p:sp>
        </p:grpSp>
        <p:grpSp>
          <p:nvGrpSpPr>
            <p:cNvPr id="23070" name="Group 542"/>
            <p:cNvGrpSpPr>
              <a:grpSpLocks/>
            </p:cNvGrpSpPr>
            <p:nvPr/>
          </p:nvGrpSpPr>
          <p:grpSpPr bwMode="auto">
            <a:xfrm>
              <a:off x="4464" y="2256"/>
              <a:ext cx="561" cy="296"/>
              <a:chOff x="1056" y="528"/>
              <a:chExt cx="3493" cy="2485"/>
            </a:xfrm>
          </p:grpSpPr>
          <p:sp>
            <p:nvSpPr>
              <p:cNvPr id="23071" name="Freeform 543"/>
              <p:cNvSpPr>
                <a:spLocks/>
              </p:cNvSpPr>
              <p:nvPr/>
            </p:nvSpPr>
            <p:spPr bwMode="auto">
              <a:xfrm>
                <a:off x="2646" y="662"/>
                <a:ext cx="1589" cy="1478"/>
              </a:xfrm>
              <a:custGeom>
                <a:avLst/>
                <a:gdLst/>
                <a:ahLst/>
                <a:cxnLst>
                  <a:cxn ang="0">
                    <a:pos x="1" y="6"/>
                  </a:cxn>
                  <a:cxn ang="0">
                    <a:pos x="2" y="58"/>
                  </a:cxn>
                  <a:cxn ang="0">
                    <a:pos x="0" y="60"/>
                  </a:cxn>
                  <a:cxn ang="0">
                    <a:pos x="4" y="66"/>
                  </a:cxn>
                  <a:cxn ang="0">
                    <a:pos x="4" y="66"/>
                  </a:cxn>
                  <a:cxn ang="0">
                    <a:pos x="64" y="65"/>
                  </a:cxn>
                  <a:cxn ang="0">
                    <a:pos x="70" y="50"/>
                  </a:cxn>
                  <a:cxn ang="0">
                    <a:pos x="68" y="3"/>
                  </a:cxn>
                  <a:cxn ang="0">
                    <a:pos x="60" y="2"/>
                  </a:cxn>
                  <a:cxn ang="0">
                    <a:pos x="7" y="4"/>
                  </a:cxn>
                  <a:cxn ang="0">
                    <a:pos x="1" y="6"/>
                  </a:cxn>
                </a:cxnLst>
                <a:rect l="0" t="0" r="r" b="b"/>
                <a:pathLst>
                  <a:path w="71" h="66">
                    <a:moveTo>
                      <a:pt x="1" y="6"/>
                    </a:moveTo>
                    <a:cubicBezTo>
                      <a:pt x="2" y="23"/>
                      <a:pt x="2" y="41"/>
                      <a:pt x="2" y="58"/>
                    </a:cubicBezTo>
                    <a:cubicBezTo>
                      <a:pt x="2" y="59"/>
                      <a:pt x="0" y="60"/>
                      <a:pt x="0" y="60"/>
                    </a:cubicBezTo>
                    <a:cubicBezTo>
                      <a:pt x="1" y="62"/>
                      <a:pt x="2" y="65"/>
                      <a:pt x="4" y="66"/>
                    </a:cubicBezTo>
                    <a:cubicBezTo>
                      <a:pt x="5" y="65"/>
                      <a:pt x="5" y="65"/>
                      <a:pt x="4" y="66"/>
                    </a:cubicBezTo>
                    <a:cubicBezTo>
                      <a:pt x="24" y="66"/>
                      <a:pt x="44" y="65"/>
                      <a:pt x="64" y="65"/>
                    </a:cubicBezTo>
                    <a:cubicBezTo>
                      <a:pt x="69" y="61"/>
                      <a:pt x="69" y="56"/>
                      <a:pt x="70" y="50"/>
                    </a:cubicBezTo>
                    <a:cubicBezTo>
                      <a:pt x="71" y="34"/>
                      <a:pt x="66" y="18"/>
                      <a:pt x="68" y="3"/>
                    </a:cubicBezTo>
                    <a:cubicBezTo>
                      <a:pt x="65" y="3"/>
                      <a:pt x="63" y="3"/>
                      <a:pt x="60" y="2"/>
                    </a:cubicBezTo>
                    <a:cubicBezTo>
                      <a:pt x="43" y="0"/>
                      <a:pt x="24" y="2"/>
                      <a:pt x="7" y="4"/>
                    </a:cubicBezTo>
                    <a:lnTo>
                      <a:pt x="1"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23072" name="Freeform 544"/>
              <p:cNvSpPr>
                <a:spLocks/>
              </p:cNvSpPr>
              <p:nvPr/>
            </p:nvSpPr>
            <p:spPr bwMode="auto">
              <a:xfrm>
                <a:off x="2310" y="2319"/>
                <a:ext cx="2149" cy="694"/>
              </a:xfrm>
              <a:custGeom>
                <a:avLst/>
                <a:gdLst/>
                <a:ahLst/>
                <a:cxnLst>
                  <a:cxn ang="0">
                    <a:pos x="13" y="6"/>
                  </a:cxn>
                  <a:cxn ang="0">
                    <a:pos x="1" y="17"/>
                  </a:cxn>
                  <a:cxn ang="0">
                    <a:pos x="2" y="25"/>
                  </a:cxn>
                  <a:cxn ang="0">
                    <a:pos x="84" y="29"/>
                  </a:cxn>
                  <a:cxn ang="0">
                    <a:pos x="95" y="22"/>
                  </a:cxn>
                  <a:cxn ang="0">
                    <a:pos x="87" y="7"/>
                  </a:cxn>
                  <a:cxn ang="0">
                    <a:pos x="79" y="3"/>
                  </a:cxn>
                  <a:cxn ang="0">
                    <a:pos x="46" y="3"/>
                  </a:cxn>
                  <a:cxn ang="0">
                    <a:pos x="19" y="3"/>
                  </a:cxn>
                  <a:cxn ang="0">
                    <a:pos x="13" y="6"/>
                  </a:cxn>
                </a:cxnLst>
                <a:rect l="0" t="0" r="r" b="b"/>
                <a:pathLst>
                  <a:path w="96" h="31">
                    <a:moveTo>
                      <a:pt x="13" y="6"/>
                    </a:moveTo>
                    <a:cubicBezTo>
                      <a:pt x="6" y="8"/>
                      <a:pt x="4" y="12"/>
                      <a:pt x="1" y="17"/>
                    </a:cubicBezTo>
                    <a:cubicBezTo>
                      <a:pt x="0" y="18"/>
                      <a:pt x="0" y="25"/>
                      <a:pt x="2" y="25"/>
                    </a:cubicBezTo>
                    <a:cubicBezTo>
                      <a:pt x="37" y="26"/>
                      <a:pt x="51" y="31"/>
                      <a:pt x="84" y="29"/>
                    </a:cubicBezTo>
                    <a:cubicBezTo>
                      <a:pt x="85" y="30"/>
                      <a:pt x="96" y="25"/>
                      <a:pt x="95" y="22"/>
                    </a:cubicBezTo>
                    <a:cubicBezTo>
                      <a:pt x="90" y="17"/>
                      <a:pt x="87" y="13"/>
                      <a:pt x="87" y="7"/>
                    </a:cubicBezTo>
                    <a:cubicBezTo>
                      <a:pt x="87" y="6"/>
                      <a:pt x="80" y="3"/>
                      <a:pt x="79" y="3"/>
                    </a:cubicBezTo>
                    <a:cubicBezTo>
                      <a:pt x="66" y="2"/>
                      <a:pt x="58" y="3"/>
                      <a:pt x="46" y="3"/>
                    </a:cubicBezTo>
                    <a:cubicBezTo>
                      <a:pt x="37" y="3"/>
                      <a:pt x="28" y="0"/>
                      <a:pt x="19" y="3"/>
                    </a:cubicBezTo>
                    <a:lnTo>
                      <a:pt x="13"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23073" name="Freeform 545"/>
              <p:cNvSpPr>
                <a:spLocks/>
              </p:cNvSpPr>
              <p:nvPr/>
            </p:nvSpPr>
            <p:spPr bwMode="auto">
              <a:xfrm>
                <a:off x="2377" y="2230"/>
                <a:ext cx="448" cy="649"/>
              </a:xfrm>
              <a:custGeom>
                <a:avLst/>
                <a:gdLst/>
                <a:ahLst/>
                <a:cxnLst>
                  <a:cxn ang="0">
                    <a:pos x="17" y="1"/>
                  </a:cxn>
                  <a:cxn ang="0">
                    <a:pos x="1" y="21"/>
                  </a:cxn>
                  <a:cxn ang="0">
                    <a:pos x="2" y="28"/>
                  </a:cxn>
                  <a:cxn ang="0">
                    <a:pos x="8" y="26"/>
                  </a:cxn>
                  <a:cxn ang="0">
                    <a:pos x="19" y="2"/>
                  </a:cxn>
                  <a:cxn ang="0">
                    <a:pos x="19" y="0"/>
                  </a:cxn>
                  <a:cxn ang="0">
                    <a:pos x="17" y="1"/>
                  </a:cxn>
                </a:cxnLst>
                <a:rect l="0" t="0" r="r" b="b"/>
                <a:pathLst>
                  <a:path w="20" h="29">
                    <a:moveTo>
                      <a:pt x="17" y="1"/>
                    </a:moveTo>
                    <a:cubicBezTo>
                      <a:pt x="13" y="8"/>
                      <a:pt x="6" y="13"/>
                      <a:pt x="1" y="21"/>
                    </a:cubicBezTo>
                    <a:cubicBezTo>
                      <a:pt x="0" y="23"/>
                      <a:pt x="0" y="26"/>
                      <a:pt x="2" y="28"/>
                    </a:cubicBezTo>
                    <a:cubicBezTo>
                      <a:pt x="4" y="29"/>
                      <a:pt x="7" y="28"/>
                      <a:pt x="8" y="26"/>
                    </a:cubicBezTo>
                    <a:cubicBezTo>
                      <a:pt x="10" y="17"/>
                      <a:pt x="18" y="12"/>
                      <a:pt x="19" y="2"/>
                    </a:cubicBezTo>
                    <a:cubicBezTo>
                      <a:pt x="20" y="1"/>
                      <a:pt x="19" y="0"/>
                      <a:pt x="19" y="0"/>
                    </a:cubicBezTo>
                    <a:cubicBezTo>
                      <a:pt x="18" y="0"/>
                      <a:pt x="18" y="0"/>
                      <a:pt x="17"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74" name="Freeform 546"/>
              <p:cNvSpPr>
                <a:spLocks/>
              </p:cNvSpPr>
              <p:nvPr/>
            </p:nvSpPr>
            <p:spPr bwMode="auto">
              <a:xfrm>
                <a:off x="2489" y="2702"/>
                <a:ext cx="2015" cy="179"/>
              </a:xfrm>
              <a:custGeom>
                <a:avLst/>
                <a:gdLst/>
                <a:ahLst/>
                <a:cxnLst>
                  <a:cxn ang="0">
                    <a:pos x="2" y="6"/>
                  </a:cxn>
                  <a:cxn ang="0">
                    <a:pos x="85" y="8"/>
                  </a:cxn>
                  <a:cxn ang="0">
                    <a:pos x="90" y="4"/>
                  </a:cxn>
                  <a:cxn ang="0">
                    <a:pos x="85" y="0"/>
                  </a:cxn>
                  <a:cxn ang="0">
                    <a:pos x="1" y="4"/>
                  </a:cxn>
                  <a:cxn ang="0">
                    <a:pos x="0" y="5"/>
                  </a:cxn>
                  <a:cxn ang="0">
                    <a:pos x="2" y="6"/>
                  </a:cxn>
                </a:cxnLst>
                <a:rect l="0" t="0" r="r" b="b"/>
                <a:pathLst>
                  <a:path w="90" h="8">
                    <a:moveTo>
                      <a:pt x="2" y="6"/>
                    </a:moveTo>
                    <a:cubicBezTo>
                      <a:pt x="30" y="5"/>
                      <a:pt x="57" y="8"/>
                      <a:pt x="85" y="8"/>
                    </a:cubicBezTo>
                    <a:cubicBezTo>
                      <a:pt x="88" y="8"/>
                      <a:pt x="90" y="6"/>
                      <a:pt x="90" y="4"/>
                    </a:cubicBezTo>
                    <a:cubicBezTo>
                      <a:pt x="90" y="2"/>
                      <a:pt x="88" y="0"/>
                      <a:pt x="85" y="0"/>
                    </a:cubicBezTo>
                    <a:cubicBezTo>
                      <a:pt x="57" y="2"/>
                      <a:pt x="29" y="1"/>
                      <a:pt x="1" y="4"/>
                    </a:cubicBezTo>
                    <a:cubicBezTo>
                      <a:pt x="1" y="4"/>
                      <a:pt x="0" y="4"/>
                      <a:pt x="0" y="5"/>
                    </a:cubicBezTo>
                    <a:cubicBezTo>
                      <a:pt x="0" y="5"/>
                      <a:pt x="1" y="6"/>
                      <a:pt x="2"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75" name="Freeform 547"/>
              <p:cNvSpPr>
                <a:spLocks/>
              </p:cNvSpPr>
              <p:nvPr/>
            </p:nvSpPr>
            <p:spPr bwMode="auto">
              <a:xfrm>
                <a:off x="4258" y="2207"/>
                <a:ext cx="291" cy="717"/>
              </a:xfrm>
              <a:custGeom>
                <a:avLst/>
                <a:gdLst/>
                <a:ahLst/>
                <a:cxnLst>
                  <a:cxn ang="0">
                    <a:pos x="0" y="3"/>
                  </a:cxn>
                  <a:cxn ang="0">
                    <a:pos x="4" y="29"/>
                  </a:cxn>
                  <a:cxn ang="0">
                    <a:pos x="5" y="28"/>
                  </a:cxn>
                  <a:cxn ang="0">
                    <a:pos x="11" y="30"/>
                  </a:cxn>
                  <a:cxn ang="0">
                    <a:pos x="12" y="22"/>
                  </a:cxn>
                  <a:cxn ang="0">
                    <a:pos x="2" y="2"/>
                  </a:cxn>
                  <a:cxn ang="0">
                    <a:pos x="1" y="1"/>
                  </a:cxn>
                  <a:cxn ang="0">
                    <a:pos x="0" y="3"/>
                  </a:cxn>
                  <a:cxn ang="0">
                    <a:pos x="0" y="3"/>
                  </a:cxn>
                </a:cxnLst>
                <a:rect l="0" t="0" r="r" b="b"/>
                <a:pathLst>
                  <a:path w="13" h="32">
                    <a:moveTo>
                      <a:pt x="0" y="3"/>
                    </a:moveTo>
                    <a:cubicBezTo>
                      <a:pt x="1" y="12"/>
                      <a:pt x="3" y="20"/>
                      <a:pt x="4" y="29"/>
                    </a:cubicBezTo>
                    <a:cubicBezTo>
                      <a:pt x="4" y="29"/>
                      <a:pt x="5" y="28"/>
                      <a:pt x="5" y="28"/>
                    </a:cubicBezTo>
                    <a:cubicBezTo>
                      <a:pt x="6" y="31"/>
                      <a:pt x="9" y="32"/>
                      <a:pt x="11" y="30"/>
                    </a:cubicBezTo>
                    <a:cubicBezTo>
                      <a:pt x="13" y="29"/>
                      <a:pt x="13" y="25"/>
                      <a:pt x="12" y="22"/>
                    </a:cubicBezTo>
                    <a:cubicBezTo>
                      <a:pt x="9" y="15"/>
                      <a:pt x="7" y="7"/>
                      <a:pt x="2" y="2"/>
                    </a:cubicBezTo>
                    <a:cubicBezTo>
                      <a:pt x="2" y="1"/>
                      <a:pt x="1" y="0"/>
                      <a:pt x="1" y="1"/>
                    </a:cubicBezTo>
                    <a:cubicBezTo>
                      <a:pt x="0" y="1"/>
                      <a:pt x="0" y="2"/>
                      <a:pt x="0" y="3"/>
                    </a:cubicBezTo>
                    <a:lnTo>
                      <a:pt x="0"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76" name="Freeform 548"/>
              <p:cNvSpPr>
                <a:spLocks/>
              </p:cNvSpPr>
              <p:nvPr/>
            </p:nvSpPr>
            <p:spPr bwMode="auto">
              <a:xfrm>
                <a:off x="2735" y="528"/>
                <a:ext cx="135" cy="1522"/>
              </a:xfrm>
              <a:custGeom>
                <a:avLst/>
                <a:gdLst/>
                <a:ahLst/>
                <a:cxnLst>
                  <a:cxn ang="0">
                    <a:pos x="4" y="0"/>
                  </a:cxn>
                  <a:cxn ang="0">
                    <a:pos x="3" y="2"/>
                  </a:cxn>
                  <a:cxn ang="0">
                    <a:pos x="0" y="65"/>
                  </a:cxn>
                  <a:cxn ang="0">
                    <a:pos x="3" y="68"/>
                  </a:cxn>
                  <a:cxn ang="0">
                    <a:pos x="6" y="65"/>
                  </a:cxn>
                  <a:cxn ang="0">
                    <a:pos x="6" y="1"/>
                  </a:cxn>
                  <a:cxn ang="0">
                    <a:pos x="5" y="0"/>
                  </a:cxn>
                  <a:cxn ang="0">
                    <a:pos x="4" y="0"/>
                  </a:cxn>
                </a:cxnLst>
                <a:rect l="0" t="0" r="r" b="b"/>
                <a:pathLst>
                  <a:path w="6" h="68">
                    <a:moveTo>
                      <a:pt x="4" y="0"/>
                    </a:moveTo>
                    <a:cubicBezTo>
                      <a:pt x="4" y="0"/>
                      <a:pt x="3" y="1"/>
                      <a:pt x="3" y="2"/>
                    </a:cubicBezTo>
                    <a:cubicBezTo>
                      <a:pt x="2" y="15"/>
                      <a:pt x="1" y="52"/>
                      <a:pt x="0" y="65"/>
                    </a:cubicBezTo>
                    <a:cubicBezTo>
                      <a:pt x="0" y="67"/>
                      <a:pt x="2" y="68"/>
                      <a:pt x="3" y="68"/>
                    </a:cubicBezTo>
                    <a:cubicBezTo>
                      <a:pt x="5" y="68"/>
                      <a:pt x="6" y="67"/>
                      <a:pt x="6" y="65"/>
                    </a:cubicBezTo>
                    <a:cubicBezTo>
                      <a:pt x="6" y="51"/>
                      <a:pt x="6" y="15"/>
                      <a:pt x="6" y="1"/>
                    </a:cubicBezTo>
                    <a:cubicBezTo>
                      <a:pt x="6" y="0"/>
                      <a:pt x="6" y="0"/>
                      <a:pt x="5" y="0"/>
                    </a:cubicBezTo>
                    <a:cubicBezTo>
                      <a:pt x="5" y="0"/>
                      <a:pt x="4" y="0"/>
                      <a:pt x="4"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77" name="Freeform 549"/>
              <p:cNvSpPr>
                <a:spLocks/>
              </p:cNvSpPr>
              <p:nvPr/>
            </p:nvSpPr>
            <p:spPr bwMode="auto">
              <a:xfrm>
                <a:off x="4191" y="550"/>
                <a:ext cx="156" cy="1478"/>
              </a:xfrm>
              <a:custGeom>
                <a:avLst/>
                <a:gdLst/>
                <a:ahLst/>
                <a:cxnLst>
                  <a:cxn ang="0">
                    <a:pos x="2" y="1"/>
                  </a:cxn>
                  <a:cxn ang="0">
                    <a:pos x="1" y="63"/>
                  </a:cxn>
                  <a:cxn ang="0">
                    <a:pos x="0" y="63"/>
                  </a:cxn>
                  <a:cxn ang="0">
                    <a:pos x="2" y="66"/>
                  </a:cxn>
                  <a:cxn ang="0">
                    <a:pos x="6" y="64"/>
                  </a:cxn>
                  <a:cxn ang="0">
                    <a:pos x="4" y="1"/>
                  </a:cxn>
                  <a:cxn ang="0">
                    <a:pos x="3" y="0"/>
                  </a:cxn>
                  <a:cxn ang="0">
                    <a:pos x="2" y="1"/>
                  </a:cxn>
                </a:cxnLst>
                <a:rect l="0" t="0" r="r" b="b"/>
                <a:pathLst>
                  <a:path w="7" h="66">
                    <a:moveTo>
                      <a:pt x="2" y="1"/>
                    </a:moveTo>
                    <a:cubicBezTo>
                      <a:pt x="0" y="14"/>
                      <a:pt x="1" y="49"/>
                      <a:pt x="1" y="63"/>
                    </a:cubicBezTo>
                    <a:cubicBezTo>
                      <a:pt x="0" y="63"/>
                      <a:pt x="0" y="63"/>
                      <a:pt x="0" y="63"/>
                    </a:cubicBezTo>
                    <a:cubicBezTo>
                      <a:pt x="0" y="64"/>
                      <a:pt x="1" y="66"/>
                      <a:pt x="2" y="66"/>
                    </a:cubicBezTo>
                    <a:cubicBezTo>
                      <a:pt x="4" y="66"/>
                      <a:pt x="5" y="65"/>
                      <a:pt x="6" y="64"/>
                    </a:cubicBezTo>
                    <a:cubicBezTo>
                      <a:pt x="7" y="50"/>
                      <a:pt x="4" y="14"/>
                      <a:pt x="4" y="1"/>
                    </a:cubicBezTo>
                    <a:cubicBezTo>
                      <a:pt x="4" y="0"/>
                      <a:pt x="3" y="0"/>
                      <a:pt x="3" y="0"/>
                    </a:cubicBezTo>
                    <a:cubicBezTo>
                      <a:pt x="2" y="0"/>
                      <a:pt x="2" y="0"/>
                      <a:pt x="2"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78" name="Freeform 550"/>
              <p:cNvSpPr>
                <a:spLocks/>
              </p:cNvSpPr>
              <p:nvPr/>
            </p:nvSpPr>
            <p:spPr bwMode="auto">
              <a:xfrm>
                <a:off x="2735" y="528"/>
                <a:ext cx="1612" cy="157"/>
              </a:xfrm>
              <a:custGeom>
                <a:avLst/>
                <a:gdLst/>
                <a:ahLst/>
                <a:cxnLst>
                  <a:cxn ang="0">
                    <a:pos x="1" y="3"/>
                  </a:cxn>
                  <a:cxn ang="0">
                    <a:pos x="69" y="5"/>
                  </a:cxn>
                  <a:cxn ang="0">
                    <a:pos x="72" y="3"/>
                  </a:cxn>
                  <a:cxn ang="0">
                    <a:pos x="70" y="0"/>
                  </a:cxn>
                  <a:cxn ang="0">
                    <a:pos x="1" y="1"/>
                  </a:cxn>
                  <a:cxn ang="0">
                    <a:pos x="0" y="2"/>
                  </a:cxn>
                  <a:cxn ang="0">
                    <a:pos x="1" y="3"/>
                  </a:cxn>
                  <a:cxn ang="0">
                    <a:pos x="1" y="3"/>
                  </a:cxn>
                </a:cxnLst>
                <a:rect l="0" t="0" r="r" b="b"/>
                <a:pathLst>
                  <a:path w="72" h="7">
                    <a:moveTo>
                      <a:pt x="1" y="3"/>
                    </a:moveTo>
                    <a:cubicBezTo>
                      <a:pt x="23" y="7"/>
                      <a:pt x="46" y="4"/>
                      <a:pt x="69" y="5"/>
                    </a:cubicBezTo>
                    <a:cubicBezTo>
                      <a:pt x="70" y="5"/>
                      <a:pt x="72" y="4"/>
                      <a:pt x="72" y="3"/>
                    </a:cubicBezTo>
                    <a:cubicBezTo>
                      <a:pt x="72" y="1"/>
                      <a:pt x="71" y="0"/>
                      <a:pt x="70" y="0"/>
                    </a:cubicBezTo>
                    <a:cubicBezTo>
                      <a:pt x="47" y="0"/>
                      <a:pt x="24" y="2"/>
                      <a:pt x="1" y="1"/>
                    </a:cubicBezTo>
                    <a:cubicBezTo>
                      <a:pt x="1" y="1"/>
                      <a:pt x="0" y="1"/>
                      <a:pt x="0" y="2"/>
                    </a:cubicBezTo>
                    <a:cubicBezTo>
                      <a:pt x="0" y="2"/>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79" name="Freeform 551"/>
              <p:cNvSpPr>
                <a:spLocks/>
              </p:cNvSpPr>
              <p:nvPr/>
            </p:nvSpPr>
            <p:spPr bwMode="auto">
              <a:xfrm>
                <a:off x="2735" y="1916"/>
                <a:ext cx="1612" cy="179"/>
              </a:xfrm>
              <a:custGeom>
                <a:avLst/>
                <a:gdLst/>
                <a:ahLst/>
                <a:cxnLst>
                  <a:cxn ang="0">
                    <a:pos x="1" y="4"/>
                  </a:cxn>
                  <a:cxn ang="0">
                    <a:pos x="69" y="6"/>
                  </a:cxn>
                  <a:cxn ang="0">
                    <a:pos x="72" y="4"/>
                  </a:cxn>
                  <a:cxn ang="0">
                    <a:pos x="70" y="0"/>
                  </a:cxn>
                  <a:cxn ang="0">
                    <a:pos x="1" y="2"/>
                  </a:cxn>
                  <a:cxn ang="0">
                    <a:pos x="0" y="3"/>
                  </a:cxn>
                  <a:cxn ang="0">
                    <a:pos x="1" y="4"/>
                  </a:cxn>
                  <a:cxn ang="0">
                    <a:pos x="1" y="4"/>
                  </a:cxn>
                </a:cxnLst>
                <a:rect l="0" t="0" r="r" b="b"/>
                <a:pathLst>
                  <a:path w="72" h="8">
                    <a:moveTo>
                      <a:pt x="1" y="4"/>
                    </a:moveTo>
                    <a:cubicBezTo>
                      <a:pt x="23" y="8"/>
                      <a:pt x="46" y="5"/>
                      <a:pt x="69" y="6"/>
                    </a:cubicBezTo>
                    <a:cubicBezTo>
                      <a:pt x="70" y="6"/>
                      <a:pt x="72" y="5"/>
                      <a:pt x="72" y="4"/>
                    </a:cubicBezTo>
                    <a:cubicBezTo>
                      <a:pt x="72" y="2"/>
                      <a:pt x="71" y="1"/>
                      <a:pt x="70" y="0"/>
                    </a:cubicBezTo>
                    <a:cubicBezTo>
                      <a:pt x="47" y="1"/>
                      <a:pt x="24" y="2"/>
                      <a:pt x="1" y="2"/>
                    </a:cubicBezTo>
                    <a:cubicBezTo>
                      <a:pt x="1" y="2"/>
                      <a:pt x="0" y="2"/>
                      <a:pt x="0" y="3"/>
                    </a:cubicBezTo>
                    <a:cubicBezTo>
                      <a:pt x="0" y="3"/>
                      <a:pt x="1"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80" name="Freeform 552"/>
              <p:cNvSpPr>
                <a:spLocks/>
              </p:cNvSpPr>
              <p:nvPr/>
            </p:nvSpPr>
            <p:spPr bwMode="auto">
              <a:xfrm>
                <a:off x="2735" y="2207"/>
                <a:ext cx="1612" cy="179"/>
              </a:xfrm>
              <a:custGeom>
                <a:avLst/>
                <a:gdLst/>
                <a:ahLst/>
                <a:cxnLst>
                  <a:cxn ang="0">
                    <a:pos x="1" y="3"/>
                  </a:cxn>
                  <a:cxn ang="0">
                    <a:pos x="69" y="6"/>
                  </a:cxn>
                  <a:cxn ang="0">
                    <a:pos x="72" y="3"/>
                  </a:cxn>
                  <a:cxn ang="0">
                    <a:pos x="70" y="0"/>
                  </a:cxn>
                  <a:cxn ang="0">
                    <a:pos x="1" y="2"/>
                  </a:cxn>
                  <a:cxn ang="0">
                    <a:pos x="0" y="2"/>
                  </a:cxn>
                  <a:cxn ang="0">
                    <a:pos x="1" y="3"/>
                  </a:cxn>
                  <a:cxn ang="0">
                    <a:pos x="1" y="3"/>
                  </a:cxn>
                </a:cxnLst>
                <a:rect l="0" t="0" r="r" b="b"/>
                <a:pathLst>
                  <a:path w="72" h="8">
                    <a:moveTo>
                      <a:pt x="1" y="3"/>
                    </a:moveTo>
                    <a:cubicBezTo>
                      <a:pt x="23" y="8"/>
                      <a:pt x="46" y="4"/>
                      <a:pt x="69" y="6"/>
                    </a:cubicBezTo>
                    <a:cubicBezTo>
                      <a:pt x="70" y="6"/>
                      <a:pt x="72" y="5"/>
                      <a:pt x="72" y="3"/>
                    </a:cubicBezTo>
                    <a:cubicBezTo>
                      <a:pt x="72" y="2"/>
                      <a:pt x="71" y="0"/>
                      <a:pt x="70" y="0"/>
                    </a:cubicBezTo>
                    <a:cubicBezTo>
                      <a:pt x="47" y="1"/>
                      <a:pt x="24" y="2"/>
                      <a:pt x="1" y="2"/>
                    </a:cubicBezTo>
                    <a:cubicBezTo>
                      <a:pt x="1" y="1"/>
                      <a:pt x="0" y="2"/>
                      <a:pt x="0"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81" name="Freeform 553"/>
              <p:cNvSpPr>
                <a:spLocks/>
              </p:cNvSpPr>
              <p:nvPr/>
            </p:nvSpPr>
            <p:spPr bwMode="auto">
              <a:xfrm>
                <a:off x="1056" y="618"/>
                <a:ext cx="1008" cy="2261"/>
              </a:xfrm>
              <a:custGeom>
                <a:avLst/>
                <a:gdLst/>
                <a:ahLst/>
                <a:cxnLst>
                  <a:cxn ang="0">
                    <a:pos x="0" y="9"/>
                  </a:cxn>
                  <a:cxn ang="0">
                    <a:pos x="0" y="89"/>
                  </a:cxn>
                  <a:cxn ang="0">
                    <a:pos x="0" y="92"/>
                  </a:cxn>
                  <a:cxn ang="0">
                    <a:pos x="2" y="101"/>
                  </a:cxn>
                  <a:cxn ang="0">
                    <a:pos x="2" y="101"/>
                  </a:cxn>
                  <a:cxn ang="0">
                    <a:pos x="40" y="100"/>
                  </a:cxn>
                  <a:cxn ang="0">
                    <a:pos x="44" y="76"/>
                  </a:cxn>
                  <a:cxn ang="0">
                    <a:pos x="43" y="4"/>
                  </a:cxn>
                  <a:cxn ang="0">
                    <a:pos x="38" y="3"/>
                  </a:cxn>
                  <a:cxn ang="0">
                    <a:pos x="4" y="5"/>
                  </a:cxn>
                  <a:cxn ang="0">
                    <a:pos x="0" y="9"/>
                  </a:cxn>
                </a:cxnLst>
                <a:rect l="0" t="0" r="r" b="b"/>
                <a:pathLst>
                  <a:path w="45" h="101">
                    <a:moveTo>
                      <a:pt x="0" y="9"/>
                    </a:moveTo>
                    <a:cubicBezTo>
                      <a:pt x="0" y="36"/>
                      <a:pt x="0" y="63"/>
                      <a:pt x="0" y="89"/>
                    </a:cubicBezTo>
                    <a:cubicBezTo>
                      <a:pt x="0" y="90"/>
                      <a:pt x="0" y="91"/>
                      <a:pt x="0" y="92"/>
                    </a:cubicBezTo>
                    <a:cubicBezTo>
                      <a:pt x="0" y="95"/>
                      <a:pt x="1" y="99"/>
                      <a:pt x="2" y="101"/>
                    </a:cubicBezTo>
                    <a:cubicBezTo>
                      <a:pt x="2" y="100"/>
                      <a:pt x="2" y="100"/>
                      <a:pt x="2" y="101"/>
                    </a:cubicBezTo>
                    <a:cubicBezTo>
                      <a:pt x="15" y="101"/>
                      <a:pt x="28" y="99"/>
                      <a:pt x="40" y="100"/>
                    </a:cubicBezTo>
                    <a:cubicBezTo>
                      <a:pt x="43" y="93"/>
                      <a:pt x="44" y="85"/>
                      <a:pt x="44" y="76"/>
                    </a:cubicBezTo>
                    <a:cubicBezTo>
                      <a:pt x="45" y="52"/>
                      <a:pt x="42" y="28"/>
                      <a:pt x="43" y="4"/>
                    </a:cubicBezTo>
                    <a:cubicBezTo>
                      <a:pt x="41" y="4"/>
                      <a:pt x="40" y="4"/>
                      <a:pt x="38" y="3"/>
                    </a:cubicBezTo>
                    <a:cubicBezTo>
                      <a:pt x="27" y="0"/>
                      <a:pt x="15" y="3"/>
                      <a:pt x="4" y="5"/>
                    </a:cubicBezTo>
                    <a:lnTo>
                      <a:pt x="0" y="9"/>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23082" name="Freeform 554"/>
              <p:cNvSpPr>
                <a:spLocks/>
              </p:cNvSpPr>
              <p:nvPr/>
            </p:nvSpPr>
            <p:spPr bwMode="auto">
              <a:xfrm>
                <a:off x="1101" y="550"/>
                <a:ext cx="1097" cy="180"/>
              </a:xfrm>
              <a:custGeom>
                <a:avLst/>
                <a:gdLst/>
                <a:ahLst/>
                <a:cxnLst>
                  <a:cxn ang="0">
                    <a:pos x="1" y="3"/>
                  </a:cxn>
                  <a:cxn ang="0">
                    <a:pos x="46" y="5"/>
                  </a:cxn>
                  <a:cxn ang="0">
                    <a:pos x="49" y="3"/>
                  </a:cxn>
                  <a:cxn ang="0">
                    <a:pos x="46" y="0"/>
                  </a:cxn>
                  <a:cxn ang="0">
                    <a:pos x="2" y="1"/>
                  </a:cxn>
                  <a:cxn ang="0">
                    <a:pos x="1" y="2"/>
                  </a:cxn>
                  <a:cxn ang="0">
                    <a:pos x="1" y="3"/>
                  </a:cxn>
                  <a:cxn ang="0">
                    <a:pos x="1" y="3"/>
                  </a:cxn>
                </a:cxnLst>
                <a:rect l="0" t="0" r="r" b="b"/>
                <a:pathLst>
                  <a:path w="49" h="8">
                    <a:moveTo>
                      <a:pt x="1" y="3"/>
                    </a:moveTo>
                    <a:cubicBezTo>
                      <a:pt x="23" y="8"/>
                      <a:pt x="23" y="4"/>
                      <a:pt x="46" y="5"/>
                    </a:cubicBezTo>
                    <a:cubicBezTo>
                      <a:pt x="47" y="6"/>
                      <a:pt x="49" y="5"/>
                      <a:pt x="49" y="3"/>
                    </a:cubicBezTo>
                    <a:cubicBezTo>
                      <a:pt x="49" y="2"/>
                      <a:pt x="48" y="0"/>
                      <a:pt x="46" y="0"/>
                    </a:cubicBezTo>
                    <a:cubicBezTo>
                      <a:pt x="24" y="1"/>
                      <a:pt x="24" y="2"/>
                      <a:pt x="2" y="1"/>
                    </a:cubicBezTo>
                    <a:cubicBezTo>
                      <a:pt x="1" y="1"/>
                      <a:pt x="1" y="2"/>
                      <a:pt x="1"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83" name="Freeform 555"/>
              <p:cNvSpPr>
                <a:spLocks/>
              </p:cNvSpPr>
              <p:nvPr/>
            </p:nvSpPr>
            <p:spPr bwMode="auto">
              <a:xfrm>
                <a:off x="1078" y="2633"/>
                <a:ext cx="1120" cy="179"/>
              </a:xfrm>
              <a:custGeom>
                <a:avLst/>
                <a:gdLst/>
                <a:ahLst/>
                <a:cxnLst>
                  <a:cxn ang="0">
                    <a:pos x="1" y="4"/>
                  </a:cxn>
                  <a:cxn ang="0">
                    <a:pos x="47" y="6"/>
                  </a:cxn>
                  <a:cxn ang="0">
                    <a:pos x="50" y="4"/>
                  </a:cxn>
                  <a:cxn ang="0">
                    <a:pos x="48" y="0"/>
                  </a:cxn>
                  <a:cxn ang="0">
                    <a:pos x="1" y="2"/>
                  </a:cxn>
                  <a:cxn ang="0">
                    <a:pos x="0" y="3"/>
                  </a:cxn>
                  <a:cxn ang="0">
                    <a:pos x="1" y="4"/>
                  </a:cxn>
                  <a:cxn ang="0">
                    <a:pos x="1" y="4"/>
                  </a:cxn>
                </a:cxnLst>
                <a:rect l="0" t="0" r="r" b="b"/>
                <a:pathLst>
                  <a:path w="50" h="8">
                    <a:moveTo>
                      <a:pt x="1" y="4"/>
                    </a:moveTo>
                    <a:cubicBezTo>
                      <a:pt x="23" y="8"/>
                      <a:pt x="24" y="5"/>
                      <a:pt x="47" y="6"/>
                    </a:cubicBezTo>
                    <a:cubicBezTo>
                      <a:pt x="48" y="6"/>
                      <a:pt x="50" y="5"/>
                      <a:pt x="50" y="4"/>
                    </a:cubicBezTo>
                    <a:cubicBezTo>
                      <a:pt x="50" y="2"/>
                      <a:pt x="49" y="1"/>
                      <a:pt x="48" y="0"/>
                    </a:cubicBezTo>
                    <a:cubicBezTo>
                      <a:pt x="25" y="1"/>
                      <a:pt x="23" y="2"/>
                      <a:pt x="1" y="2"/>
                    </a:cubicBezTo>
                    <a:cubicBezTo>
                      <a:pt x="0" y="2"/>
                      <a:pt x="0" y="2"/>
                      <a:pt x="0" y="3"/>
                    </a:cubicBezTo>
                    <a:cubicBezTo>
                      <a:pt x="0" y="3"/>
                      <a:pt x="0"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84" name="Freeform 556"/>
              <p:cNvSpPr>
                <a:spLocks/>
              </p:cNvSpPr>
              <p:nvPr/>
            </p:nvSpPr>
            <p:spPr bwMode="auto">
              <a:xfrm>
                <a:off x="1347" y="1065"/>
                <a:ext cx="627" cy="90"/>
              </a:xfrm>
              <a:custGeom>
                <a:avLst/>
                <a:gdLst/>
                <a:ahLst/>
                <a:cxnLst>
                  <a:cxn ang="0">
                    <a:pos x="25" y="3"/>
                  </a:cxn>
                  <a:cxn ang="0">
                    <a:pos x="28" y="2"/>
                  </a:cxn>
                  <a:cxn ang="0">
                    <a:pos x="26" y="0"/>
                  </a:cxn>
                  <a:cxn ang="0">
                    <a:pos x="1" y="0"/>
                  </a:cxn>
                  <a:cxn ang="0">
                    <a:pos x="0" y="1"/>
                  </a:cxn>
                  <a:cxn ang="0">
                    <a:pos x="1" y="3"/>
                  </a:cxn>
                  <a:cxn ang="0">
                    <a:pos x="25" y="3"/>
                  </a:cxn>
                </a:cxnLst>
                <a:rect l="0" t="0" r="r" b="b"/>
                <a:pathLst>
                  <a:path w="28" h="4">
                    <a:moveTo>
                      <a:pt x="25" y="3"/>
                    </a:moveTo>
                    <a:cubicBezTo>
                      <a:pt x="26" y="3"/>
                      <a:pt x="28" y="4"/>
                      <a:pt x="28" y="2"/>
                    </a:cubicBezTo>
                    <a:cubicBezTo>
                      <a:pt x="28" y="1"/>
                      <a:pt x="27" y="0"/>
                      <a:pt x="26" y="0"/>
                    </a:cubicBezTo>
                    <a:cubicBezTo>
                      <a:pt x="20" y="0"/>
                      <a:pt x="4" y="0"/>
                      <a:pt x="1" y="0"/>
                    </a:cubicBezTo>
                    <a:cubicBezTo>
                      <a:pt x="0" y="0"/>
                      <a:pt x="0" y="1"/>
                      <a:pt x="0" y="1"/>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85" name="Freeform 557"/>
              <p:cNvSpPr>
                <a:spLocks/>
              </p:cNvSpPr>
              <p:nvPr/>
            </p:nvSpPr>
            <p:spPr bwMode="auto">
              <a:xfrm>
                <a:off x="1347" y="1289"/>
                <a:ext cx="627" cy="90"/>
              </a:xfrm>
              <a:custGeom>
                <a:avLst/>
                <a:gdLst/>
                <a:ahLst/>
                <a:cxnLst>
                  <a:cxn ang="0">
                    <a:pos x="25" y="4"/>
                  </a:cxn>
                  <a:cxn ang="0">
                    <a:pos x="28" y="3"/>
                  </a:cxn>
                  <a:cxn ang="0">
                    <a:pos x="26" y="0"/>
                  </a:cxn>
                  <a:cxn ang="0">
                    <a:pos x="1" y="1"/>
                  </a:cxn>
                  <a:cxn ang="0">
                    <a:pos x="0" y="2"/>
                  </a:cxn>
                  <a:cxn ang="0">
                    <a:pos x="1" y="4"/>
                  </a:cxn>
                  <a:cxn ang="0">
                    <a:pos x="25" y="4"/>
                  </a:cxn>
                </a:cxnLst>
                <a:rect l="0" t="0" r="r" b="b"/>
                <a:pathLst>
                  <a:path w="28" h="4">
                    <a:moveTo>
                      <a:pt x="25" y="4"/>
                    </a:moveTo>
                    <a:cubicBezTo>
                      <a:pt x="26" y="4"/>
                      <a:pt x="28" y="4"/>
                      <a:pt x="28" y="3"/>
                    </a:cubicBezTo>
                    <a:cubicBezTo>
                      <a:pt x="28" y="1"/>
                      <a:pt x="27" y="0"/>
                      <a:pt x="26" y="0"/>
                    </a:cubicBezTo>
                    <a:cubicBezTo>
                      <a:pt x="20" y="0"/>
                      <a:pt x="4" y="1"/>
                      <a:pt x="1" y="1"/>
                    </a:cubicBezTo>
                    <a:cubicBezTo>
                      <a:pt x="0" y="1"/>
                      <a:pt x="0" y="1"/>
                      <a:pt x="0" y="2"/>
                    </a:cubicBezTo>
                    <a:cubicBezTo>
                      <a:pt x="0" y="2"/>
                      <a:pt x="0" y="4"/>
                      <a:pt x="1" y="4"/>
                    </a:cubicBezTo>
                    <a:cubicBezTo>
                      <a:pt x="1" y="4"/>
                      <a:pt x="22" y="3"/>
                      <a:pt x="25" y="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86" name="Freeform 558"/>
              <p:cNvSpPr>
                <a:spLocks/>
              </p:cNvSpPr>
              <p:nvPr/>
            </p:nvSpPr>
            <p:spPr bwMode="auto">
              <a:xfrm>
                <a:off x="1347" y="1536"/>
                <a:ext cx="627" cy="89"/>
              </a:xfrm>
              <a:custGeom>
                <a:avLst/>
                <a:gdLst/>
                <a:ahLst/>
                <a:cxnLst>
                  <a:cxn ang="0">
                    <a:pos x="25" y="3"/>
                  </a:cxn>
                  <a:cxn ang="0">
                    <a:pos x="28" y="2"/>
                  </a:cxn>
                  <a:cxn ang="0">
                    <a:pos x="26" y="0"/>
                  </a:cxn>
                  <a:cxn ang="0">
                    <a:pos x="1" y="1"/>
                  </a:cxn>
                  <a:cxn ang="0">
                    <a:pos x="0" y="2"/>
                  </a:cxn>
                  <a:cxn ang="0">
                    <a:pos x="1" y="3"/>
                  </a:cxn>
                  <a:cxn ang="0">
                    <a:pos x="25" y="3"/>
                  </a:cxn>
                </a:cxnLst>
                <a:rect l="0" t="0" r="r" b="b"/>
                <a:pathLst>
                  <a:path w="28" h="4">
                    <a:moveTo>
                      <a:pt x="25" y="3"/>
                    </a:moveTo>
                    <a:cubicBezTo>
                      <a:pt x="26" y="3"/>
                      <a:pt x="28" y="4"/>
                      <a:pt x="28" y="2"/>
                    </a:cubicBezTo>
                    <a:cubicBezTo>
                      <a:pt x="28" y="1"/>
                      <a:pt x="27" y="0"/>
                      <a:pt x="26" y="0"/>
                    </a:cubicBezTo>
                    <a:cubicBezTo>
                      <a:pt x="20" y="0"/>
                      <a:pt x="4" y="1"/>
                      <a:pt x="1" y="1"/>
                    </a:cubicBezTo>
                    <a:cubicBezTo>
                      <a:pt x="0" y="1"/>
                      <a:pt x="0" y="1"/>
                      <a:pt x="0" y="2"/>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87" name="Freeform 559"/>
              <p:cNvSpPr>
                <a:spLocks/>
              </p:cNvSpPr>
              <p:nvPr/>
            </p:nvSpPr>
            <p:spPr bwMode="auto">
              <a:xfrm>
                <a:off x="1123" y="662"/>
                <a:ext cx="135" cy="2127"/>
              </a:xfrm>
              <a:custGeom>
                <a:avLst/>
                <a:gdLst/>
                <a:ahLst/>
                <a:cxnLst>
                  <a:cxn ang="0">
                    <a:pos x="4" y="1"/>
                  </a:cxn>
                  <a:cxn ang="0">
                    <a:pos x="2" y="3"/>
                  </a:cxn>
                  <a:cxn ang="0">
                    <a:pos x="0" y="92"/>
                  </a:cxn>
                  <a:cxn ang="0">
                    <a:pos x="3" y="95"/>
                  </a:cxn>
                  <a:cxn ang="0">
                    <a:pos x="6" y="92"/>
                  </a:cxn>
                  <a:cxn ang="0">
                    <a:pos x="5" y="2"/>
                  </a:cxn>
                  <a:cxn ang="0">
                    <a:pos x="5" y="1"/>
                  </a:cxn>
                  <a:cxn ang="0">
                    <a:pos x="4" y="1"/>
                  </a:cxn>
                </a:cxnLst>
                <a:rect l="0" t="0" r="r" b="b"/>
                <a:pathLst>
                  <a:path w="6" h="95">
                    <a:moveTo>
                      <a:pt x="4" y="1"/>
                    </a:moveTo>
                    <a:cubicBezTo>
                      <a:pt x="3" y="1"/>
                      <a:pt x="3" y="2"/>
                      <a:pt x="2" y="3"/>
                    </a:cubicBezTo>
                    <a:cubicBezTo>
                      <a:pt x="1" y="17"/>
                      <a:pt x="0" y="79"/>
                      <a:pt x="0" y="92"/>
                    </a:cubicBezTo>
                    <a:cubicBezTo>
                      <a:pt x="0" y="94"/>
                      <a:pt x="1" y="95"/>
                      <a:pt x="3" y="95"/>
                    </a:cubicBezTo>
                    <a:cubicBezTo>
                      <a:pt x="4" y="95"/>
                      <a:pt x="6" y="94"/>
                      <a:pt x="6" y="92"/>
                    </a:cubicBezTo>
                    <a:cubicBezTo>
                      <a:pt x="6" y="78"/>
                      <a:pt x="5" y="16"/>
                      <a:pt x="5" y="2"/>
                    </a:cubicBezTo>
                    <a:cubicBezTo>
                      <a:pt x="5" y="1"/>
                      <a:pt x="5" y="1"/>
                      <a:pt x="5" y="1"/>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88" name="Freeform 560"/>
              <p:cNvSpPr>
                <a:spLocks/>
              </p:cNvSpPr>
              <p:nvPr/>
            </p:nvSpPr>
            <p:spPr bwMode="auto">
              <a:xfrm>
                <a:off x="2041" y="685"/>
                <a:ext cx="135" cy="2104"/>
              </a:xfrm>
              <a:custGeom>
                <a:avLst/>
                <a:gdLst/>
                <a:ahLst/>
                <a:cxnLst>
                  <a:cxn ang="0">
                    <a:pos x="4" y="1"/>
                  </a:cxn>
                  <a:cxn ang="0">
                    <a:pos x="3" y="2"/>
                  </a:cxn>
                  <a:cxn ang="0">
                    <a:pos x="0" y="91"/>
                  </a:cxn>
                  <a:cxn ang="0">
                    <a:pos x="3" y="94"/>
                  </a:cxn>
                  <a:cxn ang="0">
                    <a:pos x="6" y="91"/>
                  </a:cxn>
                  <a:cxn ang="0">
                    <a:pos x="6" y="1"/>
                  </a:cxn>
                  <a:cxn ang="0">
                    <a:pos x="5" y="0"/>
                  </a:cxn>
                  <a:cxn ang="0">
                    <a:pos x="4" y="1"/>
                  </a:cxn>
                </a:cxnLst>
                <a:rect l="0" t="0" r="r" b="b"/>
                <a:pathLst>
                  <a:path w="6" h="94">
                    <a:moveTo>
                      <a:pt x="4" y="1"/>
                    </a:moveTo>
                    <a:cubicBezTo>
                      <a:pt x="4" y="1"/>
                      <a:pt x="3" y="2"/>
                      <a:pt x="3" y="2"/>
                    </a:cubicBezTo>
                    <a:cubicBezTo>
                      <a:pt x="2" y="16"/>
                      <a:pt x="1" y="78"/>
                      <a:pt x="0" y="91"/>
                    </a:cubicBezTo>
                    <a:cubicBezTo>
                      <a:pt x="0" y="93"/>
                      <a:pt x="2" y="94"/>
                      <a:pt x="3" y="94"/>
                    </a:cubicBezTo>
                    <a:cubicBezTo>
                      <a:pt x="5" y="94"/>
                      <a:pt x="6" y="93"/>
                      <a:pt x="6" y="91"/>
                    </a:cubicBezTo>
                    <a:cubicBezTo>
                      <a:pt x="6" y="77"/>
                      <a:pt x="5" y="16"/>
                      <a:pt x="6" y="1"/>
                    </a:cubicBezTo>
                    <a:cubicBezTo>
                      <a:pt x="6" y="1"/>
                      <a:pt x="6" y="1"/>
                      <a:pt x="5" y="0"/>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23089" name="Oval 561"/>
              <p:cNvSpPr>
                <a:spLocks noChangeArrowheads="1"/>
              </p:cNvSpPr>
              <p:nvPr/>
            </p:nvSpPr>
            <p:spPr bwMode="auto">
              <a:xfrm>
                <a:off x="1325" y="752"/>
                <a:ext cx="134" cy="134"/>
              </a:xfrm>
              <a:prstGeom prst="ellipse">
                <a:avLst/>
              </a:prstGeom>
              <a:solidFill>
                <a:srgbClr val="000000"/>
              </a:solidFill>
              <a:ln w="0">
                <a:noFill/>
                <a:round/>
                <a:headEnd/>
                <a:tailEnd/>
              </a:ln>
            </p:spPr>
            <p:txBody>
              <a:bodyPr lIns="86703" tIns="43352" rIns="86703" bIns="43352">
                <a:spAutoFit/>
              </a:bodyPr>
              <a:lstStyle/>
              <a:p>
                <a:endParaRPr lang="pl-PL"/>
              </a:p>
            </p:txBody>
          </p:sp>
        </p:grpSp>
      </p:grpSp>
    </p:spTree>
    <p:extLst>
      <p:ext uri="{BB962C8B-B14F-4D97-AF65-F5344CB8AC3E}">
        <p14:creationId xmlns:p14="http://schemas.microsoft.com/office/powerpoint/2010/main" val="15267947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23090"/>
                                        </p:tgtEl>
                                        <p:attrNameLst>
                                          <p:attrName>style.visibility</p:attrName>
                                        </p:attrNameLst>
                                      </p:cBhvr>
                                      <p:to>
                                        <p:strVal val="visible"/>
                                      </p:to>
                                    </p:set>
                                    <p:anim calcmode="lin" valueType="num">
                                      <p:cBhvr>
                                        <p:cTn id="7" dur="500" fill="hold"/>
                                        <p:tgtEl>
                                          <p:spTgt spid="23090"/>
                                        </p:tgtEl>
                                        <p:attrNameLst>
                                          <p:attrName>ppt_w</p:attrName>
                                        </p:attrNameLst>
                                      </p:cBhvr>
                                      <p:tavLst>
                                        <p:tav tm="0">
                                          <p:val>
                                            <p:fltVal val="0"/>
                                          </p:val>
                                        </p:tav>
                                        <p:tav tm="100000">
                                          <p:val>
                                            <p:strVal val="#ppt_w"/>
                                          </p:val>
                                        </p:tav>
                                      </p:tavLst>
                                    </p:anim>
                                    <p:anim calcmode="lin" valueType="num">
                                      <p:cBhvr>
                                        <p:cTn id="8" dur="500" fill="hold"/>
                                        <p:tgtEl>
                                          <p:spTgt spid="23090"/>
                                        </p:tgtEl>
                                        <p:attrNameLst>
                                          <p:attrName>ppt_h</p:attrName>
                                        </p:attrNameLst>
                                      </p:cBhvr>
                                      <p:tavLst>
                                        <p:tav tm="0">
                                          <p:val>
                                            <p:fltVal val="0"/>
                                          </p:val>
                                        </p:tav>
                                        <p:tav tm="100000">
                                          <p:val>
                                            <p:strVal val="#ppt_h"/>
                                          </p:val>
                                        </p:tav>
                                      </p:tavLst>
                                    </p:anim>
                                    <p:anim calcmode="lin" valueType="num">
                                      <p:cBhvr>
                                        <p:cTn id="9" dur="500" fill="hold"/>
                                        <p:tgtEl>
                                          <p:spTgt spid="23090"/>
                                        </p:tgtEl>
                                        <p:attrNameLst>
                                          <p:attrName>ppt_x</p:attrName>
                                        </p:attrNameLst>
                                      </p:cBhvr>
                                      <p:tavLst>
                                        <p:tav tm="0">
                                          <p:val>
                                            <p:fltVal val="0.5"/>
                                          </p:val>
                                        </p:tav>
                                        <p:tav tm="100000">
                                          <p:val>
                                            <p:strVal val="#ppt_x"/>
                                          </p:val>
                                        </p:tav>
                                      </p:tavLst>
                                    </p:anim>
                                    <p:anim calcmode="lin" valueType="num">
                                      <p:cBhvr>
                                        <p:cTn id="10" dur="500" fill="hold"/>
                                        <p:tgtEl>
                                          <p:spTgt spid="23090"/>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3091"/>
                                        </p:tgtEl>
                                        <p:attrNameLst>
                                          <p:attrName>style.visibility</p:attrName>
                                        </p:attrNameLst>
                                      </p:cBhvr>
                                      <p:to>
                                        <p:strVal val="visible"/>
                                      </p:to>
                                    </p:set>
                                    <p:animEffect transition="in" filter="wipe(down)">
                                      <p:cBhvr>
                                        <p:cTn id="15" dur="500"/>
                                        <p:tgtEl>
                                          <p:spTgt spid="2309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3017"/>
                                        </p:tgtEl>
                                        <p:attrNameLst>
                                          <p:attrName>style.visibility</p:attrName>
                                        </p:attrNameLst>
                                      </p:cBhvr>
                                      <p:to>
                                        <p:strVal val="visible"/>
                                      </p:to>
                                    </p:set>
                                    <p:animEffect transition="in" filter="wipe(left)">
                                      <p:cBhvr>
                                        <p:cTn id="20" dur="500"/>
                                        <p:tgtEl>
                                          <p:spTgt spid="23017"/>
                                        </p:tgtEl>
                                      </p:cBhvr>
                                    </p:animEffect>
                                  </p:childTnLst>
                                  <p:subTnLst>
                                    <p:animClr clrSpc="rgb" dir="cw">
                                      <p:cBhvr override="childStyle">
                                        <p:cTn dur="1" fill="hold" display="0" masterRel="nextClick" afterEffect="1"/>
                                        <p:tgtEl>
                                          <p:spTgt spid="23017"/>
                                        </p:tgtEl>
                                        <p:attrNameLst>
                                          <p:attrName>ppt_c</p:attrName>
                                        </p:attrNameLst>
                                      </p:cBhvr>
                                      <p:to>
                                        <a:schemeClr val="bg1"/>
                                      </p:to>
                                    </p:animClr>
                                  </p:sub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3018"/>
                                        </p:tgtEl>
                                        <p:attrNameLst>
                                          <p:attrName>style.visibility</p:attrName>
                                        </p:attrNameLst>
                                      </p:cBhvr>
                                      <p:to>
                                        <p:strVal val="visible"/>
                                      </p:to>
                                    </p:set>
                                    <p:animEffect transition="in" filter="wipe(left)">
                                      <p:cBhvr>
                                        <p:cTn id="25" dur="500"/>
                                        <p:tgtEl>
                                          <p:spTgt spid="23018"/>
                                        </p:tgtEl>
                                      </p:cBhvr>
                                    </p:animEffect>
                                  </p:childTnLst>
                                  <p:subTnLst>
                                    <p:animClr clrSpc="rgb" dir="cw">
                                      <p:cBhvr override="childStyle">
                                        <p:cTn dur="1" fill="hold" display="0" masterRel="nextClick" afterEffect="1"/>
                                        <p:tgtEl>
                                          <p:spTgt spid="23018"/>
                                        </p:tgtEl>
                                        <p:attrNameLst>
                                          <p:attrName>ppt_c</p:attrName>
                                        </p:attrNameLst>
                                      </p:cBhvr>
                                      <p:to>
                                        <a:schemeClr val="bg1"/>
                                      </p:to>
                                    </p:animClr>
                                  </p:sub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3019"/>
                                        </p:tgtEl>
                                        <p:attrNameLst>
                                          <p:attrName>style.visibility</p:attrName>
                                        </p:attrNameLst>
                                      </p:cBhvr>
                                      <p:to>
                                        <p:strVal val="visible"/>
                                      </p:to>
                                    </p:set>
                                    <p:animEffect transition="in" filter="wipe(left)">
                                      <p:cBhvr>
                                        <p:cTn id="30" dur="500"/>
                                        <p:tgtEl>
                                          <p:spTgt spid="23019"/>
                                        </p:tgtEl>
                                      </p:cBhvr>
                                    </p:animEffect>
                                  </p:childTnLst>
                                  <p:subTnLst>
                                    <p:animClr clrSpc="rgb" dir="cw">
                                      <p:cBhvr override="childStyle">
                                        <p:cTn dur="1" fill="hold" display="0" masterRel="nextClick" afterEffect="1"/>
                                        <p:tgtEl>
                                          <p:spTgt spid="23019"/>
                                        </p:tgtEl>
                                        <p:attrNameLst>
                                          <p:attrName>ppt_c</p:attrName>
                                        </p:attrNameLst>
                                      </p:cBhvr>
                                      <p:to>
                                        <a:schemeClr val="bg1"/>
                                      </p:to>
                                    </p:animClr>
                                  </p:sub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23020"/>
                                        </p:tgtEl>
                                        <p:attrNameLst>
                                          <p:attrName>style.visibility</p:attrName>
                                        </p:attrNameLst>
                                      </p:cBhvr>
                                      <p:to>
                                        <p:strVal val="visible"/>
                                      </p:to>
                                    </p:set>
                                    <p:animEffect transition="in" filter="wipe(left)">
                                      <p:cBhvr>
                                        <p:cTn id="35" dur="500"/>
                                        <p:tgtEl>
                                          <p:spTgt spid="23020"/>
                                        </p:tgtEl>
                                      </p:cBhvr>
                                    </p:animEffect>
                                  </p:childTnLst>
                                  <p:subTnLst>
                                    <p:animClr clrSpc="rgb" dir="cw">
                                      <p:cBhvr override="childStyle">
                                        <p:cTn dur="1" fill="hold" display="0" masterRel="nextClick" afterEffect="1"/>
                                        <p:tgtEl>
                                          <p:spTgt spid="23020"/>
                                        </p:tgtEl>
                                        <p:attrNameLst>
                                          <p:attrName>ppt_c</p:attrName>
                                        </p:attrNameLst>
                                      </p:cBhvr>
                                      <p:to>
                                        <a:schemeClr val="bg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8568" name="Group 24"/>
          <p:cNvGrpSpPr>
            <a:grpSpLocks/>
          </p:cNvGrpSpPr>
          <p:nvPr/>
        </p:nvGrpSpPr>
        <p:grpSpPr bwMode="auto">
          <a:xfrm>
            <a:off x="1219200" y="3276600"/>
            <a:ext cx="7391400" cy="457200"/>
            <a:chOff x="768" y="1344"/>
            <a:chExt cx="4656" cy="288"/>
          </a:xfrm>
        </p:grpSpPr>
        <p:sp>
          <p:nvSpPr>
            <p:cNvPr id="108547" name="Rectangle 3"/>
            <p:cNvSpPr>
              <a:spLocks noChangeArrowheads="1"/>
            </p:cNvSpPr>
            <p:nvPr/>
          </p:nvSpPr>
          <p:spPr bwMode="auto">
            <a:xfrm>
              <a:off x="768" y="1344"/>
              <a:ext cx="4656" cy="288"/>
            </a:xfrm>
            <a:prstGeom prst="rect">
              <a:avLst/>
            </a:prstGeom>
            <a:solidFill>
              <a:srgbClr val="FFFFCC"/>
            </a:solidFill>
            <a:ln w="9525">
              <a:solidFill>
                <a:schemeClr val="tx1"/>
              </a:solidFill>
              <a:miter lim="800000"/>
              <a:headEnd/>
              <a:tailEnd/>
            </a:ln>
            <a:effectLst/>
          </p:spPr>
          <p:txBody>
            <a:bodyPr wrap="none" anchor="ctr"/>
            <a:lstStyle/>
            <a:p>
              <a:endParaRPr lang="pl-PL"/>
            </a:p>
          </p:txBody>
        </p:sp>
        <p:sp>
          <p:nvSpPr>
            <p:cNvPr id="108548" name="Rectangle 4"/>
            <p:cNvSpPr>
              <a:spLocks noChangeArrowheads="1"/>
            </p:cNvSpPr>
            <p:nvPr/>
          </p:nvSpPr>
          <p:spPr bwMode="auto">
            <a:xfrm>
              <a:off x="768" y="1344"/>
              <a:ext cx="288" cy="288"/>
            </a:xfrm>
            <a:prstGeom prst="rect">
              <a:avLst/>
            </a:prstGeom>
            <a:solidFill>
              <a:schemeClr val="hlink"/>
            </a:solidFill>
            <a:ln w="9525">
              <a:solidFill>
                <a:schemeClr val="tx1"/>
              </a:solidFill>
              <a:miter lim="800000"/>
              <a:headEnd/>
              <a:tailEnd/>
            </a:ln>
            <a:effectLst/>
          </p:spPr>
          <p:txBody>
            <a:bodyPr wrap="none" anchor="ctr"/>
            <a:lstStyle/>
            <a:p>
              <a:endParaRPr lang="pl-PL"/>
            </a:p>
          </p:txBody>
        </p:sp>
      </p:grpSp>
      <p:grpSp>
        <p:nvGrpSpPr>
          <p:cNvPr id="108570" name="Group 26"/>
          <p:cNvGrpSpPr>
            <a:grpSpLocks/>
          </p:cNvGrpSpPr>
          <p:nvPr/>
        </p:nvGrpSpPr>
        <p:grpSpPr bwMode="auto">
          <a:xfrm>
            <a:off x="76200" y="3276600"/>
            <a:ext cx="8991600" cy="2209800"/>
            <a:chOff x="48" y="1344"/>
            <a:chExt cx="5664" cy="1392"/>
          </a:xfrm>
        </p:grpSpPr>
        <p:sp>
          <p:nvSpPr>
            <p:cNvPr id="108549" name="Rectangle 5"/>
            <p:cNvSpPr>
              <a:spLocks noChangeArrowheads="1"/>
            </p:cNvSpPr>
            <p:nvPr/>
          </p:nvSpPr>
          <p:spPr bwMode="auto">
            <a:xfrm>
              <a:off x="336" y="2448"/>
              <a:ext cx="1296" cy="288"/>
            </a:xfrm>
            <a:prstGeom prst="rect">
              <a:avLst/>
            </a:prstGeom>
            <a:solidFill>
              <a:srgbClr val="FFFFCC"/>
            </a:solidFill>
            <a:ln w="9525">
              <a:solidFill>
                <a:schemeClr val="tx1"/>
              </a:solidFill>
              <a:miter lim="800000"/>
              <a:headEnd/>
              <a:tailEnd/>
            </a:ln>
            <a:effectLst/>
          </p:spPr>
          <p:txBody>
            <a:bodyPr wrap="none" anchor="ctr"/>
            <a:lstStyle/>
            <a:p>
              <a:endParaRPr lang="pl-PL"/>
            </a:p>
          </p:txBody>
        </p:sp>
        <p:sp>
          <p:nvSpPr>
            <p:cNvPr id="108550" name="Line 6"/>
            <p:cNvSpPr>
              <a:spLocks noChangeShapeType="1"/>
            </p:cNvSpPr>
            <p:nvPr/>
          </p:nvSpPr>
          <p:spPr bwMode="auto">
            <a:xfrm flipV="1">
              <a:off x="2352" y="1344"/>
              <a:ext cx="0" cy="288"/>
            </a:xfrm>
            <a:prstGeom prst="line">
              <a:avLst/>
            </a:prstGeom>
            <a:noFill/>
            <a:ln w="9525">
              <a:solidFill>
                <a:schemeClr val="tx1"/>
              </a:solidFill>
              <a:miter lim="800000"/>
              <a:headEnd/>
              <a:tailEnd/>
            </a:ln>
            <a:effectLst/>
          </p:spPr>
          <p:txBody>
            <a:bodyPr wrap="none"/>
            <a:lstStyle/>
            <a:p>
              <a:endParaRPr lang="pl-PL"/>
            </a:p>
          </p:txBody>
        </p:sp>
        <p:sp>
          <p:nvSpPr>
            <p:cNvPr id="108551" name="Rectangle 7"/>
            <p:cNvSpPr>
              <a:spLocks noChangeArrowheads="1"/>
            </p:cNvSpPr>
            <p:nvPr/>
          </p:nvSpPr>
          <p:spPr bwMode="auto">
            <a:xfrm>
              <a:off x="48" y="2448"/>
              <a:ext cx="288" cy="288"/>
            </a:xfrm>
            <a:prstGeom prst="rect">
              <a:avLst/>
            </a:prstGeom>
            <a:solidFill>
              <a:schemeClr val="hlink"/>
            </a:solidFill>
            <a:ln w="9525">
              <a:solidFill>
                <a:schemeClr val="tx1"/>
              </a:solidFill>
              <a:miter lim="800000"/>
              <a:headEnd/>
              <a:tailEnd/>
            </a:ln>
            <a:effectLst/>
          </p:spPr>
          <p:txBody>
            <a:bodyPr wrap="none" anchor="ctr"/>
            <a:lstStyle/>
            <a:p>
              <a:endParaRPr lang="pl-PL"/>
            </a:p>
          </p:txBody>
        </p:sp>
        <p:sp>
          <p:nvSpPr>
            <p:cNvPr id="108552" name="Rectangle 8"/>
            <p:cNvSpPr>
              <a:spLocks noChangeArrowheads="1"/>
            </p:cNvSpPr>
            <p:nvPr/>
          </p:nvSpPr>
          <p:spPr bwMode="auto">
            <a:xfrm>
              <a:off x="3600" y="2448"/>
              <a:ext cx="1296" cy="288"/>
            </a:xfrm>
            <a:prstGeom prst="rect">
              <a:avLst/>
            </a:prstGeom>
            <a:solidFill>
              <a:srgbClr val="FFFFCC"/>
            </a:solidFill>
            <a:ln w="9525">
              <a:solidFill>
                <a:schemeClr val="tx1"/>
              </a:solidFill>
              <a:miter lim="800000"/>
              <a:headEnd/>
              <a:tailEnd/>
            </a:ln>
            <a:effectLst/>
          </p:spPr>
          <p:txBody>
            <a:bodyPr wrap="none" anchor="ctr"/>
            <a:lstStyle/>
            <a:p>
              <a:endParaRPr lang="pl-PL"/>
            </a:p>
          </p:txBody>
        </p:sp>
        <p:sp>
          <p:nvSpPr>
            <p:cNvPr id="108553" name="Rectangle 9"/>
            <p:cNvSpPr>
              <a:spLocks noChangeArrowheads="1"/>
            </p:cNvSpPr>
            <p:nvPr/>
          </p:nvSpPr>
          <p:spPr bwMode="auto">
            <a:xfrm>
              <a:off x="3312" y="2448"/>
              <a:ext cx="288" cy="288"/>
            </a:xfrm>
            <a:prstGeom prst="rect">
              <a:avLst/>
            </a:prstGeom>
            <a:solidFill>
              <a:schemeClr val="hlink"/>
            </a:solidFill>
            <a:ln w="9525">
              <a:solidFill>
                <a:schemeClr val="tx1"/>
              </a:solidFill>
              <a:miter lim="800000"/>
              <a:headEnd/>
              <a:tailEnd/>
            </a:ln>
            <a:effectLst/>
          </p:spPr>
          <p:txBody>
            <a:bodyPr wrap="none" anchor="ctr"/>
            <a:lstStyle/>
            <a:p>
              <a:endParaRPr lang="pl-PL"/>
            </a:p>
          </p:txBody>
        </p:sp>
        <p:sp>
          <p:nvSpPr>
            <p:cNvPr id="108554" name="Rectangle 10"/>
            <p:cNvSpPr>
              <a:spLocks noChangeArrowheads="1"/>
            </p:cNvSpPr>
            <p:nvPr/>
          </p:nvSpPr>
          <p:spPr bwMode="auto">
            <a:xfrm>
              <a:off x="5232" y="2448"/>
              <a:ext cx="480" cy="288"/>
            </a:xfrm>
            <a:prstGeom prst="rect">
              <a:avLst/>
            </a:prstGeom>
            <a:solidFill>
              <a:srgbClr val="FFFFCC"/>
            </a:solidFill>
            <a:ln w="9525">
              <a:solidFill>
                <a:schemeClr val="tx1"/>
              </a:solidFill>
              <a:miter lim="800000"/>
              <a:headEnd/>
              <a:tailEnd/>
            </a:ln>
            <a:effectLst/>
          </p:spPr>
          <p:txBody>
            <a:bodyPr wrap="none" anchor="ctr"/>
            <a:lstStyle/>
            <a:p>
              <a:endParaRPr lang="pl-PL"/>
            </a:p>
          </p:txBody>
        </p:sp>
        <p:sp>
          <p:nvSpPr>
            <p:cNvPr id="108555" name="Line 11"/>
            <p:cNvSpPr>
              <a:spLocks noChangeShapeType="1"/>
            </p:cNvSpPr>
            <p:nvPr/>
          </p:nvSpPr>
          <p:spPr bwMode="auto">
            <a:xfrm flipV="1">
              <a:off x="3648" y="1344"/>
              <a:ext cx="0" cy="288"/>
            </a:xfrm>
            <a:prstGeom prst="line">
              <a:avLst/>
            </a:prstGeom>
            <a:noFill/>
            <a:ln w="9525">
              <a:solidFill>
                <a:schemeClr val="tx1"/>
              </a:solidFill>
              <a:miter lim="800000"/>
              <a:headEnd/>
              <a:tailEnd/>
            </a:ln>
            <a:effectLst/>
          </p:spPr>
          <p:txBody>
            <a:bodyPr wrap="none"/>
            <a:lstStyle/>
            <a:p>
              <a:endParaRPr lang="pl-PL"/>
            </a:p>
          </p:txBody>
        </p:sp>
        <p:sp>
          <p:nvSpPr>
            <p:cNvPr id="108556" name="Line 12"/>
            <p:cNvSpPr>
              <a:spLocks noChangeShapeType="1"/>
            </p:cNvSpPr>
            <p:nvPr/>
          </p:nvSpPr>
          <p:spPr bwMode="auto">
            <a:xfrm flipV="1">
              <a:off x="4944" y="1344"/>
              <a:ext cx="0" cy="288"/>
            </a:xfrm>
            <a:prstGeom prst="line">
              <a:avLst/>
            </a:prstGeom>
            <a:noFill/>
            <a:ln w="9525">
              <a:solidFill>
                <a:schemeClr val="tx1"/>
              </a:solidFill>
              <a:miter lim="800000"/>
              <a:headEnd/>
              <a:tailEnd/>
            </a:ln>
            <a:effectLst/>
          </p:spPr>
          <p:txBody>
            <a:bodyPr wrap="none"/>
            <a:lstStyle/>
            <a:p>
              <a:endParaRPr lang="pl-PL"/>
            </a:p>
          </p:txBody>
        </p:sp>
        <p:sp>
          <p:nvSpPr>
            <p:cNvPr id="108557" name="Rectangle 13"/>
            <p:cNvSpPr>
              <a:spLocks noChangeArrowheads="1"/>
            </p:cNvSpPr>
            <p:nvPr/>
          </p:nvSpPr>
          <p:spPr bwMode="auto">
            <a:xfrm>
              <a:off x="1968" y="2448"/>
              <a:ext cx="1296" cy="288"/>
            </a:xfrm>
            <a:prstGeom prst="rect">
              <a:avLst/>
            </a:prstGeom>
            <a:solidFill>
              <a:srgbClr val="FFFFCC"/>
            </a:solidFill>
            <a:ln w="9525">
              <a:solidFill>
                <a:schemeClr val="tx1"/>
              </a:solidFill>
              <a:miter lim="800000"/>
              <a:headEnd/>
              <a:tailEnd/>
            </a:ln>
            <a:effectLst/>
          </p:spPr>
          <p:txBody>
            <a:bodyPr wrap="none" anchor="ctr"/>
            <a:lstStyle/>
            <a:p>
              <a:endParaRPr lang="pl-PL"/>
            </a:p>
          </p:txBody>
        </p:sp>
        <p:sp>
          <p:nvSpPr>
            <p:cNvPr id="108558" name="Rectangle 14"/>
            <p:cNvSpPr>
              <a:spLocks noChangeArrowheads="1"/>
            </p:cNvSpPr>
            <p:nvPr/>
          </p:nvSpPr>
          <p:spPr bwMode="auto">
            <a:xfrm>
              <a:off x="1680" y="2448"/>
              <a:ext cx="288" cy="288"/>
            </a:xfrm>
            <a:prstGeom prst="rect">
              <a:avLst/>
            </a:prstGeom>
            <a:solidFill>
              <a:schemeClr val="hlink"/>
            </a:solidFill>
            <a:ln w="9525">
              <a:solidFill>
                <a:schemeClr val="tx1"/>
              </a:solidFill>
              <a:miter lim="800000"/>
              <a:headEnd/>
              <a:tailEnd/>
            </a:ln>
            <a:effectLst/>
          </p:spPr>
          <p:txBody>
            <a:bodyPr wrap="none" anchor="ctr"/>
            <a:lstStyle/>
            <a:p>
              <a:endParaRPr lang="pl-PL"/>
            </a:p>
          </p:txBody>
        </p:sp>
        <p:sp>
          <p:nvSpPr>
            <p:cNvPr id="108559" name="Rectangle 15"/>
            <p:cNvSpPr>
              <a:spLocks noChangeArrowheads="1"/>
            </p:cNvSpPr>
            <p:nvPr/>
          </p:nvSpPr>
          <p:spPr bwMode="auto">
            <a:xfrm>
              <a:off x="4944" y="2448"/>
              <a:ext cx="288" cy="288"/>
            </a:xfrm>
            <a:prstGeom prst="rect">
              <a:avLst/>
            </a:prstGeom>
            <a:solidFill>
              <a:schemeClr val="hlink"/>
            </a:solidFill>
            <a:ln w="9525">
              <a:solidFill>
                <a:schemeClr val="tx1"/>
              </a:solidFill>
              <a:miter lim="800000"/>
              <a:headEnd/>
              <a:tailEnd/>
            </a:ln>
            <a:effectLst/>
          </p:spPr>
          <p:txBody>
            <a:bodyPr wrap="none" anchor="ctr"/>
            <a:lstStyle/>
            <a:p>
              <a:endParaRPr lang="pl-PL"/>
            </a:p>
          </p:txBody>
        </p:sp>
        <p:sp>
          <p:nvSpPr>
            <p:cNvPr id="108560" name="Line 16"/>
            <p:cNvSpPr>
              <a:spLocks noChangeShapeType="1"/>
            </p:cNvSpPr>
            <p:nvPr/>
          </p:nvSpPr>
          <p:spPr bwMode="auto">
            <a:xfrm flipH="1">
              <a:off x="336" y="1632"/>
              <a:ext cx="720" cy="816"/>
            </a:xfrm>
            <a:prstGeom prst="line">
              <a:avLst/>
            </a:prstGeom>
            <a:noFill/>
            <a:ln w="9525">
              <a:solidFill>
                <a:schemeClr val="tx1"/>
              </a:solidFill>
              <a:miter lim="800000"/>
              <a:headEnd/>
              <a:tailEnd/>
            </a:ln>
            <a:effectLst/>
          </p:spPr>
          <p:txBody>
            <a:bodyPr wrap="none"/>
            <a:lstStyle/>
            <a:p>
              <a:endParaRPr lang="pl-PL"/>
            </a:p>
          </p:txBody>
        </p:sp>
        <p:sp>
          <p:nvSpPr>
            <p:cNvPr id="108561" name="Line 17"/>
            <p:cNvSpPr>
              <a:spLocks noChangeShapeType="1"/>
            </p:cNvSpPr>
            <p:nvPr/>
          </p:nvSpPr>
          <p:spPr bwMode="auto">
            <a:xfrm flipH="1">
              <a:off x="1632" y="1632"/>
              <a:ext cx="720" cy="816"/>
            </a:xfrm>
            <a:prstGeom prst="line">
              <a:avLst/>
            </a:prstGeom>
            <a:noFill/>
            <a:ln w="9525">
              <a:solidFill>
                <a:schemeClr val="tx1"/>
              </a:solidFill>
              <a:miter lim="800000"/>
              <a:headEnd/>
              <a:tailEnd/>
            </a:ln>
            <a:effectLst/>
          </p:spPr>
          <p:txBody>
            <a:bodyPr wrap="none"/>
            <a:lstStyle/>
            <a:p>
              <a:endParaRPr lang="pl-PL"/>
            </a:p>
          </p:txBody>
        </p:sp>
        <p:sp>
          <p:nvSpPr>
            <p:cNvPr id="108562" name="Line 18"/>
            <p:cNvSpPr>
              <a:spLocks noChangeShapeType="1"/>
            </p:cNvSpPr>
            <p:nvPr/>
          </p:nvSpPr>
          <p:spPr bwMode="auto">
            <a:xfrm flipH="1">
              <a:off x="1968" y="1632"/>
              <a:ext cx="384" cy="816"/>
            </a:xfrm>
            <a:prstGeom prst="line">
              <a:avLst/>
            </a:prstGeom>
            <a:noFill/>
            <a:ln w="9525">
              <a:solidFill>
                <a:schemeClr val="tx1"/>
              </a:solidFill>
              <a:miter lim="800000"/>
              <a:headEnd/>
              <a:tailEnd/>
            </a:ln>
            <a:effectLst/>
          </p:spPr>
          <p:txBody>
            <a:bodyPr wrap="none"/>
            <a:lstStyle/>
            <a:p>
              <a:endParaRPr lang="pl-PL"/>
            </a:p>
          </p:txBody>
        </p:sp>
        <p:sp>
          <p:nvSpPr>
            <p:cNvPr id="108563" name="Line 19"/>
            <p:cNvSpPr>
              <a:spLocks noChangeShapeType="1"/>
            </p:cNvSpPr>
            <p:nvPr/>
          </p:nvSpPr>
          <p:spPr bwMode="auto">
            <a:xfrm flipH="1">
              <a:off x="3264" y="1632"/>
              <a:ext cx="384" cy="816"/>
            </a:xfrm>
            <a:prstGeom prst="line">
              <a:avLst/>
            </a:prstGeom>
            <a:noFill/>
            <a:ln w="9525">
              <a:solidFill>
                <a:schemeClr val="tx1"/>
              </a:solidFill>
              <a:miter lim="800000"/>
              <a:headEnd/>
              <a:tailEnd/>
            </a:ln>
            <a:effectLst/>
          </p:spPr>
          <p:txBody>
            <a:bodyPr wrap="none"/>
            <a:lstStyle/>
            <a:p>
              <a:endParaRPr lang="pl-PL"/>
            </a:p>
          </p:txBody>
        </p:sp>
        <p:sp>
          <p:nvSpPr>
            <p:cNvPr id="108564" name="Line 20"/>
            <p:cNvSpPr>
              <a:spLocks noChangeShapeType="1"/>
            </p:cNvSpPr>
            <p:nvPr/>
          </p:nvSpPr>
          <p:spPr bwMode="auto">
            <a:xfrm flipH="1">
              <a:off x="3600" y="1632"/>
              <a:ext cx="48" cy="816"/>
            </a:xfrm>
            <a:prstGeom prst="line">
              <a:avLst/>
            </a:prstGeom>
            <a:noFill/>
            <a:ln w="9525">
              <a:solidFill>
                <a:schemeClr val="tx1"/>
              </a:solidFill>
              <a:miter lim="800000"/>
              <a:headEnd/>
              <a:tailEnd/>
            </a:ln>
            <a:effectLst/>
          </p:spPr>
          <p:txBody>
            <a:bodyPr wrap="none"/>
            <a:lstStyle/>
            <a:p>
              <a:endParaRPr lang="pl-PL"/>
            </a:p>
          </p:txBody>
        </p:sp>
        <p:sp>
          <p:nvSpPr>
            <p:cNvPr id="108565" name="Line 21"/>
            <p:cNvSpPr>
              <a:spLocks noChangeShapeType="1"/>
            </p:cNvSpPr>
            <p:nvPr/>
          </p:nvSpPr>
          <p:spPr bwMode="auto">
            <a:xfrm flipH="1">
              <a:off x="4896" y="1632"/>
              <a:ext cx="48" cy="816"/>
            </a:xfrm>
            <a:prstGeom prst="line">
              <a:avLst/>
            </a:prstGeom>
            <a:noFill/>
            <a:ln w="9525">
              <a:solidFill>
                <a:schemeClr val="tx1"/>
              </a:solidFill>
              <a:miter lim="800000"/>
              <a:headEnd/>
              <a:tailEnd/>
            </a:ln>
            <a:effectLst/>
          </p:spPr>
          <p:txBody>
            <a:bodyPr wrap="none"/>
            <a:lstStyle/>
            <a:p>
              <a:endParaRPr lang="pl-PL"/>
            </a:p>
          </p:txBody>
        </p:sp>
        <p:sp>
          <p:nvSpPr>
            <p:cNvPr id="108566" name="Line 22"/>
            <p:cNvSpPr>
              <a:spLocks noChangeShapeType="1"/>
            </p:cNvSpPr>
            <p:nvPr/>
          </p:nvSpPr>
          <p:spPr bwMode="auto">
            <a:xfrm>
              <a:off x="4944" y="1632"/>
              <a:ext cx="288" cy="816"/>
            </a:xfrm>
            <a:prstGeom prst="line">
              <a:avLst/>
            </a:prstGeom>
            <a:noFill/>
            <a:ln w="9525">
              <a:solidFill>
                <a:schemeClr val="tx1"/>
              </a:solidFill>
              <a:miter lim="800000"/>
              <a:headEnd/>
              <a:tailEnd/>
            </a:ln>
            <a:effectLst/>
          </p:spPr>
          <p:txBody>
            <a:bodyPr wrap="none"/>
            <a:lstStyle/>
            <a:p>
              <a:endParaRPr lang="pl-PL"/>
            </a:p>
          </p:txBody>
        </p:sp>
        <p:sp>
          <p:nvSpPr>
            <p:cNvPr id="108567" name="Line 23"/>
            <p:cNvSpPr>
              <a:spLocks noChangeShapeType="1"/>
            </p:cNvSpPr>
            <p:nvPr/>
          </p:nvSpPr>
          <p:spPr bwMode="auto">
            <a:xfrm>
              <a:off x="5424" y="1632"/>
              <a:ext cx="288" cy="816"/>
            </a:xfrm>
            <a:prstGeom prst="line">
              <a:avLst/>
            </a:prstGeom>
            <a:noFill/>
            <a:ln w="9525">
              <a:solidFill>
                <a:schemeClr val="tx1"/>
              </a:solidFill>
              <a:miter lim="800000"/>
              <a:headEnd/>
              <a:tailEnd/>
            </a:ln>
            <a:effectLst/>
          </p:spPr>
          <p:txBody>
            <a:bodyPr wrap="none"/>
            <a:lstStyle/>
            <a:p>
              <a:endParaRPr lang="pl-PL"/>
            </a:p>
          </p:txBody>
        </p:sp>
      </p:grpSp>
      <p:sp>
        <p:nvSpPr>
          <p:cNvPr id="108571" name="Text Box 27"/>
          <p:cNvSpPr txBox="1">
            <a:spLocks noChangeArrowheads="1"/>
          </p:cNvSpPr>
          <p:nvPr/>
        </p:nvSpPr>
        <p:spPr bwMode="auto">
          <a:xfrm>
            <a:off x="914400" y="2133600"/>
            <a:ext cx="5668963" cy="519113"/>
          </a:xfrm>
          <a:prstGeom prst="rect">
            <a:avLst/>
          </a:prstGeom>
          <a:noFill/>
          <a:ln w="9525">
            <a:noFill/>
            <a:miter lim="800000"/>
            <a:headEnd/>
            <a:tailEnd/>
          </a:ln>
          <a:effectLst/>
        </p:spPr>
        <p:txBody>
          <a:bodyPr wrap="none">
            <a:spAutoFit/>
          </a:bodyPr>
          <a:lstStyle/>
          <a:p>
            <a:r>
              <a:rPr lang="en-US" sz="2800" dirty="0">
                <a:latin typeface="+mn-lt"/>
              </a:rPr>
              <a:t>Message partition into packets</a:t>
            </a:r>
            <a:endParaRPr lang="pl-PL" sz="2800" dirty="0">
              <a:latin typeface="+mn-lt"/>
            </a:endParaRPr>
          </a:p>
        </p:txBody>
      </p:sp>
      <p:sp>
        <p:nvSpPr>
          <p:cNvPr id="108572" name="Rectangle 28"/>
          <p:cNvSpPr>
            <a:spLocks noGrp="1" noChangeArrowheads="1"/>
          </p:cNvSpPr>
          <p:nvPr>
            <p:ph type="title"/>
          </p:nvPr>
        </p:nvSpPr>
        <p:spPr/>
        <p:txBody>
          <a:bodyPr/>
          <a:lstStyle/>
          <a:p>
            <a:r>
              <a:rPr lang="en-US" sz="2400" dirty="0"/>
              <a:t>Packet Switching</a:t>
            </a:r>
          </a:p>
        </p:txBody>
      </p:sp>
    </p:spTree>
    <p:extLst>
      <p:ext uri="{BB962C8B-B14F-4D97-AF65-F5344CB8AC3E}">
        <p14:creationId xmlns:p14="http://schemas.microsoft.com/office/powerpoint/2010/main" val="114421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8568"/>
                                        </p:tgtEl>
                                        <p:attrNameLst>
                                          <p:attrName>style.visibility</p:attrName>
                                        </p:attrNameLst>
                                      </p:cBhvr>
                                      <p:to>
                                        <p:strVal val="visible"/>
                                      </p:to>
                                    </p:set>
                                    <p:animEffect transition="in" filter="wipe(left)">
                                      <p:cBhvr>
                                        <p:cTn id="7" dur="500"/>
                                        <p:tgtEl>
                                          <p:spTgt spid="10856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08570"/>
                                        </p:tgtEl>
                                        <p:attrNameLst>
                                          <p:attrName>style.visibility</p:attrName>
                                        </p:attrNameLst>
                                      </p:cBhvr>
                                      <p:to>
                                        <p:strVal val="visible"/>
                                      </p:to>
                                    </p:set>
                                    <p:animEffect transition="in" filter="wipe(up)">
                                      <p:cBhvr>
                                        <p:cTn id="12" dur="500"/>
                                        <p:tgtEl>
                                          <p:spTgt spid="108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sz="2400" dirty="0"/>
              <a:t>Packet Switching</a:t>
            </a:r>
            <a:endParaRPr lang="pl-PL" sz="2400" dirty="0"/>
          </a:p>
        </p:txBody>
      </p:sp>
      <p:sp>
        <p:nvSpPr>
          <p:cNvPr id="118787" name="Arc 3"/>
          <p:cNvSpPr>
            <a:spLocks/>
          </p:cNvSpPr>
          <p:nvPr/>
        </p:nvSpPr>
        <p:spPr bwMode="auto">
          <a:xfrm>
            <a:off x="1906588" y="2598738"/>
            <a:ext cx="768350" cy="450850"/>
          </a:xfrm>
          <a:custGeom>
            <a:avLst/>
            <a:gdLst>
              <a:gd name="G0" fmla="+- 21600 0 0"/>
              <a:gd name="G1" fmla="+- 21600 0 0"/>
              <a:gd name="G2" fmla="+- 21600 0 0"/>
              <a:gd name="T0" fmla="*/ 0 w 21600"/>
              <a:gd name="T1" fmla="*/ 21600 h 21600"/>
              <a:gd name="T2" fmla="*/ 21559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686"/>
                  <a:pt x="9645" y="22"/>
                  <a:pt x="21559" y="0"/>
                </a:cubicBezTo>
              </a:path>
              <a:path w="21600" h="21600" stroke="0" extrusionOk="0">
                <a:moveTo>
                  <a:pt x="0" y="21600"/>
                </a:moveTo>
                <a:cubicBezTo>
                  <a:pt x="0" y="9686"/>
                  <a:pt x="9645" y="22"/>
                  <a:pt x="21559" y="0"/>
                </a:cubicBezTo>
                <a:lnTo>
                  <a:pt x="21600" y="21600"/>
                </a:lnTo>
                <a:close/>
              </a:path>
            </a:pathLst>
          </a:custGeom>
          <a:noFill/>
          <a:ln w="38100" cap="rnd">
            <a:solidFill>
              <a:schemeClr val="tx2"/>
            </a:solidFill>
            <a:round/>
            <a:headEnd/>
            <a:tailEnd type="triangle" w="med" len="med"/>
          </a:ln>
          <a:effectLst/>
        </p:spPr>
        <p:txBody>
          <a:bodyPr wrap="none" anchor="ctr"/>
          <a:lstStyle/>
          <a:p>
            <a:endParaRPr lang="pl-PL">
              <a:latin typeface="+mn-lt"/>
            </a:endParaRPr>
          </a:p>
        </p:txBody>
      </p:sp>
      <p:grpSp>
        <p:nvGrpSpPr>
          <p:cNvPr id="118788" name="Group 4"/>
          <p:cNvGrpSpPr>
            <a:grpSpLocks/>
          </p:cNvGrpSpPr>
          <p:nvPr/>
        </p:nvGrpSpPr>
        <p:grpSpPr bwMode="auto">
          <a:xfrm>
            <a:off x="3171825" y="1876425"/>
            <a:ext cx="1357313" cy="563563"/>
            <a:chOff x="1998" y="1182"/>
            <a:chExt cx="855" cy="355"/>
          </a:xfrm>
        </p:grpSpPr>
        <p:grpSp>
          <p:nvGrpSpPr>
            <p:cNvPr id="118789" name="Group 5"/>
            <p:cNvGrpSpPr>
              <a:grpSpLocks/>
            </p:cNvGrpSpPr>
            <p:nvPr/>
          </p:nvGrpSpPr>
          <p:grpSpPr bwMode="auto">
            <a:xfrm>
              <a:off x="1998" y="1445"/>
              <a:ext cx="834" cy="92"/>
              <a:chOff x="2165" y="1445"/>
              <a:chExt cx="903" cy="92"/>
            </a:xfrm>
          </p:grpSpPr>
          <p:sp>
            <p:nvSpPr>
              <p:cNvPr id="118790" name="Arc 6"/>
              <p:cNvSpPr>
                <a:spLocks/>
              </p:cNvSpPr>
              <p:nvPr/>
            </p:nvSpPr>
            <p:spPr bwMode="auto">
              <a:xfrm>
                <a:off x="2640" y="1445"/>
                <a:ext cx="428" cy="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cap="rnd">
                <a:solidFill>
                  <a:schemeClr val="tx2"/>
                </a:solidFill>
                <a:round/>
                <a:headEnd/>
                <a:tailEnd type="triangle" w="med" len="med"/>
              </a:ln>
              <a:effectLst/>
            </p:spPr>
            <p:txBody>
              <a:bodyPr wrap="none" anchor="ctr"/>
              <a:lstStyle/>
              <a:p>
                <a:endParaRPr lang="pl-PL">
                  <a:latin typeface="+mn-lt"/>
                </a:endParaRPr>
              </a:p>
            </p:txBody>
          </p:sp>
          <p:sp>
            <p:nvSpPr>
              <p:cNvPr id="118791" name="Arc 7"/>
              <p:cNvSpPr>
                <a:spLocks/>
              </p:cNvSpPr>
              <p:nvPr/>
            </p:nvSpPr>
            <p:spPr bwMode="auto">
              <a:xfrm>
                <a:off x="2165" y="1445"/>
                <a:ext cx="476" cy="92"/>
              </a:xfrm>
              <a:custGeom>
                <a:avLst/>
                <a:gdLst>
                  <a:gd name="G0" fmla="+- 21600 0 0"/>
                  <a:gd name="G1" fmla="+- 21600 0 0"/>
                  <a:gd name="G2" fmla="+- 21600 0 0"/>
                  <a:gd name="T0" fmla="*/ 0 w 21600"/>
                  <a:gd name="T1" fmla="*/ 21600 h 21600"/>
                  <a:gd name="T2" fmla="*/ 21555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688"/>
                      <a:pt x="9643" y="24"/>
                      <a:pt x="21555" y="0"/>
                    </a:cubicBezTo>
                  </a:path>
                  <a:path w="21600" h="21600" stroke="0" extrusionOk="0">
                    <a:moveTo>
                      <a:pt x="0" y="21600"/>
                    </a:moveTo>
                    <a:cubicBezTo>
                      <a:pt x="0" y="9688"/>
                      <a:pt x="9643" y="24"/>
                      <a:pt x="21555" y="0"/>
                    </a:cubicBezTo>
                    <a:lnTo>
                      <a:pt x="21600" y="21600"/>
                    </a:lnTo>
                    <a:close/>
                  </a:path>
                </a:pathLst>
              </a:custGeom>
              <a:noFill/>
              <a:ln w="38100" cap="rnd">
                <a:solidFill>
                  <a:schemeClr val="tx2"/>
                </a:solidFill>
                <a:round/>
                <a:headEnd/>
                <a:tailEnd/>
              </a:ln>
              <a:effectLst/>
            </p:spPr>
            <p:txBody>
              <a:bodyPr wrap="none" anchor="ctr"/>
              <a:lstStyle/>
              <a:p>
                <a:endParaRPr lang="pl-PL">
                  <a:latin typeface="+mn-lt"/>
                </a:endParaRPr>
              </a:p>
            </p:txBody>
          </p:sp>
        </p:grpSp>
        <p:sp>
          <p:nvSpPr>
            <p:cNvPr id="118792" name="Rectangle 8"/>
            <p:cNvSpPr>
              <a:spLocks noChangeArrowheads="1"/>
            </p:cNvSpPr>
            <p:nvPr/>
          </p:nvSpPr>
          <p:spPr bwMode="auto">
            <a:xfrm>
              <a:off x="2115" y="1182"/>
              <a:ext cx="738" cy="229"/>
            </a:xfrm>
            <a:prstGeom prst="rect">
              <a:avLst/>
            </a:prstGeom>
            <a:noFill/>
            <a:ln w="25400">
              <a:noFill/>
              <a:miter lim="800000"/>
              <a:headEnd/>
              <a:tailEnd/>
            </a:ln>
            <a:effectLst/>
          </p:spPr>
          <p:txBody>
            <a:bodyPr wrap="none" lIns="90488" tIns="44450" rIns="90488" bIns="44450">
              <a:spAutoFit/>
            </a:bodyPr>
            <a:lstStyle/>
            <a:p>
              <a:pPr eaLnBrk="0" hangingPunct="0"/>
              <a:r>
                <a:rPr lang="en-US" sz="1800">
                  <a:latin typeface="+mn-lt"/>
                </a:rPr>
                <a:t>Packet</a:t>
              </a:r>
              <a:r>
                <a:rPr lang="pl-PL" sz="1800">
                  <a:latin typeface="+mn-lt"/>
                </a:rPr>
                <a:t> 2</a:t>
              </a:r>
            </a:p>
          </p:txBody>
        </p:sp>
      </p:grpSp>
      <p:grpSp>
        <p:nvGrpSpPr>
          <p:cNvPr id="118793" name="Group 9"/>
          <p:cNvGrpSpPr>
            <a:grpSpLocks/>
          </p:cNvGrpSpPr>
          <p:nvPr/>
        </p:nvGrpSpPr>
        <p:grpSpPr bwMode="auto">
          <a:xfrm>
            <a:off x="3171825" y="2181225"/>
            <a:ext cx="3397250" cy="2844800"/>
            <a:chOff x="1998" y="1374"/>
            <a:chExt cx="2140" cy="1792"/>
          </a:xfrm>
        </p:grpSpPr>
        <p:grpSp>
          <p:nvGrpSpPr>
            <p:cNvPr id="118794" name="Group 10"/>
            <p:cNvGrpSpPr>
              <a:grpSpLocks/>
            </p:cNvGrpSpPr>
            <p:nvPr/>
          </p:nvGrpSpPr>
          <p:grpSpPr bwMode="auto">
            <a:xfrm>
              <a:off x="3102" y="1374"/>
              <a:ext cx="1036" cy="739"/>
              <a:chOff x="3102" y="1374"/>
              <a:chExt cx="1036" cy="739"/>
            </a:xfrm>
          </p:grpSpPr>
          <p:sp>
            <p:nvSpPr>
              <p:cNvPr id="118795" name="Arc 11"/>
              <p:cNvSpPr>
                <a:spLocks/>
              </p:cNvSpPr>
              <p:nvPr/>
            </p:nvSpPr>
            <p:spPr bwMode="auto">
              <a:xfrm>
                <a:off x="3102" y="1589"/>
                <a:ext cx="838" cy="52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cap="rnd">
                <a:solidFill>
                  <a:schemeClr val="tx2"/>
                </a:solidFill>
                <a:round/>
                <a:headEnd/>
                <a:tailEnd type="triangle" w="med" len="med"/>
              </a:ln>
              <a:effectLst/>
            </p:spPr>
            <p:txBody>
              <a:bodyPr wrap="none" anchor="ctr"/>
              <a:lstStyle/>
              <a:p>
                <a:endParaRPr lang="pl-PL">
                  <a:latin typeface="+mn-lt"/>
                </a:endParaRPr>
              </a:p>
            </p:txBody>
          </p:sp>
          <p:sp>
            <p:nvSpPr>
              <p:cNvPr id="118796" name="Rectangle 12"/>
              <p:cNvSpPr>
                <a:spLocks noChangeArrowheads="1"/>
              </p:cNvSpPr>
              <p:nvPr/>
            </p:nvSpPr>
            <p:spPr bwMode="auto">
              <a:xfrm>
                <a:off x="3400" y="1374"/>
                <a:ext cx="738" cy="229"/>
              </a:xfrm>
              <a:prstGeom prst="rect">
                <a:avLst/>
              </a:prstGeom>
              <a:noFill/>
              <a:ln w="25400">
                <a:noFill/>
                <a:miter lim="800000"/>
                <a:headEnd/>
                <a:tailEnd/>
              </a:ln>
              <a:effectLst/>
            </p:spPr>
            <p:txBody>
              <a:bodyPr wrap="none" lIns="90488" tIns="44450" rIns="90488" bIns="44450">
                <a:spAutoFit/>
              </a:bodyPr>
              <a:lstStyle/>
              <a:p>
                <a:pPr eaLnBrk="0" hangingPunct="0"/>
                <a:r>
                  <a:rPr lang="en-US" sz="1800">
                    <a:latin typeface="+mn-lt"/>
                  </a:rPr>
                  <a:t>Packet</a:t>
                </a:r>
                <a:r>
                  <a:rPr lang="pl-PL" sz="1800">
                    <a:latin typeface="+mn-lt"/>
                  </a:rPr>
                  <a:t> 2</a:t>
                </a:r>
              </a:p>
            </p:txBody>
          </p:sp>
        </p:grpSp>
        <p:grpSp>
          <p:nvGrpSpPr>
            <p:cNvPr id="118797" name="Group 13"/>
            <p:cNvGrpSpPr>
              <a:grpSpLocks/>
            </p:cNvGrpSpPr>
            <p:nvPr/>
          </p:nvGrpSpPr>
          <p:grpSpPr bwMode="auto">
            <a:xfrm>
              <a:off x="1998" y="2937"/>
              <a:ext cx="924" cy="229"/>
              <a:chOff x="1998" y="2937"/>
              <a:chExt cx="924" cy="229"/>
            </a:xfrm>
          </p:grpSpPr>
          <p:grpSp>
            <p:nvGrpSpPr>
              <p:cNvPr id="118798" name="Group 14"/>
              <p:cNvGrpSpPr>
                <a:grpSpLocks/>
              </p:cNvGrpSpPr>
              <p:nvPr/>
            </p:nvGrpSpPr>
            <p:grpSpPr bwMode="auto">
              <a:xfrm>
                <a:off x="1998" y="3072"/>
                <a:ext cx="924" cy="92"/>
                <a:chOff x="2165" y="3072"/>
                <a:chExt cx="1000" cy="92"/>
              </a:xfrm>
            </p:grpSpPr>
            <p:sp>
              <p:nvSpPr>
                <p:cNvPr id="118799" name="Arc 15"/>
                <p:cNvSpPr>
                  <a:spLocks/>
                </p:cNvSpPr>
                <p:nvPr/>
              </p:nvSpPr>
              <p:spPr bwMode="auto">
                <a:xfrm>
                  <a:off x="2690" y="3072"/>
                  <a:ext cx="475" cy="92"/>
                </a:xfrm>
                <a:custGeom>
                  <a:avLst/>
                  <a:gdLst>
                    <a:gd name="G0" fmla="+- 46 0 0"/>
                    <a:gd name="G1" fmla="+- 0 0 0"/>
                    <a:gd name="G2" fmla="+- 21600 0 0"/>
                    <a:gd name="T0" fmla="*/ 21646 w 21646"/>
                    <a:gd name="T1" fmla="*/ 0 h 21600"/>
                    <a:gd name="T2" fmla="*/ 0 w 21646"/>
                    <a:gd name="T3" fmla="*/ 21600 h 21600"/>
                    <a:gd name="T4" fmla="*/ 46 w 21646"/>
                    <a:gd name="T5" fmla="*/ 0 h 21600"/>
                  </a:gdLst>
                  <a:ahLst/>
                  <a:cxnLst>
                    <a:cxn ang="0">
                      <a:pos x="T0" y="T1"/>
                    </a:cxn>
                    <a:cxn ang="0">
                      <a:pos x="T2" y="T3"/>
                    </a:cxn>
                    <a:cxn ang="0">
                      <a:pos x="T4" y="T5"/>
                    </a:cxn>
                  </a:cxnLst>
                  <a:rect l="0" t="0" r="r" b="b"/>
                  <a:pathLst>
                    <a:path w="21646" h="21600" fill="none" extrusionOk="0">
                      <a:moveTo>
                        <a:pt x="21646" y="0"/>
                      </a:moveTo>
                      <a:cubicBezTo>
                        <a:pt x="21646" y="11929"/>
                        <a:pt x="11975" y="21600"/>
                        <a:pt x="46" y="21600"/>
                      </a:cubicBezTo>
                      <a:cubicBezTo>
                        <a:pt x="30" y="21600"/>
                        <a:pt x="15" y="21599"/>
                        <a:pt x="0" y="21599"/>
                      </a:cubicBezTo>
                    </a:path>
                    <a:path w="21646" h="21600" stroke="0" extrusionOk="0">
                      <a:moveTo>
                        <a:pt x="21646" y="0"/>
                      </a:moveTo>
                      <a:cubicBezTo>
                        <a:pt x="21646" y="11929"/>
                        <a:pt x="11975" y="21600"/>
                        <a:pt x="46" y="21600"/>
                      </a:cubicBezTo>
                      <a:cubicBezTo>
                        <a:pt x="30" y="21600"/>
                        <a:pt x="15" y="21599"/>
                        <a:pt x="0" y="21599"/>
                      </a:cubicBezTo>
                      <a:lnTo>
                        <a:pt x="46" y="0"/>
                      </a:lnTo>
                      <a:close/>
                    </a:path>
                  </a:pathLst>
                </a:custGeom>
                <a:noFill/>
                <a:ln w="38100" cap="rnd">
                  <a:solidFill>
                    <a:schemeClr val="tx2"/>
                  </a:solidFill>
                  <a:round/>
                  <a:headEnd type="triangle" w="med" len="med"/>
                  <a:tailEnd/>
                </a:ln>
                <a:effectLst/>
              </p:spPr>
              <p:txBody>
                <a:bodyPr wrap="none" anchor="ctr"/>
                <a:lstStyle/>
                <a:p>
                  <a:endParaRPr lang="pl-PL">
                    <a:latin typeface="+mn-lt"/>
                  </a:endParaRPr>
                </a:p>
              </p:txBody>
            </p:sp>
            <p:sp>
              <p:nvSpPr>
                <p:cNvPr id="118800" name="Arc 16"/>
                <p:cNvSpPr>
                  <a:spLocks/>
                </p:cNvSpPr>
                <p:nvPr/>
              </p:nvSpPr>
              <p:spPr bwMode="auto">
                <a:xfrm>
                  <a:off x="2165" y="3072"/>
                  <a:ext cx="527" cy="92"/>
                </a:xfrm>
                <a:custGeom>
                  <a:avLst/>
                  <a:gdLst>
                    <a:gd name="G0" fmla="+- 21600 0 0"/>
                    <a:gd name="G1" fmla="+- 0 0 0"/>
                    <a:gd name="G2" fmla="+- 21600 0 0"/>
                    <a:gd name="T0" fmla="*/ 21559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559" y="21599"/>
                      </a:moveTo>
                      <a:cubicBezTo>
                        <a:pt x="9645" y="21577"/>
                        <a:pt x="0" y="11913"/>
                        <a:pt x="0" y="0"/>
                      </a:cubicBezTo>
                    </a:path>
                    <a:path w="21600" h="21600" stroke="0" extrusionOk="0">
                      <a:moveTo>
                        <a:pt x="21559" y="21599"/>
                      </a:moveTo>
                      <a:cubicBezTo>
                        <a:pt x="9645" y="21577"/>
                        <a:pt x="0" y="11913"/>
                        <a:pt x="0" y="0"/>
                      </a:cubicBezTo>
                      <a:lnTo>
                        <a:pt x="21600" y="0"/>
                      </a:lnTo>
                      <a:close/>
                    </a:path>
                  </a:pathLst>
                </a:custGeom>
                <a:noFill/>
                <a:ln w="38100" cap="rnd">
                  <a:solidFill>
                    <a:schemeClr val="tx2"/>
                  </a:solidFill>
                  <a:round/>
                  <a:headEnd/>
                  <a:tailEnd/>
                </a:ln>
                <a:effectLst/>
              </p:spPr>
              <p:txBody>
                <a:bodyPr wrap="none" anchor="ctr"/>
                <a:lstStyle/>
                <a:p>
                  <a:endParaRPr lang="pl-PL">
                    <a:latin typeface="+mn-lt"/>
                  </a:endParaRPr>
                </a:p>
              </p:txBody>
            </p:sp>
          </p:grpSp>
          <p:sp>
            <p:nvSpPr>
              <p:cNvPr id="118801" name="Rectangle 17"/>
              <p:cNvSpPr>
                <a:spLocks noChangeArrowheads="1"/>
              </p:cNvSpPr>
              <p:nvPr/>
            </p:nvSpPr>
            <p:spPr bwMode="auto">
              <a:xfrm>
                <a:off x="2115" y="2937"/>
                <a:ext cx="738" cy="229"/>
              </a:xfrm>
              <a:prstGeom prst="rect">
                <a:avLst/>
              </a:prstGeom>
              <a:noFill/>
              <a:ln w="25400">
                <a:noFill/>
                <a:miter lim="800000"/>
                <a:headEnd/>
                <a:tailEnd/>
              </a:ln>
              <a:effectLst/>
            </p:spPr>
            <p:txBody>
              <a:bodyPr wrap="none" lIns="90488" tIns="44450" rIns="90488" bIns="44450">
                <a:spAutoFit/>
              </a:bodyPr>
              <a:lstStyle/>
              <a:p>
                <a:pPr eaLnBrk="0" hangingPunct="0"/>
                <a:r>
                  <a:rPr lang="en-US" sz="1800">
                    <a:latin typeface="+mn-lt"/>
                  </a:rPr>
                  <a:t>Packet</a:t>
                </a:r>
                <a:r>
                  <a:rPr lang="pl-PL" sz="1800">
                    <a:latin typeface="+mn-lt"/>
                  </a:rPr>
                  <a:t> 1</a:t>
                </a:r>
              </a:p>
            </p:txBody>
          </p:sp>
        </p:grpSp>
      </p:grpSp>
      <p:grpSp>
        <p:nvGrpSpPr>
          <p:cNvPr id="118802" name="Group 18"/>
          <p:cNvGrpSpPr>
            <a:grpSpLocks/>
          </p:cNvGrpSpPr>
          <p:nvPr/>
        </p:nvGrpSpPr>
        <p:grpSpPr bwMode="auto">
          <a:xfrm>
            <a:off x="1295400" y="2979738"/>
            <a:ext cx="1379538" cy="1585912"/>
            <a:chOff x="816" y="1877"/>
            <a:chExt cx="869" cy="999"/>
          </a:xfrm>
        </p:grpSpPr>
        <p:grpSp>
          <p:nvGrpSpPr>
            <p:cNvPr id="118803" name="Group 19"/>
            <p:cNvGrpSpPr>
              <a:grpSpLocks/>
            </p:cNvGrpSpPr>
            <p:nvPr/>
          </p:nvGrpSpPr>
          <p:grpSpPr bwMode="auto">
            <a:xfrm>
              <a:off x="1511" y="1877"/>
              <a:ext cx="174" cy="999"/>
              <a:chOff x="1511" y="1877"/>
              <a:chExt cx="174" cy="999"/>
            </a:xfrm>
          </p:grpSpPr>
          <p:sp>
            <p:nvSpPr>
              <p:cNvPr id="118804" name="Arc 20"/>
              <p:cNvSpPr>
                <a:spLocks/>
              </p:cNvSpPr>
              <p:nvPr/>
            </p:nvSpPr>
            <p:spPr bwMode="auto">
              <a:xfrm>
                <a:off x="1511" y="2304"/>
                <a:ext cx="129" cy="572"/>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38100" cap="rnd">
                <a:solidFill>
                  <a:schemeClr val="tx2"/>
                </a:solidFill>
                <a:round/>
                <a:headEnd type="triangle" w="med" len="med"/>
                <a:tailEnd/>
              </a:ln>
              <a:effectLst/>
            </p:spPr>
            <p:txBody>
              <a:bodyPr wrap="none" anchor="ctr"/>
              <a:lstStyle/>
              <a:p>
                <a:endParaRPr lang="pl-PL"/>
              </a:p>
            </p:txBody>
          </p:sp>
          <p:sp>
            <p:nvSpPr>
              <p:cNvPr id="118805" name="Arc 21"/>
              <p:cNvSpPr>
                <a:spLocks/>
              </p:cNvSpPr>
              <p:nvPr/>
            </p:nvSpPr>
            <p:spPr bwMode="auto">
              <a:xfrm>
                <a:off x="1511" y="1877"/>
                <a:ext cx="174" cy="428"/>
              </a:xfrm>
              <a:custGeom>
                <a:avLst/>
                <a:gdLst>
                  <a:gd name="G0" fmla="+- 21600 0 0"/>
                  <a:gd name="G1" fmla="+- 21600 0 0"/>
                  <a:gd name="G2" fmla="+- 21600 0 0"/>
                  <a:gd name="T0" fmla="*/ 0 w 21600"/>
                  <a:gd name="T1" fmla="*/ 21600 h 21600"/>
                  <a:gd name="T2" fmla="*/ 21485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715"/>
                      <a:pt x="9600" y="63"/>
                      <a:pt x="21485" y="0"/>
                    </a:cubicBezTo>
                  </a:path>
                  <a:path w="21600" h="21600" stroke="0" extrusionOk="0">
                    <a:moveTo>
                      <a:pt x="0" y="21600"/>
                    </a:moveTo>
                    <a:cubicBezTo>
                      <a:pt x="0" y="9715"/>
                      <a:pt x="9600" y="63"/>
                      <a:pt x="21485" y="0"/>
                    </a:cubicBezTo>
                    <a:lnTo>
                      <a:pt x="21600" y="21600"/>
                    </a:lnTo>
                    <a:close/>
                  </a:path>
                </a:pathLst>
              </a:custGeom>
              <a:noFill/>
              <a:ln w="38100" cap="rnd">
                <a:solidFill>
                  <a:schemeClr val="tx2"/>
                </a:solidFill>
                <a:round/>
                <a:headEnd/>
                <a:tailEnd/>
              </a:ln>
              <a:effectLst/>
            </p:spPr>
            <p:txBody>
              <a:bodyPr wrap="none" anchor="ctr"/>
              <a:lstStyle/>
              <a:p>
                <a:endParaRPr lang="pl-PL"/>
              </a:p>
            </p:txBody>
          </p:sp>
        </p:grpSp>
        <p:sp>
          <p:nvSpPr>
            <p:cNvPr id="118806" name="Rectangle 22"/>
            <p:cNvSpPr>
              <a:spLocks noChangeArrowheads="1"/>
            </p:cNvSpPr>
            <p:nvPr/>
          </p:nvSpPr>
          <p:spPr bwMode="auto">
            <a:xfrm>
              <a:off x="816" y="2478"/>
              <a:ext cx="738" cy="229"/>
            </a:xfrm>
            <a:prstGeom prst="rect">
              <a:avLst/>
            </a:prstGeom>
            <a:noFill/>
            <a:ln w="25400">
              <a:noFill/>
              <a:miter lim="800000"/>
              <a:headEnd/>
              <a:tailEnd/>
            </a:ln>
            <a:effectLst/>
          </p:spPr>
          <p:txBody>
            <a:bodyPr wrap="none" lIns="90488" tIns="44450" rIns="90488" bIns="44450">
              <a:spAutoFit/>
            </a:bodyPr>
            <a:lstStyle/>
            <a:p>
              <a:pPr eaLnBrk="0" hangingPunct="0"/>
              <a:r>
                <a:rPr lang="en-US" sz="1800" dirty="0">
                  <a:latin typeface="+mn-lt"/>
                </a:rPr>
                <a:t>Packet</a:t>
              </a:r>
              <a:r>
                <a:rPr lang="pl-PL" sz="1800" dirty="0">
                  <a:latin typeface="+mn-lt"/>
                </a:rPr>
                <a:t> 1</a:t>
              </a:r>
            </a:p>
          </p:txBody>
        </p:sp>
      </p:grpSp>
      <p:grpSp>
        <p:nvGrpSpPr>
          <p:cNvPr id="118807" name="Group 23"/>
          <p:cNvGrpSpPr>
            <a:grpSpLocks/>
          </p:cNvGrpSpPr>
          <p:nvPr/>
        </p:nvGrpSpPr>
        <p:grpSpPr bwMode="auto">
          <a:xfrm>
            <a:off x="2819400" y="4730752"/>
            <a:ext cx="3970338" cy="1041401"/>
            <a:chOff x="1776" y="2980"/>
            <a:chExt cx="2501" cy="656"/>
          </a:xfrm>
        </p:grpSpPr>
        <p:sp>
          <p:nvSpPr>
            <p:cNvPr id="118808" name="Rectangle 24"/>
            <p:cNvSpPr>
              <a:spLocks noChangeArrowheads="1"/>
            </p:cNvSpPr>
            <p:nvPr/>
          </p:nvSpPr>
          <p:spPr bwMode="auto">
            <a:xfrm>
              <a:off x="2203" y="3347"/>
              <a:ext cx="2074" cy="289"/>
            </a:xfrm>
            <a:prstGeom prst="rect">
              <a:avLst/>
            </a:prstGeom>
            <a:noFill/>
            <a:ln w="50800">
              <a:noFill/>
              <a:miter lim="800000"/>
              <a:headEnd/>
              <a:tailEnd/>
            </a:ln>
            <a:effectLst/>
          </p:spPr>
          <p:txBody>
            <a:bodyPr wrap="none" lIns="90488" tIns="44450" rIns="90488" bIns="44450">
              <a:spAutoFit/>
            </a:bodyPr>
            <a:lstStyle/>
            <a:p>
              <a:pPr eaLnBrk="0" hangingPunct="0"/>
              <a:r>
                <a:rPr lang="en-US" sz="2400" dirty="0">
                  <a:latin typeface="+mn-lt"/>
                </a:rPr>
                <a:t>Nodes with memory</a:t>
              </a:r>
              <a:endParaRPr lang="pl-PL" sz="2400" dirty="0">
                <a:latin typeface="+mn-lt"/>
              </a:endParaRPr>
            </a:p>
          </p:txBody>
        </p:sp>
        <p:sp>
          <p:nvSpPr>
            <p:cNvPr id="118809" name="Line 25"/>
            <p:cNvSpPr>
              <a:spLocks noChangeShapeType="1"/>
            </p:cNvSpPr>
            <p:nvPr/>
          </p:nvSpPr>
          <p:spPr bwMode="auto">
            <a:xfrm>
              <a:off x="1776" y="3172"/>
              <a:ext cx="436" cy="280"/>
            </a:xfrm>
            <a:prstGeom prst="line">
              <a:avLst/>
            </a:prstGeom>
            <a:noFill/>
            <a:ln w="12700">
              <a:solidFill>
                <a:schemeClr val="tx1"/>
              </a:solidFill>
              <a:round/>
              <a:headEnd type="triangle" w="med" len="med"/>
              <a:tailEnd/>
            </a:ln>
            <a:effectLst/>
          </p:spPr>
          <p:txBody>
            <a:bodyPr wrap="none" anchor="ctr"/>
            <a:lstStyle/>
            <a:p>
              <a:endParaRPr lang="pl-PL">
                <a:latin typeface="+mn-lt"/>
              </a:endParaRPr>
            </a:p>
          </p:txBody>
        </p:sp>
        <p:sp>
          <p:nvSpPr>
            <p:cNvPr id="118810" name="Line 26"/>
            <p:cNvSpPr>
              <a:spLocks noChangeShapeType="1"/>
            </p:cNvSpPr>
            <p:nvPr/>
          </p:nvSpPr>
          <p:spPr bwMode="auto">
            <a:xfrm flipH="1">
              <a:off x="3054" y="2980"/>
              <a:ext cx="51" cy="376"/>
            </a:xfrm>
            <a:prstGeom prst="line">
              <a:avLst/>
            </a:prstGeom>
            <a:noFill/>
            <a:ln w="12700">
              <a:solidFill>
                <a:schemeClr val="tx1"/>
              </a:solidFill>
              <a:round/>
              <a:headEnd type="triangle" w="med" len="med"/>
              <a:tailEnd/>
            </a:ln>
            <a:effectLst/>
          </p:spPr>
          <p:txBody>
            <a:bodyPr wrap="none" anchor="ctr"/>
            <a:lstStyle/>
            <a:p>
              <a:endParaRPr lang="pl-PL">
                <a:latin typeface="+mn-lt"/>
              </a:endParaRPr>
            </a:p>
          </p:txBody>
        </p:sp>
      </p:grpSp>
      <p:grpSp>
        <p:nvGrpSpPr>
          <p:cNvPr id="118811" name="Group 27"/>
          <p:cNvGrpSpPr>
            <a:grpSpLocks/>
          </p:cNvGrpSpPr>
          <p:nvPr/>
        </p:nvGrpSpPr>
        <p:grpSpPr bwMode="auto">
          <a:xfrm>
            <a:off x="5064125" y="2971800"/>
            <a:ext cx="2359025" cy="2011363"/>
            <a:chOff x="3190" y="1872"/>
            <a:chExt cx="1486" cy="1267"/>
          </a:xfrm>
        </p:grpSpPr>
        <p:grpSp>
          <p:nvGrpSpPr>
            <p:cNvPr id="118812" name="Group 28"/>
            <p:cNvGrpSpPr>
              <a:grpSpLocks/>
            </p:cNvGrpSpPr>
            <p:nvPr/>
          </p:nvGrpSpPr>
          <p:grpSpPr bwMode="auto">
            <a:xfrm>
              <a:off x="3190" y="2165"/>
              <a:ext cx="1237" cy="974"/>
              <a:chOff x="3190" y="2165"/>
              <a:chExt cx="1237" cy="974"/>
            </a:xfrm>
          </p:grpSpPr>
          <p:sp>
            <p:nvSpPr>
              <p:cNvPr id="118813" name="Arc 29"/>
              <p:cNvSpPr>
                <a:spLocks/>
              </p:cNvSpPr>
              <p:nvPr/>
            </p:nvSpPr>
            <p:spPr bwMode="auto">
              <a:xfrm>
                <a:off x="4032" y="2165"/>
                <a:ext cx="395" cy="1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cap="rnd">
                <a:solidFill>
                  <a:schemeClr val="tx2"/>
                </a:solidFill>
                <a:round/>
                <a:headEnd/>
                <a:tailEnd type="triangle" w="med" len="med"/>
              </a:ln>
              <a:effectLst/>
            </p:spPr>
            <p:txBody>
              <a:bodyPr wrap="none" anchor="ctr"/>
              <a:lstStyle/>
              <a:p>
                <a:endParaRPr lang="pl-PL">
                  <a:latin typeface="+mn-lt"/>
                </a:endParaRPr>
              </a:p>
            </p:txBody>
          </p:sp>
          <p:grpSp>
            <p:nvGrpSpPr>
              <p:cNvPr id="118814" name="Group 30"/>
              <p:cNvGrpSpPr>
                <a:grpSpLocks/>
              </p:cNvGrpSpPr>
              <p:nvPr/>
            </p:nvGrpSpPr>
            <p:grpSpPr bwMode="auto">
              <a:xfrm>
                <a:off x="3190" y="2400"/>
                <a:ext cx="992" cy="739"/>
                <a:chOff x="3190" y="2400"/>
                <a:chExt cx="992" cy="739"/>
              </a:xfrm>
            </p:grpSpPr>
            <p:sp>
              <p:nvSpPr>
                <p:cNvPr id="118815" name="Arc 31"/>
                <p:cNvSpPr>
                  <a:spLocks/>
                </p:cNvSpPr>
                <p:nvPr/>
              </p:nvSpPr>
              <p:spPr bwMode="auto">
                <a:xfrm>
                  <a:off x="3190" y="2400"/>
                  <a:ext cx="838" cy="524"/>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tx2"/>
                  </a:solidFill>
                  <a:round/>
                  <a:headEnd type="triangle" w="med" len="med"/>
                  <a:tailEnd/>
                </a:ln>
                <a:effectLst/>
              </p:spPr>
              <p:txBody>
                <a:bodyPr wrap="none" anchor="ctr"/>
                <a:lstStyle/>
                <a:p>
                  <a:endParaRPr lang="pl-PL">
                    <a:latin typeface="+mn-lt"/>
                  </a:endParaRPr>
                </a:p>
              </p:txBody>
            </p:sp>
            <p:sp>
              <p:nvSpPr>
                <p:cNvPr id="118816" name="Rectangle 32"/>
                <p:cNvSpPr>
                  <a:spLocks noChangeArrowheads="1"/>
                </p:cNvSpPr>
                <p:nvPr/>
              </p:nvSpPr>
              <p:spPr bwMode="auto">
                <a:xfrm>
                  <a:off x="3444" y="2910"/>
                  <a:ext cx="738" cy="229"/>
                </a:xfrm>
                <a:prstGeom prst="rect">
                  <a:avLst/>
                </a:prstGeom>
                <a:noFill/>
                <a:ln w="25400">
                  <a:noFill/>
                  <a:miter lim="800000"/>
                  <a:headEnd/>
                  <a:tailEnd/>
                </a:ln>
                <a:effectLst/>
              </p:spPr>
              <p:txBody>
                <a:bodyPr wrap="none" lIns="90488" tIns="44450" rIns="90488" bIns="44450">
                  <a:spAutoFit/>
                </a:bodyPr>
                <a:lstStyle/>
                <a:p>
                  <a:pPr eaLnBrk="0" hangingPunct="0"/>
                  <a:r>
                    <a:rPr lang="en-US" sz="1800">
                      <a:latin typeface="+mn-lt"/>
                    </a:rPr>
                    <a:t>Packet</a:t>
                  </a:r>
                  <a:r>
                    <a:rPr lang="pl-PL" sz="1800">
                      <a:latin typeface="+mn-lt"/>
                    </a:rPr>
                    <a:t> 1</a:t>
                  </a:r>
                </a:p>
              </p:txBody>
            </p:sp>
          </p:grpSp>
        </p:grpSp>
        <p:sp>
          <p:nvSpPr>
            <p:cNvPr id="118817" name="Text Box 33"/>
            <p:cNvSpPr txBox="1">
              <a:spLocks noChangeArrowheads="1"/>
            </p:cNvSpPr>
            <p:nvPr/>
          </p:nvSpPr>
          <p:spPr bwMode="auto">
            <a:xfrm>
              <a:off x="3936" y="1872"/>
              <a:ext cx="740" cy="231"/>
            </a:xfrm>
            <a:prstGeom prst="rect">
              <a:avLst/>
            </a:prstGeom>
            <a:noFill/>
            <a:ln w="9525">
              <a:noFill/>
              <a:miter lim="800000"/>
              <a:headEnd/>
              <a:tailEnd/>
            </a:ln>
            <a:effectLst/>
          </p:spPr>
          <p:txBody>
            <a:bodyPr wrap="none">
              <a:spAutoFit/>
            </a:bodyPr>
            <a:lstStyle/>
            <a:p>
              <a:r>
                <a:rPr lang="en-US" sz="1800">
                  <a:latin typeface="+mn-lt"/>
                </a:rPr>
                <a:t>Packet</a:t>
              </a:r>
              <a:r>
                <a:rPr lang="pl-PL" sz="1800">
                  <a:latin typeface="+mn-lt"/>
                </a:rPr>
                <a:t> 2</a:t>
              </a:r>
              <a:endParaRPr lang="en-US" sz="1800">
                <a:latin typeface="+mn-lt"/>
              </a:endParaRPr>
            </a:p>
          </p:txBody>
        </p:sp>
      </p:grpSp>
      <p:grpSp>
        <p:nvGrpSpPr>
          <p:cNvPr id="118818" name="Group 34"/>
          <p:cNvGrpSpPr>
            <a:grpSpLocks/>
          </p:cNvGrpSpPr>
          <p:nvPr/>
        </p:nvGrpSpPr>
        <p:grpSpPr bwMode="auto">
          <a:xfrm>
            <a:off x="1066800" y="2527300"/>
            <a:ext cx="6846888" cy="2413000"/>
            <a:chOff x="672" y="1592"/>
            <a:chExt cx="4313" cy="1520"/>
          </a:xfrm>
        </p:grpSpPr>
        <p:sp>
          <p:nvSpPr>
            <p:cNvPr id="118819" name="Line 35"/>
            <p:cNvSpPr>
              <a:spLocks noChangeShapeType="1"/>
            </p:cNvSpPr>
            <p:nvPr/>
          </p:nvSpPr>
          <p:spPr bwMode="auto">
            <a:xfrm>
              <a:off x="1909" y="1732"/>
              <a:ext cx="303" cy="664"/>
            </a:xfrm>
            <a:prstGeom prst="line">
              <a:avLst/>
            </a:prstGeom>
            <a:noFill/>
            <a:ln w="12700">
              <a:solidFill>
                <a:schemeClr val="tx1"/>
              </a:solidFill>
              <a:round/>
              <a:headEnd/>
              <a:tailEnd/>
            </a:ln>
            <a:effectLst/>
          </p:spPr>
          <p:txBody>
            <a:bodyPr wrap="none" anchor="ctr"/>
            <a:lstStyle/>
            <a:p>
              <a:endParaRPr lang="pl-PL"/>
            </a:p>
          </p:txBody>
        </p:sp>
        <p:sp>
          <p:nvSpPr>
            <p:cNvPr id="118820" name="Line 36"/>
            <p:cNvSpPr>
              <a:spLocks noChangeShapeType="1"/>
            </p:cNvSpPr>
            <p:nvPr/>
          </p:nvSpPr>
          <p:spPr bwMode="auto">
            <a:xfrm flipH="1">
              <a:off x="1680" y="1732"/>
              <a:ext cx="185" cy="1240"/>
            </a:xfrm>
            <a:prstGeom prst="line">
              <a:avLst/>
            </a:prstGeom>
            <a:noFill/>
            <a:ln w="12700">
              <a:solidFill>
                <a:schemeClr val="tx1"/>
              </a:solidFill>
              <a:round/>
              <a:headEnd/>
              <a:tailEnd/>
            </a:ln>
            <a:effectLst/>
          </p:spPr>
          <p:txBody>
            <a:bodyPr wrap="none" anchor="ctr"/>
            <a:lstStyle/>
            <a:p>
              <a:endParaRPr lang="pl-PL"/>
            </a:p>
          </p:txBody>
        </p:sp>
        <p:sp>
          <p:nvSpPr>
            <p:cNvPr id="118821" name="Line 37"/>
            <p:cNvSpPr>
              <a:spLocks noChangeShapeType="1"/>
            </p:cNvSpPr>
            <p:nvPr/>
          </p:nvSpPr>
          <p:spPr bwMode="auto">
            <a:xfrm>
              <a:off x="3947" y="2260"/>
              <a:ext cx="480" cy="136"/>
            </a:xfrm>
            <a:prstGeom prst="line">
              <a:avLst/>
            </a:prstGeom>
            <a:noFill/>
            <a:ln w="12700">
              <a:solidFill>
                <a:schemeClr val="tx1"/>
              </a:solidFill>
              <a:round/>
              <a:headEnd/>
              <a:tailEnd/>
            </a:ln>
            <a:effectLst/>
          </p:spPr>
          <p:txBody>
            <a:bodyPr wrap="none" anchor="ctr"/>
            <a:lstStyle/>
            <a:p>
              <a:endParaRPr lang="pl-PL"/>
            </a:p>
          </p:txBody>
        </p:sp>
        <p:sp>
          <p:nvSpPr>
            <p:cNvPr id="118822" name="Line 38"/>
            <p:cNvSpPr>
              <a:spLocks noChangeShapeType="1"/>
            </p:cNvSpPr>
            <p:nvPr/>
          </p:nvSpPr>
          <p:spPr bwMode="auto">
            <a:xfrm>
              <a:off x="2939" y="1672"/>
              <a:ext cx="967" cy="568"/>
            </a:xfrm>
            <a:prstGeom prst="line">
              <a:avLst/>
            </a:prstGeom>
            <a:noFill/>
            <a:ln w="12700">
              <a:solidFill>
                <a:schemeClr val="tx1"/>
              </a:solidFill>
              <a:round/>
              <a:headEnd/>
              <a:tailEnd/>
            </a:ln>
            <a:effectLst/>
          </p:spPr>
          <p:txBody>
            <a:bodyPr wrap="none" anchor="ctr"/>
            <a:lstStyle/>
            <a:p>
              <a:endParaRPr lang="pl-PL"/>
            </a:p>
          </p:txBody>
        </p:sp>
        <p:sp>
          <p:nvSpPr>
            <p:cNvPr id="118823" name="Line 39"/>
            <p:cNvSpPr>
              <a:spLocks noChangeShapeType="1"/>
            </p:cNvSpPr>
            <p:nvPr/>
          </p:nvSpPr>
          <p:spPr bwMode="auto">
            <a:xfrm>
              <a:off x="2928" y="1732"/>
              <a:ext cx="214" cy="1096"/>
            </a:xfrm>
            <a:prstGeom prst="line">
              <a:avLst/>
            </a:prstGeom>
            <a:noFill/>
            <a:ln w="12700">
              <a:solidFill>
                <a:schemeClr val="tx1"/>
              </a:solidFill>
              <a:round/>
              <a:headEnd/>
              <a:tailEnd/>
            </a:ln>
            <a:effectLst/>
          </p:spPr>
          <p:txBody>
            <a:bodyPr wrap="none" anchor="ctr"/>
            <a:lstStyle/>
            <a:p>
              <a:endParaRPr lang="pl-PL"/>
            </a:p>
          </p:txBody>
        </p:sp>
        <p:sp>
          <p:nvSpPr>
            <p:cNvPr id="118824" name="Line 40"/>
            <p:cNvSpPr>
              <a:spLocks noChangeShapeType="1"/>
            </p:cNvSpPr>
            <p:nvPr/>
          </p:nvSpPr>
          <p:spPr bwMode="auto">
            <a:xfrm flipV="1">
              <a:off x="3150" y="2252"/>
              <a:ext cx="790" cy="536"/>
            </a:xfrm>
            <a:prstGeom prst="line">
              <a:avLst/>
            </a:prstGeom>
            <a:noFill/>
            <a:ln w="12700">
              <a:solidFill>
                <a:schemeClr val="tx1"/>
              </a:solidFill>
              <a:round/>
              <a:headEnd/>
              <a:tailEnd/>
            </a:ln>
            <a:effectLst/>
          </p:spPr>
          <p:txBody>
            <a:bodyPr wrap="none" anchor="ctr"/>
            <a:lstStyle/>
            <a:p>
              <a:endParaRPr lang="pl-PL"/>
            </a:p>
          </p:txBody>
        </p:sp>
        <p:sp>
          <p:nvSpPr>
            <p:cNvPr id="118825" name="Line 41"/>
            <p:cNvSpPr>
              <a:spLocks noChangeShapeType="1"/>
            </p:cNvSpPr>
            <p:nvPr/>
          </p:nvSpPr>
          <p:spPr bwMode="auto">
            <a:xfrm flipH="1">
              <a:off x="1193" y="1684"/>
              <a:ext cx="627" cy="280"/>
            </a:xfrm>
            <a:prstGeom prst="line">
              <a:avLst/>
            </a:prstGeom>
            <a:noFill/>
            <a:ln w="12700">
              <a:solidFill>
                <a:schemeClr val="tx1"/>
              </a:solidFill>
              <a:round/>
              <a:headEnd/>
              <a:tailEnd/>
            </a:ln>
            <a:effectLst/>
          </p:spPr>
          <p:txBody>
            <a:bodyPr wrap="none" anchor="ctr"/>
            <a:lstStyle/>
            <a:p>
              <a:endParaRPr lang="pl-PL"/>
            </a:p>
          </p:txBody>
        </p:sp>
        <p:sp>
          <p:nvSpPr>
            <p:cNvPr id="118826" name="Line 42"/>
            <p:cNvSpPr>
              <a:spLocks noChangeShapeType="1"/>
            </p:cNvSpPr>
            <p:nvPr/>
          </p:nvSpPr>
          <p:spPr bwMode="auto">
            <a:xfrm>
              <a:off x="2263" y="2500"/>
              <a:ext cx="879" cy="328"/>
            </a:xfrm>
            <a:prstGeom prst="line">
              <a:avLst/>
            </a:prstGeom>
            <a:noFill/>
            <a:ln w="12700">
              <a:solidFill>
                <a:schemeClr val="tx1"/>
              </a:solidFill>
              <a:round/>
              <a:headEnd/>
              <a:tailEnd/>
            </a:ln>
            <a:effectLst/>
          </p:spPr>
          <p:txBody>
            <a:bodyPr wrap="none" anchor="ctr"/>
            <a:lstStyle/>
            <a:p>
              <a:endParaRPr lang="pl-PL"/>
            </a:p>
          </p:txBody>
        </p:sp>
        <p:sp>
          <p:nvSpPr>
            <p:cNvPr id="118827" name="Line 43"/>
            <p:cNvSpPr>
              <a:spLocks noChangeShapeType="1"/>
            </p:cNvSpPr>
            <p:nvPr/>
          </p:nvSpPr>
          <p:spPr bwMode="auto">
            <a:xfrm flipV="1">
              <a:off x="1732" y="2828"/>
              <a:ext cx="1366" cy="200"/>
            </a:xfrm>
            <a:prstGeom prst="line">
              <a:avLst/>
            </a:prstGeom>
            <a:noFill/>
            <a:ln w="12700">
              <a:solidFill>
                <a:schemeClr val="tx1"/>
              </a:solidFill>
              <a:round/>
              <a:headEnd/>
              <a:tailEnd/>
            </a:ln>
            <a:effectLst/>
          </p:spPr>
          <p:txBody>
            <a:bodyPr wrap="none" anchor="ctr"/>
            <a:lstStyle/>
            <a:p>
              <a:endParaRPr lang="pl-PL"/>
            </a:p>
          </p:txBody>
        </p:sp>
        <p:sp>
          <p:nvSpPr>
            <p:cNvPr id="118828" name="Line 44"/>
            <p:cNvSpPr>
              <a:spLocks noChangeShapeType="1"/>
            </p:cNvSpPr>
            <p:nvPr/>
          </p:nvSpPr>
          <p:spPr bwMode="auto">
            <a:xfrm flipH="1">
              <a:off x="2212" y="1684"/>
              <a:ext cx="716" cy="760"/>
            </a:xfrm>
            <a:prstGeom prst="line">
              <a:avLst/>
            </a:prstGeom>
            <a:noFill/>
            <a:ln w="12700">
              <a:solidFill>
                <a:schemeClr val="tx1"/>
              </a:solidFill>
              <a:round/>
              <a:headEnd/>
              <a:tailEnd/>
            </a:ln>
            <a:effectLst/>
          </p:spPr>
          <p:txBody>
            <a:bodyPr wrap="none" anchor="ctr"/>
            <a:lstStyle/>
            <a:p>
              <a:endParaRPr lang="pl-PL"/>
            </a:p>
          </p:txBody>
        </p:sp>
        <p:sp>
          <p:nvSpPr>
            <p:cNvPr id="118829" name="Line 45"/>
            <p:cNvSpPr>
              <a:spLocks noChangeShapeType="1"/>
            </p:cNvSpPr>
            <p:nvPr/>
          </p:nvSpPr>
          <p:spPr bwMode="auto">
            <a:xfrm>
              <a:off x="1909" y="1680"/>
              <a:ext cx="1056" cy="0"/>
            </a:xfrm>
            <a:prstGeom prst="line">
              <a:avLst/>
            </a:prstGeom>
            <a:noFill/>
            <a:ln w="12700">
              <a:solidFill>
                <a:schemeClr val="tx1"/>
              </a:solidFill>
              <a:round/>
              <a:headEnd/>
              <a:tailEnd/>
            </a:ln>
            <a:effectLst/>
          </p:spPr>
          <p:txBody>
            <a:bodyPr wrap="none" anchor="ctr"/>
            <a:lstStyle/>
            <a:p>
              <a:endParaRPr lang="pl-PL"/>
            </a:p>
          </p:txBody>
        </p:sp>
        <p:sp>
          <p:nvSpPr>
            <p:cNvPr id="118830" name="Rectangle 46"/>
            <p:cNvSpPr>
              <a:spLocks noChangeArrowheads="1"/>
            </p:cNvSpPr>
            <p:nvPr/>
          </p:nvSpPr>
          <p:spPr bwMode="auto">
            <a:xfrm>
              <a:off x="4330" y="2531"/>
              <a:ext cx="625" cy="289"/>
            </a:xfrm>
            <a:prstGeom prst="rect">
              <a:avLst/>
            </a:prstGeom>
            <a:noFill/>
            <a:ln w="50800">
              <a:noFill/>
              <a:miter lim="800000"/>
              <a:headEnd/>
              <a:tailEnd/>
            </a:ln>
            <a:effectLst/>
          </p:spPr>
          <p:txBody>
            <a:bodyPr wrap="none" lIns="90488" tIns="44450" rIns="90488" bIns="44450">
              <a:spAutoFit/>
            </a:bodyPr>
            <a:lstStyle/>
            <a:p>
              <a:pPr eaLnBrk="0" hangingPunct="0"/>
              <a:r>
                <a:rPr lang="en-US" sz="2400" dirty="0">
                  <a:latin typeface="+mn-lt"/>
                </a:rPr>
                <a:t>Sub</a:t>
              </a:r>
              <a:r>
                <a:rPr lang="pl-PL" sz="2400" dirty="0">
                  <a:latin typeface="+mn-lt"/>
                </a:rPr>
                <a:t>B</a:t>
              </a:r>
            </a:p>
          </p:txBody>
        </p:sp>
        <p:sp>
          <p:nvSpPr>
            <p:cNvPr id="118831" name="Rectangle 47"/>
            <p:cNvSpPr>
              <a:spLocks noChangeArrowheads="1"/>
            </p:cNvSpPr>
            <p:nvPr/>
          </p:nvSpPr>
          <p:spPr bwMode="auto">
            <a:xfrm>
              <a:off x="830" y="2099"/>
              <a:ext cx="624" cy="289"/>
            </a:xfrm>
            <a:prstGeom prst="rect">
              <a:avLst/>
            </a:prstGeom>
            <a:noFill/>
            <a:ln w="50800">
              <a:noFill/>
              <a:miter lim="800000"/>
              <a:headEnd/>
              <a:tailEnd/>
            </a:ln>
            <a:effectLst/>
          </p:spPr>
          <p:txBody>
            <a:bodyPr wrap="none" lIns="90488" tIns="44450" rIns="90488" bIns="44450">
              <a:spAutoFit/>
            </a:bodyPr>
            <a:lstStyle/>
            <a:p>
              <a:pPr eaLnBrk="0" hangingPunct="0"/>
              <a:r>
                <a:rPr lang="en-US" sz="2400" dirty="0">
                  <a:latin typeface="+mn-lt"/>
                </a:rPr>
                <a:t>Sub</a:t>
              </a:r>
              <a:r>
                <a:rPr lang="pl-PL" sz="2400" dirty="0">
                  <a:latin typeface="+mn-lt"/>
                </a:rPr>
                <a:t>A</a:t>
              </a:r>
            </a:p>
          </p:txBody>
        </p:sp>
        <p:grpSp>
          <p:nvGrpSpPr>
            <p:cNvPr id="118832" name="Group 48"/>
            <p:cNvGrpSpPr>
              <a:grpSpLocks/>
            </p:cNvGrpSpPr>
            <p:nvPr/>
          </p:nvGrpSpPr>
          <p:grpSpPr bwMode="auto">
            <a:xfrm>
              <a:off x="672" y="1824"/>
              <a:ext cx="561" cy="296"/>
              <a:chOff x="1056" y="528"/>
              <a:chExt cx="3493" cy="2485"/>
            </a:xfrm>
          </p:grpSpPr>
          <p:sp>
            <p:nvSpPr>
              <p:cNvPr id="118833" name="Freeform 49"/>
              <p:cNvSpPr>
                <a:spLocks/>
              </p:cNvSpPr>
              <p:nvPr/>
            </p:nvSpPr>
            <p:spPr bwMode="auto">
              <a:xfrm>
                <a:off x="2646" y="662"/>
                <a:ext cx="1589" cy="1478"/>
              </a:xfrm>
              <a:custGeom>
                <a:avLst/>
                <a:gdLst/>
                <a:ahLst/>
                <a:cxnLst>
                  <a:cxn ang="0">
                    <a:pos x="1" y="6"/>
                  </a:cxn>
                  <a:cxn ang="0">
                    <a:pos x="2" y="58"/>
                  </a:cxn>
                  <a:cxn ang="0">
                    <a:pos x="0" y="60"/>
                  </a:cxn>
                  <a:cxn ang="0">
                    <a:pos x="4" y="66"/>
                  </a:cxn>
                  <a:cxn ang="0">
                    <a:pos x="4" y="66"/>
                  </a:cxn>
                  <a:cxn ang="0">
                    <a:pos x="64" y="65"/>
                  </a:cxn>
                  <a:cxn ang="0">
                    <a:pos x="70" y="50"/>
                  </a:cxn>
                  <a:cxn ang="0">
                    <a:pos x="68" y="3"/>
                  </a:cxn>
                  <a:cxn ang="0">
                    <a:pos x="60" y="2"/>
                  </a:cxn>
                  <a:cxn ang="0">
                    <a:pos x="7" y="4"/>
                  </a:cxn>
                  <a:cxn ang="0">
                    <a:pos x="1" y="6"/>
                  </a:cxn>
                </a:cxnLst>
                <a:rect l="0" t="0" r="r" b="b"/>
                <a:pathLst>
                  <a:path w="71" h="66">
                    <a:moveTo>
                      <a:pt x="1" y="6"/>
                    </a:moveTo>
                    <a:cubicBezTo>
                      <a:pt x="2" y="23"/>
                      <a:pt x="2" y="41"/>
                      <a:pt x="2" y="58"/>
                    </a:cubicBezTo>
                    <a:cubicBezTo>
                      <a:pt x="2" y="59"/>
                      <a:pt x="0" y="60"/>
                      <a:pt x="0" y="60"/>
                    </a:cubicBezTo>
                    <a:cubicBezTo>
                      <a:pt x="1" y="62"/>
                      <a:pt x="2" y="65"/>
                      <a:pt x="4" y="66"/>
                    </a:cubicBezTo>
                    <a:cubicBezTo>
                      <a:pt x="5" y="65"/>
                      <a:pt x="5" y="65"/>
                      <a:pt x="4" y="66"/>
                    </a:cubicBezTo>
                    <a:cubicBezTo>
                      <a:pt x="24" y="66"/>
                      <a:pt x="44" y="65"/>
                      <a:pt x="64" y="65"/>
                    </a:cubicBezTo>
                    <a:cubicBezTo>
                      <a:pt x="69" y="61"/>
                      <a:pt x="69" y="56"/>
                      <a:pt x="70" y="50"/>
                    </a:cubicBezTo>
                    <a:cubicBezTo>
                      <a:pt x="71" y="34"/>
                      <a:pt x="66" y="18"/>
                      <a:pt x="68" y="3"/>
                    </a:cubicBezTo>
                    <a:cubicBezTo>
                      <a:pt x="65" y="3"/>
                      <a:pt x="63" y="3"/>
                      <a:pt x="60" y="2"/>
                    </a:cubicBezTo>
                    <a:cubicBezTo>
                      <a:pt x="43" y="0"/>
                      <a:pt x="24" y="2"/>
                      <a:pt x="7" y="4"/>
                    </a:cubicBezTo>
                    <a:lnTo>
                      <a:pt x="1"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8834" name="Freeform 50"/>
              <p:cNvSpPr>
                <a:spLocks/>
              </p:cNvSpPr>
              <p:nvPr/>
            </p:nvSpPr>
            <p:spPr bwMode="auto">
              <a:xfrm>
                <a:off x="2310" y="2319"/>
                <a:ext cx="2149" cy="694"/>
              </a:xfrm>
              <a:custGeom>
                <a:avLst/>
                <a:gdLst/>
                <a:ahLst/>
                <a:cxnLst>
                  <a:cxn ang="0">
                    <a:pos x="13" y="6"/>
                  </a:cxn>
                  <a:cxn ang="0">
                    <a:pos x="1" y="17"/>
                  </a:cxn>
                  <a:cxn ang="0">
                    <a:pos x="2" y="25"/>
                  </a:cxn>
                  <a:cxn ang="0">
                    <a:pos x="84" y="29"/>
                  </a:cxn>
                  <a:cxn ang="0">
                    <a:pos x="95" y="22"/>
                  </a:cxn>
                  <a:cxn ang="0">
                    <a:pos x="87" y="7"/>
                  </a:cxn>
                  <a:cxn ang="0">
                    <a:pos x="79" y="3"/>
                  </a:cxn>
                  <a:cxn ang="0">
                    <a:pos x="46" y="3"/>
                  </a:cxn>
                  <a:cxn ang="0">
                    <a:pos x="19" y="3"/>
                  </a:cxn>
                  <a:cxn ang="0">
                    <a:pos x="13" y="6"/>
                  </a:cxn>
                </a:cxnLst>
                <a:rect l="0" t="0" r="r" b="b"/>
                <a:pathLst>
                  <a:path w="96" h="31">
                    <a:moveTo>
                      <a:pt x="13" y="6"/>
                    </a:moveTo>
                    <a:cubicBezTo>
                      <a:pt x="6" y="8"/>
                      <a:pt x="4" y="12"/>
                      <a:pt x="1" y="17"/>
                    </a:cubicBezTo>
                    <a:cubicBezTo>
                      <a:pt x="0" y="18"/>
                      <a:pt x="0" y="25"/>
                      <a:pt x="2" y="25"/>
                    </a:cubicBezTo>
                    <a:cubicBezTo>
                      <a:pt x="37" y="26"/>
                      <a:pt x="51" y="31"/>
                      <a:pt x="84" y="29"/>
                    </a:cubicBezTo>
                    <a:cubicBezTo>
                      <a:pt x="85" y="30"/>
                      <a:pt x="96" y="25"/>
                      <a:pt x="95" y="22"/>
                    </a:cubicBezTo>
                    <a:cubicBezTo>
                      <a:pt x="90" y="17"/>
                      <a:pt x="87" y="13"/>
                      <a:pt x="87" y="7"/>
                    </a:cubicBezTo>
                    <a:cubicBezTo>
                      <a:pt x="87" y="6"/>
                      <a:pt x="80" y="3"/>
                      <a:pt x="79" y="3"/>
                    </a:cubicBezTo>
                    <a:cubicBezTo>
                      <a:pt x="66" y="2"/>
                      <a:pt x="58" y="3"/>
                      <a:pt x="46" y="3"/>
                    </a:cubicBezTo>
                    <a:cubicBezTo>
                      <a:pt x="37" y="3"/>
                      <a:pt x="28" y="0"/>
                      <a:pt x="19" y="3"/>
                    </a:cubicBezTo>
                    <a:lnTo>
                      <a:pt x="13"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8835" name="Freeform 51"/>
              <p:cNvSpPr>
                <a:spLocks/>
              </p:cNvSpPr>
              <p:nvPr/>
            </p:nvSpPr>
            <p:spPr bwMode="auto">
              <a:xfrm>
                <a:off x="2377" y="2230"/>
                <a:ext cx="448" cy="649"/>
              </a:xfrm>
              <a:custGeom>
                <a:avLst/>
                <a:gdLst/>
                <a:ahLst/>
                <a:cxnLst>
                  <a:cxn ang="0">
                    <a:pos x="17" y="1"/>
                  </a:cxn>
                  <a:cxn ang="0">
                    <a:pos x="1" y="21"/>
                  </a:cxn>
                  <a:cxn ang="0">
                    <a:pos x="2" y="28"/>
                  </a:cxn>
                  <a:cxn ang="0">
                    <a:pos x="8" y="26"/>
                  </a:cxn>
                  <a:cxn ang="0">
                    <a:pos x="19" y="2"/>
                  </a:cxn>
                  <a:cxn ang="0">
                    <a:pos x="19" y="0"/>
                  </a:cxn>
                  <a:cxn ang="0">
                    <a:pos x="17" y="1"/>
                  </a:cxn>
                </a:cxnLst>
                <a:rect l="0" t="0" r="r" b="b"/>
                <a:pathLst>
                  <a:path w="20" h="29">
                    <a:moveTo>
                      <a:pt x="17" y="1"/>
                    </a:moveTo>
                    <a:cubicBezTo>
                      <a:pt x="13" y="8"/>
                      <a:pt x="6" y="13"/>
                      <a:pt x="1" y="21"/>
                    </a:cubicBezTo>
                    <a:cubicBezTo>
                      <a:pt x="0" y="23"/>
                      <a:pt x="0" y="26"/>
                      <a:pt x="2" y="28"/>
                    </a:cubicBezTo>
                    <a:cubicBezTo>
                      <a:pt x="4" y="29"/>
                      <a:pt x="7" y="28"/>
                      <a:pt x="8" y="26"/>
                    </a:cubicBezTo>
                    <a:cubicBezTo>
                      <a:pt x="10" y="17"/>
                      <a:pt x="18" y="12"/>
                      <a:pt x="19" y="2"/>
                    </a:cubicBezTo>
                    <a:cubicBezTo>
                      <a:pt x="20" y="1"/>
                      <a:pt x="19" y="0"/>
                      <a:pt x="19" y="0"/>
                    </a:cubicBezTo>
                    <a:cubicBezTo>
                      <a:pt x="18" y="0"/>
                      <a:pt x="18" y="0"/>
                      <a:pt x="17"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36" name="Freeform 52"/>
              <p:cNvSpPr>
                <a:spLocks/>
              </p:cNvSpPr>
              <p:nvPr/>
            </p:nvSpPr>
            <p:spPr bwMode="auto">
              <a:xfrm>
                <a:off x="2489" y="2700"/>
                <a:ext cx="2015" cy="179"/>
              </a:xfrm>
              <a:custGeom>
                <a:avLst/>
                <a:gdLst/>
                <a:ahLst/>
                <a:cxnLst>
                  <a:cxn ang="0">
                    <a:pos x="2" y="6"/>
                  </a:cxn>
                  <a:cxn ang="0">
                    <a:pos x="85" y="8"/>
                  </a:cxn>
                  <a:cxn ang="0">
                    <a:pos x="90" y="4"/>
                  </a:cxn>
                  <a:cxn ang="0">
                    <a:pos x="85" y="0"/>
                  </a:cxn>
                  <a:cxn ang="0">
                    <a:pos x="1" y="4"/>
                  </a:cxn>
                  <a:cxn ang="0">
                    <a:pos x="0" y="5"/>
                  </a:cxn>
                  <a:cxn ang="0">
                    <a:pos x="2" y="6"/>
                  </a:cxn>
                </a:cxnLst>
                <a:rect l="0" t="0" r="r" b="b"/>
                <a:pathLst>
                  <a:path w="90" h="8">
                    <a:moveTo>
                      <a:pt x="2" y="6"/>
                    </a:moveTo>
                    <a:cubicBezTo>
                      <a:pt x="30" y="5"/>
                      <a:pt x="57" y="8"/>
                      <a:pt x="85" y="8"/>
                    </a:cubicBezTo>
                    <a:cubicBezTo>
                      <a:pt x="88" y="8"/>
                      <a:pt x="90" y="6"/>
                      <a:pt x="90" y="4"/>
                    </a:cubicBezTo>
                    <a:cubicBezTo>
                      <a:pt x="90" y="2"/>
                      <a:pt x="88" y="0"/>
                      <a:pt x="85" y="0"/>
                    </a:cubicBezTo>
                    <a:cubicBezTo>
                      <a:pt x="57" y="2"/>
                      <a:pt x="29" y="1"/>
                      <a:pt x="1" y="4"/>
                    </a:cubicBezTo>
                    <a:cubicBezTo>
                      <a:pt x="1" y="4"/>
                      <a:pt x="0" y="4"/>
                      <a:pt x="0" y="5"/>
                    </a:cubicBezTo>
                    <a:cubicBezTo>
                      <a:pt x="0" y="5"/>
                      <a:pt x="1" y="6"/>
                      <a:pt x="2"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37" name="Freeform 53"/>
              <p:cNvSpPr>
                <a:spLocks/>
              </p:cNvSpPr>
              <p:nvPr/>
            </p:nvSpPr>
            <p:spPr bwMode="auto">
              <a:xfrm>
                <a:off x="4258" y="2207"/>
                <a:ext cx="291" cy="717"/>
              </a:xfrm>
              <a:custGeom>
                <a:avLst/>
                <a:gdLst/>
                <a:ahLst/>
                <a:cxnLst>
                  <a:cxn ang="0">
                    <a:pos x="0" y="3"/>
                  </a:cxn>
                  <a:cxn ang="0">
                    <a:pos x="4" y="29"/>
                  </a:cxn>
                  <a:cxn ang="0">
                    <a:pos x="5" y="28"/>
                  </a:cxn>
                  <a:cxn ang="0">
                    <a:pos x="11" y="30"/>
                  </a:cxn>
                  <a:cxn ang="0">
                    <a:pos x="12" y="22"/>
                  </a:cxn>
                  <a:cxn ang="0">
                    <a:pos x="2" y="2"/>
                  </a:cxn>
                  <a:cxn ang="0">
                    <a:pos x="1" y="1"/>
                  </a:cxn>
                  <a:cxn ang="0">
                    <a:pos x="0" y="3"/>
                  </a:cxn>
                  <a:cxn ang="0">
                    <a:pos x="0" y="3"/>
                  </a:cxn>
                </a:cxnLst>
                <a:rect l="0" t="0" r="r" b="b"/>
                <a:pathLst>
                  <a:path w="13" h="32">
                    <a:moveTo>
                      <a:pt x="0" y="3"/>
                    </a:moveTo>
                    <a:cubicBezTo>
                      <a:pt x="1" y="12"/>
                      <a:pt x="3" y="20"/>
                      <a:pt x="4" y="29"/>
                    </a:cubicBezTo>
                    <a:cubicBezTo>
                      <a:pt x="4" y="29"/>
                      <a:pt x="5" y="28"/>
                      <a:pt x="5" y="28"/>
                    </a:cubicBezTo>
                    <a:cubicBezTo>
                      <a:pt x="6" y="31"/>
                      <a:pt x="9" y="32"/>
                      <a:pt x="11" y="30"/>
                    </a:cubicBezTo>
                    <a:cubicBezTo>
                      <a:pt x="13" y="29"/>
                      <a:pt x="13" y="25"/>
                      <a:pt x="12" y="22"/>
                    </a:cubicBezTo>
                    <a:cubicBezTo>
                      <a:pt x="9" y="15"/>
                      <a:pt x="7" y="7"/>
                      <a:pt x="2" y="2"/>
                    </a:cubicBezTo>
                    <a:cubicBezTo>
                      <a:pt x="2" y="1"/>
                      <a:pt x="1" y="0"/>
                      <a:pt x="1" y="1"/>
                    </a:cubicBezTo>
                    <a:cubicBezTo>
                      <a:pt x="0" y="1"/>
                      <a:pt x="0" y="2"/>
                      <a:pt x="0" y="3"/>
                    </a:cubicBezTo>
                    <a:lnTo>
                      <a:pt x="0"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38" name="Freeform 54"/>
              <p:cNvSpPr>
                <a:spLocks/>
              </p:cNvSpPr>
              <p:nvPr/>
            </p:nvSpPr>
            <p:spPr bwMode="auto">
              <a:xfrm>
                <a:off x="2735" y="528"/>
                <a:ext cx="135" cy="1522"/>
              </a:xfrm>
              <a:custGeom>
                <a:avLst/>
                <a:gdLst/>
                <a:ahLst/>
                <a:cxnLst>
                  <a:cxn ang="0">
                    <a:pos x="4" y="0"/>
                  </a:cxn>
                  <a:cxn ang="0">
                    <a:pos x="3" y="2"/>
                  </a:cxn>
                  <a:cxn ang="0">
                    <a:pos x="0" y="65"/>
                  </a:cxn>
                  <a:cxn ang="0">
                    <a:pos x="3" y="68"/>
                  </a:cxn>
                  <a:cxn ang="0">
                    <a:pos x="6" y="65"/>
                  </a:cxn>
                  <a:cxn ang="0">
                    <a:pos x="6" y="1"/>
                  </a:cxn>
                  <a:cxn ang="0">
                    <a:pos x="5" y="0"/>
                  </a:cxn>
                  <a:cxn ang="0">
                    <a:pos x="4" y="0"/>
                  </a:cxn>
                </a:cxnLst>
                <a:rect l="0" t="0" r="r" b="b"/>
                <a:pathLst>
                  <a:path w="6" h="68">
                    <a:moveTo>
                      <a:pt x="4" y="0"/>
                    </a:moveTo>
                    <a:cubicBezTo>
                      <a:pt x="4" y="0"/>
                      <a:pt x="3" y="1"/>
                      <a:pt x="3" y="2"/>
                    </a:cubicBezTo>
                    <a:cubicBezTo>
                      <a:pt x="2" y="15"/>
                      <a:pt x="1" y="52"/>
                      <a:pt x="0" y="65"/>
                    </a:cubicBezTo>
                    <a:cubicBezTo>
                      <a:pt x="0" y="67"/>
                      <a:pt x="2" y="68"/>
                      <a:pt x="3" y="68"/>
                    </a:cubicBezTo>
                    <a:cubicBezTo>
                      <a:pt x="5" y="68"/>
                      <a:pt x="6" y="67"/>
                      <a:pt x="6" y="65"/>
                    </a:cubicBezTo>
                    <a:cubicBezTo>
                      <a:pt x="6" y="51"/>
                      <a:pt x="6" y="15"/>
                      <a:pt x="6" y="1"/>
                    </a:cubicBezTo>
                    <a:cubicBezTo>
                      <a:pt x="6" y="0"/>
                      <a:pt x="6" y="0"/>
                      <a:pt x="5" y="0"/>
                    </a:cubicBezTo>
                    <a:cubicBezTo>
                      <a:pt x="5" y="0"/>
                      <a:pt x="4" y="0"/>
                      <a:pt x="4"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39" name="Freeform 55"/>
              <p:cNvSpPr>
                <a:spLocks/>
              </p:cNvSpPr>
              <p:nvPr/>
            </p:nvSpPr>
            <p:spPr bwMode="auto">
              <a:xfrm>
                <a:off x="4191" y="550"/>
                <a:ext cx="156" cy="1478"/>
              </a:xfrm>
              <a:custGeom>
                <a:avLst/>
                <a:gdLst/>
                <a:ahLst/>
                <a:cxnLst>
                  <a:cxn ang="0">
                    <a:pos x="2" y="1"/>
                  </a:cxn>
                  <a:cxn ang="0">
                    <a:pos x="1" y="63"/>
                  </a:cxn>
                  <a:cxn ang="0">
                    <a:pos x="0" y="63"/>
                  </a:cxn>
                  <a:cxn ang="0">
                    <a:pos x="2" y="66"/>
                  </a:cxn>
                  <a:cxn ang="0">
                    <a:pos x="6" y="64"/>
                  </a:cxn>
                  <a:cxn ang="0">
                    <a:pos x="4" y="1"/>
                  </a:cxn>
                  <a:cxn ang="0">
                    <a:pos x="3" y="0"/>
                  </a:cxn>
                  <a:cxn ang="0">
                    <a:pos x="2" y="1"/>
                  </a:cxn>
                </a:cxnLst>
                <a:rect l="0" t="0" r="r" b="b"/>
                <a:pathLst>
                  <a:path w="7" h="66">
                    <a:moveTo>
                      <a:pt x="2" y="1"/>
                    </a:moveTo>
                    <a:cubicBezTo>
                      <a:pt x="0" y="14"/>
                      <a:pt x="1" y="49"/>
                      <a:pt x="1" y="63"/>
                    </a:cubicBezTo>
                    <a:cubicBezTo>
                      <a:pt x="0" y="63"/>
                      <a:pt x="0" y="63"/>
                      <a:pt x="0" y="63"/>
                    </a:cubicBezTo>
                    <a:cubicBezTo>
                      <a:pt x="0" y="64"/>
                      <a:pt x="1" y="66"/>
                      <a:pt x="2" y="66"/>
                    </a:cubicBezTo>
                    <a:cubicBezTo>
                      <a:pt x="4" y="66"/>
                      <a:pt x="5" y="65"/>
                      <a:pt x="6" y="64"/>
                    </a:cubicBezTo>
                    <a:cubicBezTo>
                      <a:pt x="7" y="50"/>
                      <a:pt x="4" y="14"/>
                      <a:pt x="4" y="1"/>
                    </a:cubicBezTo>
                    <a:cubicBezTo>
                      <a:pt x="4" y="0"/>
                      <a:pt x="3" y="0"/>
                      <a:pt x="3" y="0"/>
                    </a:cubicBezTo>
                    <a:cubicBezTo>
                      <a:pt x="2" y="0"/>
                      <a:pt x="2" y="0"/>
                      <a:pt x="2"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40" name="Freeform 56"/>
              <p:cNvSpPr>
                <a:spLocks/>
              </p:cNvSpPr>
              <p:nvPr/>
            </p:nvSpPr>
            <p:spPr bwMode="auto">
              <a:xfrm>
                <a:off x="2735" y="528"/>
                <a:ext cx="1612" cy="157"/>
              </a:xfrm>
              <a:custGeom>
                <a:avLst/>
                <a:gdLst/>
                <a:ahLst/>
                <a:cxnLst>
                  <a:cxn ang="0">
                    <a:pos x="1" y="3"/>
                  </a:cxn>
                  <a:cxn ang="0">
                    <a:pos x="69" y="5"/>
                  </a:cxn>
                  <a:cxn ang="0">
                    <a:pos x="72" y="3"/>
                  </a:cxn>
                  <a:cxn ang="0">
                    <a:pos x="70" y="0"/>
                  </a:cxn>
                  <a:cxn ang="0">
                    <a:pos x="1" y="1"/>
                  </a:cxn>
                  <a:cxn ang="0">
                    <a:pos x="0" y="2"/>
                  </a:cxn>
                  <a:cxn ang="0">
                    <a:pos x="1" y="3"/>
                  </a:cxn>
                  <a:cxn ang="0">
                    <a:pos x="1" y="3"/>
                  </a:cxn>
                </a:cxnLst>
                <a:rect l="0" t="0" r="r" b="b"/>
                <a:pathLst>
                  <a:path w="72" h="7">
                    <a:moveTo>
                      <a:pt x="1" y="3"/>
                    </a:moveTo>
                    <a:cubicBezTo>
                      <a:pt x="23" y="7"/>
                      <a:pt x="46" y="4"/>
                      <a:pt x="69" y="5"/>
                    </a:cubicBezTo>
                    <a:cubicBezTo>
                      <a:pt x="70" y="5"/>
                      <a:pt x="72" y="4"/>
                      <a:pt x="72" y="3"/>
                    </a:cubicBezTo>
                    <a:cubicBezTo>
                      <a:pt x="72" y="1"/>
                      <a:pt x="71" y="0"/>
                      <a:pt x="70" y="0"/>
                    </a:cubicBezTo>
                    <a:cubicBezTo>
                      <a:pt x="47" y="0"/>
                      <a:pt x="24" y="2"/>
                      <a:pt x="1" y="1"/>
                    </a:cubicBezTo>
                    <a:cubicBezTo>
                      <a:pt x="1" y="1"/>
                      <a:pt x="0" y="1"/>
                      <a:pt x="0" y="2"/>
                    </a:cubicBezTo>
                    <a:cubicBezTo>
                      <a:pt x="0" y="2"/>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41" name="Freeform 57"/>
              <p:cNvSpPr>
                <a:spLocks/>
              </p:cNvSpPr>
              <p:nvPr/>
            </p:nvSpPr>
            <p:spPr bwMode="auto">
              <a:xfrm>
                <a:off x="2735" y="1916"/>
                <a:ext cx="1612" cy="179"/>
              </a:xfrm>
              <a:custGeom>
                <a:avLst/>
                <a:gdLst/>
                <a:ahLst/>
                <a:cxnLst>
                  <a:cxn ang="0">
                    <a:pos x="1" y="4"/>
                  </a:cxn>
                  <a:cxn ang="0">
                    <a:pos x="69" y="6"/>
                  </a:cxn>
                  <a:cxn ang="0">
                    <a:pos x="72" y="4"/>
                  </a:cxn>
                  <a:cxn ang="0">
                    <a:pos x="70" y="0"/>
                  </a:cxn>
                  <a:cxn ang="0">
                    <a:pos x="1" y="2"/>
                  </a:cxn>
                  <a:cxn ang="0">
                    <a:pos x="0" y="3"/>
                  </a:cxn>
                  <a:cxn ang="0">
                    <a:pos x="1" y="4"/>
                  </a:cxn>
                  <a:cxn ang="0">
                    <a:pos x="1" y="4"/>
                  </a:cxn>
                </a:cxnLst>
                <a:rect l="0" t="0" r="r" b="b"/>
                <a:pathLst>
                  <a:path w="72" h="8">
                    <a:moveTo>
                      <a:pt x="1" y="4"/>
                    </a:moveTo>
                    <a:cubicBezTo>
                      <a:pt x="23" y="8"/>
                      <a:pt x="46" y="5"/>
                      <a:pt x="69" y="6"/>
                    </a:cubicBezTo>
                    <a:cubicBezTo>
                      <a:pt x="70" y="6"/>
                      <a:pt x="72" y="5"/>
                      <a:pt x="72" y="4"/>
                    </a:cubicBezTo>
                    <a:cubicBezTo>
                      <a:pt x="72" y="2"/>
                      <a:pt x="71" y="1"/>
                      <a:pt x="70" y="0"/>
                    </a:cubicBezTo>
                    <a:cubicBezTo>
                      <a:pt x="47" y="1"/>
                      <a:pt x="24" y="2"/>
                      <a:pt x="1" y="2"/>
                    </a:cubicBezTo>
                    <a:cubicBezTo>
                      <a:pt x="1" y="2"/>
                      <a:pt x="0" y="2"/>
                      <a:pt x="0" y="3"/>
                    </a:cubicBezTo>
                    <a:cubicBezTo>
                      <a:pt x="0" y="3"/>
                      <a:pt x="1"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42" name="Freeform 58"/>
              <p:cNvSpPr>
                <a:spLocks/>
              </p:cNvSpPr>
              <p:nvPr/>
            </p:nvSpPr>
            <p:spPr bwMode="auto">
              <a:xfrm>
                <a:off x="2735" y="2207"/>
                <a:ext cx="1612" cy="179"/>
              </a:xfrm>
              <a:custGeom>
                <a:avLst/>
                <a:gdLst/>
                <a:ahLst/>
                <a:cxnLst>
                  <a:cxn ang="0">
                    <a:pos x="1" y="3"/>
                  </a:cxn>
                  <a:cxn ang="0">
                    <a:pos x="69" y="6"/>
                  </a:cxn>
                  <a:cxn ang="0">
                    <a:pos x="72" y="3"/>
                  </a:cxn>
                  <a:cxn ang="0">
                    <a:pos x="70" y="0"/>
                  </a:cxn>
                  <a:cxn ang="0">
                    <a:pos x="1" y="2"/>
                  </a:cxn>
                  <a:cxn ang="0">
                    <a:pos x="0" y="2"/>
                  </a:cxn>
                  <a:cxn ang="0">
                    <a:pos x="1" y="3"/>
                  </a:cxn>
                  <a:cxn ang="0">
                    <a:pos x="1" y="3"/>
                  </a:cxn>
                </a:cxnLst>
                <a:rect l="0" t="0" r="r" b="b"/>
                <a:pathLst>
                  <a:path w="72" h="8">
                    <a:moveTo>
                      <a:pt x="1" y="3"/>
                    </a:moveTo>
                    <a:cubicBezTo>
                      <a:pt x="23" y="8"/>
                      <a:pt x="46" y="4"/>
                      <a:pt x="69" y="6"/>
                    </a:cubicBezTo>
                    <a:cubicBezTo>
                      <a:pt x="70" y="6"/>
                      <a:pt x="72" y="5"/>
                      <a:pt x="72" y="3"/>
                    </a:cubicBezTo>
                    <a:cubicBezTo>
                      <a:pt x="72" y="2"/>
                      <a:pt x="71" y="0"/>
                      <a:pt x="70" y="0"/>
                    </a:cubicBezTo>
                    <a:cubicBezTo>
                      <a:pt x="47" y="1"/>
                      <a:pt x="24" y="2"/>
                      <a:pt x="1" y="2"/>
                    </a:cubicBezTo>
                    <a:cubicBezTo>
                      <a:pt x="1" y="1"/>
                      <a:pt x="0" y="2"/>
                      <a:pt x="0"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43" name="Freeform 59"/>
              <p:cNvSpPr>
                <a:spLocks/>
              </p:cNvSpPr>
              <p:nvPr/>
            </p:nvSpPr>
            <p:spPr bwMode="auto">
              <a:xfrm>
                <a:off x="1056" y="618"/>
                <a:ext cx="1008" cy="2261"/>
              </a:xfrm>
              <a:custGeom>
                <a:avLst/>
                <a:gdLst/>
                <a:ahLst/>
                <a:cxnLst>
                  <a:cxn ang="0">
                    <a:pos x="0" y="9"/>
                  </a:cxn>
                  <a:cxn ang="0">
                    <a:pos x="0" y="89"/>
                  </a:cxn>
                  <a:cxn ang="0">
                    <a:pos x="0" y="92"/>
                  </a:cxn>
                  <a:cxn ang="0">
                    <a:pos x="2" y="101"/>
                  </a:cxn>
                  <a:cxn ang="0">
                    <a:pos x="2" y="101"/>
                  </a:cxn>
                  <a:cxn ang="0">
                    <a:pos x="40" y="100"/>
                  </a:cxn>
                  <a:cxn ang="0">
                    <a:pos x="44" y="76"/>
                  </a:cxn>
                  <a:cxn ang="0">
                    <a:pos x="43" y="4"/>
                  </a:cxn>
                  <a:cxn ang="0">
                    <a:pos x="38" y="3"/>
                  </a:cxn>
                  <a:cxn ang="0">
                    <a:pos x="4" y="5"/>
                  </a:cxn>
                  <a:cxn ang="0">
                    <a:pos x="0" y="9"/>
                  </a:cxn>
                </a:cxnLst>
                <a:rect l="0" t="0" r="r" b="b"/>
                <a:pathLst>
                  <a:path w="45" h="101">
                    <a:moveTo>
                      <a:pt x="0" y="9"/>
                    </a:moveTo>
                    <a:cubicBezTo>
                      <a:pt x="0" y="36"/>
                      <a:pt x="0" y="63"/>
                      <a:pt x="0" y="89"/>
                    </a:cubicBezTo>
                    <a:cubicBezTo>
                      <a:pt x="0" y="90"/>
                      <a:pt x="0" y="91"/>
                      <a:pt x="0" y="92"/>
                    </a:cubicBezTo>
                    <a:cubicBezTo>
                      <a:pt x="0" y="95"/>
                      <a:pt x="1" y="99"/>
                      <a:pt x="2" y="101"/>
                    </a:cubicBezTo>
                    <a:cubicBezTo>
                      <a:pt x="2" y="100"/>
                      <a:pt x="2" y="100"/>
                      <a:pt x="2" y="101"/>
                    </a:cubicBezTo>
                    <a:cubicBezTo>
                      <a:pt x="15" y="101"/>
                      <a:pt x="28" y="99"/>
                      <a:pt x="40" y="100"/>
                    </a:cubicBezTo>
                    <a:cubicBezTo>
                      <a:pt x="43" y="93"/>
                      <a:pt x="44" y="85"/>
                      <a:pt x="44" y="76"/>
                    </a:cubicBezTo>
                    <a:cubicBezTo>
                      <a:pt x="45" y="52"/>
                      <a:pt x="42" y="28"/>
                      <a:pt x="43" y="4"/>
                    </a:cubicBezTo>
                    <a:cubicBezTo>
                      <a:pt x="41" y="4"/>
                      <a:pt x="40" y="4"/>
                      <a:pt x="38" y="3"/>
                    </a:cubicBezTo>
                    <a:cubicBezTo>
                      <a:pt x="27" y="0"/>
                      <a:pt x="15" y="3"/>
                      <a:pt x="4" y="5"/>
                    </a:cubicBezTo>
                    <a:lnTo>
                      <a:pt x="0" y="9"/>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8844" name="Freeform 60"/>
              <p:cNvSpPr>
                <a:spLocks/>
              </p:cNvSpPr>
              <p:nvPr/>
            </p:nvSpPr>
            <p:spPr bwMode="auto">
              <a:xfrm>
                <a:off x="1101" y="550"/>
                <a:ext cx="1097" cy="180"/>
              </a:xfrm>
              <a:custGeom>
                <a:avLst/>
                <a:gdLst/>
                <a:ahLst/>
                <a:cxnLst>
                  <a:cxn ang="0">
                    <a:pos x="1" y="3"/>
                  </a:cxn>
                  <a:cxn ang="0">
                    <a:pos x="46" y="5"/>
                  </a:cxn>
                  <a:cxn ang="0">
                    <a:pos x="49" y="3"/>
                  </a:cxn>
                  <a:cxn ang="0">
                    <a:pos x="46" y="0"/>
                  </a:cxn>
                  <a:cxn ang="0">
                    <a:pos x="2" y="1"/>
                  </a:cxn>
                  <a:cxn ang="0">
                    <a:pos x="1" y="2"/>
                  </a:cxn>
                  <a:cxn ang="0">
                    <a:pos x="1" y="3"/>
                  </a:cxn>
                  <a:cxn ang="0">
                    <a:pos x="1" y="3"/>
                  </a:cxn>
                </a:cxnLst>
                <a:rect l="0" t="0" r="r" b="b"/>
                <a:pathLst>
                  <a:path w="49" h="8">
                    <a:moveTo>
                      <a:pt x="1" y="3"/>
                    </a:moveTo>
                    <a:cubicBezTo>
                      <a:pt x="23" y="8"/>
                      <a:pt x="23" y="4"/>
                      <a:pt x="46" y="5"/>
                    </a:cubicBezTo>
                    <a:cubicBezTo>
                      <a:pt x="47" y="6"/>
                      <a:pt x="49" y="5"/>
                      <a:pt x="49" y="3"/>
                    </a:cubicBezTo>
                    <a:cubicBezTo>
                      <a:pt x="49" y="2"/>
                      <a:pt x="48" y="0"/>
                      <a:pt x="46" y="0"/>
                    </a:cubicBezTo>
                    <a:cubicBezTo>
                      <a:pt x="24" y="1"/>
                      <a:pt x="24" y="2"/>
                      <a:pt x="2" y="1"/>
                    </a:cubicBezTo>
                    <a:cubicBezTo>
                      <a:pt x="1" y="1"/>
                      <a:pt x="1" y="2"/>
                      <a:pt x="1"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45" name="Freeform 61"/>
              <p:cNvSpPr>
                <a:spLocks/>
              </p:cNvSpPr>
              <p:nvPr/>
            </p:nvSpPr>
            <p:spPr bwMode="auto">
              <a:xfrm>
                <a:off x="1078" y="2633"/>
                <a:ext cx="1120" cy="179"/>
              </a:xfrm>
              <a:custGeom>
                <a:avLst/>
                <a:gdLst/>
                <a:ahLst/>
                <a:cxnLst>
                  <a:cxn ang="0">
                    <a:pos x="1" y="4"/>
                  </a:cxn>
                  <a:cxn ang="0">
                    <a:pos x="47" y="6"/>
                  </a:cxn>
                  <a:cxn ang="0">
                    <a:pos x="50" y="4"/>
                  </a:cxn>
                  <a:cxn ang="0">
                    <a:pos x="48" y="0"/>
                  </a:cxn>
                  <a:cxn ang="0">
                    <a:pos x="1" y="2"/>
                  </a:cxn>
                  <a:cxn ang="0">
                    <a:pos x="0" y="3"/>
                  </a:cxn>
                  <a:cxn ang="0">
                    <a:pos x="1" y="4"/>
                  </a:cxn>
                  <a:cxn ang="0">
                    <a:pos x="1" y="4"/>
                  </a:cxn>
                </a:cxnLst>
                <a:rect l="0" t="0" r="r" b="b"/>
                <a:pathLst>
                  <a:path w="50" h="8">
                    <a:moveTo>
                      <a:pt x="1" y="4"/>
                    </a:moveTo>
                    <a:cubicBezTo>
                      <a:pt x="23" y="8"/>
                      <a:pt x="24" y="5"/>
                      <a:pt x="47" y="6"/>
                    </a:cubicBezTo>
                    <a:cubicBezTo>
                      <a:pt x="48" y="6"/>
                      <a:pt x="50" y="5"/>
                      <a:pt x="50" y="4"/>
                    </a:cubicBezTo>
                    <a:cubicBezTo>
                      <a:pt x="50" y="2"/>
                      <a:pt x="49" y="1"/>
                      <a:pt x="48" y="0"/>
                    </a:cubicBezTo>
                    <a:cubicBezTo>
                      <a:pt x="25" y="1"/>
                      <a:pt x="23" y="2"/>
                      <a:pt x="1" y="2"/>
                    </a:cubicBezTo>
                    <a:cubicBezTo>
                      <a:pt x="0" y="2"/>
                      <a:pt x="0" y="2"/>
                      <a:pt x="0" y="3"/>
                    </a:cubicBezTo>
                    <a:cubicBezTo>
                      <a:pt x="0" y="3"/>
                      <a:pt x="0"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46" name="Freeform 62"/>
              <p:cNvSpPr>
                <a:spLocks/>
              </p:cNvSpPr>
              <p:nvPr/>
            </p:nvSpPr>
            <p:spPr bwMode="auto">
              <a:xfrm>
                <a:off x="1347" y="1065"/>
                <a:ext cx="627" cy="90"/>
              </a:xfrm>
              <a:custGeom>
                <a:avLst/>
                <a:gdLst/>
                <a:ahLst/>
                <a:cxnLst>
                  <a:cxn ang="0">
                    <a:pos x="25" y="3"/>
                  </a:cxn>
                  <a:cxn ang="0">
                    <a:pos x="28" y="2"/>
                  </a:cxn>
                  <a:cxn ang="0">
                    <a:pos x="26" y="0"/>
                  </a:cxn>
                  <a:cxn ang="0">
                    <a:pos x="1" y="0"/>
                  </a:cxn>
                  <a:cxn ang="0">
                    <a:pos x="0" y="1"/>
                  </a:cxn>
                  <a:cxn ang="0">
                    <a:pos x="1" y="3"/>
                  </a:cxn>
                  <a:cxn ang="0">
                    <a:pos x="25" y="3"/>
                  </a:cxn>
                </a:cxnLst>
                <a:rect l="0" t="0" r="r" b="b"/>
                <a:pathLst>
                  <a:path w="28" h="4">
                    <a:moveTo>
                      <a:pt x="25" y="3"/>
                    </a:moveTo>
                    <a:cubicBezTo>
                      <a:pt x="26" y="3"/>
                      <a:pt x="28" y="4"/>
                      <a:pt x="28" y="2"/>
                    </a:cubicBezTo>
                    <a:cubicBezTo>
                      <a:pt x="28" y="1"/>
                      <a:pt x="27" y="0"/>
                      <a:pt x="26" y="0"/>
                    </a:cubicBezTo>
                    <a:cubicBezTo>
                      <a:pt x="20" y="0"/>
                      <a:pt x="4" y="0"/>
                      <a:pt x="1" y="0"/>
                    </a:cubicBezTo>
                    <a:cubicBezTo>
                      <a:pt x="0" y="0"/>
                      <a:pt x="0" y="1"/>
                      <a:pt x="0" y="1"/>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47" name="Freeform 63"/>
              <p:cNvSpPr>
                <a:spLocks/>
              </p:cNvSpPr>
              <p:nvPr/>
            </p:nvSpPr>
            <p:spPr bwMode="auto">
              <a:xfrm>
                <a:off x="1347" y="1289"/>
                <a:ext cx="627" cy="90"/>
              </a:xfrm>
              <a:custGeom>
                <a:avLst/>
                <a:gdLst/>
                <a:ahLst/>
                <a:cxnLst>
                  <a:cxn ang="0">
                    <a:pos x="25" y="4"/>
                  </a:cxn>
                  <a:cxn ang="0">
                    <a:pos x="28" y="3"/>
                  </a:cxn>
                  <a:cxn ang="0">
                    <a:pos x="26" y="0"/>
                  </a:cxn>
                  <a:cxn ang="0">
                    <a:pos x="1" y="1"/>
                  </a:cxn>
                  <a:cxn ang="0">
                    <a:pos x="0" y="2"/>
                  </a:cxn>
                  <a:cxn ang="0">
                    <a:pos x="1" y="4"/>
                  </a:cxn>
                  <a:cxn ang="0">
                    <a:pos x="25" y="4"/>
                  </a:cxn>
                </a:cxnLst>
                <a:rect l="0" t="0" r="r" b="b"/>
                <a:pathLst>
                  <a:path w="28" h="4">
                    <a:moveTo>
                      <a:pt x="25" y="4"/>
                    </a:moveTo>
                    <a:cubicBezTo>
                      <a:pt x="26" y="4"/>
                      <a:pt x="28" y="4"/>
                      <a:pt x="28" y="3"/>
                    </a:cubicBezTo>
                    <a:cubicBezTo>
                      <a:pt x="28" y="1"/>
                      <a:pt x="27" y="0"/>
                      <a:pt x="26" y="0"/>
                    </a:cubicBezTo>
                    <a:cubicBezTo>
                      <a:pt x="20" y="0"/>
                      <a:pt x="4" y="1"/>
                      <a:pt x="1" y="1"/>
                    </a:cubicBezTo>
                    <a:cubicBezTo>
                      <a:pt x="0" y="1"/>
                      <a:pt x="0" y="1"/>
                      <a:pt x="0" y="2"/>
                    </a:cubicBezTo>
                    <a:cubicBezTo>
                      <a:pt x="0" y="2"/>
                      <a:pt x="0" y="4"/>
                      <a:pt x="1" y="4"/>
                    </a:cubicBezTo>
                    <a:cubicBezTo>
                      <a:pt x="1" y="4"/>
                      <a:pt x="22" y="3"/>
                      <a:pt x="25" y="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48" name="Freeform 64"/>
              <p:cNvSpPr>
                <a:spLocks/>
              </p:cNvSpPr>
              <p:nvPr/>
            </p:nvSpPr>
            <p:spPr bwMode="auto">
              <a:xfrm>
                <a:off x="1347" y="1536"/>
                <a:ext cx="627" cy="89"/>
              </a:xfrm>
              <a:custGeom>
                <a:avLst/>
                <a:gdLst/>
                <a:ahLst/>
                <a:cxnLst>
                  <a:cxn ang="0">
                    <a:pos x="25" y="3"/>
                  </a:cxn>
                  <a:cxn ang="0">
                    <a:pos x="28" y="2"/>
                  </a:cxn>
                  <a:cxn ang="0">
                    <a:pos x="26" y="0"/>
                  </a:cxn>
                  <a:cxn ang="0">
                    <a:pos x="1" y="1"/>
                  </a:cxn>
                  <a:cxn ang="0">
                    <a:pos x="0" y="2"/>
                  </a:cxn>
                  <a:cxn ang="0">
                    <a:pos x="1" y="3"/>
                  </a:cxn>
                  <a:cxn ang="0">
                    <a:pos x="25" y="3"/>
                  </a:cxn>
                </a:cxnLst>
                <a:rect l="0" t="0" r="r" b="b"/>
                <a:pathLst>
                  <a:path w="28" h="4">
                    <a:moveTo>
                      <a:pt x="25" y="3"/>
                    </a:moveTo>
                    <a:cubicBezTo>
                      <a:pt x="26" y="3"/>
                      <a:pt x="28" y="4"/>
                      <a:pt x="28" y="2"/>
                    </a:cubicBezTo>
                    <a:cubicBezTo>
                      <a:pt x="28" y="1"/>
                      <a:pt x="27" y="0"/>
                      <a:pt x="26" y="0"/>
                    </a:cubicBezTo>
                    <a:cubicBezTo>
                      <a:pt x="20" y="0"/>
                      <a:pt x="4" y="1"/>
                      <a:pt x="1" y="1"/>
                    </a:cubicBezTo>
                    <a:cubicBezTo>
                      <a:pt x="0" y="1"/>
                      <a:pt x="0" y="1"/>
                      <a:pt x="0" y="2"/>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49" name="Freeform 65"/>
              <p:cNvSpPr>
                <a:spLocks/>
              </p:cNvSpPr>
              <p:nvPr/>
            </p:nvSpPr>
            <p:spPr bwMode="auto">
              <a:xfrm>
                <a:off x="1123" y="662"/>
                <a:ext cx="135" cy="2127"/>
              </a:xfrm>
              <a:custGeom>
                <a:avLst/>
                <a:gdLst/>
                <a:ahLst/>
                <a:cxnLst>
                  <a:cxn ang="0">
                    <a:pos x="4" y="1"/>
                  </a:cxn>
                  <a:cxn ang="0">
                    <a:pos x="2" y="3"/>
                  </a:cxn>
                  <a:cxn ang="0">
                    <a:pos x="0" y="92"/>
                  </a:cxn>
                  <a:cxn ang="0">
                    <a:pos x="3" y="95"/>
                  </a:cxn>
                  <a:cxn ang="0">
                    <a:pos x="6" y="92"/>
                  </a:cxn>
                  <a:cxn ang="0">
                    <a:pos x="5" y="2"/>
                  </a:cxn>
                  <a:cxn ang="0">
                    <a:pos x="5" y="1"/>
                  </a:cxn>
                  <a:cxn ang="0">
                    <a:pos x="4" y="1"/>
                  </a:cxn>
                </a:cxnLst>
                <a:rect l="0" t="0" r="r" b="b"/>
                <a:pathLst>
                  <a:path w="6" h="95">
                    <a:moveTo>
                      <a:pt x="4" y="1"/>
                    </a:moveTo>
                    <a:cubicBezTo>
                      <a:pt x="3" y="1"/>
                      <a:pt x="3" y="2"/>
                      <a:pt x="2" y="3"/>
                    </a:cubicBezTo>
                    <a:cubicBezTo>
                      <a:pt x="1" y="17"/>
                      <a:pt x="0" y="79"/>
                      <a:pt x="0" y="92"/>
                    </a:cubicBezTo>
                    <a:cubicBezTo>
                      <a:pt x="0" y="94"/>
                      <a:pt x="1" y="95"/>
                      <a:pt x="3" y="95"/>
                    </a:cubicBezTo>
                    <a:cubicBezTo>
                      <a:pt x="4" y="95"/>
                      <a:pt x="6" y="94"/>
                      <a:pt x="6" y="92"/>
                    </a:cubicBezTo>
                    <a:cubicBezTo>
                      <a:pt x="6" y="78"/>
                      <a:pt x="5" y="16"/>
                      <a:pt x="5" y="2"/>
                    </a:cubicBezTo>
                    <a:cubicBezTo>
                      <a:pt x="5" y="1"/>
                      <a:pt x="5" y="1"/>
                      <a:pt x="5" y="1"/>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50" name="Freeform 66"/>
              <p:cNvSpPr>
                <a:spLocks/>
              </p:cNvSpPr>
              <p:nvPr/>
            </p:nvSpPr>
            <p:spPr bwMode="auto">
              <a:xfrm>
                <a:off x="2041" y="685"/>
                <a:ext cx="135" cy="2104"/>
              </a:xfrm>
              <a:custGeom>
                <a:avLst/>
                <a:gdLst/>
                <a:ahLst/>
                <a:cxnLst>
                  <a:cxn ang="0">
                    <a:pos x="4" y="1"/>
                  </a:cxn>
                  <a:cxn ang="0">
                    <a:pos x="3" y="2"/>
                  </a:cxn>
                  <a:cxn ang="0">
                    <a:pos x="0" y="91"/>
                  </a:cxn>
                  <a:cxn ang="0">
                    <a:pos x="3" y="94"/>
                  </a:cxn>
                  <a:cxn ang="0">
                    <a:pos x="6" y="91"/>
                  </a:cxn>
                  <a:cxn ang="0">
                    <a:pos x="6" y="1"/>
                  </a:cxn>
                  <a:cxn ang="0">
                    <a:pos x="5" y="0"/>
                  </a:cxn>
                  <a:cxn ang="0">
                    <a:pos x="4" y="1"/>
                  </a:cxn>
                </a:cxnLst>
                <a:rect l="0" t="0" r="r" b="b"/>
                <a:pathLst>
                  <a:path w="6" h="94">
                    <a:moveTo>
                      <a:pt x="4" y="1"/>
                    </a:moveTo>
                    <a:cubicBezTo>
                      <a:pt x="4" y="1"/>
                      <a:pt x="3" y="2"/>
                      <a:pt x="3" y="2"/>
                    </a:cubicBezTo>
                    <a:cubicBezTo>
                      <a:pt x="2" y="16"/>
                      <a:pt x="1" y="78"/>
                      <a:pt x="0" y="91"/>
                    </a:cubicBezTo>
                    <a:cubicBezTo>
                      <a:pt x="0" y="93"/>
                      <a:pt x="2" y="94"/>
                      <a:pt x="3" y="94"/>
                    </a:cubicBezTo>
                    <a:cubicBezTo>
                      <a:pt x="5" y="94"/>
                      <a:pt x="6" y="93"/>
                      <a:pt x="6" y="91"/>
                    </a:cubicBezTo>
                    <a:cubicBezTo>
                      <a:pt x="6" y="77"/>
                      <a:pt x="5" y="16"/>
                      <a:pt x="6" y="1"/>
                    </a:cubicBezTo>
                    <a:cubicBezTo>
                      <a:pt x="6" y="1"/>
                      <a:pt x="6" y="1"/>
                      <a:pt x="5" y="0"/>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51" name="Oval 67"/>
              <p:cNvSpPr>
                <a:spLocks noChangeArrowheads="1"/>
              </p:cNvSpPr>
              <p:nvPr/>
            </p:nvSpPr>
            <p:spPr bwMode="auto">
              <a:xfrm>
                <a:off x="1325" y="752"/>
                <a:ext cx="134" cy="134"/>
              </a:xfrm>
              <a:prstGeom prst="ellipse">
                <a:avLst/>
              </a:prstGeom>
              <a:solidFill>
                <a:srgbClr val="000000"/>
              </a:solidFill>
              <a:ln w="0">
                <a:noFill/>
                <a:round/>
                <a:headEnd/>
                <a:tailEnd/>
              </a:ln>
            </p:spPr>
            <p:txBody>
              <a:bodyPr lIns="86703" tIns="43352" rIns="86703" bIns="43352">
                <a:spAutoFit/>
              </a:bodyPr>
              <a:lstStyle/>
              <a:p>
                <a:endParaRPr lang="pl-PL"/>
              </a:p>
            </p:txBody>
          </p:sp>
        </p:grpSp>
        <p:grpSp>
          <p:nvGrpSpPr>
            <p:cNvPr id="118852" name="Group 68"/>
            <p:cNvGrpSpPr>
              <a:grpSpLocks/>
            </p:cNvGrpSpPr>
            <p:nvPr/>
          </p:nvGrpSpPr>
          <p:grpSpPr bwMode="auto">
            <a:xfrm>
              <a:off x="4424" y="2248"/>
              <a:ext cx="561" cy="296"/>
              <a:chOff x="1056" y="528"/>
              <a:chExt cx="3493" cy="2485"/>
            </a:xfrm>
          </p:grpSpPr>
          <p:sp>
            <p:nvSpPr>
              <p:cNvPr id="118853" name="Freeform 69"/>
              <p:cNvSpPr>
                <a:spLocks/>
              </p:cNvSpPr>
              <p:nvPr/>
            </p:nvSpPr>
            <p:spPr bwMode="auto">
              <a:xfrm>
                <a:off x="2646" y="662"/>
                <a:ext cx="1589" cy="1478"/>
              </a:xfrm>
              <a:custGeom>
                <a:avLst/>
                <a:gdLst/>
                <a:ahLst/>
                <a:cxnLst>
                  <a:cxn ang="0">
                    <a:pos x="1" y="6"/>
                  </a:cxn>
                  <a:cxn ang="0">
                    <a:pos x="2" y="58"/>
                  </a:cxn>
                  <a:cxn ang="0">
                    <a:pos x="0" y="60"/>
                  </a:cxn>
                  <a:cxn ang="0">
                    <a:pos x="4" y="66"/>
                  </a:cxn>
                  <a:cxn ang="0">
                    <a:pos x="4" y="66"/>
                  </a:cxn>
                  <a:cxn ang="0">
                    <a:pos x="64" y="65"/>
                  </a:cxn>
                  <a:cxn ang="0">
                    <a:pos x="70" y="50"/>
                  </a:cxn>
                  <a:cxn ang="0">
                    <a:pos x="68" y="3"/>
                  </a:cxn>
                  <a:cxn ang="0">
                    <a:pos x="60" y="2"/>
                  </a:cxn>
                  <a:cxn ang="0">
                    <a:pos x="7" y="4"/>
                  </a:cxn>
                  <a:cxn ang="0">
                    <a:pos x="1" y="6"/>
                  </a:cxn>
                </a:cxnLst>
                <a:rect l="0" t="0" r="r" b="b"/>
                <a:pathLst>
                  <a:path w="71" h="66">
                    <a:moveTo>
                      <a:pt x="1" y="6"/>
                    </a:moveTo>
                    <a:cubicBezTo>
                      <a:pt x="2" y="23"/>
                      <a:pt x="2" y="41"/>
                      <a:pt x="2" y="58"/>
                    </a:cubicBezTo>
                    <a:cubicBezTo>
                      <a:pt x="2" y="59"/>
                      <a:pt x="0" y="60"/>
                      <a:pt x="0" y="60"/>
                    </a:cubicBezTo>
                    <a:cubicBezTo>
                      <a:pt x="1" y="62"/>
                      <a:pt x="2" y="65"/>
                      <a:pt x="4" y="66"/>
                    </a:cubicBezTo>
                    <a:cubicBezTo>
                      <a:pt x="5" y="65"/>
                      <a:pt x="5" y="65"/>
                      <a:pt x="4" y="66"/>
                    </a:cubicBezTo>
                    <a:cubicBezTo>
                      <a:pt x="24" y="66"/>
                      <a:pt x="44" y="65"/>
                      <a:pt x="64" y="65"/>
                    </a:cubicBezTo>
                    <a:cubicBezTo>
                      <a:pt x="69" y="61"/>
                      <a:pt x="69" y="56"/>
                      <a:pt x="70" y="50"/>
                    </a:cubicBezTo>
                    <a:cubicBezTo>
                      <a:pt x="71" y="34"/>
                      <a:pt x="66" y="18"/>
                      <a:pt x="68" y="3"/>
                    </a:cubicBezTo>
                    <a:cubicBezTo>
                      <a:pt x="65" y="3"/>
                      <a:pt x="63" y="3"/>
                      <a:pt x="60" y="2"/>
                    </a:cubicBezTo>
                    <a:cubicBezTo>
                      <a:pt x="43" y="0"/>
                      <a:pt x="24" y="2"/>
                      <a:pt x="7" y="4"/>
                    </a:cubicBezTo>
                    <a:lnTo>
                      <a:pt x="1"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8854" name="Freeform 70"/>
              <p:cNvSpPr>
                <a:spLocks/>
              </p:cNvSpPr>
              <p:nvPr/>
            </p:nvSpPr>
            <p:spPr bwMode="auto">
              <a:xfrm>
                <a:off x="2310" y="2319"/>
                <a:ext cx="2149" cy="694"/>
              </a:xfrm>
              <a:custGeom>
                <a:avLst/>
                <a:gdLst/>
                <a:ahLst/>
                <a:cxnLst>
                  <a:cxn ang="0">
                    <a:pos x="13" y="6"/>
                  </a:cxn>
                  <a:cxn ang="0">
                    <a:pos x="1" y="17"/>
                  </a:cxn>
                  <a:cxn ang="0">
                    <a:pos x="2" y="25"/>
                  </a:cxn>
                  <a:cxn ang="0">
                    <a:pos x="84" y="29"/>
                  </a:cxn>
                  <a:cxn ang="0">
                    <a:pos x="95" y="22"/>
                  </a:cxn>
                  <a:cxn ang="0">
                    <a:pos x="87" y="7"/>
                  </a:cxn>
                  <a:cxn ang="0">
                    <a:pos x="79" y="3"/>
                  </a:cxn>
                  <a:cxn ang="0">
                    <a:pos x="46" y="3"/>
                  </a:cxn>
                  <a:cxn ang="0">
                    <a:pos x="19" y="3"/>
                  </a:cxn>
                  <a:cxn ang="0">
                    <a:pos x="13" y="6"/>
                  </a:cxn>
                </a:cxnLst>
                <a:rect l="0" t="0" r="r" b="b"/>
                <a:pathLst>
                  <a:path w="96" h="31">
                    <a:moveTo>
                      <a:pt x="13" y="6"/>
                    </a:moveTo>
                    <a:cubicBezTo>
                      <a:pt x="6" y="8"/>
                      <a:pt x="4" y="12"/>
                      <a:pt x="1" y="17"/>
                    </a:cubicBezTo>
                    <a:cubicBezTo>
                      <a:pt x="0" y="18"/>
                      <a:pt x="0" y="25"/>
                      <a:pt x="2" y="25"/>
                    </a:cubicBezTo>
                    <a:cubicBezTo>
                      <a:pt x="37" y="26"/>
                      <a:pt x="51" y="31"/>
                      <a:pt x="84" y="29"/>
                    </a:cubicBezTo>
                    <a:cubicBezTo>
                      <a:pt x="85" y="30"/>
                      <a:pt x="96" y="25"/>
                      <a:pt x="95" y="22"/>
                    </a:cubicBezTo>
                    <a:cubicBezTo>
                      <a:pt x="90" y="17"/>
                      <a:pt x="87" y="13"/>
                      <a:pt x="87" y="7"/>
                    </a:cubicBezTo>
                    <a:cubicBezTo>
                      <a:pt x="87" y="6"/>
                      <a:pt x="80" y="3"/>
                      <a:pt x="79" y="3"/>
                    </a:cubicBezTo>
                    <a:cubicBezTo>
                      <a:pt x="66" y="2"/>
                      <a:pt x="58" y="3"/>
                      <a:pt x="46" y="3"/>
                    </a:cubicBezTo>
                    <a:cubicBezTo>
                      <a:pt x="37" y="3"/>
                      <a:pt x="28" y="0"/>
                      <a:pt x="19" y="3"/>
                    </a:cubicBezTo>
                    <a:lnTo>
                      <a:pt x="13"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8855" name="Freeform 71"/>
              <p:cNvSpPr>
                <a:spLocks/>
              </p:cNvSpPr>
              <p:nvPr/>
            </p:nvSpPr>
            <p:spPr bwMode="auto">
              <a:xfrm>
                <a:off x="2377" y="2230"/>
                <a:ext cx="448" cy="649"/>
              </a:xfrm>
              <a:custGeom>
                <a:avLst/>
                <a:gdLst/>
                <a:ahLst/>
                <a:cxnLst>
                  <a:cxn ang="0">
                    <a:pos x="17" y="1"/>
                  </a:cxn>
                  <a:cxn ang="0">
                    <a:pos x="1" y="21"/>
                  </a:cxn>
                  <a:cxn ang="0">
                    <a:pos x="2" y="28"/>
                  </a:cxn>
                  <a:cxn ang="0">
                    <a:pos x="8" y="26"/>
                  </a:cxn>
                  <a:cxn ang="0">
                    <a:pos x="19" y="2"/>
                  </a:cxn>
                  <a:cxn ang="0">
                    <a:pos x="19" y="0"/>
                  </a:cxn>
                  <a:cxn ang="0">
                    <a:pos x="17" y="1"/>
                  </a:cxn>
                </a:cxnLst>
                <a:rect l="0" t="0" r="r" b="b"/>
                <a:pathLst>
                  <a:path w="20" h="29">
                    <a:moveTo>
                      <a:pt x="17" y="1"/>
                    </a:moveTo>
                    <a:cubicBezTo>
                      <a:pt x="13" y="8"/>
                      <a:pt x="6" y="13"/>
                      <a:pt x="1" y="21"/>
                    </a:cubicBezTo>
                    <a:cubicBezTo>
                      <a:pt x="0" y="23"/>
                      <a:pt x="0" y="26"/>
                      <a:pt x="2" y="28"/>
                    </a:cubicBezTo>
                    <a:cubicBezTo>
                      <a:pt x="4" y="29"/>
                      <a:pt x="7" y="28"/>
                      <a:pt x="8" y="26"/>
                    </a:cubicBezTo>
                    <a:cubicBezTo>
                      <a:pt x="10" y="17"/>
                      <a:pt x="18" y="12"/>
                      <a:pt x="19" y="2"/>
                    </a:cubicBezTo>
                    <a:cubicBezTo>
                      <a:pt x="20" y="1"/>
                      <a:pt x="19" y="0"/>
                      <a:pt x="19" y="0"/>
                    </a:cubicBezTo>
                    <a:cubicBezTo>
                      <a:pt x="18" y="0"/>
                      <a:pt x="18" y="0"/>
                      <a:pt x="17"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56" name="Freeform 72"/>
              <p:cNvSpPr>
                <a:spLocks/>
              </p:cNvSpPr>
              <p:nvPr/>
            </p:nvSpPr>
            <p:spPr bwMode="auto">
              <a:xfrm>
                <a:off x="2489" y="2700"/>
                <a:ext cx="2015" cy="179"/>
              </a:xfrm>
              <a:custGeom>
                <a:avLst/>
                <a:gdLst/>
                <a:ahLst/>
                <a:cxnLst>
                  <a:cxn ang="0">
                    <a:pos x="2" y="6"/>
                  </a:cxn>
                  <a:cxn ang="0">
                    <a:pos x="85" y="8"/>
                  </a:cxn>
                  <a:cxn ang="0">
                    <a:pos x="90" y="4"/>
                  </a:cxn>
                  <a:cxn ang="0">
                    <a:pos x="85" y="0"/>
                  </a:cxn>
                  <a:cxn ang="0">
                    <a:pos x="1" y="4"/>
                  </a:cxn>
                  <a:cxn ang="0">
                    <a:pos x="0" y="5"/>
                  </a:cxn>
                  <a:cxn ang="0">
                    <a:pos x="2" y="6"/>
                  </a:cxn>
                </a:cxnLst>
                <a:rect l="0" t="0" r="r" b="b"/>
                <a:pathLst>
                  <a:path w="90" h="8">
                    <a:moveTo>
                      <a:pt x="2" y="6"/>
                    </a:moveTo>
                    <a:cubicBezTo>
                      <a:pt x="30" y="5"/>
                      <a:pt x="57" y="8"/>
                      <a:pt x="85" y="8"/>
                    </a:cubicBezTo>
                    <a:cubicBezTo>
                      <a:pt x="88" y="8"/>
                      <a:pt x="90" y="6"/>
                      <a:pt x="90" y="4"/>
                    </a:cubicBezTo>
                    <a:cubicBezTo>
                      <a:pt x="90" y="2"/>
                      <a:pt x="88" y="0"/>
                      <a:pt x="85" y="0"/>
                    </a:cubicBezTo>
                    <a:cubicBezTo>
                      <a:pt x="57" y="2"/>
                      <a:pt x="29" y="1"/>
                      <a:pt x="1" y="4"/>
                    </a:cubicBezTo>
                    <a:cubicBezTo>
                      <a:pt x="1" y="4"/>
                      <a:pt x="0" y="4"/>
                      <a:pt x="0" y="5"/>
                    </a:cubicBezTo>
                    <a:cubicBezTo>
                      <a:pt x="0" y="5"/>
                      <a:pt x="1" y="6"/>
                      <a:pt x="2"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57" name="Freeform 73"/>
              <p:cNvSpPr>
                <a:spLocks/>
              </p:cNvSpPr>
              <p:nvPr/>
            </p:nvSpPr>
            <p:spPr bwMode="auto">
              <a:xfrm>
                <a:off x="4258" y="2207"/>
                <a:ext cx="291" cy="717"/>
              </a:xfrm>
              <a:custGeom>
                <a:avLst/>
                <a:gdLst/>
                <a:ahLst/>
                <a:cxnLst>
                  <a:cxn ang="0">
                    <a:pos x="0" y="3"/>
                  </a:cxn>
                  <a:cxn ang="0">
                    <a:pos x="4" y="29"/>
                  </a:cxn>
                  <a:cxn ang="0">
                    <a:pos x="5" y="28"/>
                  </a:cxn>
                  <a:cxn ang="0">
                    <a:pos x="11" y="30"/>
                  </a:cxn>
                  <a:cxn ang="0">
                    <a:pos x="12" y="22"/>
                  </a:cxn>
                  <a:cxn ang="0">
                    <a:pos x="2" y="2"/>
                  </a:cxn>
                  <a:cxn ang="0">
                    <a:pos x="1" y="1"/>
                  </a:cxn>
                  <a:cxn ang="0">
                    <a:pos x="0" y="3"/>
                  </a:cxn>
                  <a:cxn ang="0">
                    <a:pos x="0" y="3"/>
                  </a:cxn>
                </a:cxnLst>
                <a:rect l="0" t="0" r="r" b="b"/>
                <a:pathLst>
                  <a:path w="13" h="32">
                    <a:moveTo>
                      <a:pt x="0" y="3"/>
                    </a:moveTo>
                    <a:cubicBezTo>
                      <a:pt x="1" y="12"/>
                      <a:pt x="3" y="20"/>
                      <a:pt x="4" y="29"/>
                    </a:cubicBezTo>
                    <a:cubicBezTo>
                      <a:pt x="4" y="29"/>
                      <a:pt x="5" y="28"/>
                      <a:pt x="5" y="28"/>
                    </a:cubicBezTo>
                    <a:cubicBezTo>
                      <a:pt x="6" y="31"/>
                      <a:pt x="9" y="32"/>
                      <a:pt x="11" y="30"/>
                    </a:cubicBezTo>
                    <a:cubicBezTo>
                      <a:pt x="13" y="29"/>
                      <a:pt x="13" y="25"/>
                      <a:pt x="12" y="22"/>
                    </a:cubicBezTo>
                    <a:cubicBezTo>
                      <a:pt x="9" y="15"/>
                      <a:pt x="7" y="7"/>
                      <a:pt x="2" y="2"/>
                    </a:cubicBezTo>
                    <a:cubicBezTo>
                      <a:pt x="2" y="1"/>
                      <a:pt x="1" y="0"/>
                      <a:pt x="1" y="1"/>
                    </a:cubicBezTo>
                    <a:cubicBezTo>
                      <a:pt x="0" y="1"/>
                      <a:pt x="0" y="2"/>
                      <a:pt x="0" y="3"/>
                    </a:cubicBezTo>
                    <a:lnTo>
                      <a:pt x="0"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58" name="Freeform 74"/>
              <p:cNvSpPr>
                <a:spLocks/>
              </p:cNvSpPr>
              <p:nvPr/>
            </p:nvSpPr>
            <p:spPr bwMode="auto">
              <a:xfrm>
                <a:off x="2735" y="528"/>
                <a:ext cx="135" cy="1522"/>
              </a:xfrm>
              <a:custGeom>
                <a:avLst/>
                <a:gdLst/>
                <a:ahLst/>
                <a:cxnLst>
                  <a:cxn ang="0">
                    <a:pos x="4" y="0"/>
                  </a:cxn>
                  <a:cxn ang="0">
                    <a:pos x="3" y="2"/>
                  </a:cxn>
                  <a:cxn ang="0">
                    <a:pos x="0" y="65"/>
                  </a:cxn>
                  <a:cxn ang="0">
                    <a:pos x="3" y="68"/>
                  </a:cxn>
                  <a:cxn ang="0">
                    <a:pos x="6" y="65"/>
                  </a:cxn>
                  <a:cxn ang="0">
                    <a:pos x="6" y="1"/>
                  </a:cxn>
                  <a:cxn ang="0">
                    <a:pos x="5" y="0"/>
                  </a:cxn>
                  <a:cxn ang="0">
                    <a:pos x="4" y="0"/>
                  </a:cxn>
                </a:cxnLst>
                <a:rect l="0" t="0" r="r" b="b"/>
                <a:pathLst>
                  <a:path w="6" h="68">
                    <a:moveTo>
                      <a:pt x="4" y="0"/>
                    </a:moveTo>
                    <a:cubicBezTo>
                      <a:pt x="4" y="0"/>
                      <a:pt x="3" y="1"/>
                      <a:pt x="3" y="2"/>
                    </a:cubicBezTo>
                    <a:cubicBezTo>
                      <a:pt x="2" y="15"/>
                      <a:pt x="1" y="52"/>
                      <a:pt x="0" y="65"/>
                    </a:cubicBezTo>
                    <a:cubicBezTo>
                      <a:pt x="0" y="67"/>
                      <a:pt x="2" y="68"/>
                      <a:pt x="3" y="68"/>
                    </a:cubicBezTo>
                    <a:cubicBezTo>
                      <a:pt x="5" y="68"/>
                      <a:pt x="6" y="67"/>
                      <a:pt x="6" y="65"/>
                    </a:cubicBezTo>
                    <a:cubicBezTo>
                      <a:pt x="6" y="51"/>
                      <a:pt x="6" y="15"/>
                      <a:pt x="6" y="1"/>
                    </a:cubicBezTo>
                    <a:cubicBezTo>
                      <a:pt x="6" y="0"/>
                      <a:pt x="6" y="0"/>
                      <a:pt x="5" y="0"/>
                    </a:cubicBezTo>
                    <a:cubicBezTo>
                      <a:pt x="5" y="0"/>
                      <a:pt x="4" y="0"/>
                      <a:pt x="4"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59" name="Freeform 75"/>
              <p:cNvSpPr>
                <a:spLocks/>
              </p:cNvSpPr>
              <p:nvPr/>
            </p:nvSpPr>
            <p:spPr bwMode="auto">
              <a:xfrm>
                <a:off x="4191" y="550"/>
                <a:ext cx="156" cy="1478"/>
              </a:xfrm>
              <a:custGeom>
                <a:avLst/>
                <a:gdLst/>
                <a:ahLst/>
                <a:cxnLst>
                  <a:cxn ang="0">
                    <a:pos x="2" y="1"/>
                  </a:cxn>
                  <a:cxn ang="0">
                    <a:pos x="1" y="63"/>
                  </a:cxn>
                  <a:cxn ang="0">
                    <a:pos x="0" y="63"/>
                  </a:cxn>
                  <a:cxn ang="0">
                    <a:pos x="2" y="66"/>
                  </a:cxn>
                  <a:cxn ang="0">
                    <a:pos x="6" y="64"/>
                  </a:cxn>
                  <a:cxn ang="0">
                    <a:pos x="4" y="1"/>
                  </a:cxn>
                  <a:cxn ang="0">
                    <a:pos x="3" y="0"/>
                  </a:cxn>
                  <a:cxn ang="0">
                    <a:pos x="2" y="1"/>
                  </a:cxn>
                </a:cxnLst>
                <a:rect l="0" t="0" r="r" b="b"/>
                <a:pathLst>
                  <a:path w="7" h="66">
                    <a:moveTo>
                      <a:pt x="2" y="1"/>
                    </a:moveTo>
                    <a:cubicBezTo>
                      <a:pt x="0" y="14"/>
                      <a:pt x="1" y="49"/>
                      <a:pt x="1" y="63"/>
                    </a:cubicBezTo>
                    <a:cubicBezTo>
                      <a:pt x="0" y="63"/>
                      <a:pt x="0" y="63"/>
                      <a:pt x="0" y="63"/>
                    </a:cubicBezTo>
                    <a:cubicBezTo>
                      <a:pt x="0" y="64"/>
                      <a:pt x="1" y="66"/>
                      <a:pt x="2" y="66"/>
                    </a:cubicBezTo>
                    <a:cubicBezTo>
                      <a:pt x="4" y="66"/>
                      <a:pt x="5" y="65"/>
                      <a:pt x="6" y="64"/>
                    </a:cubicBezTo>
                    <a:cubicBezTo>
                      <a:pt x="7" y="50"/>
                      <a:pt x="4" y="14"/>
                      <a:pt x="4" y="1"/>
                    </a:cubicBezTo>
                    <a:cubicBezTo>
                      <a:pt x="4" y="0"/>
                      <a:pt x="3" y="0"/>
                      <a:pt x="3" y="0"/>
                    </a:cubicBezTo>
                    <a:cubicBezTo>
                      <a:pt x="2" y="0"/>
                      <a:pt x="2" y="0"/>
                      <a:pt x="2"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60" name="Freeform 76"/>
              <p:cNvSpPr>
                <a:spLocks/>
              </p:cNvSpPr>
              <p:nvPr/>
            </p:nvSpPr>
            <p:spPr bwMode="auto">
              <a:xfrm>
                <a:off x="2735" y="528"/>
                <a:ext cx="1612" cy="157"/>
              </a:xfrm>
              <a:custGeom>
                <a:avLst/>
                <a:gdLst/>
                <a:ahLst/>
                <a:cxnLst>
                  <a:cxn ang="0">
                    <a:pos x="1" y="3"/>
                  </a:cxn>
                  <a:cxn ang="0">
                    <a:pos x="69" y="5"/>
                  </a:cxn>
                  <a:cxn ang="0">
                    <a:pos x="72" y="3"/>
                  </a:cxn>
                  <a:cxn ang="0">
                    <a:pos x="70" y="0"/>
                  </a:cxn>
                  <a:cxn ang="0">
                    <a:pos x="1" y="1"/>
                  </a:cxn>
                  <a:cxn ang="0">
                    <a:pos x="0" y="2"/>
                  </a:cxn>
                  <a:cxn ang="0">
                    <a:pos x="1" y="3"/>
                  </a:cxn>
                  <a:cxn ang="0">
                    <a:pos x="1" y="3"/>
                  </a:cxn>
                </a:cxnLst>
                <a:rect l="0" t="0" r="r" b="b"/>
                <a:pathLst>
                  <a:path w="72" h="7">
                    <a:moveTo>
                      <a:pt x="1" y="3"/>
                    </a:moveTo>
                    <a:cubicBezTo>
                      <a:pt x="23" y="7"/>
                      <a:pt x="46" y="4"/>
                      <a:pt x="69" y="5"/>
                    </a:cubicBezTo>
                    <a:cubicBezTo>
                      <a:pt x="70" y="5"/>
                      <a:pt x="72" y="4"/>
                      <a:pt x="72" y="3"/>
                    </a:cubicBezTo>
                    <a:cubicBezTo>
                      <a:pt x="72" y="1"/>
                      <a:pt x="71" y="0"/>
                      <a:pt x="70" y="0"/>
                    </a:cubicBezTo>
                    <a:cubicBezTo>
                      <a:pt x="47" y="0"/>
                      <a:pt x="24" y="2"/>
                      <a:pt x="1" y="1"/>
                    </a:cubicBezTo>
                    <a:cubicBezTo>
                      <a:pt x="1" y="1"/>
                      <a:pt x="0" y="1"/>
                      <a:pt x="0" y="2"/>
                    </a:cubicBezTo>
                    <a:cubicBezTo>
                      <a:pt x="0" y="2"/>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61" name="Freeform 77"/>
              <p:cNvSpPr>
                <a:spLocks/>
              </p:cNvSpPr>
              <p:nvPr/>
            </p:nvSpPr>
            <p:spPr bwMode="auto">
              <a:xfrm>
                <a:off x="2735" y="1916"/>
                <a:ext cx="1612" cy="179"/>
              </a:xfrm>
              <a:custGeom>
                <a:avLst/>
                <a:gdLst/>
                <a:ahLst/>
                <a:cxnLst>
                  <a:cxn ang="0">
                    <a:pos x="1" y="4"/>
                  </a:cxn>
                  <a:cxn ang="0">
                    <a:pos x="69" y="6"/>
                  </a:cxn>
                  <a:cxn ang="0">
                    <a:pos x="72" y="4"/>
                  </a:cxn>
                  <a:cxn ang="0">
                    <a:pos x="70" y="0"/>
                  </a:cxn>
                  <a:cxn ang="0">
                    <a:pos x="1" y="2"/>
                  </a:cxn>
                  <a:cxn ang="0">
                    <a:pos x="0" y="3"/>
                  </a:cxn>
                  <a:cxn ang="0">
                    <a:pos x="1" y="4"/>
                  </a:cxn>
                  <a:cxn ang="0">
                    <a:pos x="1" y="4"/>
                  </a:cxn>
                </a:cxnLst>
                <a:rect l="0" t="0" r="r" b="b"/>
                <a:pathLst>
                  <a:path w="72" h="8">
                    <a:moveTo>
                      <a:pt x="1" y="4"/>
                    </a:moveTo>
                    <a:cubicBezTo>
                      <a:pt x="23" y="8"/>
                      <a:pt x="46" y="5"/>
                      <a:pt x="69" y="6"/>
                    </a:cubicBezTo>
                    <a:cubicBezTo>
                      <a:pt x="70" y="6"/>
                      <a:pt x="72" y="5"/>
                      <a:pt x="72" y="4"/>
                    </a:cubicBezTo>
                    <a:cubicBezTo>
                      <a:pt x="72" y="2"/>
                      <a:pt x="71" y="1"/>
                      <a:pt x="70" y="0"/>
                    </a:cubicBezTo>
                    <a:cubicBezTo>
                      <a:pt x="47" y="1"/>
                      <a:pt x="24" y="2"/>
                      <a:pt x="1" y="2"/>
                    </a:cubicBezTo>
                    <a:cubicBezTo>
                      <a:pt x="1" y="2"/>
                      <a:pt x="0" y="2"/>
                      <a:pt x="0" y="3"/>
                    </a:cubicBezTo>
                    <a:cubicBezTo>
                      <a:pt x="0" y="3"/>
                      <a:pt x="1"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62" name="Freeform 78"/>
              <p:cNvSpPr>
                <a:spLocks/>
              </p:cNvSpPr>
              <p:nvPr/>
            </p:nvSpPr>
            <p:spPr bwMode="auto">
              <a:xfrm>
                <a:off x="2735" y="2207"/>
                <a:ext cx="1612" cy="179"/>
              </a:xfrm>
              <a:custGeom>
                <a:avLst/>
                <a:gdLst/>
                <a:ahLst/>
                <a:cxnLst>
                  <a:cxn ang="0">
                    <a:pos x="1" y="3"/>
                  </a:cxn>
                  <a:cxn ang="0">
                    <a:pos x="69" y="6"/>
                  </a:cxn>
                  <a:cxn ang="0">
                    <a:pos x="72" y="3"/>
                  </a:cxn>
                  <a:cxn ang="0">
                    <a:pos x="70" y="0"/>
                  </a:cxn>
                  <a:cxn ang="0">
                    <a:pos x="1" y="2"/>
                  </a:cxn>
                  <a:cxn ang="0">
                    <a:pos x="0" y="2"/>
                  </a:cxn>
                  <a:cxn ang="0">
                    <a:pos x="1" y="3"/>
                  </a:cxn>
                  <a:cxn ang="0">
                    <a:pos x="1" y="3"/>
                  </a:cxn>
                </a:cxnLst>
                <a:rect l="0" t="0" r="r" b="b"/>
                <a:pathLst>
                  <a:path w="72" h="8">
                    <a:moveTo>
                      <a:pt x="1" y="3"/>
                    </a:moveTo>
                    <a:cubicBezTo>
                      <a:pt x="23" y="8"/>
                      <a:pt x="46" y="4"/>
                      <a:pt x="69" y="6"/>
                    </a:cubicBezTo>
                    <a:cubicBezTo>
                      <a:pt x="70" y="6"/>
                      <a:pt x="72" y="5"/>
                      <a:pt x="72" y="3"/>
                    </a:cubicBezTo>
                    <a:cubicBezTo>
                      <a:pt x="72" y="2"/>
                      <a:pt x="71" y="0"/>
                      <a:pt x="70" y="0"/>
                    </a:cubicBezTo>
                    <a:cubicBezTo>
                      <a:pt x="47" y="1"/>
                      <a:pt x="24" y="2"/>
                      <a:pt x="1" y="2"/>
                    </a:cubicBezTo>
                    <a:cubicBezTo>
                      <a:pt x="1" y="1"/>
                      <a:pt x="0" y="2"/>
                      <a:pt x="0"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63" name="Freeform 79"/>
              <p:cNvSpPr>
                <a:spLocks/>
              </p:cNvSpPr>
              <p:nvPr/>
            </p:nvSpPr>
            <p:spPr bwMode="auto">
              <a:xfrm>
                <a:off x="1056" y="618"/>
                <a:ext cx="1008" cy="2261"/>
              </a:xfrm>
              <a:custGeom>
                <a:avLst/>
                <a:gdLst/>
                <a:ahLst/>
                <a:cxnLst>
                  <a:cxn ang="0">
                    <a:pos x="0" y="9"/>
                  </a:cxn>
                  <a:cxn ang="0">
                    <a:pos x="0" y="89"/>
                  </a:cxn>
                  <a:cxn ang="0">
                    <a:pos x="0" y="92"/>
                  </a:cxn>
                  <a:cxn ang="0">
                    <a:pos x="2" y="101"/>
                  </a:cxn>
                  <a:cxn ang="0">
                    <a:pos x="2" y="101"/>
                  </a:cxn>
                  <a:cxn ang="0">
                    <a:pos x="40" y="100"/>
                  </a:cxn>
                  <a:cxn ang="0">
                    <a:pos x="44" y="76"/>
                  </a:cxn>
                  <a:cxn ang="0">
                    <a:pos x="43" y="4"/>
                  </a:cxn>
                  <a:cxn ang="0">
                    <a:pos x="38" y="3"/>
                  </a:cxn>
                  <a:cxn ang="0">
                    <a:pos x="4" y="5"/>
                  </a:cxn>
                  <a:cxn ang="0">
                    <a:pos x="0" y="9"/>
                  </a:cxn>
                </a:cxnLst>
                <a:rect l="0" t="0" r="r" b="b"/>
                <a:pathLst>
                  <a:path w="45" h="101">
                    <a:moveTo>
                      <a:pt x="0" y="9"/>
                    </a:moveTo>
                    <a:cubicBezTo>
                      <a:pt x="0" y="36"/>
                      <a:pt x="0" y="63"/>
                      <a:pt x="0" y="89"/>
                    </a:cubicBezTo>
                    <a:cubicBezTo>
                      <a:pt x="0" y="90"/>
                      <a:pt x="0" y="91"/>
                      <a:pt x="0" y="92"/>
                    </a:cubicBezTo>
                    <a:cubicBezTo>
                      <a:pt x="0" y="95"/>
                      <a:pt x="1" y="99"/>
                      <a:pt x="2" y="101"/>
                    </a:cubicBezTo>
                    <a:cubicBezTo>
                      <a:pt x="2" y="100"/>
                      <a:pt x="2" y="100"/>
                      <a:pt x="2" y="101"/>
                    </a:cubicBezTo>
                    <a:cubicBezTo>
                      <a:pt x="15" y="101"/>
                      <a:pt x="28" y="99"/>
                      <a:pt x="40" y="100"/>
                    </a:cubicBezTo>
                    <a:cubicBezTo>
                      <a:pt x="43" y="93"/>
                      <a:pt x="44" y="85"/>
                      <a:pt x="44" y="76"/>
                    </a:cubicBezTo>
                    <a:cubicBezTo>
                      <a:pt x="45" y="52"/>
                      <a:pt x="42" y="28"/>
                      <a:pt x="43" y="4"/>
                    </a:cubicBezTo>
                    <a:cubicBezTo>
                      <a:pt x="41" y="4"/>
                      <a:pt x="40" y="4"/>
                      <a:pt x="38" y="3"/>
                    </a:cubicBezTo>
                    <a:cubicBezTo>
                      <a:pt x="27" y="0"/>
                      <a:pt x="15" y="3"/>
                      <a:pt x="4" y="5"/>
                    </a:cubicBezTo>
                    <a:lnTo>
                      <a:pt x="0" y="9"/>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8864" name="Freeform 80"/>
              <p:cNvSpPr>
                <a:spLocks/>
              </p:cNvSpPr>
              <p:nvPr/>
            </p:nvSpPr>
            <p:spPr bwMode="auto">
              <a:xfrm>
                <a:off x="1101" y="550"/>
                <a:ext cx="1097" cy="180"/>
              </a:xfrm>
              <a:custGeom>
                <a:avLst/>
                <a:gdLst/>
                <a:ahLst/>
                <a:cxnLst>
                  <a:cxn ang="0">
                    <a:pos x="1" y="3"/>
                  </a:cxn>
                  <a:cxn ang="0">
                    <a:pos x="46" y="5"/>
                  </a:cxn>
                  <a:cxn ang="0">
                    <a:pos x="49" y="3"/>
                  </a:cxn>
                  <a:cxn ang="0">
                    <a:pos x="46" y="0"/>
                  </a:cxn>
                  <a:cxn ang="0">
                    <a:pos x="2" y="1"/>
                  </a:cxn>
                  <a:cxn ang="0">
                    <a:pos x="1" y="2"/>
                  </a:cxn>
                  <a:cxn ang="0">
                    <a:pos x="1" y="3"/>
                  </a:cxn>
                  <a:cxn ang="0">
                    <a:pos x="1" y="3"/>
                  </a:cxn>
                </a:cxnLst>
                <a:rect l="0" t="0" r="r" b="b"/>
                <a:pathLst>
                  <a:path w="49" h="8">
                    <a:moveTo>
                      <a:pt x="1" y="3"/>
                    </a:moveTo>
                    <a:cubicBezTo>
                      <a:pt x="23" y="8"/>
                      <a:pt x="23" y="4"/>
                      <a:pt x="46" y="5"/>
                    </a:cubicBezTo>
                    <a:cubicBezTo>
                      <a:pt x="47" y="6"/>
                      <a:pt x="49" y="5"/>
                      <a:pt x="49" y="3"/>
                    </a:cubicBezTo>
                    <a:cubicBezTo>
                      <a:pt x="49" y="2"/>
                      <a:pt x="48" y="0"/>
                      <a:pt x="46" y="0"/>
                    </a:cubicBezTo>
                    <a:cubicBezTo>
                      <a:pt x="24" y="1"/>
                      <a:pt x="24" y="2"/>
                      <a:pt x="2" y="1"/>
                    </a:cubicBezTo>
                    <a:cubicBezTo>
                      <a:pt x="1" y="1"/>
                      <a:pt x="1" y="2"/>
                      <a:pt x="1"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65" name="Freeform 81"/>
              <p:cNvSpPr>
                <a:spLocks/>
              </p:cNvSpPr>
              <p:nvPr/>
            </p:nvSpPr>
            <p:spPr bwMode="auto">
              <a:xfrm>
                <a:off x="1078" y="2633"/>
                <a:ext cx="1120" cy="179"/>
              </a:xfrm>
              <a:custGeom>
                <a:avLst/>
                <a:gdLst/>
                <a:ahLst/>
                <a:cxnLst>
                  <a:cxn ang="0">
                    <a:pos x="1" y="4"/>
                  </a:cxn>
                  <a:cxn ang="0">
                    <a:pos x="47" y="6"/>
                  </a:cxn>
                  <a:cxn ang="0">
                    <a:pos x="50" y="4"/>
                  </a:cxn>
                  <a:cxn ang="0">
                    <a:pos x="48" y="0"/>
                  </a:cxn>
                  <a:cxn ang="0">
                    <a:pos x="1" y="2"/>
                  </a:cxn>
                  <a:cxn ang="0">
                    <a:pos x="0" y="3"/>
                  </a:cxn>
                  <a:cxn ang="0">
                    <a:pos x="1" y="4"/>
                  </a:cxn>
                  <a:cxn ang="0">
                    <a:pos x="1" y="4"/>
                  </a:cxn>
                </a:cxnLst>
                <a:rect l="0" t="0" r="r" b="b"/>
                <a:pathLst>
                  <a:path w="50" h="8">
                    <a:moveTo>
                      <a:pt x="1" y="4"/>
                    </a:moveTo>
                    <a:cubicBezTo>
                      <a:pt x="23" y="8"/>
                      <a:pt x="24" y="5"/>
                      <a:pt x="47" y="6"/>
                    </a:cubicBezTo>
                    <a:cubicBezTo>
                      <a:pt x="48" y="6"/>
                      <a:pt x="50" y="5"/>
                      <a:pt x="50" y="4"/>
                    </a:cubicBezTo>
                    <a:cubicBezTo>
                      <a:pt x="50" y="2"/>
                      <a:pt x="49" y="1"/>
                      <a:pt x="48" y="0"/>
                    </a:cubicBezTo>
                    <a:cubicBezTo>
                      <a:pt x="25" y="1"/>
                      <a:pt x="23" y="2"/>
                      <a:pt x="1" y="2"/>
                    </a:cubicBezTo>
                    <a:cubicBezTo>
                      <a:pt x="0" y="2"/>
                      <a:pt x="0" y="2"/>
                      <a:pt x="0" y="3"/>
                    </a:cubicBezTo>
                    <a:cubicBezTo>
                      <a:pt x="0" y="3"/>
                      <a:pt x="0"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66" name="Freeform 82"/>
              <p:cNvSpPr>
                <a:spLocks/>
              </p:cNvSpPr>
              <p:nvPr/>
            </p:nvSpPr>
            <p:spPr bwMode="auto">
              <a:xfrm>
                <a:off x="1347" y="1065"/>
                <a:ext cx="627" cy="90"/>
              </a:xfrm>
              <a:custGeom>
                <a:avLst/>
                <a:gdLst/>
                <a:ahLst/>
                <a:cxnLst>
                  <a:cxn ang="0">
                    <a:pos x="25" y="3"/>
                  </a:cxn>
                  <a:cxn ang="0">
                    <a:pos x="28" y="2"/>
                  </a:cxn>
                  <a:cxn ang="0">
                    <a:pos x="26" y="0"/>
                  </a:cxn>
                  <a:cxn ang="0">
                    <a:pos x="1" y="0"/>
                  </a:cxn>
                  <a:cxn ang="0">
                    <a:pos x="0" y="1"/>
                  </a:cxn>
                  <a:cxn ang="0">
                    <a:pos x="1" y="3"/>
                  </a:cxn>
                  <a:cxn ang="0">
                    <a:pos x="25" y="3"/>
                  </a:cxn>
                </a:cxnLst>
                <a:rect l="0" t="0" r="r" b="b"/>
                <a:pathLst>
                  <a:path w="28" h="4">
                    <a:moveTo>
                      <a:pt x="25" y="3"/>
                    </a:moveTo>
                    <a:cubicBezTo>
                      <a:pt x="26" y="3"/>
                      <a:pt x="28" y="4"/>
                      <a:pt x="28" y="2"/>
                    </a:cubicBezTo>
                    <a:cubicBezTo>
                      <a:pt x="28" y="1"/>
                      <a:pt x="27" y="0"/>
                      <a:pt x="26" y="0"/>
                    </a:cubicBezTo>
                    <a:cubicBezTo>
                      <a:pt x="20" y="0"/>
                      <a:pt x="4" y="0"/>
                      <a:pt x="1" y="0"/>
                    </a:cubicBezTo>
                    <a:cubicBezTo>
                      <a:pt x="0" y="0"/>
                      <a:pt x="0" y="1"/>
                      <a:pt x="0" y="1"/>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67" name="Freeform 83"/>
              <p:cNvSpPr>
                <a:spLocks/>
              </p:cNvSpPr>
              <p:nvPr/>
            </p:nvSpPr>
            <p:spPr bwMode="auto">
              <a:xfrm>
                <a:off x="1347" y="1289"/>
                <a:ext cx="627" cy="90"/>
              </a:xfrm>
              <a:custGeom>
                <a:avLst/>
                <a:gdLst/>
                <a:ahLst/>
                <a:cxnLst>
                  <a:cxn ang="0">
                    <a:pos x="25" y="4"/>
                  </a:cxn>
                  <a:cxn ang="0">
                    <a:pos x="28" y="3"/>
                  </a:cxn>
                  <a:cxn ang="0">
                    <a:pos x="26" y="0"/>
                  </a:cxn>
                  <a:cxn ang="0">
                    <a:pos x="1" y="1"/>
                  </a:cxn>
                  <a:cxn ang="0">
                    <a:pos x="0" y="2"/>
                  </a:cxn>
                  <a:cxn ang="0">
                    <a:pos x="1" y="4"/>
                  </a:cxn>
                  <a:cxn ang="0">
                    <a:pos x="25" y="4"/>
                  </a:cxn>
                </a:cxnLst>
                <a:rect l="0" t="0" r="r" b="b"/>
                <a:pathLst>
                  <a:path w="28" h="4">
                    <a:moveTo>
                      <a:pt x="25" y="4"/>
                    </a:moveTo>
                    <a:cubicBezTo>
                      <a:pt x="26" y="4"/>
                      <a:pt x="28" y="4"/>
                      <a:pt x="28" y="3"/>
                    </a:cubicBezTo>
                    <a:cubicBezTo>
                      <a:pt x="28" y="1"/>
                      <a:pt x="27" y="0"/>
                      <a:pt x="26" y="0"/>
                    </a:cubicBezTo>
                    <a:cubicBezTo>
                      <a:pt x="20" y="0"/>
                      <a:pt x="4" y="1"/>
                      <a:pt x="1" y="1"/>
                    </a:cubicBezTo>
                    <a:cubicBezTo>
                      <a:pt x="0" y="1"/>
                      <a:pt x="0" y="1"/>
                      <a:pt x="0" y="2"/>
                    </a:cubicBezTo>
                    <a:cubicBezTo>
                      <a:pt x="0" y="2"/>
                      <a:pt x="0" y="4"/>
                      <a:pt x="1" y="4"/>
                    </a:cubicBezTo>
                    <a:cubicBezTo>
                      <a:pt x="1" y="4"/>
                      <a:pt x="22" y="3"/>
                      <a:pt x="25" y="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68" name="Freeform 84"/>
              <p:cNvSpPr>
                <a:spLocks/>
              </p:cNvSpPr>
              <p:nvPr/>
            </p:nvSpPr>
            <p:spPr bwMode="auto">
              <a:xfrm>
                <a:off x="1347" y="1536"/>
                <a:ext cx="627" cy="89"/>
              </a:xfrm>
              <a:custGeom>
                <a:avLst/>
                <a:gdLst/>
                <a:ahLst/>
                <a:cxnLst>
                  <a:cxn ang="0">
                    <a:pos x="25" y="3"/>
                  </a:cxn>
                  <a:cxn ang="0">
                    <a:pos x="28" y="2"/>
                  </a:cxn>
                  <a:cxn ang="0">
                    <a:pos x="26" y="0"/>
                  </a:cxn>
                  <a:cxn ang="0">
                    <a:pos x="1" y="1"/>
                  </a:cxn>
                  <a:cxn ang="0">
                    <a:pos x="0" y="2"/>
                  </a:cxn>
                  <a:cxn ang="0">
                    <a:pos x="1" y="3"/>
                  </a:cxn>
                  <a:cxn ang="0">
                    <a:pos x="25" y="3"/>
                  </a:cxn>
                </a:cxnLst>
                <a:rect l="0" t="0" r="r" b="b"/>
                <a:pathLst>
                  <a:path w="28" h="4">
                    <a:moveTo>
                      <a:pt x="25" y="3"/>
                    </a:moveTo>
                    <a:cubicBezTo>
                      <a:pt x="26" y="3"/>
                      <a:pt x="28" y="4"/>
                      <a:pt x="28" y="2"/>
                    </a:cubicBezTo>
                    <a:cubicBezTo>
                      <a:pt x="28" y="1"/>
                      <a:pt x="27" y="0"/>
                      <a:pt x="26" y="0"/>
                    </a:cubicBezTo>
                    <a:cubicBezTo>
                      <a:pt x="20" y="0"/>
                      <a:pt x="4" y="1"/>
                      <a:pt x="1" y="1"/>
                    </a:cubicBezTo>
                    <a:cubicBezTo>
                      <a:pt x="0" y="1"/>
                      <a:pt x="0" y="1"/>
                      <a:pt x="0" y="2"/>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69" name="Freeform 85"/>
              <p:cNvSpPr>
                <a:spLocks/>
              </p:cNvSpPr>
              <p:nvPr/>
            </p:nvSpPr>
            <p:spPr bwMode="auto">
              <a:xfrm>
                <a:off x="1123" y="662"/>
                <a:ext cx="135" cy="2127"/>
              </a:xfrm>
              <a:custGeom>
                <a:avLst/>
                <a:gdLst/>
                <a:ahLst/>
                <a:cxnLst>
                  <a:cxn ang="0">
                    <a:pos x="4" y="1"/>
                  </a:cxn>
                  <a:cxn ang="0">
                    <a:pos x="2" y="3"/>
                  </a:cxn>
                  <a:cxn ang="0">
                    <a:pos x="0" y="92"/>
                  </a:cxn>
                  <a:cxn ang="0">
                    <a:pos x="3" y="95"/>
                  </a:cxn>
                  <a:cxn ang="0">
                    <a:pos x="6" y="92"/>
                  </a:cxn>
                  <a:cxn ang="0">
                    <a:pos x="5" y="2"/>
                  </a:cxn>
                  <a:cxn ang="0">
                    <a:pos x="5" y="1"/>
                  </a:cxn>
                  <a:cxn ang="0">
                    <a:pos x="4" y="1"/>
                  </a:cxn>
                </a:cxnLst>
                <a:rect l="0" t="0" r="r" b="b"/>
                <a:pathLst>
                  <a:path w="6" h="95">
                    <a:moveTo>
                      <a:pt x="4" y="1"/>
                    </a:moveTo>
                    <a:cubicBezTo>
                      <a:pt x="3" y="1"/>
                      <a:pt x="3" y="2"/>
                      <a:pt x="2" y="3"/>
                    </a:cubicBezTo>
                    <a:cubicBezTo>
                      <a:pt x="1" y="17"/>
                      <a:pt x="0" y="79"/>
                      <a:pt x="0" y="92"/>
                    </a:cubicBezTo>
                    <a:cubicBezTo>
                      <a:pt x="0" y="94"/>
                      <a:pt x="1" y="95"/>
                      <a:pt x="3" y="95"/>
                    </a:cubicBezTo>
                    <a:cubicBezTo>
                      <a:pt x="4" y="95"/>
                      <a:pt x="6" y="94"/>
                      <a:pt x="6" y="92"/>
                    </a:cubicBezTo>
                    <a:cubicBezTo>
                      <a:pt x="6" y="78"/>
                      <a:pt x="5" y="16"/>
                      <a:pt x="5" y="2"/>
                    </a:cubicBezTo>
                    <a:cubicBezTo>
                      <a:pt x="5" y="1"/>
                      <a:pt x="5" y="1"/>
                      <a:pt x="5" y="1"/>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70" name="Freeform 86"/>
              <p:cNvSpPr>
                <a:spLocks/>
              </p:cNvSpPr>
              <p:nvPr/>
            </p:nvSpPr>
            <p:spPr bwMode="auto">
              <a:xfrm>
                <a:off x="2041" y="685"/>
                <a:ext cx="135" cy="2104"/>
              </a:xfrm>
              <a:custGeom>
                <a:avLst/>
                <a:gdLst/>
                <a:ahLst/>
                <a:cxnLst>
                  <a:cxn ang="0">
                    <a:pos x="4" y="1"/>
                  </a:cxn>
                  <a:cxn ang="0">
                    <a:pos x="3" y="2"/>
                  </a:cxn>
                  <a:cxn ang="0">
                    <a:pos x="0" y="91"/>
                  </a:cxn>
                  <a:cxn ang="0">
                    <a:pos x="3" y="94"/>
                  </a:cxn>
                  <a:cxn ang="0">
                    <a:pos x="6" y="91"/>
                  </a:cxn>
                  <a:cxn ang="0">
                    <a:pos x="6" y="1"/>
                  </a:cxn>
                  <a:cxn ang="0">
                    <a:pos x="5" y="0"/>
                  </a:cxn>
                  <a:cxn ang="0">
                    <a:pos x="4" y="1"/>
                  </a:cxn>
                </a:cxnLst>
                <a:rect l="0" t="0" r="r" b="b"/>
                <a:pathLst>
                  <a:path w="6" h="94">
                    <a:moveTo>
                      <a:pt x="4" y="1"/>
                    </a:moveTo>
                    <a:cubicBezTo>
                      <a:pt x="4" y="1"/>
                      <a:pt x="3" y="2"/>
                      <a:pt x="3" y="2"/>
                    </a:cubicBezTo>
                    <a:cubicBezTo>
                      <a:pt x="2" y="16"/>
                      <a:pt x="1" y="78"/>
                      <a:pt x="0" y="91"/>
                    </a:cubicBezTo>
                    <a:cubicBezTo>
                      <a:pt x="0" y="93"/>
                      <a:pt x="2" y="94"/>
                      <a:pt x="3" y="94"/>
                    </a:cubicBezTo>
                    <a:cubicBezTo>
                      <a:pt x="5" y="94"/>
                      <a:pt x="6" y="93"/>
                      <a:pt x="6" y="91"/>
                    </a:cubicBezTo>
                    <a:cubicBezTo>
                      <a:pt x="6" y="77"/>
                      <a:pt x="5" y="16"/>
                      <a:pt x="6" y="1"/>
                    </a:cubicBezTo>
                    <a:cubicBezTo>
                      <a:pt x="6" y="1"/>
                      <a:pt x="6" y="1"/>
                      <a:pt x="5" y="0"/>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8871" name="Oval 87"/>
              <p:cNvSpPr>
                <a:spLocks noChangeArrowheads="1"/>
              </p:cNvSpPr>
              <p:nvPr/>
            </p:nvSpPr>
            <p:spPr bwMode="auto">
              <a:xfrm>
                <a:off x="1325" y="752"/>
                <a:ext cx="134" cy="134"/>
              </a:xfrm>
              <a:prstGeom prst="ellipse">
                <a:avLst/>
              </a:prstGeom>
              <a:solidFill>
                <a:srgbClr val="000000"/>
              </a:solidFill>
              <a:ln w="0">
                <a:noFill/>
                <a:round/>
                <a:headEnd/>
                <a:tailEnd/>
              </a:ln>
            </p:spPr>
            <p:txBody>
              <a:bodyPr lIns="86703" tIns="43352" rIns="86703" bIns="43352">
                <a:spAutoFit/>
              </a:bodyPr>
              <a:lstStyle/>
              <a:p>
                <a:endParaRPr lang="pl-PL"/>
              </a:p>
            </p:txBody>
          </p:sp>
        </p:grpSp>
        <p:sp>
          <p:nvSpPr>
            <p:cNvPr id="118872" name="Oval 88"/>
            <p:cNvSpPr>
              <a:spLocks noChangeArrowheads="1"/>
            </p:cNvSpPr>
            <p:nvPr/>
          </p:nvSpPr>
          <p:spPr bwMode="auto">
            <a:xfrm>
              <a:off x="1780" y="1592"/>
              <a:ext cx="162"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118873" name="Oval 89"/>
            <p:cNvSpPr>
              <a:spLocks noChangeArrowheads="1"/>
            </p:cNvSpPr>
            <p:nvPr/>
          </p:nvSpPr>
          <p:spPr bwMode="auto">
            <a:xfrm>
              <a:off x="2843" y="1592"/>
              <a:ext cx="163"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118874" name="Oval 90"/>
            <p:cNvSpPr>
              <a:spLocks noChangeArrowheads="1"/>
            </p:cNvSpPr>
            <p:nvPr/>
          </p:nvSpPr>
          <p:spPr bwMode="auto">
            <a:xfrm>
              <a:off x="3862" y="2168"/>
              <a:ext cx="163"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118875" name="Oval 91"/>
            <p:cNvSpPr>
              <a:spLocks noChangeArrowheads="1"/>
            </p:cNvSpPr>
            <p:nvPr/>
          </p:nvSpPr>
          <p:spPr bwMode="auto">
            <a:xfrm>
              <a:off x="2134" y="2360"/>
              <a:ext cx="163"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118876" name="Oval 92"/>
            <p:cNvSpPr>
              <a:spLocks noChangeArrowheads="1"/>
            </p:cNvSpPr>
            <p:nvPr/>
          </p:nvSpPr>
          <p:spPr bwMode="auto">
            <a:xfrm>
              <a:off x="1602" y="2936"/>
              <a:ext cx="163" cy="176"/>
            </a:xfrm>
            <a:prstGeom prst="ellipse">
              <a:avLst/>
            </a:prstGeom>
            <a:solidFill>
              <a:schemeClr val="hlink"/>
            </a:solidFill>
            <a:ln w="25400">
              <a:solidFill>
                <a:schemeClr val="tx1"/>
              </a:solidFill>
              <a:round/>
              <a:headEnd/>
              <a:tailEnd/>
            </a:ln>
            <a:effectLst/>
          </p:spPr>
          <p:txBody>
            <a:bodyPr wrap="none" anchor="ctr"/>
            <a:lstStyle/>
            <a:p>
              <a:endParaRPr lang="pl-PL"/>
            </a:p>
          </p:txBody>
        </p:sp>
        <p:sp>
          <p:nvSpPr>
            <p:cNvPr id="118877" name="Oval 93"/>
            <p:cNvSpPr>
              <a:spLocks noChangeArrowheads="1"/>
            </p:cNvSpPr>
            <p:nvPr/>
          </p:nvSpPr>
          <p:spPr bwMode="auto">
            <a:xfrm>
              <a:off x="3020" y="2744"/>
              <a:ext cx="163" cy="176"/>
            </a:xfrm>
            <a:prstGeom prst="ellipse">
              <a:avLst/>
            </a:prstGeom>
            <a:solidFill>
              <a:schemeClr val="hlink"/>
            </a:solidFill>
            <a:ln w="25400">
              <a:solidFill>
                <a:schemeClr val="tx1"/>
              </a:solidFill>
              <a:round/>
              <a:headEnd/>
              <a:tailEnd/>
            </a:ln>
            <a:effectLst/>
          </p:spPr>
          <p:txBody>
            <a:bodyPr wrap="none" anchor="ctr"/>
            <a:lstStyle/>
            <a:p>
              <a:endParaRPr lang="pl-PL"/>
            </a:p>
          </p:txBody>
        </p:sp>
      </p:grpSp>
    </p:spTree>
    <p:extLst>
      <p:ext uri="{BB962C8B-B14F-4D97-AF65-F5344CB8AC3E}">
        <p14:creationId xmlns:p14="http://schemas.microsoft.com/office/powerpoint/2010/main" val="2311649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118818"/>
                                        </p:tgtEl>
                                        <p:attrNameLst>
                                          <p:attrName>style.visibility</p:attrName>
                                        </p:attrNameLst>
                                      </p:cBhvr>
                                      <p:to>
                                        <p:strVal val="visible"/>
                                      </p:to>
                                    </p:set>
                                    <p:anim calcmode="lin" valueType="num">
                                      <p:cBhvr>
                                        <p:cTn id="7" dur="500" fill="hold"/>
                                        <p:tgtEl>
                                          <p:spTgt spid="118818"/>
                                        </p:tgtEl>
                                        <p:attrNameLst>
                                          <p:attrName>ppt_w</p:attrName>
                                        </p:attrNameLst>
                                      </p:cBhvr>
                                      <p:tavLst>
                                        <p:tav tm="0">
                                          <p:val>
                                            <p:fltVal val="0"/>
                                          </p:val>
                                        </p:tav>
                                        <p:tav tm="100000">
                                          <p:val>
                                            <p:strVal val="#ppt_w"/>
                                          </p:val>
                                        </p:tav>
                                      </p:tavLst>
                                    </p:anim>
                                    <p:anim calcmode="lin" valueType="num">
                                      <p:cBhvr>
                                        <p:cTn id="8" dur="500" fill="hold"/>
                                        <p:tgtEl>
                                          <p:spTgt spid="118818"/>
                                        </p:tgtEl>
                                        <p:attrNameLst>
                                          <p:attrName>ppt_h</p:attrName>
                                        </p:attrNameLst>
                                      </p:cBhvr>
                                      <p:tavLst>
                                        <p:tav tm="0">
                                          <p:val>
                                            <p:fltVal val="0"/>
                                          </p:val>
                                        </p:tav>
                                        <p:tav tm="100000">
                                          <p:val>
                                            <p:strVal val="#ppt_h"/>
                                          </p:val>
                                        </p:tav>
                                      </p:tavLst>
                                    </p:anim>
                                    <p:anim calcmode="lin" valueType="num">
                                      <p:cBhvr>
                                        <p:cTn id="9" dur="500" fill="hold"/>
                                        <p:tgtEl>
                                          <p:spTgt spid="118818"/>
                                        </p:tgtEl>
                                        <p:attrNameLst>
                                          <p:attrName>ppt_x</p:attrName>
                                        </p:attrNameLst>
                                      </p:cBhvr>
                                      <p:tavLst>
                                        <p:tav tm="0">
                                          <p:val>
                                            <p:fltVal val="0.5"/>
                                          </p:val>
                                        </p:tav>
                                        <p:tav tm="100000">
                                          <p:val>
                                            <p:strVal val="#ppt_x"/>
                                          </p:val>
                                        </p:tav>
                                      </p:tavLst>
                                    </p:anim>
                                    <p:anim calcmode="lin" valueType="num">
                                      <p:cBhvr>
                                        <p:cTn id="10" dur="500" fill="hold"/>
                                        <p:tgtEl>
                                          <p:spTgt spid="118818"/>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18807"/>
                                        </p:tgtEl>
                                        <p:attrNameLst>
                                          <p:attrName>style.visibility</p:attrName>
                                        </p:attrNameLst>
                                      </p:cBhvr>
                                      <p:to>
                                        <p:strVal val="visible"/>
                                      </p:to>
                                    </p:set>
                                    <p:animEffect transition="in" filter="wipe(up)">
                                      <p:cBhvr>
                                        <p:cTn id="15" dur="500"/>
                                        <p:tgtEl>
                                          <p:spTgt spid="11880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18787"/>
                                        </p:tgtEl>
                                        <p:attrNameLst>
                                          <p:attrName>style.visibility</p:attrName>
                                        </p:attrNameLst>
                                      </p:cBhvr>
                                      <p:to>
                                        <p:strVal val="visible"/>
                                      </p:to>
                                    </p:set>
                                    <p:animEffect transition="in" filter="wipe(left)">
                                      <p:cBhvr>
                                        <p:cTn id="20" dur="500"/>
                                        <p:tgtEl>
                                          <p:spTgt spid="118787"/>
                                        </p:tgtEl>
                                      </p:cBhvr>
                                    </p:animEffect>
                                  </p:childTnLst>
                                  <p:subTnLst>
                                    <p:animClr clrSpc="rgb" dir="cw">
                                      <p:cBhvr override="childStyle">
                                        <p:cTn dur="1" fill="hold" display="0" masterRel="nextClick" afterEffect="1"/>
                                        <p:tgtEl>
                                          <p:spTgt spid="118787"/>
                                        </p:tgtEl>
                                        <p:attrNameLst>
                                          <p:attrName>ppt_c</p:attrName>
                                        </p:attrNameLst>
                                      </p:cBhvr>
                                      <p:to>
                                        <a:schemeClr val="bg1"/>
                                      </p:to>
                                    </p:animClr>
                                  </p:sub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18802"/>
                                        </p:tgtEl>
                                        <p:attrNameLst>
                                          <p:attrName>style.visibility</p:attrName>
                                        </p:attrNameLst>
                                      </p:cBhvr>
                                      <p:to>
                                        <p:strVal val="visible"/>
                                      </p:to>
                                    </p:set>
                                    <p:animEffect transition="in" filter="wipe(up)">
                                      <p:cBhvr>
                                        <p:cTn id="25" dur="500"/>
                                        <p:tgtEl>
                                          <p:spTgt spid="118802"/>
                                        </p:tgtEl>
                                      </p:cBhvr>
                                    </p:animEffect>
                                  </p:childTnLst>
                                  <p:subTnLst>
                                    <p:animClr clrSpc="rgb" dir="cw">
                                      <p:cBhvr override="childStyle">
                                        <p:cTn dur="1" fill="hold" display="0" masterRel="nextClick" afterEffect="1"/>
                                        <p:tgtEl>
                                          <p:spTgt spid="118802"/>
                                        </p:tgtEl>
                                        <p:attrNameLst>
                                          <p:attrName>ppt_c</p:attrName>
                                        </p:attrNameLst>
                                      </p:cBhvr>
                                      <p:to>
                                        <a:schemeClr val="bg1"/>
                                      </p:to>
                                    </p:animClr>
                                  </p:sub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18788"/>
                                        </p:tgtEl>
                                        <p:attrNameLst>
                                          <p:attrName>style.visibility</p:attrName>
                                        </p:attrNameLst>
                                      </p:cBhvr>
                                      <p:to>
                                        <p:strVal val="visible"/>
                                      </p:to>
                                    </p:set>
                                    <p:animEffect transition="in" filter="wipe(left)">
                                      <p:cBhvr>
                                        <p:cTn id="30" dur="500"/>
                                        <p:tgtEl>
                                          <p:spTgt spid="118788"/>
                                        </p:tgtEl>
                                      </p:cBhvr>
                                    </p:animEffect>
                                  </p:childTnLst>
                                  <p:subTnLst>
                                    <p:animClr clrSpc="rgb" dir="cw">
                                      <p:cBhvr override="childStyle">
                                        <p:cTn dur="1" fill="hold" display="0" masterRel="nextClick" afterEffect="1"/>
                                        <p:tgtEl>
                                          <p:spTgt spid="118788"/>
                                        </p:tgtEl>
                                        <p:attrNameLst>
                                          <p:attrName>ppt_c</p:attrName>
                                        </p:attrNameLst>
                                      </p:cBhvr>
                                      <p:to>
                                        <a:schemeClr val="bg1"/>
                                      </p:to>
                                    </p:animClr>
                                  </p:sub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18793"/>
                                        </p:tgtEl>
                                        <p:attrNameLst>
                                          <p:attrName>style.visibility</p:attrName>
                                        </p:attrNameLst>
                                      </p:cBhvr>
                                      <p:to>
                                        <p:strVal val="visible"/>
                                      </p:to>
                                    </p:set>
                                    <p:animEffect transition="in" filter="wipe(left)">
                                      <p:cBhvr>
                                        <p:cTn id="35" dur="500"/>
                                        <p:tgtEl>
                                          <p:spTgt spid="118793"/>
                                        </p:tgtEl>
                                      </p:cBhvr>
                                    </p:animEffect>
                                  </p:childTnLst>
                                  <p:subTnLst>
                                    <p:animClr clrSpc="rgb" dir="cw">
                                      <p:cBhvr override="childStyle">
                                        <p:cTn dur="1" fill="hold" display="0" masterRel="nextClick" afterEffect="1"/>
                                        <p:tgtEl>
                                          <p:spTgt spid="118793"/>
                                        </p:tgtEl>
                                        <p:attrNameLst>
                                          <p:attrName>ppt_c</p:attrName>
                                        </p:attrNameLst>
                                      </p:cBhvr>
                                      <p:to>
                                        <a:schemeClr val="bg1"/>
                                      </p:to>
                                    </p:animClr>
                                  </p:sub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18811"/>
                                        </p:tgtEl>
                                        <p:attrNameLst>
                                          <p:attrName>style.visibility</p:attrName>
                                        </p:attrNameLst>
                                      </p:cBhvr>
                                      <p:to>
                                        <p:strVal val="visible"/>
                                      </p:to>
                                    </p:set>
                                    <p:animEffect transition="in" filter="wipe(left)">
                                      <p:cBhvr>
                                        <p:cTn id="40" dur="500"/>
                                        <p:tgtEl>
                                          <p:spTgt spid="118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88" name="Rectangle 80"/>
          <p:cNvSpPr>
            <a:spLocks noGrp="1" noChangeArrowheads="1"/>
          </p:cNvSpPr>
          <p:nvPr>
            <p:ph type="title"/>
          </p:nvPr>
        </p:nvSpPr>
        <p:spPr/>
        <p:txBody>
          <a:bodyPr/>
          <a:lstStyle/>
          <a:p>
            <a:r>
              <a:rPr lang="en-US" sz="2400" dirty="0"/>
              <a:t>Origins of Packet Switching</a:t>
            </a:r>
            <a:r>
              <a:rPr lang="pl-PL" sz="2400" dirty="0"/>
              <a:t>: </a:t>
            </a:r>
            <a:r>
              <a:rPr lang="en-US" sz="2400" dirty="0"/>
              <a:t>Paul </a:t>
            </a:r>
            <a:r>
              <a:rPr lang="en-US" sz="2400" dirty="0" err="1"/>
              <a:t>Baran</a:t>
            </a:r>
            <a:r>
              <a:rPr lang="en-US" sz="2400" dirty="0"/>
              <a:t> (</a:t>
            </a:r>
            <a:r>
              <a:rPr lang="pl-PL" sz="2400" dirty="0"/>
              <a:t>1926–2011</a:t>
            </a:r>
            <a:r>
              <a:rPr lang="en-US" sz="2400" dirty="0"/>
              <a:t>)</a:t>
            </a:r>
          </a:p>
        </p:txBody>
      </p:sp>
      <p:grpSp>
        <p:nvGrpSpPr>
          <p:cNvPr id="94283" name="Group 75"/>
          <p:cNvGrpSpPr>
            <a:grpSpLocks/>
          </p:cNvGrpSpPr>
          <p:nvPr/>
        </p:nvGrpSpPr>
        <p:grpSpPr bwMode="auto">
          <a:xfrm>
            <a:off x="4114800" y="1752600"/>
            <a:ext cx="3810000" cy="4518025"/>
            <a:chOff x="1392" y="1104"/>
            <a:chExt cx="2400" cy="2846"/>
          </a:xfrm>
        </p:grpSpPr>
        <p:sp>
          <p:nvSpPr>
            <p:cNvPr id="94212" name="AutoShape 4"/>
            <p:cNvSpPr>
              <a:spLocks noChangeArrowheads="1"/>
            </p:cNvSpPr>
            <p:nvPr/>
          </p:nvSpPr>
          <p:spPr bwMode="auto">
            <a:xfrm>
              <a:off x="1392" y="1104"/>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13" name="AutoShape 5"/>
            <p:cNvSpPr>
              <a:spLocks noChangeArrowheads="1"/>
            </p:cNvSpPr>
            <p:nvPr/>
          </p:nvSpPr>
          <p:spPr bwMode="auto">
            <a:xfrm>
              <a:off x="1680" y="1273"/>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14" name="AutoShape 6"/>
            <p:cNvSpPr>
              <a:spLocks noChangeArrowheads="1"/>
            </p:cNvSpPr>
            <p:nvPr/>
          </p:nvSpPr>
          <p:spPr bwMode="auto">
            <a:xfrm>
              <a:off x="1392" y="1440"/>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15" name="AutoShape 7"/>
            <p:cNvSpPr>
              <a:spLocks noChangeArrowheads="1"/>
            </p:cNvSpPr>
            <p:nvPr/>
          </p:nvSpPr>
          <p:spPr bwMode="auto">
            <a:xfrm>
              <a:off x="1680" y="1609"/>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16" name="AutoShape 8"/>
            <p:cNvSpPr>
              <a:spLocks noChangeArrowheads="1"/>
            </p:cNvSpPr>
            <p:nvPr/>
          </p:nvSpPr>
          <p:spPr bwMode="auto">
            <a:xfrm>
              <a:off x="1392" y="1776"/>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17" name="AutoShape 9"/>
            <p:cNvSpPr>
              <a:spLocks noChangeArrowheads="1"/>
            </p:cNvSpPr>
            <p:nvPr/>
          </p:nvSpPr>
          <p:spPr bwMode="auto">
            <a:xfrm>
              <a:off x="1680" y="1945"/>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18" name="AutoShape 10"/>
            <p:cNvSpPr>
              <a:spLocks noChangeArrowheads="1"/>
            </p:cNvSpPr>
            <p:nvPr/>
          </p:nvSpPr>
          <p:spPr bwMode="auto">
            <a:xfrm>
              <a:off x="1392" y="2112"/>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19" name="AutoShape 11"/>
            <p:cNvSpPr>
              <a:spLocks noChangeArrowheads="1"/>
            </p:cNvSpPr>
            <p:nvPr/>
          </p:nvSpPr>
          <p:spPr bwMode="auto">
            <a:xfrm>
              <a:off x="1680" y="2281"/>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20" name="AutoShape 12"/>
            <p:cNvSpPr>
              <a:spLocks noChangeArrowheads="1"/>
            </p:cNvSpPr>
            <p:nvPr/>
          </p:nvSpPr>
          <p:spPr bwMode="auto">
            <a:xfrm>
              <a:off x="1968" y="1104"/>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21" name="AutoShape 13"/>
            <p:cNvSpPr>
              <a:spLocks noChangeArrowheads="1"/>
            </p:cNvSpPr>
            <p:nvPr/>
          </p:nvSpPr>
          <p:spPr bwMode="auto">
            <a:xfrm>
              <a:off x="2256" y="1273"/>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22" name="AutoShape 14"/>
            <p:cNvSpPr>
              <a:spLocks noChangeArrowheads="1"/>
            </p:cNvSpPr>
            <p:nvPr/>
          </p:nvSpPr>
          <p:spPr bwMode="auto">
            <a:xfrm>
              <a:off x="1968" y="1440"/>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23" name="AutoShape 15"/>
            <p:cNvSpPr>
              <a:spLocks noChangeArrowheads="1"/>
            </p:cNvSpPr>
            <p:nvPr/>
          </p:nvSpPr>
          <p:spPr bwMode="auto">
            <a:xfrm>
              <a:off x="2256" y="1609"/>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24" name="AutoShape 16"/>
            <p:cNvSpPr>
              <a:spLocks noChangeArrowheads="1"/>
            </p:cNvSpPr>
            <p:nvPr/>
          </p:nvSpPr>
          <p:spPr bwMode="auto">
            <a:xfrm>
              <a:off x="1968" y="1776"/>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25" name="AutoShape 17"/>
            <p:cNvSpPr>
              <a:spLocks noChangeArrowheads="1"/>
            </p:cNvSpPr>
            <p:nvPr/>
          </p:nvSpPr>
          <p:spPr bwMode="auto">
            <a:xfrm>
              <a:off x="2256" y="1945"/>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26" name="AutoShape 18"/>
            <p:cNvSpPr>
              <a:spLocks noChangeArrowheads="1"/>
            </p:cNvSpPr>
            <p:nvPr/>
          </p:nvSpPr>
          <p:spPr bwMode="auto">
            <a:xfrm>
              <a:off x="1968" y="2112"/>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27" name="AutoShape 19"/>
            <p:cNvSpPr>
              <a:spLocks noChangeArrowheads="1"/>
            </p:cNvSpPr>
            <p:nvPr/>
          </p:nvSpPr>
          <p:spPr bwMode="auto">
            <a:xfrm>
              <a:off x="2256" y="2281"/>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28" name="AutoShape 20"/>
            <p:cNvSpPr>
              <a:spLocks noChangeArrowheads="1"/>
            </p:cNvSpPr>
            <p:nvPr/>
          </p:nvSpPr>
          <p:spPr bwMode="auto">
            <a:xfrm>
              <a:off x="2544" y="1104"/>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29" name="AutoShape 21"/>
            <p:cNvSpPr>
              <a:spLocks noChangeArrowheads="1"/>
            </p:cNvSpPr>
            <p:nvPr/>
          </p:nvSpPr>
          <p:spPr bwMode="auto">
            <a:xfrm>
              <a:off x="2832" y="1273"/>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30" name="AutoShape 22"/>
            <p:cNvSpPr>
              <a:spLocks noChangeArrowheads="1"/>
            </p:cNvSpPr>
            <p:nvPr/>
          </p:nvSpPr>
          <p:spPr bwMode="auto">
            <a:xfrm>
              <a:off x="2544" y="1440"/>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31" name="AutoShape 23"/>
            <p:cNvSpPr>
              <a:spLocks noChangeArrowheads="1"/>
            </p:cNvSpPr>
            <p:nvPr/>
          </p:nvSpPr>
          <p:spPr bwMode="auto">
            <a:xfrm>
              <a:off x="2832" y="1609"/>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32" name="AutoShape 24"/>
            <p:cNvSpPr>
              <a:spLocks noChangeArrowheads="1"/>
            </p:cNvSpPr>
            <p:nvPr/>
          </p:nvSpPr>
          <p:spPr bwMode="auto">
            <a:xfrm>
              <a:off x="2544" y="1776"/>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33" name="AutoShape 25"/>
            <p:cNvSpPr>
              <a:spLocks noChangeArrowheads="1"/>
            </p:cNvSpPr>
            <p:nvPr/>
          </p:nvSpPr>
          <p:spPr bwMode="auto">
            <a:xfrm>
              <a:off x="2832" y="1945"/>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34" name="AutoShape 26"/>
            <p:cNvSpPr>
              <a:spLocks noChangeArrowheads="1"/>
            </p:cNvSpPr>
            <p:nvPr/>
          </p:nvSpPr>
          <p:spPr bwMode="auto">
            <a:xfrm>
              <a:off x="2544" y="2112"/>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35" name="AutoShape 27"/>
            <p:cNvSpPr>
              <a:spLocks noChangeArrowheads="1"/>
            </p:cNvSpPr>
            <p:nvPr/>
          </p:nvSpPr>
          <p:spPr bwMode="auto">
            <a:xfrm>
              <a:off x="2832" y="2281"/>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36" name="AutoShape 28"/>
            <p:cNvSpPr>
              <a:spLocks noChangeArrowheads="1"/>
            </p:cNvSpPr>
            <p:nvPr/>
          </p:nvSpPr>
          <p:spPr bwMode="auto">
            <a:xfrm>
              <a:off x="3120" y="1104"/>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37" name="AutoShape 29"/>
            <p:cNvSpPr>
              <a:spLocks noChangeArrowheads="1"/>
            </p:cNvSpPr>
            <p:nvPr/>
          </p:nvSpPr>
          <p:spPr bwMode="auto">
            <a:xfrm>
              <a:off x="3408" y="1273"/>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38" name="AutoShape 30"/>
            <p:cNvSpPr>
              <a:spLocks noChangeArrowheads="1"/>
            </p:cNvSpPr>
            <p:nvPr/>
          </p:nvSpPr>
          <p:spPr bwMode="auto">
            <a:xfrm>
              <a:off x="3120" y="1440"/>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39" name="AutoShape 31"/>
            <p:cNvSpPr>
              <a:spLocks noChangeArrowheads="1"/>
            </p:cNvSpPr>
            <p:nvPr/>
          </p:nvSpPr>
          <p:spPr bwMode="auto">
            <a:xfrm>
              <a:off x="3408" y="1609"/>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40" name="AutoShape 32"/>
            <p:cNvSpPr>
              <a:spLocks noChangeArrowheads="1"/>
            </p:cNvSpPr>
            <p:nvPr/>
          </p:nvSpPr>
          <p:spPr bwMode="auto">
            <a:xfrm>
              <a:off x="3120" y="1776"/>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41" name="AutoShape 33"/>
            <p:cNvSpPr>
              <a:spLocks noChangeArrowheads="1"/>
            </p:cNvSpPr>
            <p:nvPr/>
          </p:nvSpPr>
          <p:spPr bwMode="auto">
            <a:xfrm>
              <a:off x="3408" y="1945"/>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42" name="AutoShape 34"/>
            <p:cNvSpPr>
              <a:spLocks noChangeArrowheads="1"/>
            </p:cNvSpPr>
            <p:nvPr/>
          </p:nvSpPr>
          <p:spPr bwMode="auto">
            <a:xfrm>
              <a:off x="3120" y="2112"/>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43" name="AutoShape 35"/>
            <p:cNvSpPr>
              <a:spLocks noChangeArrowheads="1"/>
            </p:cNvSpPr>
            <p:nvPr/>
          </p:nvSpPr>
          <p:spPr bwMode="auto">
            <a:xfrm>
              <a:off x="3408" y="2281"/>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44" name="AutoShape 36"/>
            <p:cNvSpPr>
              <a:spLocks noChangeArrowheads="1"/>
            </p:cNvSpPr>
            <p:nvPr/>
          </p:nvSpPr>
          <p:spPr bwMode="auto">
            <a:xfrm>
              <a:off x="1392" y="2441"/>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45" name="AutoShape 37"/>
            <p:cNvSpPr>
              <a:spLocks noChangeArrowheads="1"/>
            </p:cNvSpPr>
            <p:nvPr/>
          </p:nvSpPr>
          <p:spPr bwMode="auto">
            <a:xfrm>
              <a:off x="1680" y="2610"/>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46" name="AutoShape 38"/>
            <p:cNvSpPr>
              <a:spLocks noChangeArrowheads="1"/>
            </p:cNvSpPr>
            <p:nvPr/>
          </p:nvSpPr>
          <p:spPr bwMode="auto">
            <a:xfrm>
              <a:off x="1392" y="2777"/>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47" name="AutoShape 39"/>
            <p:cNvSpPr>
              <a:spLocks noChangeArrowheads="1"/>
            </p:cNvSpPr>
            <p:nvPr/>
          </p:nvSpPr>
          <p:spPr bwMode="auto">
            <a:xfrm>
              <a:off x="1680" y="2946"/>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48" name="AutoShape 40"/>
            <p:cNvSpPr>
              <a:spLocks noChangeArrowheads="1"/>
            </p:cNvSpPr>
            <p:nvPr/>
          </p:nvSpPr>
          <p:spPr bwMode="auto">
            <a:xfrm>
              <a:off x="1392" y="3113"/>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49" name="AutoShape 41"/>
            <p:cNvSpPr>
              <a:spLocks noChangeArrowheads="1"/>
            </p:cNvSpPr>
            <p:nvPr/>
          </p:nvSpPr>
          <p:spPr bwMode="auto">
            <a:xfrm>
              <a:off x="1680" y="3282"/>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50" name="AutoShape 42"/>
            <p:cNvSpPr>
              <a:spLocks noChangeArrowheads="1"/>
            </p:cNvSpPr>
            <p:nvPr/>
          </p:nvSpPr>
          <p:spPr bwMode="auto">
            <a:xfrm>
              <a:off x="1392" y="3449"/>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51" name="AutoShape 43"/>
            <p:cNvSpPr>
              <a:spLocks noChangeArrowheads="1"/>
            </p:cNvSpPr>
            <p:nvPr/>
          </p:nvSpPr>
          <p:spPr bwMode="auto">
            <a:xfrm>
              <a:off x="1680" y="3618"/>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52" name="AutoShape 44"/>
            <p:cNvSpPr>
              <a:spLocks noChangeArrowheads="1"/>
            </p:cNvSpPr>
            <p:nvPr/>
          </p:nvSpPr>
          <p:spPr bwMode="auto">
            <a:xfrm>
              <a:off x="1968" y="2441"/>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53" name="AutoShape 45"/>
            <p:cNvSpPr>
              <a:spLocks noChangeArrowheads="1"/>
            </p:cNvSpPr>
            <p:nvPr/>
          </p:nvSpPr>
          <p:spPr bwMode="auto">
            <a:xfrm>
              <a:off x="2256" y="2610"/>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54" name="AutoShape 46"/>
            <p:cNvSpPr>
              <a:spLocks noChangeArrowheads="1"/>
            </p:cNvSpPr>
            <p:nvPr/>
          </p:nvSpPr>
          <p:spPr bwMode="auto">
            <a:xfrm>
              <a:off x="1968" y="2777"/>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55" name="AutoShape 47"/>
            <p:cNvSpPr>
              <a:spLocks noChangeArrowheads="1"/>
            </p:cNvSpPr>
            <p:nvPr/>
          </p:nvSpPr>
          <p:spPr bwMode="auto">
            <a:xfrm>
              <a:off x="2256" y="2946"/>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56" name="AutoShape 48"/>
            <p:cNvSpPr>
              <a:spLocks noChangeArrowheads="1"/>
            </p:cNvSpPr>
            <p:nvPr/>
          </p:nvSpPr>
          <p:spPr bwMode="auto">
            <a:xfrm>
              <a:off x="1968" y="3113"/>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57" name="AutoShape 49"/>
            <p:cNvSpPr>
              <a:spLocks noChangeArrowheads="1"/>
            </p:cNvSpPr>
            <p:nvPr/>
          </p:nvSpPr>
          <p:spPr bwMode="auto">
            <a:xfrm>
              <a:off x="2256" y="3282"/>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58" name="AutoShape 50"/>
            <p:cNvSpPr>
              <a:spLocks noChangeArrowheads="1"/>
            </p:cNvSpPr>
            <p:nvPr/>
          </p:nvSpPr>
          <p:spPr bwMode="auto">
            <a:xfrm>
              <a:off x="1968" y="3449"/>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59" name="AutoShape 51"/>
            <p:cNvSpPr>
              <a:spLocks noChangeArrowheads="1"/>
            </p:cNvSpPr>
            <p:nvPr/>
          </p:nvSpPr>
          <p:spPr bwMode="auto">
            <a:xfrm>
              <a:off x="2256" y="3618"/>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60" name="AutoShape 52"/>
            <p:cNvSpPr>
              <a:spLocks noChangeArrowheads="1"/>
            </p:cNvSpPr>
            <p:nvPr/>
          </p:nvSpPr>
          <p:spPr bwMode="auto">
            <a:xfrm>
              <a:off x="2544" y="2441"/>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61" name="AutoShape 53"/>
            <p:cNvSpPr>
              <a:spLocks noChangeArrowheads="1"/>
            </p:cNvSpPr>
            <p:nvPr/>
          </p:nvSpPr>
          <p:spPr bwMode="auto">
            <a:xfrm>
              <a:off x="2832" y="2610"/>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62" name="AutoShape 54"/>
            <p:cNvSpPr>
              <a:spLocks noChangeArrowheads="1"/>
            </p:cNvSpPr>
            <p:nvPr/>
          </p:nvSpPr>
          <p:spPr bwMode="auto">
            <a:xfrm>
              <a:off x="2544" y="2777"/>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63" name="AutoShape 55"/>
            <p:cNvSpPr>
              <a:spLocks noChangeArrowheads="1"/>
            </p:cNvSpPr>
            <p:nvPr/>
          </p:nvSpPr>
          <p:spPr bwMode="auto">
            <a:xfrm>
              <a:off x="2832" y="2946"/>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64" name="AutoShape 56"/>
            <p:cNvSpPr>
              <a:spLocks noChangeArrowheads="1"/>
            </p:cNvSpPr>
            <p:nvPr/>
          </p:nvSpPr>
          <p:spPr bwMode="auto">
            <a:xfrm>
              <a:off x="2544" y="3113"/>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65" name="AutoShape 57"/>
            <p:cNvSpPr>
              <a:spLocks noChangeArrowheads="1"/>
            </p:cNvSpPr>
            <p:nvPr/>
          </p:nvSpPr>
          <p:spPr bwMode="auto">
            <a:xfrm>
              <a:off x="2832" y="3282"/>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66" name="AutoShape 58"/>
            <p:cNvSpPr>
              <a:spLocks noChangeArrowheads="1"/>
            </p:cNvSpPr>
            <p:nvPr/>
          </p:nvSpPr>
          <p:spPr bwMode="auto">
            <a:xfrm>
              <a:off x="2544" y="3449"/>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67" name="AutoShape 59"/>
            <p:cNvSpPr>
              <a:spLocks noChangeArrowheads="1"/>
            </p:cNvSpPr>
            <p:nvPr/>
          </p:nvSpPr>
          <p:spPr bwMode="auto">
            <a:xfrm>
              <a:off x="2832" y="3618"/>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68" name="AutoShape 60"/>
            <p:cNvSpPr>
              <a:spLocks noChangeArrowheads="1"/>
            </p:cNvSpPr>
            <p:nvPr/>
          </p:nvSpPr>
          <p:spPr bwMode="auto">
            <a:xfrm>
              <a:off x="3120" y="2441"/>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69" name="AutoShape 61"/>
            <p:cNvSpPr>
              <a:spLocks noChangeArrowheads="1"/>
            </p:cNvSpPr>
            <p:nvPr/>
          </p:nvSpPr>
          <p:spPr bwMode="auto">
            <a:xfrm>
              <a:off x="3408" y="2610"/>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70" name="AutoShape 62"/>
            <p:cNvSpPr>
              <a:spLocks noChangeArrowheads="1"/>
            </p:cNvSpPr>
            <p:nvPr/>
          </p:nvSpPr>
          <p:spPr bwMode="auto">
            <a:xfrm>
              <a:off x="3120" y="2777"/>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71" name="AutoShape 63"/>
            <p:cNvSpPr>
              <a:spLocks noChangeArrowheads="1"/>
            </p:cNvSpPr>
            <p:nvPr/>
          </p:nvSpPr>
          <p:spPr bwMode="auto">
            <a:xfrm>
              <a:off x="3408" y="2946"/>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72" name="AutoShape 64"/>
            <p:cNvSpPr>
              <a:spLocks noChangeArrowheads="1"/>
            </p:cNvSpPr>
            <p:nvPr/>
          </p:nvSpPr>
          <p:spPr bwMode="auto">
            <a:xfrm>
              <a:off x="3120" y="3113"/>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73" name="AutoShape 65"/>
            <p:cNvSpPr>
              <a:spLocks noChangeArrowheads="1"/>
            </p:cNvSpPr>
            <p:nvPr/>
          </p:nvSpPr>
          <p:spPr bwMode="auto">
            <a:xfrm>
              <a:off x="3408" y="3282"/>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74" name="AutoShape 66"/>
            <p:cNvSpPr>
              <a:spLocks noChangeArrowheads="1"/>
            </p:cNvSpPr>
            <p:nvPr/>
          </p:nvSpPr>
          <p:spPr bwMode="auto">
            <a:xfrm>
              <a:off x="3120" y="3449"/>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sp>
          <p:nvSpPr>
            <p:cNvPr id="94275" name="AutoShape 67"/>
            <p:cNvSpPr>
              <a:spLocks noChangeArrowheads="1"/>
            </p:cNvSpPr>
            <p:nvPr/>
          </p:nvSpPr>
          <p:spPr bwMode="auto">
            <a:xfrm>
              <a:off x="3408" y="3618"/>
              <a:ext cx="384" cy="332"/>
            </a:xfrm>
            <a:prstGeom prst="hexagon">
              <a:avLst>
                <a:gd name="adj" fmla="val 28916"/>
                <a:gd name="vf" fmla="val 115470"/>
              </a:avLst>
            </a:prstGeom>
            <a:noFill/>
            <a:ln w="9525">
              <a:solidFill>
                <a:schemeClr val="tx1"/>
              </a:solidFill>
              <a:miter lim="800000"/>
              <a:headEnd/>
              <a:tailEnd/>
            </a:ln>
            <a:effectLst/>
          </p:spPr>
          <p:txBody>
            <a:bodyPr wrap="none" anchor="ctr"/>
            <a:lstStyle/>
            <a:p>
              <a:endParaRPr lang="pl-PL"/>
            </a:p>
          </p:txBody>
        </p:sp>
      </p:grpSp>
      <p:sp>
        <p:nvSpPr>
          <p:cNvPr id="94280" name="Freeform 72"/>
          <p:cNvSpPr>
            <a:spLocks/>
          </p:cNvSpPr>
          <p:nvPr/>
        </p:nvSpPr>
        <p:spPr bwMode="auto">
          <a:xfrm>
            <a:off x="5954713" y="2133600"/>
            <a:ext cx="152400" cy="3886200"/>
          </a:xfrm>
          <a:custGeom>
            <a:avLst/>
            <a:gdLst/>
            <a:ahLst/>
            <a:cxnLst>
              <a:cxn ang="0">
                <a:pos x="96" y="2448"/>
              </a:cxn>
              <a:cxn ang="0">
                <a:pos x="0" y="2256"/>
              </a:cxn>
              <a:cxn ang="0">
                <a:pos x="96" y="2112"/>
              </a:cxn>
              <a:cxn ang="0">
                <a:pos x="0" y="1920"/>
              </a:cxn>
              <a:cxn ang="0">
                <a:pos x="96" y="1776"/>
              </a:cxn>
              <a:cxn ang="0">
                <a:pos x="0" y="1584"/>
              </a:cxn>
              <a:cxn ang="0">
                <a:pos x="96" y="1440"/>
              </a:cxn>
              <a:cxn ang="0">
                <a:pos x="0" y="1248"/>
              </a:cxn>
              <a:cxn ang="0">
                <a:pos x="96" y="1104"/>
              </a:cxn>
              <a:cxn ang="0">
                <a:pos x="0" y="912"/>
              </a:cxn>
              <a:cxn ang="0">
                <a:pos x="96" y="768"/>
              </a:cxn>
              <a:cxn ang="0">
                <a:pos x="0" y="624"/>
              </a:cxn>
              <a:cxn ang="0">
                <a:pos x="96" y="432"/>
              </a:cxn>
              <a:cxn ang="0">
                <a:pos x="0" y="240"/>
              </a:cxn>
              <a:cxn ang="0">
                <a:pos x="96" y="96"/>
              </a:cxn>
              <a:cxn ang="0">
                <a:pos x="48" y="0"/>
              </a:cxn>
            </a:cxnLst>
            <a:rect l="0" t="0" r="r" b="b"/>
            <a:pathLst>
              <a:path w="96" h="2448">
                <a:moveTo>
                  <a:pt x="96" y="2448"/>
                </a:moveTo>
                <a:lnTo>
                  <a:pt x="0" y="2256"/>
                </a:lnTo>
                <a:lnTo>
                  <a:pt x="96" y="2112"/>
                </a:lnTo>
                <a:lnTo>
                  <a:pt x="0" y="1920"/>
                </a:lnTo>
                <a:lnTo>
                  <a:pt x="96" y="1776"/>
                </a:lnTo>
                <a:lnTo>
                  <a:pt x="0" y="1584"/>
                </a:lnTo>
                <a:lnTo>
                  <a:pt x="96" y="1440"/>
                </a:lnTo>
                <a:lnTo>
                  <a:pt x="0" y="1248"/>
                </a:lnTo>
                <a:lnTo>
                  <a:pt x="96" y="1104"/>
                </a:lnTo>
                <a:lnTo>
                  <a:pt x="0" y="912"/>
                </a:lnTo>
                <a:lnTo>
                  <a:pt x="96" y="768"/>
                </a:lnTo>
                <a:lnTo>
                  <a:pt x="0" y="624"/>
                </a:lnTo>
                <a:lnTo>
                  <a:pt x="96" y="432"/>
                </a:lnTo>
                <a:lnTo>
                  <a:pt x="0" y="240"/>
                </a:lnTo>
                <a:lnTo>
                  <a:pt x="96" y="96"/>
                </a:lnTo>
                <a:lnTo>
                  <a:pt x="48" y="0"/>
                </a:lnTo>
              </a:path>
            </a:pathLst>
          </a:custGeom>
          <a:noFill/>
          <a:ln w="57150" cap="flat" cmpd="sng">
            <a:solidFill>
              <a:schemeClr val="tx2"/>
            </a:solidFill>
            <a:prstDash val="solid"/>
            <a:miter lim="800000"/>
            <a:headEnd type="none" w="med" len="med"/>
            <a:tailEnd type="none" w="med" len="med"/>
          </a:ln>
          <a:effectLst/>
        </p:spPr>
        <p:txBody>
          <a:bodyPr wrap="none"/>
          <a:lstStyle/>
          <a:p>
            <a:endParaRPr lang="pl-PL"/>
          </a:p>
        </p:txBody>
      </p:sp>
      <p:sp>
        <p:nvSpPr>
          <p:cNvPr id="94281" name="Cloud"/>
          <p:cNvSpPr>
            <a:spLocks noChangeAspect="1" noEditPoints="1" noChangeArrowheads="1"/>
          </p:cNvSpPr>
          <p:nvPr/>
        </p:nvSpPr>
        <p:spPr bwMode="auto">
          <a:xfrm>
            <a:off x="5105400" y="2516188"/>
            <a:ext cx="2743200" cy="2741612"/>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endParaRPr lang="pl-PL"/>
          </a:p>
        </p:txBody>
      </p:sp>
      <p:grpSp>
        <p:nvGrpSpPr>
          <p:cNvPr id="94287" name="Group 79"/>
          <p:cNvGrpSpPr>
            <a:grpSpLocks/>
          </p:cNvGrpSpPr>
          <p:nvPr/>
        </p:nvGrpSpPr>
        <p:grpSpPr bwMode="auto">
          <a:xfrm>
            <a:off x="5729288" y="1481138"/>
            <a:ext cx="700087" cy="5033963"/>
            <a:chOff x="2390" y="933"/>
            <a:chExt cx="441" cy="3171"/>
          </a:xfrm>
        </p:grpSpPr>
        <p:sp>
          <p:nvSpPr>
            <p:cNvPr id="94276" name="Text Box 68"/>
            <p:cNvSpPr txBox="1">
              <a:spLocks noChangeArrowheads="1"/>
            </p:cNvSpPr>
            <p:nvPr/>
          </p:nvSpPr>
          <p:spPr bwMode="auto">
            <a:xfrm>
              <a:off x="2582" y="3813"/>
              <a:ext cx="249" cy="291"/>
            </a:xfrm>
            <a:prstGeom prst="rect">
              <a:avLst/>
            </a:prstGeom>
            <a:noFill/>
            <a:ln w="9525">
              <a:noFill/>
              <a:miter lim="800000"/>
              <a:headEnd/>
              <a:tailEnd/>
            </a:ln>
            <a:effectLst/>
          </p:spPr>
          <p:txBody>
            <a:bodyPr wrap="none">
              <a:spAutoFit/>
            </a:bodyPr>
            <a:lstStyle/>
            <a:p>
              <a:r>
                <a:rPr lang="pl-PL" sz="2400" b="0">
                  <a:latin typeface="+mn-lt"/>
                </a:rPr>
                <a:t>A</a:t>
              </a:r>
            </a:p>
          </p:txBody>
        </p:sp>
        <p:sp>
          <p:nvSpPr>
            <p:cNvPr id="94277" name="Text Box 69"/>
            <p:cNvSpPr txBox="1">
              <a:spLocks noChangeArrowheads="1"/>
            </p:cNvSpPr>
            <p:nvPr/>
          </p:nvSpPr>
          <p:spPr bwMode="auto">
            <a:xfrm>
              <a:off x="2390" y="933"/>
              <a:ext cx="250" cy="291"/>
            </a:xfrm>
            <a:prstGeom prst="rect">
              <a:avLst/>
            </a:prstGeom>
            <a:noFill/>
            <a:ln w="9525">
              <a:noFill/>
              <a:miter lim="800000"/>
              <a:headEnd/>
              <a:tailEnd/>
            </a:ln>
            <a:effectLst/>
          </p:spPr>
          <p:txBody>
            <a:bodyPr wrap="none">
              <a:spAutoFit/>
            </a:bodyPr>
            <a:lstStyle/>
            <a:p>
              <a:r>
                <a:rPr lang="pl-PL" sz="2400" b="0">
                  <a:latin typeface="+mn-lt"/>
                </a:rPr>
                <a:t>B</a:t>
              </a:r>
            </a:p>
          </p:txBody>
        </p:sp>
        <p:sp>
          <p:nvSpPr>
            <p:cNvPr id="94278" name="Oval 70"/>
            <p:cNvSpPr>
              <a:spLocks noChangeArrowheads="1"/>
            </p:cNvSpPr>
            <p:nvPr/>
          </p:nvSpPr>
          <p:spPr bwMode="auto">
            <a:xfrm>
              <a:off x="2510" y="1228"/>
              <a:ext cx="96" cy="96"/>
            </a:xfrm>
            <a:prstGeom prst="ellipse">
              <a:avLst/>
            </a:prstGeom>
            <a:solidFill>
              <a:schemeClr val="hlink"/>
            </a:solidFill>
            <a:ln w="9525">
              <a:solidFill>
                <a:schemeClr val="tx1"/>
              </a:solidFill>
              <a:miter lim="800000"/>
              <a:headEnd/>
              <a:tailEnd/>
            </a:ln>
            <a:effectLst/>
          </p:spPr>
          <p:txBody>
            <a:bodyPr wrap="none" anchor="ctr"/>
            <a:lstStyle/>
            <a:p>
              <a:endParaRPr lang="pl-PL">
                <a:latin typeface="+mn-lt"/>
              </a:endParaRPr>
            </a:p>
          </p:txBody>
        </p:sp>
        <p:sp>
          <p:nvSpPr>
            <p:cNvPr id="94279" name="Oval 71"/>
            <p:cNvSpPr>
              <a:spLocks noChangeArrowheads="1"/>
            </p:cNvSpPr>
            <p:nvPr/>
          </p:nvSpPr>
          <p:spPr bwMode="auto">
            <a:xfrm>
              <a:off x="2592" y="3731"/>
              <a:ext cx="96" cy="96"/>
            </a:xfrm>
            <a:prstGeom prst="ellipse">
              <a:avLst/>
            </a:prstGeom>
            <a:solidFill>
              <a:schemeClr val="hlink"/>
            </a:solidFill>
            <a:ln w="9525">
              <a:solidFill>
                <a:schemeClr val="tx1"/>
              </a:solidFill>
              <a:miter lim="800000"/>
              <a:headEnd/>
              <a:tailEnd/>
            </a:ln>
            <a:effectLst/>
          </p:spPr>
          <p:txBody>
            <a:bodyPr wrap="none" anchor="ctr"/>
            <a:lstStyle/>
            <a:p>
              <a:endParaRPr lang="pl-PL">
                <a:latin typeface="+mn-lt"/>
              </a:endParaRPr>
            </a:p>
          </p:txBody>
        </p:sp>
      </p:grpSp>
      <p:sp>
        <p:nvSpPr>
          <p:cNvPr id="94286" name="Freeform 78"/>
          <p:cNvSpPr>
            <a:spLocks/>
          </p:cNvSpPr>
          <p:nvPr/>
        </p:nvSpPr>
        <p:spPr bwMode="auto">
          <a:xfrm>
            <a:off x="4572000" y="1979613"/>
            <a:ext cx="1524000" cy="4038600"/>
          </a:xfrm>
          <a:custGeom>
            <a:avLst/>
            <a:gdLst/>
            <a:ahLst/>
            <a:cxnLst>
              <a:cxn ang="0">
                <a:pos x="960" y="2544"/>
              </a:cxn>
              <a:cxn ang="0">
                <a:pos x="864" y="2352"/>
              </a:cxn>
              <a:cxn ang="0">
                <a:pos x="672" y="2352"/>
              </a:cxn>
              <a:cxn ang="0">
                <a:pos x="576" y="2208"/>
              </a:cxn>
              <a:cxn ang="0">
                <a:pos x="384" y="2208"/>
              </a:cxn>
              <a:cxn ang="0">
                <a:pos x="288" y="2016"/>
              </a:cxn>
              <a:cxn ang="0">
                <a:pos x="384" y="1872"/>
              </a:cxn>
              <a:cxn ang="0">
                <a:pos x="288" y="1680"/>
              </a:cxn>
              <a:cxn ang="0">
                <a:pos x="96" y="1680"/>
              </a:cxn>
              <a:cxn ang="0">
                <a:pos x="0" y="1536"/>
              </a:cxn>
              <a:cxn ang="0">
                <a:pos x="96" y="1344"/>
              </a:cxn>
              <a:cxn ang="0">
                <a:pos x="0" y="1200"/>
              </a:cxn>
              <a:cxn ang="0">
                <a:pos x="96" y="1008"/>
              </a:cxn>
              <a:cxn ang="0">
                <a:pos x="0" y="864"/>
              </a:cxn>
              <a:cxn ang="0">
                <a:pos x="96" y="720"/>
              </a:cxn>
              <a:cxn ang="0">
                <a:pos x="288" y="720"/>
              </a:cxn>
              <a:cxn ang="0">
                <a:pos x="384" y="528"/>
              </a:cxn>
              <a:cxn ang="0">
                <a:pos x="576" y="528"/>
              </a:cxn>
              <a:cxn ang="0">
                <a:pos x="672" y="336"/>
              </a:cxn>
              <a:cxn ang="0">
                <a:pos x="576" y="192"/>
              </a:cxn>
              <a:cxn ang="0">
                <a:pos x="672" y="48"/>
              </a:cxn>
              <a:cxn ang="0">
                <a:pos x="672" y="0"/>
              </a:cxn>
              <a:cxn ang="0">
                <a:pos x="864" y="0"/>
              </a:cxn>
            </a:cxnLst>
            <a:rect l="0" t="0" r="r" b="b"/>
            <a:pathLst>
              <a:path w="960" h="2544">
                <a:moveTo>
                  <a:pt x="960" y="2544"/>
                </a:moveTo>
                <a:lnTo>
                  <a:pt x="864" y="2352"/>
                </a:lnTo>
                <a:lnTo>
                  <a:pt x="672" y="2352"/>
                </a:lnTo>
                <a:lnTo>
                  <a:pt x="576" y="2208"/>
                </a:lnTo>
                <a:lnTo>
                  <a:pt x="384" y="2208"/>
                </a:lnTo>
                <a:lnTo>
                  <a:pt x="288" y="2016"/>
                </a:lnTo>
                <a:lnTo>
                  <a:pt x="384" y="1872"/>
                </a:lnTo>
                <a:lnTo>
                  <a:pt x="288" y="1680"/>
                </a:lnTo>
                <a:lnTo>
                  <a:pt x="96" y="1680"/>
                </a:lnTo>
                <a:lnTo>
                  <a:pt x="0" y="1536"/>
                </a:lnTo>
                <a:lnTo>
                  <a:pt x="96" y="1344"/>
                </a:lnTo>
                <a:lnTo>
                  <a:pt x="0" y="1200"/>
                </a:lnTo>
                <a:lnTo>
                  <a:pt x="96" y="1008"/>
                </a:lnTo>
                <a:lnTo>
                  <a:pt x="0" y="864"/>
                </a:lnTo>
                <a:lnTo>
                  <a:pt x="96" y="720"/>
                </a:lnTo>
                <a:lnTo>
                  <a:pt x="288" y="720"/>
                </a:lnTo>
                <a:lnTo>
                  <a:pt x="384" y="528"/>
                </a:lnTo>
                <a:lnTo>
                  <a:pt x="576" y="528"/>
                </a:lnTo>
                <a:lnTo>
                  <a:pt x="672" y="336"/>
                </a:lnTo>
                <a:lnTo>
                  <a:pt x="576" y="192"/>
                </a:lnTo>
                <a:lnTo>
                  <a:pt x="672" y="48"/>
                </a:lnTo>
                <a:lnTo>
                  <a:pt x="672" y="0"/>
                </a:lnTo>
                <a:lnTo>
                  <a:pt x="864" y="0"/>
                </a:lnTo>
              </a:path>
            </a:pathLst>
          </a:custGeom>
          <a:noFill/>
          <a:ln w="57150" cap="flat" cmpd="sng">
            <a:solidFill>
              <a:schemeClr val="hlink"/>
            </a:solidFill>
            <a:prstDash val="solid"/>
            <a:miter lim="800000"/>
            <a:headEnd type="none" w="med" len="med"/>
            <a:tailEnd type="none" w="med" len="med"/>
          </a:ln>
          <a:effectLst/>
        </p:spPr>
        <p:txBody>
          <a:bodyPr wrap="none"/>
          <a:lstStyle/>
          <a:p>
            <a:endParaRPr lang="pl-PL"/>
          </a:p>
        </p:txBody>
      </p:sp>
      <p:pic>
        <p:nvPicPr>
          <p:cNvPr id="94289" name="Picture 81" descr="C:\Slater_GingerLynn\ISOC\History\Paul_Baran\Paul_Baran_files\ii_rand_files\baran_paul.gif"/>
          <p:cNvPicPr>
            <a:picLocks noChangeAspect="1" noChangeArrowheads="1"/>
          </p:cNvPicPr>
          <p:nvPr/>
        </p:nvPicPr>
        <p:blipFill>
          <a:blip r:embed="rId3" cstate="print"/>
          <a:srcRect/>
          <a:stretch>
            <a:fillRect/>
          </a:stretch>
        </p:blipFill>
        <p:spPr bwMode="auto">
          <a:xfrm>
            <a:off x="541164" y="1600200"/>
            <a:ext cx="2806700" cy="3733800"/>
          </a:xfrm>
          <a:prstGeom prst="rect">
            <a:avLst/>
          </a:prstGeom>
          <a:noFill/>
        </p:spPr>
      </p:pic>
      <p:sp>
        <p:nvSpPr>
          <p:cNvPr id="94290" name="Text Box 82"/>
          <p:cNvSpPr txBox="1">
            <a:spLocks noChangeArrowheads="1"/>
          </p:cNvSpPr>
          <p:nvPr/>
        </p:nvSpPr>
        <p:spPr bwMode="auto">
          <a:xfrm>
            <a:off x="452264" y="5486400"/>
            <a:ext cx="2873479" cy="369332"/>
          </a:xfrm>
          <a:prstGeom prst="rect">
            <a:avLst/>
          </a:prstGeom>
          <a:noFill/>
          <a:ln w="9525">
            <a:noFill/>
            <a:miter lim="800000"/>
            <a:headEnd/>
            <a:tailEnd/>
          </a:ln>
          <a:effectLst/>
        </p:spPr>
        <p:txBody>
          <a:bodyPr wrap="none">
            <a:spAutoFit/>
          </a:bodyPr>
          <a:lstStyle/>
          <a:p>
            <a:r>
              <a:rPr lang="en-US">
                <a:latin typeface="+mn-lt"/>
              </a:rPr>
              <a:t>Born in Grodno, Poland</a:t>
            </a:r>
            <a:endParaRPr lang="pl-PL">
              <a:latin typeface="+mn-lt"/>
            </a:endParaRPr>
          </a:p>
        </p:txBody>
      </p:sp>
    </p:spTree>
    <p:extLst>
      <p:ext uri="{BB962C8B-B14F-4D97-AF65-F5344CB8AC3E}">
        <p14:creationId xmlns:p14="http://schemas.microsoft.com/office/powerpoint/2010/main" val="3215675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4289"/>
                                        </p:tgtEl>
                                        <p:attrNameLst>
                                          <p:attrName>style.visibility</p:attrName>
                                        </p:attrNameLst>
                                      </p:cBhvr>
                                      <p:to>
                                        <p:strVal val="visible"/>
                                      </p:to>
                                    </p:set>
                                    <p:animEffect transition="in" filter="wipe(left)">
                                      <p:cBhvr>
                                        <p:cTn id="7" dur="500"/>
                                        <p:tgtEl>
                                          <p:spTgt spid="9428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4290"/>
                                        </p:tgtEl>
                                        <p:attrNameLst>
                                          <p:attrName>style.visibility</p:attrName>
                                        </p:attrNameLst>
                                      </p:cBhvr>
                                      <p:to>
                                        <p:strVal val="visible"/>
                                      </p:to>
                                    </p:set>
                                    <p:animEffect transition="in" filter="wipe(left)">
                                      <p:cBhvr>
                                        <p:cTn id="12" dur="500"/>
                                        <p:tgtEl>
                                          <p:spTgt spid="9429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94283"/>
                                        </p:tgtEl>
                                        <p:attrNameLst>
                                          <p:attrName>style.visibility</p:attrName>
                                        </p:attrNameLst>
                                      </p:cBhvr>
                                      <p:to>
                                        <p:strVal val="visible"/>
                                      </p:to>
                                    </p:set>
                                    <p:animEffect transition="in" filter="checkerboard(across)">
                                      <p:cBhvr>
                                        <p:cTn id="17" dur="500"/>
                                        <p:tgtEl>
                                          <p:spTgt spid="94283"/>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94287"/>
                                        </p:tgtEl>
                                        <p:attrNameLst>
                                          <p:attrName>style.visibility</p:attrName>
                                        </p:attrNameLst>
                                      </p:cBhvr>
                                      <p:to>
                                        <p:strVal val="visible"/>
                                      </p:to>
                                    </p:set>
                                    <p:animEffect transition="in" filter="checkerboard(across)">
                                      <p:cBhvr>
                                        <p:cTn id="22" dur="500"/>
                                        <p:tgtEl>
                                          <p:spTgt spid="9428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94280"/>
                                        </p:tgtEl>
                                        <p:attrNameLst>
                                          <p:attrName>style.visibility</p:attrName>
                                        </p:attrNameLst>
                                      </p:cBhvr>
                                      <p:to>
                                        <p:strVal val="visible"/>
                                      </p:to>
                                    </p:set>
                                    <p:animEffect transition="in" filter="wipe(down)">
                                      <p:cBhvr>
                                        <p:cTn id="27" dur="500"/>
                                        <p:tgtEl>
                                          <p:spTgt spid="94280"/>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499"/>
                                          </p:stCondLst>
                                        </p:cTn>
                                        <p:tgtEl>
                                          <p:spTgt spid="94281"/>
                                        </p:tgtEl>
                                        <p:attrNameLst>
                                          <p:attrName>style.visibility</p:attrName>
                                        </p:attrNameLst>
                                      </p:cBhvr>
                                      <p:to>
                                        <p:strVal val="visible"/>
                                      </p:to>
                                    </p:set>
                                  </p:childTnLst>
                                  <p:subTnLst>
                                    <p:audio>
                                      <p:cMediaNode>
                                        <p:cTn display="0" masterRel="sameClick">
                                          <p:stCondLst>
                                            <p:cond evt="begin" delay="0">
                                              <p:tn val="30"/>
                                            </p:cond>
                                          </p:stCondLst>
                                          <p:endCondLst>
                                            <p:cond evt="onStopAudio" delay="0">
                                              <p:tgtEl>
                                                <p:sldTgt/>
                                              </p:tgtEl>
                                            </p:cond>
                                          </p:endCondLst>
                                        </p:cTn>
                                        <p:tgtEl>
                                          <p:sndTgt r:embed="rId2" name="explode.wav"/>
                                        </p:tgtEl>
                                      </p:cMediaNode>
                                    </p:audio>
                                  </p:sub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94286"/>
                                        </p:tgtEl>
                                        <p:attrNameLst>
                                          <p:attrName>style.visibility</p:attrName>
                                        </p:attrNameLst>
                                      </p:cBhvr>
                                      <p:to>
                                        <p:strVal val="visible"/>
                                      </p:to>
                                    </p:set>
                                    <p:animEffect transition="in" filter="wipe(down)">
                                      <p:cBhvr>
                                        <p:cTn id="36" dur="500"/>
                                        <p:tgtEl>
                                          <p:spTgt spid="94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80" grpId="0" animBg="1"/>
      <p:bldP spid="94281" grpId="0" animBg="1"/>
      <p:bldP spid="94286" grpId="0" animBg="1"/>
      <p:bldP spid="94290"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dirty="0"/>
              <a:t>Access Technologies</a:t>
            </a:r>
            <a:endParaRPr lang="pl-PL" dirty="0"/>
          </a:p>
        </p:txBody>
      </p:sp>
      <p:sp>
        <p:nvSpPr>
          <p:cNvPr id="144387" name="Rectangle 3"/>
          <p:cNvSpPr>
            <a:spLocks noGrp="1" noChangeArrowheads="1"/>
          </p:cNvSpPr>
          <p:nvPr>
            <p:ph idx="1"/>
          </p:nvPr>
        </p:nvSpPr>
        <p:spPr/>
        <p:txBody>
          <a:bodyPr/>
          <a:lstStyle/>
          <a:p>
            <a:pPr>
              <a:spcBef>
                <a:spcPct val="60000"/>
              </a:spcBef>
            </a:pPr>
            <a:r>
              <a:rPr lang="en-US" dirty="0"/>
              <a:t>Evolution of access networks</a:t>
            </a:r>
          </a:p>
          <a:p>
            <a:pPr>
              <a:spcBef>
                <a:spcPct val="60000"/>
              </a:spcBef>
            </a:pPr>
            <a:r>
              <a:rPr lang="en-US" dirty="0" err="1"/>
              <a:t>xDSL</a:t>
            </a:r>
            <a:r>
              <a:rPr lang="en-US" dirty="0"/>
              <a:t> technologies</a:t>
            </a:r>
          </a:p>
          <a:p>
            <a:pPr>
              <a:spcBef>
                <a:spcPct val="60000"/>
              </a:spcBef>
            </a:pPr>
            <a:r>
              <a:rPr lang="en-US" dirty="0"/>
              <a:t>Optical access networks</a:t>
            </a:r>
          </a:p>
          <a:p>
            <a:pPr>
              <a:spcBef>
                <a:spcPct val="60000"/>
              </a:spcBef>
            </a:pPr>
            <a:r>
              <a:rPr lang="en-US" dirty="0"/>
              <a:t>MAN example: Resilient Packet Ring</a:t>
            </a:r>
            <a:endParaRPr lang="pl-PL" dirty="0"/>
          </a:p>
        </p:txBody>
      </p:sp>
    </p:spTree>
    <p:extLst>
      <p:ext uri="{BB962C8B-B14F-4D97-AF65-F5344CB8AC3E}">
        <p14:creationId xmlns:p14="http://schemas.microsoft.com/office/powerpoint/2010/main" val="1895774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4387"/>
                                        </p:tgtEl>
                                        <p:attrNameLst>
                                          <p:attrName>style.visibility</p:attrName>
                                        </p:attrNameLst>
                                      </p:cBhvr>
                                      <p:to>
                                        <p:strVal val="visible"/>
                                      </p:to>
                                    </p:set>
                                    <p:animEffect transition="in" filter="wipe(left)">
                                      <p:cBhvr>
                                        <p:cTn id="7" dur="500"/>
                                        <p:tgtEl>
                                          <p:spTgt spid="144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453" name="Group 45"/>
          <p:cNvGrpSpPr>
            <a:grpSpLocks/>
          </p:cNvGrpSpPr>
          <p:nvPr/>
        </p:nvGrpSpPr>
        <p:grpSpPr bwMode="auto">
          <a:xfrm>
            <a:off x="5257800" y="2710317"/>
            <a:ext cx="3886200" cy="2163763"/>
            <a:chOff x="3312" y="1597"/>
            <a:chExt cx="2448" cy="1363"/>
          </a:xfrm>
        </p:grpSpPr>
        <p:pic>
          <p:nvPicPr>
            <p:cNvPr id="145410" name="Picture 2" descr="cloud - plain"/>
            <p:cNvPicPr>
              <a:picLocks noChangeAspect="1" noChangeArrowheads="1"/>
            </p:cNvPicPr>
            <p:nvPr/>
          </p:nvPicPr>
          <p:blipFill>
            <a:blip r:embed="rId3" cstate="print"/>
            <a:srcRect/>
            <a:stretch>
              <a:fillRect/>
            </a:stretch>
          </p:blipFill>
          <p:spPr bwMode="auto">
            <a:xfrm>
              <a:off x="3936" y="1597"/>
              <a:ext cx="1824" cy="1363"/>
            </a:xfrm>
            <a:prstGeom prst="rect">
              <a:avLst/>
            </a:prstGeom>
            <a:noFill/>
          </p:spPr>
        </p:pic>
        <p:sp>
          <p:nvSpPr>
            <p:cNvPr id="145416" name="Line 8"/>
            <p:cNvSpPr>
              <a:spLocks noChangeShapeType="1"/>
            </p:cNvSpPr>
            <p:nvPr/>
          </p:nvSpPr>
          <p:spPr bwMode="auto">
            <a:xfrm flipH="1" flipV="1">
              <a:off x="3312" y="1645"/>
              <a:ext cx="1344" cy="768"/>
            </a:xfrm>
            <a:prstGeom prst="line">
              <a:avLst/>
            </a:prstGeom>
            <a:noFill/>
            <a:ln w="38100">
              <a:solidFill>
                <a:srgbClr val="C0C0C0"/>
              </a:solidFill>
              <a:round/>
              <a:headEnd/>
              <a:tailEnd/>
            </a:ln>
            <a:effectLst/>
          </p:spPr>
          <p:txBody>
            <a:bodyPr/>
            <a:lstStyle/>
            <a:p>
              <a:endParaRPr lang="pl-PL">
                <a:latin typeface="+mn-lt"/>
              </a:endParaRPr>
            </a:p>
          </p:txBody>
        </p:sp>
        <p:sp>
          <p:nvSpPr>
            <p:cNvPr id="145421" name="Text Box 13"/>
            <p:cNvSpPr txBox="1">
              <a:spLocks noChangeArrowheads="1"/>
            </p:cNvSpPr>
            <p:nvPr/>
          </p:nvSpPr>
          <p:spPr bwMode="auto">
            <a:xfrm>
              <a:off x="4656" y="1783"/>
              <a:ext cx="997" cy="330"/>
            </a:xfrm>
            <a:prstGeom prst="rect">
              <a:avLst/>
            </a:prstGeom>
            <a:noFill/>
            <a:ln w="9525">
              <a:noFill/>
              <a:miter lim="800000"/>
              <a:headEnd/>
              <a:tailEnd/>
            </a:ln>
            <a:effectLst/>
          </p:spPr>
          <p:txBody>
            <a:bodyPr>
              <a:spAutoFit/>
            </a:bodyPr>
            <a:lstStyle/>
            <a:p>
              <a:pPr algn="ctr"/>
              <a:r>
                <a:rPr lang="en-US" sz="1400">
                  <a:latin typeface="+mn-lt"/>
                  <a:cs typeface="Arial" charset="0"/>
                </a:rPr>
                <a:t>Small/Medium Business</a:t>
              </a:r>
            </a:p>
          </p:txBody>
        </p:sp>
        <p:sp>
          <p:nvSpPr>
            <p:cNvPr id="145423" name="Text Box 15"/>
            <p:cNvSpPr txBox="1">
              <a:spLocks noChangeArrowheads="1"/>
            </p:cNvSpPr>
            <p:nvPr/>
          </p:nvSpPr>
          <p:spPr bwMode="auto">
            <a:xfrm>
              <a:off x="3832" y="1781"/>
              <a:ext cx="903" cy="192"/>
            </a:xfrm>
            <a:prstGeom prst="rect">
              <a:avLst/>
            </a:prstGeom>
            <a:noFill/>
            <a:ln w="9525">
              <a:noFill/>
              <a:miter lim="800000"/>
              <a:headEnd/>
              <a:tailEnd/>
            </a:ln>
            <a:effectLst/>
          </p:spPr>
          <p:txBody>
            <a:bodyPr wrap="none">
              <a:spAutoFit/>
            </a:bodyPr>
            <a:lstStyle/>
            <a:p>
              <a:r>
                <a:rPr lang="en-US" sz="1400">
                  <a:latin typeface="+mn-lt"/>
                  <a:cs typeface="Arial" charset="0"/>
                </a:rPr>
                <a:t>Fiber, Copper </a:t>
              </a:r>
            </a:p>
          </p:txBody>
        </p:sp>
        <p:pic>
          <p:nvPicPr>
            <p:cNvPr id="145438" name="Picture 30" descr="Medium Enterprise"/>
            <p:cNvPicPr>
              <a:picLocks noChangeAspect="1" noChangeArrowheads="1"/>
            </p:cNvPicPr>
            <p:nvPr/>
          </p:nvPicPr>
          <p:blipFill>
            <a:blip r:embed="rId4" cstate="print"/>
            <a:srcRect/>
            <a:stretch>
              <a:fillRect/>
            </a:stretch>
          </p:blipFill>
          <p:spPr bwMode="auto">
            <a:xfrm>
              <a:off x="4752" y="2221"/>
              <a:ext cx="480" cy="449"/>
            </a:xfrm>
            <a:prstGeom prst="rect">
              <a:avLst/>
            </a:prstGeom>
            <a:noFill/>
          </p:spPr>
        </p:pic>
      </p:grpSp>
      <p:grpSp>
        <p:nvGrpSpPr>
          <p:cNvPr id="145456" name="Group 48"/>
          <p:cNvGrpSpPr>
            <a:grpSpLocks/>
          </p:cNvGrpSpPr>
          <p:nvPr/>
        </p:nvGrpSpPr>
        <p:grpSpPr bwMode="auto">
          <a:xfrm>
            <a:off x="1447800" y="3015117"/>
            <a:ext cx="3810000" cy="3468688"/>
            <a:chOff x="912" y="1962"/>
            <a:chExt cx="2400" cy="2185"/>
          </a:xfrm>
        </p:grpSpPr>
        <p:pic>
          <p:nvPicPr>
            <p:cNvPr id="145412" name="Picture 4" descr="cloud - plain"/>
            <p:cNvPicPr>
              <a:picLocks noChangeAspect="1" noChangeArrowheads="1"/>
            </p:cNvPicPr>
            <p:nvPr/>
          </p:nvPicPr>
          <p:blipFill>
            <a:blip r:embed="rId3" cstate="print"/>
            <a:srcRect/>
            <a:stretch>
              <a:fillRect/>
            </a:stretch>
          </p:blipFill>
          <p:spPr bwMode="auto">
            <a:xfrm>
              <a:off x="1488" y="2252"/>
              <a:ext cx="1824" cy="1363"/>
            </a:xfrm>
            <a:prstGeom prst="rect">
              <a:avLst/>
            </a:prstGeom>
            <a:noFill/>
          </p:spPr>
        </p:pic>
        <p:grpSp>
          <p:nvGrpSpPr>
            <p:cNvPr id="145452" name="Group 44"/>
            <p:cNvGrpSpPr>
              <a:grpSpLocks/>
            </p:cNvGrpSpPr>
            <p:nvPr/>
          </p:nvGrpSpPr>
          <p:grpSpPr bwMode="auto">
            <a:xfrm>
              <a:off x="912" y="1962"/>
              <a:ext cx="2246" cy="2185"/>
              <a:chOff x="912" y="1789"/>
              <a:chExt cx="2246" cy="2185"/>
            </a:xfrm>
          </p:grpSpPr>
          <p:sp>
            <p:nvSpPr>
              <p:cNvPr id="145414" name="Freeform 6"/>
              <p:cNvSpPr>
                <a:spLocks/>
              </p:cNvSpPr>
              <p:nvPr/>
            </p:nvSpPr>
            <p:spPr bwMode="auto">
              <a:xfrm>
                <a:off x="1728" y="2899"/>
                <a:ext cx="456" cy="762"/>
              </a:xfrm>
              <a:custGeom>
                <a:avLst/>
                <a:gdLst/>
                <a:ahLst/>
                <a:cxnLst>
                  <a:cxn ang="0">
                    <a:pos x="456" y="0"/>
                  </a:cxn>
                  <a:cxn ang="0">
                    <a:pos x="0" y="762"/>
                  </a:cxn>
                </a:cxnLst>
                <a:rect l="0" t="0" r="r" b="b"/>
                <a:pathLst>
                  <a:path w="456" h="762">
                    <a:moveTo>
                      <a:pt x="456" y="0"/>
                    </a:moveTo>
                    <a:lnTo>
                      <a:pt x="0" y="762"/>
                    </a:lnTo>
                  </a:path>
                </a:pathLst>
              </a:custGeom>
              <a:noFill/>
              <a:ln w="28575">
                <a:solidFill>
                  <a:srgbClr val="C0C0C0"/>
                </a:solidFill>
                <a:round/>
                <a:headEnd/>
                <a:tailEnd/>
              </a:ln>
              <a:effectLst/>
            </p:spPr>
            <p:txBody>
              <a:bodyPr/>
              <a:lstStyle/>
              <a:p>
                <a:endParaRPr lang="pl-PL">
                  <a:latin typeface="+mn-lt"/>
                </a:endParaRPr>
              </a:p>
            </p:txBody>
          </p:sp>
          <p:sp>
            <p:nvSpPr>
              <p:cNvPr id="145415" name="Freeform 7"/>
              <p:cNvSpPr>
                <a:spLocks/>
              </p:cNvSpPr>
              <p:nvPr/>
            </p:nvSpPr>
            <p:spPr bwMode="auto">
              <a:xfrm>
                <a:off x="1200" y="2881"/>
                <a:ext cx="702" cy="636"/>
              </a:xfrm>
              <a:custGeom>
                <a:avLst/>
                <a:gdLst/>
                <a:ahLst/>
                <a:cxnLst>
                  <a:cxn ang="0">
                    <a:pos x="702" y="0"/>
                  </a:cxn>
                  <a:cxn ang="0">
                    <a:pos x="0" y="636"/>
                  </a:cxn>
                </a:cxnLst>
                <a:rect l="0" t="0" r="r" b="b"/>
                <a:pathLst>
                  <a:path w="702" h="636">
                    <a:moveTo>
                      <a:pt x="702" y="0"/>
                    </a:moveTo>
                    <a:lnTo>
                      <a:pt x="0" y="636"/>
                    </a:lnTo>
                  </a:path>
                </a:pathLst>
              </a:custGeom>
              <a:noFill/>
              <a:ln w="28575">
                <a:solidFill>
                  <a:srgbClr val="C0C0C0"/>
                </a:solidFill>
                <a:round/>
                <a:headEnd/>
                <a:tailEnd/>
              </a:ln>
              <a:effectLst/>
            </p:spPr>
            <p:txBody>
              <a:bodyPr/>
              <a:lstStyle/>
              <a:p>
                <a:endParaRPr lang="pl-PL">
                  <a:latin typeface="+mn-lt"/>
                </a:endParaRPr>
              </a:p>
            </p:txBody>
          </p:sp>
          <p:sp>
            <p:nvSpPr>
              <p:cNvPr id="145417" name="Line 9"/>
              <p:cNvSpPr>
                <a:spLocks noChangeShapeType="1"/>
              </p:cNvSpPr>
              <p:nvPr/>
            </p:nvSpPr>
            <p:spPr bwMode="auto">
              <a:xfrm flipH="1">
                <a:off x="2496" y="1789"/>
                <a:ext cx="144" cy="768"/>
              </a:xfrm>
              <a:prstGeom prst="line">
                <a:avLst/>
              </a:prstGeom>
              <a:noFill/>
              <a:ln w="38100">
                <a:solidFill>
                  <a:srgbClr val="C0C0C0"/>
                </a:solidFill>
                <a:round/>
                <a:headEnd/>
                <a:tailEnd/>
              </a:ln>
              <a:effectLst/>
            </p:spPr>
            <p:txBody>
              <a:bodyPr/>
              <a:lstStyle/>
              <a:p>
                <a:endParaRPr lang="pl-PL">
                  <a:latin typeface="+mn-lt"/>
                </a:endParaRPr>
              </a:p>
            </p:txBody>
          </p:sp>
          <p:sp>
            <p:nvSpPr>
              <p:cNvPr id="145419" name="Rectangle 11"/>
              <p:cNvSpPr>
                <a:spLocks noChangeArrowheads="1"/>
              </p:cNvSpPr>
              <p:nvPr/>
            </p:nvSpPr>
            <p:spPr bwMode="auto">
              <a:xfrm>
                <a:off x="2210" y="2574"/>
                <a:ext cx="478" cy="223"/>
              </a:xfrm>
              <a:prstGeom prst="rect">
                <a:avLst/>
              </a:prstGeom>
              <a:noFill/>
              <a:ln w="9525">
                <a:noFill/>
                <a:miter lim="800000"/>
                <a:headEnd/>
                <a:tailEnd/>
              </a:ln>
              <a:effectLst/>
            </p:spPr>
            <p:txBody>
              <a:bodyPr wrap="none" anchor="ctr"/>
              <a:lstStyle/>
              <a:p>
                <a:pPr algn="ctr" eaLnBrk="0" hangingPunct="0"/>
                <a:r>
                  <a:rPr lang="en-US" sz="1400">
                    <a:latin typeface="+mn-lt"/>
                    <a:cs typeface="Arial" charset="0"/>
                  </a:rPr>
                  <a:t>Broadband</a:t>
                </a:r>
              </a:p>
              <a:p>
                <a:pPr algn="ctr" eaLnBrk="0" hangingPunct="0"/>
                <a:r>
                  <a:rPr lang="en-US" sz="1400">
                    <a:latin typeface="+mn-lt"/>
                    <a:cs typeface="Arial" charset="0"/>
                  </a:rPr>
                  <a:t>Wireless</a:t>
                </a:r>
              </a:p>
            </p:txBody>
          </p:sp>
          <p:sp>
            <p:nvSpPr>
              <p:cNvPr id="145420" name="Text Box 12"/>
              <p:cNvSpPr txBox="1">
                <a:spLocks noChangeArrowheads="1"/>
              </p:cNvSpPr>
              <p:nvPr/>
            </p:nvSpPr>
            <p:spPr bwMode="auto">
              <a:xfrm>
                <a:off x="1920" y="3644"/>
                <a:ext cx="1238" cy="330"/>
              </a:xfrm>
              <a:prstGeom prst="rect">
                <a:avLst/>
              </a:prstGeom>
              <a:noFill/>
              <a:ln w="9525">
                <a:noFill/>
                <a:miter lim="800000"/>
                <a:headEnd/>
                <a:tailEnd/>
              </a:ln>
              <a:effectLst/>
            </p:spPr>
            <p:txBody>
              <a:bodyPr wrap="none">
                <a:spAutoFit/>
              </a:bodyPr>
              <a:lstStyle/>
              <a:p>
                <a:r>
                  <a:rPr lang="en-US" sz="1400">
                    <a:latin typeface="+mn-lt"/>
                    <a:cs typeface="Arial" charset="0"/>
                  </a:rPr>
                  <a:t>Wireless data/video</a:t>
                </a:r>
              </a:p>
              <a:p>
                <a:r>
                  <a:rPr lang="en-US" sz="1400">
                    <a:latin typeface="+mn-lt"/>
                    <a:cs typeface="Arial" charset="0"/>
                  </a:rPr>
                  <a:t>Mobile Computing</a:t>
                </a:r>
              </a:p>
            </p:txBody>
          </p:sp>
          <p:pic>
            <p:nvPicPr>
              <p:cNvPr id="145435" name="Picture 27" descr="Tower"/>
              <p:cNvPicPr>
                <a:picLocks noChangeAspect="1" noChangeArrowheads="1"/>
              </p:cNvPicPr>
              <p:nvPr/>
            </p:nvPicPr>
            <p:blipFill>
              <a:blip r:embed="rId5" cstate="print"/>
              <a:srcRect/>
              <a:stretch>
                <a:fillRect/>
              </a:stretch>
            </p:blipFill>
            <p:spPr bwMode="auto">
              <a:xfrm>
                <a:off x="1824" y="2509"/>
                <a:ext cx="317" cy="768"/>
              </a:xfrm>
              <a:prstGeom prst="rect">
                <a:avLst/>
              </a:prstGeom>
              <a:noFill/>
            </p:spPr>
          </p:pic>
          <p:pic>
            <p:nvPicPr>
              <p:cNvPr id="145436" name="Picture 28" descr="Tower"/>
              <p:cNvPicPr>
                <a:picLocks noChangeAspect="1" noChangeArrowheads="1"/>
              </p:cNvPicPr>
              <p:nvPr/>
            </p:nvPicPr>
            <p:blipFill>
              <a:blip r:embed="rId5" cstate="print"/>
              <a:srcRect/>
              <a:stretch>
                <a:fillRect/>
              </a:stretch>
            </p:blipFill>
            <p:spPr bwMode="auto">
              <a:xfrm>
                <a:off x="2736" y="2269"/>
                <a:ext cx="317" cy="768"/>
              </a:xfrm>
              <a:prstGeom prst="rect">
                <a:avLst/>
              </a:prstGeom>
              <a:noFill/>
            </p:spPr>
          </p:pic>
          <p:pic>
            <p:nvPicPr>
              <p:cNvPr id="145437" name="Picture 29" descr="Tower"/>
              <p:cNvPicPr>
                <a:picLocks noChangeAspect="1" noChangeArrowheads="1"/>
              </p:cNvPicPr>
              <p:nvPr/>
            </p:nvPicPr>
            <p:blipFill>
              <a:blip r:embed="rId5" cstate="print"/>
              <a:srcRect/>
              <a:stretch>
                <a:fillRect/>
              </a:stretch>
            </p:blipFill>
            <p:spPr bwMode="auto">
              <a:xfrm>
                <a:off x="2304" y="2797"/>
                <a:ext cx="317" cy="768"/>
              </a:xfrm>
              <a:prstGeom prst="rect">
                <a:avLst/>
              </a:prstGeom>
              <a:noFill/>
            </p:spPr>
          </p:pic>
          <p:pic>
            <p:nvPicPr>
              <p:cNvPr id="145439" name="Picture 31" descr="Laptop"/>
              <p:cNvPicPr>
                <a:picLocks noChangeAspect="1" noChangeArrowheads="1"/>
              </p:cNvPicPr>
              <p:nvPr/>
            </p:nvPicPr>
            <p:blipFill>
              <a:blip r:embed="rId6" cstate="print"/>
              <a:srcRect/>
              <a:stretch>
                <a:fillRect/>
              </a:stretch>
            </p:blipFill>
            <p:spPr bwMode="auto">
              <a:xfrm>
                <a:off x="912" y="3373"/>
                <a:ext cx="432" cy="410"/>
              </a:xfrm>
              <a:prstGeom prst="rect">
                <a:avLst/>
              </a:prstGeom>
              <a:noFill/>
            </p:spPr>
          </p:pic>
          <p:pic>
            <p:nvPicPr>
              <p:cNvPr id="145440" name="Picture 32" descr="Laptop"/>
              <p:cNvPicPr>
                <a:picLocks noChangeAspect="1" noChangeArrowheads="1"/>
              </p:cNvPicPr>
              <p:nvPr/>
            </p:nvPicPr>
            <p:blipFill>
              <a:blip r:embed="rId6" cstate="print"/>
              <a:srcRect/>
              <a:stretch>
                <a:fillRect/>
              </a:stretch>
            </p:blipFill>
            <p:spPr bwMode="auto">
              <a:xfrm>
                <a:off x="1440" y="3517"/>
                <a:ext cx="432" cy="410"/>
              </a:xfrm>
              <a:prstGeom prst="rect">
                <a:avLst/>
              </a:prstGeom>
              <a:noFill/>
            </p:spPr>
          </p:pic>
        </p:grpSp>
      </p:grpSp>
      <p:grpSp>
        <p:nvGrpSpPr>
          <p:cNvPr id="145451" name="Group 43"/>
          <p:cNvGrpSpPr>
            <a:grpSpLocks/>
          </p:cNvGrpSpPr>
          <p:nvPr/>
        </p:nvGrpSpPr>
        <p:grpSpPr bwMode="auto">
          <a:xfrm>
            <a:off x="0" y="2862717"/>
            <a:ext cx="3581400" cy="2667000"/>
            <a:chOff x="0" y="1693"/>
            <a:chExt cx="2256" cy="1680"/>
          </a:xfrm>
        </p:grpSpPr>
        <p:pic>
          <p:nvPicPr>
            <p:cNvPr id="145411" name="Picture 3" descr="cloud - plain"/>
            <p:cNvPicPr>
              <a:picLocks noChangeAspect="1" noChangeArrowheads="1"/>
            </p:cNvPicPr>
            <p:nvPr/>
          </p:nvPicPr>
          <p:blipFill>
            <a:blip r:embed="rId3" cstate="print"/>
            <a:srcRect/>
            <a:stretch>
              <a:fillRect/>
            </a:stretch>
          </p:blipFill>
          <p:spPr bwMode="auto">
            <a:xfrm>
              <a:off x="0" y="1885"/>
              <a:ext cx="1824" cy="1363"/>
            </a:xfrm>
            <a:prstGeom prst="rect">
              <a:avLst/>
            </a:prstGeom>
            <a:noFill/>
          </p:spPr>
        </p:pic>
        <p:sp>
          <p:nvSpPr>
            <p:cNvPr id="145418" name="Freeform 10"/>
            <p:cNvSpPr>
              <a:spLocks/>
            </p:cNvSpPr>
            <p:nvPr/>
          </p:nvSpPr>
          <p:spPr bwMode="auto">
            <a:xfrm>
              <a:off x="678" y="1693"/>
              <a:ext cx="1578" cy="948"/>
            </a:xfrm>
            <a:custGeom>
              <a:avLst/>
              <a:gdLst/>
              <a:ahLst/>
              <a:cxnLst>
                <a:cxn ang="0">
                  <a:pos x="1578" y="0"/>
                </a:cxn>
                <a:cxn ang="0">
                  <a:pos x="0" y="948"/>
                </a:cxn>
              </a:cxnLst>
              <a:rect l="0" t="0" r="r" b="b"/>
              <a:pathLst>
                <a:path w="1578" h="948">
                  <a:moveTo>
                    <a:pt x="1578" y="0"/>
                  </a:moveTo>
                  <a:lnTo>
                    <a:pt x="0" y="948"/>
                  </a:lnTo>
                </a:path>
              </a:pathLst>
            </a:custGeom>
            <a:noFill/>
            <a:ln w="38100">
              <a:solidFill>
                <a:srgbClr val="C0C0C0"/>
              </a:solidFill>
              <a:round/>
              <a:headEnd/>
              <a:tailEnd/>
            </a:ln>
            <a:effectLst/>
          </p:spPr>
          <p:txBody>
            <a:bodyPr/>
            <a:lstStyle/>
            <a:p>
              <a:endParaRPr lang="pl-PL">
                <a:latin typeface="+mn-lt"/>
              </a:endParaRPr>
            </a:p>
          </p:txBody>
        </p:sp>
        <p:sp>
          <p:nvSpPr>
            <p:cNvPr id="145425" name="Rectangle 17"/>
            <p:cNvSpPr>
              <a:spLocks noChangeArrowheads="1"/>
            </p:cNvSpPr>
            <p:nvPr/>
          </p:nvSpPr>
          <p:spPr bwMode="auto">
            <a:xfrm>
              <a:off x="50" y="1908"/>
              <a:ext cx="1150" cy="465"/>
            </a:xfrm>
            <a:prstGeom prst="rect">
              <a:avLst/>
            </a:prstGeom>
            <a:noFill/>
            <a:ln w="9525">
              <a:noFill/>
              <a:miter lim="800000"/>
              <a:headEnd/>
              <a:tailEnd/>
            </a:ln>
            <a:effectLst/>
          </p:spPr>
          <p:txBody>
            <a:bodyPr anchor="ctr">
              <a:spAutoFit/>
            </a:bodyPr>
            <a:lstStyle/>
            <a:p>
              <a:pPr eaLnBrk="0" hangingPunct="0"/>
              <a:r>
                <a:rPr lang="en-US" sz="1400">
                  <a:latin typeface="+mn-lt"/>
                  <a:cs typeface="Arial" charset="0"/>
                </a:rPr>
                <a:t>Enterprise/ Business</a:t>
              </a:r>
            </a:p>
            <a:p>
              <a:pPr eaLnBrk="0" hangingPunct="0"/>
              <a:r>
                <a:rPr lang="en-US" sz="1400">
                  <a:latin typeface="+mn-lt"/>
                  <a:cs typeface="Arial" charset="0"/>
                </a:rPr>
                <a:t>Broadband</a:t>
              </a:r>
            </a:p>
          </p:txBody>
        </p:sp>
        <p:pic>
          <p:nvPicPr>
            <p:cNvPr id="145426" name="Picture 18" descr="Large Enterprise"/>
            <p:cNvPicPr>
              <a:picLocks noChangeAspect="1" noChangeArrowheads="1"/>
            </p:cNvPicPr>
            <p:nvPr/>
          </p:nvPicPr>
          <p:blipFill>
            <a:blip r:embed="rId7" cstate="print"/>
            <a:srcRect/>
            <a:stretch>
              <a:fillRect/>
            </a:stretch>
          </p:blipFill>
          <p:spPr bwMode="auto">
            <a:xfrm>
              <a:off x="432" y="2317"/>
              <a:ext cx="416" cy="624"/>
            </a:xfrm>
            <a:prstGeom prst="rect">
              <a:avLst/>
            </a:prstGeom>
            <a:noFill/>
          </p:spPr>
        </p:pic>
        <p:pic>
          <p:nvPicPr>
            <p:cNvPr id="145427" name="Picture 19" descr="Large Enterprise"/>
            <p:cNvPicPr>
              <a:picLocks noChangeAspect="1" noChangeArrowheads="1"/>
            </p:cNvPicPr>
            <p:nvPr/>
          </p:nvPicPr>
          <p:blipFill>
            <a:blip r:embed="rId7" cstate="print"/>
            <a:srcRect/>
            <a:stretch>
              <a:fillRect/>
            </a:stretch>
          </p:blipFill>
          <p:spPr bwMode="auto">
            <a:xfrm>
              <a:off x="912" y="2509"/>
              <a:ext cx="416" cy="624"/>
            </a:xfrm>
            <a:prstGeom prst="rect">
              <a:avLst/>
            </a:prstGeom>
            <a:noFill/>
          </p:spPr>
        </p:pic>
        <p:pic>
          <p:nvPicPr>
            <p:cNvPr id="145428" name="Picture 20" descr="Large Enterprise"/>
            <p:cNvPicPr>
              <a:picLocks noChangeAspect="1" noChangeArrowheads="1"/>
            </p:cNvPicPr>
            <p:nvPr/>
          </p:nvPicPr>
          <p:blipFill>
            <a:blip r:embed="rId7" cstate="print"/>
            <a:srcRect/>
            <a:stretch>
              <a:fillRect/>
            </a:stretch>
          </p:blipFill>
          <p:spPr bwMode="auto">
            <a:xfrm>
              <a:off x="624" y="2749"/>
              <a:ext cx="416" cy="624"/>
            </a:xfrm>
            <a:prstGeom prst="rect">
              <a:avLst/>
            </a:prstGeom>
            <a:noFill/>
          </p:spPr>
        </p:pic>
        <p:sp>
          <p:nvSpPr>
            <p:cNvPr id="145441" name="Text Box 33"/>
            <p:cNvSpPr txBox="1">
              <a:spLocks noChangeArrowheads="1"/>
            </p:cNvSpPr>
            <p:nvPr/>
          </p:nvSpPr>
          <p:spPr bwMode="auto">
            <a:xfrm>
              <a:off x="1329" y="1887"/>
              <a:ext cx="402" cy="192"/>
            </a:xfrm>
            <a:prstGeom prst="rect">
              <a:avLst/>
            </a:prstGeom>
            <a:noFill/>
            <a:ln w="9525">
              <a:noFill/>
              <a:miter lim="800000"/>
              <a:headEnd/>
              <a:tailEnd/>
            </a:ln>
            <a:effectLst/>
          </p:spPr>
          <p:txBody>
            <a:bodyPr wrap="none">
              <a:spAutoFit/>
            </a:bodyPr>
            <a:lstStyle/>
            <a:p>
              <a:r>
                <a:rPr lang="en-US" sz="1400">
                  <a:latin typeface="+mn-lt"/>
                  <a:cs typeface="Arial" charset="0"/>
                </a:rPr>
                <a:t>Fiber</a:t>
              </a:r>
            </a:p>
          </p:txBody>
        </p:sp>
      </p:grpSp>
      <p:grpSp>
        <p:nvGrpSpPr>
          <p:cNvPr id="145454" name="Group 46"/>
          <p:cNvGrpSpPr>
            <a:grpSpLocks/>
          </p:cNvGrpSpPr>
          <p:nvPr/>
        </p:nvGrpSpPr>
        <p:grpSpPr bwMode="auto">
          <a:xfrm>
            <a:off x="4267200" y="2918280"/>
            <a:ext cx="4114800" cy="3916362"/>
            <a:chOff x="3024" y="1837"/>
            <a:chExt cx="2592" cy="2467"/>
          </a:xfrm>
        </p:grpSpPr>
        <p:pic>
          <p:nvPicPr>
            <p:cNvPr id="145413" name="Picture 5" descr="cloud - plain"/>
            <p:cNvPicPr>
              <a:picLocks noChangeAspect="1" noChangeArrowheads="1"/>
            </p:cNvPicPr>
            <p:nvPr/>
          </p:nvPicPr>
          <p:blipFill>
            <a:blip r:embed="rId3" cstate="print"/>
            <a:srcRect/>
            <a:stretch>
              <a:fillRect/>
            </a:stretch>
          </p:blipFill>
          <p:spPr bwMode="auto">
            <a:xfrm>
              <a:off x="3552" y="2941"/>
              <a:ext cx="1824" cy="1363"/>
            </a:xfrm>
            <a:prstGeom prst="rect">
              <a:avLst/>
            </a:prstGeom>
            <a:noFill/>
          </p:spPr>
        </p:pic>
        <p:sp>
          <p:nvSpPr>
            <p:cNvPr id="145422" name="Freeform 14"/>
            <p:cNvSpPr>
              <a:spLocks/>
            </p:cNvSpPr>
            <p:nvPr/>
          </p:nvSpPr>
          <p:spPr bwMode="auto">
            <a:xfrm>
              <a:off x="3024" y="1837"/>
              <a:ext cx="1248" cy="1812"/>
            </a:xfrm>
            <a:custGeom>
              <a:avLst/>
              <a:gdLst/>
              <a:ahLst/>
              <a:cxnLst>
                <a:cxn ang="0">
                  <a:pos x="1248" y="1812"/>
                </a:cxn>
                <a:cxn ang="0">
                  <a:pos x="0" y="0"/>
                </a:cxn>
              </a:cxnLst>
              <a:rect l="0" t="0" r="r" b="b"/>
              <a:pathLst>
                <a:path w="1248" h="1812">
                  <a:moveTo>
                    <a:pt x="1248" y="1812"/>
                  </a:moveTo>
                  <a:lnTo>
                    <a:pt x="0" y="0"/>
                  </a:lnTo>
                </a:path>
              </a:pathLst>
            </a:custGeom>
            <a:noFill/>
            <a:ln w="38100">
              <a:solidFill>
                <a:srgbClr val="C0C0C0"/>
              </a:solidFill>
              <a:round/>
              <a:headEnd/>
              <a:tailEnd/>
            </a:ln>
            <a:effectLst/>
          </p:spPr>
          <p:txBody>
            <a:bodyPr/>
            <a:lstStyle/>
            <a:p>
              <a:endParaRPr lang="pl-PL">
                <a:latin typeface="+mn-lt"/>
              </a:endParaRPr>
            </a:p>
          </p:txBody>
        </p:sp>
        <p:sp>
          <p:nvSpPr>
            <p:cNvPr id="145424" name="Text Box 16"/>
            <p:cNvSpPr txBox="1">
              <a:spLocks noChangeArrowheads="1"/>
            </p:cNvSpPr>
            <p:nvPr/>
          </p:nvSpPr>
          <p:spPr bwMode="auto">
            <a:xfrm>
              <a:off x="3832" y="2837"/>
              <a:ext cx="1217" cy="192"/>
            </a:xfrm>
            <a:prstGeom prst="rect">
              <a:avLst/>
            </a:prstGeom>
            <a:noFill/>
            <a:ln w="9525">
              <a:noFill/>
              <a:miter lim="800000"/>
              <a:headEnd/>
              <a:tailEnd/>
            </a:ln>
            <a:effectLst/>
          </p:spPr>
          <p:txBody>
            <a:bodyPr wrap="none">
              <a:spAutoFit/>
            </a:bodyPr>
            <a:lstStyle/>
            <a:p>
              <a:r>
                <a:rPr lang="en-US" sz="1400">
                  <a:latin typeface="+mn-lt"/>
                  <a:cs typeface="Arial" charset="0"/>
                </a:rPr>
                <a:t>Copper, Fiber, Coax</a:t>
              </a:r>
            </a:p>
          </p:txBody>
        </p:sp>
        <p:sp>
          <p:nvSpPr>
            <p:cNvPr id="145429" name="Rectangle 21"/>
            <p:cNvSpPr>
              <a:spLocks noChangeArrowheads="1"/>
            </p:cNvSpPr>
            <p:nvPr/>
          </p:nvSpPr>
          <p:spPr bwMode="auto">
            <a:xfrm>
              <a:off x="4384" y="3112"/>
              <a:ext cx="1232" cy="330"/>
            </a:xfrm>
            <a:prstGeom prst="rect">
              <a:avLst/>
            </a:prstGeom>
            <a:noFill/>
            <a:ln w="9525">
              <a:noFill/>
              <a:miter lim="800000"/>
              <a:headEnd/>
              <a:tailEnd/>
            </a:ln>
            <a:effectLst/>
          </p:spPr>
          <p:txBody>
            <a:bodyPr anchor="ctr">
              <a:spAutoFit/>
            </a:bodyPr>
            <a:lstStyle/>
            <a:p>
              <a:pPr algn="ctr" eaLnBrk="0" hangingPunct="0"/>
              <a:r>
                <a:rPr lang="en-US" sz="1400">
                  <a:latin typeface="+mn-lt"/>
                  <a:cs typeface="Arial" charset="0"/>
                </a:rPr>
                <a:t>Residential and Telecommuting</a:t>
              </a:r>
            </a:p>
          </p:txBody>
        </p:sp>
        <p:pic>
          <p:nvPicPr>
            <p:cNvPr id="145430" name="Picture 22" descr="Residential"/>
            <p:cNvPicPr>
              <a:picLocks noChangeAspect="1" noChangeArrowheads="1"/>
            </p:cNvPicPr>
            <p:nvPr/>
          </p:nvPicPr>
          <p:blipFill>
            <a:blip r:embed="rId8" cstate="print"/>
            <a:srcRect/>
            <a:stretch>
              <a:fillRect/>
            </a:stretch>
          </p:blipFill>
          <p:spPr bwMode="auto">
            <a:xfrm>
              <a:off x="3792" y="3661"/>
              <a:ext cx="256" cy="214"/>
            </a:xfrm>
            <a:prstGeom prst="rect">
              <a:avLst/>
            </a:prstGeom>
            <a:noFill/>
          </p:spPr>
        </p:pic>
        <p:pic>
          <p:nvPicPr>
            <p:cNvPr id="145431" name="Picture 23" descr="Residential"/>
            <p:cNvPicPr>
              <a:picLocks noChangeAspect="1" noChangeArrowheads="1"/>
            </p:cNvPicPr>
            <p:nvPr/>
          </p:nvPicPr>
          <p:blipFill>
            <a:blip r:embed="rId8" cstate="print"/>
            <a:srcRect/>
            <a:stretch>
              <a:fillRect/>
            </a:stretch>
          </p:blipFill>
          <p:spPr bwMode="auto">
            <a:xfrm>
              <a:off x="4304" y="3661"/>
              <a:ext cx="256" cy="214"/>
            </a:xfrm>
            <a:prstGeom prst="rect">
              <a:avLst/>
            </a:prstGeom>
            <a:noFill/>
          </p:spPr>
        </p:pic>
        <p:pic>
          <p:nvPicPr>
            <p:cNvPr id="145432" name="Picture 24" descr="Residential"/>
            <p:cNvPicPr>
              <a:picLocks noChangeAspect="1" noChangeArrowheads="1"/>
            </p:cNvPicPr>
            <p:nvPr/>
          </p:nvPicPr>
          <p:blipFill>
            <a:blip r:embed="rId8" cstate="print"/>
            <a:srcRect/>
            <a:stretch>
              <a:fillRect/>
            </a:stretch>
          </p:blipFill>
          <p:spPr bwMode="auto">
            <a:xfrm>
              <a:off x="4816" y="3661"/>
              <a:ext cx="256" cy="214"/>
            </a:xfrm>
            <a:prstGeom prst="rect">
              <a:avLst/>
            </a:prstGeom>
            <a:noFill/>
          </p:spPr>
        </p:pic>
        <p:pic>
          <p:nvPicPr>
            <p:cNvPr id="145433" name="Picture 25" descr="Residential"/>
            <p:cNvPicPr>
              <a:picLocks noChangeAspect="1" noChangeArrowheads="1"/>
            </p:cNvPicPr>
            <p:nvPr/>
          </p:nvPicPr>
          <p:blipFill>
            <a:blip r:embed="rId8" cstate="print"/>
            <a:srcRect/>
            <a:stretch>
              <a:fillRect/>
            </a:stretch>
          </p:blipFill>
          <p:spPr bwMode="auto">
            <a:xfrm>
              <a:off x="4992" y="3709"/>
              <a:ext cx="256" cy="214"/>
            </a:xfrm>
            <a:prstGeom prst="rect">
              <a:avLst/>
            </a:prstGeom>
            <a:noFill/>
          </p:spPr>
        </p:pic>
        <p:pic>
          <p:nvPicPr>
            <p:cNvPr id="145434" name="Picture 26" descr="Residential"/>
            <p:cNvPicPr>
              <a:picLocks noChangeAspect="1" noChangeArrowheads="1"/>
            </p:cNvPicPr>
            <p:nvPr/>
          </p:nvPicPr>
          <p:blipFill>
            <a:blip r:embed="rId8" cstate="print"/>
            <a:srcRect/>
            <a:stretch>
              <a:fillRect/>
            </a:stretch>
          </p:blipFill>
          <p:spPr bwMode="auto">
            <a:xfrm>
              <a:off x="4261" y="3832"/>
              <a:ext cx="256" cy="214"/>
            </a:xfrm>
            <a:prstGeom prst="rect">
              <a:avLst/>
            </a:prstGeom>
            <a:noFill/>
          </p:spPr>
        </p:pic>
        <p:pic>
          <p:nvPicPr>
            <p:cNvPr id="145442" name="Picture 34" descr="house"/>
            <p:cNvPicPr>
              <a:picLocks noChangeAspect="1" noChangeArrowheads="1"/>
            </p:cNvPicPr>
            <p:nvPr/>
          </p:nvPicPr>
          <p:blipFill>
            <a:blip r:embed="rId9" cstate="print"/>
            <a:srcRect/>
            <a:stretch>
              <a:fillRect/>
            </a:stretch>
          </p:blipFill>
          <p:spPr bwMode="auto">
            <a:xfrm>
              <a:off x="4512" y="3613"/>
              <a:ext cx="318" cy="301"/>
            </a:xfrm>
            <a:prstGeom prst="rect">
              <a:avLst/>
            </a:prstGeom>
            <a:noFill/>
          </p:spPr>
        </p:pic>
        <p:pic>
          <p:nvPicPr>
            <p:cNvPr id="145443" name="Picture 35" descr="house"/>
            <p:cNvPicPr>
              <a:picLocks noChangeAspect="1" noChangeArrowheads="1"/>
            </p:cNvPicPr>
            <p:nvPr/>
          </p:nvPicPr>
          <p:blipFill>
            <a:blip r:embed="rId9" cstate="print"/>
            <a:srcRect/>
            <a:stretch>
              <a:fillRect/>
            </a:stretch>
          </p:blipFill>
          <p:spPr bwMode="auto">
            <a:xfrm>
              <a:off x="4800" y="3757"/>
              <a:ext cx="318" cy="301"/>
            </a:xfrm>
            <a:prstGeom prst="rect">
              <a:avLst/>
            </a:prstGeom>
            <a:noFill/>
          </p:spPr>
        </p:pic>
        <p:pic>
          <p:nvPicPr>
            <p:cNvPr id="145444" name="Picture 36" descr="house"/>
            <p:cNvPicPr>
              <a:picLocks noChangeAspect="1" noChangeArrowheads="1"/>
            </p:cNvPicPr>
            <p:nvPr/>
          </p:nvPicPr>
          <p:blipFill>
            <a:blip r:embed="rId9" cstate="print"/>
            <a:srcRect/>
            <a:stretch>
              <a:fillRect/>
            </a:stretch>
          </p:blipFill>
          <p:spPr bwMode="auto">
            <a:xfrm>
              <a:off x="3984" y="3661"/>
              <a:ext cx="318" cy="301"/>
            </a:xfrm>
            <a:prstGeom prst="rect">
              <a:avLst/>
            </a:prstGeom>
            <a:noFill/>
          </p:spPr>
        </p:pic>
      </p:grpSp>
      <p:pic>
        <p:nvPicPr>
          <p:cNvPr id="145445" name="Picture 37" descr="cloud - global"/>
          <p:cNvPicPr>
            <a:picLocks noChangeAspect="1" noChangeArrowheads="1"/>
          </p:cNvPicPr>
          <p:nvPr/>
        </p:nvPicPr>
        <p:blipFill>
          <a:blip r:embed="rId10" cstate="print"/>
          <a:srcRect/>
          <a:stretch>
            <a:fillRect/>
          </a:stretch>
        </p:blipFill>
        <p:spPr bwMode="auto">
          <a:xfrm>
            <a:off x="2209800" y="1314905"/>
            <a:ext cx="2562225" cy="1709737"/>
          </a:xfrm>
          <a:prstGeom prst="rect">
            <a:avLst/>
          </a:prstGeom>
          <a:noFill/>
        </p:spPr>
      </p:pic>
      <p:pic>
        <p:nvPicPr>
          <p:cNvPr id="145446" name="Picture 38" descr="cloud - access"/>
          <p:cNvPicPr>
            <a:picLocks noChangeAspect="1" noChangeArrowheads="1"/>
          </p:cNvPicPr>
          <p:nvPr/>
        </p:nvPicPr>
        <p:blipFill>
          <a:blip r:embed="rId11" cstate="print"/>
          <a:srcRect/>
          <a:stretch>
            <a:fillRect/>
          </a:stretch>
        </p:blipFill>
        <p:spPr bwMode="auto">
          <a:xfrm>
            <a:off x="2667000" y="1719717"/>
            <a:ext cx="3200400" cy="1878013"/>
          </a:xfrm>
          <a:prstGeom prst="rect">
            <a:avLst/>
          </a:prstGeom>
          <a:noFill/>
        </p:spPr>
      </p:pic>
      <p:sp>
        <p:nvSpPr>
          <p:cNvPr id="145455" name="Rectangle 47"/>
          <p:cNvSpPr>
            <a:spLocks noGrp="1" noChangeArrowheads="1"/>
          </p:cNvSpPr>
          <p:nvPr>
            <p:ph type="title"/>
          </p:nvPr>
        </p:nvSpPr>
        <p:spPr/>
        <p:txBody>
          <a:bodyPr/>
          <a:lstStyle/>
          <a:p>
            <a:r>
              <a:rPr lang="en-US" sz="2400" dirty="0"/>
              <a:t>Access</a:t>
            </a:r>
            <a:br>
              <a:rPr lang="en-US" sz="2400" dirty="0"/>
            </a:br>
            <a:r>
              <a:rPr lang="en-US" sz="2400" dirty="0"/>
              <a:t>First Mile Solution</a:t>
            </a:r>
            <a:endParaRPr lang="pl-PL" sz="2400" dirty="0"/>
          </a:p>
        </p:txBody>
      </p:sp>
    </p:spTree>
    <p:extLst>
      <p:ext uri="{BB962C8B-B14F-4D97-AF65-F5344CB8AC3E}">
        <p14:creationId xmlns:p14="http://schemas.microsoft.com/office/powerpoint/2010/main" val="36036349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5445"/>
                                        </p:tgtEl>
                                        <p:attrNameLst>
                                          <p:attrName>style.visibility</p:attrName>
                                        </p:attrNameLst>
                                      </p:cBhvr>
                                      <p:to>
                                        <p:strVal val="visible"/>
                                      </p:to>
                                    </p:set>
                                    <p:animEffect transition="in" filter="wipe(left)">
                                      <p:cBhvr>
                                        <p:cTn id="7" dur="500"/>
                                        <p:tgtEl>
                                          <p:spTgt spid="1454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45446"/>
                                        </p:tgtEl>
                                        <p:attrNameLst>
                                          <p:attrName>style.visibility</p:attrName>
                                        </p:attrNameLst>
                                      </p:cBhvr>
                                      <p:to>
                                        <p:strVal val="visible"/>
                                      </p:to>
                                    </p:set>
                                    <p:animEffect transition="in" filter="wipe(left)">
                                      <p:cBhvr>
                                        <p:cTn id="12" dur="500"/>
                                        <p:tgtEl>
                                          <p:spTgt spid="14544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45451"/>
                                        </p:tgtEl>
                                        <p:attrNameLst>
                                          <p:attrName>style.visibility</p:attrName>
                                        </p:attrNameLst>
                                      </p:cBhvr>
                                      <p:to>
                                        <p:strVal val="visible"/>
                                      </p:to>
                                    </p:set>
                                    <p:animEffect transition="in" filter="wipe(up)">
                                      <p:cBhvr>
                                        <p:cTn id="17" dur="500"/>
                                        <p:tgtEl>
                                          <p:spTgt spid="14545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45456"/>
                                        </p:tgtEl>
                                        <p:attrNameLst>
                                          <p:attrName>style.visibility</p:attrName>
                                        </p:attrNameLst>
                                      </p:cBhvr>
                                      <p:to>
                                        <p:strVal val="visible"/>
                                      </p:to>
                                    </p:set>
                                    <p:animEffect transition="in" filter="wipe(up)">
                                      <p:cBhvr>
                                        <p:cTn id="22" dur="500"/>
                                        <p:tgtEl>
                                          <p:spTgt spid="14545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45454"/>
                                        </p:tgtEl>
                                        <p:attrNameLst>
                                          <p:attrName>style.visibility</p:attrName>
                                        </p:attrNameLst>
                                      </p:cBhvr>
                                      <p:to>
                                        <p:strVal val="visible"/>
                                      </p:to>
                                    </p:set>
                                    <p:animEffect transition="in" filter="wipe(up)">
                                      <p:cBhvr>
                                        <p:cTn id="27" dur="500"/>
                                        <p:tgtEl>
                                          <p:spTgt spid="14545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145453"/>
                                        </p:tgtEl>
                                        <p:attrNameLst>
                                          <p:attrName>style.visibility</p:attrName>
                                        </p:attrNameLst>
                                      </p:cBhvr>
                                      <p:to>
                                        <p:strVal val="visible"/>
                                      </p:to>
                                    </p:set>
                                    <p:animEffect transition="in" filter="wipe(up)">
                                      <p:cBhvr>
                                        <p:cTn id="32" dur="500"/>
                                        <p:tgtEl>
                                          <p:spTgt spid="145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sz="2400" dirty="0"/>
              <a:t>Evolution of Access Networks</a:t>
            </a:r>
            <a:endParaRPr lang="pl-PL" sz="2400" dirty="0"/>
          </a:p>
        </p:txBody>
      </p:sp>
      <p:sp>
        <p:nvSpPr>
          <p:cNvPr id="136195" name="Line 3"/>
          <p:cNvSpPr>
            <a:spLocks noChangeShapeType="1"/>
          </p:cNvSpPr>
          <p:nvPr/>
        </p:nvSpPr>
        <p:spPr bwMode="auto">
          <a:xfrm flipH="1">
            <a:off x="815975" y="1931988"/>
            <a:ext cx="7340600" cy="3333750"/>
          </a:xfrm>
          <a:prstGeom prst="line">
            <a:avLst/>
          </a:prstGeom>
          <a:noFill/>
          <a:ln w="38100">
            <a:solidFill>
              <a:schemeClr val="tx1"/>
            </a:solidFill>
            <a:round/>
            <a:headEnd type="triangle" w="med" len="med"/>
            <a:tailEnd/>
          </a:ln>
          <a:effectLst/>
        </p:spPr>
        <p:txBody>
          <a:bodyPr wrap="none" anchor="ctr"/>
          <a:lstStyle/>
          <a:p>
            <a:endParaRPr lang="pl-PL">
              <a:latin typeface="+mn-lt"/>
            </a:endParaRPr>
          </a:p>
        </p:txBody>
      </p:sp>
      <p:grpSp>
        <p:nvGrpSpPr>
          <p:cNvPr id="136196" name="Group 4"/>
          <p:cNvGrpSpPr>
            <a:grpSpLocks/>
          </p:cNvGrpSpPr>
          <p:nvPr/>
        </p:nvGrpSpPr>
        <p:grpSpPr bwMode="auto">
          <a:xfrm>
            <a:off x="685800" y="5222875"/>
            <a:ext cx="2339976" cy="1293813"/>
            <a:chOff x="432" y="3290"/>
            <a:chExt cx="1474" cy="815"/>
          </a:xfrm>
        </p:grpSpPr>
        <p:sp>
          <p:nvSpPr>
            <p:cNvPr id="136197" name="Rectangle 5"/>
            <p:cNvSpPr>
              <a:spLocks noChangeArrowheads="1"/>
            </p:cNvSpPr>
            <p:nvPr/>
          </p:nvSpPr>
          <p:spPr bwMode="auto">
            <a:xfrm>
              <a:off x="432" y="3589"/>
              <a:ext cx="1474" cy="516"/>
            </a:xfrm>
            <a:prstGeom prst="rect">
              <a:avLst/>
            </a:prstGeom>
            <a:noFill/>
            <a:ln w="12700">
              <a:noFill/>
              <a:miter lim="800000"/>
              <a:headEnd/>
              <a:tailEnd/>
            </a:ln>
            <a:effectLst/>
          </p:spPr>
          <p:txBody>
            <a:bodyPr wrap="none" lIns="77788" tIns="39688" rIns="77788" bIns="39688">
              <a:spAutoFit/>
            </a:bodyPr>
            <a:lstStyle/>
            <a:p>
              <a:pPr defTabSz="558800" eaLnBrk="0" hangingPunct="0"/>
              <a:r>
                <a:rPr lang="en-US" altLang="en-US" sz="2400">
                  <a:latin typeface="+mn-lt"/>
                </a:rPr>
                <a:t>Analog </a:t>
              </a:r>
              <a:br>
                <a:rPr lang="en-US" altLang="en-US" sz="2400">
                  <a:latin typeface="+mn-lt"/>
                </a:rPr>
              </a:br>
              <a:r>
                <a:rPr lang="en-US" altLang="en-US" sz="2400">
                  <a:latin typeface="+mn-lt"/>
                </a:rPr>
                <a:t>telephone line</a:t>
              </a:r>
              <a:endParaRPr lang="de-AT" altLang="en-US" sz="2400">
                <a:latin typeface="+mn-lt"/>
              </a:endParaRPr>
            </a:p>
          </p:txBody>
        </p:sp>
        <p:graphicFrame>
          <p:nvGraphicFramePr>
            <p:cNvPr id="136198" name="Object 6">
              <a:hlinkClick r:id="" action="ppaction://ole?verb=0"/>
            </p:cNvPr>
            <p:cNvGraphicFramePr>
              <a:graphicFrameLocks/>
            </p:cNvGraphicFramePr>
            <p:nvPr/>
          </p:nvGraphicFramePr>
          <p:xfrm>
            <a:off x="681" y="3290"/>
            <a:ext cx="567" cy="302"/>
          </p:xfrm>
          <a:graphic>
            <a:graphicData uri="http://schemas.openxmlformats.org/presentationml/2006/ole">
              <mc:AlternateContent xmlns:mc="http://schemas.openxmlformats.org/markup-compatibility/2006">
                <mc:Choice xmlns:v="urn:schemas-microsoft-com:vml" Requires="v">
                  <p:oleObj spid="_x0000_s30896" name="Clip" r:id="rId3" imgW="698400" imgH="371160" progId="">
                    <p:embed/>
                  </p:oleObj>
                </mc:Choice>
                <mc:Fallback>
                  <p:oleObj name="Clip" r:id="rId3" imgW="698400" imgH="371160" progId="">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 y="3290"/>
                          <a:ext cx="567" cy="30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36199" name="Group 7"/>
          <p:cNvGrpSpPr>
            <a:grpSpLocks/>
          </p:cNvGrpSpPr>
          <p:nvPr/>
        </p:nvGrpSpPr>
        <p:grpSpPr bwMode="auto">
          <a:xfrm>
            <a:off x="3792538" y="3905252"/>
            <a:ext cx="1693862" cy="1223963"/>
            <a:chOff x="2389" y="2460"/>
            <a:chExt cx="1067" cy="771"/>
          </a:xfrm>
        </p:grpSpPr>
        <p:sp>
          <p:nvSpPr>
            <p:cNvPr id="136200" name="Rectangle 8"/>
            <p:cNvSpPr>
              <a:spLocks noChangeArrowheads="1"/>
            </p:cNvSpPr>
            <p:nvPr/>
          </p:nvSpPr>
          <p:spPr bwMode="auto">
            <a:xfrm>
              <a:off x="2605" y="2948"/>
              <a:ext cx="851" cy="283"/>
            </a:xfrm>
            <a:prstGeom prst="rect">
              <a:avLst/>
            </a:prstGeom>
            <a:noFill/>
            <a:ln w="12700">
              <a:noFill/>
              <a:miter lim="800000"/>
              <a:headEnd/>
              <a:tailEnd/>
            </a:ln>
            <a:effectLst/>
          </p:spPr>
          <p:txBody>
            <a:bodyPr lIns="77788" tIns="39688" rIns="77788" bIns="39688">
              <a:spAutoFit/>
            </a:bodyPr>
            <a:lstStyle/>
            <a:p>
              <a:pPr defTabSz="558800" eaLnBrk="0" hangingPunct="0">
                <a:spcBef>
                  <a:spcPct val="50000"/>
                </a:spcBef>
              </a:pPr>
              <a:r>
                <a:rPr lang="de-AT" altLang="en-US" sz="2400">
                  <a:latin typeface="+mn-lt"/>
                </a:rPr>
                <a:t>ADSL</a:t>
              </a:r>
            </a:p>
          </p:txBody>
        </p:sp>
        <p:graphicFrame>
          <p:nvGraphicFramePr>
            <p:cNvPr id="136201" name="Object 9">
              <a:hlinkClick r:id="" action="ppaction://ole?verb=0"/>
            </p:cNvPr>
            <p:cNvGraphicFramePr>
              <a:graphicFrameLocks/>
            </p:cNvGraphicFramePr>
            <p:nvPr/>
          </p:nvGraphicFramePr>
          <p:xfrm>
            <a:off x="2389" y="2460"/>
            <a:ext cx="971" cy="473"/>
          </p:xfrm>
          <a:graphic>
            <a:graphicData uri="http://schemas.openxmlformats.org/presentationml/2006/ole">
              <mc:AlternateContent xmlns:mc="http://schemas.openxmlformats.org/markup-compatibility/2006">
                <mc:Choice xmlns:v="urn:schemas-microsoft-com:vml" Requires="v">
                  <p:oleObj spid="_x0000_s30897" name="Clip" r:id="rId5" imgW="1206360" imgH="587160" progId="">
                    <p:embed/>
                  </p:oleObj>
                </mc:Choice>
                <mc:Fallback>
                  <p:oleObj name="Clip" r:id="rId5" imgW="1206360" imgH="587160" progId="">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89" y="2460"/>
                          <a:ext cx="971" cy="4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36202" name="Group 10"/>
          <p:cNvGrpSpPr>
            <a:grpSpLocks/>
          </p:cNvGrpSpPr>
          <p:nvPr/>
        </p:nvGrpSpPr>
        <p:grpSpPr bwMode="auto">
          <a:xfrm>
            <a:off x="5241925" y="3238500"/>
            <a:ext cx="2932113" cy="1692275"/>
            <a:chOff x="3302" y="2040"/>
            <a:chExt cx="1847" cy="1066"/>
          </a:xfrm>
        </p:grpSpPr>
        <p:grpSp>
          <p:nvGrpSpPr>
            <p:cNvPr id="136203" name="Group 11"/>
            <p:cNvGrpSpPr>
              <a:grpSpLocks/>
            </p:cNvGrpSpPr>
            <p:nvPr/>
          </p:nvGrpSpPr>
          <p:grpSpPr bwMode="auto">
            <a:xfrm>
              <a:off x="3302" y="2040"/>
              <a:ext cx="1258" cy="321"/>
              <a:chOff x="3398" y="2124"/>
              <a:chExt cx="1120" cy="286"/>
            </a:xfrm>
          </p:grpSpPr>
          <p:grpSp>
            <p:nvGrpSpPr>
              <p:cNvPr id="136204" name="Group 12"/>
              <p:cNvGrpSpPr>
                <a:grpSpLocks/>
              </p:cNvGrpSpPr>
              <p:nvPr/>
            </p:nvGrpSpPr>
            <p:grpSpPr bwMode="auto">
              <a:xfrm>
                <a:off x="3398" y="2124"/>
                <a:ext cx="1120" cy="264"/>
                <a:chOff x="3398" y="2124"/>
                <a:chExt cx="1120" cy="264"/>
              </a:xfrm>
            </p:grpSpPr>
            <p:grpSp>
              <p:nvGrpSpPr>
                <p:cNvPr id="136205" name="Group 13"/>
                <p:cNvGrpSpPr>
                  <a:grpSpLocks/>
                </p:cNvGrpSpPr>
                <p:nvPr/>
              </p:nvGrpSpPr>
              <p:grpSpPr bwMode="auto">
                <a:xfrm>
                  <a:off x="3454" y="2124"/>
                  <a:ext cx="770" cy="104"/>
                  <a:chOff x="3454" y="2124"/>
                  <a:chExt cx="770" cy="104"/>
                </a:xfrm>
              </p:grpSpPr>
              <p:grpSp>
                <p:nvGrpSpPr>
                  <p:cNvPr id="136206" name="Group 14"/>
                  <p:cNvGrpSpPr>
                    <a:grpSpLocks/>
                  </p:cNvGrpSpPr>
                  <p:nvPr/>
                </p:nvGrpSpPr>
                <p:grpSpPr bwMode="auto">
                  <a:xfrm>
                    <a:off x="3724" y="2136"/>
                    <a:ext cx="413" cy="92"/>
                    <a:chOff x="3724" y="2136"/>
                    <a:chExt cx="413" cy="92"/>
                  </a:xfrm>
                </p:grpSpPr>
                <p:grpSp>
                  <p:nvGrpSpPr>
                    <p:cNvPr id="136207" name="Group 15"/>
                    <p:cNvGrpSpPr>
                      <a:grpSpLocks/>
                    </p:cNvGrpSpPr>
                    <p:nvPr/>
                  </p:nvGrpSpPr>
                  <p:grpSpPr bwMode="auto">
                    <a:xfrm>
                      <a:off x="3816" y="2140"/>
                      <a:ext cx="262" cy="79"/>
                      <a:chOff x="3816" y="2140"/>
                      <a:chExt cx="262" cy="79"/>
                    </a:xfrm>
                  </p:grpSpPr>
                  <p:sp>
                    <p:nvSpPr>
                      <p:cNvPr id="136208" name="Freeform 16"/>
                      <p:cNvSpPr>
                        <a:spLocks/>
                      </p:cNvSpPr>
                      <p:nvPr/>
                    </p:nvSpPr>
                    <p:spPr bwMode="auto">
                      <a:xfrm>
                        <a:off x="3816" y="2140"/>
                        <a:ext cx="46" cy="63"/>
                      </a:xfrm>
                      <a:custGeom>
                        <a:avLst/>
                        <a:gdLst/>
                        <a:ahLst/>
                        <a:cxnLst>
                          <a:cxn ang="0">
                            <a:pos x="1" y="1"/>
                          </a:cxn>
                          <a:cxn ang="0">
                            <a:pos x="0" y="0"/>
                          </a:cxn>
                          <a:cxn ang="0">
                            <a:pos x="30" y="62"/>
                          </a:cxn>
                          <a:cxn ang="0">
                            <a:pos x="45" y="62"/>
                          </a:cxn>
                          <a:cxn ang="0">
                            <a:pos x="12" y="0"/>
                          </a:cxn>
                          <a:cxn ang="0">
                            <a:pos x="1" y="1"/>
                          </a:cxn>
                        </a:cxnLst>
                        <a:rect l="0" t="0" r="r" b="b"/>
                        <a:pathLst>
                          <a:path w="46" h="63">
                            <a:moveTo>
                              <a:pt x="1" y="1"/>
                            </a:moveTo>
                            <a:lnTo>
                              <a:pt x="0" y="0"/>
                            </a:lnTo>
                            <a:lnTo>
                              <a:pt x="30" y="62"/>
                            </a:lnTo>
                            <a:lnTo>
                              <a:pt x="45" y="62"/>
                            </a:lnTo>
                            <a:lnTo>
                              <a:pt x="12" y="0"/>
                            </a:lnTo>
                            <a:lnTo>
                              <a:pt x="1" y="1"/>
                            </a:lnTo>
                          </a:path>
                        </a:pathLst>
                      </a:custGeom>
                      <a:solidFill>
                        <a:srgbClr val="80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136209" name="Freeform 17"/>
                      <p:cNvSpPr>
                        <a:spLocks/>
                      </p:cNvSpPr>
                      <p:nvPr/>
                    </p:nvSpPr>
                    <p:spPr bwMode="auto">
                      <a:xfrm>
                        <a:off x="4034" y="2175"/>
                        <a:ext cx="44" cy="44"/>
                      </a:xfrm>
                      <a:custGeom>
                        <a:avLst/>
                        <a:gdLst/>
                        <a:ahLst/>
                        <a:cxnLst>
                          <a:cxn ang="0">
                            <a:pos x="11" y="5"/>
                          </a:cxn>
                          <a:cxn ang="0">
                            <a:pos x="13" y="4"/>
                          </a:cxn>
                          <a:cxn ang="0">
                            <a:pos x="43" y="43"/>
                          </a:cxn>
                          <a:cxn ang="0">
                            <a:pos x="28" y="41"/>
                          </a:cxn>
                          <a:cxn ang="0">
                            <a:pos x="0" y="0"/>
                          </a:cxn>
                          <a:cxn ang="0">
                            <a:pos x="11" y="5"/>
                          </a:cxn>
                        </a:cxnLst>
                        <a:rect l="0" t="0" r="r" b="b"/>
                        <a:pathLst>
                          <a:path w="44" h="44">
                            <a:moveTo>
                              <a:pt x="11" y="5"/>
                            </a:moveTo>
                            <a:lnTo>
                              <a:pt x="13" y="4"/>
                            </a:lnTo>
                            <a:lnTo>
                              <a:pt x="43" y="43"/>
                            </a:lnTo>
                            <a:lnTo>
                              <a:pt x="28" y="41"/>
                            </a:lnTo>
                            <a:lnTo>
                              <a:pt x="0" y="0"/>
                            </a:lnTo>
                            <a:lnTo>
                              <a:pt x="11" y="5"/>
                            </a:lnTo>
                          </a:path>
                        </a:pathLst>
                      </a:custGeom>
                      <a:solidFill>
                        <a:srgbClr val="80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sp>
                  <p:nvSpPr>
                    <p:cNvPr id="136210" name="Freeform 18"/>
                    <p:cNvSpPr>
                      <a:spLocks/>
                    </p:cNvSpPr>
                    <p:nvPr/>
                  </p:nvSpPr>
                  <p:spPr bwMode="auto">
                    <a:xfrm>
                      <a:off x="3724" y="2136"/>
                      <a:ext cx="413" cy="92"/>
                    </a:xfrm>
                    <a:custGeom>
                      <a:avLst/>
                      <a:gdLst/>
                      <a:ahLst/>
                      <a:cxnLst>
                        <a:cxn ang="0">
                          <a:pos x="3" y="12"/>
                        </a:cxn>
                        <a:cxn ang="0">
                          <a:pos x="42" y="11"/>
                        </a:cxn>
                        <a:cxn ang="0">
                          <a:pos x="71" y="11"/>
                        </a:cxn>
                        <a:cxn ang="0">
                          <a:pos x="111" y="8"/>
                        </a:cxn>
                        <a:cxn ang="0">
                          <a:pos x="148" y="8"/>
                        </a:cxn>
                        <a:cxn ang="0">
                          <a:pos x="189" y="8"/>
                        </a:cxn>
                        <a:cxn ang="0">
                          <a:pos x="226" y="9"/>
                        </a:cxn>
                        <a:cxn ang="0">
                          <a:pos x="244" y="12"/>
                        </a:cxn>
                        <a:cxn ang="0">
                          <a:pos x="259" y="15"/>
                        </a:cxn>
                        <a:cxn ang="0">
                          <a:pos x="276" y="21"/>
                        </a:cxn>
                        <a:cxn ang="0">
                          <a:pos x="292" y="28"/>
                        </a:cxn>
                        <a:cxn ang="0">
                          <a:pos x="350" y="58"/>
                        </a:cxn>
                        <a:cxn ang="0">
                          <a:pos x="381" y="72"/>
                        </a:cxn>
                        <a:cxn ang="0">
                          <a:pos x="399" y="84"/>
                        </a:cxn>
                        <a:cxn ang="0">
                          <a:pos x="382" y="84"/>
                        </a:cxn>
                        <a:cxn ang="0">
                          <a:pos x="0" y="54"/>
                        </a:cxn>
                        <a:cxn ang="0">
                          <a:pos x="1" y="63"/>
                        </a:cxn>
                        <a:cxn ang="0">
                          <a:pos x="400" y="91"/>
                        </a:cxn>
                        <a:cxn ang="0">
                          <a:pos x="412" y="89"/>
                        </a:cxn>
                        <a:cxn ang="0">
                          <a:pos x="406" y="81"/>
                        </a:cxn>
                        <a:cxn ang="0">
                          <a:pos x="395" y="72"/>
                        </a:cxn>
                        <a:cxn ang="0">
                          <a:pos x="368" y="58"/>
                        </a:cxn>
                        <a:cxn ang="0">
                          <a:pos x="347" y="47"/>
                        </a:cxn>
                        <a:cxn ang="0">
                          <a:pos x="294" y="21"/>
                        </a:cxn>
                        <a:cxn ang="0">
                          <a:pos x="270" y="11"/>
                        </a:cxn>
                        <a:cxn ang="0">
                          <a:pos x="246" y="5"/>
                        </a:cxn>
                        <a:cxn ang="0">
                          <a:pos x="194" y="0"/>
                        </a:cxn>
                        <a:cxn ang="0">
                          <a:pos x="121" y="0"/>
                        </a:cxn>
                        <a:cxn ang="0">
                          <a:pos x="3" y="6"/>
                        </a:cxn>
                        <a:cxn ang="0">
                          <a:pos x="3" y="12"/>
                        </a:cxn>
                      </a:cxnLst>
                      <a:rect l="0" t="0" r="r" b="b"/>
                      <a:pathLst>
                        <a:path w="413" h="92">
                          <a:moveTo>
                            <a:pt x="3" y="12"/>
                          </a:moveTo>
                          <a:lnTo>
                            <a:pt x="42" y="11"/>
                          </a:lnTo>
                          <a:lnTo>
                            <a:pt x="71" y="11"/>
                          </a:lnTo>
                          <a:lnTo>
                            <a:pt x="111" y="8"/>
                          </a:lnTo>
                          <a:lnTo>
                            <a:pt x="148" y="8"/>
                          </a:lnTo>
                          <a:lnTo>
                            <a:pt x="189" y="8"/>
                          </a:lnTo>
                          <a:lnTo>
                            <a:pt x="226" y="9"/>
                          </a:lnTo>
                          <a:lnTo>
                            <a:pt x="244" y="12"/>
                          </a:lnTo>
                          <a:lnTo>
                            <a:pt x="259" y="15"/>
                          </a:lnTo>
                          <a:lnTo>
                            <a:pt x="276" y="21"/>
                          </a:lnTo>
                          <a:lnTo>
                            <a:pt x="292" y="28"/>
                          </a:lnTo>
                          <a:lnTo>
                            <a:pt x="350" y="58"/>
                          </a:lnTo>
                          <a:lnTo>
                            <a:pt x="381" y="72"/>
                          </a:lnTo>
                          <a:lnTo>
                            <a:pt x="399" y="84"/>
                          </a:lnTo>
                          <a:lnTo>
                            <a:pt x="382" y="84"/>
                          </a:lnTo>
                          <a:lnTo>
                            <a:pt x="0" y="54"/>
                          </a:lnTo>
                          <a:lnTo>
                            <a:pt x="1" y="63"/>
                          </a:lnTo>
                          <a:lnTo>
                            <a:pt x="400" y="91"/>
                          </a:lnTo>
                          <a:lnTo>
                            <a:pt x="412" y="89"/>
                          </a:lnTo>
                          <a:lnTo>
                            <a:pt x="406" y="81"/>
                          </a:lnTo>
                          <a:lnTo>
                            <a:pt x="395" y="72"/>
                          </a:lnTo>
                          <a:lnTo>
                            <a:pt x="368" y="58"/>
                          </a:lnTo>
                          <a:lnTo>
                            <a:pt x="347" y="47"/>
                          </a:lnTo>
                          <a:lnTo>
                            <a:pt x="294" y="21"/>
                          </a:lnTo>
                          <a:lnTo>
                            <a:pt x="270" y="11"/>
                          </a:lnTo>
                          <a:lnTo>
                            <a:pt x="246" y="5"/>
                          </a:lnTo>
                          <a:lnTo>
                            <a:pt x="194" y="0"/>
                          </a:lnTo>
                          <a:lnTo>
                            <a:pt x="121" y="0"/>
                          </a:lnTo>
                          <a:lnTo>
                            <a:pt x="3" y="6"/>
                          </a:lnTo>
                          <a:lnTo>
                            <a:pt x="3" y="12"/>
                          </a:lnTo>
                        </a:path>
                      </a:pathLst>
                    </a:custGeom>
                    <a:solidFill>
                      <a:srgbClr val="80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sp>
                <p:nvSpPr>
                  <p:cNvPr id="136211" name="Freeform 19"/>
                  <p:cNvSpPr>
                    <a:spLocks/>
                  </p:cNvSpPr>
                  <p:nvPr/>
                </p:nvSpPr>
                <p:spPr bwMode="auto">
                  <a:xfrm>
                    <a:off x="3454" y="2124"/>
                    <a:ext cx="770" cy="104"/>
                  </a:xfrm>
                  <a:custGeom>
                    <a:avLst/>
                    <a:gdLst/>
                    <a:ahLst/>
                    <a:cxnLst>
                      <a:cxn ang="0">
                        <a:pos x="30" y="65"/>
                      </a:cxn>
                      <a:cxn ang="0">
                        <a:pos x="68" y="55"/>
                      </a:cxn>
                      <a:cxn ang="0">
                        <a:pos x="97" y="47"/>
                      </a:cxn>
                      <a:cxn ang="0">
                        <a:pos x="126" y="39"/>
                      </a:cxn>
                      <a:cxn ang="0">
                        <a:pos x="157" y="33"/>
                      </a:cxn>
                      <a:cxn ang="0">
                        <a:pos x="181" y="29"/>
                      </a:cxn>
                      <a:cxn ang="0">
                        <a:pos x="212" y="24"/>
                      </a:cxn>
                      <a:cxn ang="0">
                        <a:pos x="239" y="18"/>
                      </a:cxn>
                      <a:cxn ang="0">
                        <a:pos x="259" y="6"/>
                      </a:cxn>
                      <a:cxn ang="0">
                        <a:pos x="300" y="4"/>
                      </a:cxn>
                      <a:cxn ang="0">
                        <a:pos x="349" y="1"/>
                      </a:cxn>
                      <a:cxn ang="0">
                        <a:pos x="410" y="0"/>
                      </a:cxn>
                      <a:cxn ang="0">
                        <a:pos x="462" y="0"/>
                      </a:cxn>
                      <a:cxn ang="0">
                        <a:pos x="510" y="6"/>
                      </a:cxn>
                      <a:cxn ang="0">
                        <a:pos x="545" y="15"/>
                      </a:cxn>
                      <a:cxn ang="0">
                        <a:pos x="582" y="27"/>
                      </a:cxn>
                      <a:cxn ang="0">
                        <a:pos x="623" y="41"/>
                      </a:cxn>
                      <a:cxn ang="0">
                        <a:pos x="665" y="55"/>
                      </a:cxn>
                      <a:cxn ang="0">
                        <a:pos x="696" y="64"/>
                      </a:cxn>
                      <a:cxn ang="0">
                        <a:pos x="729" y="76"/>
                      </a:cxn>
                      <a:cxn ang="0">
                        <a:pos x="769" y="90"/>
                      </a:cxn>
                      <a:cxn ang="0">
                        <a:pos x="750" y="98"/>
                      </a:cxn>
                      <a:cxn ang="0">
                        <a:pos x="722" y="103"/>
                      </a:cxn>
                      <a:cxn ang="0">
                        <a:pos x="682" y="102"/>
                      </a:cxn>
                      <a:cxn ang="0">
                        <a:pos x="672" y="90"/>
                      </a:cxn>
                      <a:cxn ang="0">
                        <a:pos x="642" y="72"/>
                      </a:cxn>
                      <a:cxn ang="0">
                        <a:pos x="593" y="46"/>
                      </a:cxn>
                      <a:cxn ang="0">
                        <a:pos x="542" y="23"/>
                      </a:cxn>
                      <a:cxn ang="0">
                        <a:pos x="502" y="14"/>
                      </a:cxn>
                      <a:cxn ang="0">
                        <a:pos x="425" y="11"/>
                      </a:cxn>
                      <a:cxn ang="0">
                        <a:pos x="335" y="14"/>
                      </a:cxn>
                      <a:cxn ang="0">
                        <a:pos x="269" y="78"/>
                      </a:cxn>
                    </a:cxnLst>
                    <a:rect l="0" t="0" r="r" b="b"/>
                    <a:pathLst>
                      <a:path w="770" h="104">
                        <a:moveTo>
                          <a:pt x="0" y="69"/>
                        </a:moveTo>
                        <a:lnTo>
                          <a:pt x="30" y="65"/>
                        </a:lnTo>
                        <a:lnTo>
                          <a:pt x="52" y="59"/>
                        </a:lnTo>
                        <a:lnTo>
                          <a:pt x="68" y="55"/>
                        </a:lnTo>
                        <a:lnTo>
                          <a:pt x="80" y="51"/>
                        </a:lnTo>
                        <a:lnTo>
                          <a:pt x="97" y="47"/>
                        </a:lnTo>
                        <a:lnTo>
                          <a:pt x="111" y="43"/>
                        </a:lnTo>
                        <a:lnTo>
                          <a:pt x="126" y="39"/>
                        </a:lnTo>
                        <a:lnTo>
                          <a:pt x="141" y="36"/>
                        </a:lnTo>
                        <a:lnTo>
                          <a:pt x="157" y="33"/>
                        </a:lnTo>
                        <a:lnTo>
                          <a:pt x="170" y="31"/>
                        </a:lnTo>
                        <a:lnTo>
                          <a:pt x="181" y="29"/>
                        </a:lnTo>
                        <a:lnTo>
                          <a:pt x="198" y="27"/>
                        </a:lnTo>
                        <a:lnTo>
                          <a:pt x="212" y="24"/>
                        </a:lnTo>
                        <a:lnTo>
                          <a:pt x="225" y="22"/>
                        </a:lnTo>
                        <a:lnTo>
                          <a:pt x="239" y="18"/>
                        </a:lnTo>
                        <a:lnTo>
                          <a:pt x="251" y="12"/>
                        </a:lnTo>
                        <a:lnTo>
                          <a:pt x="259" y="6"/>
                        </a:lnTo>
                        <a:lnTo>
                          <a:pt x="276" y="5"/>
                        </a:lnTo>
                        <a:lnTo>
                          <a:pt x="300" y="4"/>
                        </a:lnTo>
                        <a:lnTo>
                          <a:pt x="327" y="2"/>
                        </a:lnTo>
                        <a:lnTo>
                          <a:pt x="349" y="1"/>
                        </a:lnTo>
                        <a:lnTo>
                          <a:pt x="380" y="1"/>
                        </a:lnTo>
                        <a:lnTo>
                          <a:pt x="410" y="0"/>
                        </a:lnTo>
                        <a:lnTo>
                          <a:pt x="439" y="0"/>
                        </a:lnTo>
                        <a:lnTo>
                          <a:pt x="462" y="0"/>
                        </a:lnTo>
                        <a:lnTo>
                          <a:pt x="486" y="2"/>
                        </a:lnTo>
                        <a:lnTo>
                          <a:pt x="510" y="6"/>
                        </a:lnTo>
                        <a:lnTo>
                          <a:pt x="528" y="10"/>
                        </a:lnTo>
                        <a:lnTo>
                          <a:pt x="545" y="15"/>
                        </a:lnTo>
                        <a:lnTo>
                          <a:pt x="562" y="20"/>
                        </a:lnTo>
                        <a:lnTo>
                          <a:pt x="582" y="27"/>
                        </a:lnTo>
                        <a:lnTo>
                          <a:pt x="602" y="33"/>
                        </a:lnTo>
                        <a:lnTo>
                          <a:pt x="623" y="41"/>
                        </a:lnTo>
                        <a:lnTo>
                          <a:pt x="643" y="48"/>
                        </a:lnTo>
                        <a:lnTo>
                          <a:pt x="665" y="55"/>
                        </a:lnTo>
                        <a:lnTo>
                          <a:pt x="681" y="60"/>
                        </a:lnTo>
                        <a:lnTo>
                          <a:pt x="696" y="64"/>
                        </a:lnTo>
                        <a:lnTo>
                          <a:pt x="712" y="70"/>
                        </a:lnTo>
                        <a:lnTo>
                          <a:pt x="729" y="76"/>
                        </a:lnTo>
                        <a:lnTo>
                          <a:pt x="750" y="83"/>
                        </a:lnTo>
                        <a:lnTo>
                          <a:pt x="769" y="90"/>
                        </a:lnTo>
                        <a:lnTo>
                          <a:pt x="761" y="95"/>
                        </a:lnTo>
                        <a:lnTo>
                          <a:pt x="750" y="98"/>
                        </a:lnTo>
                        <a:lnTo>
                          <a:pt x="738" y="101"/>
                        </a:lnTo>
                        <a:lnTo>
                          <a:pt x="722" y="103"/>
                        </a:lnTo>
                        <a:lnTo>
                          <a:pt x="702" y="103"/>
                        </a:lnTo>
                        <a:lnTo>
                          <a:pt x="682" y="102"/>
                        </a:lnTo>
                        <a:lnTo>
                          <a:pt x="677" y="95"/>
                        </a:lnTo>
                        <a:lnTo>
                          <a:pt x="672" y="90"/>
                        </a:lnTo>
                        <a:lnTo>
                          <a:pt x="662" y="83"/>
                        </a:lnTo>
                        <a:lnTo>
                          <a:pt x="642" y="72"/>
                        </a:lnTo>
                        <a:lnTo>
                          <a:pt x="616" y="58"/>
                        </a:lnTo>
                        <a:lnTo>
                          <a:pt x="593" y="46"/>
                        </a:lnTo>
                        <a:lnTo>
                          <a:pt x="565" y="32"/>
                        </a:lnTo>
                        <a:lnTo>
                          <a:pt x="542" y="23"/>
                        </a:lnTo>
                        <a:lnTo>
                          <a:pt x="520" y="17"/>
                        </a:lnTo>
                        <a:lnTo>
                          <a:pt x="502" y="14"/>
                        </a:lnTo>
                        <a:lnTo>
                          <a:pt x="468" y="11"/>
                        </a:lnTo>
                        <a:lnTo>
                          <a:pt x="425" y="11"/>
                        </a:lnTo>
                        <a:lnTo>
                          <a:pt x="374" y="12"/>
                        </a:lnTo>
                        <a:lnTo>
                          <a:pt x="335" y="14"/>
                        </a:lnTo>
                        <a:lnTo>
                          <a:pt x="273" y="17"/>
                        </a:lnTo>
                        <a:lnTo>
                          <a:pt x="269" y="78"/>
                        </a:lnTo>
                        <a:lnTo>
                          <a:pt x="0" y="69"/>
                        </a:lnTo>
                      </a:path>
                    </a:pathLst>
                  </a:custGeom>
                  <a:solidFill>
                    <a:srgbClr val="FF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sp>
              <p:nvSpPr>
                <p:cNvPr id="136212" name="Freeform 20"/>
                <p:cNvSpPr>
                  <a:spLocks/>
                </p:cNvSpPr>
                <p:nvPr/>
              </p:nvSpPr>
              <p:spPr bwMode="auto">
                <a:xfrm>
                  <a:off x="3476" y="2226"/>
                  <a:ext cx="1041" cy="162"/>
                </a:xfrm>
                <a:custGeom>
                  <a:avLst/>
                  <a:gdLst/>
                  <a:ahLst/>
                  <a:cxnLst>
                    <a:cxn ang="0">
                      <a:pos x="878" y="76"/>
                    </a:cxn>
                    <a:cxn ang="0">
                      <a:pos x="885" y="100"/>
                    </a:cxn>
                    <a:cxn ang="0">
                      <a:pos x="885" y="119"/>
                    </a:cxn>
                    <a:cxn ang="0">
                      <a:pos x="1040" y="119"/>
                    </a:cxn>
                    <a:cxn ang="0">
                      <a:pos x="1029" y="132"/>
                    </a:cxn>
                    <a:cxn ang="0">
                      <a:pos x="1036" y="146"/>
                    </a:cxn>
                    <a:cxn ang="0">
                      <a:pos x="1036" y="153"/>
                    </a:cxn>
                    <a:cxn ang="0">
                      <a:pos x="1032" y="157"/>
                    </a:cxn>
                    <a:cxn ang="0">
                      <a:pos x="943" y="157"/>
                    </a:cxn>
                    <a:cxn ang="0">
                      <a:pos x="936" y="161"/>
                    </a:cxn>
                    <a:cxn ang="0">
                      <a:pos x="890" y="161"/>
                    </a:cxn>
                    <a:cxn ang="0">
                      <a:pos x="884" y="157"/>
                    </a:cxn>
                    <a:cxn ang="0">
                      <a:pos x="62" y="157"/>
                    </a:cxn>
                    <a:cxn ang="0">
                      <a:pos x="29" y="127"/>
                    </a:cxn>
                    <a:cxn ang="0">
                      <a:pos x="3" y="137"/>
                    </a:cxn>
                    <a:cxn ang="0">
                      <a:pos x="0" y="59"/>
                    </a:cxn>
                    <a:cxn ang="0">
                      <a:pos x="63" y="0"/>
                    </a:cxn>
                    <a:cxn ang="0">
                      <a:pos x="161" y="2"/>
                    </a:cxn>
                    <a:cxn ang="0">
                      <a:pos x="670" y="132"/>
                    </a:cxn>
                    <a:cxn ang="0">
                      <a:pos x="685" y="116"/>
                    </a:cxn>
                    <a:cxn ang="0">
                      <a:pos x="698" y="76"/>
                    </a:cxn>
                    <a:cxn ang="0">
                      <a:pos x="716" y="43"/>
                    </a:cxn>
                    <a:cxn ang="0">
                      <a:pos x="769" y="16"/>
                    </a:cxn>
                    <a:cxn ang="0">
                      <a:pos x="819" y="18"/>
                    </a:cxn>
                    <a:cxn ang="0">
                      <a:pos x="856" y="37"/>
                    </a:cxn>
                    <a:cxn ang="0">
                      <a:pos x="878" y="76"/>
                    </a:cxn>
                  </a:cxnLst>
                  <a:rect l="0" t="0" r="r" b="b"/>
                  <a:pathLst>
                    <a:path w="1041" h="162">
                      <a:moveTo>
                        <a:pt x="878" y="76"/>
                      </a:moveTo>
                      <a:lnTo>
                        <a:pt x="885" y="100"/>
                      </a:lnTo>
                      <a:lnTo>
                        <a:pt x="885" y="119"/>
                      </a:lnTo>
                      <a:lnTo>
                        <a:pt x="1040" y="119"/>
                      </a:lnTo>
                      <a:lnTo>
                        <a:pt x="1029" y="132"/>
                      </a:lnTo>
                      <a:lnTo>
                        <a:pt x="1036" y="146"/>
                      </a:lnTo>
                      <a:lnTo>
                        <a:pt x="1036" y="153"/>
                      </a:lnTo>
                      <a:lnTo>
                        <a:pt x="1032" y="157"/>
                      </a:lnTo>
                      <a:lnTo>
                        <a:pt x="943" y="157"/>
                      </a:lnTo>
                      <a:lnTo>
                        <a:pt x="936" y="161"/>
                      </a:lnTo>
                      <a:lnTo>
                        <a:pt x="890" y="161"/>
                      </a:lnTo>
                      <a:lnTo>
                        <a:pt x="884" y="157"/>
                      </a:lnTo>
                      <a:lnTo>
                        <a:pt x="62" y="157"/>
                      </a:lnTo>
                      <a:lnTo>
                        <a:pt x="29" y="127"/>
                      </a:lnTo>
                      <a:lnTo>
                        <a:pt x="3" y="137"/>
                      </a:lnTo>
                      <a:lnTo>
                        <a:pt x="0" y="59"/>
                      </a:lnTo>
                      <a:lnTo>
                        <a:pt x="63" y="0"/>
                      </a:lnTo>
                      <a:lnTo>
                        <a:pt x="161" y="2"/>
                      </a:lnTo>
                      <a:lnTo>
                        <a:pt x="670" y="132"/>
                      </a:lnTo>
                      <a:lnTo>
                        <a:pt x="685" y="116"/>
                      </a:lnTo>
                      <a:lnTo>
                        <a:pt x="698" y="76"/>
                      </a:lnTo>
                      <a:lnTo>
                        <a:pt x="716" y="43"/>
                      </a:lnTo>
                      <a:lnTo>
                        <a:pt x="769" y="16"/>
                      </a:lnTo>
                      <a:lnTo>
                        <a:pt x="819" y="18"/>
                      </a:lnTo>
                      <a:lnTo>
                        <a:pt x="856" y="37"/>
                      </a:lnTo>
                      <a:lnTo>
                        <a:pt x="878" y="76"/>
                      </a:lnTo>
                    </a:path>
                  </a:pathLst>
                </a:custGeom>
                <a:solidFill>
                  <a:srgbClr val="00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nvGrpSpPr>
                <p:cNvPr id="136213" name="Group 21"/>
                <p:cNvGrpSpPr>
                  <a:grpSpLocks/>
                </p:cNvGrpSpPr>
                <p:nvPr/>
              </p:nvGrpSpPr>
              <p:grpSpPr bwMode="auto">
                <a:xfrm>
                  <a:off x="3398" y="2162"/>
                  <a:ext cx="1120" cy="203"/>
                  <a:chOff x="3398" y="2162"/>
                  <a:chExt cx="1120" cy="203"/>
                </a:xfrm>
              </p:grpSpPr>
              <p:grpSp>
                <p:nvGrpSpPr>
                  <p:cNvPr id="136214" name="Group 22"/>
                  <p:cNvGrpSpPr>
                    <a:grpSpLocks/>
                  </p:cNvGrpSpPr>
                  <p:nvPr/>
                </p:nvGrpSpPr>
                <p:grpSpPr bwMode="auto">
                  <a:xfrm>
                    <a:off x="3398" y="2227"/>
                    <a:ext cx="60" cy="113"/>
                    <a:chOff x="3398" y="2227"/>
                    <a:chExt cx="60" cy="113"/>
                  </a:xfrm>
                </p:grpSpPr>
                <p:sp>
                  <p:nvSpPr>
                    <p:cNvPr id="136215" name="Rectangle 23"/>
                    <p:cNvSpPr>
                      <a:spLocks noChangeArrowheads="1"/>
                    </p:cNvSpPr>
                    <p:nvPr/>
                  </p:nvSpPr>
                  <p:spPr bwMode="auto">
                    <a:xfrm>
                      <a:off x="3404" y="2249"/>
                      <a:ext cx="19" cy="3"/>
                    </a:xfrm>
                    <a:prstGeom prst="rect">
                      <a:avLst/>
                    </a:prstGeom>
                    <a:solidFill>
                      <a:srgbClr val="808080"/>
                    </a:solidFill>
                    <a:ln w="12700">
                      <a:solidFill>
                        <a:srgbClr val="C0C0C0"/>
                      </a:solidFill>
                      <a:miter lim="800000"/>
                      <a:headEnd/>
                      <a:tailEnd/>
                    </a:ln>
                    <a:effectLst/>
                  </p:spPr>
                  <p:txBody>
                    <a:bodyPr wrap="none" anchor="ctr"/>
                    <a:lstStyle/>
                    <a:p>
                      <a:endParaRPr lang="pl-PL">
                        <a:latin typeface="+mn-lt"/>
                      </a:endParaRPr>
                    </a:p>
                  </p:txBody>
                </p:sp>
                <p:sp>
                  <p:nvSpPr>
                    <p:cNvPr id="136216" name="Rectangle 24"/>
                    <p:cNvSpPr>
                      <a:spLocks noChangeArrowheads="1"/>
                    </p:cNvSpPr>
                    <p:nvPr/>
                  </p:nvSpPr>
                  <p:spPr bwMode="auto">
                    <a:xfrm>
                      <a:off x="3404" y="2227"/>
                      <a:ext cx="19" cy="3"/>
                    </a:xfrm>
                    <a:prstGeom prst="rect">
                      <a:avLst/>
                    </a:prstGeom>
                    <a:solidFill>
                      <a:srgbClr val="808080"/>
                    </a:solidFill>
                    <a:ln w="12700">
                      <a:solidFill>
                        <a:srgbClr val="C0C0C0"/>
                      </a:solidFill>
                      <a:miter lim="800000"/>
                      <a:headEnd/>
                      <a:tailEnd/>
                    </a:ln>
                    <a:effectLst/>
                  </p:spPr>
                  <p:txBody>
                    <a:bodyPr wrap="none" anchor="ctr"/>
                    <a:lstStyle/>
                    <a:p>
                      <a:endParaRPr lang="pl-PL">
                        <a:latin typeface="+mn-lt"/>
                      </a:endParaRPr>
                    </a:p>
                  </p:txBody>
                </p:sp>
                <p:sp>
                  <p:nvSpPr>
                    <p:cNvPr id="136217" name="Rectangle 25"/>
                    <p:cNvSpPr>
                      <a:spLocks noChangeArrowheads="1"/>
                    </p:cNvSpPr>
                    <p:nvPr/>
                  </p:nvSpPr>
                  <p:spPr bwMode="auto">
                    <a:xfrm>
                      <a:off x="3404" y="2240"/>
                      <a:ext cx="19" cy="2"/>
                    </a:xfrm>
                    <a:prstGeom prst="rect">
                      <a:avLst/>
                    </a:prstGeom>
                    <a:solidFill>
                      <a:srgbClr val="808080"/>
                    </a:solidFill>
                    <a:ln w="12700">
                      <a:solidFill>
                        <a:srgbClr val="C0C0C0"/>
                      </a:solidFill>
                      <a:miter lim="800000"/>
                      <a:headEnd/>
                      <a:tailEnd/>
                    </a:ln>
                    <a:effectLst/>
                  </p:spPr>
                  <p:txBody>
                    <a:bodyPr wrap="none" anchor="ctr"/>
                    <a:lstStyle/>
                    <a:p>
                      <a:endParaRPr lang="pl-PL">
                        <a:latin typeface="+mn-lt"/>
                      </a:endParaRPr>
                    </a:p>
                  </p:txBody>
                </p:sp>
                <p:sp>
                  <p:nvSpPr>
                    <p:cNvPr id="136218" name="Arc 26"/>
                    <p:cNvSpPr>
                      <a:spLocks/>
                    </p:cNvSpPr>
                    <p:nvPr/>
                  </p:nvSpPr>
                  <p:spPr bwMode="auto">
                    <a:xfrm>
                      <a:off x="3411" y="2259"/>
                      <a:ext cx="18" cy="18"/>
                    </a:xfrm>
                    <a:custGeom>
                      <a:avLst/>
                      <a:gdLst>
                        <a:gd name="G0" fmla="+- 21600 0 0"/>
                        <a:gd name="G1" fmla="+- 0 0 0"/>
                        <a:gd name="G2" fmla="+- 21600 0 0"/>
                        <a:gd name="T0" fmla="*/ 20332 w 21600"/>
                        <a:gd name="T1" fmla="*/ 21563 h 21563"/>
                        <a:gd name="T2" fmla="*/ 0 w 21600"/>
                        <a:gd name="T3" fmla="*/ 0 h 21563"/>
                        <a:gd name="T4" fmla="*/ 21600 w 21600"/>
                        <a:gd name="T5" fmla="*/ 0 h 21563"/>
                      </a:gdLst>
                      <a:ahLst/>
                      <a:cxnLst>
                        <a:cxn ang="0">
                          <a:pos x="T0" y="T1"/>
                        </a:cxn>
                        <a:cxn ang="0">
                          <a:pos x="T2" y="T3"/>
                        </a:cxn>
                        <a:cxn ang="0">
                          <a:pos x="T4" y="T5"/>
                        </a:cxn>
                      </a:cxnLst>
                      <a:rect l="0" t="0" r="r" b="b"/>
                      <a:pathLst>
                        <a:path w="21600" h="21563" fill="none" extrusionOk="0">
                          <a:moveTo>
                            <a:pt x="20332" y="21562"/>
                          </a:moveTo>
                          <a:cubicBezTo>
                            <a:pt x="8914" y="20891"/>
                            <a:pt x="0" y="11436"/>
                            <a:pt x="0" y="0"/>
                          </a:cubicBezTo>
                        </a:path>
                        <a:path w="21600" h="21563" stroke="0" extrusionOk="0">
                          <a:moveTo>
                            <a:pt x="20332" y="21562"/>
                          </a:moveTo>
                          <a:cubicBezTo>
                            <a:pt x="8914" y="20891"/>
                            <a:pt x="0" y="11436"/>
                            <a:pt x="0" y="0"/>
                          </a:cubicBezTo>
                          <a:lnTo>
                            <a:pt x="21600" y="0"/>
                          </a:lnTo>
                          <a:close/>
                        </a:path>
                      </a:pathLst>
                    </a:custGeom>
                    <a:solidFill>
                      <a:srgbClr val="808080"/>
                    </a:solidFill>
                    <a:ln w="12700" cap="rnd">
                      <a:solidFill>
                        <a:srgbClr val="C0C0C0"/>
                      </a:solidFill>
                      <a:round/>
                      <a:headEnd/>
                      <a:tailEnd/>
                    </a:ln>
                    <a:effectLst/>
                  </p:spPr>
                  <p:txBody>
                    <a:bodyPr wrap="none" anchor="ctr"/>
                    <a:lstStyle/>
                    <a:p>
                      <a:endParaRPr lang="pl-PL">
                        <a:latin typeface="+mn-lt"/>
                      </a:endParaRPr>
                    </a:p>
                  </p:txBody>
                </p:sp>
                <p:grpSp>
                  <p:nvGrpSpPr>
                    <p:cNvPr id="136219" name="Group 27"/>
                    <p:cNvGrpSpPr>
                      <a:grpSpLocks/>
                    </p:cNvGrpSpPr>
                    <p:nvPr/>
                  </p:nvGrpSpPr>
                  <p:grpSpPr bwMode="auto">
                    <a:xfrm>
                      <a:off x="3398" y="2328"/>
                      <a:ext cx="60" cy="4"/>
                      <a:chOff x="3398" y="2328"/>
                      <a:chExt cx="60" cy="4"/>
                    </a:xfrm>
                  </p:grpSpPr>
                  <p:sp>
                    <p:nvSpPr>
                      <p:cNvPr id="136220" name="Rectangle 28"/>
                      <p:cNvSpPr>
                        <a:spLocks noChangeArrowheads="1"/>
                      </p:cNvSpPr>
                      <p:nvPr/>
                    </p:nvSpPr>
                    <p:spPr bwMode="auto">
                      <a:xfrm>
                        <a:off x="3402" y="2328"/>
                        <a:ext cx="56" cy="4"/>
                      </a:xfrm>
                      <a:prstGeom prst="rect">
                        <a:avLst/>
                      </a:prstGeom>
                      <a:solidFill>
                        <a:srgbClr val="808080"/>
                      </a:solidFill>
                      <a:ln w="12700">
                        <a:solidFill>
                          <a:srgbClr val="C0C0C0"/>
                        </a:solidFill>
                        <a:miter lim="800000"/>
                        <a:headEnd/>
                        <a:tailEnd/>
                      </a:ln>
                      <a:effectLst/>
                    </p:spPr>
                    <p:txBody>
                      <a:bodyPr wrap="none" anchor="ctr"/>
                      <a:lstStyle/>
                      <a:p>
                        <a:endParaRPr lang="pl-PL">
                          <a:latin typeface="+mn-lt"/>
                        </a:endParaRPr>
                      </a:p>
                    </p:txBody>
                  </p:sp>
                  <p:sp>
                    <p:nvSpPr>
                      <p:cNvPr id="136221" name="Oval 29"/>
                      <p:cNvSpPr>
                        <a:spLocks noChangeArrowheads="1"/>
                      </p:cNvSpPr>
                      <p:nvPr/>
                    </p:nvSpPr>
                    <p:spPr bwMode="auto">
                      <a:xfrm>
                        <a:off x="3398" y="2328"/>
                        <a:ext cx="1" cy="4"/>
                      </a:xfrm>
                      <a:prstGeom prst="ellipse">
                        <a:avLst/>
                      </a:prstGeom>
                      <a:solidFill>
                        <a:srgbClr val="808080"/>
                      </a:solidFill>
                      <a:ln w="12700">
                        <a:solidFill>
                          <a:srgbClr val="C0C0C0"/>
                        </a:solidFill>
                        <a:round/>
                        <a:headEnd/>
                        <a:tailEnd/>
                      </a:ln>
                      <a:effectLst/>
                    </p:spPr>
                    <p:txBody>
                      <a:bodyPr wrap="none" anchor="ctr"/>
                      <a:lstStyle/>
                      <a:p>
                        <a:endParaRPr lang="pl-PL">
                          <a:latin typeface="+mn-lt"/>
                        </a:endParaRPr>
                      </a:p>
                    </p:txBody>
                  </p:sp>
                </p:grpSp>
                <p:grpSp>
                  <p:nvGrpSpPr>
                    <p:cNvPr id="136222" name="Group 30"/>
                    <p:cNvGrpSpPr>
                      <a:grpSpLocks/>
                    </p:cNvGrpSpPr>
                    <p:nvPr/>
                  </p:nvGrpSpPr>
                  <p:grpSpPr bwMode="auto">
                    <a:xfrm>
                      <a:off x="3398" y="2336"/>
                      <a:ext cx="60" cy="4"/>
                      <a:chOff x="3398" y="2336"/>
                      <a:chExt cx="60" cy="4"/>
                    </a:xfrm>
                  </p:grpSpPr>
                  <p:sp>
                    <p:nvSpPr>
                      <p:cNvPr id="136223" name="Rectangle 31"/>
                      <p:cNvSpPr>
                        <a:spLocks noChangeArrowheads="1"/>
                      </p:cNvSpPr>
                      <p:nvPr/>
                    </p:nvSpPr>
                    <p:spPr bwMode="auto">
                      <a:xfrm>
                        <a:off x="3402" y="2336"/>
                        <a:ext cx="56" cy="4"/>
                      </a:xfrm>
                      <a:prstGeom prst="rect">
                        <a:avLst/>
                      </a:prstGeom>
                      <a:solidFill>
                        <a:srgbClr val="808080"/>
                      </a:solidFill>
                      <a:ln w="12700">
                        <a:solidFill>
                          <a:srgbClr val="C0C0C0"/>
                        </a:solidFill>
                        <a:miter lim="800000"/>
                        <a:headEnd/>
                        <a:tailEnd/>
                      </a:ln>
                      <a:effectLst/>
                    </p:spPr>
                    <p:txBody>
                      <a:bodyPr wrap="none" anchor="ctr"/>
                      <a:lstStyle/>
                      <a:p>
                        <a:endParaRPr lang="pl-PL">
                          <a:latin typeface="+mn-lt"/>
                        </a:endParaRPr>
                      </a:p>
                    </p:txBody>
                  </p:sp>
                  <p:sp>
                    <p:nvSpPr>
                      <p:cNvPr id="136224" name="Oval 32"/>
                      <p:cNvSpPr>
                        <a:spLocks noChangeArrowheads="1"/>
                      </p:cNvSpPr>
                      <p:nvPr/>
                    </p:nvSpPr>
                    <p:spPr bwMode="auto">
                      <a:xfrm>
                        <a:off x="3398" y="2336"/>
                        <a:ext cx="1" cy="4"/>
                      </a:xfrm>
                      <a:prstGeom prst="ellipse">
                        <a:avLst/>
                      </a:prstGeom>
                      <a:solidFill>
                        <a:srgbClr val="808080"/>
                      </a:solidFill>
                      <a:ln w="12700">
                        <a:solidFill>
                          <a:srgbClr val="C0C0C0"/>
                        </a:solidFill>
                        <a:round/>
                        <a:headEnd/>
                        <a:tailEnd/>
                      </a:ln>
                      <a:effectLst/>
                    </p:spPr>
                    <p:txBody>
                      <a:bodyPr wrap="none" anchor="ctr"/>
                      <a:lstStyle/>
                      <a:p>
                        <a:endParaRPr lang="pl-PL">
                          <a:latin typeface="+mn-lt"/>
                        </a:endParaRPr>
                      </a:p>
                    </p:txBody>
                  </p:sp>
                </p:grpSp>
                <p:grpSp>
                  <p:nvGrpSpPr>
                    <p:cNvPr id="136225" name="Group 33"/>
                    <p:cNvGrpSpPr>
                      <a:grpSpLocks/>
                    </p:cNvGrpSpPr>
                    <p:nvPr/>
                  </p:nvGrpSpPr>
                  <p:grpSpPr bwMode="auto">
                    <a:xfrm>
                      <a:off x="3398" y="2318"/>
                      <a:ext cx="60" cy="4"/>
                      <a:chOff x="3398" y="2318"/>
                      <a:chExt cx="60" cy="4"/>
                    </a:xfrm>
                  </p:grpSpPr>
                  <p:sp>
                    <p:nvSpPr>
                      <p:cNvPr id="136226" name="Rectangle 34"/>
                      <p:cNvSpPr>
                        <a:spLocks noChangeArrowheads="1"/>
                      </p:cNvSpPr>
                      <p:nvPr/>
                    </p:nvSpPr>
                    <p:spPr bwMode="auto">
                      <a:xfrm>
                        <a:off x="3402" y="2318"/>
                        <a:ext cx="56" cy="4"/>
                      </a:xfrm>
                      <a:prstGeom prst="rect">
                        <a:avLst/>
                      </a:prstGeom>
                      <a:solidFill>
                        <a:srgbClr val="808080"/>
                      </a:solidFill>
                      <a:ln w="12700">
                        <a:solidFill>
                          <a:srgbClr val="C0C0C0"/>
                        </a:solidFill>
                        <a:miter lim="800000"/>
                        <a:headEnd/>
                        <a:tailEnd/>
                      </a:ln>
                      <a:effectLst/>
                    </p:spPr>
                    <p:txBody>
                      <a:bodyPr wrap="none" anchor="ctr"/>
                      <a:lstStyle/>
                      <a:p>
                        <a:endParaRPr lang="pl-PL">
                          <a:latin typeface="+mn-lt"/>
                        </a:endParaRPr>
                      </a:p>
                    </p:txBody>
                  </p:sp>
                  <p:sp>
                    <p:nvSpPr>
                      <p:cNvPr id="136227" name="Oval 35"/>
                      <p:cNvSpPr>
                        <a:spLocks noChangeArrowheads="1"/>
                      </p:cNvSpPr>
                      <p:nvPr/>
                    </p:nvSpPr>
                    <p:spPr bwMode="auto">
                      <a:xfrm>
                        <a:off x="3398" y="2318"/>
                        <a:ext cx="1" cy="4"/>
                      </a:xfrm>
                      <a:prstGeom prst="ellipse">
                        <a:avLst/>
                      </a:prstGeom>
                      <a:solidFill>
                        <a:srgbClr val="808080"/>
                      </a:solidFill>
                      <a:ln w="12700">
                        <a:solidFill>
                          <a:srgbClr val="C0C0C0"/>
                        </a:solidFill>
                        <a:round/>
                        <a:headEnd/>
                        <a:tailEnd/>
                      </a:ln>
                      <a:effectLst/>
                    </p:spPr>
                    <p:txBody>
                      <a:bodyPr wrap="none" anchor="ctr"/>
                      <a:lstStyle/>
                      <a:p>
                        <a:endParaRPr lang="pl-PL">
                          <a:latin typeface="+mn-lt"/>
                        </a:endParaRPr>
                      </a:p>
                    </p:txBody>
                  </p:sp>
                </p:grpSp>
              </p:grpSp>
              <p:sp>
                <p:nvSpPr>
                  <p:cNvPr id="136228" name="Freeform 36"/>
                  <p:cNvSpPr>
                    <a:spLocks/>
                  </p:cNvSpPr>
                  <p:nvPr/>
                </p:nvSpPr>
                <p:spPr bwMode="auto">
                  <a:xfrm>
                    <a:off x="3402" y="2193"/>
                    <a:ext cx="1116" cy="172"/>
                  </a:xfrm>
                  <a:custGeom>
                    <a:avLst/>
                    <a:gdLst/>
                    <a:ahLst/>
                    <a:cxnLst>
                      <a:cxn ang="0">
                        <a:pos x="56" y="0"/>
                      </a:cxn>
                      <a:cxn ang="0">
                        <a:pos x="7" y="0"/>
                      </a:cxn>
                      <a:cxn ang="0">
                        <a:pos x="0" y="26"/>
                      </a:cxn>
                      <a:cxn ang="0">
                        <a:pos x="22" y="26"/>
                      </a:cxn>
                      <a:cxn ang="0">
                        <a:pos x="22" y="122"/>
                      </a:cxn>
                      <a:cxn ang="0">
                        <a:pos x="65" y="165"/>
                      </a:cxn>
                      <a:cxn ang="0">
                        <a:pos x="74" y="170"/>
                      </a:cxn>
                      <a:cxn ang="0">
                        <a:pos x="83" y="171"/>
                      </a:cxn>
                      <a:cxn ang="0">
                        <a:pos x="81" y="149"/>
                      </a:cxn>
                      <a:cxn ang="0">
                        <a:pos x="80" y="123"/>
                      </a:cxn>
                      <a:cxn ang="0">
                        <a:pos x="86" y="101"/>
                      </a:cxn>
                      <a:cxn ang="0">
                        <a:pos x="94" y="85"/>
                      </a:cxn>
                      <a:cxn ang="0">
                        <a:pos x="104" y="71"/>
                      </a:cxn>
                      <a:cxn ang="0">
                        <a:pos x="119" y="57"/>
                      </a:cxn>
                      <a:cxn ang="0">
                        <a:pos x="137" y="46"/>
                      </a:cxn>
                      <a:cxn ang="0">
                        <a:pos x="161" y="40"/>
                      </a:cxn>
                      <a:cxn ang="0">
                        <a:pos x="194" y="37"/>
                      </a:cxn>
                      <a:cxn ang="0">
                        <a:pos x="216" y="43"/>
                      </a:cxn>
                      <a:cxn ang="0">
                        <a:pos x="232" y="52"/>
                      </a:cxn>
                      <a:cxn ang="0">
                        <a:pos x="246" y="63"/>
                      </a:cxn>
                      <a:cxn ang="0">
                        <a:pos x="262" y="79"/>
                      </a:cxn>
                      <a:cxn ang="0">
                        <a:pos x="273" y="97"/>
                      </a:cxn>
                      <a:cxn ang="0">
                        <a:pos x="280" y="113"/>
                      </a:cxn>
                      <a:cxn ang="0">
                        <a:pos x="282" y="128"/>
                      </a:cxn>
                      <a:cxn ang="0">
                        <a:pos x="282" y="162"/>
                      </a:cxn>
                      <a:cxn ang="0">
                        <a:pos x="769" y="171"/>
                      </a:cxn>
                      <a:cxn ang="0">
                        <a:pos x="769" y="138"/>
                      </a:cxn>
                      <a:cxn ang="0">
                        <a:pos x="776" y="116"/>
                      </a:cxn>
                      <a:cxn ang="0">
                        <a:pos x="784" y="99"/>
                      </a:cxn>
                      <a:cxn ang="0">
                        <a:pos x="796" y="82"/>
                      </a:cxn>
                      <a:cxn ang="0">
                        <a:pos x="813" y="68"/>
                      </a:cxn>
                      <a:cxn ang="0">
                        <a:pos x="830" y="59"/>
                      </a:cxn>
                      <a:cxn ang="0">
                        <a:pos x="848" y="54"/>
                      </a:cxn>
                      <a:cxn ang="0">
                        <a:pos x="878" y="54"/>
                      </a:cxn>
                      <a:cxn ang="0">
                        <a:pos x="894" y="57"/>
                      </a:cxn>
                      <a:cxn ang="0">
                        <a:pos x="910" y="64"/>
                      </a:cxn>
                      <a:cxn ang="0">
                        <a:pos x="925" y="77"/>
                      </a:cxn>
                      <a:cxn ang="0">
                        <a:pos x="939" y="93"/>
                      </a:cxn>
                      <a:cxn ang="0">
                        <a:pos x="949" y="113"/>
                      </a:cxn>
                      <a:cxn ang="0">
                        <a:pos x="955" y="134"/>
                      </a:cxn>
                      <a:cxn ang="0">
                        <a:pos x="955" y="156"/>
                      </a:cxn>
                      <a:cxn ang="0">
                        <a:pos x="1115" y="155"/>
                      </a:cxn>
                      <a:cxn ang="0">
                        <a:pos x="1115" y="148"/>
                      </a:cxn>
                      <a:cxn ang="0">
                        <a:pos x="1110" y="148"/>
                      </a:cxn>
                      <a:cxn ang="0">
                        <a:pos x="1110" y="138"/>
                      </a:cxn>
                      <a:cxn ang="0">
                        <a:pos x="1115" y="137"/>
                      </a:cxn>
                      <a:cxn ang="0">
                        <a:pos x="1115" y="105"/>
                      </a:cxn>
                      <a:cxn ang="0">
                        <a:pos x="1110" y="99"/>
                      </a:cxn>
                      <a:cxn ang="0">
                        <a:pos x="1073" y="80"/>
                      </a:cxn>
                      <a:cxn ang="0">
                        <a:pos x="1032" y="64"/>
                      </a:cxn>
                      <a:cxn ang="0">
                        <a:pos x="983" y="49"/>
                      </a:cxn>
                      <a:cxn ang="0">
                        <a:pos x="929" y="36"/>
                      </a:cxn>
                      <a:cxn ang="0">
                        <a:pos x="880" y="25"/>
                      </a:cxn>
                      <a:cxn ang="0">
                        <a:pos x="833" y="17"/>
                      </a:cxn>
                      <a:cxn ang="0">
                        <a:pos x="817" y="17"/>
                      </a:cxn>
                      <a:cxn ang="0">
                        <a:pos x="806" y="22"/>
                      </a:cxn>
                      <a:cxn ang="0">
                        <a:pos x="756" y="29"/>
                      </a:cxn>
                      <a:cxn ang="0">
                        <a:pos x="716" y="33"/>
                      </a:cxn>
                      <a:cxn ang="0">
                        <a:pos x="509" y="19"/>
                      </a:cxn>
                      <a:cxn ang="0">
                        <a:pos x="409" y="11"/>
                      </a:cxn>
                      <a:cxn ang="0">
                        <a:pos x="315" y="4"/>
                      </a:cxn>
                      <a:cxn ang="0">
                        <a:pos x="267" y="1"/>
                      </a:cxn>
                      <a:cxn ang="0">
                        <a:pos x="56" y="0"/>
                      </a:cxn>
                    </a:cxnLst>
                    <a:rect l="0" t="0" r="r" b="b"/>
                    <a:pathLst>
                      <a:path w="1116" h="172">
                        <a:moveTo>
                          <a:pt x="56" y="0"/>
                        </a:moveTo>
                        <a:lnTo>
                          <a:pt x="7" y="0"/>
                        </a:lnTo>
                        <a:lnTo>
                          <a:pt x="0" y="26"/>
                        </a:lnTo>
                        <a:lnTo>
                          <a:pt x="22" y="26"/>
                        </a:lnTo>
                        <a:lnTo>
                          <a:pt x="22" y="122"/>
                        </a:lnTo>
                        <a:lnTo>
                          <a:pt x="65" y="165"/>
                        </a:lnTo>
                        <a:lnTo>
                          <a:pt x="74" y="170"/>
                        </a:lnTo>
                        <a:lnTo>
                          <a:pt x="83" y="171"/>
                        </a:lnTo>
                        <a:lnTo>
                          <a:pt x="81" y="149"/>
                        </a:lnTo>
                        <a:lnTo>
                          <a:pt x="80" y="123"/>
                        </a:lnTo>
                        <a:lnTo>
                          <a:pt x="86" y="101"/>
                        </a:lnTo>
                        <a:lnTo>
                          <a:pt x="94" y="85"/>
                        </a:lnTo>
                        <a:lnTo>
                          <a:pt x="104" y="71"/>
                        </a:lnTo>
                        <a:lnTo>
                          <a:pt x="119" y="57"/>
                        </a:lnTo>
                        <a:lnTo>
                          <a:pt x="137" y="46"/>
                        </a:lnTo>
                        <a:lnTo>
                          <a:pt x="161" y="40"/>
                        </a:lnTo>
                        <a:lnTo>
                          <a:pt x="194" y="37"/>
                        </a:lnTo>
                        <a:lnTo>
                          <a:pt x="216" y="43"/>
                        </a:lnTo>
                        <a:lnTo>
                          <a:pt x="232" y="52"/>
                        </a:lnTo>
                        <a:lnTo>
                          <a:pt x="246" y="63"/>
                        </a:lnTo>
                        <a:lnTo>
                          <a:pt x="262" y="79"/>
                        </a:lnTo>
                        <a:lnTo>
                          <a:pt x="273" y="97"/>
                        </a:lnTo>
                        <a:lnTo>
                          <a:pt x="280" y="113"/>
                        </a:lnTo>
                        <a:lnTo>
                          <a:pt x="282" y="128"/>
                        </a:lnTo>
                        <a:lnTo>
                          <a:pt x="282" y="162"/>
                        </a:lnTo>
                        <a:lnTo>
                          <a:pt x="769" y="171"/>
                        </a:lnTo>
                        <a:lnTo>
                          <a:pt x="769" y="138"/>
                        </a:lnTo>
                        <a:lnTo>
                          <a:pt x="776" y="116"/>
                        </a:lnTo>
                        <a:lnTo>
                          <a:pt x="784" y="99"/>
                        </a:lnTo>
                        <a:lnTo>
                          <a:pt x="796" y="82"/>
                        </a:lnTo>
                        <a:lnTo>
                          <a:pt x="813" y="68"/>
                        </a:lnTo>
                        <a:lnTo>
                          <a:pt x="830" y="59"/>
                        </a:lnTo>
                        <a:lnTo>
                          <a:pt x="848" y="54"/>
                        </a:lnTo>
                        <a:lnTo>
                          <a:pt x="878" y="54"/>
                        </a:lnTo>
                        <a:lnTo>
                          <a:pt x="894" y="57"/>
                        </a:lnTo>
                        <a:lnTo>
                          <a:pt x="910" y="64"/>
                        </a:lnTo>
                        <a:lnTo>
                          <a:pt x="925" y="77"/>
                        </a:lnTo>
                        <a:lnTo>
                          <a:pt x="939" y="93"/>
                        </a:lnTo>
                        <a:lnTo>
                          <a:pt x="949" y="113"/>
                        </a:lnTo>
                        <a:lnTo>
                          <a:pt x="955" y="134"/>
                        </a:lnTo>
                        <a:lnTo>
                          <a:pt x="955" y="156"/>
                        </a:lnTo>
                        <a:lnTo>
                          <a:pt x="1115" y="155"/>
                        </a:lnTo>
                        <a:lnTo>
                          <a:pt x="1115" y="148"/>
                        </a:lnTo>
                        <a:lnTo>
                          <a:pt x="1110" y="148"/>
                        </a:lnTo>
                        <a:lnTo>
                          <a:pt x="1110" y="138"/>
                        </a:lnTo>
                        <a:lnTo>
                          <a:pt x="1115" y="137"/>
                        </a:lnTo>
                        <a:lnTo>
                          <a:pt x="1115" y="105"/>
                        </a:lnTo>
                        <a:lnTo>
                          <a:pt x="1110" y="99"/>
                        </a:lnTo>
                        <a:lnTo>
                          <a:pt x="1073" y="80"/>
                        </a:lnTo>
                        <a:lnTo>
                          <a:pt x="1032" y="64"/>
                        </a:lnTo>
                        <a:lnTo>
                          <a:pt x="983" y="49"/>
                        </a:lnTo>
                        <a:lnTo>
                          <a:pt x="929" y="36"/>
                        </a:lnTo>
                        <a:lnTo>
                          <a:pt x="880" y="25"/>
                        </a:lnTo>
                        <a:lnTo>
                          <a:pt x="833" y="17"/>
                        </a:lnTo>
                        <a:lnTo>
                          <a:pt x="817" y="17"/>
                        </a:lnTo>
                        <a:lnTo>
                          <a:pt x="806" y="22"/>
                        </a:lnTo>
                        <a:lnTo>
                          <a:pt x="756" y="29"/>
                        </a:lnTo>
                        <a:lnTo>
                          <a:pt x="716" y="33"/>
                        </a:lnTo>
                        <a:lnTo>
                          <a:pt x="509" y="19"/>
                        </a:lnTo>
                        <a:lnTo>
                          <a:pt x="409" y="11"/>
                        </a:lnTo>
                        <a:lnTo>
                          <a:pt x="315" y="4"/>
                        </a:lnTo>
                        <a:lnTo>
                          <a:pt x="267" y="1"/>
                        </a:lnTo>
                        <a:lnTo>
                          <a:pt x="56" y="0"/>
                        </a:lnTo>
                      </a:path>
                    </a:pathLst>
                  </a:custGeom>
                  <a:solidFill>
                    <a:srgbClr val="FF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136229" name="Freeform 37"/>
                  <p:cNvSpPr>
                    <a:spLocks/>
                  </p:cNvSpPr>
                  <p:nvPr/>
                </p:nvSpPr>
                <p:spPr bwMode="auto">
                  <a:xfrm>
                    <a:off x="3850" y="2207"/>
                    <a:ext cx="227" cy="154"/>
                  </a:xfrm>
                  <a:custGeom>
                    <a:avLst/>
                    <a:gdLst/>
                    <a:ahLst/>
                    <a:cxnLst>
                      <a:cxn ang="0">
                        <a:pos x="0" y="0"/>
                      </a:cxn>
                      <a:cxn ang="0">
                        <a:pos x="0" y="149"/>
                      </a:cxn>
                      <a:cxn ang="0">
                        <a:pos x="226" y="153"/>
                      </a:cxn>
                      <a:cxn ang="0">
                        <a:pos x="226" y="16"/>
                      </a:cxn>
                      <a:cxn ang="0">
                        <a:pos x="196" y="13"/>
                      </a:cxn>
                      <a:cxn ang="0">
                        <a:pos x="155" y="10"/>
                      </a:cxn>
                      <a:cxn ang="0">
                        <a:pos x="113" y="9"/>
                      </a:cxn>
                      <a:cxn ang="0">
                        <a:pos x="87" y="6"/>
                      </a:cxn>
                      <a:cxn ang="0">
                        <a:pos x="60" y="4"/>
                      </a:cxn>
                      <a:cxn ang="0">
                        <a:pos x="24" y="1"/>
                      </a:cxn>
                      <a:cxn ang="0">
                        <a:pos x="0" y="0"/>
                      </a:cxn>
                    </a:cxnLst>
                    <a:rect l="0" t="0" r="r" b="b"/>
                    <a:pathLst>
                      <a:path w="227" h="154">
                        <a:moveTo>
                          <a:pt x="0" y="0"/>
                        </a:moveTo>
                        <a:lnTo>
                          <a:pt x="0" y="149"/>
                        </a:lnTo>
                        <a:lnTo>
                          <a:pt x="226" y="153"/>
                        </a:lnTo>
                        <a:lnTo>
                          <a:pt x="226" y="16"/>
                        </a:lnTo>
                        <a:lnTo>
                          <a:pt x="196" y="13"/>
                        </a:lnTo>
                        <a:lnTo>
                          <a:pt x="155" y="10"/>
                        </a:lnTo>
                        <a:lnTo>
                          <a:pt x="113" y="9"/>
                        </a:lnTo>
                        <a:lnTo>
                          <a:pt x="87" y="6"/>
                        </a:lnTo>
                        <a:lnTo>
                          <a:pt x="60" y="4"/>
                        </a:lnTo>
                        <a:lnTo>
                          <a:pt x="24" y="1"/>
                        </a:lnTo>
                        <a:lnTo>
                          <a:pt x="0" y="0"/>
                        </a:lnTo>
                      </a:path>
                    </a:pathLst>
                  </a:custGeom>
                  <a:solidFill>
                    <a:srgbClr val="FF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grpSp>
                <p:nvGrpSpPr>
                  <p:cNvPr id="136230" name="Group 38"/>
                  <p:cNvGrpSpPr>
                    <a:grpSpLocks/>
                  </p:cNvGrpSpPr>
                  <p:nvPr/>
                </p:nvGrpSpPr>
                <p:grpSpPr bwMode="auto">
                  <a:xfrm>
                    <a:off x="3671" y="2162"/>
                    <a:ext cx="377" cy="171"/>
                    <a:chOff x="3671" y="2162"/>
                    <a:chExt cx="377" cy="171"/>
                  </a:xfrm>
                </p:grpSpPr>
                <p:sp>
                  <p:nvSpPr>
                    <p:cNvPr id="136231" name="Oval 39"/>
                    <p:cNvSpPr>
                      <a:spLocks noChangeArrowheads="1"/>
                    </p:cNvSpPr>
                    <p:nvPr/>
                  </p:nvSpPr>
                  <p:spPr bwMode="auto">
                    <a:xfrm>
                      <a:off x="3671" y="2162"/>
                      <a:ext cx="35" cy="15"/>
                    </a:xfrm>
                    <a:prstGeom prst="ellipse">
                      <a:avLst/>
                    </a:prstGeom>
                    <a:solidFill>
                      <a:srgbClr val="800000"/>
                    </a:solidFill>
                    <a:ln w="12700">
                      <a:solidFill>
                        <a:srgbClr val="800000"/>
                      </a:solidFill>
                      <a:round/>
                      <a:headEnd/>
                      <a:tailEnd/>
                    </a:ln>
                    <a:effectLst/>
                  </p:spPr>
                  <p:txBody>
                    <a:bodyPr wrap="none" anchor="ctr"/>
                    <a:lstStyle/>
                    <a:p>
                      <a:endParaRPr lang="pl-PL">
                        <a:latin typeface="+mn-lt"/>
                      </a:endParaRPr>
                    </a:p>
                  </p:txBody>
                </p:sp>
                <p:sp>
                  <p:nvSpPr>
                    <p:cNvPr id="136232" name="Oval 40"/>
                    <p:cNvSpPr>
                      <a:spLocks noChangeArrowheads="1"/>
                    </p:cNvSpPr>
                    <p:nvPr/>
                  </p:nvSpPr>
                  <p:spPr bwMode="auto">
                    <a:xfrm>
                      <a:off x="3679" y="2167"/>
                      <a:ext cx="1" cy="2"/>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grpSp>
                  <p:nvGrpSpPr>
                    <p:cNvPr id="136233" name="Group 41"/>
                    <p:cNvGrpSpPr>
                      <a:grpSpLocks/>
                    </p:cNvGrpSpPr>
                    <p:nvPr/>
                  </p:nvGrpSpPr>
                  <p:grpSpPr bwMode="auto">
                    <a:xfrm>
                      <a:off x="3809" y="2227"/>
                      <a:ext cx="239" cy="106"/>
                      <a:chOff x="3809" y="2227"/>
                      <a:chExt cx="239" cy="106"/>
                    </a:xfrm>
                  </p:grpSpPr>
                  <p:sp>
                    <p:nvSpPr>
                      <p:cNvPr id="136234" name="Freeform 42"/>
                      <p:cNvSpPr>
                        <a:spLocks/>
                      </p:cNvSpPr>
                      <p:nvPr/>
                    </p:nvSpPr>
                    <p:spPr bwMode="auto">
                      <a:xfrm>
                        <a:off x="3809" y="2298"/>
                        <a:ext cx="239" cy="35"/>
                      </a:xfrm>
                      <a:custGeom>
                        <a:avLst/>
                        <a:gdLst/>
                        <a:ahLst/>
                        <a:cxnLst>
                          <a:cxn ang="0">
                            <a:pos x="0" y="19"/>
                          </a:cxn>
                          <a:cxn ang="0">
                            <a:pos x="0" y="34"/>
                          </a:cxn>
                          <a:cxn ang="0">
                            <a:pos x="238" y="0"/>
                          </a:cxn>
                          <a:cxn ang="0">
                            <a:pos x="0" y="19"/>
                          </a:cxn>
                        </a:cxnLst>
                        <a:rect l="0" t="0" r="r" b="b"/>
                        <a:pathLst>
                          <a:path w="239" h="35">
                            <a:moveTo>
                              <a:pt x="0" y="19"/>
                            </a:moveTo>
                            <a:lnTo>
                              <a:pt x="0" y="34"/>
                            </a:lnTo>
                            <a:lnTo>
                              <a:pt x="238" y="0"/>
                            </a:lnTo>
                            <a:lnTo>
                              <a:pt x="0" y="19"/>
                            </a:lnTo>
                          </a:path>
                        </a:pathLst>
                      </a:custGeom>
                      <a:solidFill>
                        <a:srgbClr val="800000"/>
                      </a:solidFill>
                      <a:ln w="12700" cap="rnd" cmpd="sng">
                        <a:solidFill>
                          <a:srgbClr val="800000"/>
                        </a:solidFill>
                        <a:prstDash val="solid"/>
                        <a:round/>
                        <a:headEnd type="none" w="med" len="med"/>
                        <a:tailEnd type="none" w="med" len="med"/>
                      </a:ln>
                      <a:effectLst/>
                    </p:spPr>
                    <p:txBody>
                      <a:bodyPr/>
                      <a:lstStyle/>
                      <a:p>
                        <a:endParaRPr lang="pl-PL">
                          <a:latin typeface="+mn-lt"/>
                        </a:endParaRPr>
                      </a:p>
                    </p:txBody>
                  </p:sp>
                  <p:sp>
                    <p:nvSpPr>
                      <p:cNvPr id="136235" name="Freeform 43"/>
                      <p:cNvSpPr>
                        <a:spLocks/>
                      </p:cNvSpPr>
                      <p:nvPr/>
                    </p:nvSpPr>
                    <p:spPr bwMode="auto">
                      <a:xfrm>
                        <a:off x="3809" y="2227"/>
                        <a:ext cx="235" cy="42"/>
                      </a:xfrm>
                      <a:custGeom>
                        <a:avLst/>
                        <a:gdLst/>
                        <a:ahLst/>
                        <a:cxnLst>
                          <a:cxn ang="0">
                            <a:pos x="0" y="0"/>
                          </a:cxn>
                          <a:cxn ang="0">
                            <a:pos x="0" y="16"/>
                          </a:cxn>
                          <a:cxn ang="0">
                            <a:pos x="234" y="41"/>
                          </a:cxn>
                          <a:cxn ang="0">
                            <a:pos x="0" y="0"/>
                          </a:cxn>
                        </a:cxnLst>
                        <a:rect l="0" t="0" r="r" b="b"/>
                        <a:pathLst>
                          <a:path w="235" h="42">
                            <a:moveTo>
                              <a:pt x="0" y="0"/>
                            </a:moveTo>
                            <a:lnTo>
                              <a:pt x="0" y="16"/>
                            </a:lnTo>
                            <a:lnTo>
                              <a:pt x="234" y="41"/>
                            </a:lnTo>
                            <a:lnTo>
                              <a:pt x="0" y="0"/>
                            </a:lnTo>
                          </a:path>
                        </a:pathLst>
                      </a:custGeom>
                      <a:solidFill>
                        <a:srgbClr val="800000"/>
                      </a:solidFill>
                      <a:ln w="12700" cap="rnd" cmpd="sng">
                        <a:solidFill>
                          <a:srgbClr val="800000"/>
                        </a:solidFill>
                        <a:prstDash val="solid"/>
                        <a:round/>
                        <a:headEnd type="none" w="med" len="med"/>
                        <a:tailEnd type="none" w="med" len="med"/>
                      </a:ln>
                      <a:effectLst/>
                    </p:spPr>
                    <p:txBody>
                      <a:bodyPr/>
                      <a:lstStyle/>
                      <a:p>
                        <a:endParaRPr lang="pl-PL">
                          <a:latin typeface="+mn-lt"/>
                        </a:endParaRPr>
                      </a:p>
                    </p:txBody>
                  </p:sp>
                  <p:sp>
                    <p:nvSpPr>
                      <p:cNvPr id="136236" name="Freeform 44"/>
                      <p:cNvSpPr>
                        <a:spLocks/>
                      </p:cNvSpPr>
                      <p:nvPr/>
                    </p:nvSpPr>
                    <p:spPr bwMode="auto">
                      <a:xfrm>
                        <a:off x="3809" y="2251"/>
                        <a:ext cx="235" cy="25"/>
                      </a:xfrm>
                      <a:custGeom>
                        <a:avLst/>
                        <a:gdLst/>
                        <a:ahLst/>
                        <a:cxnLst>
                          <a:cxn ang="0">
                            <a:pos x="0" y="0"/>
                          </a:cxn>
                          <a:cxn ang="0">
                            <a:pos x="0" y="15"/>
                          </a:cxn>
                          <a:cxn ang="0">
                            <a:pos x="234" y="24"/>
                          </a:cxn>
                          <a:cxn ang="0">
                            <a:pos x="0" y="0"/>
                          </a:cxn>
                        </a:cxnLst>
                        <a:rect l="0" t="0" r="r" b="b"/>
                        <a:pathLst>
                          <a:path w="235" h="25">
                            <a:moveTo>
                              <a:pt x="0" y="0"/>
                            </a:moveTo>
                            <a:lnTo>
                              <a:pt x="0" y="15"/>
                            </a:lnTo>
                            <a:lnTo>
                              <a:pt x="234" y="24"/>
                            </a:lnTo>
                            <a:lnTo>
                              <a:pt x="0" y="0"/>
                            </a:lnTo>
                          </a:path>
                        </a:pathLst>
                      </a:custGeom>
                      <a:solidFill>
                        <a:srgbClr val="800000"/>
                      </a:solidFill>
                      <a:ln w="12700" cap="rnd" cmpd="sng">
                        <a:solidFill>
                          <a:srgbClr val="800000"/>
                        </a:solidFill>
                        <a:prstDash val="solid"/>
                        <a:round/>
                        <a:headEnd type="none" w="med" len="med"/>
                        <a:tailEnd type="none" w="med" len="med"/>
                      </a:ln>
                      <a:effectLst/>
                    </p:spPr>
                    <p:txBody>
                      <a:bodyPr/>
                      <a:lstStyle/>
                      <a:p>
                        <a:endParaRPr lang="pl-PL">
                          <a:latin typeface="+mn-lt"/>
                        </a:endParaRPr>
                      </a:p>
                    </p:txBody>
                  </p:sp>
                  <p:sp>
                    <p:nvSpPr>
                      <p:cNvPr id="136237" name="Freeform 45"/>
                      <p:cNvSpPr>
                        <a:spLocks/>
                      </p:cNvSpPr>
                      <p:nvPr/>
                    </p:nvSpPr>
                    <p:spPr bwMode="auto">
                      <a:xfrm>
                        <a:off x="3809" y="2273"/>
                        <a:ext cx="239" cy="17"/>
                      </a:xfrm>
                      <a:custGeom>
                        <a:avLst/>
                        <a:gdLst/>
                        <a:ahLst/>
                        <a:cxnLst>
                          <a:cxn ang="0">
                            <a:pos x="0" y="0"/>
                          </a:cxn>
                          <a:cxn ang="0">
                            <a:pos x="0" y="16"/>
                          </a:cxn>
                          <a:cxn ang="0">
                            <a:pos x="238" y="9"/>
                          </a:cxn>
                          <a:cxn ang="0">
                            <a:pos x="0" y="0"/>
                          </a:cxn>
                        </a:cxnLst>
                        <a:rect l="0" t="0" r="r" b="b"/>
                        <a:pathLst>
                          <a:path w="239" h="17">
                            <a:moveTo>
                              <a:pt x="0" y="0"/>
                            </a:moveTo>
                            <a:lnTo>
                              <a:pt x="0" y="16"/>
                            </a:lnTo>
                            <a:lnTo>
                              <a:pt x="238" y="9"/>
                            </a:lnTo>
                            <a:lnTo>
                              <a:pt x="0" y="0"/>
                            </a:lnTo>
                          </a:path>
                        </a:pathLst>
                      </a:custGeom>
                      <a:solidFill>
                        <a:srgbClr val="800000"/>
                      </a:solidFill>
                      <a:ln w="12700" cap="rnd" cmpd="sng">
                        <a:solidFill>
                          <a:srgbClr val="800000"/>
                        </a:solidFill>
                        <a:prstDash val="solid"/>
                        <a:round/>
                        <a:headEnd type="none" w="med" len="med"/>
                        <a:tailEnd type="none" w="med" len="med"/>
                      </a:ln>
                      <a:effectLst/>
                    </p:spPr>
                    <p:txBody>
                      <a:bodyPr/>
                      <a:lstStyle/>
                      <a:p>
                        <a:endParaRPr lang="pl-PL">
                          <a:latin typeface="+mn-lt"/>
                        </a:endParaRPr>
                      </a:p>
                    </p:txBody>
                  </p:sp>
                  <p:sp>
                    <p:nvSpPr>
                      <p:cNvPr id="136238" name="Freeform 46"/>
                      <p:cNvSpPr>
                        <a:spLocks/>
                      </p:cNvSpPr>
                      <p:nvPr/>
                    </p:nvSpPr>
                    <p:spPr bwMode="auto">
                      <a:xfrm>
                        <a:off x="3809" y="2290"/>
                        <a:ext cx="239" cy="21"/>
                      </a:xfrm>
                      <a:custGeom>
                        <a:avLst/>
                        <a:gdLst/>
                        <a:ahLst/>
                        <a:cxnLst>
                          <a:cxn ang="0">
                            <a:pos x="0" y="5"/>
                          </a:cxn>
                          <a:cxn ang="0">
                            <a:pos x="0" y="20"/>
                          </a:cxn>
                          <a:cxn ang="0">
                            <a:pos x="238" y="0"/>
                          </a:cxn>
                          <a:cxn ang="0">
                            <a:pos x="0" y="5"/>
                          </a:cxn>
                        </a:cxnLst>
                        <a:rect l="0" t="0" r="r" b="b"/>
                        <a:pathLst>
                          <a:path w="239" h="21">
                            <a:moveTo>
                              <a:pt x="0" y="5"/>
                            </a:moveTo>
                            <a:lnTo>
                              <a:pt x="0" y="20"/>
                            </a:lnTo>
                            <a:lnTo>
                              <a:pt x="238" y="0"/>
                            </a:lnTo>
                            <a:lnTo>
                              <a:pt x="0" y="5"/>
                            </a:lnTo>
                          </a:path>
                        </a:pathLst>
                      </a:custGeom>
                      <a:solidFill>
                        <a:srgbClr val="800000"/>
                      </a:solidFill>
                      <a:ln w="12700" cap="rnd" cmpd="sng">
                        <a:solidFill>
                          <a:srgbClr val="800000"/>
                        </a:solidFill>
                        <a:prstDash val="solid"/>
                        <a:round/>
                        <a:headEnd type="none" w="med" len="med"/>
                        <a:tailEnd type="none" w="med" len="med"/>
                      </a:ln>
                      <a:effectLst/>
                    </p:spPr>
                    <p:txBody>
                      <a:bodyPr/>
                      <a:lstStyle/>
                      <a:p>
                        <a:endParaRPr lang="pl-PL">
                          <a:latin typeface="+mn-lt"/>
                        </a:endParaRPr>
                      </a:p>
                    </p:txBody>
                  </p:sp>
                </p:grpSp>
              </p:grpSp>
            </p:grpSp>
          </p:grpSp>
          <p:grpSp>
            <p:nvGrpSpPr>
              <p:cNvPr id="136239" name="Group 47"/>
              <p:cNvGrpSpPr>
                <a:grpSpLocks/>
              </p:cNvGrpSpPr>
              <p:nvPr/>
            </p:nvGrpSpPr>
            <p:grpSpPr bwMode="auto">
              <a:xfrm>
                <a:off x="3496" y="2240"/>
                <a:ext cx="851" cy="170"/>
                <a:chOff x="3496" y="2240"/>
                <a:chExt cx="851" cy="170"/>
              </a:xfrm>
            </p:grpSpPr>
            <p:grpSp>
              <p:nvGrpSpPr>
                <p:cNvPr id="136240" name="Group 48"/>
                <p:cNvGrpSpPr>
                  <a:grpSpLocks/>
                </p:cNvGrpSpPr>
                <p:nvPr/>
              </p:nvGrpSpPr>
              <p:grpSpPr bwMode="auto">
                <a:xfrm>
                  <a:off x="4179" y="2240"/>
                  <a:ext cx="168" cy="170"/>
                  <a:chOff x="4179" y="2240"/>
                  <a:chExt cx="168" cy="170"/>
                </a:xfrm>
              </p:grpSpPr>
              <p:sp>
                <p:nvSpPr>
                  <p:cNvPr id="136241" name="Oval 49"/>
                  <p:cNvSpPr>
                    <a:spLocks noChangeArrowheads="1"/>
                  </p:cNvSpPr>
                  <p:nvPr/>
                </p:nvSpPr>
                <p:spPr bwMode="auto">
                  <a:xfrm>
                    <a:off x="4179" y="2240"/>
                    <a:ext cx="168" cy="170"/>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36242" name="Freeform 50"/>
                  <p:cNvSpPr>
                    <a:spLocks/>
                  </p:cNvSpPr>
                  <p:nvPr/>
                </p:nvSpPr>
                <p:spPr bwMode="auto">
                  <a:xfrm>
                    <a:off x="4250" y="2352"/>
                    <a:ext cx="32" cy="39"/>
                  </a:xfrm>
                  <a:custGeom>
                    <a:avLst/>
                    <a:gdLst/>
                    <a:ahLst/>
                    <a:cxnLst>
                      <a:cxn ang="0">
                        <a:pos x="0" y="35"/>
                      </a:cxn>
                      <a:cxn ang="0">
                        <a:pos x="12" y="0"/>
                      </a:cxn>
                      <a:cxn ang="0">
                        <a:pos x="19" y="0"/>
                      </a:cxn>
                      <a:cxn ang="0">
                        <a:pos x="31" y="37"/>
                      </a:cxn>
                      <a:cxn ang="0">
                        <a:pos x="16" y="38"/>
                      </a:cxn>
                      <a:cxn ang="0">
                        <a:pos x="0" y="35"/>
                      </a:cxn>
                    </a:cxnLst>
                    <a:rect l="0" t="0" r="r" b="b"/>
                    <a:pathLst>
                      <a:path w="32" h="39">
                        <a:moveTo>
                          <a:pt x="0" y="35"/>
                        </a:moveTo>
                        <a:lnTo>
                          <a:pt x="12" y="0"/>
                        </a:lnTo>
                        <a:lnTo>
                          <a:pt x="19" y="0"/>
                        </a:lnTo>
                        <a:lnTo>
                          <a:pt x="31" y="37"/>
                        </a:lnTo>
                        <a:lnTo>
                          <a:pt x="16" y="38"/>
                        </a:lnTo>
                        <a:lnTo>
                          <a:pt x="0" y="35"/>
                        </a:lnTo>
                      </a:path>
                    </a:pathLst>
                  </a:custGeom>
                  <a:solidFill>
                    <a:srgbClr val="FF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136243" name="Freeform 51"/>
                  <p:cNvSpPr>
                    <a:spLocks/>
                  </p:cNvSpPr>
                  <p:nvPr/>
                </p:nvSpPr>
                <p:spPr bwMode="auto">
                  <a:xfrm>
                    <a:off x="4248" y="2261"/>
                    <a:ext cx="33" cy="38"/>
                  </a:xfrm>
                  <a:custGeom>
                    <a:avLst/>
                    <a:gdLst/>
                    <a:ahLst/>
                    <a:cxnLst>
                      <a:cxn ang="0">
                        <a:pos x="0" y="3"/>
                      </a:cxn>
                      <a:cxn ang="0">
                        <a:pos x="13" y="37"/>
                      </a:cxn>
                      <a:cxn ang="0">
                        <a:pos x="20" y="37"/>
                      </a:cxn>
                      <a:cxn ang="0">
                        <a:pos x="32" y="2"/>
                      </a:cxn>
                      <a:cxn ang="0">
                        <a:pos x="16" y="0"/>
                      </a:cxn>
                      <a:cxn ang="0">
                        <a:pos x="0" y="3"/>
                      </a:cxn>
                    </a:cxnLst>
                    <a:rect l="0" t="0" r="r" b="b"/>
                    <a:pathLst>
                      <a:path w="33" h="38">
                        <a:moveTo>
                          <a:pt x="0" y="3"/>
                        </a:moveTo>
                        <a:lnTo>
                          <a:pt x="13" y="37"/>
                        </a:lnTo>
                        <a:lnTo>
                          <a:pt x="20" y="37"/>
                        </a:lnTo>
                        <a:lnTo>
                          <a:pt x="32" y="2"/>
                        </a:lnTo>
                        <a:lnTo>
                          <a:pt x="16" y="0"/>
                        </a:lnTo>
                        <a:lnTo>
                          <a:pt x="0" y="3"/>
                        </a:lnTo>
                      </a:path>
                    </a:pathLst>
                  </a:custGeom>
                  <a:solidFill>
                    <a:srgbClr val="FF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136244" name="Freeform 52"/>
                  <p:cNvSpPr>
                    <a:spLocks/>
                  </p:cNvSpPr>
                  <p:nvPr/>
                </p:nvSpPr>
                <p:spPr bwMode="auto">
                  <a:xfrm>
                    <a:off x="4291" y="2309"/>
                    <a:ext cx="38" cy="31"/>
                  </a:xfrm>
                  <a:custGeom>
                    <a:avLst/>
                    <a:gdLst/>
                    <a:ahLst/>
                    <a:cxnLst>
                      <a:cxn ang="0">
                        <a:pos x="34" y="0"/>
                      </a:cxn>
                      <a:cxn ang="0">
                        <a:pos x="0" y="12"/>
                      </a:cxn>
                      <a:cxn ang="0">
                        <a:pos x="0" y="19"/>
                      </a:cxn>
                      <a:cxn ang="0">
                        <a:pos x="35" y="30"/>
                      </a:cxn>
                      <a:cxn ang="0">
                        <a:pos x="37" y="16"/>
                      </a:cxn>
                      <a:cxn ang="0">
                        <a:pos x="34" y="0"/>
                      </a:cxn>
                    </a:cxnLst>
                    <a:rect l="0" t="0" r="r" b="b"/>
                    <a:pathLst>
                      <a:path w="38" h="31">
                        <a:moveTo>
                          <a:pt x="34" y="0"/>
                        </a:moveTo>
                        <a:lnTo>
                          <a:pt x="0" y="12"/>
                        </a:lnTo>
                        <a:lnTo>
                          <a:pt x="0" y="19"/>
                        </a:lnTo>
                        <a:lnTo>
                          <a:pt x="35" y="30"/>
                        </a:lnTo>
                        <a:lnTo>
                          <a:pt x="37" y="16"/>
                        </a:lnTo>
                        <a:lnTo>
                          <a:pt x="34" y="0"/>
                        </a:lnTo>
                      </a:path>
                    </a:pathLst>
                  </a:custGeom>
                  <a:solidFill>
                    <a:srgbClr val="FF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136245" name="Freeform 53"/>
                  <p:cNvSpPr>
                    <a:spLocks/>
                  </p:cNvSpPr>
                  <p:nvPr/>
                </p:nvSpPr>
                <p:spPr bwMode="auto">
                  <a:xfrm>
                    <a:off x="4201" y="2309"/>
                    <a:ext cx="38" cy="31"/>
                  </a:xfrm>
                  <a:custGeom>
                    <a:avLst/>
                    <a:gdLst/>
                    <a:ahLst/>
                    <a:cxnLst>
                      <a:cxn ang="0">
                        <a:pos x="3" y="0"/>
                      </a:cxn>
                      <a:cxn ang="0">
                        <a:pos x="37" y="12"/>
                      </a:cxn>
                      <a:cxn ang="0">
                        <a:pos x="37" y="19"/>
                      </a:cxn>
                      <a:cxn ang="0">
                        <a:pos x="1" y="30"/>
                      </a:cxn>
                      <a:cxn ang="0">
                        <a:pos x="0" y="16"/>
                      </a:cxn>
                      <a:cxn ang="0">
                        <a:pos x="3" y="0"/>
                      </a:cxn>
                    </a:cxnLst>
                    <a:rect l="0" t="0" r="r" b="b"/>
                    <a:pathLst>
                      <a:path w="38" h="31">
                        <a:moveTo>
                          <a:pt x="3" y="0"/>
                        </a:moveTo>
                        <a:lnTo>
                          <a:pt x="37" y="12"/>
                        </a:lnTo>
                        <a:lnTo>
                          <a:pt x="37" y="19"/>
                        </a:lnTo>
                        <a:lnTo>
                          <a:pt x="1" y="30"/>
                        </a:lnTo>
                        <a:lnTo>
                          <a:pt x="0" y="16"/>
                        </a:lnTo>
                        <a:lnTo>
                          <a:pt x="3" y="0"/>
                        </a:lnTo>
                      </a:path>
                    </a:pathLst>
                  </a:custGeom>
                  <a:solidFill>
                    <a:srgbClr val="FF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136246" name="Oval 54"/>
                  <p:cNvSpPr>
                    <a:spLocks noChangeArrowheads="1"/>
                  </p:cNvSpPr>
                  <p:nvPr/>
                </p:nvSpPr>
                <p:spPr bwMode="auto">
                  <a:xfrm>
                    <a:off x="4206" y="2265"/>
                    <a:ext cx="113" cy="117"/>
                  </a:xfrm>
                  <a:prstGeom prst="ellipse">
                    <a:avLst/>
                  </a:prstGeom>
                  <a:noFill/>
                  <a:ln w="25400">
                    <a:solidFill>
                      <a:srgbClr val="FFFFFF"/>
                    </a:solidFill>
                    <a:round/>
                    <a:headEnd/>
                    <a:tailEnd/>
                  </a:ln>
                  <a:effectLst/>
                </p:spPr>
                <p:txBody>
                  <a:bodyPr wrap="none" anchor="ctr"/>
                  <a:lstStyle/>
                  <a:p>
                    <a:endParaRPr lang="pl-PL">
                      <a:latin typeface="+mn-lt"/>
                    </a:endParaRPr>
                  </a:p>
                </p:txBody>
              </p:sp>
              <p:grpSp>
                <p:nvGrpSpPr>
                  <p:cNvPr id="136247" name="Group 55"/>
                  <p:cNvGrpSpPr>
                    <a:grpSpLocks/>
                  </p:cNvGrpSpPr>
                  <p:nvPr/>
                </p:nvGrpSpPr>
                <p:grpSpPr bwMode="auto">
                  <a:xfrm>
                    <a:off x="4246" y="2305"/>
                    <a:ext cx="34" cy="37"/>
                    <a:chOff x="4246" y="2305"/>
                    <a:chExt cx="34" cy="37"/>
                  </a:xfrm>
                </p:grpSpPr>
                <p:sp>
                  <p:nvSpPr>
                    <p:cNvPr id="136248" name="Oval 56"/>
                    <p:cNvSpPr>
                      <a:spLocks noChangeArrowheads="1"/>
                    </p:cNvSpPr>
                    <p:nvPr/>
                  </p:nvSpPr>
                  <p:spPr bwMode="auto">
                    <a:xfrm>
                      <a:off x="4246" y="2305"/>
                      <a:ext cx="34" cy="37"/>
                    </a:xfrm>
                    <a:prstGeom prst="ellipse">
                      <a:avLst/>
                    </a:prstGeom>
                    <a:solidFill>
                      <a:srgbClr val="000000"/>
                    </a:solidFill>
                    <a:ln w="25400">
                      <a:solidFill>
                        <a:srgbClr val="FFFFFF"/>
                      </a:solidFill>
                      <a:round/>
                      <a:headEnd/>
                      <a:tailEnd/>
                    </a:ln>
                    <a:effectLst/>
                  </p:spPr>
                  <p:txBody>
                    <a:bodyPr wrap="none" anchor="ctr"/>
                    <a:lstStyle/>
                    <a:p>
                      <a:endParaRPr lang="pl-PL">
                        <a:latin typeface="+mn-lt"/>
                      </a:endParaRPr>
                    </a:p>
                  </p:txBody>
                </p:sp>
                <p:sp>
                  <p:nvSpPr>
                    <p:cNvPr id="136249" name="Oval 57"/>
                    <p:cNvSpPr>
                      <a:spLocks noChangeArrowheads="1"/>
                    </p:cNvSpPr>
                    <p:nvPr/>
                  </p:nvSpPr>
                  <p:spPr bwMode="auto">
                    <a:xfrm>
                      <a:off x="4256" y="2316"/>
                      <a:ext cx="15" cy="15"/>
                    </a:xfrm>
                    <a:prstGeom prst="ellipse">
                      <a:avLst/>
                    </a:prstGeom>
                    <a:solidFill>
                      <a:srgbClr val="000000"/>
                    </a:solidFill>
                    <a:ln w="25400">
                      <a:solidFill>
                        <a:srgbClr val="FFFFFF"/>
                      </a:solidFill>
                      <a:round/>
                      <a:headEnd/>
                      <a:tailEnd/>
                    </a:ln>
                    <a:effectLst/>
                  </p:spPr>
                  <p:txBody>
                    <a:bodyPr wrap="none" anchor="ctr"/>
                    <a:lstStyle/>
                    <a:p>
                      <a:endParaRPr lang="pl-PL">
                        <a:latin typeface="+mn-lt"/>
                      </a:endParaRPr>
                    </a:p>
                  </p:txBody>
                </p:sp>
              </p:grpSp>
            </p:grpSp>
            <p:grpSp>
              <p:nvGrpSpPr>
                <p:cNvPr id="136250" name="Group 58"/>
                <p:cNvGrpSpPr>
                  <a:grpSpLocks/>
                </p:cNvGrpSpPr>
                <p:nvPr/>
              </p:nvGrpSpPr>
              <p:grpSpPr bwMode="auto">
                <a:xfrm>
                  <a:off x="3496" y="2240"/>
                  <a:ext cx="168" cy="170"/>
                  <a:chOff x="3496" y="2240"/>
                  <a:chExt cx="168" cy="170"/>
                </a:xfrm>
              </p:grpSpPr>
              <p:sp>
                <p:nvSpPr>
                  <p:cNvPr id="136251" name="Oval 59"/>
                  <p:cNvSpPr>
                    <a:spLocks noChangeArrowheads="1"/>
                  </p:cNvSpPr>
                  <p:nvPr/>
                </p:nvSpPr>
                <p:spPr bwMode="auto">
                  <a:xfrm>
                    <a:off x="3496" y="2240"/>
                    <a:ext cx="168" cy="170"/>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36252" name="Freeform 60"/>
                  <p:cNvSpPr>
                    <a:spLocks/>
                  </p:cNvSpPr>
                  <p:nvPr/>
                </p:nvSpPr>
                <p:spPr bwMode="auto">
                  <a:xfrm>
                    <a:off x="3567" y="2352"/>
                    <a:ext cx="31" cy="39"/>
                  </a:xfrm>
                  <a:custGeom>
                    <a:avLst/>
                    <a:gdLst/>
                    <a:ahLst/>
                    <a:cxnLst>
                      <a:cxn ang="0">
                        <a:pos x="0" y="35"/>
                      </a:cxn>
                      <a:cxn ang="0">
                        <a:pos x="12" y="0"/>
                      </a:cxn>
                      <a:cxn ang="0">
                        <a:pos x="19" y="0"/>
                      </a:cxn>
                      <a:cxn ang="0">
                        <a:pos x="30" y="37"/>
                      </a:cxn>
                      <a:cxn ang="0">
                        <a:pos x="16" y="38"/>
                      </a:cxn>
                      <a:cxn ang="0">
                        <a:pos x="0" y="35"/>
                      </a:cxn>
                    </a:cxnLst>
                    <a:rect l="0" t="0" r="r" b="b"/>
                    <a:pathLst>
                      <a:path w="31" h="39">
                        <a:moveTo>
                          <a:pt x="0" y="35"/>
                        </a:moveTo>
                        <a:lnTo>
                          <a:pt x="12" y="0"/>
                        </a:lnTo>
                        <a:lnTo>
                          <a:pt x="19" y="0"/>
                        </a:lnTo>
                        <a:lnTo>
                          <a:pt x="30" y="37"/>
                        </a:lnTo>
                        <a:lnTo>
                          <a:pt x="16" y="38"/>
                        </a:lnTo>
                        <a:lnTo>
                          <a:pt x="0" y="35"/>
                        </a:lnTo>
                      </a:path>
                    </a:pathLst>
                  </a:custGeom>
                  <a:solidFill>
                    <a:srgbClr val="FF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136253" name="Freeform 61"/>
                  <p:cNvSpPr>
                    <a:spLocks/>
                  </p:cNvSpPr>
                  <p:nvPr/>
                </p:nvSpPr>
                <p:spPr bwMode="auto">
                  <a:xfrm>
                    <a:off x="3565" y="2261"/>
                    <a:ext cx="33" cy="38"/>
                  </a:xfrm>
                  <a:custGeom>
                    <a:avLst/>
                    <a:gdLst/>
                    <a:ahLst/>
                    <a:cxnLst>
                      <a:cxn ang="0">
                        <a:pos x="0" y="3"/>
                      </a:cxn>
                      <a:cxn ang="0">
                        <a:pos x="13" y="37"/>
                      </a:cxn>
                      <a:cxn ang="0">
                        <a:pos x="20" y="37"/>
                      </a:cxn>
                      <a:cxn ang="0">
                        <a:pos x="32" y="2"/>
                      </a:cxn>
                      <a:cxn ang="0">
                        <a:pos x="17" y="0"/>
                      </a:cxn>
                      <a:cxn ang="0">
                        <a:pos x="0" y="3"/>
                      </a:cxn>
                    </a:cxnLst>
                    <a:rect l="0" t="0" r="r" b="b"/>
                    <a:pathLst>
                      <a:path w="33" h="38">
                        <a:moveTo>
                          <a:pt x="0" y="3"/>
                        </a:moveTo>
                        <a:lnTo>
                          <a:pt x="13" y="37"/>
                        </a:lnTo>
                        <a:lnTo>
                          <a:pt x="20" y="37"/>
                        </a:lnTo>
                        <a:lnTo>
                          <a:pt x="32" y="2"/>
                        </a:lnTo>
                        <a:lnTo>
                          <a:pt x="17" y="0"/>
                        </a:lnTo>
                        <a:lnTo>
                          <a:pt x="0" y="3"/>
                        </a:lnTo>
                      </a:path>
                    </a:pathLst>
                  </a:custGeom>
                  <a:solidFill>
                    <a:srgbClr val="FF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136254" name="Freeform 62"/>
                  <p:cNvSpPr>
                    <a:spLocks/>
                  </p:cNvSpPr>
                  <p:nvPr/>
                </p:nvSpPr>
                <p:spPr bwMode="auto">
                  <a:xfrm>
                    <a:off x="3607" y="2309"/>
                    <a:ext cx="40" cy="31"/>
                  </a:xfrm>
                  <a:custGeom>
                    <a:avLst/>
                    <a:gdLst/>
                    <a:ahLst/>
                    <a:cxnLst>
                      <a:cxn ang="0">
                        <a:pos x="36" y="0"/>
                      </a:cxn>
                      <a:cxn ang="0">
                        <a:pos x="0" y="12"/>
                      </a:cxn>
                      <a:cxn ang="0">
                        <a:pos x="0" y="19"/>
                      </a:cxn>
                      <a:cxn ang="0">
                        <a:pos x="37" y="30"/>
                      </a:cxn>
                      <a:cxn ang="0">
                        <a:pos x="39" y="16"/>
                      </a:cxn>
                      <a:cxn ang="0">
                        <a:pos x="36" y="0"/>
                      </a:cxn>
                    </a:cxnLst>
                    <a:rect l="0" t="0" r="r" b="b"/>
                    <a:pathLst>
                      <a:path w="40" h="31">
                        <a:moveTo>
                          <a:pt x="36" y="0"/>
                        </a:moveTo>
                        <a:lnTo>
                          <a:pt x="0" y="12"/>
                        </a:lnTo>
                        <a:lnTo>
                          <a:pt x="0" y="19"/>
                        </a:lnTo>
                        <a:lnTo>
                          <a:pt x="37" y="30"/>
                        </a:lnTo>
                        <a:lnTo>
                          <a:pt x="39" y="16"/>
                        </a:lnTo>
                        <a:lnTo>
                          <a:pt x="36" y="0"/>
                        </a:lnTo>
                      </a:path>
                    </a:pathLst>
                  </a:custGeom>
                  <a:solidFill>
                    <a:srgbClr val="FF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136255" name="Freeform 63"/>
                  <p:cNvSpPr>
                    <a:spLocks/>
                  </p:cNvSpPr>
                  <p:nvPr/>
                </p:nvSpPr>
                <p:spPr bwMode="auto">
                  <a:xfrm>
                    <a:off x="3517" y="2309"/>
                    <a:ext cx="39" cy="31"/>
                  </a:xfrm>
                  <a:custGeom>
                    <a:avLst/>
                    <a:gdLst/>
                    <a:ahLst/>
                    <a:cxnLst>
                      <a:cxn ang="0">
                        <a:pos x="3" y="0"/>
                      </a:cxn>
                      <a:cxn ang="0">
                        <a:pos x="38" y="12"/>
                      </a:cxn>
                      <a:cxn ang="0">
                        <a:pos x="38" y="19"/>
                      </a:cxn>
                      <a:cxn ang="0">
                        <a:pos x="2" y="30"/>
                      </a:cxn>
                      <a:cxn ang="0">
                        <a:pos x="0" y="16"/>
                      </a:cxn>
                      <a:cxn ang="0">
                        <a:pos x="3" y="0"/>
                      </a:cxn>
                    </a:cxnLst>
                    <a:rect l="0" t="0" r="r" b="b"/>
                    <a:pathLst>
                      <a:path w="39" h="31">
                        <a:moveTo>
                          <a:pt x="3" y="0"/>
                        </a:moveTo>
                        <a:lnTo>
                          <a:pt x="38" y="12"/>
                        </a:lnTo>
                        <a:lnTo>
                          <a:pt x="38" y="19"/>
                        </a:lnTo>
                        <a:lnTo>
                          <a:pt x="2" y="30"/>
                        </a:lnTo>
                        <a:lnTo>
                          <a:pt x="0" y="16"/>
                        </a:lnTo>
                        <a:lnTo>
                          <a:pt x="3" y="0"/>
                        </a:lnTo>
                      </a:path>
                    </a:pathLst>
                  </a:custGeom>
                  <a:solidFill>
                    <a:srgbClr val="FF0000"/>
                  </a:solidFill>
                  <a:ln w="12700" cap="rnd" cmpd="sng">
                    <a:solidFill>
                      <a:srgbClr val="000000"/>
                    </a:solidFill>
                    <a:prstDash val="solid"/>
                    <a:round/>
                    <a:headEnd type="none" w="med" len="med"/>
                    <a:tailEnd type="none" w="med" len="med"/>
                  </a:ln>
                  <a:effectLst/>
                </p:spPr>
                <p:txBody>
                  <a:bodyPr/>
                  <a:lstStyle/>
                  <a:p>
                    <a:endParaRPr lang="pl-PL">
                      <a:latin typeface="+mn-lt"/>
                    </a:endParaRPr>
                  </a:p>
                </p:txBody>
              </p:sp>
              <p:sp>
                <p:nvSpPr>
                  <p:cNvPr id="136256" name="Oval 64"/>
                  <p:cNvSpPr>
                    <a:spLocks noChangeArrowheads="1"/>
                  </p:cNvSpPr>
                  <p:nvPr/>
                </p:nvSpPr>
                <p:spPr bwMode="auto">
                  <a:xfrm>
                    <a:off x="3522" y="2265"/>
                    <a:ext cx="113" cy="117"/>
                  </a:xfrm>
                  <a:prstGeom prst="ellipse">
                    <a:avLst/>
                  </a:prstGeom>
                  <a:noFill/>
                  <a:ln w="25400">
                    <a:solidFill>
                      <a:srgbClr val="FFFFFF"/>
                    </a:solidFill>
                    <a:round/>
                    <a:headEnd/>
                    <a:tailEnd/>
                  </a:ln>
                  <a:effectLst/>
                </p:spPr>
                <p:txBody>
                  <a:bodyPr wrap="none" anchor="ctr"/>
                  <a:lstStyle/>
                  <a:p>
                    <a:endParaRPr lang="pl-PL">
                      <a:latin typeface="+mn-lt"/>
                    </a:endParaRPr>
                  </a:p>
                </p:txBody>
              </p:sp>
              <p:grpSp>
                <p:nvGrpSpPr>
                  <p:cNvPr id="136257" name="Group 65"/>
                  <p:cNvGrpSpPr>
                    <a:grpSpLocks/>
                  </p:cNvGrpSpPr>
                  <p:nvPr/>
                </p:nvGrpSpPr>
                <p:grpSpPr bwMode="auto">
                  <a:xfrm>
                    <a:off x="3563" y="2305"/>
                    <a:ext cx="34" cy="37"/>
                    <a:chOff x="3563" y="2305"/>
                    <a:chExt cx="34" cy="37"/>
                  </a:xfrm>
                </p:grpSpPr>
                <p:sp>
                  <p:nvSpPr>
                    <p:cNvPr id="136258" name="Oval 66"/>
                    <p:cNvSpPr>
                      <a:spLocks noChangeArrowheads="1"/>
                    </p:cNvSpPr>
                    <p:nvPr/>
                  </p:nvSpPr>
                  <p:spPr bwMode="auto">
                    <a:xfrm>
                      <a:off x="3563" y="2305"/>
                      <a:ext cx="34" cy="37"/>
                    </a:xfrm>
                    <a:prstGeom prst="ellipse">
                      <a:avLst/>
                    </a:prstGeom>
                    <a:solidFill>
                      <a:srgbClr val="000000"/>
                    </a:solidFill>
                    <a:ln w="25400">
                      <a:solidFill>
                        <a:srgbClr val="FFFFFF"/>
                      </a:solidFill>
                      <a:round/>
                      <a:headEnd/>
                      <a:tailEnd/>
                    </a:ln>
                    <a:effectLst/>
                  </p:spPr>
                  <p:txBody>
                    <a:bodyPr wrap="none" anchor="ctr"/>
                    <a:lstStyle/>
                    <a:p>
                      <a:endParaRPr lang="pl-PL">
                        <a:latin typeface="+mn-lt"/>
                      </a:endParaRPr>
                    </a:p>
                  </p:txBody>
                </p:sp>
                <p:sp>
                  <p:nvSpPr>
                    <p:cNvPr id="136259" name="Oval 67"/>
                    <p:cNvSpPr>
                      <a:spLocks noChangeArrowheads="1"/>
                    </p:cNvSpPr>
                    <p:nvPr/>
                  </p:nvSpPr>
                  <p:spPr bwMode="auto">
                    <a:xfrm>
                      <a:off x="3572" y="2316"/>
                      <a:ext cx="15" cy="15"/>
                    </a:xfrm>
                    <a:prstGeom prst="ellipse">
                      <a:avLst/>
                    </a:prstGeom>
                    <a:solidFill>
                      <a:srgbClr val="000000"/>
                    </a:solidFill>
                    <a:ln w="25400">
                      <a:solidFill>
                        <a:srgbClr val="FFFFFF"/>
                      </a:solidFill>
                      <a:round/>
                      <a:headEnd/>
                      <a:tailEnd/>
                    </a:ln>
                    <a:effectLst/>
                  </p:spPr>
                  <p:txBody>
                    <a:bodyPr wrap="none" anchor="ctr"/>
                    <a:lstStyle/>
                    <a:p>
                      <a:endParaRPr lang="pl-PL">
                        <a:latin typeface="+mn-lt"/>
                      </a:endParaRPr>
                    </a:p>
                  </p:txBody>
                </p:sp>
              </p:grpSp>
            </p:grpSp>
          </p:grpSp>
        </p:grpSp>
        <p:sp>
          <p:nvSpPr>
            <p:cNvPr id="136260" name="Rectangle 68"/>
            <p:cNvSpPr>
              <a:spLocks noChangeArrowheads="1"/>
            </p:cNvSpPr>
            <p:nvPr/>
          </p:nvSpPr>
          <p:spPr bwMode="auto">
            <a:xfrm>
              <a:off x="4006" y="2358"/>
              <a:ext cx="1143" cy="748"/>
            </a:xfrm>
            <a:prstGeom prst="rect">
              <a:avLst/>
            </a:prstGeom>
            <a:noFill/>
            <a:ln w="12700">
              <a:noFill/>
              <a:miter lim="800000"/>
              <a:headEnd/>
              <a:tailEnd/>
            </a:ln>
            <a:effectLst/>
          </p:spPr>
          <p:txBody>
            <a:bodyPr wrap="none" lIns="77788" tIns="39688" rIns="77788" bIns="39688">
              <a:spAutoFit/>
            </a:bodyPr>
            <a:lstStyle/>
            <a:p>
              <a:pPr defTabSz="558800" eaLnBrk="0" hangingPunct="0"/>
              <a:r>
                <a:rPr lang="de-AT" altLang="en-US" sz="2400">
                  <a:latin typeface="+mn-lt"/>
                </a:rPr>
                <a:t>FTTx,  </a:t>
              </a:r>
              <a:br>
                <a:rPr lang="de-AT" altLang="en-US" sz="2400">
                  <a:latin typeface="+mn-lt"/>
                </a:rPr>
              </a:br>
              <a:r>
                <a:rPr lang="de-AT" altLang="en-US" sz="2400">
                  <a:latin typeface="+mn-lt"/>
                </a:rPr>
                <a:t>VDSL2,</a:t>
              </a:r>
            </a:p>
            <a:p>
              <a:pPr defTabSz="558800" eaLnBrk="0" hangingPunct="0"/>
              <a:r>
                <a:rPr lang="en-US" altLang="en-US" sz="2400">
                  <a:latin typeface="+mn-lt"/>
                </a:rPr>
                <a:t>ADSL2plus</a:t>
              </a:r>
              <a:endParaRPr lang="de-AT" altLang="en-US" sz="2400">
                <a:latin typeface="+mn-lt"/>
              </a:endParaRPr>
            </a:p>
          </p:txBody>
        </p:sp>
      </p:grpSp>
      <p:grpSp>
        <p:nvGrpSpPr>
          <p:cNvPr id="136261" name="Group 69"/>
          <p:cNvGrpSpPr>
            <a:grpSpLocks/>
          </p:cNvGrpSpPr>
          <p:nvPr/>
        </p:nvGrpSpPr>
        <p:grpSpPr bwMode="auto">
          <a:xfrm>
            <a:off x="2286000" y="4572002"/>
            <a:ext cx="1792288" cy="1165226"/>
            <a:chOff x="1440" y="2880"/>
            <a:chExt cx="1129" cy="734"/>
          </a:xfrm>
        </p:grpSpPr>
        <p:sp>
          <p:nvSpPr>
            <p:cNvPr id="136262" name="Rectangle 70"/>
            <p:cNvSpPr>
              <a:spLocks noChangeArrowheads="1"/>
            </p:cNvSpPr>
            <p:nvPr/>
          </p:nvSpPr>
          <p:spPr bwMode="auto">
            <a:xfrm>
              <a:off x="1778" y="3331"/>
              <a:ext cx="791" cy="283"/>
            </a:xfrm>
            <a:prstGeom prst="rect">
              <a:avLst/>
            </a:prstGeom>
            <a:noFill/>
            <a:ln w="12700">
              <a:noFill/>
              <a:miter lim="800000"/>
              <a:headEnd/>
              <a:tailEnd/>
            </a:ln>
            <a:effectLst/>
          </p:spPr>
          <p:txBody>
            <a:bodyPr lIns="77788" tIns="39688" rIns="77788" bIns="39688">
              <a:spAutoFit/>
            </a:bodyPr>
            <a:lstStyle/>
            <a:p>
              <a:pPr defTabSz="558800" eaLnBrk="0" hangingPunct="0">
                <a:spcBef>
                  <a:spcPct val="50000"/>
                </a:spcBef>
              </a:pPr>
              <a:r>
                <a:rPr lang="de-AT" altLang="en-US" sz="2400">
                  <a:latin typeface="+mn-lt"/>
                </a:rPr>
                <a:t>ISDN</a:t>
              </a:r>
            </a:p>
          </p:txBody>
        </p:sp>
        <p:graphicFrame>
          <p:nvGraphicFramePr>
            <p:cNvPr id="136263" name="Object 71">
              <a:hlinkClick r:id="" action="ppaction://ole?verb=0"/>
            </p:cNvPr>
            <p:cNvGraphicFramePr>
              <a:graphicFrameLocks/>
            </p:cNvGraphicFramePr>
            <p:nvPr/>
          </p:nvGraphicFramePr>
          <p:xfrm>
            <a:off x="1440" y="2880"/>
            <a:ext cx="841" cy="434"/>
          </p:xfrm>
          <a:graphic>
            <a:graphicData uri="http://schemas.openxmlformats.org/presentationml/2006/ole">
              <mc:AlternateContent xmlns:mc="http://schemas.openxmlformats.org/markup-compatibility/2006">
                <mc:Choice xmlns:v="urn:schemas-microsoft-com:vml" Requires="v">
                  <p:oleObj spid="_x0000_s30898" name="Clip" r:id="rId7" imgW="1147680" imgH="591840" progId="">
                    <p:embed/>
                  </p:oleObj>
                </mc:Choice>
                <mc:Fallback>
                  <p:oleObj name="Clip" r:id="rId7" imgW="1147680" imgH="591840" progId="">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0" y="2880"/>
                          <a:ext cx="841" cy="43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36264" name="Group 72"/>
          <p:cNvGrpSpPr>
            <a:grpSpLocks/>
          </p:cNvGrpSpPr>
          <p:nvPr/>
        </p:nvGrpSpPr>
        <p:grpSpPr bwMode="auto">
          <a:xfrm>
            <a:off x="2514600" y="1844676"/>
            <a:ext cx="4632326" cy="2073276"/>
            <a:chOff x="1584" y="1162"/>
            <a:chExt cx="2918" cy="1306"/>
          </a:xfrm>
        </p:grpSpPr>
        <p:sp>
          <p:nvSpPr>
            <p:cNvPr id="136265" name="Rectangle 73"/>
            <p:cNvSpPr>
              <a:spLocks noChangeArrowheads="1"/>
            </p:cNvSpPr>
            <p:nvPr/>
          </p:nvSpPr>
          <p:spPr bwMode="auto">
            <a:xfrm>
              <a:off x="1584" y="2024"/>
              <a:ext cx="898" cy="444"/>
            </a:xfrm>
            <a:prstGeom prst="rect">
              <a:avLst/>
            </a:prstGeom>
            <a:noFill/>
            <a:ln w="12700">
              <a:noFill/>
              <a:miter lim="800000"/>
              <a:headEnd/>
              <a:tailEnd/>
            </a:ln>
            <a:effectLst/>
          </p:spPr>
          <p:txBody>
            <a:bodyPr wrap="none" lIns="90488" tIns="44450" rIns="90488" bIns="44450">
              <a:spAutoFit/>
            </a:bodyPr>
            <a:lstStyle/>
            <a:p>
              <a:pPr eaLnBrk="0" hangingPunct="0"/>
              <a:r>
                <a:rPr lang="en-US" altLang="en-US" sz="2000" dirty="0">
                  <a:solidFill>
                    <a:schemeClr val="tx2"/>
                  </a:solidFill>
                  <a:latin typeface="+mn-lt"/>
                </a:rPr>
                <a:t>Improved</a:t>
              </a:r>
              <a:br>
                <a:rPr lang="en-US" altLang="en-US" sz="2000" dirty="0">
                  <a:solidFill>
                    <a:schemeClr val="tx2"/>
                  </a:solidFill>
                  <a:latin typeface="+mn-lt"/>
                </a:rPr>
              </a:br>
              <a:r>
                <a:rPr lang="en-US" altLang="en-US" sz="2000" dirty="0">
                  <a:solidFill>
                    <a:schemeClr val="tx2"/>
                  </a:solidFill>
                  <a:latin typeface="+mn-lt"/>
                </a:rPr>
                <a:t>copper</a:t>
              </a:r>
              <a:endParaRPr lang="de-AT" altLang="en-US" sz="2000" dirty="0">
                <a:solidFill>
                  <a:schemeClr val="tx2"/>
                </a:solidFill>
                <a:latin typeface="+mn-lt"/>
              </a:endParaRPr>
            </a:p>
          </p:txBody>
        </p:sp>
        <p:sp>
          <p:nvSpPr>
            <p:cNvPr id="136266" name="Rectangle 74"/>
            <p:cNvSpPr>
              <a:spLocks noChangeArrowheads="1"/>
            </p:cNvSpPr>
            <p:nvPr/>
          </p:nvSpPr>
          <p:spPr bwMode="auto">
            <a:xfrm>
              <a:off x="2496" y="1611"/>
              <a:ext cx="1197" cy="250"/>
            </a:xfrm>
            <a:prstGeom prst="rect">
              <a:avLst/>
            </a:prstGeom>
            <a:noFill/>
            <a:ln w="12700">
              <a:noFill/>
              <a:miter lim="800000"/>
              <a:headEnd/>
              <a:tailEnd/>
            </a:ln>
            <a:effectLst/>
          </p:spPr>
          <p:txBody>
            <a:bodyPr wrap="none" lIns="90488" tIns="44450" rIns="90488" bIns="44450">
              <a:spAutoFit/>
            </a:bodyPr>
            <a:lstStyle/>
            <a:p>
              <a:pPr eaLnBrk="0" hangingPunct="0"/>
              <a:r>
                <a:rPr lang="en-US" altLang="en-US" sz="2000" dirty="0">
                  <a:solidFill>
                    <a:schemeClr val="tx2"/>
                  </a:solidFill>
                  <a:latin typeface="+mn-lt"/>
                </a:rPr>
                <a:t>Fiber</a:t>
              </a:r>
              <a:r>
                <a:rPr lang="pl-PL" altLang="en-US" sz="2000" dirty="0">
                  <a:solidFill>
                    <a:schemeClr val="tx2"/>
                  </a:solidFill>
                  <a:latin typeface="+mn-lt"/>
                </a:rPr>
                <a:t>/ </a:t>
              </a:r>
              <a:r>
                <a:rPr lang="en-US" altLang="en-US" sz="2000" dirty="0">
                  <a:solidFill>
                    <a:schemeClr val="tx2"/>
                  </a:solidFill>
                  <a:latin typeface="+mn-lt"/>
                </a:rPr>
                <a:t>copper</a:t>
              </a:r>
              <a:endParaRPr lang="de-AT" altLang="en-US" sz="2000" dirty="0">
                <a:solidFill>
                  <a:schemeClr val="tx2"/>
                </a:solidFill>
                <a:latin typeface="+mn-lt"/>
              </a:endParaRPr>
            </a:p>
          </p:txBody>
        </p:sp>
        <p:sp>
          <p:nvSpPr>
            <p:cNvPr id="136267" name="Rectangle 75"/>
            <p:cNvSpPr>
              <a:spLocks noChangeArrowheads="1"/>
            </p:cNvSpPr>
            <p:nvPr/>
          </p:nvSpPr>
          <p:spPr bwMode="auto">
            <a:xfrm>
              <a:off x="3984" y="1162"/>
              <a:ext cx="518" cy="250"/>
            </a:xfrm>
            <a:prstGeom prst="rect">
              <a:avLst/>
            </a:prstGeom>
            <a:noFill/>
            <a:ln w="12700">
              <a:noFill/>
              <a:miter lim="800000"/>
              <a:headEnd/>
              <a:tailEnd/>
            </a:ln>
            <a:effectLst/>
          </p:spPr>
          <p:txBody>
            <a:bodyPr wrap="none" lIns="90488" tIns="44450" rIns="90488" bIns="44450">
              <a:spAutoFit/>
            </a:bodyPr>
            <a:lstStyle/>
            <a:p>
              <a:pPr eaLnBrk="0" hangingPunct="0"/>
              <a:r>
                <a:rPr lang="en-US" altLang="en-US" sz="2000" dirty="0">
                  <a:solidFill>
                    <a:schemeClr val="tx2"/>
                  </a:solidFill>
                  <a:latin typeface="+mn-lt"/>
                </a:rPr>
                <a:t>Fiber</a:t>
              </a:r>
              <a:endParaRPr lang="de-AT" altLang="en-US" sz="2000" dirty="0">
                <a:solidFill>
                  <a:schemeClr val="tx2"/>
                </a:solidFill>
                <a:latin typeface="+mn-lt"/>
              </a:endParaRPr>
            </a:p>
          </p:txBody>
        </p:sp>
      </p:grpSp>
      <p:grpSp>
        <p:nvGrpSpPr>
          <p:cNvPr id="136268" name="Group 76"/>
          <p:cNvGrpSpPr>
            <a:grpSpLocks/>
          </p:cNvGrpSpPr>
          <p:nvPr/>
        </p:nvGrpSpPr>
        <p:grpSpPr bwMode="auto">
          <a:xfrm>
            <a:off x="7034213" y="1836738"/>
            <a:ext cx="1652587" cy="1382712"/>
            <a:chOff x="4431" y="1157"/>
            <a:chExt cx="1041" cy="871"/>
          </a:xfrm>
        </p:grpSpPr>
        <p:sp>
          <p:nvSpPr>
            <p:cNvPr id="136269" name="Rectangle 77"/>
            <p:cNvSpPr>
              <a:spLocks noChangeArrowheads="1"/>
            </p:cNvSpPr>
            <p:nvPr/>
          </p:nvSpPr>
          <p:spPr bwMode="auto">
            <a:xfrm>
              <a:off x="4874" y="1726"/>
              <a:ext cx="598" cy="283"/>
            </a:xfrm>
            <a:prstGeom prst="rect">
              <a:avLst/>
            </a:prstGeom>
            <a:noFill/>
            <a:ln w="12700">
              <a:noFill/>
              <a:miter lim="800000"/>
              <a:headEnd/>
              <a:tailEnd/>
            </a:ln>
            <a:effectLst/>
          </p:spPr>
          <p:txBody>
            <a:bodyPr lIns="77788" tIns="39688" rIns="77788" bIns="39688">
              <a:spAutoFit/>
            </a:bodyPr>
            <a:lstStyle/>
            <a:p>
              <a:pPr defTabSz="558800" eaLnBrk="0" hangingPunct="0">
                <a:spcBef>
                  <a:spcPct val="50000"/>
                </a:spcBef>
              </a:pPr>
              <a:r>
                <a:rPr lang="de-AT" altLang="en-US" sz="2400">
                  <a:latin typeface="+mn-lt"/>
                </a:rPr>
                <a:t>FTTH</a:t>
              </a:r>
            </a:p>
          </p:txBody>
        </p:sp>
        <p:grpSp>
          <p:nvGrpSpPr>
            <p:cNvPr id="136270" name="Group 78"/>
            <p:cNvGrpSpPr>
              <a:grpSpLocks/>
            </p:cNvGrpSpPr>
            <p:nvPr/>
          </p:nvGrpSpPr>
          <p:grpSpPr bwMode="auto">
            <a:xfrm>
              <a:off x="4431" y="1157"/>
              <a:ext cx="1017" cy="871"/>
              <a:chOff x="4431" y="1157"/>
              <a:chExt cx="1017" cy="871"/>
            </a:xfrm>
          </p:grpSpPr>
          <p:grpSp>
            <p:nvGrpSpPr>
              <p:cNvPr id="136271" name="Group 79"/>
              <p:cNvGrpSpPr>
                <a:grpSpLocks/>
              </p:cNvGrpSpPr>
              <p:nvPr/>
            </p:nvGrpSpPr>
            <p:grpSpPr bwMode="auto">
              <a:xfrm>
                <a:off x="4988" y="1157"/>
                <a:ext cx="460" cy="398"/>
                <a:chOff x="4988" y="1157"/>
                <a:chExt cx="460" cy="398"/>
              </a:xfrm>
            </p:grpSpPr>
            <p:sp>
              <p:nvSpPr>
                <p:cNvPr id="136272" name="Freeform 80"/>
                <p:cNvSpPr>
                  <a:spLocks/>
                </p:cNvSpPr>
                <p:nvPr/>
              </p:nvSpPr>
              <p:spPr bwMode="auto">
                <a:xfrm>
                  <a:off x="5425" y="1160"/>
                  <a:ext cx="23" cy="29"/>
                </a:xfrm>
                <a:custGeom>
                  <a:avLst/>
                  <a:gdLst/>
                  <a:ahLst/>
                  <a:cxnLst>
                    <a:cxn ang="0">
                      <a:pos x="3" y="0"/>
                    </a:cxn>
                    <a:cxn ang="0">
                      <a:pos x="8" y="3"/>
                    </a:cxn>
                    <a:cxn ang="0">
                      <a:pos x="12" y="5"/>
                    </a:cxn>
                    <a:cxn ang="0">
                      <a:pos x="16" y="9"/>
                    </a:cxn>
                    <a:cxn ang="0">
                      <a:pos x="18" y="12"/>
                    </a:cxn>
                    <a:cxn ang="0">
                      <a:pos x="21" y="17"/>
                    </a:cxn>
                    <a:cxn ang="0">
                      <a:pos x="22" y="21"/>
                    </a:cxn>
                    <a:cxn ang="0">
                      <a:pos x="23" y="26"/>
                    </a:cxn>
                    <a:cxn ang="0">
                      <a:pos x="23" y="27"/>
                    </a:cxn>
                    <a:cxn ang="0">
                      <a:pos x="23" y="26"/>
                    </a:cxn>
                    <a:cxn ang="0">
                      <a:pos x="23" y="26"/>
                    </a:cxn>
                    <a:cxn ang="0">
                      <a:pos x="23" y="25"/>
                    </a:cxn>
                    <a:cxn ang="0">
                      <a:pos x="22" y="23"/>
                    </a:cxn>
                    <a:cxn ang="0">
                      <a:pos x="22" y="22"/>
                    </a:cxn>
                    <a:cxn ang="0">
                      <a:pos x="22" y="21"/>
                    </a:cxn>
                    <a:cxn ang="0">
                      <a:pos x="22" y="20"/>
                    </a:cxn>
                    <a:cxn ang="0">
                      <a:pos x="21" y="18"/>
                    </a:cxn>
                    <a:cxn ang="0">
                      <a:pos x="20" y="16"/>
                    </a:cxn>
                    <a:cxn ang="0">
                      <a:pos x="20" y="14"/>
                    </a:cxn>
                    <a:cxn ang="0">
                      <a:pos x="18" y="13"/>
                    </a:cxn>
                    <a:cxn ang="0">
                      <a:pos x="17" y="12"/>
                    </a:cxn>
                    <a:cxn ang="0">
                      <a:pos x="16" y="10"/>
                    </a:cxn>
                    <a:cxn ang="0">
                      <a:pos x="14" y="9"/>
                    </a:cxn>
                    <a:cxn ang="0">
                      <a:pos x="13" y="8"/>
                    </a:cxn>
                    <a:cxn ang="0">
                      <a:pos x="12" y="6"/>
                    </a:cxn>
                    <a:cxn ang="0">
                      <a:pos x="10" y="5"/>
                    </a:cxn>
                    <a:cxn ang="0">
                      <a:pos x="9" y="4"/>
                    </a:cxn>
                    <a:cxn ang="0">
                      <a:pos x="8" y="3"/>
                    </a:cxn>
                    <a:cxn ang="0">
                      <a:pos x="6" y="3"/>
                    </a:cxn>
                    <a:cxn ang="0">
                      <a:pos x="4" y="1"/>
                    </a:cxn>
                    <a:cxn ang="0">
                      <a:pos x="3" y="0"/>
                    </a:cxn>
                    <a:cxn ang="0">
                      <a:pos x="1" y="0"/>
                    </a:cxn>
                  </a:cxnLst>
                  <a:rect l="0" t="0" r="r" b="b"/>
                  <a:pathLst>
                    <a:path w="23" h="29">
                      <a:moveTo>
                        <a:pt x="0" y="0"/>
                      </a:moveTo>
                      <a:lnTo>
                        <a:pt x="3" y="0"/>
                      </a:lnTo>
                      <a:lnTo>
                        <a:pt x="5" y="1"/>
                      </a:lnTo>
                      <a:lnTo>
                        <a:pt x="8" y="3"/>
                      </a:lnTo>
                      <a:lnTo>
                        <a:pt x="9" y="4"/>
                      </a:lnTo>
                      <a:lnTo>
                        <a:pt x="12" y="5"/>
                      </a:lnTo>
                      <a:lnTo>
                        <a:pt x="13" y="6"/>
                      </a:lnTo>
                      <a:lnTo>
                        <a:pt x="16" y="9"/>
                      </a:lnTo>
                      <a:lnTo>
                        <a:pt x="17" y="10"/>
                      </a:lnTo>
                      <a:lnTo>
                        <a:pt x="18" y="12"/>
                      </a:lnTo>
                      <a:lnTo>
                        <a:pt x="20" y="14"/>
                      </a:lnTo>
                      <a:lnTo>
                        <a:pt x="21" y="17"/>
                      </a:lnTo>
                      <a:lnTo>
                        <a:pt x="21" y="18"/>
                      </a:lnTo>
                      <a:lnTo>
                        <a:pt x="22" y="21"/>
                      </a:lnTo>
                      <a:lnTo>
                        <a:pt x="23" y="23"/>
                      </a:lnTo>
                      <a:lnTo>
                        <a:pt x="23" y="26"/>
                      </a:lnTo>
                      <a:lnTo>
                        <a:pt x="23" y="29"/>
                      </a:lnTo>
                      <a:lnTo>
                        <a:pt x="23" y="27"/>
                      </a:lnTo>
                      <a:lnTo>
                        <a:pt x="23" y="27"/>
                      </a:lnTo>
                      <a:lnTo>
                        <a:pt x="23" y="26"/>
                      </a:lnTo>
                      <a:lnTo>
                        <a:pt x="23" y="26"/>
                      </a:lnTo>
                      <a:lnTo>
                        <a:pt x="23" y="26"/>
                      </a:lnTo>
                      <a:lnTo>
                        <a:pt x="23" y="25"/>
                      </a:lnTo>
                      <a:lnTo>
                        <a:pt x="23" y="25"/>
                      </a:lnTo>
                      <a:lnTo>
                        <a:pt x="22" y="25"/>
                      </a:lnTo>
                      <a:lnTo>
                        <a:pt x="22" y="23"/>
                      </a:lnTo>
                      <a:lnTo>
                        <a:pt x="22" y="22"/>
                      </a:lnTo>
                      <a:lnTo>
                        <a:pt x="22" y="22"/>
                      </a:lnTo>
                      <a:lnTo>
                        <a:pt x="22" y="22"/>
                      </a:lnTo>
                      <a:lnTo>
                        <a:pt x="22" y="21"/>
                      </a:lnTo>
                      <a:lnTo>
                        <a:pt x="22" y="20"/>
                      </a:lnTo>
                      <a:lnTo>
                        <a:pt x="22" y="20"/>
                      </a:lnTo>
                      <a:lnTo>
                        <a:pt x="22" y="20"/>
                      </a:lnTo>
                      <a:lnTo>
                        <a:pt x="21" y="18"/>
                      </a:lnTo>
                      <a:lnTo>
                        <a:pt x="21" y="17"/>
                      </a:lnTo>
                      <a:lnTo>
                        <a:pt x="20" y="16"/>
                      </a:lnTo>
                      <a:lnTo>
                        <a:pt x="20" y="16"/>
                      </a:lnTo>
                      <a:lnTo>
                        <a:pt x="20" y="14"/>
                      </a:lnTo>
                      <a:lnTo>
                        <a:pt x="18" y="14"/>
                      </a:lnTo>
                      <a:lnTo>
                        <a:pt x="18" y="13"/>
                      </a:lnTo>
                      <a:lnTo>
                        <a:pt x="17" y="12"/>
                      </a:lnTo>
                      <a:lnTo>
                        <a:pt x="17" y="12"/>
                      </a:lnTo>
                      <a:lnTo>
                        <a:pt x="17" y="10"/>
                      </a:lnTo>
                      <a:lnTo>
                        <a:pt x="16" y="10"/>
                      </a:lnTo>
                      <a:lnTo>
                        <a:pt x="16" y="9"/>
                      </a:lnTo>
                      <a:lnTo>
                        <a:pt x="14" y="9"/>
                      </a:lnTo>
                      <a:lnTo>
                        <a:pt x="14" y="8"/>
                      </a:lnTo>
                      <a:lnTo>
                        <a:pt x="13" y="8"/>
                      </a:lnTo>
                      <a:lnTo>
                        <a:pt x="12" y="6"/>
                      </a:lnTo>
                      <a:lnTo>
                        <a:pt x="12" y="6"/>
                      </a:lnTo>
                      <a:lnTo>
                        <a:pt x="10" y="5"/>
                      </a:lnTo>
                      <a:lnTo>
                        <a:pt x="10" y="5"/>
                      </a:lnTo>
                      <a:lnTo>
                        <a:pt x="9" y="4"/>
                      </a:lnTo>
                      <a:lnTo>
                        <a:pt x="9" y="4"/>
                      </a:lnTo>
                      <a:lnTo>
                        <a:pt x="8" y="3"/>
                      </a:lnTo>
                      <a:lnTo>
                        <a:pt x="8" y="3"/>
                      </a:lnTo>
                      <a:lnTo>
                        <a:pt x="6" y="3"/>
                      </a:lnTo>
                      <a:lnTo>
                        <a:pt x="6" y="3"/>
                      </a:lnTo>
                      <a:lnTo>
                        <a:pt x="5" y="1"/>
                      </a:lnTo>
                      <a:lnTo>
                        <a:pt x="4" y="1"/>
                      </a:lnTo>
                      <a:lnTo>
                        <a:pt x="4" y="1"/>
                      </a:lnTo>
                      <a:lnTo>
                        <a:pt x="3" y="0"/>
                      </a:lnTo>
                      <a:lnTo>
                        <a:pt x="1" y="0"/>
                      </a:lnTo>
                      <a:lnTo>
                        <a:pt x="1" y="0"/>
                      </a:lnTo>
                      <a:lnTo>
                        <a:pt x="0" y="0"/>
                      </a:lnTo>
                      <a:close/>
                    </a:path>
                  </a:pathLst>
                </a:custGeom>
                <a:solidFill>
                  <a:srgbClr val="8C8C99"/>
                </a:solidFill>
                <a:ln w="9525">
                  <a:noFill/>
                  <a:round/>
                  <a:headEnd/>
                  <a:tailEnd/>
                </a:ln>
              </p:spPr>
              <p:txBody>
                <a:bodyPr/>
                <a:lstStyle/>
                <a:p>
                  <a:endParaRPr lang="pl-PL">
                    <a:latin typeface="+mn-lt"/>
                  </a:endParaRPr>
                </a:p>
              </p:txBody>
            </p:sp>
            <p:sp>
              <p:nvSpPr>
                <p:cNvPr id="136273" name="Freeform 81"/>
                <p:cNvSpPr>
                  <a:spLocks/>
                </p:cNvSpPr>
                <p:nvPr/>
              </p:nvSpPr>
              <p:spPr bwMode="auto">
                <a:xfrm>
                  <a:off x="5425" y="1160"/>
                  <a:ext cx="23" cy="29"/>
                </a:xfrm>
                <a:custGeom>
                  <a:avLst/>
                  <a:gdLst/>
                  <a:ahLst/>
                  <a:cxnLst>
                    <a:cxn ang="0">
                      <a:pos x="21" y="20"/>
                    </a:cxn>
                    <a:cxn ang="0">
                      <a:pos x="21" y="20"/>
                    </a:cxn>
                    <a:cxn ang="0">
                      <a:pos x="21" y="20"/>
                    </a:cxn>
                    <a:cxn ang="0">
                      <a:pos x="21" y="20"/>
                    </a:cxn>
                    <a:cxn ang="0">
                      <a:pos x="21" y="20"/>
                    </a:cxn>
                    <a:cxn ang="0">
                      <a:pos x="21" y="20"/>
                    </a:cxn>
                    <a:cxn ang="0">
                      <a:pos x="21" y="20"/>
                    </a:cxn>
                    <a:cxn ang="0">
                      <a:pos x="21" y="20"/>
                    </a:cxn>
                    <a:cxn ang="0">
                      <a:pos x="20" y="16"/>
                    </a:cxn>
                    <a:cxn ang="0">
                      <a:pos x="17" y="10"/>
                    </a:cxn>
                    <a:cxn ang="0">
                      <a:pos x="13" y="6"/>
                    </a:cxn>
                    <a:cxn ang="0">
                      <a:pos x="8" y="3"/>
                    </a:cxn>
                    <a:cxn ang="0">
                      <a:pos x="5" y="1"/>
                    </a:cxn>
                    <a:cxn ang="0">
                      <a:pos x="4" y="1"/>
                    </a:cxn>
                    <a:cxn ang="0">
                      <a:pos x="4" y="1"/>
                    </a:cxn>
                    <a:cxn ang="0">
                      <a:pos x="3" y="0"/>
                    </a:cxn>
                    <a:cxn ang="0">
                      <a:pos x="3" y="0"/>
                    </a:cxn>
                    <a:cxn ang="0">
                      <a:pos x="1" y="0"/>
                    </a:cxn>
                    <a:cxn ang="0">
                      <a:pos x="1" y="0"/>
                    </a:cxn>
                    <a:cxn ang="0">
                      <a:pos x="0" y="0"/>
                    </a:cxn>
                    <a:cxn ang="0">
                      <a:pos x="1" y="0"/>
                    </a:cxn>
                    <a:cxn ang="0">
                      <a:pos x="3" y="1"/>
                    </a:cxn>
                    <a:cxn ang="0">
                      <a:pos x="5" y="3"/>
                    </a:cxn>
                    <a:cxn ang="0">
                      <a:pos x="8" y="3"/>
                    </a:cxn>
                    <a:cxn ang="0">
                      <a:pos x="9" y="4"/>
                    </a:cxn>
                    <a:cxn ang="0">
                      <a:pos x="10" y="5"/>
                    </a:cxn>
                    <a:cxn ang="0">
                      <a:pos x="13" y="6"/>
                    </a:cxn>
                    <a:cxn ang="0">
                      <a:pos x="14" y="8"/>
                    </a:cxn>
                    <a:cxn ang="0">
                      <a:pos x="16" y="9"/>
                    </a:cxn>
                    <a:cxn ang="0">
                      <a:pos x="17" y="10"/>
                    </a:cxn>
                    <a:cxn ang="0">
                      <a:pos x="18" y="13"/>
                    </a:cxn>
                    <a:cxn ang="0">
                      <a:pos x="20" y="14"/>
                    </a:cxn>
                    <a:cxn ang="0">
                      <a:pos x="21" y="16"/>
                    </a:cxn>
                    <a:cxn ang="0">
                      <a:pos x="21" y="18"/>
                    </a:cxn>
                    <a:cxn ang="0">
                      <a:pos x="22" y="20"/>
                    </a:cxn>
                    <a:cxn ang="0">
                      <a:pos x="22" y="22"/>
                    </a:cxn>
                    <a:cxn ang="0">
                      <a:pos x="23" y="23"/>
                    </a:cxn>
                    <a:cxn ang="0">
                      <a:pos x="23" y="25"/>
                    </a:cxn>
                    <a:cxn ang="0">
                      <a:pos x="23" y="26"/>
                    </a:cxn>
                    <a:cxn ang="0">
                      <a:pos x="23" y="27"/>
                    </a:cxn>
                    <a:cxn ang="0">
                      <a:pos x="23" y="27"/>
                    </a:cxn>
                    <a:cxn ang="0">
                      <a:pos x="23" y="26"/>
                    </a:cxn>
                    <a:cxn ang="0">
                      <a:pos x="23" y="26"/>
                    </a:cxn>
                    <a:cxn ang="0">
                      <a:pos x="23" y="25"/>
                    </a:cxn>
                    <a:cxn ang="0">
                      <a:pos x="22" y="23"/>
                    </a:cxn>
                    <a:cxn ang="0">
                      <a:pos x="22" y="22"/>
                    </a:cxn>
                    <a:cxn ang="0">
                      <a:pos x="22" y="21"/>
                    </a:cxn>
                    <a:cxn ang="0">
                      <a:pos x="22" y="20"/>
                    </a:cxn>
                  </a:cxnLst>
                  <a:rect l="0" t="0" r="r" b="b"/>
                  <a:pathLst>
                    <a:path w="23" h="29">
                      <a:moveTo>
                        <a:pt x="22" y="20"/>
                      </a:moveTo>
                      <a:lnTo>
                        <a:pt x="21" y="20"/>
                      </a:lnTo>
                      <a:lnTo>
                        <a:pt x="21" y="20"/>
                      </a:lnTo>
                      <a:lnTo>
                        <a:pt x="21" y="20"/>
                      </a:lnTo>
                      <a:lnTo>
                        <a:pt x="21" y="20"/>
                      </a:lnTo>
                      <a:lnTo>
                        <a:pt x="21" y="20"/>
                      </a:lnTo>
                      <a:lnTo>
                        <a:pt x="21" y="20"/>
                      </a:lnTo>
                      <a:lnTo>
                        <a:pt x="21" y="20"/>
                      </a:lnTo>
                      <a:lnTo>
                        <a:pt x="21" y="20"/>
                      </a:lnTo>
                      <a:lnTo>
                        <a:pt x="21" y="20"/>
                      </a:lnTo>
                      <a:lnTo>
                        <a:pt x="21" y="20"/>
                      </a:lnTo>
                      <a:lnTo>
                        <a:pt x="21" y="20"/>
                      </a:lnTo>
                      <a:lnTo>
                        <a:pt x="21" y="20"/>
                      </a:lnTo>
                      <a:lnTo>
                        <a:pt x="21" y="20"/>
                      </a:lnTo>
                      <a:lnTo>
                        <a:pt x="21" y="20"/>
                      </a:lnTo>
                      <a:lnTo>
                        <a:pt x="21" y="20"/>
                      </a:lnTo>
                      <a:lnTo>
                        <a:pt x="21" y="20"/>
                      </a:lnTo>
                      <a:lnTo>
                        <a:pt x="20" y="16"/>
                      </a:lnTo>
                      <a:lnTo>
                        <a:pt x="18" y="13"/>
                      </a:lnTo>
                      <a:lnTo>
                        <a:pt x="17" y="10"/>
                      </a:lnTo>
                      <a:lnTo>
                        <a:pt x="16" y="9"/>
                      </a:lnTo>
                      <a:lnTo>
                        <a:pt x="13" y="6"/>
                      </a:lnTo>
                      <a:lnTo>
                        <a:pt x="10" y="5"/>
                      </a:lnTo>
                      <a:lnTo>
                        <a:pt x="8" y="3"/>
                      </a:lnTo>
                      <a:lnTo>
                        <a:pt x="5" y="1"/>
                      </a:lnTo>
                      <a:lnTo>
                        <a:pt x="5" y="1"/>
                      </a:lnTo>
                      <a:lnTo>
                        <a:pt x="5" y="1"/>
                      </a:lnTo>
                      <a:lnTo>
                        <a:pt x="4" y="1"/>
                      </a:lnTo>
                      <a:lnTo>
                        <a:pt x="4" y="1"/>
                      </a:lnTo>
                      <a:lnTo>
                        <a:pt x="4" y="1"/>
                      </a:lnTo>
                      <a:lnTo>
                        <a:pt x="4" y="0"/>
                      </a:lnTo>
                      <a:lnTo>
                        <a:pt x="3" y="0"/>
                      </a:lnTo>
                      <a:lnTo>
                        <a:pt x="3" y="0"/>
                      </a:lnTo>
                      <a:lnTo>
                        <a:pt x="3" y="0"/>
                      </a:lnTo>
                      <a:lnTo>
                        <a:pt x="3" y="0"/>
                      </a:lnTo>
                      <a:lnTo>
                        <a:pt x="1" y="0"/>
                      </a:lnTo>
                      <a:lnTo>
                        <a:pt x="1" y="0"/>
                      </a:lnTo>
                      <a:lnTo>
                        <a:pt x="1" y="0"/>
                      </a:lnTo>
                      <a:lnTo>
                        <a:pt x="0" y="0"/>
                      </a:lnTo>
                      <a:lnTo>
                        <a:pt x="0" y="0"/>
                      </a:lnTo>
                      <a:lnTo>
                        <a:pt x="0" y="0"/>
                      </a:lnTo>
                      <a:lnTo>
                        <a:pt x="1" y="0"/>
                      </a:lnTo>
                      <a:lnTo>
                        <a:pt x="1" y="0"/>
                      </a:lnTo>
                      <a:lnTo>
                        <a:pt x="3" y="1"/>
                      </a:lnTo>
                      <a:lnTo>
                        <a:pt x="4" y="1"/>
                      </a:lnTo>
                      <a:lnTo>
                        <a:pt x="5" y="3"/>
                      </a:lnTo>
                      <a:lnTo>
                        <a:pt x="6" y="3"/>
                      </a:lnTo>
                      <a:lnTo>
                        <a:pt x="8" y="3"/>
                      </a:lnTo>
                      <a:lnTo>
                        <a:pt x="8" y="3"/>
                      </a:lnTo>
                      <a:lnTo>
                        <a:pt x="9" y="4"/>
                      </a:lnTo>
                      <a:lnTo>
                        <a:pt x="10" y="5"/>
                      </a:lnTo>
                      <a:lnTo>
                        <a:pt x="10" y="5"/>
                      </a:lnTo>
                      <a:lnTo>
                        <a:pt x="12" y="5"/>
                      </a:lnTo>
                      <a:lnTo>
                        <a:pt x="13" y="6"/>
                      </a:lnTo>
                      <a:lnTo>
                        <a:pt x="14" y="8"/>
                      </a:lnTo>
                      <a:lnTo>
                        <a:pt x="14" y="8"/>
                      </a:lnTo>
                      <a:lnTo>
                        <a:pt x="14" y="8"/>
                      </a:lnTo>
                      <a:lnTo>
                        <a:pt x="16" y="9"/>
                      </a:lnTo>
                      <a:lnTo>
                        <a:pt x="16" y="10"/>
                      </a:lnTo>
                      <a:lnTo>
                        <a:pt x="17" y="10"/>
                      </a:lnTo>
                      <a:lnTo>
                        <a:pt x="17" y="12"/>
                      </a:lnTo>
                      <a:lnTo>
                        <a:pt x="18" y="13"/>
                      </a:lnTo>
                      <a:lnTo>
                        <a:pt x="20" y="14"/>
                      </a:lnTo>
                      <a:lnTo>
                        <a:pt x="20" y="14"/>
                      </a:lnTo>
                      <a:lnTo>
                        <a:pt x="20" y="16"/>
                      </a:lnTo>
                      <a:lnTo>
                        <a:pt x="21" y="16"/>
                      </a:lnTo>
                      <a:lnTo>
                        <a:pt x="21" y="17"/>
                      </a:lnTo>
                      <a:lnTo>
                        <a:pt x="21" y="18"/>
                      </a:lnTo>
                      <a:lnTo>
                        <a:pt x="21" y="20"/>
                      </a:lnTo>
                      <a:lnTo>
                        <a:pt x="22" y="20"/>
                      </a:lnTo>
                      <a:lnTo>
                        <a:pt x="22" y="21"/>
                      </a:lnTo>
                      <a:lnTo>
                        <a:pt x="22" y="22"/>
                      </a:lnTo>
                      <a:lnTo>
                        <a:pt x="22" y="23"/>
                      </a:lnTo>
                      <a:lnTo>
                        <a:pt x="23" y="23"/>
                      </a:lnTo>
                      <a:lnTo>
                        <a:pt x="23" y="25"/>
                      </a:lnTo>
                      <a:lnTo>
                        <a:pt x="23" y="25"/>
                      </a:lnTo>
                      <a:lnTo>
                        <a:pt x="23" y="26"/>
                      </a:lnTo>
                      <a:lnTo>
                        <a:pt x="23" y="26"/>
                      </a:lnTo>
                      <a:lnTo>
                        <a:pt x="23" y="27"/>
                      </a:lnTo>
                      <a:lnTo>
                        <a:pt x="23" y="27"/>
                      </a:lnTo>
                      <a:lnTo>
                        <a:pt x="23" y="29"/>
                      </a:lnTo>
                      <a:lnTo>
                        <a:pt x="23" y="27"/>
                      </a:lnTo>
                      <a:lnTo>
                        <a:pt x="23" y="27"/>
                      </a:lnTo>
                      <a:lnTo>
                        <a:pt x="23" y="26"/>
                      </a:lnTo>
                      <a:lnTo>
                        <a:pt x="23" y="26"/>
                      </a:lnTo>
                      <a:lnTo>
                        <a:pt x="23" y="26"/>
                      </a:lnTo>
                      <a:lnTo>
                        <a:pt x="23" y="25"/>
                      </a:lnTo>
                      <a:lnTo>
                        <a:pt x="23" y="25"/>
                      </a:lnTo>
                      <a:lnTo>
                        <a:pt x="22" y="25"/>
                      </a:lnTo>
                      <a:lnTo>
                        <a:pt x="22" y="23"/>
                      </a:lnTo>
                      <a:lnTo>
                        <a:pt x="22" y="22"/>
                      </a:lnTo>
                      <a:lnTo>
                        <a:pt x="22" y="22"/>
                      </a:lnTo>
                      <a:lnTo>
                        <a:pt x="22" y="22"/>
                      </a:lnTo>
                      <a:lnTo>
                        <a:pt x="22" y="21"/>
                      </a:lnTo>
                      <a:lnTo>
                        <a:pt x="22" y="20"/>
                      </a:lnTo>
                      <a:lnTo>
                        <a:pt x="22" y="20"/>
                      </a:lnTo>
                      <a:lnTo>
                        <a:pt x="22" y="20"/>
                      </a:lnTo>
                      <a:close/>
                    </a:path>
                  </a:pathLst>
                </a:custGeom>
                <a:solidFill>
                  <a:srgbClr val="8C8C99"/>
                </a:solidFill>
                <a:ln w="9525">
                  <a:noFill/>
                  <a:round/>
                  <a:headEnd/>
                  <a:tailEnd/>
                </a:ln>
              </p:spPr>
              <p:txBody>
                <a:bodyPr/>
                <a:lstStyle/>
                <a:p>
                  <a:endParaRPr lang="pl-PL">
                    <a:latin typeface="+mn-lt"/>
                  </a:endParaRPr>
                </a:p>
              </p:txBody>
            </p:sp>
            <p:sp>
              <p:nvSpPr>
                <p:cNvPr id="136274" name="Freeform 82"/>
                <p:cNvSpPr>
                  <a:spLocks/>
                </p:cNvSpPr>
                <p:nvPr/>
              </p:nvSpPr>
              <p:spPr bwMode="auto">
                <a:xfrm>
                  <a:off x="5425" y="1160"/>
                  <a:ext cx="1" cy="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0" y="0"/>
                    </a:cxn>
                    <a:cxn ang="0">
                      <a:pos x="0" y="0"/>
                    </a:cxn>
                    <a:cxn ang="0">
                      <a:pos x="0" y="0"/>
                    </a:cxn>
                  </a:cxnLst>
                  <a:rect l="0" t="0" r="r" b="b"/>
                  <a:pathLst>
                    <a:path w="1">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1" y="0"/>
                      </a:lnTo>
                      <a:lnTo>
                        <a:pt x="1" y="0"/>
                      </a:lnTo>
                      <a:lnTo>
                        <a:pt x="0" y="0"/>
                      </a:lnTo>
                      <a:lnTo>
                        <a:pt x="0" y="0"/>
                      </a:lnTo>
                      <a:lnTo>
                        <a:pt x="0" y="0"/>
                      </a:lnTo>
                      <a:close/>
                    </a:path>
                  </a:pathLst>
                </a:custGeom>
                <a:solidFill>
                  <a:srgbClr val="7D7D8A"/>
                </a:solidFill>
                <a:ln w="9525">
                  <a:noFill/>
                  <a:round/>
                  <a:headEnd/>
                  <a:tailEnd/>
                </a:ln>
              </p:spPr>
              <p:txBody>
                <a:bodyPr/>
                <a:lstStyle/>
                <a:p>
                  <a:endParaRPr lang="pl-PL">
                    <a:latin typeface="+mn-lt"/>
                  </a:endParaRPr>
                </a:p>
              </p:txBody>
            </p:sp>
            <p:sp>
              <p:nvSpPr>
                <p:cNvPr id="136275" name="Freeform 83"/>
                <p:cNvSpPr>
                  <a:spLocks/>
                </p:cNvSpPr>
                <p:nvPr/>
              </p:nvSpPr>
              <p:spPr bwMode="auto">
                <a:xfrm>
                  <a:off x="5447" y="1181"/>
                  <a:ext cx="1" cy="8"/>
                </a:xfrm>
                <a:custGeom>
                  <a:avLst/>
                  <a:gdLst/>
                  <a:ahLst/>
                  <a:cxnLst>
                    <a:cxn ang="0">
                      <a:pos x="1" y="5"/>
                    </a:cxn>
                    <a:cxn ang="0">
                      <a:pos x="1" y="5"/>
                    </a:cxn>
                    <a:cxn ang="0">
                      <a:pos x="1" y="4"/>
                    </a:cxn>
                    <a:cxn ang="0">
                      <a:pos x="1" y="4"/>
                    </a:cxn>
                    <a:cxn ang="0">
                      <a:pos x="1" y="2"/>
                    </a:cxn>
                    <a:cxn ang="0">
                      <a:pos x="0" y="2"/>
                    </a:cxn>
                    <a:cxn ang="0">
                      <a:pos x="0" y="1"/>
                    </a:cxn>
                    <a:cxn ang="0">
                      <a:pos x="0" y="1"/>
                    </a:cxn>
                    <a:cxn ang="0">
                      <a:pos x="0" y="0"/>
                    </a:cxn>
                    <a:cxn ang="0">
                      <a:pos x="0" y="0"/>
                    </a:cxn>
                    <a:cxn ang="0">
                      <a:pos x="0" y="1"/>
                    </a:cxn>
                    <a:cxn ang="0">
                      <a:pos x="0" y="1"/>
                    </a:cxn>
                    <a:cxn ang="0">
                      <a:pos x="0" y="2"/>
                    </a:cxn>
                    <a:cxn ang="0">
                      <a:pos x="1" y="2"/>
                    </a:cxn>
                    <a:cxn ang="0">
                      <a:pos x="1" y="4"/>
                    </a:cxn>
                    <a:cxn ang="0">
                      <a:pos x="1" y="4"/>
                    </a:cxn>
                    <a:cxn ang="0">
                      <a:pos x="1" y="5"/>
                    </a:cxn>
                    <a:cxn ang="0">
                      <a:pos x="1" y="5"/>
                    </a:cxn>
                    <a:cxn ang="0">
                      <a:pos x="1" y="6"/>
                    </a:cxn>
                    <a:cxn ang="0">
                      <a:pos x="1" y="6"/>
                    </a:cxn>
                    <a:cxn ang="0">
                      <a:pos x="1" y="8"/>
                    </a:cxn>
                    <a:cxn ang="0">
                      <a:pos x="1" y="8"/>
                    </a:cxn>
                    <a:cxn ang="0">
                      <a:pos x="1" y="8"/>
                    </a:cxn>
                    <a:cxn ang="0">
                      <a:pos x="1" y="8"/>
                    </a:cxn>
                    <a:cxn ang="0">
                      <a:pos x="1" y="6"/>
                    </a:cxn>
                    <a:cxn ang="0">
                      <a:pos x="1" y="6"/>
                    </a:cxn>
                    <a:cxn ang="0">
                      <a:pos x="1" y="6"/>
                    </a:cxn>
                    <a:cxn ang="0">
                      <a:pos x="1" y="6"/>
                    </a:cxn>
                    <a:cxn ang="0">
                      <a:pos x="1" y="6"/>
                    </a:cxn>
                    <a:cxn ang="0">
                      <a:pos x="1" y="6"/>
                    </a:cxn>
                    <a:cxn ang="0">
                      <a:pos x="1" y="6"/>
                    </a:cxn>
                    <a:cxn ang="0">
                      <a:pos x="1" y="6"/>
                    </a:cxn>
                    <a:cxn ang="0">
                      <a:pos x="1" y="6"/>
                    </a:cxn>
                    <a:cxn ang="0">
                      <a:pos x="1" y="5"/>
                    </a:cxn>
                    <a:cxn ang="0">
                      <a:pos x="1" y="5"/>
                    </a:cxn>
                    <a:cxn ang="0">
                      <a:pos x="1" y="5"/>
                    </a:cxn>
                    <a:cxn ang="0">
                      <a:pos x="1" y="5"/>
                    </a:cxn>
                  </a:cxnLst>
                  <a:rect l="0" t="0" r="r" b="b"/>
                  <a:pathLst>
                    <a:path w="1" h="8">
                      <a:moveTo>
                        <a:pt x="1" y="5"/>
                      </a:moveTo>
                      <a:lnTo>
                        <a:pt x="1" y="5"/>
                      </a:lnTo>
                      <a:lnTo>
                        <a:pt x="1" y="4"/>
                      </a:lnTo>
                      <a:lnTo>
                        <a:pt x="1" y="4"/>
                      </a:lnTo>
                      <a:lnTo>
                        <a:pt x="1" y="2"/>
                      </a:lnTo>
                      <a:lnTo>
                        <a:pt x="0" y="2"/>
                      </a:lnTo>
                      <a:lnTo>
                        <a:pt x="0" y="1"/>
                      </a:lnTo>
                      <a:lnTo>
                        <a:pt x="0" y="1"/>
                      </a:lnTo>
                      <a:lnTo>
                        <a:pt x="0" y="0"/>
                      </a:lnTo>
                      <a:lnTo>
                        <a:pt x="0" y="0"/>
                      </a:lnTo>
                      <a:lnTo>
                        <a:pt x="0" y="1"/>
                      </a:lnTo>
                      <a:lnTo>
                        <a:pt x="0" y="1"/>
                      </a:lnTo>
                      <a:lnTo>
                        <a:pt x="0" y="2"/>
                      </a:lnTo>
                      <a:lnTo>
                        <a:pt x="1" y="2"/>
                      </a:lnTo>
                      <a:lnTo>
                        <a:pt x="1" y="4"/>
                      </a:lnTo>
                      <a:lnTo>
                        <a:pt x="1" y="4"/>
                      </a:lnTo>
                      <a:lnTo>
                        <a:pt x="1" y="5"/>
                      </a:lnTo>
                      <a:lnTo>
                        <a:pt x="1" y="5"/>
                      </a:lnTo>
                      <a:lnTo>
                        <a:pt x="1" y="6"/>
                      </a:lnTo>
                      <a:lnTo>
                        <a:pt x="1" y="6"/>
                      </a:lnTo>
                      <a:lnTo>
                        <a:pt x="1" y="8"/>
                      </a:lnTo>
                      <a:lnTo>
                        <a:pt x="1" y="8"/>
                      </a:lnTo>
                      <a:lnTo>
                        <a:pt x="1" y="8"/>
                      </a:lnTo>
                      <a:lnTo>
                        <a:pt x="1" y="8"/>
                      </a:lnTo>
                      <a:lnTo>
                        <a:pt x="1" y="6"/>
                      </a:lnTo>
                      <a:lnTo>
                        <a:pt x="1" y="6"/>
                      </a:lnTo>
                      <a:lnTo>
                        <a:pt x="1" y="6"/>
                      </a:lnTo>
                      <a:lnTo>
                        <a:pt x="1" y="6"/>
                      </a:lnTo>
                      <a:lnTo>
                        <a:pt x="1" y="6"/>
                      </a:lnTo>
                      <a:lnTo>
                        <a:pt x="1" y="6"/>
                      </a:lnTo>
                      <a:lnTo>
                        <a:pt x="1" y="6"/>
                      </a:lnTo>
                      <a:lnTo>
                        <a:pt x="1" y="6"/>
                      </a:lnTo>
                      <a:lnTo>
                        <a:pt x="1" y="6"/>
                      </a:lnTo>
                      <a:lnTo>
                        <a:pt x="1" y="5"/>
                      </a:lnTo>
                      <a:lnTo>
                        <a:pt x="1" y="5"/>
                      </a:lnTo>
                      <a:lnTo>
                        <a:pt x="1" y="5"/>
                      </a:lnTo>
                      <a:lnTo>
                        <a:pt x="1" y="5"/>
                      </a:lnTo>
                      <a:close/>
                    </a:path>
                  </a:pathLst>
                </a:custGeom>
                <a:solidFill>
                  <a:srgbClr val="7D7D8A"/>
                </a:solidFill>
                <a:ln w="9525">
                  <a:noFill/>
                  <a:round/>
                  <a:headEnd/>
                  <a:tailEnd/>
                </a:ln>
              </p:spPr>
              <p:txBody>
                <a:bodyPr/>
                <a:lstStyle/>
                <a:p>
                  <a:endParaRPr lang="pl-PL">
                    <a:latin typeface="+mn-lt"/>
                  </a:endParaRPr>
                </a:p>
              </p:txBody>
            </p:sp>
            <p:sp>
              <p:nvSpPr>
                <p:cNvPr id="136276" name="Freeform 84"/>
                <p:cNvSpPr>
                  <a:spLocks/>
                </p:cNvSpPr>
                <p:nvPr/>
              </p:nvSpPr>
              <p:spPr bwMode="auto">
                <a:xfrm>
                  <a:off x="5375" y="1157"/>
                  <a:ext cx="45" cy="2"/>
                </a:xfrm>
                <a:custGeom>
                  <a:avLst/>
                  <a:gdLst/>
                  <a:ahLst/>
                  <a:cxnLst>
                    <a:cxn ang="0">
                      <a:pos x="0" y="0"/>
                    </a:cxn>
                    <a:cxn ang="0">
                      <a:pos x="43" y="2"/>
                    </a:cxn>
                    <a:cxn ang="0">
                      <a:pos x="43" y="2"/>
                    </a:cxn>
                    <a:cxn ang="0">
                      <a:pos x="43" y="2"/>
                    </a:cxn>
                    <a:cxn ang="0">
                      <a:pos x="43" y="2"/>
                    </a:cxn>
                    <a:cxn ang="0">
                      <a:pos x="43" y="2"/>
                    </a:cxn>
                    <a:cxn ang="0">
                      <a:pos x="43" y="2"/>
                    </a:cxn>
                    <a:cxn ang="0">
                      <a:pos x="43" y="2"/>
                    </a:cxn>
                    <a:cxn ang="0">
                      <a:pos x="43" y="2"/>
                    </a:cxn>
                    <a:cxn ang="0">
                      <a:pos x="43" y="2"/>
                    </a:cxn>
                    <a:cxn ang="0">
                      <a:pos x="43" y="2"/>
                    </a:cxn>
                    <a:cxn ang="0">
                      <a:pos x="43" y="2"/>
                    </a:cxn>
                    <a:cxn ang="0">
                      <a:pos x="45" y="2"/>
                    </a:cxn>
                    <a:cxn ang="0">
                      <a:pos x="45" y="2"/>
                    </a:cxn>
                    <a:cxn ang="0">
                      <a:pos x="45" y="2"/>
                    </a:cxn>
                    <a:cxn ang="0">
                      <a:pos x="45" y="2"/>
                    </a:cxn>
                    <a:cxn ang="0">
                      <a:pos x="45" y="2"/>
                    </a:cxn>
                    <a:cxn ang="0">
                      <a:pos x="45" y="2"/>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45" h="2">
                      <a:moveTo>
                        <a:pt x="0" y="0"/>
                      </a:moveTo>
                      <a:lnTo>
                        <a:pt x="43" y="2"/>
                      </a:lnTo>
                      <a:lnTo>
                        <a:pt x="43" y="2"/>
                      </a:lnTo>
                      <a:lnTo>
                        <a:pt x="43" y="2"/>
                      </a:lnTo>
                      <a:lnTo>
                        <a:pt x="43" y="2"/>
                      </a:lnTo>
                      <a:lnTo>
                        <a:pt x="43" y="2"/>
                      </a:lnTo>
                      <a:lnTo>
                        <a:pt x="43" y="2"/>
                      </a:lnTo>
                      <a:lnTo>
                        <a:pt x="43" y="2"/>
                      </a:lnTo>
                      <a:lnTo>
                        <a:pt x="43" y="2"/>
                      </a:lnTo>
                      <a:lnTo>
                        <a:pt x="43" y="2"/>
                      </a:lnTo>
                      <a:lnTo>
                        <a:pt x="43" y="2"/>
                      </a:lnTo>
                      <a:lnTo>
                        <a:pt x="43" y="2"/>
                      </a:lnTo>
                      <a:lnTo>
                        <a:pt x="45" y="2"/>
                      </a:lnTo>
                      <a:lnTo>
                        <a:pt x="45" y="2"/>
                      </a:lnTo>
                      <a:lnTo>
                        <a:pt x="45" y="2"/>
                      </a:lnTo>
                      <a:lnTo>
                        <a:pt x="45" y="2"/>
                      </a:lnTo>
                      <a:lnTo>
                        <a:pt x="45" y="2"/>
                      </a:lnTo>
                      <a:lnTo>
                        <a:pt x="45" y="2"/>
                      </a:lnTo>
                      <a:lnTo>
                        <a:pt x="1" y="0"/>
                      </a:lnTo>
                      <a:lnTo>
                        <a:pt x="1" y="0"/>
                      </a:lnTo>
                      <a:lnTo>
                        <a:pt x="1"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close/>
                    </a:path>
                  </a:pathLst>
                </a:custGeom>
                <a:solidFill>
                  <a:srgbClr val="6B6B78"/>
                </a:solidFill>
                <a:ln w="9525">
                  <a:noFill/>
                  <a:round/>
                  <a:headEnd/>
                  <a:tailEnd/>
                </a:ln>
              </p:spPr>
              <p:txBody>
                <a:bodyPr/>
                <a:lstStyle/>
                <a:p>
                  <a:endParaRPr lang="pl-PL">
                    <a:latin typeface="+mn-lt"/>
                  </a:endParaRPr>
                </a:p>
              </p:txBody>
            </p:sp>
            <p:sp>
              <p:nvSpPr>
                <p:cNvPr id="136277" name="Freeform 85"/>
                <p:cNvSpPr>
                  <a:spLocks/>
                </p:cNvSpPr>
                <p:nvPr/>
              </p:nvSpPr>
              <p:spPr bwMode="auto">
                <a:xfrm>
                  <a:off x="5376" y="1157"/>
                  <a:ext cx="46" cy="3"/>
                </a:xfrm>
                <a:custGeom>
                  <a:avLst/>
                  <a:gdLst/>
                  <a:ahLst/>
                  <a:cxnLst>
                    <a:cxn ang="0">
                      <a:pos x="0" y="0"/>
                    </a:cxn>
                    <a:cxn ang="0">
                      <a:pos x="44" y="2"/>
                    </a:cxn>
                    <a:cxn ang="0">
                      <a:pos x="44" y="2"/>
                    </a:cxn>
                    <a:cxn ang="0">
                      <a:pos x="44" y="2"/>
                    </a:cxn>
                    <a:cxn ang="0">
                      <a:pos x="44" y="2"/>
                    </a:cxn>
                    <a:cxn ang="0">
                      <a:pos x="45" y="2"/>
                    </a:cxn>
                    <a:cxn ang="0">
                      <a:pos x="45" y="2"/>
                    </a:cxn>
                    <a:cxn ang="0">
                      <a:pos x="45" y="2"/>
                    </a:cxn>
                    <a:cxn ang="0">
                      <a:pos x="45" y="2"/>
                    </a:cxn>
                    <a:cxn ang="0">
                      <a:pos x="45" y="2"/>
                    </a:cxn>
                    <a:cxn ang="0">
                      <a:pos x="45" y="2"/>
                    </a:cxn>
                    <a:cxn ang="0">
                      <a:pos x="45" y="2"/>
                    </a:cxn>
                    <a:cxn ang="0">
                      <a:pos x="45" y="2"/>
                    </a:cxn>
                    <a:cxn ang="0">
                      <a:pos x="45" y="2"/>
                    </a:cxn>
                    <a:cxn ang="0">
                      <a:pos x="46" y="2"/>
                    </a:cxn>
                    <a:cxn ang="0">
                      <a:pos x="46" y="2"/>
                    </a:cxn>
                    <a:cxn ang="0">
                      <a:pos x="46" y="2"/>
                    </a:cxn>
                    <a:cxn ang="0">
                      <a:pos x="46" y="3"/>
                    </a:cxn>
                    <a:cxn ang="0">
                      <a:pos x="7" y="2"/>
                    </a:cxn>
                    <a:cxn ang="0">
                      <a:pos x="7" y="2"/>
                    </a:cxn>
                    <a:cxn ang="0">
                      <a:pos x="6" y="2"/>
                    </a:cxn>
                    <a:cxn ang="0">
                      <a:pos x="6" y="2"/>
                    </a:cxn>
                    <a:cxn ang="0">
                      <a:pos x="4" y="2"/>
                    </a:cxn>
                    <a:cxn ang="0">
                      <a:pos x="4" y="2"/>
                    </a:cxn>
                    <a:cxn ang="0">
                      <a:pos x="4" y="2"/>
                    </a:cxn>
                    <a:cxn ang="0">
                      <a:pos x="4" y="2"/>
                    </a:cxn>
                    <a:cxn ang="0">
                      <a:pos x="3" y="2"/>
                    </a:cxn>
                    <a:cxn ang="0">
                      <a:pos x="3" y="2"/>
                    </a:cxn>
                    <a:cxn ang="0">
                      <a:pos x="3" y="0"/>
                    </a:cxn>
                    <a:cxn ang="0">
                      <a:pos x="2" y="0"/>
                    </a:cxn>
                    <a:cxn ang="0">
                      <a:pos x="2" y="0"/>
                    </a:cxn>
                    <a:cxn ang="0">
                      <a:pos x="2" y="0"/>
                    </a:cxn>
                    <a:cxn ang="0">
                      <a:pos x="2" y="0"/>
                    </a:cxn>
                    <a:cxn ang="0">
                      <a:pos x="0" y="0"/>
                    </a:cxn>
                    <a:cxn ang="0">
                      <a:pos x="0" y="0"/>
                    </a:cxn>
                  </a:cxnLst>
                  <a:rect l="0" t="0" r="r" b="b"/>
                  <a:pathLst>
                    <a:path w="46" h="3">
                      <a:moveTo>
                        <a:pt x="0" y="0"/>
                      </a:moveTo>
                      <a:lnTo>
                        <a:pt x="44" y="2"/>
                      </a:lnTo>
                      <a:lnTo>
                        <a:pt x="44" y="2"/>
                      </a:lnTo>
                      <a:lnTo>
                        <a:pt x="44" y="2"/>
                      </a:lnTo>
                      <a:lnTo>
                        <a:pt x="44" y="2"/>
                      </a:lnTo>
                      <a:lnTo>
                        <a:pt x="45" y="2"/>
                      </a:lnTo>
                      <a:lnTo>
                        <a:pt x="45" y="2"/>
                      </a:lnTo>
                      <a:lnTo>
                        <a:pt x="45" y="2"/>
                      </a:lnTo>
                      <a:lnTo>
                        <a:pt x="45" y="2"/>
                      </a:lnTo>
                      <a:lnTo>
                        <a:pt x="45" y="2"/>
                      </a:lnTo>
                      <a:lnTo>
                        <a:pt x="45" y="2"/>
                      </a:lnTo>
                      <a:lnTo>
                        <a:pt x="45" y="2"/>
                      </a:lnTo>
                      <a:lnTo>
                        <a:pt x="45" y="2"/>
                      </a:lnTo>
                      <a:lnTo>
                        <a:pt x="45" y="2"/>
                      </a:lnTo>
                      <a:lnTo>
                        <a:pt x="46" y="2"/>
                      </a:lnTo>
                      <a:lnTo>
                        <a:pt x="46" y="2"/>
                      </a:lnTo>
                      <a:lnTo>
                        <a:pt x="46" y="2"/>
                      </a:lnTo>
                      <a:lnTo>
                        <a:pt x="46" y="3"/>
                      </a:lnTo>
                      <a:lnTo>
                        <a:pt x="7" y="2"/>
                      </a:lnTo>
                      <a:lnTo>
                        <a:pt x="7" y="2"/>
                      </a:lnTo>
                      <a:lnTo>
                        <a:pt x="6" y="2"/>
                      </a:lnTo>
                      <a:lnTo>
                        <a:pt x="6" y="2"/>
                      </a:lnTo>
                      <a:lnTo>
                        <a:pt x="4" y="2"/>
                      </a:lnTo>
                      <a:lnTo>
                        <a:pt x="4" y="2"/>
                      </a:lnTo>
                      <a:lnTo>
                        <a:pt x="4" y="2"/>
                      </a:lnTo>
                      <a:lnTo>
                        <a:pt x="4" y="2"/>
                      </a:lnTo>
                      <a:lnTo>
                        <a:pt x="3" y="2"/>
                      </a:lnTo>
                      <a:lnTo>
                        <a:pt x="3" y="2"/>
                      </a:lnTo>
                      <a:lnTo>
                        <a:pt x="3" y="0"/>
                      </a:lnTo>
                      <a:lnTo>
                        <a:pt x="2" y="0"/>
                      </a:lnTo>
                      <a:lnTo>
                        <a:pt x="2" y="0"/>
                      </a:lnTo>
                      <a:lnTo>
                        <a:pt x="2" y="0"/>
                      </a:lnTo>
                      <a:lnTo>
                        <a:pt x="2" y="0"/>
                      </a:lnTo>
                      <a:lnTo>
                        <a:pt x="0" y="0"/>
                      </a:lnTo>
                      <a:lnTo>
                        <a:pt x="0" y="0"/>
                      </a:lnTo>
                      <a:close/>
                    </a:path>
                  </a:pathLst>
                </a:custGeom>
                <a:solidFill>
                  <a:srgbClr val="7D7D8A"/>
                </a:solidFill>
                <a:ln w="9525">
                  <a:noFill/>
                  <a:round/>
                  <a:headEnd/>
                  <a:tailEnd/>
                </a:ln>
              </p:spPr>
              <p:txBody>
                <a:bodyPr/>
                <a:lstStyle/>
                <a:p>
                  <a:endParaRPr lang="pl-PL">
                    <a:latin typeface="+mn-lt"/>
                  </a:endParaRPr>
                </a:p>
              </p:txBody>
            </p:sp>
            <p:sp>
              <p:nvSpPr>
                <p:cNvPr id="136278" name="Freeform 86"/>
                <p:cNvSpPr>
                  <a:spLocks/>
                </p:cNvSpPr>
                <p:nvPr/>
              </p:nvSpPr>
              <p:spPr bwMode="auto">
                <a:xfrm>
                  <a:off x="5383" y="1159"/>
                  <a:ext cx="43" cy="1"/>
                </a:xfrm>
                <a:custGeom>
                  <a:avLst/>
                  <a:gdLst/>
                  <a:ahLst/>
                  <a:cxnLst>
                    <a:cxn ang="0">
                      <a:pos x="0" y="0"/>
                    </a:cxn>
                    <a:cxn ang="0">
                      <a:pos x="39" y="1"/>
                    </a:cxn>
                    <a:cxn ang="0">
                      <a:pos x="39" y="1"/>
                    </a:cxn>
                    <a:cxn ang="0">
                      <a:pos x="39" y="1"/>
                    </a:cxn>
                    <a:cxn ang="0">
                      <a:pos x="41" y="1"/>
                    </a:cxn>
                    <a:cxn ang="0">
                      <a:pos x="41" y="1"/>
                    </a:cxn>
                    <a:cxn ang="0">
                      <a:pos x="41" y="1"/>
                    </a:cxn>
                    <a:cxn ang="0">
                      <a:pos x="41" y="1"/>
                    </a:cxn>
                    <a:cxn ang="0">
                      <a:pos x="41" y="1"/>
                    </a:cxn>
                    <a:cxn ang="0">
                      <a:pos x="41" y="1"/>
                    </a:cxn>
                    <a:cxn ang="0">
                      <a:pos x="41" y="1"/>
                    </a:cxn>
                    <a:cxn ang="0">
                      <a:pos x="42" y="1"/>
                    </a:cxn>
                    <a:cxn ang="0">
                      <a:pos x="42" y="1"/>
                    </a:cxn>
                    <a:cxn ang="0">
                      <a:pos x="42" y="1"/>
                    </a:cxn>
                    <a:cxn ang="0">
                      <a:pos x="42" y="1"/>
                    </a:cxn>
                    <a:cxn ang="0">
                      <a:pos x="42" y="1"/>
                    </a:cxn>
                    <a:cxn ang="0">
                      <a:pos x="43" y="1"/>
                    </a:cxn>
                    <a:cxn ang="0">
                      <a:pos x="43" y="1"/>
                    </a:cxn>
                    <a:cxn ang="0">
                      <a:pos x="8" y="1"/>
                    </a:cxn>
                    <a:cxn ang="0">
                      <a:pos x="7" y="1"/>
                    </a:cxn>
                    <a:cxn ang="0">
                      <a:pos x="7" y="1"/>
                    </a:cxn>
                    <a:cxn ang="0">
                      <a:pos x="7" y="1"/>
                    </a:cxn>
                    <a:cxn ang="0">
                      <a:pos x="7" y="1"/>
                    </a:cxn>
                    <a:cxn ang="0">
                      <a:pos x="5" y="1"/>
                    </a:cxn>
                    <a:cxn ang="0">
                      <a:pos x="4" y="1"/>
                    </a:cxn>
                    <a:cxn ang="0">
                      <a:pos x="4" y="1"/>
                    </a:cxn>
                    <a:cxn ang="0">
                      <a:pos x="3" y="1"/>
                    </a:cxn>
                    <a:cxn ang="0">
                      <a:pos x="3" y="1"/>
                    </a:cxn>
                    <a:cxn ang="0">
                      <a:pos x="3" y="1"/>
                    </a:cxn>
                    <a:cxn ang="0">
                      <a:pos x="3" y="0"/>
                    </a:cxn>
                    <a:cxn ang="0">
                      <a:pos x="1" y="0"/>
                    </a:cxn>
                    <a:cxn ang="0">
                      <a:pos x="1" y="0"/>
                    </a:cxn>
                    <a:cxn ang="0">
                      <a:pos x="1" y="0"/>
                    </a:cxn>
                    <a:cxn ang="0">
                      <a:pos x="0" y="0"/>
                    </a:cxn>
                    <a:cxn ang="0">
                      <a:pos x="0" y="0"/>
                    </a:cxn>
                  </a:cxnLst>
                  <a:rect l="0" t="0" r="r" b="b"/>
                  <a:pathLst>
                    <a:path w="43" h="1">
                      <a:moveTo>
                        <a:pt x="0" y="0"/>
                      </a:moveTo>
                      <a:lnTo>
                        <a:pt x="39" y="1"/>
                      </a:lnTo>
                      <a:lnTo>
                        <a:pt x="39" y="1"/>
                      </a:lnTo>
                      <a:lnTo>
                        <a:pt x="39" y="1"/>
                      </a:lnTo>
                      <a:lnTo>
                        <a:pt x="41" y="1"/>
                      </a:lnTo>
                      <a:lnTo>
                        <a:pt x="41" y="1"/>
                      </a:lnTo>
                      <a:lnTo>
                        <a:pt x="41" y="1"/>
                      </a:lnTo>
                      <a:lnTo>
                        <a:pt x="41" y="1"/>
                      </a:lnTo>
                      <a:lnTo>
                        <a:pt x="41" y="1"/>
                      </a:lnTo>
                      <a:lnTo>
                        <a:pt x="41" y="1"/>
                      </a:lnTo>
                      <a:lnTo>
                        <a:pt x="41" y="1"/>
                      </a:lnTo>
                      <a:lnTo>
                        <a:pt x="42" y="1"/>
                      </a:lnTo>
                      <a:lnTo>
                        <a:pt x="42" y="1"/>
                      </a:lnTo>
                      <a:lnTo>
                        <a:pt x="42" y="1"/>
                      </a:lnTo>
                      <a:lnTo>
                        <a:pt x="42" y="1"/>
                      </a:lnTo>
                      <a:lnTo>
                        <a:pt x="42" y="1"/>
                      </a:lnTo>
                      <a:lnTo>
                        <a:pt x="43" y="1"/>
                      </a:lnTo>
                      <a:lnTo>
                        <a:pt x="43" y="1"/>
                      </a:lnTo>
                      <a:lnTo>
                        <a:pt x="8" y="1"/>
                      </a:lnTo>
                      <a:lnTo>
                        <a:pt x="7" y="1"/>
                      </a:lnTo>
                      <a:lnTo>
                        <a:pt x="7" y="1"/>
                      </a:lnTo>
                      <a:lnTo>
                        <a:pt x="7" y="1"/>
                      </a:lnTo>
                      <a:lnTo>
                        <a:pt x="7" y="1"/>
                      </a:lnTo>
                      <a:lnTo>
                        <a:pt x="5" y="1"/>
                      </a:lnTo>
                      <a:lnTo>
                        <a:pt x="4" y="1"/>
                      </a:lnTo>
                      <a:lnTo>
                        <a:pt x="4" y="1"/>
                      </a:lnTo>
                      <a:lnTo>
                        <a:pt x="3" y="1"/>
                      </a:lnTo>
                      <a:lnTo>
                        <a:pt x="3" y="1"/>
                      </a:lnTo>
                      <a:lnTo>
                        <a:pt x="3" y="1"/>
                      </a:lnTo>
                      <a:lnTo>
                        <a:pt x="3" y="0"/>
                      </a:lnTo>
                      <a:lnTo>
                        <a:pt x="1" y="0"/>
                      </a:lnTo>
                      <a:lnTo>
                        <a:pt x="1" y="0"/>
                      </a:lnTo>
                      <a:lnTo>
                        <a:pt x="1" y="0"/>
                      </a:lnTo>
                      <a:lnTo>
                        <a:pt x="0" y="0"/>
                      </a:lnTo>
                      <a:lnTo>
                        <a:pt x="0" y="0"/>
                      </a:lnTo>
                      <a:close/>
                    </a:path>
                  </a:pathLst>
                </a:custGeom>
                <a:solidFill>
                  <a:srgbClr val="8C8C99"/>
                </a:solidFill>
                <a:ln w="9525">
                  <a:noFill/>
                  <a:round/>
                  <a:headEnd/>
                  <a:tailEnd/>
                </a:ln>
              </p:spPr>
              <p:txBody>
                <a:bodyPr/>
                <a:lstStyle/>
                <a:p>
                  <a:endParaRPr lang="pl-PL">
                    <a:latin typeface="+mn-lt"/>
                  </a:endParaRPr>
                </a:p>
              </p:txBody>
            </p:sp>
            <p:sp>
              <p:nvSpPr>
                <p:cNvPr id="136279" name="Freeform 87"/>
                <p:cNvSpPr>
                  <a:spLocks/>
                </p:cNvSpPr>
                <p:nvPr/>
              </p:nvSpPr>
              <p:spPr bwMode="auto">
                <a:xfrm>
                  <a:off x="5391" y="1160"/>
                  <a:ext cx="39" cy="5"/>
                </a:xfrm>
                <a:custGeom>
                  <a:avLst/>
                  <a:gdLst/>
                  <a:ahLst/>
                  <a:cxnLst>
                    <a:cxn ang="0">
                      <a:pos x="0" y="0"/>
                    </a:cxn>
                    <a:cxn ang="0">
                      <a:pos x="35" y="0"/>
                    </a:cxn>
                    <a:cxn ang="0">
                      <a:pos x="35" y="0"/>
                    </a:cxn>
                    <a:cxn ang="0">
                      <a:pos x="35" y="0"/>
                    </a:cxn>
                    <a:cxn ang="0">
                      <a:pos x="35" y="0"/>
                    </a:cxn>
                    <a:cxn ang="0">
                      <a:pos x="35" y="0"/>
                    </a:cxn>
                    <a:cxn ang="0">
                      <a:pos x="37" y="0"/>
                    </a:cxn>
                    <a:cxn ang="0">
                      <a:pos x="37" y="0"/>
                    </a:cxn>
                    <a:cxn ang="0">
                      <a:pos x="37" y="0"/>
                    </a:cxn>
                    <a:cxn ang="0">
                      <a:pos x="38" y="0"/>
                    </a:cxn>
                    <a:cxn ang="0">
                      <a:pos x="38" y="1"/>
                    </a:cxn>
                    <a:cxn ang="0">
                      <a:pos x="38" y="1"/>
                    </a:cxn>
                    <a:cxn ang="0">
                      <a:pos x="38" y="1"/>
                    </a:cxn>
                    <a:cxn ang="0">
                      <a:pos x="38" y="1"/>
                    </a:cxn>
                    <a:cxn ang="0">
                      <a:pos x="39" y="1"/>
                    </a:cxn>
                    <a:cxn ang="0">
                      <a:pos x="39" y="1"/>
                    </a:cxn>
                    <a:cxn ang="0">
                      <a:pos x="39" y="1"/>
                    </a:cxn>
                    <a:cxn ang="0">
                      <a:pos x="39" y="3"/>
                    </a:cxn>
                    <a:cxn ang="0">
                      <a:pos x="10" y="5"/>
                    </a:cxn>
                    <a:cxn ang="0">
                      <a:pos x="9" y="4"/>
                    </a:cxn>
                    <a:cxn ang="0">
                      <a:pos x="9" y="4"/>
                    </a:cxn>
                    <a:cxn ang="0">
                      <a:pos x="8" y="4"/>
                    </a:cxn>
                    <a:cxn ang="0">
                      <a:pos x="8" y="3"/>
                    </a:cxn>
                    <a:cxn ang="0">
                      <a:pos x="6" y="3"/>
                    </a:cxn>
                    <a:cxn ang="0">
                      <a:pos x="6" y="3"/>
                    </a:cxn>
                    <a:cxn ang="0">
                      <a:pos x="5" y="3"/>
                    </a:cxn>
                    <a:cxn ang="0">
                      <a:pos x="5" y="3"/>
                    </a:cxn>
                    <a:cxn ang="0">
                      <a:pos x="4" y="3"/>
                    </a:cxn>
                    <a:cxn ang="0">
                      <a:pos x="4" y="1"/>
                    </a:cxn>
                    <a:cxn ang="0">
                      <a:pos x="3" y="1"/>
                    </a:cxn>
                    <a:cxn ang="0">
                      <a:pos x="3" y="1"/>
                    </a:cxn>
                    <a:cxn ang="0">
                      <a:pos x="1" y="1"/>
                    </a:cxn>
                    <a:cxn ang="0">
                      <a:pos x="1" y="1"/>
                    </a:cxn>
                    <a:cxn ang="0">
                      <a:pos x="0" y="0"/>
                    </a:cxn>
                    <a:cxn ang="0">
                      <a:pos x="0" y="0"/>
                    </a:cxn>
                  </a:cxnLst>
                  <a:rect l="0" t="0" r="r" b="b"/>
                  <a:pathLst>
                    <a:path w="39" h="5">
                      <a:moveTo>
                        <a:pt x="0" y="0"/>
                      </a:moveTo>
                      <a:lnTo>
                        <a:pt x="35" y="0"/>
                      </a:lnTo>
                      <a:lnTo>
                        <a:pt x="35" y="0"/>
                      </a:lnTo>
                      <a:lnTo>
                        <a:pt x="35" y="0"/>
                      </a:lnTo>
                      <a:lnTo>
                        <a:pt x="35" y="0"/>
                      </a:lnTo>
                      <a:lnTo>
                        <a:pt x="35" y="0"/>
                      </a:lnTo>
                      <a:lnTo>
                        <a:pt x="37" y="0"/>
                      </a:lnTo>
                      <a:lnTo>
                        <a:pt x="37" y="0"/>
                      </a:lnTo>
                      <a:lnTo>
                        <a:pt x="37" y="0"/>
                      </a:lnTo>
                      <a:lnTo>
                        <a:pt x="38" y="0"/>
                      </a:lnTo>
                      <a:lnTo>
                        <a:pt x="38" y="1"/>
                      </a:lnTo>
                      <a:lnTo>
                        <a:pt x="38" y="1"/>
                      </a:lnTo>
                      <a:lnTo>
                        <a:pt x="38" y="1"/>
                      </a:lnTo>
                      <a:lnTo>
                        <a:pt x="38" y="1"/>
                      </a:lnTo>
                      <a:lnTo>
                        <a:pt x="39" y="1"/>
                      </a:lnTo>
                      <a:lnTo>
                        <a:pt x="39" y="1"/>
                      </a:lnTo>
                      <a:lnTo>
                        <a:pt x="39" y="1"/>
                      </a:lnTo>
                      <a:lnTo>
                        <a:pt x="39" y="3"/>
                      </a:lnTo>
                      <a:lnTo>
                        <a:pt x="10" y="5"/>
                      </a:lnTo>
                      <a:lnTo>
                        <a:pt x="9" y="4"/>
                      </a:lnTo>
                      <a:lnTo>
                        <a:pt x="9" y="4"/>
                      </a:lnTo>
                      <a:lnTo>
                        <a:pt x="8" y="4"/>
                      </a:lnTo>
                      <a:lnTo>
                        <a:pt x="8" y="3"/>
                      </a:lnTo>
                      <a:lnTo>
                        <a:pt x="6" y="3"/>
                      </a:lnTo>
                      <a:lnTo>
                        <a:pt x="6" y="3"/>
                      </a:lnTo>
                      <a:lnTo>
                        <a:pt x="5" y="3"/>
                      </a:lnTo>
                      <a:lnTo>
                        <a:pt x="5" y="3"/>
                      </a:lnTo>
                      <a:lnTo>
                        <a:pt x="4" y="3"/>
                      </a:lnTo>
                      <a:lnTo>
                        <a:pt x="4" y="1"/>
                      </a:lnTo>
                      <a:lnTo>
                        <a:pt x="3" y="1"/>
                      </a:lnTo>
                      <a:lnTo>
                        <a:pt x="3" y="1"/>
                      </a:lnTo>
                      <a:lnTo>
                        <a:pt x="1" y="1"/>
                      </a:lnTo>
                      <a:lnTo>
                        <a:pt x="1" y="1"/>
                      </a:lnTo>
                      <a:lnTo>
                        <a:pt x="0" y="0"/>
                      </a:lnTo>
                      <a:lnTo>
                        <a:pt x="0" y="0"/>
                      </a:lnTo>
                      <a:close/>
                    </a:path>
                  </a:pathLst>
                </a:custGeom>
                <a:solidFill>
                  <a:srgbClr val="9B9BA8"/>
                </a:solidFill>
                <a:ln w="9525">
                  <a:noFill/>
                  <a:round/>
                  <a:headEnd/>
                  <a:tailEnd/>
                </a:ln>
              </p:spPr>
              <p:txBody>
                <a:bodyPr/>
                <a:lstStyle/>
                <a:p>
                  <a:endParaRPr lang="pl-PL">
                    <a:latin typeface="+mn-lt"/>
                  </a:endParaRPr>
                </a:p>
              </p:txBody>
            </p:sp>
            <p:sp>
              <p:nvSpPr>
                <p:cNvPr id="136280" name="Freeform 88"/>
                <p:cNvSpPr>
                  <a:spLocks/>
                </p:cNvSpPr>
                <p:nvPr/>
              </p:nvSpPr>
              <p:spPr bwMode="auto">
                <a:xfrm>
                  <a:off x="5401" y="1163"/>
                  <a:ext cx="45" cy="36"/>
                </a:xfrm>
                <a:custGeom>
                  <a:avLst/>
                  <a:gdLst/>
                  <a:ahLst/>
                  <a:cxnLst>
                    <a:cxn ang="0">
                      <a:pos x="0" y="2"/>
                    </a:cxn>
                    <a:cxn ang="0">
                      <a:pos x="29" y="0"/>
                    </a:cxn>
                    <a:cxn ang="0">
                      <a:pos x="29" y="0"/>
                    </a:cxn>
                    <a:cxn ang="0">
                      <a:pos x="30" y="0"/>
                    </a:cxn>
                    <a:cxn ang="0">
                      <a:pos x="32" y="0"/>
                    </a:cxn>
                    <a:cxn ang="0">
                      <a:pos x="32" y="0"/>
                    </a:cxn>
                    <a:cxn ang="0">
                      <a:pos x="32" y="0"/>
                    </a:cxn>
                    <a:cxn ang="0">
                      <a:pos x="33" y="1"/>
                    </a:cxn>
                    <a:cxn ang="0">
                      <a:pos x="34" y="1"/>
                    </a:cxn>
                    <a:cxn ang="0">
                      <a:pos x="34" y="2"/>
                    </a:cxn>
                    <a:cxn ang="0">
                      <a:pos x="36" y="2"/>
                    </a:cxn>
                    <a:cxn ang="0">
                      <a:pos x="36" y="3"/>
                    </a:cxn>
                    <a:cxn ang="0">
                      <a:pos x="37" y="5"/>
                    </a:cxn>
                    <a:cxn ang="0">
                      <a:pos x="38" y="5"/>
                    </a:cxn>
                    <a:cxn ang="0">
                      <a:pos x="40" y="6"/>
                    </a:cxn>
                    <a:cxn ang="0">
                      <a:pos x="40" y="7"/>
                    </a:cxn>
                    <a:cxn ang="0">
                      <a:pos x="41" y="9"/>
                    </a:cxn>
                    <a:cxn ang="0">
                      <a:pos x="41" y="10"/>
                    </a:cxn>
                    <a:cxn ang="0">
                      <a:pos x="42" y="10"/>
                    </a:cxn>
                    <a:cxn ang="0">
                      <a:pos x="44" y="11"/>
                    </a:cxn>
                    <a:cxn ang="0">
                      <a:pos x="45" y="13"/>
                    </a:cxn>
                    <a:cxn ang="0">
                      <a:pos x="45" y="14"/>
                    </a:cxn>
                    <a:cxn ang="0">
                      <a:pos x="33" y="36"/>
                    </a:cxn>
                    <a:cxn ang="0">
                      <a:pos x="33" y="35"/>
                    </a:cxn>
                    <a:cxn ang="0">
                      <a:pos x="32" y="34"/>
                    </a:cxn>
                    <a:cxn ang="0">
                      <a:pos x="32" y="32"/>
                    </a:cxn>
                    <a:cxn ang="0">
                      <a:pos x="30" y="31"/>
                    </a:cxn>
                    <a:cxn ang="0">
                      <a:pos x="30" y="30"/>
                    </a:cxn>
                    <a:cxn ang="0">
                      <a:pos x="29" y="28"/>
                    </a:cxn>
                    <a:cxn ang="0">
                      <a:pos x="28" y="27"/>
                    </a:cxn>
                    <a:cxn ang="0">
                      <a:pos x="28" y="26"/>
                    </a:cxn>
                    <a:cxn ang="0">
                      <a:pos x="27" y="24"/>
                    </a:cxn>
                    <a:cxn ang="0">
                      <a:pos x="25" y="23"/>
                    </a:cxn>
                    <a:cxn ang="0">
                      <a:pos x="24" y="22"/>
                    </a:cxn>
                    <a:cxn ang="0">
                      <a:pos x="24" y="20"/>
                    </a:cxn>
                    <a:cxn ang="0">
                      <a:pos x="23" y="19"/>
                    </a:cxn>
                    <a:cxn ang="0">
                      <a:pos x="21" y="18"/>
                    </a:cxn>
                    <a:cxn ang="0">
                      <a:pos x="20" y="17"/>
                    </a:cxn>
                    <a:cxn ang="0">
                      <a:pos x="20" y="17"/>
                    </a:cxn>
                    <a:cxn ang="0">
                      <a:pos x="19" y="15"/>
                    </a:cxn>
                    <a:cxn ang="0">
                      <a:pos x="17" y="14"/>
                    </a:cxn>
                    <a:cxn ang="0">
                      <a:pos x="16" y="13"/>
                    </a:cxn>
                    <a:cxn ang="0">
                      <a:pos x="15" y="11"/>
                    </a:cxn>
                    <a:cxn ang="0">
                      <a:pos x="13" y="10"/>
                    </a:cxn>
                    <a:cxn ang="0">
                      <a:pos x="12" y="10"/>
                    </a:cxn>
                    <a:cxn ang="0">
                      <a:pos x="11" y="9"/>
                    </a:cxn>
                    <a:cxn ang="0">
                      <a:pos x="10" y="7"/>
                    </a:cxn>
                    <a:cxn ang="0">
                      <a:pos x="8" y="7"/>
                    </a:cxn>
                    <a:cxn ang="0">
                      <a:pos x="8" y="6"/>
                    </a:cxn>
                    <a:cxn ang="0">
                      <a:pos x="7" y="5"/>
                    </a:cxn>
                    <a:cxn ang="0">
                      <a:pos x="6" y="5"/>
                    </a:cxn>
                    <a:cxn ang="0">
                      <a:pos x="4" y="3"/>
                    </a:cxn>
                    <a:cxn ang="0">
                      <a:pos x="3" y="3"/>
                    </a:cxn>
                    <a:cxn ang="0">
                      <a:pos x="2" y="2"/>
                    </a:cxn>
                    <a:cxn ang="0">
                      <a:pos x="0" y="2"/>
                    </a:cxn>
                  </a:cxnLst>
                  <a:rect l="0" t="0" r="r" b="b"/>
                  <a:pathLst>
                    <a:path w="45" h="36">
                      <a:moveTo>
                        <a:pt x="0" y="2"/>
                      </a:moveTo>
                      <a:lnTo>
                        <a:pt x="29" y="0"/>
                      </a:lnTo>
                      <a:lnTo>
                        <a:pt x="29" y="0"/>
                      </a:lnTo>
                      <a:lnTo>
                        <a:pt x="30" y="0"/>
                      </a:lnTo>
                      <a:lnTo>
                        <a:pt x="32" y="0"/>
                      </a:lnTo>
                      <a:lnTo>
                        <a:pt x="32" y="0"/>
                      </a:lnTo>
                      <a:lnTo>
                        <a:pt x="32" y="0"/>
                      </a:lnTo>
                      <a:lnTo>
                        <a:pt x="33" y="1"/>
                      </a:lnTo>
                      <a:lnTo>
                        <a:pt x="34" y="1"/>
                      </a:lnTo>
                      <a:lnTo>
                        <a:pt x="34" y="2"/>
                      </a:lnTo>
                      <a:lnTo>
                        <a:pt x="36" y="2"/>
                      </a:lnTo>
                      <a:lnTo>
                        <a:pt x="36" y="3"/>
                      </a:lnTo>
                      <a:lnTo>
                        <a:pt x="37" y="5"/>
                      </a:lnTo>
                      <a:lnTo>
                        <a:pt x="38" y="5"/>
                      </a:lnTo>
                      <a:lnTo>
                        <a:pt x="40" y="6"/>
                      </a:lnTo>
                      <a:lnTo>
                        <a:pt x="40" y="7"/>
                      </a:lnTo>
                      <a:lnTo>
                        <a:pt x="41" y="9"/>
                      </a:lnTo>
                      <a:lnTo>
                        <a:pt x="41" y="10"/>
                      </a:lnTo>
                      <a:lnTo>
                        <a:pt x="42" y="10"/>
                      </a:lnTo>
                      <a:lnTo>
                        <a:pt x="44" y="11"/>
                      </a:lnTo>
                      <a:lnTo>
                        <a:pt x="45" y="13"/>
                      </a:lnTo>
                      <a:lnTo>
                        <a:pt x="45" y="14"/>
                      </a:lnTo>
                      <a:lnTo>
                        <a:pt x="33" y="36"/>
                      </a:lnTo>
                      <a:lnTo>
                        <a:pt x="33" y="35"/>
                      </a:lnTo>
                      <a:lnTo>
                        <a:pt x="32" y="34"/>
                      </a:lnTo>
                      <a:lnTo>
                        <a:pt x="32" y="32"/>
                      </a:lnTo>
                      <a:lnTo>
                        <a:pt x="30" y="31"/>
                      </a:lnTo>
                      <a:lnTo>
                        <a:pt x="30" y="30"/>
                      </a:lnTo>
                      <a:lnTo>
                        <a:pt x="29" y="28"/>
                      </a:lnTo>
                      <a:lnTo>
                        <a:pt x="28" y="27"/>
                      </a:lnTo>
                      <a:lnTo>
                        <a:pt x="28" y="26"/>
                      </a:lnTo>
                      <a:lnTo>
                        <a:pt x="27" y="24"/>
                      </a:lnTo>
                      <a:lnTo>
                        <a:pt x="25" y="23"/>
                      </a:lnTo>
                      <a:lnTo>
                        <a:pt x="24" y="22"/>
                      </a:lnTo>
                      <a:lnTo>
                        <a:pt x="24" y="20"/>
                      </a:lnTo>
                      <a:lnTo>
                        <a:pt x="23" y="19"/>
                      </a:lnTo>
                      <a:lnTo>
                        <a:pt x="21" y="18"/>
                      </a:lnTo>
                      <a:lnTo>
                        <a:pt x="20" y="17"/>
                      </a:lnTo>
                      <a:lnTo>
                        <a:pt x="20" y="17"/>
                      </a:lnTo>
                      <a:lnTo>
                        <a:pt x="19" y="15"/>
                      </a:lnTo>
                      <a:lnTo>
                        <a:pt x="17" y="14"/>
                      </a:lnTo>
                      <a:lnTo>
                        <a:pt x="16" y="13"/>
                      </a:lnTo>
                      <a:lnTo>
                        <a:pt x="15" y="11"/>
                      </a:lnTo>
                      <a:lnTo>
                        <a:pt x="13" y="10"/>
                      </a:lnTo>
                      <a:lnTo>
                        <a:pt x="12" y="10"/>
                      </a:lnTo>
                      <a:lnTo>
                        <a:pt x="11" y="9"/>
                      </a:lnTo>
                      <a:lnTo>
                        <a:pt x="10" y="7"/>
                      </a:lnTo>
                      <a:lnTo>
                        <a:pt x="8" y="7"/>
                      </a:lnTo>
                      <a:lnTo>
                        <a:pt x="8" y="6"/>
                      </a:lnTo>
                      <a:lnTo>
                        <a:pt x="7" y="5"/>
                      </a:lnTo>
                      <a:lnTo>
                        <a:pt x="6" y="5"/>
                      </a:lnTo>
                      <a:lnTo>
                        <a:pt x="4" y="3"/>
                      </a:lnTo>
                      <a:lnTo>
                        <a:pt x="3" y="3"/>
                      </a:lnTo>
                      <a:lnTo>
                        <a:pt x="2" y="2"/>
                      </a:lnTo>
                      <a:lnTo>
                        <a:pt x="0" y="2"/>
                      </a:lnTo>
                      <a:close/>
                    </a:path>
                  </a:pathLst>
                </a:custGeom>
                <a:solidFill>
                  <a:srgbClr val="ADADBA"/>
                </a:solidFill>
                <a:ln w="9525">
                  <a:noFill/>
                  <a:round/>
                  <a:headEnd/>
                  <a:tailEnd/>
                </a:ln>
              </p:spPr>
              <p:txBody>
                <a:bodyPr/>
                <a:lstStyle/>
                <a:p>
                  <a:endParaRPr lang="pl-PL">
                    <a:latin typeface="+mn-lt"/>
                  </a:endParaRPr>
                </a:p>
              </p:txBody>
            </p:sp>
            <p:sp>
              <p:nvSpPr>
                <p:cNvPr id="136281" name="Freeform 89"/>
                <p:cNvSpPr>
                  <a:spLocks/>
                </p:cNvSpPr>
                <p:nvPr/>
              </p:nvSpPr>
              <p:spPr bwMode="auto">
                <a:xfrm>
                  <a:off x="5434" y="1177"/>
                  <a:ext cx="13" cy="37"/>
                </a:xfrm>
                <a:custGeom>
                  <a:avLst/>
                  <a:gdLst/>
                  <a:ahLst/>
                  <a:cxnLst>
                    <a:cxn ang="0">
                      <a:pos x="12" y="0"/>
                    </a:cxn>
                    <a:cxn ang="0">
                      <a:pos x="12" y="0"/>
                    </a:cxn>
                    <a:cxn ang="0">
                      <a:pos x="12" y="1"/>
                    </a:cxn>
                    <a:cxn ang="0">
                      <a:pos x="12" y="1"/>
                    </a:cxn>
                    <a:cxn ang="0">
                      <a:pos x="12" y="1"/>
                    </a:cxn>
                    <a:cxn ang="0">
                      <a:pos x="12" y="1"/>
                    </a:cxn>
                    <a:cxn ang="0">
                      <a:pos x="12" y="3"/>
                    </a:cxn>
                    <a:cxn ang="0">
                      <a:pos x="12" y="3"/>
                    </a:cxn>
                    <a:cxn ang="0">
                      <a:pos x="13" y="3"/>
                    </a:cxn>
                    <a:cxn ang="0">
                      <a:pos x="13" y="3"/>
                    </a:cxn>
                    <a:cxn ang="0">
                      <a:pos x="13" y="4"/>
                    </a:cxn>
                    <a:cxn ang="0">
                      <a:pos x="13" y="4"/>
                    </a:cxn>
                    <a:cxn ang="0">
                      <a:pos x="13" y="5"/>
                    </a:cxn>
                    <a:cxn ang="0">
                      <a:pos x="13" y="5"/>
                    </a:cxn>
                    <a:cxn ang="0">
                      <a:pos x="13" y="5"/>
                    </a:cxn>
                    <a:cxn ang="0">
                      <a:pos x="13" y="6"/>
                    </a:cxn>
                    <a:cxn ang="0">
                      <a:pos x="13" y="8"/>
                    </a:cxn>
                    <a:cxn ang="0">
                      <a:pos x="5" y="37"/>
                    </a:cxn>
                    <a:cxn ang="0">
                      <a:pos x="5" y="35"/>
                    </a:cxn>
                    <a:cxn ang="0">
                      <a:pos x="5" y="34"/>
                    </a:cxn>
                    <a:cxn ang="0">
                      <a:pos x="4" y="33"/>
                    </a:cxn>
                    <a:cxn ang="0">
                      <a:pos x="4" y="30"/>
                    </a:cxn>
                    <a:cxn ang="0">
                      <a:pos x="4" y="29"/>
                    </a:cxn>
                    <a:cxn ang="0">
                      <a:pos x="3" y="27"/>
                    </a:cxn>
                    <a:cxn ang="0">
                      <a:pos x="3" y="26"/>
                    </a:cxn>
                    <a:cxn ang="0">
                      <a:pos x="3" y="25"/>
                    </a:cxn>
                    <a:cxn ang="0">
                      <a:pos x="3" y="25"/>
                    </a:cxn>
                    <a:cxn ang="0">
                      <a:pos x="1" y="25"/>
                    </a:cxn>
                    <a:cxn ang="0">
                      <a:pos x="1" y="23"/>
                    </a:cxn>
                    <a:cxn ang="0">
                      <a:pos x="1" y="23"/>
                    </a:cxn>
                    <a:cxn ang="0">
                      <a:pos x="1" y="23"/>
                    </a:cxn>
                    <a:cxn ang="0">
                      <a:pos x="1" y="22"/>
                    </a:cxn>
                    <a:cxn ang="0">
                      <a:pos x="1" y="22"/>
                    </a:cxn>
                  </a:cxnLst>
                  <a:rect l="0" t="0" r="r" b="b"/>
                  <a:pathLst>
                    <a:path w="13" h="37">
                      <a:moveTo>
                        <a:pt x="0" y="22"/>
                      </a:moveTo>
                      <a:lnTo>
                        <a:pt x="12" y="0"/>
                      </a:lnTo>
                      <a:lnTo>
                        <a:pt x="12" y="0"/>
                      </a:lnTo>
                      <a:lnTo>
                        <a:pt x="12" y="0"/>
                      </a:lnTo>
                      <a:lnTo>
                        <a:pt x="12" y="1"/>
                      </a:lnTo>
                      <a:lnTo>
                        <a:pt x="12" y="1"/>
                      </a:lnTo>
                      <a:lnTo>
                        <a:pt x="12" y="1"/>
                      </a:lnTo>
                      <a:lnTo>
                        <a:pt x="12" y="1"/>
                      </a:lnTo>
                      <a:lnTo>
                        <a:pt x="12" y="1"/>
                      </a:lnTo>
                      <a:lnTo>
                        <a:pt x="12" y="1"/>
                      </a:lnTo>
                      <a:lnTo>
                        <a:pt x="12" y="1"/>
                      </a:lnTo>
                      <a:lnTo>
                        <a:pt x="12" y="1"/>
                      </a:lnTo>
                      <a:lnTo>
                        <a:pt x="12" y="1"/>
                      </a:lnTo>
                      <a:lnTo>
                        <a:pt x="12" y="3"/>
                      </a:lnTo>
                      <a:lnTo>
                        <a:pt x="12" y="3"/>
                      </a:lnTo>
                      <a:lnTo>
                        <a:pt x="12" y="3"/>
                      </a:lnTo>
                      <a:lnTo>
                        <a:pt x="12" y="3"/>
                      </a:lnTo>
                      <a:lnTo>
                        <a:pt x="13" y="3"/>
                      </a:lnTo>
                      <a:lnTo>
                        <a:pt x="13" y="3"/>
                      </a:lnTo>
                      <a:lnTo>
                        <a:pt x="13" y="3"/>
                      </a:lnTo>
                      <a:lnTo>
                        <a:pt x="13" y="3"/>
                      </a:lnTo>
                      <a:lnTo>
                        <a:pt x="13" y="4"/>
                      </a:lnTo>
                      <a:lnTo>
                        <a:pt x="13" y="4"/>
                      </a:lnTo>
                      <a:lnTo>
                        <a:pt x="13" y="4"/>
                      </a:lnTo>
                      <a:lnTo>
                        <a:pt x="13" y="4"/>
                      </a:lnTo>
                      <a:lnTo>
                        <a:pt x="13" y="5"/>
                      </a:lnTo>
                      <a:lnTo>
                        <a:pt x="13" y="5"/>
                      </a:lnTo>
                      <a:lnTo>
                        <a:pt x="13" y="5"/>
                      </a:lnTo>
                      <a:lnTo>
                        <a:pt x="13" y="5"/>
                      </a:lnTo>
                      <a:lnTo>
                        <a:pt x="13" y="5"/>
                      </a:lnTo>
                      <a:lnTo>
                        <a:pt x="13" y="6"/>
                      </a:lnTo>
                      <a:lnTo>
                        <a:pt x="13" y="6"/>
                      </a:lnTo>
                      <a:lnTo>
                        <a:pt x="13" y="6"/>
                      </a:lnTo>
                      <a:lnTo>
                        <a:pt x="13" y="8"/>
                      </a:lnTo>
                      <a:lnTo>
                        <a:pt x="5" y="37"/>
                      </a:lnTo>
                      <a:lnTo>
                        <a:pt x="5" y="37"/>
                      </a:lnTo>
                      <a:lnTo>
                        <a:pt x="5" y="35"/>
                      </a:lnTo>
                      <a:lnTo>
                        <a:pt x="5" y="35"/>
                      </a:lnTo>
                      <a:lnTo>
                        <a:pt x="5" y="34"/>
                      </a:lnTo>
                      <a:lnTo>
                        <a:pt x="5" y="34"/>
                      </a:lnTo>
                      <a:lnTo>
                        <a:pt x="5" y="33"/>
                      </a:lnTo>
                      <a:lnTo>
                        <a:pt x="4" y="33"/>
                      </a:lnTo>
                      <a:lnTo>
                        <a:pt x="4" y="31"/>
                      </a:lnTo>
                      <a:lnTo>
                        <a:pt x="4" y="30"/>
                      </a:lnTo>
                      <a:lnTo>
                        <a:pt x="4" y="30"/>
                      </a:lnTo>
                      <a:lnTo>
                        <a:pt x="4" y="29"/>
                      </a:lnTo>
                      <a:lnTo>
                        <a:pt x="3" y="29"/>
                      </a:lnTo>
                      <a:lnTo>
                        <a:pt x="3" y="27"/>
                      </a:lnTo>
                      <a:lnTo>
                        <a:pt x="3" y="27"/>
                      </a:lnTo>
                      <a:lnTo>
                        <a:pt x="3" y="26"/>
                      </a:lnTo>
                      <a:lnTo>
                        <a:pt x="3" y="26"/>
                      </a:lnTo>
                      <a:lnTo>
                        <a:pt x="3" y="25"/>
                      </a:lnTo>
                      <a:lnTo>
                        <a:pt x="3" y="25"/>
                      </a:lnTo>
                      <a:lnTo>
                        <a:pt x="3" y="25"/>
                      </a:lnTo>
                      <a:lnTo>
                        <a:pt x="3" y="25"/>
                      </a:lnTo>
                      <a:lnTo>
                        <a:pt x="1" y="25"/>
                      </a:lnTo>
                      <a:lnTo>
                        <a:pt x="1" y="25"/>
                      </a:lnTo>
                      <a:lnTo>
                        <a:pt x="1" y="23"/>
                      </a:lnTo>
                      <a:lnTo>
                        <a:pt x="1" y="23"/>
                      </a:lnTo>
                      <a:lnTo>
                        <a:pt x="1" y="23"/>
                      </a:lnTo>
                      <a:lnTo>
                        <a:pt x="1" y="23"/>
                      </a:lnTo>
                      <a:lnTo>
                        <a:pt x="1" y="23"/>
                      </a:lnTo>
                      <a:lnTo>
                        <a:pt x="1" y="23"/>
                      </a:lnTo>
                      <a:lnTo>
                        <a:pt x="1" y="22"/>
                      </a:lnTo>
                      <a:lnTo>
                        <a:pt x="1" y="22"/>
                      </a:lnTo>
                      <a:lnTo>
                        <a:pt x="1" y="22"/>
                      </a:lnTo>
                      <a:lnTo>
                        <a:pt x="0" y="22"/>
                      </a:lnTo>
                      <a:close/>
                    </a:path>
                  </a:pathLst>
                </a:custGeom>
                <a:solidFill>
                  <a:srgbClr val="9B9BA8"/>
                </a:solidFill>
                <a:ln w="9525">
                  <a:noFill/>
                  <a:round/>
                  <a:headEnd/>
                  <a:tailEnd/>
                </a:ln>
              </p:spPr>
              <p:txBody>
                <a:bodyPr/>
                <a:lstStyle/>
                <a:p>
                  <a:endParaRPr lang="pl-PL">
                    <a:latin typeface="+mn-lt"/>
                  </a:endParaRPr>
                </a:p>
              </p:txBody>
            </p:sp>
            <p:sp>
              <p:nvSpPr>
                <p:cNvPr id="136282" name="Freeform 90"/>
                <p:cNvSpPr>
                  <a:spLocks/>
                </p:cNvSpPr>
                <p:nvPr/>
              </p:nvSpPr>
              <p:spPr bwMode="auto">
                <a:xfrm>
                  <a:off x="5439" y="1185"/>
                  <a:ext cx="9" cy="42"/>
                </a:xfrm>
                <a:custGeom>
                  <a:avLst/>
                  <a:gdLst/>
                  <a:ahLst/>
                  <a:cxnLst>
                    <a:cxn ang="0">
                      <a:pos x="0" y="29"/>
                    </a:cxn>
                    <a:cxn ang="0">
                      <a:pos x="8" y="0"/>
                    </a:cxn>
                    <a:cxn ang="0">
                      <a:pos x="9" y="0"/>
                    </a:cxn>
                    <a:cxn ang="0">
                      <a:pos x="9" y="0"/>
                    </a:cxn>
                    <a:cxn ang="0">
                      <a:pos x="9" y="0"/>
                    </a:cxn>
                    <a:cxn ang="0">
                      <a:pos x="9" y="1"/>
                    </a:cxn>
                    <a:cxn ang="0">
                      <a:pos x="9" y="1"/>
                    </a:cxn>
                    <a:cxn ang="0">
                      <a:pos x="9" y="1"/>
                    </a:cxn>
                    <a:cxn ang="0">
                      <a:pos x="9" y="1"/>
                    </a:cxn>
                    <a:cxn ang="0">
                      <a:pos x="9" y="2"/>
                    </a:cxn>
                    <a:cxn ang="0">
                      <a:pos x="9" y="2"/>
                    </a:cxn>
                    <a:cxn ang="0">
                      <a:pos x="9" y="2"/>
                    </a:cxn>
                    <a:cxn ang="0">
                      <a:pos x="9" y="4"/>
                    </a:cxn>
                    <a:cxn ang="0">
                      <a:pos x="9" y="4"/>
                    </a:cxn>
                    <a:cxn ang="0">
                      <a:pos x="9" y="4"/>
                    </a:cxn>
                    <a:cxn ang="0">
                      <a:pos x="9" y="5"/>
                    </a:cxn>
                    <a:cxn ang="0">
                      <a:pos x="9" y="5"/>
                    </a:cxn>
                    <a:cxn ang="0">
                      <a:pos x="9" y="5"/>
                    </a:cxn>
                    <a:cxn ang="0">
                      <a:pos x="3" y="42"/>
                    </a:cxn>
                    <a:cxn ang="0">
                      <a:pos x="3" y="42"/>
                    </a:cxn>
                    <a:cxn ang="0">
                      <a:pos x="3" y="40"/>
                    </a:cxn>
                    <a:cxn ang="0">
                      <a:pos x="3" y="40"/>
                    </a:cxn>
                    <a:cxn ang="0">
                      <a:pos x="3" y="39"/>
                    </a:cxn>
                    <a:cxn ang="0">
                      <a:pos x="2" y="38"/>
                    </a:cxn>
                    <a:cxn ang="0">
                      <a:pos x="2" y="38"/>
                    </a:cxn>
                    <a:cxn ang="0">
                      <a:pos x="2" y="36"/>
                    </a:cxn>
                    <a:cxn ang="0">
                      <a:pos x="2" y="36"/>
                    </a:cxn>
                    <a:cxn ang="0">
                      <a:pos x="2" y="35"/>
                    </a:cxn>
                    <a:cxn ang="0">
                      <a:pos x="2" y="34"/>
                    </a:cxn>
                    <a:cxn ang="0">
                      <a:pos x="2" y="32"/>
                    </a:cxn>
                    <a:cxn ang="0">
                      <a:pos x="2" y="32"/>
                    </a:cxn>
                    <a:cxn ang="0">
                      <a:pos x="2" y="31"/>
                    </a:cxn>
                    <a:cxn ang="0">
                      <a:pos x="2" y="31"/>
                    </a:cxn>
                    <a:cxn ang="0">
                      <a:pos x="2" y="30"/>
                    </a:cxn>
                    <a:cxn ang="0">
                      <a:pos x="0" y="29"/>
                    </a:cxn>
                  </a:cxnLst>
                  <a:rect l="0" t="0" r="r" b="b"/>
                  <a:pathLst>
                    <a:path w="9" h="42">
                      <a:moveTo>
                        <a:pt x="0" y="29"/>
                      </a:moveTo>
                      <a:lnTo>
                        <a:pt x="8" y="0"/>
                      </a:lnTo>
                      <a:lnTo>
                        <a:pt x="9" y="0"/>
                      </a:lnTo>
                      <a:lnTo>
                        <a:pt x="9" y="0"/>
                      </a:lnTo>
                      <a:lnTo>
                        <a:pt x="9" y="0"/>
                      </a:lnTo>
                      <a:lnTo>
                        <a:pt x="9" y="1"/>
                      </a:lnTo>
                      <a:lnTo>
                        <a:pt x="9" y="1"/>
                      </a:lnTo>
                      <a:lnTo>
                        <a:pt x="9" y="1"/>
                      </a:lnTo>
                      <a:lnTo>
                        <a:pt x="9" y="1"/>
                      </a:lnTo>
                      <a:lnTo>
                        <a:pt x="9" y="2"/>
                      </a:lnTo>
                      <a:lnTo>
                        <a:pt x="9" y="2"/>
                      </a:lnTo>
                      <a:lnTo>
                        <a:pt x="9" y="2"/>
                      </a:lnTo>
                      <a:lnTo>
                        <a:pt x="9" y="4"/>
                      </a:lnTo>
                      <a:lnTo>
                        <a:pt x="9" y="4"/>
                      </a:lnTo>
                      <a:lnTo>
                        <a:pt x="9" y="4"/>
                      </a:lnTo>
                      <a:lnTo>
                        <a:pt x="9" y="5"/>
                      </a:lnTo>
                      <a:lnTo>
                        <a:pt x="9" y="5"/>
                      </a:lnTo>
                      <a:lnTo>
                        <a:pt x="9" y="5"/>
                      </a:lnTo>
                      <a:lnTo>
                        <a:pt x="3" y="42"/>
                      </a:lnTo>
                      <a:lnTo>
                        <a:pt x="3" y="42"/>
                      </a:lnTo>
                      <a:lnTo>
                        <a:pt x="3" y="40"/>
                      </a:lnTo>
                      <a:lnTo>
                        <a:pt x="3" y="40"/>
                      </a:lnTo>
                      <a:lnTo>
                        <a:pt x="3" y="39"/>
                      </a:lnTo>
                      <a:lnTo>
                        <a:pt x="2" y="38"/>
                      </a:lnTo>
                      <a:lnTo>
                        <a:pt x="2" y="38"/>
                      </a:lnTo>
                      <a:lnTo>
                        <a:pt x="2" y="36"/>
                      </a:lnTo>
                      <a:lnTo>
                        <a:pt x="2" y="36"/>
                      </a:lnTo>
                      <a:lnTo>
                        <a:pt x="2" y="35"/>
                      </a:lnTo>
                      <a:lnTo>
                        <a:pt x="2" y="34"/>
                      </a:lnTo>
                      <a:lnTo>
                        <a:pt x="2" y="32"/>
                      </a:lnTo>
                      <a:lnTo>
                        <a:pt x="2" y="32"/>
                      </a:lnTo>
                      <a:lnTo>
                        <a:pt x="2" y="31"/>
                      </a:lnTo>
                      <a:lnTo>
                        <a:pt x="2" y="31"/>
                      </a:lnTo>
                      <a:lnTo>
                        <a:pt x="2" y="30"/>
                      </a:lnTo>
                      <a:lnTo>
                        <a:pt x="0" y="29"/>
                      </a:lnTo>
                      <a:close/>
                    </a:path>
                  </a:pathLst>
                </a:custGeom>
                <a:solidFill>
                  <a:srgbClr val="8C8C99"/>
                </a:solidFill>
                <a:ln w="9525">
                  <a:noFill/>
                  <a:round/>
                  <a:headEnd/>
                  <a:tailEnd/>
                </a:ln>
              </p:spPr>
              <p:txBody>
                <a:bodyPr/>
                <a:lstStyle/>
                <a:p>
                  <a:endParaRPr lang="pl-PL">
                    <a:latin typeface="+mn-lt"/>
                  </a:endParaRPr>
                </a:p>
              </p:txBody>
            </p:sp>
            <p:sp>
              <p:nvSpPr>
                <p:cNvPr id="136283" name="Freeform 91"/>
                <p:cNvSpPr>
                  <a:spLocks/>
                </p:cNvSpPr>
                <p:nvPr/>
              </p:nvSpPr>
              <p:spPr bwMode="auto">
                <a:xfrm>
                  <a:off x="5441" y="1190"/>
                  <a:ext cx="7" cy="47"/>
                </a:xfrm>
                <a:custGeom>
                  <a:avLst/>
                  <a:gdLst/>
                  <a:ahLst/>
                  <a:cxnLst>
                    <a:cxn ang="0">
                      <a:pos x="1" y="37"/>
                    </a:cxn>
                    <a:cxn ang="0">
                      <a:pos x="7" y="0"/>
                    </a:cxn>
                    <a:cxn ang="0">
                      <a:pos x="7" y="0"/>
                    </a:cxn>
                    <a:cxn ang="0">
                      <a:pos x="7" y="0"/>
                    </a:cxn>
                    <a:cxn ang="0">
                      <a:pos x="7" y="1"/>
                    </a:cxn>
                    <a:cxn ang="0">
                      <a:pos x="7" y="1"/>
                    </a:cxn>
                    <a:cxn ang="0">
                      <a:pos x="7" y="1"/>
                    </a:cxn>
                    <a:cxn ang="0">
                      <a:pos x="7" y="3"/>
                    </a:cxn>
                    <a:cxn ang="0">
                      <a:pos x="7" y="3"/>
                    </a:cxn>
                    <a:cxn ang="0">
                      <a:pos x="7" y="3"/>
                    </a:cxn>
                    <a:cxn ang="0">
                      <a:pos x="7" y="3"/>
                    </a:cxn>
                    <a:cxn ang="0">
                      <a:pos x="7" y="3"/>
                    </a:cxn>
                    <a:cxn ang="0">
                      <a:pos x="7" y="3"/>
                    </a:cxn>
                    <a:cxn ang="0">
                      <a:pos x="7" y="4"/>
                    </a:cxn>
                    <a:cxn ang="0">
                      <a:pos x="7" y="4"/>
                    </a:cxn>
                    <a:cxn ang="0">
                      <a:pos x="7" y="4"/>
                    </a:cxn>
                    <a:cxn ang="0">
                      <a:pos x="7" y="4"/>
                    </a:cxn>
                    <a:cxn ang="0">
                      <a:pos x="7" y="5"/>
                    </a:cxn>
                    <a:cxn ang="0">
                      <a:pos x="0" y="47"/>
                    </a:cxn>
                    <a:cxn ang="0">
                      <a:pos x="0" y="47"/>
                    </a:cxn>
                    <a:cxn ang="0">
                      <a:pos x="0" y="46"/>
                    </a:cxn>
                    <a:cxn ang="0">
                      <a:pos x="0" y="46"/>
                    </a:cxn>
                    <a:cxn ang="0">
                      <a:pos x="0" y="44"/>
                    </a:cxn>
                    <a:cxn ang="0">
                      <a:pos x="0" y="44"/>
                    </a:cxn>
                    <a:cxn ang="0">
                      <a:pos x="0" y="43"/>
                    </a:cxn>
                    <a:cxn ang="0">
                      <a:pos x="0" y="43"/>
                    </a:cxn>
                    <a:cxn ang="0">
                      <a:pos x="0" y="42"/>
                    </a:cxn>
                    <a:cxn ang="0">
                      <a:pos x="0" y="42"/>
                    </a:cxn>
                    <a:cxn ang="0">
                      <a:pos x="0" y="41"/>
                    </a:cxn>
                    <a:cxn ang="0">
                      <a:pos x="1" y="41"/>
                    </a:cxn>
                    <a:cxn ang="0">
                      <a:pos x="1" y="39"/>
                    </a:cxn>
                    <a:cxn ang="0">
                      <a:pos x="1" y="39"/>
                    </a:cxn>
                    <a:cxn ang="0">
                      <a:pos x="1" y="38"/>
                    </a:cxn>
                    <a:cxn ang="0">
                      <a:pos x="1" y="38"/>
                    </a:cxn>
                    <a:cxn ang="0">
                      <a:pos x="1" y="37"/>
                    </a:cxn>
                  </a:cxnLst>
                  <a:rect l="0" t="0" r="r" b="b"/>
                  <a:pathLst>
                    <a:path w="7" h="47">
                      <a:moveTo>
                        <a:pt x="1" y="37"/>
                      </a:moveTo>
                      <a:lnTo>
                        <a:pt x="7" y="0"/>
                      </a:lnTo>
                      <a:lnTo>
                        <a:pt x="7" y="0"/>
                      </a:lnTo>
                      <a:lnTo>
                        <a:pt x="7" y="0"/>
                      </a:lnTo>
                      <a:lnTo>
                        <a:pt x="7" y="1"/>
                      </a:lnTo>
                      <a:lnTo>
                        <a:pt x="7" y="1"/>
                      </a:lnTo>
                      <a:lnTo>
                        <a:pt x="7" y="1"/>
                      </a:lnTo>
                      <a:lnTo>
                        <a:pt x="7" y="3"/>
                      </a:lnTo>
                      <a:lnTo>
                        <a:pt x="7" y="3"/>
                      </a:lnTo>
                      <a:lnTo>
                        <a:pt x="7" y="3"/>
                      </a:lnTo>
                      <a:lnTo>
                        <a:pt x="7" y="3"/>
                      </a:lnTo>
                      <a:lnTo>
                        <a:pt x="7" y="3"/>
                      </a:lnTo>
                      <a:lnTo>
                        <a:pt x="7" y="3"/>
                      </a:lnTo>
                      <a:lnTo>
                        <a:pt x="7" y="4"/>
                      </a:lnTo>
                      <a:lnTo>
                        <a:pt x="7" y="4"/>
                      </a:lnTo>
                      <a:lnTo>
                        <a:pt x="7" y="4"/>
                      </a:lnTo>
                      <a:lnTo>
                        <a:pt x="7" y="4"/>
                      </a:lnTo>
                      <a:lnTo>
                        <a:pt x="7" y="5"/>
                      </a:lnTo>
                      <a:lnTo>
                        <a:pt x="0" y="47"/>
                      </a:lnTo>
                      <a:lnTo>
                        <a:pt x="0" y="47"/>
                      </a:lnTo>
                      <a:lnTo>
                        <a:pt x="0" y="46"/>
                      </a:lnTo>
                      <a:lnTo>
                        <a:pt x="0" y="46"/>
                      </a:lnTo>
                      <a:lnTo>
                        <a:pt x="0" y="44"/>
                      </a:lnTo>
                      <a:lnTo>
                        <a:pt x="0" y="44"/>
                      </a:lnTo>
                      <a:lnTo>
                        <a:pt x="0" y="43"/>
                      </a:lnTo>
                      <a:lnTo>
                        <a:pt x="0" y="43"/>
                      </a:lnTo>
                      <a:lnTo>
                        <a:pt x="0" y="42"/>
                      </a:lnTo>
                      <a:lnTo>
                        <a:pt x="0" y="42"/>
                      </a:lnTo>
                      <a:lnTo>
                        <a:pt x="0" y="41"/>
                      </a:lnTo>
                      <a:lnTo>
                        <a:pt x="1" y="41"/>
                      </a:lnTo>
                      <a:lnTo>
                        <a:pt x="1" y="39"/>
                      </a:lnTo>
                      <a:lnTo>
                        <a:pt x="1" y="39"/>
                      </a:lnTo>
                      <a:lnTo>
                        <a:pt x="1" y="38"/>
                      </a:lnTo>
                      <a:lnTo>
                        <a:pt x="1" y="38"/>
                      </a:lnTo>
                      <a:lnTo>
                        <a:pt x="1" y="37"/>
                      </a:lnTo>
                      <a:close/>
                    </a:path>
                  </a:pathLst>
                </a:custGeom>
                <a:solidFill>
                  <a:srgbClr val="7D7D8A"/>
                </a:solidFill>
                <a:ln w="9525">
                  <a:noFill/>
                  <a:round/>
                  <a:headEnd/>
                  <a:tailEnd/>
                </a:ln>
              </p:spPr>
              <p:txBody>
                <a:bodyPr/>
                <a:lstStyle/>
                <a:p>
                  <a:endParaRPr lang="pl-PL">
                    <a:latin typeface="+mn-lt"/>
                  </a:endParaRPr>
                </a:p>
              </p:txBody>
            </p:sp>
            <p:sp>
              <p:nvSpPr>
                <p:cNvPr id="136284" name="Freeform 92"/>
                <p:cNvSpPr>
                  <a:spLocks/>
                </p:cNvSpPr>
                <p:nvPr/>
              </p:nvSpPr>
              <p:spPr bwMode="auto">
                <a:xfrm>
                  <a:off x="5276" y="1165"/>
                  <a:ext cx="72" cy="56"/>
                </a:xfrm>
                <a:custGeom>
                  <a:avLst/>
                  <a:gdLst/>
                  <a:ahLst/>
                  <a:cxnLst>
                    <a:cxn ang="0">
                      <a:pos x="0" y="56"/>
                    </a:cxn>
                    <a:cxn ang="0">
                      <a:pos x="68" y="3"/>
                    </a:cxn>
                    <a:cxn ang="0">
                      <a:pos x="68" y="3"/>
                    </a:cxn>
                    <a:cxn ang="0">
                      <a:pos x="68" y="3"/>
                    </a:cxn>
                    <a:cxn ang="0">
                      <a:pos x="68" y="3"/>
                    </a:cxn>
                    <a:cxn ang="0">
                      <a:pos x="68" y="3"/>
                    </a:cxn>
                    <a:cxn ang="0">
                      <a:pos x="68" y="3"/>
                    </a:cxn>
                    <a:cxn ang="0">
                      <a:pos x="69" y="1"/>
                    </a:cxn>
                    <a:cxn ang="0">
                      <a:pos x="69" y="1"/>
                    </a:cxn>
                    <a:cxn ang="0">
                      <a:pos x="69" y="1"/>
                    </a:cxn>
                    <a:cxn ang="0">
                      <a:pos x="69" y="1"/>
                    </a:cxn>
                    <a:cxn ang="0">
                      <a:pos x="70" y="1"/>
                    </a:cxn>
                    <a:cxn ang="0">
                      <a:pos x="70" y="0"/>
                    </a:cxn>
                    <a:cxn ang="0">
                      <a:pos x="70" y="0"/>
                    </a:cxn>
                    <a:cxn ang="0">
                      <a:pos x="70" y="0"/>
                    </a:cxn>
                    <a:cxn ang="0">
                      <a:pos x="72" y="0"/>
                    </a:cxn>
                    <a:cxn ang="0">
                      <a:pos x="72" y="0"/>
                    </a:cxn>
                    <a:cxn ang="0">
                      <a:pos x="72" y="0"/>
                    </a:cxn>
                    <a:cxn ang="0">
                      <a:pos x="4" y="54"/>
                    </a:cxn>
                    <a:cxn ang="0">
                      <a:pos x="4" y="54"/>
                    </a:cxn>
                    <a:cxn ang="0">
                      <a:pos x="4" y="54"/>
                    </a:cxn>
                    <a:cxn ang="0">
                      <a:pos x="4" y="54"/>
                    </a:cxn>
                    <a:cxn ang="0">
                      <a:pos x="4" y="54"/>
                    </a:cxn>
                    <a:cxn ang="0">
                      <a:pos x="2" y="54"/>
                    </a:cxn>
                    <a:cxn ang="0">
                      <a:pos x="2" y="55"/>
                    </a:cxn>
                    <a:cxn ang="0">
                      <a:pos x="2" y="55"/>
                    </a:cxn>
                    <a:cxn ang="0">
                      <a:pos x="1" y="55"/>
                    </a:cxn>
                    <a:cxn ang="0">
                      <a:pos x="1" y="55"/>
                    </a:cxn>
                    <a:cxn ang="0">
                      <a:pos x="1" y="55"/>
                    </a:cxn>
                    <a:cxn ang="0">
                      <a:pos x="1" y="56"/>
                    </a:cxn>
                    <a:cxn ang="0">
                      <a:pos x="1" y="56"/>
                    </a:cxn>
                    <a:cxn ang="0">
                      <a:pos x="0" y="56"/>
                    </a:cxn>
                    <a:cxn ang="0">
                      <a:pos x="0" y="56"/>
                    </a:cxn>
                    <a:cxn ang="0">
                      <a:pos x="0" y="56"/>
                    </a:cxn>
                    <a:cxn ang="0">
                      <a:pos x="0" y="56"/>
                    </a:cxn>
                  </a:cxnLst>
                  <a:rect l="0" t="0" r="r" b="b"/>
                  <a:pathLst>
                    <a:path w="72" h="56">
                      <a:moveTo>
                        <a:pt x="0" y="56"/>
                      </a:moveTo>
                      <a:lnTo>
                        <a:pt x="68" y="3"/>
                      </a:lnTo>
                      <a:lnTo>
                        <a:pt x="68" y="3"/>
                      </a:lnTo>
                      <a:lnTo>
                        <a:pt x="68" y="3"/>
                      </a:lnTo>
                      <a:lnTo>
                        <a:pt x="68" y="3"/>
                      </a:lnTo>
                      <a:lnTo>
                        <a:pt x="68" y="3"/>
                      </a:lnTo>
                      <a:lnTo>
                        <a:pt x="68" y="3"/>
                      </a:lnTo>
                      <a:lnTo>
                        <a:pt x="69" y="1"/>
                      </a:lnTo>
                      <a:lnTo>
                        <a:pt x="69" y="1"/>
                      </a:lnTo>
                      <a:lnTo>
                        <a:pt x="69" y="1"/>
                      </a:lnTo>
                      <a:lnTo>
                        <a:pt x="69" y="1"/>
                      </a:lnTo>
                      <a:lnTo>
                        <a:pt x="70" y="1"/>
                      </a:lnTo>
                      <a:lnTo>
                        <a:pt x="70" y="0"/>
                      </a:lnTo>
                      <a:lnTo>
                        <a:pt x="70" y="0"/>
                      </a:lnTo>
                      <a:lnTo>
                        <a:pt x="70" y="0"/>
                      </a:lnTo>
                      <a:lnTo>
                        <a:pt x="72" y="0"/>
                      </a:lnTo>
                      <a:lnTo>
                        <a:pt x="72" y="0"/>
                      </a:lnTo>
                      <a:lnTo>
                        <a:pt x="72" y="0"/>
                      </a:lnTo>
                      <a:lnTo>
                        <a:pt x="4" y="54"/>
                      </a:lnTo>
                      <a:lnTo>
                        <a:pt x="4" y="54"/>
                      </a:lnTo>
                      <a:lnTo>
                        <a:pt x="4" y="54"/>
                      </a:lnTo>
                      <a:lnTo>
                        <a:pt x="4" y="54"/>
                      </a:lnTo>
                      <a:lnTo>
                        <a:pt x="4" y="54"/>
                      </a:lnTo>
                      <a:lnTo>
                        <a:pt x="2" y="54"/>
                      </a:lnTo>
                      <a:lnTo>
                        <a:pt x="2" y="55"/>
                      </a:lnTo>
                      <a:lnTo>
                        <a:pt x="2" y="55"/>
                      </a:lnTo>
                      <a:lnTo>
                        <a:pt x="1" y="55"/>
                      </a:lnTo>
                      <a:lnTo>
                        <a:pt x="1" y="55"/>
                      </a:lnTo>
                      <a:lnTo>
                        <a:pt x="1" y="55"/>
                      </a:lnTo>
                      <a:lnTo>
                        <a:pt x="1" y="56"/>
                      </a:lnTo>
                      <a:lnTo>
                        <a:pt x="1" y="56"/>
                      </a:lnTo>
                      <a:lnTo>
                        <a:pt x="0" y="56"/>
                      </a:lnTo>
                      <a:lnTo>
                        <a:pt x="0" y="56"/>
                      </a:lnTo>
                      <a:lnTo>
                        <a:pt x="0" y="56"/>
                      </a:lnTo>
                      <a:lnTo>
                        <a:pt x="0" y="56"/>
                      </a:lnTo>
                      <a:close/>
                    </a:path>
                  </a:pathLst>
                </a:custGeom>
                <a:solidFill>
                  <a:srgbClr val="3D3D3D"/>
                </a:solidFill>
                <a:ln w="9525">
                  <a:noFill/>
                  <a:round/>
                  <a:headEnd/>
                  <a:tailEnd/>
                </a:ln>
              </p:spPr>
              <p:txBody>
                <a:bodyPr/>
                <a:lstStyle/>
                <a:p>
                  <a:endParaRPr lang="pl-PL">
                    <a:latin typeface="+mn-lt"/>
                  </a:endParaRPr>
                </a:p>
              </p:txBody>
            </p:sp>
            <p:sp>
              <p:nvSpPr>
                <p:cNvPr id="136285" name="Freeform 93"/>
                <p:cNvSpPr>
                  <a:spLocks/>
                </p:cNvSpPr>
                <p:nvPr/>
              </p:nvSpPr>
              <p:spPr bwMode="auto">
                <a:xfrm>
                  <a:off x="5280" y="1163"/>
                  <a:ext cx="73" cy="56"/>
                </a:xfrm>
                <a:custGeom>
                  <a:avLst/>
                  <a:gdLst/>
                  <a:ahLst/>
                  <a:cxnLst>
                    <a:cxn ang="0">
                      <a:pos x="0" y="56"/>
                    </a:cxn>
                    <a:cxn ang="0">
                      <a:pos x="68" y="2"/>
                    </a:cxn>
                    <a:cxn ang="0">
                      <a:pos x="68" y="2"/>
                    </a:cxn>
                    <a:cxn ang="0">
                      <a:pos x="68" y="2"/>
                    </a:cxn>
                    <a:cxn ang="0">
                      <a:pos x="69" y="1"/>
                    </a:cxn>
                    <a:cxn ang="0">
                      <a:pos x="69" y="1"/>
                    </a:cxn>
                    <a:cxn ang="0">
                      <a:pos x="69" y="1"/>
                    </a:cxn>
                    <a:cxn ang="0">
                      <a:pos x="69" y="1"/>
                    </a:cxn>
                    <a:cxn ang="0">
                      <a:pos x="70" y="1"/>
                    </a:cxn>
                    <a:cxn ang="0">
                      <a:pos x="70" y="1"/>
                    </a:cxn>
                    <a:cxn ang="0">
                      <a:pos x="70" y="1"/>
                    </a:cxn>
                    <a:cxn ang="0">
                      <a:pos x="70" y="0"/>
                    </a:cxn>
                    <a:cxn ang="0">
                      <a:pos x="70" y="0"/>
                    </a:cxn>
                    <a:cxn ang="0">
                      <a:pos x="72" y="0"/>
                    </a:cxn>
                    <a:cxn ang="0">
                      <a:pos x="72" y="0"/>
                    </a:cxn>
                    <a:cxn ang="0">
                      <a:pos x="72" y="0"/>
                    </a:cxn>
                    <a:cxn ang="0">
                      <a:pos x="73" y="0"/>
                    </a:cxn>
                    <a:cxn ang="0">
                      <a:pos x="73" y="0"/>
                    </a:cxn>
                    <a:cxn ang="0">
                      <a:pos x="5" y="53"/>
                    </a:cxn>
                    <a:cxn ang="0">
                      <a:pos x="5" y="53"/>
                    </a:cxn>
                    <a:cxn ang="0">
                      <a:pos x="5" y="53"/>
                    </a:cxn>
                    <a:cxn ang="0">
                      <a:pos x="4" y="53"/>
                    </a:cxn>
                    <a:cxn ang="0">
                      <a:pos x="4" y="53"/>
                    </a:cxn>
                    <a:cxn ang="0">
                      <a:pos x="4" y="53"/>
                    </a:cxn>
                    <a:cxn ang="0">
                      <a:pos x="4" y="53"/>
                    </a:cxn>
                    <a:cxn ang="0">
                      <a:pos x="2" y="54"/>
                    </a:cxn>
                    <a:cxn ang="0">
                      <a:pos x="2" y="54"/>
                    </a:cxn>
                    <a:cxn ang="0">
                      <a:pos x="2" y="54"/>
                    </a:cxn>
                    <a:cxn ang="0">
                      <a:pos x="2" y="54"/>
                    </a:cxn>
                    <a:cxn ang="0">
                      <a:pos x="1" y="54"/>
                    </a:cxn>
                    <a:cxn ang="0">
                      <a:pos x="1" y="54"/>
                    </a:cxn>
                    <a:cxn ang="0">
                      <a:pos x="1" y="54"/>
                    </a:cxn>
                    <a:cxn ang="0">
                      <a:pos x="1" y="56"/>
                    </a:cxn>
                    <a:cxn ang="0">
                      <a:pos x="1" y="56"/>
                    </a:cxn>
                    <a:cxn ang="0">
                      <a:pos x="0" y="56"/>
                    </a:cxn>
                  </a:cxnLst>
                  <a:rect l="0" t="0" r="r" b="b"/>
                  <a:pathLst>
                    <a:path w="73" h="56">
                      <a:moveTo>
                        <a:pt x="0" y="56"/>
                      </a:moveTo>
                      <a:lnTo>
                        <a:pt x="68" y="2"/>
                      </a:lnTo>
                      <a:lnTo>
                        <a:pt x="68" y="2"/>
                      </a:lnTo>
                      <a:lnTo>
                        <a:pt x="68" y="2"/>
                      </a:lnTo>
                      <a:lnTo>
                        <a:pt x="69" y="1"/>
                      </a:lnTo>
                      <a:lnTo>
                        <a:pt x="69" y="1"/>
                      </a:lnTo>
                      <a:lnTo>
                        <a:pt x="69" y="1"/>
                      </a:lnTo>
                      <a:lnTo>
                        <a:pt x="69" y="1"/>
                      </a:lnTo>
                      <a:lnTo>
                        <a:pt x="70" y="1"/>
                      </a:lnTo>
                      <a:lnTo>
                        <a:pt x="70" y="1"/>
                      </a:lnTo>
                      <a:lnTo>
                        <a:pt x="70" y="1"/>
                      </a:lnTo>
                      <a:lnTo>
                        <a:pt x="70" y="0"/>
                      </a:lnTo>
                      <a:lnTo>
                        <a:pt x="70" y="0"/>
                      </a:lnTo>
                      <a:lnTo>
                        <a:pt x="72" y="0"/>
                      </a:lnTo>
                      <a:lnTo>
                        <a:pt x="72" y="0"/>
                      </a:lnTo>
                      <a:lnTo>
                        <a:pt x="72" y="0"/>
                      </a:lnTo>
                      <a:lnTo>
                        <a:pt x="73" y="0"/>
                      </a:lnTo>
                      <a:lnTo>
                        <a:pt x="73" y="0"/>
                      </a:lnTo>
                      <a:lnTo>
                        <a:pt x="5" y="53"/>
                      </a:lnTo>
                      <a:lnTo>
                        <a:pt x="5" y="53"/>
                      </a:lnTo>
                      <a:lnTo>
                        <a:pt x="5" y="53"/>
                      </a:lnTo>
                      <a:lnTo>
                        <a:pt x="4" y="53"/>
                      </a:lnTo>
                      <a:lnTo>
                        <a:pt x="4" y="53"/>
                      </a:lnTo>
                      <a:lnTo>
                        <a:pt x="4" y="53"/>
                      </a:lnTo>
                      <a:lnTo>
                        <a:pt x="4" y="53"/>
                      </a:lnTo>
                      <a:lnTo>
                        <a:pt x="2" y="54"/>
                      </a:lnTo>
                      <a:lnTo>
                        <a:pt x="2" y="54"/>
                      </a:lnTo>
                      <a:lnTo>
                        <a:pt x="2" y="54"/>
                      </a:lnTo>
                      <a:lnTo>
                        <a:pt x="2" y="54"/>
                      </a:lnTo>
                      <a:lnTo>
                        <a:pt x="1" y="54"/>
                      </a:lnTo>
                      <a:lnTo>
                        <a:pt x="1" y="54"/>
                      </a:lnTo>
                      <a:lnTo>
                        <a:pt x="1" y="54"/>
                      </a:lnTo>
                      <a:lnTo>
                        <a:pt x="1" y="56"/>
                      </a:lnTo>
                      <a:lnTo>
                        <a:pt x="1" y="56"/>
                      </a:lnTo>
                      <a:lnTo>
                        <a:pt x="0" y="56"/>
                      </a:lnTo>
                      <a:close/>
                    </a:path>
                  </a:pathLst>
                </a:custGeom>
                <a:solidFill>
                  <a:srgbClr val="4F4F4F"/>
                </a:solidFill>
                <a:ln w="9525">
                  <a:noFill/>
                  <a:round/>
                  <a:headEnd/>
                  <a:tailEnd/>
                </a:ln>
              </p:spPr>
              <p:txBody>
                <a:bodyPr/>
                <a:lstStyle/>
                <a:p>
                  <a:endParaRPr lang="pl-PL">
                    <a:latin typeface="+mn-lt"/>
                  </a:endParaRPr>
                </a:p>
              </p:txBody>
            </p:sp>
            <p:sp>
              <p:nvSpPr>
                <p:cNvPr id="136286" name="Freeform 94"/>
                <p:cNvSpPr>
                  <a:spLocks/>
                </p:cNvSpPr>
                <p:nvPr/>
              </p:nvSpPr>
              <p:spPr bwMode="auto">
                <a:xfrm>
                  <a:off x="5285" y="1160"/>
                  <a:ext cx="72" cy="56"/>
                </a:xfrm>
                <a:custGeom>
                  <a:avLst/>
                  <a:gdLst/>
                  <a:ahLst/>
                  <a:cxnLst>
                    <a:cxn ang="0">
                      <a:pos x="0" y="56"/>
                    </a:cxn>
                    <a:cxn ang="0">
                      <a:pos x="68" y="3"/>
                    </a:cxn>
                    <a:cxn ang="0">
                      <a:pos x="68" y="3"/>
                    </a:cxn>
                    <a:cxn ang="0">
                      <a:pos x="68" y="3"/>
                    </a:cxn>
                    <a:cxn ang="0">
                      <a:pos x="68" y="3"/>
                    </a:cxn>
                    <a:cxn ang="0">
                      <a:pos x="69" y="3"/>
                    </a:cxn>
                    <a:cxn ang="0">
                      <a:pos x="69" y="3"/>
                    </a:cxn>
                    <a:cxn ang="0">
                      <a:pos x="69" y="1"/>
                    </a:cxn>
                    <a:cxn ang="0">
                      <a:pos x="69" y="1"/>
                    </a:cxn>
                    <a:cxn ang="0">
                      <a:pos x="69" y="1"/>
                    </a:cxn>
                    <a:cxn ang="0">
                      <a:pos x="71" y="1"/>
                    </a:cxn>
                    <a:cxn ang="0">
                      <a:pos x="71" y="1"/>
                    </a:cxn>
                    <a:cxn ang="0">
                      <a:pos x="71" y="1"/>
                    </a:cxn>
                    <a:cxn ang="0">
                      <a:pos x="72" y="1"/>
                    </a:cxn>
                    <a:cxn ang="0">
                      <a:pos x="72" y="1"/>
                    </a:cxn>
                    <a:cxn ang="0">
                      <a:pos x="72" y="1"/>
                    </a:cxn>
                    <a:cxn ang="0">
                      <a:pos x="72" y="0"/>
                    </a:cxn>
                    <a:cxn ang="0">
                      <a:pos x="72" y="0"/>
                    </a:cxn>
                    <a:cxn ang="0">
                      <a:pos x="5" y="54"/>
                    </a:cxn>
                    <a:cxn ang="0">
                      <a:pos x="5" y="54"/>
                    </a:cxn>
                    <a:cxn ang="0">
                      <a:pos x="4" y="54"/>
                    </a:cxn>
                    <a:cxn ang="0">
                      <a:pos x="4" y="55"/>
                    </a:cxn>
                    <a:cxn ang="0">
                      <a:pos x="4" y="55"/>
                    </a:cxn>
                    <a:cxn ang="0">
                      <a:pos x="4" y="55"/>
                    </a:cxn>
                    <a:cxn ang="0">
                      <a:pos x="3" y="55"/>
                    </a:cxn>
                    <a:cxn ang="0">
                      <a:pos x="3" y="55"/>
                    </a:cxn>
                    <a:cxn ang="0">
                      <a:pos x="3" y="55"/>
                    </a:cxn>
                    <a:cxn ang="0">
                      <a:pos x="3" y="55"/>
                    </a:cxn>
                    <a:cxn ang="0">
                      <a:pos x="3" y="55"/>
                    </a:cxn>
                    <a:cxn ang="0">
                      <a:pos x="1" y="56"/>
                    </a:cxn>
                    <a:cxn ang="0">
                      <a:pos x="1" y="56"/>
                    </a:cxn>
                    <a:cxn ang="0">
                      <a:pos x="1" y="56"/>
                    </a:cxn>
                    <a:cxn ang="0">
                      <a:pos x="1" y="56"/>
                    </a:cxn>
                    <a:cxn ang="0">
                      <a:pos x="0" y="56"/>
                    </a:cxn>
                    <a:cxn ang="0">
                      <a:pos x="0" y="56"/>
                    </a:cxn>
                  </a:cxnLst>
                  <a:rect l="0" t="0" r="r" b="b"/>
                  <a:pathLst>
                    <a:path w="72" h="56">
                      <a:moveTo>
                        <a:pt x="0" y="56"/>
                      </a:moveTo>
                      <a:lnTo>
                        <a:pt x="68" y="3"/>
                      </a:lnTo>
                      <a:lnTo>
                        <a:pt x="68" y="3"/>
                      </a:lnTo>
                      <a:lnTo>
                        <a:pt x="68" y="3"/>
                      </a:lnTo>
                      <a:lnTo>
                        <a:pt x="68" y="3"/>
                      </a:lnTo>
                      <a:lnTo>
                        <a:pt x="69" y="3"/>
                      </a:lnTo>
                      <a:lnTo>
                        <a:pt x="69" y="3"/>
                      </a:lnTo>
                      <a:lnTo>
                        <a:pt x="69" y="1"/>
                      </a:lnTo>
                      <a:lnTo>
                        <a:pt x="69" y="1"/>
                      </a:lnTo>
                      <a:lnTo>
                        <a:pt x="69" y="1"/>
                      </a:lnTo>
                      <a:lnTo>
                        <a:pt x="71" y="1"/>
                      </a:lnTo>
                      <a:lnTo>
                        <a:pt x="71" y="1"/>
                      </a:lnTo>
                      <a:lnTo>
                        <a:pt x="71" y="1"/>
                      </a:lnTo>
                      <a:lnTo>
                        <a:pt x="72" y="1"/>
                      </a:lnTo>
                      <a:lnTo>
                        <a:pt x="72" y="1"/>
                      </a:lnTo>
                      <a:lnTo>
                        <a:pt x="72" y="1"/>
                      </a:lnTo>
                      <a:lnTo>
                        <a:pt x="72" y="0"/>
                      </a:lnTo>
                      <a:lnTo>
                        <a:pt x="72" y="0"/>
                      </a:lnTo>
                      <a:lnTo>
                        <a:pt x="5" y="54"/>
                      </a:lnTo>
                      <a:lnTo>
                        <a:pt x="5" y="54"/>
                      </a:lnTo>
                      <a:lnTo>
                        <a:pt x="4" y="54"/>
                      </a:lnTo>
                      <a:lnTo>
                        <a:pt x="4" y="55"/>
                      </a:lnTo>
                      <a:lnTo>
                        <a:pt x="4" y="55"/>
                      </a:lnTo>
                      <a:lnTo>
                        <a:pt x="4" y="55"/>
                      </a:lnTo>
                      <a:lnTo>
                        <a:pt x="3" y="55"/>
                      </a:lnTo>
                      <a:lnTo>
                        <a:pt x="3" y="55"/>
                      </a:lnTo>
                      <a:lnTo>
                        <a:pt x="3" y="55"/>
                      </a:lnTo>
                      <a:lnTo>
                        <a:pt x="3" y="55"/>
                      </a:lnTo>
                      <a:lnTo>
                        <a:pt x="3" y="55"/>
                      </a:lnTo>
                      <a:lnTo>
                        <a:pt x="1" y="56"/>
                      </a:lnTo>
                      <a:lnTo>
                        <a:pt x="1" y="56"/>
                      </a:lnTo>
                      <a:lnTo>
                        <a:pt x="1" y="56"/>
                      </a:lnTo>
                      <a:lnTo>
                        <a:pt x="1" y="56"/>
                      </a:lnTo>
                      <a:lnTo>
                        <a:pt x="0" y="56"/>
                      </a:lnTo>
                      <a:lnTo>
                        <a:pt x="0" y="56"/>
                      </a:lnTo>
                      <a:close/>
                    </a:path>
                  </a:pathLst>
                </a:custGeom>
                <a:solidFill>
                  <a:srgbClr val="616161"/>
                </a:solidFill>
                <a:ln w="9525">
                  <a:noFill/>
                  <a:round/>
                  <a:headEnd/>
                  <a:tailEnd/>
                </a:ln>
              </p:spPr>
              <p:txBody>
                <a:bodyPr/>
                <a:lstStyle/>
                <a:p>
                  <a:endParaRPr lang="pl-PL">
                    <a:latin typeface="+mn-lt"/>
                  </a:endParaRPr>
                </a:p>
              </p:txBody>
            </p:sp>
            <p:sp>
              <p:nvSpPr>
                <p:cNvPr id="136287" name="Freeform 95"/>
                <p:cNvSpPr>
                  <a:spLocks/>
                </p:cNvSpPr>
                <p:nvPr/>
              </p:nvSpPr>
              <p:spPr bwMode="auto">
                <a:xfrm>
                  <a:off x="5290" y="1160"/>
                  <a:ext cx="69" cy="54"/>
                </a:xfrm>
                <a:custGeom>
                  <a:avLst/>
                  <a:gdLst/>
                  <a:ahLst/>
                  <a:cxnLst>
                    <a:cxn ang="0">
                      <a:pos x="0" y="54"/>
                    </a:cxn>
                    <a:cxn ang="0">
                      <a:pos x="67" y="0"/>
                    </a:cxn>
                    <a:cxn ang="0">
                      <a:pos x="67" y="0"/>
                    </a:cxn>
                    <a:cxn ang="0">
                      <a:pos x="67" y="0"/>
                    </a:cxn>
                    <a:cxn ang="0">
                      <a:pos x="68" y="0"/>
                    </a:cxn>
                    <a:cxn ang="0">
                      <a:pos x="68" y="0"/>
                    </a:cxn>
                    <a:cxn ang="0">
                      <a:pos x="68" y="0"/>
                    </a:cxn>
                    <a:cxn ang="0">
                      <a:pos x="68" y="0"/>
                    </a:cxn>
                    <a:cxn ang="0">
                      <a:pos x="68" y="0"/>
                    </a:cxn>
                    <a:cxn ang="0">
                      <a:pos x="68" y="0"/>
                    </a:cxn>
                    <a:cxn ang="0">
                      <a:pos x="68" y="0"/>
                    </a:cxn>
                    <a:cxn ang="0">
                      <a:pos x="68" y="0"/>
                    </a:cxn>
                    <a:cxn ang="0">
                      <a:pos x="68" y="0"/>
                    </a:cxn>
                    <a:cxn ang="0">
                      <a:pos x="68" y="0"/>
                    </a:cxn>
                    <a:cxn ang="0">
                      <a:pos x="68" y="0"/>
                    </a:cxn>
                    <a:cxn ang="0">
                      <a:pos x="69" y="0"/>
                    </a:cxn>
                    <a:cxn ang="0">
                      <a:pos x="69" y="0"/>
                    </a:cxn>
                    <a:cxn ang="0">
                      <a:pos x="69" y="0"/>
                    </a:cxn>
                    <a:cxn ang="0">
                      <a:pos x="1" y="54"/>
                    </a:cxn>
                    <a:cxn ang="0">
                      <a:pos x="1" y="54"/>
                    </a:cxn>
                    <a:cxn ang="0">
                      <a:pos x="1" y="54"/>
                    </a:cxn>
                    <a:cxn ang="0">
                      <a:pos x="1" y="54"/>
                    </a:cxn>
                    <a:cxn ang="0">
                      <a:pos x="1" y="54"/>
                    </a:cxn>
                    <a:cxn ang="0">
                      <a:pos x="1" y="54"/>
                    </a:cxn>
                    <a:cxn ang="0">
                      <a:pos x="0" y="54"/>
                    </a:cxn>
                    <a:cxn ang="0">
                      <a:pos x="0" y="54"/>
                    </a:cxn>
                    <a:cxn ang="0">
                      <a:pos x="0" y="54"/>
                    </a:cxn>
                    <a:cxn ang="0">
                      <a:pos x="0" y="54"/>
                    </a:cxn>
                    <a:cxn ang="0">
                      <a:pos x="0" y="54"/>
                    </a:cxn>
                    <a:cxn ang="0">
                      <a:pos x="0" y="54"/>
                    </a:cxn>
                    <a:cxn ang="0">
                      <a:pos x="0" y="54"/>
                    </a:cxn>
                    <a:cxn ang="0">
                      <a:pos x="0" y="54"/>
                    </a:cxn>
                    <a:cxn ang="0">
                      <a:pos x="0" y="54"/>
                    </a:cxn>
                    <a:cxn ang="0">
                      <a:pos x="0" y="54"/>
                    </a:cxn>
                    <a:cxn ang="0">
                      <a:pos x="0" y="54"/>
                    </a:cxn>
                  </a:cxnLst>
                  <a:rect l="0" t="0" r="r" b="b"/>
                  <a:pathLst>
                    <a:path w="69" h="54">
                      <a:moveTo>
                        <a:pt x="0" y="54"/>
                      </a:moveTo>
                      <a:lnTo>
                        <a:pt x="67" y="0"/>
                      </a:lnTo>
                      <a:lnTo>
                        <a:pt x="67" y="0"/>
                      </a:lnTo>
                      <a:lnTo>
                        <a:pt x="67" y="0"/>
                      </a:lnTo>
                      <a:lnTo>
                        <a:pt x="68" y="0"/>
                      </a:lnTo>
                      <a:lnTo>
                        <a:pt x="68" y="0"/>
                      </a:lnTo>
                      <a:lnTo>
                        <a:pt x="68" y="0"/>
                      </a:lnTo>
                      <a:lnTo>
                        <a:pt x="68" y="0"/>
                      </a:lnTo>
                      <a:lnTo>
                        <a:pt x="68" y="0"/>
                      </a:lnTo>
                      <a:lnTo>
                        <a:pt x="68" y="0"/>
                      </a:lnTo>
                      <a:lnTo>
                        <a:pt x="68" y="0"/>
                      </a:lnTo>
                      <a:lnTo>
                        <a:pt x="68" y="0"/>
                      </a:lnTo>
                      <a:lnTo>
                        <a:pt x="68" y="0"/>
                      </a:lnTo>
                      <a:lnTo>
                        <a:pt x="68" y="0"/>
                      </a:lnTo>
                      <a:lnTo>
                        <a:pt x="68" y="0"/>
                      </a:lnTo>
                      <a:lnTo>
                        <a:pt x="69" y="0"/>
                      </a:lnTo>
                      <a:lnTo>
                        <a:pt x="69" y="0"/>
                      </a:lnTo>
                      <a:lnTo>
                        <a:pt x="69" y="0"/>
                      </a:lnTo>
                      <a:lnTo>
                        <a:pt x="1" y="54"/>
                      </a:lnTo>
                      <a:lnTo>
                        <a:pt x="1" y="54"/>
                      </a:lnTo>
                      <a:lnTo>
                        <a:pt x="1" y="54"/>
                      </a:lnTo>
                      <a:lnTo>
                        <a:pt x="1" y="54"/>
                      </a:lnTo>
                      <a:lnTo>
                        <a:pt x="1" y="54"/>
                      </a:lnTo>
                      <a:lnTo>
                        <a:pt x="1" y="54"/>
                      </a:lnTo>
                      <a:lnTo>
                        <a:pt x="0" y="54"/>
                      </a:lnTo>
                      <a:lnTo>
                        <a:pt x="0" y="54"/>
                      </a:lnTo>
                      <a:lnTo>
                        <a:pt x="0" y="54"/>
                      </a:lnTo>
                      <a:lnTo>
                        <a:pt x="0" y="54"/>
                      </a:lnTo>
                      <a:lnTo>
                        <a:pt x="0" y="54"/>
                      </a:lnTo>
                      <a:lnTo>
                        <a:pt x="0" y="54"/>
                      </a:lnTo>
                      <a:lnTo>
                        <a:pt x="0" y="54"/>
                      </a:lnTo>
                      <a:lnTo>
                        <a:pt x="0" y="54"/>
                      </a:lnTo>
                      <a:lnTo>
                        <a:pt x="0" y="54"/>
                      </a:lnTo>
                      <a:lnTo>
                        <a:pt x="0" y="54"/>
                      </a:lnTo>
                      <a:lnTo>
                        <a:pt x="0" y="54"/>
                      </a:lnTo>
                      <a:close/>
                    </a:path>
                  </a:pathLst>
                </a:custGeom>
                <a:solidFill>
                  <a:srgbClr val="737373"/>
                </a:solidFill>
                <a:ln w="9525">
                  <a:noFill/>
                  <a:round/>
                  <a:headEnd/>
                  <a:tailEnd/>
                </a:ln>
              </p:spPr>
              <p:txBody>
                <a:bodyPr/>
                <a:lstStyle/>
                <a:p>
                  <a:endParaRPr lang="pl-PL">
                    <a:latin typeface="+mn-lt"/>
                  </a:endParaRPr>
                </a:p>
              </p:txBody>
            </p:sp>
            <p:sp>
              <p:nvSpPr>
                <p:cNvPr id="136288" name="Freeform 96"/>
                <p:cNvSpPr>
                  <a:spLocks/>
                </p:cNvSpPr>
                <p:nvPr/>
              </p:nvSpPr>
              <p:spPr bwMode="auto">
                <a:xfrm>
                  <a:off x="5339" y="1170"/>
                  <a:ext cx="1" cy="2"/>
                </a:xfrm>
                <a:custGeom>
                  <a:avLst/>
                  <a:gdLst/>
                  <a:ahLst/>
                  <a:cxnLst>
                    <a:cxn ang="0">
                      <a:pos x="1" y="0"/>
                    </a:cxn>
                    <a:cxn ang="0">
                      <a:pos x="0" y="0"/>
                    </a:cxn>
                    <a:cxn ang="0">
                      <a:pos x="0" y="0"/>
                    </a:cxn>
                    <a:cxn ang="0">
                      <a:pos x="1" y="2"/>
                    </a:cxn>
                    <a:cxn ang="0">
                      <a:pos x="1" y="2"/>
                    </a:cxn>
                    <a:cxn ang="0">
                      <a:pos x="1" y="0"/>
                    </a:cxn>
                  </a:cxnLst>
                  <a:rect l="0" t="0" r="r" b="b"/>
                  <a:pathLst>
                    <a:path w="1" h="2">
                      <a:moveTo>
                        <a:pt x="1" y="0"/>
                      </a:moveTo>
                      <a:lnTo>
                        <a:pt x="0" y="0"/>
                      </a:lnTo>
                      <a:lnTo>
                        <a:pt x="0" y="0"/>
                      </a:lnTo>
                      <a:lnTo>
                        <a:pt x="1" y="2"/>
                      </a:lnTo>
                      <a:lnTo>
                        <a:pt x="1" y="2"/>
                      </a:lnTo>
                      <a:lnTo>
                        <a:pt x="1" y="0"/>
                      </a:lnTo>
                      <a:close/>
                    </a:path>
                  </a:pathLst>
                </a:custGeom>
                <a:solidFill>
                  <a:srgbClr val="404040"/>
                </a:solidFill>
                <a:ln w="9525">
                  <a:noFill/>
                  <a:round/>
                  <a:headEnd/>
                  <a:tailEnd/>
                </a:ln>
              </p:spPr>
              <p:txBody>
                <a:bodyPr/>
                <a:lstStyle/>
                <a:p>
                  <a:endParaRPr lang="pl-PL">
                    <a:latin typeface="+mn-lt"/>
                  </a:endParaRPr>
                </a:p>
              </p:txBody>
            </p:sp>
            <p:sp>
              <p:nvSpPr>
                <p:cNvPr id="136289" name="Freeform 97"/>
                <p:cNvSpPr>
                  <a:spLocks/>
                </p:cNvSpPr>
                <p:nvPr/>
              </p:nvSpPr>
              <p:spPr bwMode="auto">
                <a:xfrm>
                  <a:off x="5340" y="1168"/>
                  <a:ext cx="4" cy="4"/>
                </a:xfrm>
                <a:custGeom>
                  <a:avLst/>
                  <a:gdLst/>
                  <a:ahLst/>
                  <a:cxnLst>
                    <a:cxn ang="0">
                      <a:pos x="2" y="0"/>
                    </a:cxn>
                    <a:cxn ang="0">
                      <a:pos x="2" y="0"/>
                    </a:cxn>
                    <a:cxn ang="0">
                      <a:pos x="2" y="0"/>
                    </a:cxn>
                    <a:cxn ang="0">
                      <a:pos x="1" y="1"/>
                    </a:cxn>
                    <a:cxn ang="0">
                      <a:pos x="0" y="2"/>
                    </a:cxn>
                    <a:cxn ang="0">
                      <a:pos x="0" y="2"/>
                    </a:cxn>
                    <a:cxn ang="0">
                      <a:pos x="0" y="4"/>
                    </a:cxn>
                    <a:cxn ang="0">
                      <a:pos x="1" y="2"/>
                    </a:cxn>
                    <a:cxn ang="0">
                      <a:pos x="2" y="2"/>
                    </a:cxn>
                    <a:cxn ang="0">
                      <a:pos x="2" y="1"/>
                    </a:cxn>
                    <a:cxn ang="0">
                      <a:pos x="4" y="1"/>
                    </a:cxn>
                    <a:cxn ang="0">
                      <a:pos x="4" y="1"/>
                    </a:cxn>
                    <a:cxn ang="0">
                      <a:pos x="2" y="0"/>
                    </a:cxn>
                  </a:cxnLst>
                  <a:rect l="0" t="0" r="r" b="b"/>
                  <a:pathLst>
                    <a:path w="4" h="4">
                      <a:moveTo>
                        <a:pt x="2" y="0"/>
                      </a:moveTo>
                      <a:lnTo>
                        <a:pt x="2" y="0"/>
                      </a:lnTo>
                      <a:lnTo>
                        <a:pt x="2" y="0"/>
                      </a:lnTo>
                      <a:lnTo>
                        <a:pt x="1" y="1"/>
                      </a:lnTo>
                      <a:lnTo>
                        <a:pt x="0" y="2"/>
                      </a:lnTo>
                      <a:lnTo>
                        <a:pt x="0" y="2"/>
                      </a:lnTo>
                      <a:lnTo>
                        <a:pt x="0" y="4"/>
                      </a:lnTo>
                      <a:lnTo>
                        <a:pt x="1" y="2"/>
                      </a:lnTo>
                      <a:lnTo>
                        <a:pt x="2" y="2"/>
                      </a:lnTo>
                      <a:lnTo>
                        <a:pt x="2" y="1"/>
                      </a:lnTo>
                      <a:lnTo>
                        <a:pt x="4" y="1"/>
                      </a:lnTo>
                      <a:lnTo>
                        <a:pt x="4" y="1"/>
                      </a:lnTo>
                      <a:lnTo>
                        <a:pt x="2" y="0"/>
                      </a:lnTo>
                      <a:close/>
                    </a:path>
                  </a:pathLst>
                </a:custGeom>
                <a:solidFill>
                  <a:srgbClr val="404040"/>
                </a:solidFill>
                <a:ln w="9525">
                  <a:noFill/>
                  <a:round/>
                  <a:headEnd/>
                  <a:tailEnd/>
                </a:ln>
              </p:spPr>
              <p:txBody>
                <a:bodyPr/>
                <a:lstStyle/>
                <a:p>
                  <a:endParaRPr lang="pl-PL">
                    <a:latin typeface="+mn-lt"/>
                  </a:endParaRPr>
                </a:p>
              </p:txBody>
            </p:sp>
            <p:sp>
              <p:nvSpPr>
                <p:cNvPr id="136290" name="Freeform 98"/>
                <p:cNvSpPr>
                  <a:spLocks/>
                </p:cNvSpPr>
                <p:nvPr/>
              </p:nvSpPr>
              <p:spPr bwMode="auto">
                <a:xfrm>
                  <a:off x="5342" y="1165"/>
                  <a:ext cx="6" cy="4"/>
                </a:xfrm>
                <a:custGeom>
                  <a:avLst/>
                  <a:gdLst/>
                  <a:ahLst/>
                  <a:cxnLst>
                    <a:cxn ang="0">
                      <a:pos x="6" y="0"/>
                    </a:cxn>
                    <a:cxn ang="0">
                      <a:pos x="6" y="0"/>
                    </a:cxn>
                    <a:cxn ang="0">
                      <a:pos x="4" y="0"/>
                    </a:cxn>
                    <a:cxn ang="0">
                      <a:pos x="3" y="1"/>
                    </a:cxn>
                    <a:cxn ang="0">
                      <a:pos x="2" y="3"/>
                    </a:cxn>
                    <a:cxn ang="0">
                      <a:pos x="0" y="3"/>
                    </a:cxn>
                    <a:cxn ang="0">
                      <a:pos x="2" y="4"/>
                    </a:cxn>
                    <a:cxn ang="0">
                      <a:pos x="3" y="3"/>
                    </a:cxn>
                    <a:cxn ang="0">
                      <a:pos x="3" y="3"/>
                    </a:cxn>
                    <a:cxn ang="0">
                      <a:pos x="4" y="1"/>
                    </a:cxn>
                    <a:cxn ang="0">
                      <a:pos x="6" y="1"/>
                    </a:cxn>
                    <a:cxn ang="0">
                      <a:pos x="6" y="1"/>
                    </a:cxn>
                    <a:cxn ang="0">
                      <a:pos x="6" y="0"/>
                    </a:cxn>
                  </a:cxnLst>
                  <a:rect l="0" t="0" r="r" b="b"/>
                  <a:pathLst>
                    <a:path w="6" h="4">
                      <a:moveTo>
                        <a:pt x="6" y="0"/>
                      </a:moveTo>
                      <a:lnTo>
                        <a:pt x="6" y="0"/>
                      </a:lnTo>
                      <a:lnTo>
                        <a:pt x="4" y="0"/>
                      </a:lnTo>
                      <a:lnTo>
                        <a:pt x="3" y="1"/>
                      </a:lnTo>
                      <a:lnTo>
                        <a:pt x="2" y="3"/>
                      </a:lnTo>
                      <a:lnTo>
                        <a:pt x="0" y="3"/>
                      </a:lnTo>
                      <a:lnTo>
                        <a:pt x="2" y="4"/>
                      </a:lnTo>
                      <a:lnTo>
                        <a:pt x="3" y="3"/>
                      </a:lnTo>
                      <a:lnTo>
                        <a:pt x="3" y="3"/>
                      </a:lnTo>
                      <a:lnTo>
                        <a:pt x="4" y="1"/>
                      </a:lnTo>
                      <a:lnTo>
                        <a:pt x="6" y="1"/>
                      </a:lnTo>
                      <a:lnTo>
                        <a:pt x="6" y="1"/>
                      </a:lnTo>
                      <a:lnTo>
                        <a:pt x="6" y="0"/>
                      </a:lnTo>
                      <a:close/>
                    </a:path>
                  </a:pathLst>
                </a:custGeom>
                <a:solidFill>
                  <a:srgbClr val="404040"/>
                </a:solidFill>
                <a:ln w="9525">
                  <a:noFill/>
                  <a:round/>
                  <a:headEnd/>
                  <a:tailEnd/>
                </a:ln>
              </p:spPr>
              <p:txBody>
                <a:bodyPr/>
                <a:lstStyle/>
                <a:p>
                  <a:endParaRPr lang="pl-PL">
                    <a:latin typeface="+mn-lt"/>
                  </a:endParaRPr>
                </a:p>
              </p:txBody>
            </p:sp>
            <p:sp>
              <p:nvSpPr>
                <p:cNvPr id="136291" name="Freeform 99"/>
                <p:cNvSpPr>
                  <a:spLocks/>
                </p:cNvSpPr>
                <p:nvPr/>
              </p:nvSpPr>
              <p:spPr bwMode="auto">
                <a:xfrm>
                  <a:off x="5348" y="1164"/>
                  <a:ext cx="4" cy="2"/>
                </a:xfrm>
                <a:custGeom>
                  <a:avLst/>
                  <a:gdLst/>
                  <a:ahLst/>
                  <a:cxnLst>
                    <a:cxn ang="0">
                      <a:pos x="4" y="0"/>
                    </a:cxn>
                    <a:cxn ang="0">
                      <a:pos x="2" y="0"/>
                    </a:cxn>
                    <a:cxn ang="0">
                      <a:pos x="2" y="0"/>
                    </a:cxn>
                    <a:cxn ang="0">
                      <a:pos x="1" y="1"/>
                    </a:cxn>
                    <a:cxn ang="0">
                      <a:pos x="0" y="1"/>
                    </a:cxn>
                    <a:cxn ang="0">
                      <a:pos x="0" y="1"/>
                    </a:cxn>
                    <a:cxn ang="0">
                      <a:pos x="0" y="2"/>
                    </a:cxn>
                    <a:cxn ang="0">
                      <a:pos x="1" y="2"/>
                    </a:cxn>
                    <a:cxn ang="0">
                      <a:pos x="2" y="1"/>
                    </a:cxn>
                    <a:cxn ang="0">
                      <a:pos x="2" y="1"/>
                    </a:cxn>
                    <a:cxn ang="0">
                      <a:pos x="4" y="0"/>
                    </a:cxn>
                    <a:cxn ang="0">
                      <a:pos x="4" y="1"/>
                    </a:cxn>
                    <a:cxn ang="0">
                      <a:pos x="4" y="0"/>
                    </a:cxn>
                  </a:cxnLst>
                  <a:rect l="0" t="0" r="r" b="b"/>
                  <a:pathLst>
                    <a:path w="4" h="2">
                      <a:moveTo>
                        <a:pt x="4" y="0"/>
                      </a:moveTo>
                      <a:lnTo>
                        <a:pt x="2" y="0"/>
                      </a:lnTo>
                      <a:lnTo>
                        <a:pt x="2" y="0"/>
                      </a:lnTo>
                      <a:lnTo>
                        <a:pt x="1" y="1"/>
                      </a:lnTo>
                      <a:lnTo>
                        <a:pt x="0" y="1"/>
                      </a:lnTo>
                      <a:lnTo>
                        <a:pt x="0" y="1"/>
                      </a:lnTo>
                      <a:lnTo>
                        <a:pt x="0" y="2"/>
                      </a:lnTo>
                      <a:lnTo>
                        <a:pt x="1" y="2"/>
                      </a:lnTo>
                      <a:lnTo>
                        <a:pt x="2" y="1"/>
                      </a:lnTo>
                      <a:lnTo>
                        <a:pt x="2" y="1"/>
                      </a:lnTo>
                      <a:lnTo>
                        <a:pt x="4" y="0"/>
                      </a:lnTo>
                      <a:lnTo>
                        <a:pt x="4" y="1"/>
                      </a:lnTo>
                      <a:lnTo>
                        <a:pt x="4" y="0"/>
                      </a:lnTo>
                      <a:close/>
                    </a:path>
                  </a:pathLst>
                </a:custGeom>
                <a:solidFill>
                  <a:srgbClr val="404040"/>
                </a:solidFill>
                <a:ln w="9525">
                  <a:noFill/>
                  <a:round/>
                  <a:headEnd/>
                  <a:tailEnd/>
                </a:ln>
              </p:spPr>
              <p:txBody>
                <a:bodyPr/>
                <a:lstStyle/>
                <a:p>
                  <a:endParaRPr lang="pl-PL">
                    <a:latin typeface="+mn-lt"/>
                  </a:endParaRPr>
                </a:p>
              </p:txBody>
            </p:sp>
            <p:sp>
              <p:nvSpPr>
                <p:cNvPr id="136292" name="Freeform 100"/>
                <p:cNvSpPr>
                  <a:spLocks/>
                </p:cNvSpPr>
                <p:nvPr/>
              </p:nvSpPr>
              <p:spPr bwMode="auto">
                <a:xfrm>
                  <a:off x="5352" y="1161"/>
                  <a:ext cx="4" cy="4"/>
                </a:xfrm>
                <a:custGeom>
                  <a:avLst/>
                  <a:gdLst/>
                  <a:ahLst/>
                  <a:cxnLst>
                    <a:cxn ang="0">
                      <a:pos x="4" y="0"/>
                    </a:cxn>
                    <a:cxn ang="0">
                      <a:pos x="2" y="2"/>
                    </a:cxn>
                    <a:cxn ang="0">
                      <a:pos x="1" y="2"/>
                    </a:cxn>
                    <a:cxn ang="0">
                      <a:pos x="0" y="2"/>
                    </a:cxn>
                    <a:cxn ang="0">
                      <a:pos x="0" y="3"/>
                    </a:cxn>
                    <a:cxn ang="0">
                      <a:pos x="0" y="4"/>
                    </a:cxn>
                    <a:cxn ang="0">
                      <a:pos x="1" y="3"/>
                    </a:cxn>
                    <a:cxn ang="0">
                      <a:pos x="2" y="3"/>
                    </a:cxn>
                    <a:cxn ang="0">
                      <a:pos x="4" y="3"/>
                    </a:cxn>
                    <a:cxn ang="0">
                      <a:pos x="4" y="2"/>
                    </a:cxn>
                    <a:cxn ang="0">
                      <a:pos x="4" y="0"/>
                    </a:cxn>
                  </a:cxnLst>
                  <a:rect l="0" t="0" r="r" b="b"/>
                  <a:pathLst>
                    <a:path w="4" h="4">
                      <a:moveTo>
                        <a:pt x="4" y="0"/>
                      </a:moveTo>
                      <a:lnTo>
                        <a:pt x="2" y="2"/>
                      </a:lnTo>
                      <a:lnTo>
                        <a:pt x="1" y="2"/>
                      </a:lnTo>
                      <a:lnTo>
                        <a:pt x="0" y="2"/>
                      </a:lnTo>
                      <a:lnTo>
                        <a:pt x="0" y="3"/>
                      </a:lnTo>
                      <a:lnTo>
                        <a:pt x="0" y="4"/>
                      </a:lnTo>
                      <a:lnTo>
                        <a:pt x="1" y="3"/>
                      </a:lnTo>
                      <a:lnTo>
                        <a:pt x="2" y="3"/>
                      </a:lnTo>
                      <a:lnTo>
                        <a:pt x="4" y="3"/>
                      </a:lnTo>
                      <a:lnTo>
                        <a:pt x="4" y="2"/>
                      </a:lnTo>
                      <a:lnTo>
                        <a:pt x="4" y="0"/>
                      </a:lnTo>
                      <a:close/>
                    </a:path>
                  </a:pathLst>
                </a:custGeom>
                <a:solidFill>
                  <a:srgbClr val="404040"/>
                </a:solidFill>
                <a:ln w="9525">
                  <a:noFill/>
                  <a:round/>
                  <a:headEnd/>
                  <a:tailEnd/>
                </a:ln>
              </p:spPr>
              <p:txBody>
                <a:bodyPr/>
                <a:lstStyle/>
                <a:p>
                  <a:endParaRPr lang="pl-PL">
                    <a:latin typeface="+mn-lt"/>
                  </a:endParaRPr>
                </a:p>
              </p:txBody>
            </p:sp>
            <p:sp>
              <p:nvSpPr>
                <p:cNvPr id="136293" name="Freeform 101"/>
                <p:cNvSpPr>
                  <a:spLocks/>
                </p:cNvSpPr>
                <p:nvPr/>
              </p:nvSpPr>
              <p:spPr bwMode="auto">
                <a:xfrm>
                  <a:off x="5356" y="1161"/>
                  <a:ext cx="1" cy="2"/>
                </a:xfrm>
                <a:custGeom>
                  <a:avLst/>
                  <a:gdLst/>
                  <a:ahLst/>
                  <a:cxnLst>
                    <a:cxn ang="0">
                      <a:pos x="0" y="2"/>
                    </a:cxn>
                    <a:cxn ang="0">
                      <a:pos x="0" y="2"/>
                    </a:cxn>
                    <a:cxn ang="0">
                      <a:pos x="0" y="0"/>
                    </a:cxn>
                    <a:cxn ang="0">
                      <a:pos x="0" y="0"/>
                    </a:cxn>
                    <a:cxn ang="0">
                      <a:pos x="0" y="0"/>
                    </a:cxn>
                    <a:cxn ang="0">
                      <a:pos x="0" y="2"/>
                    </a:cxn>
                  </a:cxnLst>
                  <a:rect l="0" t="0" r="r" b="b"/>
                  <a:pathLst>
                    <a:path h="2">
                      <a:moveTo>
                        <a:pt x="0" y="2"/>
                      </a:moveTo>
                      <a:lnTo>
                        <a:pt x="0" y="2"/>
                      </a:lnTo>
                      <a:lnTo>
                        <a:pt x="0" y="0"/>
                      </a:lnTo>
                      <a:lnTo>
                        <a:pt x="0" y="0"/>
                      </a:lnTo>
                      <a:lnTo>
                        <a:pt x="0" y="0"/>
                      </a:lnTo>
                      <a:lnTo>
                        <a:pt x="0" y="2"/>
                      </a:lnTo>
                      <a:close/>
                    </a:path>
                  </a:pathLst>
                </a:custGeom>
                <a:solidFill>
                  <a:srgbClr val="404040"/>
                </a:solidFill>
                <a:ln w="9525">
                  <a:noFill/>
                  <a:round/>
                  <a:headEnd/>
                  <a:tailEnd/>
                </a:ln>
              </p:spPr>
              <p:txBody>
                <a:bodyPr/>
                <a:lstStyle/>
                <a:p>
                  <a:endParaRPr lang="pl-PL">
                    <a:latin typeface="+mn-lt"/>
                  </a:endParaRPr>
                </a:p>
              </p:txBody>
            </p:sp>
            <p:sp>
              <p:nvSpPr>
                <p:cNvPr id="136294" name="Freeform 102"/>
                <p:cNvSpPr>
                  <a:spLocks/>
                </p:cNvSpPr>
                <p:nvPr/>
              </p:nvSpPr>
              <p:spPr bwMode="auto">
                <a:xfrm>
                  <a:off x="5277" y="1219"/>
                  <a:ext cx="1" cy="1"/>
                </a:xfrm>
                <a:custGeom>
                  <a:avLst/>
                  <a:gdLst/>
                  <a:ahLst/>
                  <a:cxnLst>
                    <a:cxn ang="0">
                      <a:pos x="1" y="0"/>
                    </a:cxn>
                    <a:cxn ang="0">
                      <a:pos x="0" y="0"/>
                    </a:cxn>
                    <a:cxn ang="0">
                      <a:pos x="1" y="1"/>
                    </a:cxn>
                    <a:cxn ang="0">
                      <a:pos x="1" y="1"/>
                    </a:cxn>
                    <a:cxn ang="0">
                      <a:pos x="1" y="1"/>
                    </a:cxn>
                    <a:cxn ang="0">
                      <a:pos x="1" y="0"/>
                    </a:cxn>
                  </a:cxnLst>
                  <a:rect l="0" t="0" r="r" b="b"/>
                  <a:pathLst>
                    <a:path w="1" h="1">
                      <a:moveTo>
                        <a:pt x="1" y="0"/>
                      </a:moveTo>
                      <a:lnTo>
                        <a:pt x="0" y="0"/>
                      </a:lnTo>
                      <a:lnTo>
                        <a:pt x="1" y="1"/>
                      </a:lnTo>
                      <a:lnTo>
                        <a:pt x="1" y="1"/>
                      </a:lnTo>
                      <a:lnTo>
                        <a:pt x="1" y="1"/>
                      </a:lnTo>
                      <a:lnTo>
                        <a:pt x="1" y="0"/>
                      </a:lnTo>
                      <a:close/>
                    </a:path>
                  </a:pathLst>
                </a:custGeom>
                <a:solidFill>
                  <a:srgbClr val="404040"/>
                </a:solidFill>
                <a:ln w="9525">
                  <a:noFill/>
                  <a:round/>
                  <a:headEnd/>
                  <a:tailEnd/>
                </a:ln>
              </p:spPr>
              <p:txBody>
                <a:bodyPr/>
                <a:lstStyle/>
                <a:p>
                  <a:endParaRPr lang="pl-PL">
                    <a:latin typeface="+mn-lt"/>
                  </a:endParaRPr>
                </a:p>
              </p:txBody>
            </p:sp>
            <p:sp>
              <p:nvSpPr>
                <p:cNvPr id="136295" name="Freeform 103"/>
                <p:cNvSpPr>
                  <a:spLocks/>
                </p:cNvSpPr>
                <p:nvPr/>
              </p:nvSpPr>
              <p:spPr bwMode="auto">
                <a:xfrm>
                  <a:off x="5278" y="1217"/>
                  <a:ext cx="4" cy="3"/>
                </a:xfrm>
                <a:custGeom>
                  <a:avLst/>
                  <a:gdLst/>
                  <a:ahLst/>
                  <a:cxnLst>
                    <a:cxn ang="0">
                      <a:pos x="3" y="0"/>
                    </a:cxn>
                    <a:cxn ang="0">
                      <a:pos x="4" y="0"/>
                    </a:cxn>
                    <a:cxn ang="0">
                      <a:pos x="3" y="0"/>
                    </a:cxn>
                    <a:cxn ang="0">
                      <a:pos x="2" y="0"/>
                    </a:cxn>
                    <a:cxn ang="0">
                      <a:pos x="0" y="0"/>
                    </a:cxn>
                    <a:cxn ang="0">
                      <a:pos x="0" y="2"/>
                    </a:cxn>
                    <a:cxn ang="0">
                      <a:pos x="0" y="3"/>
                    </a:cxn>
                    <a:cxn ang="0">
                      <a:pos x="2" y="2"/>
                    </a:cxn>
                    <a:cxn ang="0">
                      <a:pos x="2" y="2"/>
                    </a:cxn>
                    <a:cxn ang="0">
                      <a:pos x="3" y="2"/>
                    </a:cxn>
                    <a:cxn ang="0">
                      <a:pos x="4" y="0"/>
                    </a:cxn>
                    <a:cxn ang="0">
                      <a:pos x="4" y="0"/>
                    </a:cxn>
                    <a:cxn ang="0">
                      <a:pos x="3" y="0"/>
                    </a:cxn>
                  </a:cxnLst>
                  <a:rect l="0" t="0" r="r" b="b"/>
                  <a:pathLst>
                    <a:path w="4" h="3">
                      <a:moveTo>
                        <a:pt x="3" y="0"/>
                      </a:moveTo>
                      <a:lnTo>
                        <a:pt x="4" y="0"/>
                      </a:lnTo>
                      <a:lnTo>
                        <a:pt x="3" y="0"/>
                      </a:lnTo>
                      <a:lnTo>
                        <a:pt x="2" y="0"/>
                      </a:lnTo>
                      <a:lnTo>
                        <a:pt x="0" y="0"/>
                      </a:lnTo>
                      <a:lnTo>
                        <a:pt x="0" y="2"/>
                      </a:lnTo>
                      <a:lnTo>
                        <a:pt x="0" y="3"/>
                      </a:lnTo>
                      <a:lnTo>
                        <a:pt x="2" y="2"/>
                      </a:lnTo>
                      <a:lnTo>
                        <a:pt x="2" y="2"/>
                      </a:lnTo>
                      <a:lnTo>
                        <a:pt x="3" y="2"/>
                      </a:lnTo>
                      <a:lnTo>
                        <a:pt x="4" y="0"/>
                      </a:lnTo>
                      <a:lnTo>
                        <a:pt x="4" y="0"/>
                      </a:lnTo>
                      <a:lnTo>
                        <a:pt x="3" y="0"/>
                      </a:lnTo>
                      <a:close/>
                    </a:path>
                  </a:pathLst>
                </a:custGeom>
                <a:solidFill>
                  <a:srgbClr val="404040"/>
                </a:solidFill>
                <a:ln w="9525">
                  <a:noFill/>
                  <a:round/>
                  <a:headEnd/>
                  <a:tailEnd/>
                </a:ln>
              </p:spPr>
              <p:txBody>
                <a:bodyPr/>
                <a:lstStyle/>
                <a:p>
                  <a:endParaRPr lang="pl-PL">
                    <a:latin typeface="+mn-lt"/>
                  </a:endParaRPr>
                </a:p>
              </p:txBody>
            </p:sp>
            <p:sp>
              <p:nvSpPr>
                <p:cNvPr id="136296" name="Freeform 104"/>
                <p:cNvSpPr>
                  <a:spLocks/>
                </p:cNvSpPr>
                <p:nvPr/>
              </p:nvSpPr>
              <p:spPr bwMode="auto">
                <a:xfrm>
                  <a:off x="5281" y="1215"/>
                  <a:ext cx="5" cy="2"/>
                </a:xfrm>
                <a:custGeom>
                  <a:avLst/>
                  <a:gdLst/>
                  <a:ahLst/>
                  <a:cxnLst>
                    <a:cxn ang="0">
                      <a:pos x="4" y="0"/>
                    </a:cxn>
                    <a:cxn ang="0">
                      <a:pos x="4" y="0"/>
                    </a:cxn>
                    <a:cxn ang="0">
                      <a:pos x="3" y="0"/>
                    </a:cxn>
                    <a:cxn ang="0">
                      <a:pos x="3" y="1"/>
                    </a:cxn>
                    <a:cxn ang="0">
                      <a:pos x="1" y="1"/>
                    </a:cxn>
                    <a:cxn ang="0">
                      <a:pos x="0" y="2"/>
                    </a:cxn>
                    <a:cxn ang="0">
                      <a:pos x="1" y="2"/>
                    </a:cxn>
                    <a:cxn ang="0">
                      <a:pos x="1" y="2"/>
                    </a:cxn>
                    <a:cxn ang="0">
                      <a:pos x="3" y="1"/>
                    </a:cxn>
                    <a:cxn ang="0">
                      <a:pos x="4" y="1"/>
                    </a:cxn>
                    <a:cxn ang="0">
                      <a:pos x="5" y="0"/>
                    </a:cxn>
                    <a:cxn ang="0">
                      <a:pos x="4" y="0"/>
                    </a:cxn>
                  </a:cxnLst>
                  <a:rect l="0" t="0" r="r" b="b"/>
                  <a:pathLst>
                    <a:path w="5" h="2">
                      <a:moveTo>
                        <a:pt x="4" y="0"/>
                      </a:moveTo>
                      <a:lnTo>
                        <a:pt x="4" y="0"/>
                      </a:lnTo>
                      <a:lnTo>
                        <a:pt x="3" y="0"/>
                      </a:lnTo>
                      <a:lnTo>
                        <a:pt x="3" y="1"/>
                      </a:lnTo>
                      <a:lnTo>
                        <a:pt x="1" y="1"/>
                      </a:lnTo>
                      <a:lnTo>
                        <a:pt x="0" y="2"/>
                      </a:lnTo>
                      <a:lnTo>
                        <a:pt x="1" y="2"/>
                      </a:lnTo>
                      <a:lnTo>
                        <a:pt x="1" y="2"/>
                      </a:lnTo>
                      <a:lnTo>
                        <a:pt x="3" y="1"/>
                      </a:lnTo>
                      <a:lnTo>
                        <a:pt x="4" y="1"/>
                      </a:lnTo>
                      <a:lnTo>
                        <a:pt x="5" y="0"/>
                      </a:lnTo>
                      <a:lnTo>
                        <a:pt x="4" y="0"/>
                      </a:lnTo>
                      <a:close/>
                    </a:path>
                  </a:pathLst>
                </a:custGeom>
                <a:solidFill>
                  <a:srgbClr val="404040"/>
                </a:solidFill>
                <a:ln w="9525">
                  <a:noFill/>
                  <a:round/>
                  <a:headEnd/>
                  <a:tailEnd/>
                </a:ln>
              </p:spPr>
              <p:txBody>
                <a:bodyPr/>
                <a:lstStyle/>
                <a:p>
                  <a:endParaRPr lang="pl-PL">
                    <a:latin typeface="+mn-lt"/>
                  </a:endParaRPr>
                </a:p>
              </p:txBody>
            </p:sp>
            <p:sp>
              <p:nvSpPr>
                <p:cNvPr id="136297" name="Freeform 105"/>
                <p:cNvSpPr>
                  <a:spLocks/>
                </p:cNvSpPr>
                <p:nvPr/>
              </p:nvSpPr>
              <p:spPr bwMode="auto">
                <a:xfrm>
                  <a:off x="5285" y="1212"/>
                  <a:ext cx="5" cy="3"/>
                </a:xfrm>
                <a:custGeom>
                  <a:avLst/>
                  <a:gdLst/>
                  <a:ahLst/>
                  <a:cxnLst>
                    <a:cxn ang="0">
                      <a:pos x="4" y="0"/>
                    </a:cxn>
                    <a:cxn ang="0">
                      <a:pos x="5" y="0"/>
                    </a:cxn>
                    <a:cxn ang="0">
                      <a:pos x="4" y="0"/>
                    </a:cxn>
                    <a:cxn ang="0">
                      <a:pos x="3" y="2"/>
                    </a:cxn>
                    <a:cxn ang="0">
                      <a:pos x="1" y="2"/>
                    </a:cxn>
                    <a:cxn ang="0">
                      <a:pos x="0" y="3"/>
                    </a:cxn>
                    <a:cxn ang="0">
                      <a:pos x="0" y="3"/>
                    </a:cxn>
                    <a:cxn ang="0">
                      <a:pos x="3" y="3"/>
                    </a:cxn>
                    <a:cxn ang="0">
                      <a:pos x="3" y="3"/>
                    </a:cxn>
                    <a:cxn ang="0">
                      <a:pos x="4" y="2"/>
                    </a:cxn>
                    <a:cxn ang="0">
                      <a:pos x="5" y="2"/>
                    </a:cxn>
                    <a:cxn ang="0">
                      <a:pos x="5" y="2"/>
                    </a:cxn>
                    <a:cxn ang="0">
                      <a:pos x="4" y="0"/>
                    </a:cxn>
                  </a:cxnLst>
                  <a:rect l="0" t="0" r="r" b="b"/>
                  <a:pathLst>
                    <a:path w="5" h="3">
                      <a:moveTo>
                        <a:pt x="4" y="0"/>
                      </a:moveTo>
                      <a:lnTo>
                        <a:pt x="5" y="0"/>
                      </a:lnTo>
                      <a:lnTo>
                        <a:pt x="4" y="0"/>
                      </a:lnTo>
                      <a:lnTo>
                        <a:pt x="3" y="2"/>
                      </a:lnTo>
                      <a:lnTo>
                        <a:pt x="1" y="2"/>
                      </a:lnTo>
                      <a:lnTo>
                        <a:pt x="0" y="3"/>
                      </a:lnTo>
                      <a:lnTo>
                        <a:pt x="0" y="3"/>
                      </a:lnTo>
                      <a:lnTo>
                        <a:pt x="3" y="3"/>
                      </a:lnTo>
                      <a:lnTo>
                        <a:pt x="3" y="3"/>
                      </a:lnTo>
                      <a:lnTo>
                        <a:pt x="4" y="2"/>
                      </a:lnTo>
                      <a:lnTo>
                        <a:pt x="5" y="2"/>
                      </a:lnTo>
                      <a:lnTo>
                        <a:pt x="5" y="2"/>
                      </a:lnTo>
                      <a:lnTo>
                        <a:pt x="4" y="0"/>
                      </a:lnTo>
                      <a:close/>
                    </a:path>
                  </a:pathLst>
                </a:custGeom>
                <a:solidFill>
                  <a:srgbClr val="404040"/>
                </a:solidFill>
                <a:ln w="9525">
                  <a:noFill/>
                  <a:round/>
                  <a:headEnd/>
                  <a:tailEnd/>
                </a:ln>
              </p:spPr>
              <p:txBody>
                <a:bodyPr/>
                <a:lstStyle/>
                <a:p>
                  <a:endParaRPr lang="pl-PL">
                    <a:latin typeface="+mn-lt"/>
                  </a:endParaRPr>
                </a:p>
              </p:txBody>
            </p:sp>
            <p:sp>
              <p:nvSpPr>
                <p:cNvPr id="136298" name="Freeform 106"/>
                <p:cNvSpPr>
                  <a:spLocks/>
                </p:cNvSpPr>
                <p:nvPr/>
              </p:nvSpPr>
              <p:spPr bwMode="auto">
                <a:xfrm>
                  <a:off x="5289" y="1211"/>
                  <a:ext cx="5" cy="3"/>
                </a:xfrm>
                <a:custGeom>
                  <a:avLst/>
                  <a:gdLst/>
                  <a:ahLst/>
                  <a:cxnLst>
                    <a:cxn ang="0">
                      <a:pos x="5" y="0"/>
                    </a:cxn>
                    <a:cxn ang="0">
                      <a:pos x="4" y="0"/>
                    </a:cxn>
                    <a:cxn ang="0">
                      <a:pos x="2" y="0"/>
                    </a:cxn>
                    <a:cxn ang="0">
                      <a:pos x="1" y="1"/>
                    </a:cxn>
                    <a:cxn ang="0">
                      <a:pos x="0" y="1"/>
                    </a:cxn>
                    <a:cxn ang="0">
                      <a:pos x="1" y="3"/>
                    </a:cxn>
                    <a:cxn ang="0">
                      <a:pos x="2" y="3"/>
                    </a:cxn>
                    <a:cxn ang="0">
                      <a:pos x="2" y="1"/>
                    </a:cxn>
                    <a:cxn ang="0">
                      <a:pos x="4" y="1"/>
                    </a:cxn>
                    <a:cxn ang="0">
                      <a:pos x="5" y="1"/>
                    </a:cxn>
                    <a:cxn ang="0">
                      <a:pos x="5" y="0"/>
                    </a:cxn>
                  </a:cxnLst>
                  <a:rect l="0" t="0" r="r" b="b"/>
                  <a:pathLst>
                    <a:path w="5" h="3">
                      <a:moveTo>
                        <a:pt x="5" y="0"/>
                      </a:moveTo>
                      <a:lnTo>
                        <a:pt x="4" y="0"/>
                      </a:lnTo>
                      <a:lnTo>
                        <a:pt x="2" y="0"/>
                      </a:lnTo>
                      <a:lnTo>
                        <a:pt x="1" y="1"/>
                      </a:lnTo>
                      <a:lnTo>
                        <a:pt x="0" y="1"/>
                      </a:lnTo>
                      <a:lnTo>
                        <a:pt x="1" y="3"/>
                      </a:lnTo>
                      <a:lnTo>
                        <a:pt x="2" y="3"/>
                      </a:lnTo>
                      <a:lnTo>
                        <a:pt x="2" y="1"/>
                      </a:lnTo>
                      <a:lnTo>
                        <a:pt x="4" y="1"/>
                      </a:lnTo>
                      <a:lnTo>
                        <a:pt x="5" y="1"/>
                      </a:lnTo>
                      <a:lnTo>
                        <a:pt x="5" y="0"/>
                      </a:lnTo>
                      <a:close/>
                    </a:path>
                  </a:pathLst>
                </a:custGeom>
                <a:solidFill>
                  <a:srgbClr val="404040"/>
                </a:solidFill>
                <a:ln w="9525">
                  <a:noFill/>
                  <a:round/>
                  <a:headEnd/>
                  <a:tailEnd/>
                </a:ln>
              </p:spPr>
              <p:txBody>
                <a:bodyPr/>
                <a:lstStyle/>
                <a:p>
                  <a:endParaRPr lang="pl-PL">
                    <a:latin typeface="+mn-lt"/>
                  </a:endParaRPr>
                </a:p>
              </p:txBody>
            </p:sp>
            <p:sp>
              <p:nvSpPr>
                <p:cNvPr id="136299" name="Freeform 107"/>
                <p:cNvSpPr>
                  <a:spLocks/>
                </p:cNvSpPr>
                <p:nvPr/>
              </p:nvSpPr>
              <p:spPr bwMode="auto">
                <a:xfrm>
                  <a:off x="5294" y="1211"/>
                  <a:ext cx="1" cy="1"/>
                </a:xfrm>
                <a:custGeom>
                  <a:avLst/>
                  <a:gdLst/>
                  <a:ahLst/>
                  <a:cxnLst>
                    <a:cxn ang="0">
                      <a:pos x="0" y="1"/>
                    </a:cxn>
                    <a:cxn ang="0">
                      <a:pos x="0" y="0"/>
                    </a:cxn>
                    <a:cxn ang="0">
                      <a:pos x="0" y="0"/>
                    </a:cxn>
                    <a:cxn ang="0">
                      <a:pos x="0" y="0"/>
                    </a:cxn>
                    <a:cxn ang="0">
                      <a:pos x="0" y="0"/>
                    </a:cxn>
                    <a:cxn ang="0">
                      <a:pos x="0" y="1"/>
                    </a:cxn>
                  </a:cxnLst>
                  <a:rect l="0" t="0" r="r" b="b"/>
                  <a:pathLst>
                    <a:path h="1">
                      <a:moveTo>
                        <a:pt x="0" y="1"/>
                      </a:moveTo>
                      <a:lnTo>
                        <a:pt x="0" y="0"/>
                      </a:lnTo>
                      <a:lnTo>
                        <a:pt x="0" y="0"/>
                      </a:lnTo>
                      <a:lnTo>
                        <a:pt x="0" y="0"/>
                      </a:lnTo>
                      <a:lnTo>
                        <a:pt x="0" y="0"/>
                      </a:lnTo>
                      <a:lnTo>
                        <a:pt x="0" y="1"/>
                      </a:lnTo>
                      <a:close/>
                    </a:path>
                  </a:pathLst>
                </a:custGeom>
                <a:solidFill>
                  <a:srgbClr val="404040"/>
                </a:solidFill>
                <a:ln w="9525">
                  <a:noFill/>
                  <a:round/>
                  <a:headEnd/>
                  <a:tailEnd/>
                </a:ln>
              </p:spPr>
              <p:txBody>
                <a:bodyPr/>
                <a:lstStyle/>
                <a:p>
                  <a:endParaRPr lang="pl-PL">
                    <a:latin typeface="+mn-lt"/>
                  </a:endParaRPr>
                </a:p>
              </p:txBody>
            </p:sp>
            <p:sp>
              <p:nvSpPr>
                <p:cNvPr id="136300" name="Freeform 108"/>
                <p:cNvSpPr>
                  <a:spLocks/>
                </p:cNvSpPr>
                <p:nvPr/>
              </p:nvSpPr>
              <p:spPr bwMode="auto">
                <a:xfrm>
                  <a:off x="5274" y="1221"/>
                  <a:ext cx="2" cy="2"/>
                </a:xfrm>
                <a:custGeom>
                  <a:avLst/>
                  <a:gdLst/>
                  <a:ahLst/>
                  <a:cxnLst>
                    <a:cxn ang="0">
                      <a:pos x="2" y="0"/>
                    </a:cxn>
                    <a:cxn ang="0">
                      <a:pos x="0" y="0"/>
                    </a:cxn>
                    <a:cxn ang="0">
                      <a:pos x="2" y="2"/>
                    </a:cxn>
                    <a:cxn ang="0">
                      <a:pos x="2" y="2"/>
                    </a:cxn>
                    <a:cxn ang="0">
                      <a:pos x="2" y="2"/>
                    </a:cxn>
                    <a:cxn ang="0">
                      <a:pos x="2" y="0"/>
                    </a:cxn>
                  </a:cxnLst>
                  <a:rect l="0" t="0" r="r" b="b"/>
                  <a:pathLst>
                    <a:path w="2" h="2">
                      <a:moveTo>
                        <a:pt x="2" y="0"/>
                      </a:moveTo>
                      <a:lnTo>
                        <a:pt x="0" y="0"/>
                      </a:lnTo>
                      <a:lnTo>
                        <a:pt x="2" y="2"/>
                      </a:lnTo>
                      <a:lnTo>
                        <a:pt x="2" y="2"/>
                      </a:lnTo>
                      <a:lnTo>
                        <a:pt x="2" y="2"/>
                      </a:lnTo>
                      <a:lnTo>
                        <a:pt x="2" y="0"/>
                      </a:lnTo>
                      <a:close/>
                    </a:path>
                  </a:pathLst>
                </a:custGeom>
                <a:solidFill>
                  <a:srgbClr val="404040"/>
                </a:solidFill>
                <a:ln w="9525">
                  <a:noFill/>
                  <a:round/>
                  <a:headEnd/>
                  <a:tailEnd/>
                </a:ln>
              </p:spPr>
              <p:txBody>
                <a:bodyPr/>
                <a:lstStyle/>
                <a:p>
                  <a:endParaRPr lang="pl-PL">
                    <a:latin typeface="+mn-lt"/>
                  </a:endParaRPr>
                </a:p>
              </p:txBody>
            </p:sp>
            <p:sp>
              <p:nvSpPr>
                <p:cNvPr id="136301" name="Freeform 109"/>
                <p:cNvSpPr>
                  <a:spLocks/>
                </p:cNvSpPr>
                <p:nvPr/>
              </p:nvSpPr>
              <p:spPr bwMode="auto">
                <a:xfrm>
                  <a:off x="5276" y="1219"/>
                  <a:ext cx="4" cy="4"/>
                </a:xfrm>
                <a:custGeom>
                  <a:avLst/>
                  <a:gdLst/>
                  <a:ahLst/>
                  <a:cxnLst>
                    <a:cxn ang="0">
                      <a:pos x="2" y="0"/>
                    </a:cxn>
                    <a:cxn ang="0">
                      <a:pos x="2" y="0"/>
                    </a:cxn>
                    <a:cxn ang="0">
                      <a:pos x="1" y="0"/>
                    </a:cxn>
                    <a:cxn ang="0">
                      <a:pos x="1" y="1"/>
                    </a:cxn>
                    <a:cxn ang="0">
                      <a:pos x="0" y="1"/>
                    </a:cxn>
                    <a:cxn ang="0">
                      <a:pos x="0" y="2"/>
                    </a:cxn>
                    <a:cxn ang="0">
                      <a:pos x="0" y="4"/>
                    </a:cxn>
                    <a:cxn ang="0">
                      <a:pos x="1" y="2"/>
                    </a:cxn>
                    <a:cxn ang="0">
                      <a:pos x="1" y="2"/>
                    </a:cxn>
                    <a:cxn ang="0">
                      <a:pos x="2" y="1"/>
                    </a:cxn>
                    <a:cxn ang="0">
                      <a:pos x="4" y="1"/>
                    </a:cxn>
                    <a:cxn ang="0">
                      <a:pos x="4" y="1"/>
                    </a:cxn>
                    <a:cxn ang="0">
                      <a:pos x="2" y="0"/>
                    </a:cxn>
                  </a:cxnLst>
                  <a:rect l="0" t="0" r="r" b="b"/>
                  <a:pathLst>
                    <a:path w="4" h="4">
                      <a:moveTo>
                        <a:pt x="2" y="0"/>
                      </a:moveTo>
                      <a:lnTo>
                        <a:pt x="2" y="0"/>
                      </a:lnTo>
                      <a:lnTo>
                        <a:pt x="1" y="0"/>
                      </a:lnTo>
                      <a:lnTo>
                        <a:pt x="1" y="1"/>
                      </a:lnTo>
                      <a:lnTo>
                        <a:pt x="0" y="1"/>
                      </a:lnTo>
                      <a:lnTo>
                        <a:pt x="0" y="2"/>
                      </a:lnTo>
                      <a:lnTo>
                        <a:pt x="0" y="4"/>
                      </a:lnTo>
                      <a:lnTo>
                        <a:pt x="1" y="2"/>
                      </a:lnTo>
                      <a:lnTo>
                        <a:pt x="1" y="2"/>
                      </a:lnTo>
                      <a:lnTo>
                        <a:pt x="2" y="1"/>
                      </a:lnTo>
                      <a:lnTo>
                        <a:pt x="4" y="1"/>
                      </a:lnTo>
                      <a:lnTo>
                        <a:pt x="4" y="1"/>
                      </a:lnTo>
                      <a:lnTo>
                        <a:pt x="2" y="0"/>
                      </a:lnTo>
                      <a:close/>
                    </a:path>
                  </a:pathLst>
                </a:custGeom>
                <a:solidFill>
                  <a:srgbClr val="404040"/>
                </a:solidFill>
                <a:ln w="9525">
                  <a:noFill/>
                  <a:round/>
                  <a:headEnd/>
                  <a:tailEnd/>
                </a:ln>
              </p:spPr>
              <p:txBody>
                <a:bodyPr/>
                <a:lstStyle/>
                <a:p>
                  <a:endParaRPr lang="pl-PL">
                    <a:latin typeface="+mn-lt"/>
                  </a:endParaRPr>
                </a:p>
              </p:txBody>
            </p:sp>
            <p:sp>
              <p:nvSpPr>
                <p:cNvPr id="136302" name="Freeform 110"/>
                <p:cNvSpPr>
                  <a:spLocks/>
                </p:cNvSpPr>
                <p:nvPr/>
              </p:nvSpPr>
              <p:spPr bwMode="auto">
                <a:xfrm>
                  <a:off x="5278" y="1217"/>
                  <a:ext cx="4" cy="3"/>
                </a:xfrm>
                <a:custGeom>
                  <a:avLst/>
                  <a:gdLst/>
                  <a:ahLst/>
                  <a:cxnLst>
                    <a:cxn ang="0">
                      <a:pos x="4" y="0"/>
                    </a:cxn>
                    <a:cxn ang="0">
                      <a:pos x="4" y="0"/>
                    </a:cxn>
                    <a:cxn ang="0">
                      <a:pos x="4" y="0"/>
                    </a:cxn>
                    <a:cxn ang="0">
                      <a:pos x="3" y="0"/>
                    </a:cxn>
                    <a:cxn ang="0">
                      <a:pos x="2" y="0"/>
                    </a:cxn>
                    <a:cxn ang="0">
                      <a:pos x="0" y="2"/>
                    </a:cxn>
                    <a:cxn ang="0">
                      <a:pos x="2" y="3"/>
                    </a:cxn>
                    <a:cxn ang="0">
                      <a:pos x="2" y="2"/>
                    </a:cxn>
                    <a:cxn ang="0">
                      <a:pos x="3" y="2"/>
                    </a:cxn>
                    <a:cxn ang="0">
                      <a:pos x="4" y="2"/>
                    </a:cxn>
                    <a:cxn ang="0">
                      <a:pos x="4" y="0"/>
                    </a:cxn>
                    <a:cxn ang="0">
                      <a:pos x="4" y="0"/>
                    </a:cxn>
                  </a:cxnLst>
                  <a:rect l="0" t="0" r="r" b="b"/>
                  <a:pathLst>
                    <a:path w="4" h="3">
                      <a:moveTo>
                        <a:pt x="4" y="0"/>
                      </a:moveTo>
                      <a:lnTo>
                        <a:pt x="4" y="0"/>
                      </a:lnTo>
                      <a:lnTo>
                        <a:pt x="4" y="0"/>
                      </a:lnTo>
                      <a:lnTo>
                        <a:pt x="3" y="0"/>
                      </a:lnTo>
                      <a:lnTo>
                        <a:pt x="2" y="0"/>
                      </a:lnTo>
                      <a:lnTo>
                        <a:pt x="0" y="2"/>
                      </a:lnTo>
                      <a:lnTo>
                        <a:pt x="2" y="3"/>
                      </a:lnTo>
                      <a:lnTo>
                        <a:pt x="2" y="2"/>
                      </a:lnTo>
                      <a:lnTo>
                        <a:pt x="3" y="2"/>
                      </a:lnTo>
                      <a:lnTo>
                        <a:pt x="4" y="2"/>
                      </a:lnTo>
                      <a:lnTo>
                        <a:pt x="4" y="0"/>
                      </a:lnTo>
                      <a:lnTo>
                        <a:pt x="4" y="0"/>
                      </a:lnTo>
                      <a:close/>
                    </a:path>
                  </a:pathLst>
                </a:custGeom>
                <a:solidFill>
                  <a:srgbClr val="404040"/>
                </a:solidFill>
                <a:ln w="9525">
                  <a:noFill/>
                  <a:round/>
                  <a:headEnd/>
                  <a:tailEnd/>
                </a:ln>
              </p:spPr>
              <p:txBody>
                <a:bodyPr/>
                <a:lstStyle/>
                <a:p>
                  <a:endParaRPr lang="pl-PL">
                    <a:latin typeface="+mn-lt"/>
                  </a:endParaRPr>
                </a:p>
              </p:txBody>
            </p:sp>
            <p:sp>
              <p:nvSpPr>
                <p:cNvPr id="136303" name="Freeform 111"/>
                <p:cNvSpPr>
                  <a:spLocks/>
                </p:cNvSpPr>
                <p:nvPr/>
              </p:nvSpPr>
              <p:spPr bwMode="auto">
                <a:xfrm>
                  <a:off x="5282" y="1215"/>
                  <a:ext cx="6" cy="2"/>
                </a:xfrm>
                <a:custGeom>
                  <a:avLst/>
                  <a:gdLst/>
                  <a:ahLst/>
                  <a:cxnLst>
                    <a:cxn ang="0">
                      <a:pos x="6" y="0"/>
                    </a:cxn>
                    <a:cxn ang="0">
                      <a:pos x="4" y="0"/>
                    </a:cxn>
                    <a:cxn ang="0">
                      <a:pos x="3" y="0"/>
                    </a:cxn>
                    <a:cxn ang="0">
                      <a:pos x="3" y="1"/>
                    </a:cxn>
                    <a:cxn ang="0">
                      <a:pos x="2" y="1"/>
                    </a:cxn>
                    <a:cxn ang="0">
                      <a:pos x="0" y="2"/>
                    </a:cxn>
                    <a:cxn ang="0">
                      <a:pos x="0" y="2"/>
                    </a:cxn>
                    <a:cxn ang="0">
                      <a:pos x="2" y="2"/>
                    </a:cxn>
                    <a:cxn ang="0">
                      <a:pos x="3" y="1"/>
                    </a:cxn>
                    <a:cxn ang="0">
                      <a:pos x="4" y="1"/>
                    </a:cxn>
                    <a:cxn ang="0">
                      <a:pos x="6" y="0"/>
                    </a:cxn>
                    <a:cxn ang="0">
                      <a:pos x="6" y="0"/>
                    </a:cxn>
                  </a:cxnLst>
                  <a:rect l="0" t="0" r="r" b="b"/>
                  <a:pathLst>
                    <a:path w="6" h="2">
                      <a:moveTo>
                        <a:pt x="6" y="0"/>
                      </a:moveTo>
                      <a:lnTo>
                        <a:pt x="4" y="0"/>
                      </a:lnTo>
                      <a:lnTo>
                        <a:pt x="3" y="0"/>
                      </a:lnTo>
                      <a:lnTo>
                        <a:pt x="3" y="1"/>
                      </a:lnTo>
                      <a:lnTo>
                        <a:pt x="2" y="1"/>
                      </a:lnTo>
                      <a:lnTo>
                        <a:pt x="0" y="2"/>
                      </a:lnTo>
                      <a:lnTo>
                        <a:pt x="0" y="2"/>
                      </a:lnTo>
                      <a:lnTo>
                        <a:pt x="2" y="2"/>
                      </a:lnTo>
                      <a:lnTo>
                        <a:pt x="3" y="1"/>
                      </a:lnTo>
                      <a:lnTo>
                        <a:pt x="4" y="1"/>
                      </a:lnTo>
                      <a:lnTo>
                        <a:pt x="6" y="0"/>
                      </a:lnTo>
                      <a:lnTo>
                        <a:pt x="6" y="0"/>
                      </a:lnTo>
                      <a:close/>
                    </a:path>
                  </a:pathLst>
                </a:custGeom>
                <a:solidFill>
                  <a:srgbClr val="404040"/>
                </a:solidFill>
                <a:ln w="9525">
                  <a:noFill/>
                  <a:round/>
                  <a:headEnd/>
                  <a:tailEnd/>
                </a:ln>
              </p:spPr>
              <p:txBody>
                <a:bodyPr/>
                <a:lstStyle/>
                <a:p>
                  <a:endParaRPr lang="pl-PL">
                    <a:latin typeface="+mn-lt"/>
                  </a:endParaRPr>
                </a:p>
              </p:txBody>
            </p:sp>
            <p:sp>
              <p:nvSpPr>
                <p:cNvPr id="136304" name="Freeform 112"/>
                <p:cNvSpPr>
                  <a:spLocks/>
                </p:cNvSpPr>
                <p:nvPr/>
              </p:nvSpPr>
              <p:spPr bwMode="auto">
                <a:xfrm>
                  <a:off x="5288" y="1214"/>
                  <a:ext cx="3" cy="1"/>
                </a:xfrm>
                <a:custGeom>
                  <a:avLst/>
                  <a:gdLst/>
                  <a:ahLst/>
                  <a:cxnLst>
                    <a:cxn ang="0">
                      <a:pos x="3" y="0"/>
                    </a:cxn>
                    <a:cxn ang="0">
                      <a:pos x="2" y="0"/>
                    </a:cxn>
                    <a:cxn ang="0">
                      <a:pos x="1" y="0"/>
                    </a:cxn>
                    <a:cxn ang="0">
                      <a:pos x="0" y="0"/>
                    </a:cxn>
                    <a:cxn ang="0">
                      <a:pos x="0" y="1"/>
                    </a:cxn>
                    <a:cxn ang="0">
                      <a:pos x="0" y="1"/>
                    </a:cxn>
                    <a:cxn ang="0">
                      <a:pos x="1" y="1"/>
                    </a:cxn>
                    <a:cxn ang="0">
                      <a:pos x="1" y="1"/>
                    </a:cxn>
                    <a:cxn ang="0">
                      <a:pos x="2" y="1"/>
                    </a:cxn>
                    <a:cxn ang="0">
                      <a:pos x="3" y="1"/>
                    </a:cxn>
                    <a:cxn ang="0">
                      <a:pos x="3" y="0"/>
                    </a:cxn>
                  </a:cxnLst>
                  <a:rect l="0" t="0" r="r" b="b"/>
                  <a:pathLst>
                    <a:path w="3" h="1">
                      <a:moveTo>
                        <a:pt x="3" y="0"/>
                      </a:moveTo>
                      <a:lnTo>
                        <a:pt x="2" y="0"/>
                      </a:lnTo>
                      <a:lnTo>
                        <a:pt x="1" y="0"/>
                      </a:lnTo>
                      <a:lnTo>
                        <a:pt x="0" y="0"/>
                      </a:lnTo>
                      <a:lnTo>
                        <a:pt x="0" y="1"/>
                      </a:lnTo>
                      <a:lnTo>
                        <a:pt x="0" y="1"/>
                      </a:lnTo>
                      <a:lnTo>
                        <a:pt x="1" y="1"/>
                      </a:lnTo>
                      <a:lnTo>
                        <a:pt x="1" y="1"/>
                      </a:lnTo>
                      <a:lnTo>
                        <a:pt x="2" y="1"/>
                      </a:lnTo>
                      <a:lnTo>
                        <a:pt x="3" y="1"/>
                      </a:lnTo>
                      <a:lnTo>
                        <a:pt x="3" y="0"/>
                      </a:lnTo>
                      <a:close/>
                    </a:path>
                  </a:pathLst>
                </a:custGeom>
                <a:solidFill>
                  <a:srgbClr val="404040"/>
                </a:solidFill>
                <a:ln w="9525">
                  <a:noFill/>
                  <a:round/>
                  <a:headEnd/>
                  <a:tailEnd/>
                </a:ln>
              </p:spPr>
              <p:txBody>
                <a:bodyPr/>
                <a:lstStyle/>
                <a:p>
                  <a:endParaRPr lang="pl-PL">
                    <a:latin typeface="+mn-lt"/>
                  </a:endParaRPr>
                </a:p>
              </p:txBody>
            </p:sp>
            <p:sp>
              <p:nvSpPr>
                <p:cNvPr id="136305" name="Freeform 113"/>
                <p:cNvSpPr>
                  <a:spLocks/>
                </p:cNvSpPr>
                <p:nvPr/>
              </p:nvSpPr>
              <p:spPr bwMode="auto">
                <a:xfrm>
                  <a:off x="5291" y="1214"/>
                  <a:ext cx="1" cy="1"/>
                </a:xfrm>
                <a:custGeom>
                  <a:avLst/>
                  <a:gdLst/>
                  <a:ahLst/>
                  <a:cxnLst>
                    <a:cxn ang="0">
                      <a:pos x="0" y="1"/>
                    </a:cxn>
                    <a:cxn ang="0">
                      <a:pos x="0" y="1"/>
                    </a:cxn>
                    <a:cxn ang="0">
                      <a:pos x="0" y="0"/>
                    </a:cxn>
                    <a:cxn ang="0">
                      <a:pos x="0" y="0"/>
                    </a:cxn>
                    <a:cxn ang="0">
                      <a:pos x="0" y="0"/>
                    </a:cxn>
                    <a:cxn ang="0">
                      <a:pos x="0" y="1"/>
                    </a:cxn>
                  </a:cxnLst>
                  <a:rect l="0" t="0" r="r" b="b"/>
                  <a:pathLst>
                    <a:path h="1">
                      <a:moveTo>
                        <a:pt x="0" y="1"/>
                      </a:moveTo>
                      <a:lnTo>
                        <a:pt x="0" y="1"/>
                      </a:lnTo>
                      <a:lnTo>
                        <a:pt x="0" y="0"/>
                      </a:lnTo>
                      <a:lnTo>
                        <a:pt x="0" y="0"/>
                      </a:lnTo>
                      <a:lnTo>
                        <a:pt x="0" y="0"/>
                      </a:lnTo>
                      <a:lnTo>
                        <a:pt x="0" y="1"/>
                      </a:lnTo>
                      <a:close/>
                    </a:path>
                  </a:pathLst>
                </a:custGeom>
                <a:solidFill>
                  <a:srgbClr val="404040"/>
                </a:solidFill>
                <a:ln w="9525">
                  <a:noFill/>
                  <a:round/>
                  <a:headEnd/>
                  <a:tailEnd/>
                </a:ln>
              </p:spPr>
              <p:txBody>
                <a:bodyPr/>
                <a:lstStyle/>
                <a:p>
                  <a:endParaRPr lang="pl-PL">
                    <a:latin typeface="+mn-lt"/>
                  </a:endParaRPr>
                </a:p>
              </p:txBody>
            </p:sp>
            <p:sp>
              <p:nvSpPr>
                <p:cNvPr id="136306" name="Freeform 114"/>
                <p:cNvSpPr>
                  <a:spLocks/>
                </p:cNvSpPr>
                <p:nvPr/>
              </p:nvSpPr>
              <p:spPr bwMode="auto">
                <a:xfrm>
                  <a:off x="5336" y="1174"/>
                  <a:ext cx="1" cy="1"/>
                </a:xfrm>
                <a:custGeom>
                  <a:avLst/>
                  <a:gdLst/>
                  <a:ahLst/>
                  <a:cxnLst>
                    <a:cxn ang="0">
                      <a:pos x="0" y="0"/>
                    </a:cxn>
                    <a:cxn ang="0">
                      <a:pos x="1" y="0"/>
                    </a:cxn>
                    <a:cxn ang="0">
                      <a:pos x="1" y="0"/>
                    </a:cxn>
                    <a:cxn ang="0">
                      <a:pos x="1" y="0"/>
                    </a:cxn>
                    <a:cxn ang="0">
                      <a:pos x="1" y="0"/>
                    </a:cxn>
                    <a:cxn ang="0">
                      <a:pos x="0" y="0"/>
                    </a:cxn>
                  </a:cxnLst>
                  <a:rect l="0" t="0" r="r" b="b"/>
                  <a:pathLst>
                    <a:path w="1">
                      <a:moveTo>
                        <a:pt x="0" y="0"/>
                      </a:moveTo>
                      <a:lnTo>
                        <a:pt x="1" y="0"/>
                      </a:lnTo>
                      <a:lnTo>
                        <a:pt x="1" y="0"/>
                      </a:lnTo>
                      <a:lnTo>
                        <a:pt x="1" y="0"/>
                      </a:lnTo>
                      <a:lnTo>
                        <a:pt x="1" y="0"/>
                      </a:lnTo>
                      <a:lnTo>
                        <a:pt x="0" y="0"/>
                      </a:lnTo>
                      <a:close/>
                    </a:path>
                  </a:pathLst>
                </a:custGeom>
                <a:solidFill>
                  <a:srgbClr val="404040"/>
                </a:solidFill>
                <a:ln w="9525">
                  <a:noFill/>
                  <a:round/>
                  <a:headEnd/>
                  <a:tailEnd/>
                </a:ln>
              </p:spPr>
              <p:txBody>
                <a:bodyPr/>
                <a:lstStyle/>
                <a:p>
                  <a:endParaRPr lang="pl-PL">
                    <a:latin typeface="+mn-lt"/>
                  </a:endParaRPr>
                </a:p>
              </p:txBody>
            </p:sp>
            <p:sp>
              <p:nvSpPr>
                <p:cNvPr id="136307" name="Freeform 115"/>
                <p:cNvSpPr>
                  <a:spLocks/>
                </p:cNvSpPr>
                <p:nvPr/>
              </p:nvSpPr>
              <p:spPr bwMode="auto">
                <a:xfrm>
                  <a:off x="5336" y="1172"/>
                  <a:ext cx="3" cy="2"/>
                </a:xfrm>
                <a:custGeom>
                  <a:avLst/>
                  <a:gdLst/>
                  <a:ahLst/>
                  <a:cxnLst>
                    <a:cxn ang="0">
                      <a:pos x="3" y="0"/>
                    </a:cxn>
                    <a:cxn ang="0">
                      <a:pos x="1" y="0"/>
                    </a:cxn>
                    <a:cxn ang="0">
                      <a:pos x="1" y="0"/>
                    </a:cxn>
                    <a:cxn ang="0">
                      <a:pos x="1" y="0"/>
                    </a:cxn>
                    <a:cxn ang="0">
                      <a:pos x="1" y="1"/>
                    </a:cxn>
                    <a:cxn ang="0">
                      <a:pos x="0" y="2"/>
                    </a:cxn>
                    <a:cxn ang="0">
                      <a:pos x="1" y="2"/>
                    </a:cxn>
                    <a:cxn ang="0">
                      <a:pos x="1" y="1"/>
                    </a:cxn>
                    <a:cxn ang="0">
                      <a:pos x="3" y="1"/>
                    </a:cxn>
                    <a:cxn ang="0">
                      <a:pos x="3" y="1"/>
                    </a:cxn>
                    <a:cxn ang="0">
                      <a:pos x="3" y="0"/>
                    </a:cxn>
                    <a:cxn ang="0">
                      <a:pos x="3" y="1"/>
                    </a:cxn>
                    <a:cxn ang="0">
                      <a:pos x="3" y="0"/>
                    </a:cxn>
                  </a:cxnLst>
                  <a:rect l="0" t="0" r="r" b="b"/>
                  <a:pathLst>
                    <a:path w="3" h="2">
                      <a:moveTo>
                        <a:pt x="3" y="0"/>
                      </a:moveTo>
                      <a:lnTo>
                        <a:pt x="1" y="0"/>
                      </a:lnTo>
                      <a:lnTo>
                        <a:pt x="1" y="0"/>
                      </a:lnTo>
                      <a:lnTo>
                        <a:pt x="1" y="0"/>
                      </a:lnTo>
                      <a:lnTo>
                        <a:pt x="1" y="1"/>
                      </a:lnTo>
                      <a:lnTo>
                        <a:pt x="0" y="2"/>
                      </a:lnTo>
                      <a:lnTo>
                        <a:pt x="1" y="2"/>
                      </a:lnTo>
                      <a:lnTo>
                        <a:pt x="1" y="1"/>
                      </a:lnTo>
                      <a:lnTo>
                        <a:pt x="3" y="1"/>
                      </a:lnTo>
                      <a:lnTo>
                        <a:pt x="3" y="1"/>
                      </a:lnTo>
                      <a:lnTo>
                        <a:pt x="3" y="0"/>
                      </a:lnTo>
                      <a:lnTo>
                        <a:pt x="3" y="1"/>
                      </a:lnTo>
                      <a:lnTo>
                        <a:pt x="3" y="0"/>
                      </a:lnTo>
                      <a:close/>
                    </a:path>
                  </a:pathLst>
                </a:custGeom>
                <a:solidFill>
                  <a:srgbClr val="404040"/>
                </a:solidFill>
                <a:ln w="9525">
                  <a:noFill/>
                  <a:round/>
                  <a:headEnd/>
                  <a:tailEnd/>
                </a:ln>
              </p:spPr>
              <p:txBody>
                <a:bodyPr/>
                <a:lstStyle/>
                <a:p>
                  <a:endParaRPr lang="pl-PL">
                    <a:latin typeface="+mn-lt"/>
                  </a:endParaRPr>
                </a:p>
              </p:txBody>
            </p:sp>
            <p:sp>
              <p:nvSpPr>
                <p:cNvPr id="136308" name="Freeform 116"/>
                <p:cNvSpPr>
                  <a:spLocks/>
                </p:cNvSpPr>
                <p:nvPr/>
              </p:nvSpPr>
              <p:spPr bwMode="auto">
                <a:xfrm>
                  <a:off x="5339" y="1170"/>
                  <a:ext cx="1" cy="3"/>
                </a:xfrm>
                <a:custGeom>
                  <a:avLst/>
                  <a:gdLst/>
                  <a:ahLst/>
                  <a:cxnLst>
                    <a:cxn ang="0">
                      <a:pos x="1" y="0"/>
                    </a:cxn>
                    <a:cxn ang="0">
                      <a:pos x="1" y="0"/>
                    </a:cxn>
                    <a:cxn ang="0">
                      <a:pos x="1" y="0"/>
                    </a:cxn>
                    <a:cxn ang="0">
                      <a:pos x="0" y="0"/>
                    </a:cxn>
                    <a:cxn ang="0">
                      <a:pos x="0" y="0"/>
                    </a:cxn>
                    <a:cxn ang="0">
                      <a:pos x="0" y="2"/>
                    </a:cxn>
                    <a:cxn ang="0">
                      <a:pos x="0" y="3"/>
                    </a:cxn>
                    <a:cxn ang="0">
                      <a:pos x="0" y="2"/>
                    </a:cxn>
                    <a:cxn ang="0">
                      <a:pos x="1" y="2"/>
                    </a:cxn>
                    <a:cxn ang="0">
                      <a:pos x="1" y="2"/>
                    </a:cxn>
                    <a:cxn ang="0">
                      <a:pos x="1" y="2"/>
                    </a:cxn>
                    <a:cxn ang="0">
                      <a:pos x="1" y="2"/>
                    </a:cxn>
                    <a:cxn ang="0">
                      <a:pos x="1" y="0"/>
                    </a:cxn>
                  </a:cxnLst>
                  <a:rect l="0" t="0" r="r" b="b"/>
                  <a:pathLst>
                    <a:path w="1" h="3">
                      <a:moveTo>
                        <a:pt x="1" y="0"/>
                      </a:moveTo>
                      <a:lnTo>
                        <a:pt x="1" y="0"/>
                      </a:lnTo>
                      <a:lnTo>
                        <a:pt x="1" y="0"/>
                      </a:lnTo>
                      <a:lnTo>
                        <a:pt x="0" y="0"/>
                      </a:lnTo>
                      <a:lnTo>
                        <a:pt x="0" y="0"/>
                      </a:lnTo>
                      <a:lnTo>
                        <a:pt x="0" y="2"/>
                      </a:lnTo>
                      <a:lnTo>
                        <a:pt x="0" y="3"/>
                      </a:lnTo>
                      <a:lnTo>
                        <a:pt x="0" y="2"/>
                      </a:lnTo>
                      <a:lnTo>
                        <a:pt x="1" y="2"/>
                      </a:lnTo>
                      <a:lnTo>
                        <a:pt x="1" y="2"/>
                      </a:lnTo>
                      <a:lnTo>
                        <a:pt x="1" y="2"/>
                      </a:lnTo>
                      <a:lnTo>
                        <a:pt x="1" y="2"/>
                      </a:lnTo>
                      <a:lnTo>
                        <a:pt x="1" y="0"/>
                      </a:lnTo>
                      <a:close/>
                    </a:path>
                  </a:pathLst>
                </a:custGeom>
                <a:solidFill>
                  <a:srgbClr val="404040"/>
                </a:solidFill>
                <a:ln w="9525">
                  <a:noFill/>
                  <a:round/>
                  <a:headEnd/>
                  <a:tailEnd/>
                </a:ln>
              </p:spPr>
              <p:txBody>
                <a:bodyPr/>
                <a:lstStyle/>
                <a:p>
                  <a:endParaRPr lang="pl-PL">
                    <a:latin typeface="+mn-lt"/>
                  </a:endParaRPr>
                </a:p>
              </p:txBody>
            </p:sp>
            <p:sp>
              <p:nvSpPr>
                <p:cNvPr id="136309" name="Freeform 117"/>
                <p:cNvSpPr>
                  <a:spLocks/>
                </p:cNvSpPr>
                <p:nvPr/>
              </p:nvSpPr>
              <p:spPr bwMode="auto">
                <a:xfrm>
                  <a:off x="5340" y="1169"/>
                  <a:ext cx="2" cy="3"/>
                </a:xfrm>
                <a:custGeom>
                  <a:avLst/>
                  <a:gdLst/>
                  <a:ahLst/>
                  <a:cxnLst>
                    <a:cxn ang="0">
                      <a:pos x="1" y="0"/>
                    </a:cxn>
                    <a:cxn ang="0">
                      <a:pos x="1" y="0"/>
                    </a:cxn>
                    <a:cxn ang="0">
                      <a:pos x="1" y="1"/>
                    </a:cxn>
                    <a:cxn ang="0">
                      <a:pos x="1" y="1"/>
                    </a:cxn>
                    <a:cxn ang="0">
                      <a:pos x="0" y="1"/>
                    </a:cxn>
                    <a:cxn ang="0">
                      <a:pos x="0" y="1"/>
                    </a:cxn>
                    <a:cxn ang="0">
                      <a:pos x="0" y="3"/>
                    </a:cxn>
                    <a:cxn ang="0">
                      <a:pos x="0" y="3"/>
                    </a:cxn>
                    <a:cxn ang="0">
                      <a:pos x="1" y="1"/>
                    </a:cxn>
                    <a:cxn ang="0">
                      <a:pos x="1" y="1"/>
                    </a:cxn>
                    <a:cxn ang="0">
                      <a:pos x="2" y="1"/>
                    </a:cxn>
                    <a:cxn ang="0">
                      <a:pos x="2" y="1"/>
                    </a:cxn>
                    <a:cxn ang="0">
                      <a:pos x="1" y="0"/>
                    </a:cxn>
                  </a:cxnLst>
                  <a:rect l="0" t="0" r="r" b="b"/>
                  <a:pathLst>
                    <a:path w="2" h="3">
                      <a:moveTo>
                        <a:pt x="1" y="0"/>
                      </a:moveTo>
                      <a:lnTo>
                        <a:pt x="1" y="0"/>
                      </a:lnTo>
                      <a:lnTo>
                        <a:pt x="1" y="1"/>
                      </a:lnTo>
                      <a:lnTo>
                        <a:pt x="1" y="1"/>
                      </a:lnTo>
                      <a:lnTo>
                        <a:pt x="0" y="1"/>
                      </a:lnTo>
                      <a:lnTo>
                        <a:pt x="0" y="1"/>
                      </a:lnTo>
                      <a:lnTo>
                        <a:pt x="0" y="3"/>
                      </a:lnTo>
                      <a:lnTo>
                        <a:pt x="0" y="3"/>
                      </a:lnTo>
                      <a:lnTo>
                        <a:pt x="1" y="1"/>
                      </a:lnTo>
                      <a:lnTo>
                        <a:pt x="1" y="1"/>
                      </a:lnTo>
                      <a:lnTo>
                        <a:pt x="2" y="1"/>
                      </a:lnTo>
                      <a:lnTo>
                        <a:pt x="2" y="1"/>
                      </a:lnTo>
                      <a:lnTo>
                        <a:pt x="1" y="0"/>
                      </a:lnTo>
                      <a:close/>
                    </a:path>
                  </a:pathLst>
                </a:custGeom>
                <a:solidFill>
                  <a:srgbClr val="404040"/>
                </a:solidFill>
                <a:ln w="9525">
                  <a:noFill/>
                  <a:round/>
                  <a:headEnd/>
                  <a:tailEnd/>
                </a:ln>
              </p:spPr>
              <p:txBody>
                <a:bodyPr/>
                <a:lstStyle/>
                <a:p>
                  <a:endParaRPr lang="pl-PL">
                    <a:latin typeface="+mn-lt"/>
                  </a:endParaRPr>
                </a:p>
              </p:txBody>
            </p:sp>
            <p:sp>
              <p:nvSpPr>
                <p:cNvPr id="136310" name="Freeform 118"/>
                <p:cNvSpPr>
                  <a:spLocks/>
                </p:cNvSpPr>
                <p:nvPr/>
              </p:nvSpPr>
              <p:spPr bwMode="auto">
                <a:xfrm>
                  <a:off x="5341" y="1169"/>
                  <a:ext cx="3" cy="1"/>
                </a:xfrm>
                <a:custGeom>
                  <a:avLst/>
                  <a:gdLst/>
                  <a:ahLst/>
                  <a:cxnLst>
                    <a:cxn ang="0">
                      <a:pos x="3" y="0"/>
                    </a:cxn>
                    <a:cxn ang="0">
                      <a:pos x="3" y="0"/>
                    </a:cxn>
                    <a:cxn ang="0">
                      <a:pos x="1" y="0"/>
                    </a:cxn>
                    <a:cxn ang="0">
                      <a:pos x="1" y="0"/>
                    </a:cxn>
                    <a:cxn ang="0">
                      <a:pos x="0" y="0"/>
                    </a:cxn>
                    <a:cxn ang="0">
                      <a:pos x="0" y="0"/>
                    </a:cxn>
                    <a:cxn ang="0">
                      <a:pos x="1" y="1"/>
                    </a:cxn>
                    <a:cxn ang="0">
                      <a:pos x="1" y="1"/>
                    </a:cxn>
                    <a:cxn ang="0">
                      <a:pos x="1" y="1"/>
                    </a:cxn>
                    <a:cxn ang="0">
                      <a:pos x="3" y="1"/>
                    </a:cxn>
                    <a:cxn ang="0">
                      <a:pos x="3" y="1"/>
                    </a:cxn>
                    <a:cxn ang="0">
                      <a:pos x="1" y="0"/>
                    </a:cxn>
                    <a:cxn ang="0">
                      <a:pos x="3" y="1"/>
                    </a:cxn>
                    <a:cxn ang="0">
                      <a:pos x="3" y="0"/>
                    </a:cxn>
                    <a:cxn ang="0">
                      <a:pos x="3" y="0"/>
                    </a:cxn>
                    <a:cxn ang="0">
                      <a:pos x="3" y="0"/>
                    </a:cxn>
                    <a:cxn ang="0">
                      <a:pos x="3" y="0"/>
                    </a:cxn>
                  </a:cxnLst>
                  <a:rect l="0" t="0" r="r" b="b"/>
                  <a:pathLst>
                    <a:path w="3" h="1">
                      <a:moveTo>
                        <a:pt x="3" y="0"/>
                      </a:moveTo>
                      <a:lnTo>
                        <a:pt x="3" y="0"/>
                      </a:lnTo>
                      <a:lnTo>
                        <a:pt x="1" y="0"/>
                      </a:lnTo>
                      <a:lnTo>
                        <a:pt x="1" y="0"/>
                      </a:lnTo>
                      <a:lnTo>
                        <a:pt x="0" y="0"/>
                      </a:lnTo>
                      <a:lnTo>
                        <a:pt x="0" y="0"/>
                      </a:lnTo>
                      <a:lnTo>
                        <a:pt x="1" y="1"/>
                      </a:lnTo>
                      <a:lnTo>
                        <a:pt x="1" y="1"/>
                      </a:lnTo>
                      <a:lnTo>
                        <a:pt x="1" y="1"/>
                      </a:lnTo>
                      <a:lnTo>
                        <a:pt x="3" y="1"/>
                      </a:lnTo>
                      <a:lnTo>
                        <a:pt x="3" y="1"/>
                      </a:lnTo>
                      <a:lnTo>
                        <a:pt x="1" y="0"/>
                      </a:lnTo>
                      <a:lnTo>
                        <a:pt x="3" y="1"/>
                      </a:lnTo>
                      <a:lnTo>
                        <a:pt x="3" y="0"/>
                      </a:lnTo>
                      <a:lnTo>
                        <a:pt x="3" y="0"/>
                      </a:lnTo>
                      <a:lnTo>
                        <a:pt x="3" y="0"/>
                      </a:lnTo>
                      <a:lnTo>
                        <a:pt x="3" y="0"/>
                      </a:lnTo>
                      <a:close/>
                    </a:path>
                  </a:pathLst>
                </a:custGeom>
                <a:solidFill>
                  <a:srgbClr val="404040"/>
                </a:solidFill>
                <a:ln w="9525">
                  <a:noFill/>
                  <a:round/>
                  <a:headEnd/>
                  <a:tailEnd/>
                </a:ln>
              </p:spPr>
              <p:txBody>
                <a:bodyPr/>
                <a:lstStyle/>
                <a:p>
                  <a:endParaRPr lang="pl-PL">
                    <a:latin typeface="+mn-lt"/>
                  </a:endParaRPr>
                </a:p>
              </p:txBody>
            </p:sp>
            <p:sp>
              <p:nvSpPr>
                <p:cNvPr id="136311" name="Freeform 119"/>
                <p:cNvSpPr>
                  <a:spLocks/>
                </p:cNvSpPr>
                <p:nvPr/>
              </p:nvSpPr>
              <p:spPr bwMode="auto">
                <a:xfrm>
                  <a:off x="5339" y="1169"/>
                  <a:ext cx="5" cy="4"/>
                </a:xfrm>
                <a:custGeom>
                  <a:avLst/>
                  <a:gdLst/>
                  <a:ahLst/>
                  <a:cxnLst>
                    <a:cxn ang="0">
                      <a:pos x="0" y="4"/>
                    </a:cxn>
                    <a:cxn ang="0">
                      <a:pos x="0" y="4"/>
                    </a:cxn>
                    <a:cxn ang="0">
                      <a:pos x="5" y="0"/>
                    </a:cxn>
                    <a:cxn ang="0">
                      <a:pos x="3" y="0"/>
                    </a:cxn>
                    <a:cxn ang="0">
                      <a:pos x="0" y="3"/>
                    </a:cxn>
                    <a:cxn ang="0">
                      <a:pos x="0" y="3"/>
                    </a:cxn>
                    <a:cxn ang="0">
                      <a:pos x="0" y="3"/>
                    </a:cxn>
                    <a:cxn ang="0">
                      <a:pos x="0" y="4"/>
                    </a:cxn>
                    <a:cxn ang="0">
                      <a:pos x="0" y="4"/>
                    </a:cxn>
                    <a:cxn ang="0">
                      <a:pos x="0" y="4"/>
                    </a:cxn>
                    <a:cxn ang="0">
                      <a:pos x="0" y="4"/>
                    </a:cxn>
                  </a:cxnLst>
                  <a:rect l="0" t="0" r="r" b="b"/>
                  <a:pathLst>
                    <a:path w="5" h="4">
                      <a:moveTo>
                        <a:pt x="0" y="4"/>
                      </a:moveTo>
                      <a:lnTo>
                        <a:pt x="0" y="4"/>
                      </a:lnTo>
                      <a:lnTo>
                        <a:pt x="5" y="0"/>
                      </a:lnTo>
                      <a:lnTo>
                        <a:pt x="3" y="0"/>
                      </a:lnTo>
                      <a:lnTo>
                        <a:pt x="0" y="3"/>
                      </a:lnTo>
                      <a:lnTo>
                        <a:pt x="0" y="3"/>
                      </a:lnTo>
                      <a:lnTo>
                        <a:pt x="0" y="3"/>
                      </a:lnTo>
                      <a:lnTo>
                        <a:pt x="0" y="4"/>
                      </a:lnTo>
                      <a:lnTo>
                        <a:pt x="0" y="4"/>
                      </a:lnTo>
                      <a:lnTo>
                        <a:pt x="0" y="4"/>
                      </a:lnTo>
                      <a:lnTo>
                        <a:pt x="0" y="4"/>
                      </a:lnTo>
                      <a:close/>
                    </a:path>
                  </a:pathLst>
                </a:custGeom>
                <a:solidFill>
                  <a:srgbClr val="404040"/>
                </a:solidFill>
                <a:ln w="9525">
                  <a:noFill/>
                  <a:round/>
                  <a:headEnd/>
                  <a:tailEnd/>
                </a:ln>
              </p:spPr>
              <p:txBody>
                <a:bodyPr/>
                <a:lstStyle/>
                <a:p>
                  <a:endParaRPr lang="pl-PL">
                    <a:latin typeface="+mn-lt"/>
                  </a:endParaRPr>
                </a:p>
              </p:txBody>
            </p:sp>
            <p:sp>
              <p:nvSpPr>
                <p:cNvPr id="136312" name="Freeform 120"/>
                <p:cNvSpPr>
                  <a:spLocks/>
                </p:cNvSpPr>
                <p:nvPr/>
              </p:nvSpPr>
              <p:spPr bwMode="auto">
                <a:xfrm>
                  <a:off x="5337" y="1172"/>
                  <a:ext cx="2" cy="2"/>
                </a:xfrm>
                <a:custGeom>
                  <a:avLst/>
                  <a:gdLst/>
                  <a:ahLst/>
                  <a:cxnLst>
                    <a:cxn ang="0">
                      <a:pos x="0" y="2"/>
                    </a:cxn>
                    <a:cxn ang="0">
                      <a:pos x="0" y="2"/>
                    </a:cxn>
                    <a:cxn ang="0">
                      <a:pos x="2" y="2"/>
                    </a:cxn>
                    <a:cxn ang="0">
                      <a:pos x="2" y="1"/>
                    </a:cxn>
                    <a:cxn ang="0">
                      <a:pos x="2" y="1"/>
                    </a:cxn>
                    <a:cxn ang="0">
                      <a:pos x="2" y="1"/>
                    </a:cxn>
                    <a:cxn ang="0">
                      <a:pos x="2" y="0"/>
                    </a:cxn>
                    <a:cxn ang="0">
                      <a:pos x="2" y="0"/>
                    </a:cxn>
                    <a:cxn ang="0">
                      <a:pos x="0" y="1"/>
                    </a:cxn>
                    <a:cxn ang="0">
                      <a:pos x="0" y="1"/>
                    </a:cxn>
                    <a:cxn ang="0">
                      <a:pos x="0" y="1"/>
                    </a:cxn>
                    <a:cxn ang="0">
                      <a:pos x="0" y="1"/>
                    </a:cxn>
                    <a:cxn ang="0">
                      <a:pos x="0" y="2"/>
                    </a:cxn>
                  </a:cxnLst>
                  <a:rect l="0" t="0" r="r" b="b"/>
                  <a:pathLst>
                    <a:path w="2" h="2">
                      <a:moveTo>
                        <a:pt x="0" y="2"/>
                      </a:moveTo>
                      <a:lnTo>
                        <a:pt x="0" y="2"/>
                      </a:lnTo>
                      <a:lnTo>
                        <a:pt x="2" y="2"/>
                      </a:lnTo>
                      <a:lnTo>
                        <a:pt x="2" y="1"/>
                      </a:lnTo>
                      <a:lnTo>
                        <a:pt x="2" y="1"/>
                      </a:lnTo>
                      <a:lnTo>
                        <a:pt x="2" y="1"/>
                      </a:lnTo>
                      <a:lnTo>
                        <a:pt x="2" y="0"/>
                      </a:lnTo>
                      <a:lnTo>
                        <a:pt x="2" y="0"/>
                      </a:lnTo>
                      <a:lnTo>
                        <a:pt x="0" y="1"/>
                      </a:lnTo>
                      <a:lnTo>
                        <a:pt x="0" y="1"/>
                      </a:lnTo>
                      <a:lnTo>
                        <a:pt x="0" y="1"/>
                      </a:lnTo>
                      <a:lnTo>
                        <a:pt x="0" y="1"/>
                      </a:lnTo>
                      <a:lnTo>
                        <a:pt x="0" y="2"/>
                      </a:lnTo>
                      <a:close/>
                    </a:path>
                  </a:pathLst>
                </a:custGeom>
                <a:solidFill>
                  <a:srgbClr val="404040"/>
                </a:solidFill>
                <a:ln w="9525">
                  <a:noFill/>
                  <a:round/>
                  <a:headEnd/>
                  <a:tailEnd/>
                </a:ln>
              </p:spPr>
              <p:txBody>
                <a:bodyPr/>
                <a:lstStyle/>
                <a:p>
                  <a:endParaRPr lang="pl-PL">
                    <a:latin typeface="+mn-lt"/>
                  </a:endParaRPr>
                </a:p>
              </p:txBody>
            </p:sp>
            <p:sp>
              <p:nvSpPr>
                <p:cNvPr id="136313" name="Freeform 121"/>
                <p:cNvSpPr>
                  <a:spLocks/>
                </p:cNvSpPr>
                <p:nvPr/>
              </p:nvSpPr>
              <p:spPr bwMode="auto">
                <a:xfrm>
                  <a:off x="5335" y="1173"/>
                  <a:ext cx="2" cy="3"/>
                </a:xfrm>
                <a:custGeom>
                  <a:avLst/>
                  <a:gdLst/>
                  <a:ahLst/>
                  <a:cxnLst>
                    <a:cxn ang="0">
                      <a:pos x="1" y="1"/>
                    </a:cxn>
                    <a:cxn ang="0">
                      <a:pos x="1" y="3"/>
                    </a:cxn>
                    <a:cxn ang="0">
                      <a:pos x="1" y="1"/>
                    </a:cxn>
                    <a:cxn ang="0">
                      <a:pos x="1" y="1"/>
                    </a:cxn>
                    <a:cxn ang="0">
                      <a:pos x="2" y="1"/>
                    </a:cxn>
                    <a:cxn ang="0">
                      <a:pos x="2" y="1"/>
                    </a:cxn>
                    <a:cxn ang="0">
                      <a:pos x="2" y="0"/>
                    </a:cxn>
                    <a:cxn ang="0">
                      <a:pos x="1" y="0"/>
                    </a:cxn>
                    <a:cxn ang="0">
                      <a:pos x="1" y="0"/>
                    </a:cxn>
                    <a:cxn ang="0">
                      <a:pos x="1" y="1"/>
                    </a:cxn>
                    <a:cxn ang="0">
                      <a:pos x="1" y="1"/>
                    </a:cxn>
                    <a:cxn ang="0">
                      <a:pos x="0" y="1"/>
                    </a:cxn>
                    <a:cxn ang="0">
                      <a:pos x="1" y="1"/>
                    </a:cxn>
                  </a:cxnLst>
                  <a:rect l="0" t="0" r="r" b="b"/>
                  <a:pathLst>
                    <a:path w="2" h="3">
                      <a:moveTo>
                        <a:pt x="1" y="1"/>
                      </a:moveTo>
                      <a:lnTo>
                        <a:pt x="1" y="3"/>
                      </a:lnTo>
                      <a:lnTo>
                        <a:pt x="1" y="1"/>
                      </a:lnTo>
                      <a:lnTo>
                        <a:pt x="1" y="1"/>
                      </a:lnTo>
                      <a:lnTo>
                        <a:pt x="2" y="1"/>
                      </a:lnTo>
                      <a:lnTo>
                        <a:pt x="2" y="1"/>
                      </a:lnTo>
                      <a:lnTo>
                        <a:pt x="2" y="0"/>
                      </a:lnTo>
                      <a:lnTo>
                        <a:pt x="1" y="0"/>
                      </a:lnTo>
                      <a:lnTo>
                        <a:pt x="1" y="0"/>
                      </a:lnTo>
                      <a:lnTo>
                        <a:pt x="1" y="1"/>
                      </a:lnTo>
                      <a:lnTo>
                        <a:pt x="1" y="1"/>
                      </a:lnTo>
                      <a:lnTo>
                        <a:pt x="0" y="1"/>
                      </a:lnTo>
                      <a:lnTo>
                        <a:pt x="1" y="1"/>
                      </a:lnTo>
                      <a:close/>
                    </a:path>
                  </a:pathLst>
                </a:custGeom>
                <a:solidFill>
                  <a:srgbClr val="404040"/>
                </a:solidFill>
                <a:ln w="9525">
                  <a:noFill/>
                  <a:round/>
                  <a:headEnd/>
                  <a:tailEnd/>
                </a:ln>
              </p:spPr>
              <p:txBody>
                <a:bodyPr/>
                <a:lstStyle/>
                <a:p>
                  <a:endParaRPr lang="pl-PL">
                    <a:latin typeface="+mn-lt"/>
                  </a:endParaRPr>
                </a:p>
              </p:txBody>
            </p:sp>
            <p:sp>
              <p:nvSpPr>
                <p:cNvPr id="136314" name="Freeform 122"/>
                <p:cNvSpPr>
                  <a:spLocks/>
                </p:cNvSpPr>
                <p:nvPr/>
              </p:nvSpPr>
              <p:spPr bwMode="auto">
                <a:xfrm>
                  <a:off x="5333" y="1174"/>
                  <a:ext cx="3" cy="2"/>
                </a:xfrm>
                <a:custGeom>
                  <a:avLst/>
                  <a:gdLst/>
                  <a:ahLst/>
                  <a:cxnLst>
                    <a:cxn ang="0">
                      <a:pos x="2" y="2"/>
                    </a:cxn>
                    <a:cxn ang="0">
                      <a:pos x="0" y="2"/>
                    </a:cxn>
                    <a:cxn ang="0">
                      <a:pos x="2" y="2"/>
                    </a:cxn>
                    <a:cxn ang="0">
                      <a:pos x="2" y="2"/>
                    </a:cxn>
                    <a:cxn ang="0">
                      <a:pos x="2" y="2"/>
                    </a:cxn>
                    <a:cxn ang="0">
                      <a:pos x="3" y="0"/>
                    </a:cxn>
                    <a:cxn ang="0">
                      <a:pos x="2" y="0"/>
                    </a:cxn>
                    <a:cxn ang="0">
                      <a:pos x="2" y="0"/>
                    </a:cxn>
                    <a:cxn ang="0">
                      <a:pos x="2" y="0"/>
                    </a:cxn>
                    <a:cxn ang="0">
                      <a:pos x="2" y="0"/>
                    </a:cxn>
                    <a:cxn ang="0">
                      <a:pos x="0" y="0"/>
                    </a:cxn>
                    <a:cxn ang="0">
                      <a:pos x="0" y="2"/>
                    </a:cxn>
                    <a:cxn ang="0">
                      <a:pos x="2" y="2"/>
                    </a:cxn>
                  </a:cxnLst>
                  <a:rect l="0" t="0" r="r" b="b"/>
                  <a:pathLst>
                    <a:path w="3" h="2">
                      <a:moveTo>
                        <a:pt x="2" y="2"/>
                      </a:moveTo>
                      <a:lnTo>
                        <a:pt x="0" y="2"/>
                      </a:lnTo>
                      <a:lnTo>
                        <a:pt x="2" y="2"/>
                      </a:lnTo>
                      <a:lnTo>
                        <a:pt x="2" y="2"/>
                      </a:lnTo>
                      <a:lnTo>
                        <a:pt x="2" y="2"/>
                      </a:lnTo>
                      <a:lnTo>
                        <a:pt x="3" y="0"/>
                      </a:lnTo>
                      <a:lnTo>
                        <a:pt x="2" y="0"/>
                      </a:lnTo>
                      <a:lnTo>
                        <a:pt x="2" y="0"/>
                      </a:lnTo>
                      <a:lnTo>
                        <a:pt x="2" y="0"/>
                      </a:lnTo>
                      <a:lnTo>
                        <a:pt x="2" y="0"/>
                      </a:lnTo>
                      <a:lnTo>
                        <a:pt x="0" y="0"/>
                      </a:lnTo>
                      <a:lnTo>
                        <a:pt x="0" y="2"/>
                      </a:lnTo>
                      <a:lnTo>
                        <a:pt x="2" y="2"/>
                      </a:lnTo>
                      <a:close/>
                    </a:path>
                  </a:pathLst>
                </a:custGeom>
                <a:solidFill>
                  <a:srgbClr val="404040"/>
                </a:solidFill>
                <a:ln w="9525">
                  <a:noFill/>
                  <a:round/>
                  <a:headEnd/>
                  <a:tailEnd/>
                </a:ln>
              </p:spPr>
              <p:txBody>
                <a:bodyPr/>
                <a:lstStyle/>
                <a:p>
                  <a:endParaRPr lang="pl-PL">
                    <a:latin typeface="+mn-lt"/>
                  </a:endParaRPr>
                </a:p>
              </p:txBody>
            </p:sp>
            <p:sp>
              <p:nvSpPr>
                <p:cNvPr id="136315" name="Freeform 123"/>
                <p:cNvSpPr>
                  <a:spLocks/>
                </p:cNvSpPr>
                <p:nvPr/>
              </p:nvSpPr>
              <p:spPr bwMode="auto">
                <a:xfrm>
                  <a:off x="5332" y="1176"/>
                  <a:ext cx="3" cy="1"/>
                </a:xfrm>
                <a:custGeom>
                  <a:avLst/>
                  <a:gdLst/>
                  <a:ahLst/>
                  <a:cxnLst>
                    <a:cxn ang="0">
                      <a:pos x="0" y="1"/>
                    </a:cxn>
                    <a:cxn ang="0">
                      <a:pos x="1" y="1"/>
                    </a:cxn>
                    <a:cxn ang="0">
                      <a:pos x="1" y="1"/>
                    </a:cxn>
                    <a:cxn ang="0">
                      <a:pos x="1" y="1"/>
                    </a:cxn>
                    <a:cxn ang="0">
                      <a:pos x="3" y="0"/>
                    </a:cxn>
                    <a:cxn ang="0">
                      <a:pos x="1" y="0"/>
                    </a:cxn>
                    <a:cxn ang="0">
                      <a:pos x="1" y="0"/>
                    </a:cxn>
                    <a:cxn ang="0">
                      <a:pos x="0" y="0"/>
                    </a:cxn>
                    <a:cxn ang="0">
                      <a:pos x="0" y="0"/>
                    </a:cxn>
                    <a:cxn ang="0">
                      <a:pos x="0" y="1"/>
                    </a:cxn>
                  </a:cxnLst>
                  <a:rect l="0" t="0" r="r" b="b"/>
                  <a:pathLst>
                    <a:path w="3" h="1">
                      <a:moveTo>
                        <a:pt x="0" y="1"/>
                      </a:moveTo>
                      <a:lnTo>
                        <a:pt x="1" y="1"/>
                      </a:lnTo>
                      <a:lnTo>
                        <a:pt x="1" y="1"/>
                      </a:lnTo>
                      <a:lnTo>
                        <a:pt x="1" y="1"/>
                      </a:lnTo>
                      <a:lnTo>
                        <a:pt x="3" y="0"/>
                      </a:lnTo>
                      <a:lnTo>
                        <a:pt x="1" y="0"/>
                      </a:lnTo>
                      <a:lnTo>
                        <a:pt x="1" y="0"/>
                      </a:lnTo>
                      <a:lnTo>
                        <a:pt x="0" y="0"/>
                      </a:lnTo>
                      <a:lnTo>
                        <a:pt x="0" y="0"/>
                      </a:lnTo>
                      <a:lnTo>
                        <a:pt x="0" y="1"/>
                      </a:lnTo>
                      <a:close/>
                    </a:path>
                  </a:pathLst>
                </a:custGeom>
                <a:solidFill>
                  <a:srgbClr val="404040"/>
                </a:solidFill>
                <a:ln w="9525">
                  <a:noFill/>
                  <a:round/>
                  <a:headEnd/>
                  <a:tailEnd/>
                </a:ln>
              </p:spPr>
              <p:txBody>
                <a:bodyPr/>
                <a:lstStyle/>
                <a:p>
                  <a:endParaRPr lang="pl-PL">
                    <a:latin typeface="+mn-lt"/>
                  </a:endParaRPr>
                </a:p>
              </p:txBody>
            </p:sp>
            <p:sp>
              <p:nvSpPr>
                <p:cNvPr id="136316" name="Freeform 124"/>
                <p:cNvSpPr>
                  <a:spLocks/>
                </p:cNvSpPr>
                <p:nvPr/>
              </p:nvSpPr>
              <p:spPr bwMode="auto">
                <a:xfrm>
                  <a:off x="5331" y="1177"/>
                  <a:ext cx="1" cy="1"/>
                </a:xfrm>
                <a:custGeom>
                  <a:avLst/>
                  <a:gdLst/>
                  <a:ahLst/>
                  <a:cxnLst>
                    <a:cxn ang="0">
                      <a:pos x="1" y="0"/>
                    </a:cxn>
                    <a:cxn ang="0">
                      <a:pos x="0" y="0"/>
                    </a:cxn>
                    <a:cxn ang="0">
                      <a:pos x="1" y="0"/>
                    </a:cxn>
                    <a:cxn ang="0">
                      <a:pos x="1" y="1"/>
                    </a:cxn>
                    <a:cxn ang="0">
                      <a:pos x="1" y="0"/>
                    </a:cxn>
                  </a:cxnLst>
                  <a:rect l="0" t="0" r="r" b="b"/>
                  <a:pathLst>
                    <a:path w="1" h="1">
                      <a:moveTo>
                        <a:pt x="1" y="0"/>
                      </a:moveTo>
                      <a:lnTo>
                        <a:pt x="0" y="0"/>
                      </a:lnTo>
                      <a:lnTo>
                        <a:pt x="1" y="0"/>
                      </a:lnTo>
                      <a:lnTo>
                        <a:pt x="1" y="1"/>
                      </a:lnTo>
                      <a:lnTo>
                        <a:pt x="1" y="0"/>
                      </a:lnTo>
                      <a:close/>
                    </a:path>
                  </a:pathLst>
                </a:custGeom>
                <a:solidFill>
                  <a:srgbClr val="404040"/>
                </a:solidFill>
                <a:ln w="9525">
                  <a:noFill/>
                  <a:round/>
                  <a:headEnd/>
                  <a:tailEnd/>
                </a:ln>
              </p:spPr>
              <p:txBody>
                <a:bodyPr/>
                <a:lstStyle/>
                <a:p>
                  <a:endParaRPr lang="pl-PL">
                    <a:latin typeface="+mn-lt"/>
                  </a:endParaRPr>
                </a:p>
              </p:txBody>
            </p:sp>
            <p:sp>
              <p:nvSpPr>
                <p:cNvPr id="136317" name="Freeform 125"/>
                <p:cNvSpPr>
                  <a:spLocks/>
                </p:cNvSpPr>
                <p:nvPr/>
              </p:nvSpPr>
              <p:spPr bwMode="auto">
                <a:xfrm>
                  <a:off x="5291" y="1160"/>
                  <a:ext cx="71" cy="54"/>
                </a:xfrm>
                <a:custGeom>
                  <a:avLst/>
                  <a:gdLst/>
                  <a:ahLst/>
                  <a:cxnLst>
                    <a:cxn ang="0">
                      <a:pos x="0" y="54"/>
                    </a:cxn>
                    <a:cxn ang="0">
                      <a:pos x="68" y="0"/>
                    </a:cxn>
                    <a:cxn ang="0">
                      <a:pos x="68" y="0"/>
                    </a:cxn>
                    <a:cxn ang="0">
                      <a:pos x="68" y="0"/>
                    </a:cxn>
                    <a:cxn ang="0">
                      <a:pos x="68" y="0"/>
                    </a:cxn>
                    <a:cxn ang="0">
                      <a:pos x="68" y="0"/>
                    </a:cxn>
                    <a:cxn ang="0">
                      <a:pos x="68" y="0"/>
                    </a:cxn>
                    <a:cxn ang="0">
                      <a:pos x="68" y="0"/>
                    </a:cxn>
                    <a:cxn ang="0">
                      <a:pos x="70" y="0"/>
                    </a:cxn>
                    <a:cxn ang="0">
                      <a:pos x="70" y="0"/>
                    </a:cxn>
                    <a:cxn ang="0">
                      <a:pos x="70" y="0"/>
                    </a:cxn>
                    <a:cxn ang="0">
                      <a:pos x="70" y="0"/>
                    </a:cxn>
                    <a:cxn ang="0">
                      <a:pos x="70" y="0"/>
                    </a:cxn>
                    <a:cxn ang="0">
                      <a:pos x="71" y="0"/>
                    </a:cxn>
                    <a:cxn ang="0">
                      <a:pos x="71" y="0"/>
                    </a:cxn>
                    <a:cxn ang="0">
                      <a:pos x="71" y="0"/>
                    </a:cxn>
                    <a:cxn ang="0">
                      <a:pos x="71" y="0"/>
                    </a:cxn>
                    <a:cxn ang="0">
                      <a:pos x="71" y="0"/>
                    </a:cxn>
                    <a:cxn ang="0">
                      <a:pos x="4" y="54"/>
                    </a:cxn>
                    <a:cxn ang="0">
                      <a:pos x="3" y="54"/>
                    </a:cxn>
                    <a:cxn ang="0">
                      <a:pos x="3" y="54"/>
                    </a:cxn>
                    <a:cxn ang="0">
                      <a:pos x="3" y="54"/>
                    </a:cxn>
                    <a:cxn ang="0">
                      <a:pos x="3" y="54"/>
                    </a:cxn>
                    <a:cxn ang="0">
                      <a:pos x="3" y="54"/>
                    </a:cxn>
                    <a:cxn ang="0">
                      <a:pos x="2" y="54"/>
                    </a:cxn>
                    <a:cxn ang="0">
                      <a:pos x="2" y="54"/>
                    </a:cxn>
                    <a:cxn ang="0">
                      <a:pos x="2" y="54"/>
                    </a:cxn>
                    <a:cxn ang="0">
                      <a:pos x="2" y="54"/>
                    </a:cxn>
                    <a:cxn ang="0">
                      <a:pos x="2" y="54"/>
                    </a:cxn>
                    <a:cxn ang="0">
                      <a:pos x="2" y="54"/>
                    </a:cxn>
                    <a:cxn ang="0">
                      <a:pos x="2" y="54"/>
                    </a:cxn>
                    <a:cxn ang="0">
                      <a:pos x="2" y="54"/>
                    </a:cxn>
                    <a:cxn ang="0">
                      <a:pos x="0" y="54"/>
                    </a:cxn>
                    <a:cxn ang="0">
                      <a:pos x="0" y="54"/>
                    </a:cxn>
                    <a:cxn ang="0">
                      <a:pos x="0" y="54"/>
                    </a:cxn>
                  </a:cxnLst>
                  <a:rect l="0" t="0" r="r" b="b"/>
                  <a:pathLst>
                    <a:path w="71" h="54">
                      <a:moveTo>
                        <a:pt x="0" y="54"/>
                      </a:moveTo>
                      <a:lnTo>
                        <a:pt x="68" y="0"/>
                      </a:lnTo>
                      <a:lnTo>
                        <a:pt x="68" y="0"/>
                      </a:lnTo>
                      <a:lnTo>
                        <a:pt x="68" y="0"/>
                      </a:lnTo>
                      <a:lnTo>
                        <a:pt x="68" y="0"/>
                      </a:lnTo>
                      <a:lnTo>
                        <a:pt x="68" y="0"/>
                      </a:lnTo>
                      <a:lnTo>
                        <a:pt x="68" y="0"/>
                      </a:lnTo>
                      <a:lnTo>
                        <a:pt x="68" y="0"/>
                      </a:lnTo>
                      <a:lnTo>
                        <a:pt x="70" y="0"/>
                      </a:lnTo>
                      <a:lnTo>
                        <a:pt x="70" y="0"/>
                      </a:lnTo>
                      <a:lnTo>
                        <a:pt x="70" y="0"/>
                      </a:lnTo>
                      <a:lnTo>
                        <a:pt x="70" y="0"/>
                      </a:lnTo>
                      <a:lnTo>
                        <a:pt x="70" y="0"/>
                      </a:lnTo>
                      <a:lnTo>
                        <a:pt x="71" y="0"/>
                      </a:lnTo>
                      <a:lnTo>
                        <a:pt x="71" y="0"/>
                      </a:lnTo>
                      <a:lnTo>
                        <a:pt x="71" y="0"/>
                      </a:lnTo>
                      <a:lnTo>
                        <a:pt x="71" y="0"/>
                      </a:lnTo>
                      <a:lnTo>
                        <a:pt x="71" y="0"/>
                      </a:lnTo>
                      <a:lnTo>
                        <a:pt x="4" y="54"/>
                      </a:lnTo>
                      <a:lnTo>
                        <a:pt x="3" y="54"/>
                      </a:lnTo>
                      <a:lnTo>
                        <a:pt x="3" y="54"/>
                      </a:lnTo>
                      <a:lnTo>
                        <a:pt x="3" y="54"/>
                      </a:lnTo>
                      <a:lnTo>
                        <a:pt x="3" y="54"/>
                      </a:lnTo>
                      <a:lnTo>
                        <a:pt x="3" y="54"/>
                      </a:lnTo>
                      <a:lnTo>
                        <a:pt x="2" y="54"/>
                      </a:lnTo>
                      <a:lnTo>
                        <a:pt x="2" y="54"/>
                      </a:lnTo>
                      <a:lnTo>
                        <a:pt x="2" y="54"/>
                      </a:lnTo>
                      <a:lnTo>
                        <a:pt x="2" y="54"/>
                      </a:lnTo>
                      <a:lnTo>
                        <a:pt x="2" y="54"/>
                      </a:lnTo>
                      <a:lnTo>
                        <a:pt x="2" y="54"/>
                      </a:lnTo>
                      <a:lnTo>
                        <a:pt x="2" y="54"/>
                      </a:lnTo>
                      <a:lnTo>
                        <a:pt x="2" y="54"/>
                      </a:lnTo>
                      <a:lnTo>
                        <a:pt x="0" y="54"/>
                      </a:lnTo>
                      <a:lnTo>
                        <a:pt x="0" y="54"/>
                      </a:lnTo>
                      <a:lnTo>
                        <a:pt x="0" y="54"/>
                      </a:lnTo>
                      <a:close/>
                    </a:path>
                  </a:pathLst>
                </a:custGeom>
                <a:solidFill>
                  <a:srgbClr val="737373"/>
                </a:solidFill>
                <a:ln w="9525">
                  <a:noFill/>
                  <a:round/>
                  <a:headEnd/>
                  <a:tailEnd/>
                </a:ln>
              </p:spPr>
              <p:txBody>
                <a:bodyPr/>
                <a:lstStyle/>
                <a:p>
                  <a:endParaRPr lang="pl-PL">
                    <a:latin typeface="+mn-lt"/>
                  </a:endParaRPr>
                </a:p>
              </p:txBody>
            </p:sp>
            <p:sp>
              <p:nvSpPr>
                <p:cNvPr id="136318" name="Freeform 126"/>
                <p:cNvSpPr>
                  <a:spLocks/>
                </p:cNvSpPr>
                <p:nvPr/>
              </p:nvSpPr>
              <p:spPr bwMode="auto">
                <a:xfrm>
                  <a:off x="5295" y="1159"/>
                  <a:ext cx="72" cy="55"/>
                </a:xfrm>
                <a:custGeom>
                  <a:avLst/>
                  <a:gdLst/>
                  <a:ahLst/>
                  <a:cxnLst>
                    <a:cxn ang="0">
                      <a:pos x="0" y="55"/>
                    </a:cxn>
                    <a:cxn ang="0">
                      <a:pos x="67" y="1"/>
                    </a:cxn>
                    <a:cxn ang="0">
                      <a:pos x="67" y="1"/>
                    </a:cxn>
                    <a:cxn ang="0">
                      <a:pos x="67" y="0"/>
                    </a:cxn>
                    <a:cxn ang="0">
                      <a:pos x="68" y="0"/>
                    </a:cxn>
                    <a:cxn ang="0">
                      <a:pos x="68" y="0"/>
                    </a:cxn>
                    <a:cxn ang="0">
                      <a:pos x="68" y="0"/>
                    </a:cxn>
                    <a:cxn ang="0">
                      <a:pos x="68" y="0"/>
                    </a:cxn>
                    <a:cxn ang="0">
                      <a:pos x="70" y="0"/>
                    </a:cxn>
                    <a:cxn ang="0">
                      <a:pos x="70" y="0"/>
                    </a:cxn>
                    <a:cxn ang="0">
                      <a:pos x="70" y="0"/>
                    </a:cxn>
                    <a:cxn ang="0">
                      <a:pos x="70" y="0"/>
                    </a:cxn>
                    <a:cxn ang="0">
                      <a:pos x="71" y="0"/>
                    </a:cxn>
                    <a:cxn ang="0">
                      <a:pos x="71" y="0"/>
                    </a:cxn>
                    <a:cxn ang="0">
                      <a:pos x="71" y="0"/>
                    </a:cxn>
                    <a:cxn ang="0">
                      <a:pos x="71" y="0"/>
                    </a:cxn>
                    <a:cxn ang="0">
                      <a:pos x="71" y="0"/>
                    </a:cxn>
                    <a:cxn ang="0">
                      <a:pos x="72" y="0"/>
                    </a:cxn>
                    <a:cxn ang="0">
                      <a:pos x="4" y="53"/>
                    </a:cxn>
                    <a:cxn ang="0">
                      <a:pos x="4" y="53"/>
                    </a:cxn>
                    <a:cxn ang="0">
                      <a:pos x="4" y="53"/>
                    </a:cxn>
                    <a:cxn ang="0">
                      <a:pos x="4" y="53"/>
                    </a:cxn>
                    <a:cxn ang="0">
                      <a:pos x="3" y="53"/>
                    </a:cxn>
                    <a:cxn ang="0">
                      <a:pos x="3" y="53"/>
                    </a:cxn>
                    <a:cxn ang="0">
                      <a:pos x="3" y="53"/>
                    </a:cxn>
                    <a:cxn ang="0">
                      <a:pos x="2" y="53"/>
                    </a:cxn>
                    <a:cxn ang="0">
                      <a:pos x="2" y="53"/>
                    </a:cxn>
                    <a:cxn ang="0">
                      <a:pos x="2" y="53"/>
                    </a:cxn>
                    <a:cxn ang="0">
                      <a:pos x="2" y="53"/>
                    </a:cxn>
                    <a:cxn ang="0">
                      <a:pos x="2" y="53"/>
                    </a:cxn>
                    <a:cxn ang="0">
                      <a:pos x="0" y="53"/>
                    </a:cxn>
                    <a:cxn ang="0">
                      <a:pos x="0" y="53"/>
                    </a:cxn>
                    <a:cxn ang="0">
                      <a:pos x="0" y="53"/>
                    </a:cxn>
                    <a:cxn ang="0">
                      <a:pos x="0" y="55"/>
                    </a:cxn>
                    <a:cxn ang="0">
                      <a:pos x="0" y="55"/>
                    </a:cxn>
                  </a:cxnLst>
                  <a:rect l="0" t="0" r="r" b="b"/>
                  <a:pathLst>
                    <a:path w="72" h="55">
                      <a:moveTo>
                        <a:pt x="0" y="55"/>
                      </a:moveTo>
                      <a:lnTo>
                        <a:pt x="67" y="1"/>
                      </a:lnTo>
                      <a:lnTo>
                        <a:pt x="67" y="1"/>
                      </a:lnTo>
                      <a:lnTo>
                        <a:pt x="67" y="0"/>
                      </a:lnTo>
                      <a:lnTo>
                        <a:pt x="68" y="0"/>
                      </a:lnTo>
                      <a:lnTo>
                        <a:pt x="68" y="0"/>
                      </a:lnTo>
                      <a:lnTo>
                        <a:pt x="68" y="0"/>
                      </a:lnTo>
                      <a:lnTo>
                        <a:pt x="68" y="0"/>
                      </a:lnTo>
                      <a:lnTo>
                        <a:pt x="70" y="0"/>
                      </a:lnTo>
                      <a:lnTo>
                        <a:pt x="70" y="0"/>
                      </a:lnTo>
                      <a:lnTo>
                        <a:pt x="70" y="0"/>
                      </a:lnTo>
                      <a:lnTo>
                        <a:pt x="70" y="0"/>
                      </a:lnTo>
                      <a:lnTo>
                        <a:pt x="71" y="0"/>
                      </a:lnTo>
                      <a:lnTo>
                        <a:pt x="71" y="0"/>
                      </a:lnTo>
                      <a:lnTo>
                        <a:pt x="71" y="0"/>
                      </a:lnTo>
                      <a:lnTo>
                        <a:pt x="71" y="0"/>
                      </a:lnTo>
                      <a:lnTo>
                        <a:pt x="71" y="0"/>
                      </a:lnTo>
                      <a:lnTo>
                        <a:pt x="72" y="0"/>
                      </a:lnTo>
                      <a:lnTo>
                        <a:pt x="4" y="53"/>
                      </a:lnTo>
                      <a:lnTo>
                        <a:pt x="4" y="53"/>
                      </a:lnTo>
                      <a:lnTo>
                        <a:pt x="4" y="53"/>
                      </a:lnTo>
                      <a:lnTo>
                        <a:pt x="4" y="53"/>
                      </a:lnTo>
                      <a:lnTo>
                        <a:pt x="3" y="53"/>
                      </a:lnTo>
                      <a:lnTo>
                        <a:pt x="3" y="53"/>
                      </a:lnTo>
                      <a:lnTo>
                        <a:pt x="3" y="53"/>
                      </a:lnTo>
                      <a:lnTo>
                        <a:pt x="2" y="53"/>
                      </a:lnTo>
                      <a:lnTo>
                        <a:pt x="2" y="53"/>
                      </a:lnTo>
                      <a:lnTo>
                        <a:pt x="2" y="53"/>
                      </a:lnTo>
                      <a:lnTo>
                        <a:pt x="2" y="53"/>
                      </a:lnTo>
                      <a:lnTo>
                        <a:pt x="2" y="53"/>
                      </a:lnTo>
                      <a:lnTo>
                        <a:pt x="0" y="53"/>
                      </a:lnTo>
                      <a:lnTo>
                        <a:pt x="0" y="53"/>
                      </a:lnTo>
                      <a:lnTo>
                        <a:pt x="0" y="53"/>
                      </a:lnTo>
                      <a:lnTo>
                        <a:pt x="0" y="55"/>
                      </a:lnTo>
                      <a:lnTo>
                        <a:pt x="0" y="55"/>
                      </a:lnTo>
                      <a:close/>
                    </a:path>
                  </a:pathLst>
                </a:custGeom>
                <a:solidFill>
                  <a:srgbClr val="858585"/>
                </a:solidFill>
                <a:ln w="9525">
                  <a:noFill/>
                  <a:round/>
                  <a:headEnd/>
                  <a:tailEnd/>
                </a:ln>
              </p:spPr>
              <p:txBody>
                <a:bodyPr/>
                <a:lstStyle/>
                <a:p>
                  <a:endParaRPr lang="pl-PL">
                    <a:latin typeface="+mn-lt"/>
                  </a:endParaRPr>
                </a:p>
              </p:txBody>
            </p:sp>
            <p:sp>
              <p:nvSpPr>
                <p:cNvPr id="136319" name="Freeform 127"/>
                <p:cNvSpPr>
                  <a:spLocks/>
                </p:cNvSpPr>
                <p:nvPr/>
              </p:nvSpPr>
              <p:spPr bwMode="auto">
                <a:xfrm>
                  <a:off x="5299" y="1157"/>
                  <a:ext cx="72" cy="55"/>
                </a:xfrm>
                <a:custGeom>
                  <a:avLst/>
                  <a:gdLst/>
                  <a:ahLst/>
                  <a:cxnLst>
                    <a:cxn ang="0">
                      <a:pos x="0" y="55"/>
                    </a:cxn>
                    <a:cxn ang="0">
                      <a:pos x="68" y="2"/>
                    </a:cxn>
                    <a:cxn ang="0">
                      <a:pos x="68" y="2"/>
                    </a:cxn>
                    <a:cxn ang="0">
                      <a:pos x="68" y="2"/>
                    </a:cxn>
                    <a:cxn ang="0">
                      <a:pos x="68" y="2"/>
                    </a:cxn>
                    <a:cxn ang="0">
                      <a:pos x="68" y="2"/>
                    </a:cxn>
                    <a:cxn ang="0">
                      <a:pos x="70" y="2"/>
                    </a:cxn>
                    <a:cxn ang="0">
                      <a:pos x="70" y="2"/>
                    </a:cxn>
                    <a:cxn ang="0">
                      <a:pos x="70" y="0"/>
                    </a:cxn>
                    <a:cxn ang="0">
                      <a:pos x="71" y="0"/>
                    </a:cxn>
                    <a:cxn ang="0">
                      <a:pos x="71" y="0"/>
                    </a:cxn>
                    <a:cxn ang="0">
                      <a:pos x="71" y="0"/>
                    </a:cxn>
                    <a:cxn ang="0">
                      <a:pos x="71" y="0"/>
                    </a:cxn>
                    <a:cxn ang="0">
                      <a:pos x="71" y="0"/>
                    </a:cxn>
                    <a:cxn ang="0">
                      <a:pos x="71" y="0"/>
                    </a:cxn>
                    <a:cxn ang="0">
                      <a:pos x="72" y="0"/>
                    </a:cxn>
                    <a:cxn ang="0">
                      <a:pos x="72" y="0"/>
                    </a:cxn>
                    <a:cxn ang="0">
                      <a:pos x="72" y="0"/>
                    </a:cxn>
                    <a:cxn ang="0">
                      <a:pos x="6" y="54"/>
                    </a:cxn>
                    <a:cxn ang="0">
                      <a:pos x="6" y="54"/>
                    </a:cxn>
                    <a:cxn ang="0">
                      <a:pos x="4" y="54"/>
                    </a:cxn>
                    <a:cxn ang="0">
                      <a:pos x="4" y="54"/>
                    </a:cxn>
                    <a:cxn ang="0">
                      <a:pos x="4" y="54"/>
                    </a:cxn>
                    <a:cxn ang="0">
                      <a:pos x="4" y="54"/>
                    </a:cxn>
                    <a:cxn ang="0">
                      <a:pos x="3" y="54"/>
                    </a:cxn>
                    <a:cxn ang="0">
                      <a:pos x="3" y="54"/>
                    </a:cxn>
                    <a:cxn ang="0">
                      <a:pos x="3" y="54"/>
                    </a:cxn>
                    <a:cxn ang="0">
                      <a:pos x="3" y="54"/>
                    </a:cxn>
                    <a:cxn ang="0">
                      <a:pos x="3" y="54"/>
                    </a:cxn>
                    <a:cxn ang="0">
                      <a:pos x="2" y="55"/>
                    </a:cxn>
                    <a:cxn ang="0">
                      <a:pos x="2" y="55"/>
                    </a:cxn>
                    <a:cxn ang="0">
                      <a:pos x="2" y="55"/>
                    </a:cxn>
                    <a:cxn ang="0">
                      <a:pos x="2" y="55"/>
                    </a:cxn>
                    <a:cxn ang="0">
                      <a:pos x="0" y="55"/>
                    </a:cxn>
                    <a:cxn ang="0">
                      <a:pos x="0" y="55"/>
                    </a:cxn>
                  </a:cxnLst>
                  <a:rect l="0" t="0" r="r" b="b"/>
                  <a:pathLst>
                    <a:path w="72" h="55">
                      <a:moveTo>
                        <a:pt x="0" y="55"/>
                      </a:moveTo>
                      <a:lnTo>
                        <a:pt x="68" y="2"/>
                      </a:lnTo>
                      <a:lnTo>
                        <a:pt x="68" y="2"/>
                      </a:lnTo>
                      <a:lnTo>
                        <a:pt x="68" y="2"/>
                      </a:lnTo>
                      <a:lnTo>
                        <a:pt x="68" y="2"/>
                      </a:lnTo>
                      <a:lnTo>
                        <a:pt x="68" y="2"/>
                      </a:lnTo>
                      <a:lnTo>
                        <a:pt x="70" y="2"/>
                      </a:lnTo>
                      <a:lnTo>
                        <a:pt x="70" y="2"/>
                      </a:lnTo>
                      <a:lnTo>
                        <a:pt x="70" y="0"/>
                      </a:lnTo>
                      <a:lnTo>
                        <a:pt x="71" y="0"/>
                      </a:lnTo>
                      <a:lnTo>
                        <a:pt x="71" y="0"/>
                      </a:lnTo>
                      <a:lnTo>
                        <a:pt x="71" y="0"/>
                      </a:lnTo>
                      <a:lnTo>
                        <a:pt x="71" y="0"/>
                      </a:lnTo>
                      <a:lnTo>
                        <a:pt x="71" y="0"/>
                      </a:lnTo>
                      <a:lnTo>
                        <a:pt x="71" y="0"/>
                      </a:lnTo>
                      <a:lnTo>
                        <a:pt x="72" y="0"/>
                      </a:lnTo>
                      <a:lnTo>
                        <a:pt x="72" y="0"/>
                      </a:lnTo>
                      <a:lnTo>
                        <a:pt x="72" y="0"/>
                      </a:lnTo>
                      <a:lnTo>
                        <a:pt x="6" y="54"/>
                      </a:lnTo>
                      <a:lnTo>
                        <a:pt x="6" y="54"/>
                      </a:lnTo>
                      <a:lnTo>
                        <a:pt x="4" y="54"/>
                      </a:lnTo>
                      <a:lnTo>
                        <a:pt x="4" y="54"/>
                      </a:lnTo>
                      <a:lnTo>
                        <a:pt x="4" y="54"/>
                      </a:lnTo>
                      <a:lnTo>
                        <a:pt x="4" y="54"/>
                      </a:lnTo>
                      <a:lnTo>
                        <a:pt x="3" y="54"/>
                      </a:lnTo>
                      <a:lnTo>
                        <a:pt x="3" y="54"/>
                      </a:lnTo>
                      <a:lnTo>
                        <a:pt x="3" y="54"/>
                      </a:lnTo>
                      <a:lnTo>
                        <a:pt x="3" y="54"/>
                      </a:lnTo>
                      <a:lnTo>
                        <a:pt x="3" y="54"/>
                      </a:lnTo>
                      <a:lnTo>
                        <a:pt x="2" y="55"/>
                      </a:lnTo>
                      <a:lnTo>
                        <a:pt x="2" y="55"/>
                      </a:lnTo>
                      <a:lnTo>
                        <a:pt x="2" y="55"/>
                      </a:lnTo>
                      <a:lnTo>
                        <a:pt x="2" y="55"/>
                      </a:lnTo>
                      <a:lnTo>
                        <a:pt x="0" y="55"/>
                      </a:lnTo>
                      <a:lnTo>
                        <a:pt x="0" y="55"/>
                      </a:lnTo>
                      <a:close/>
                    </a:path>
                  </a:pathLst>
                </a:custGeom>
                <a:solidFill>
                  <a:srgbClr val="969696"/>
                </a:solidFill>
                <a:ln w="9525">
                  <a:noFill/>
                  <a:round/>
                  <a:headEnd/>
                  <a:tailEnd/>
                </a:ln>
              </p:spPr>
              <p:txBody>
                <a:bodyPr/>
                <a:lstStyle/>
                <a:p>
                  <a:endParaRPr lang="pl-PL">
                    <a:latin typeface="+mn-lt"/>
                  </a:endParaRPr>
                </a:p>
              </p:txBody>
            </p:sp>
            <p:sp>
              <p:nvSpPr>
                <p:cNvPr id="136320" name="Freeform 128"/>
                <p:cNvSpPr>
                  <a:spLocks/>
                </p:cNvSpPr>
                <p:nvPr/>
              </p:nvSpPr>
              <p:spPr bwMode="auto">
                <a:xfrm>
                  <a:off x="5305" y="1157"/>
                  <a:ext cx="71" cy="54"/>
                </a:xfrm>
                <a:custGeom>
                  <a:avLst/>
                  <a:gdLst/>
                  <a:ahLst/>
                  <a:cxnLst>
                    <a:cxn ang="0">
                      <a:pos x="0" y="54"/>
                    </a:cxn>
                    <a:cxn ang="0">
                      <a:pos x="66" y="0"/>
                    </a:cxn>
                    <a:cxn ang="0">
                      <a:pos x="68" y="0"/>
                    </a:cxn>
                    <a:cxn ang="0">
                      <a:pos x="68" y="0"/>
                    </a:cxn>
                    <a:cxn ang="0">
                      <a:pos x="68" y="0"/>
                    </a:cxn>
                    <a:cxn ang="0">
                      <a:pos x="68" y="0"/>
                    </a:cxn>
                    <a:cxn ang="0">
                      <a:pos x="68" y="0"/>
                    </a:cxn>
                    <a:cxn ang="0">
                      <a:pos x="69" y="0"/>
                    </a:cxn>
                    <a:cxn ang="0">
                      <a:pos x="69" y="0"/>
                    </a:cxn>
                    <a:cxn ang="0">
                      <a:pos x="69" y="0"/>
                    </a:cxn>
                    <a:cxn ang="0">
                      <a:pos x="69" y="0"/>
                    </a:cxn>
                    <a:cxn ang="0">
                      <a:pos x="70" y="0"/>
                    </a:cxn>
                    <a:cxn ang="0">
                      <a:pos x="70" y="0"/>
                    </a:cxn>
                    <a:cxn ang="0">
                      <a:pos x="70" y="0"/>
                    </a:cxn>
                    <a:cxn ang="0">
                      <a:pos x="70" y="0"/>
                    </a:cxn>
                    <a:cxn ang="0">
                      <a:pos x="70" y="0"/>
                    </a:cxn>
                    <a:cxn ang="0">
                      <a:pos x="71" y="0"/>
                    </a:cxn>
                    <a:cxn ang="0">
                      <a:pos x="71" y="0"/>
                    </a:cxn>
                    <a:cxn ang="0">
                      <a:pos x="3" y="54"/>
                    </a:cxn>
                    <a:cxn ang="0">
                      <a:pos x="3" y="54"/>
                    </a:cxn>
                    <a:cxn ang="0">
                      <a:pos x="3" y="54"/>
                    </a:cxn>
                    <a:cxn ang="0">
                      <a:pos x="3" y="54"/>
                    </a:cxn>
                    <a:cxn ang="0">
                      <a:pos x="3" y="54"/>
                    </a:cxn>
                    <a:cxn ang="0">
                      <a:pos x="2" y="54"/>
                    </a:cxn>
                    <a:cxn ang="0">
                      <a:pos x="2" y="54"/>
                    </a:cxn>
                    <a:cxn ang="0">
                      <a:pos x="2" y="54"/>
                    </a:cxn>
                    <a:cxn ang="0">
                      <a:pos x="1" y="54"/>
                    </a:cxn>
                    <a:cxn ang="0">
                      <a:pos x="1" y="54"/>
                    </a:cxn>
                    <a:cxn ang="0">
                      <a:pos x="1" y="54"/>
                    </a:cxn>
                    <a:cxn ang="0">
                      <a:pos x="1" y="54"/>
                    </a:cxn>
                    <a:cxn ang="0">
                      <a:pos x="1" y="54"/>
                    </a:cxn>
                    <a:cxn ang="0">
                      <a:pos x="1" y="54"/>
                    </a:cxn>
                    <a:cxn ang="0">
                      <a:pos x="0" y="54"/>
                    </a:cxn>
                    <a:cxn ang="0">
                      <a:pos x="0" y="54"/>
                    </a:cxn>
                    <a:cxn ang="0">
                      <a:pos x="0" y="54"/>
                    </a:cxn>
                  </a:cxnLst>
                  <a:rect l="0" t="0" r="r" b="b"/>
                  <a:pathLst>
                    <a:path w="71" h="54">
                      <a:moveTo>
                        <a:pt x="0" y="54"/>
                      </a:moveTo>
                      <a:lnTo>
                        <a:pt x="66" y="0"/>
                      </a:lnTo>
                      <a:lnTo>
                        <a:pt x="68" y="0"/>
                      </a:lnTo>
                      <a:lnTo>
                        <a:pt x="68" y="0"/>
                      </a:lnTo>
                      <a:lnTo>
                        <a:pt x="68" y="0"/>
                      </a:lnTo>
                      <a:lnTo>
                        <a:pt x="68" y="0"/>
                      </a:lnTo>
                      <a:lnTo>
                        <a:pt x="68" y="0"/>
                      </a:lnTo>
                      <a:lnTo>
                        <a:pt x="69" y="0"/>
                      </a:lnTo>
                      <a:lnTo>
                        <a:pt x="69" y="0"/>
                      </a:lnTo>
                      <a:lnTo>
                        <a:pt x="69" y="0"/>
                      </a:lnTo>
                      <a:lnTo>
                        <a:pt x="69" y="0"/>
                      </a:lnTo>
                      <a:lnTo>
                        <a:pt x="70" y="0"/>
                      </a:lnTo>
                      <a:lnTo>
                        <a:pt x="70" y="0"/>
                      </a:lnTo>
                      <a:lnTo>
                        <a:pt x="70" y="0"/>
                      </a:lnTo>
                      <a:lnTo>
                        <a:pt x="70" y="0"/>
                      </a:lnTo>
                      <a:lnTo>
                        <a:pt x="70" y="0"/>
                      </a:lnTo>
                      <a:lnTo>
                        <a:pt x="71" y="0"/>
                      </a:lnTo>
                      <a:lnTo>
                        <a:pt x="71" y="0"/>
                      </a:lnTo>
                      <a:lnTo>
                        <a:pt x="3" y="54"/>
                      </a:lnTo>
                      <a:lnTo>
                        <a:pt x="3" y="54"/>
                      </a:lnTo>
                      <a:lnTo>
                        <a:pt x="3" y="54"/>
                      </a:lnTo>
                      <a:lnTo>
                        <a:pt x="3" y="54"/>
                      </a:lnTo>
                      <a:lnTo>
                        <a:pt x="3" y="54"/>
                      </a:lnTo>
                      <a:lnTo>
                        <a:pt x="2" y="54"/>
                      </a:lnTo>
                      <a:lnTo>
                        <a:pt x="2" y="54"/>
                      </a:lnTo>
                      <a:lnTo>
                        <a:pt x="2" y="54"/>
                      </a:lnTo>
                      <a:lnTo>
                        <a:pt x="1" y="54"/>
                      </a:lnTo>
                      <a:lnTo>
                        <a:pt x="1" y="54"/>
                      </a:lnTo>
                      <a:lnTo>
                        <a:pt x="1" y="54"/>
                      </a:lnTo>
                      <a:lnTo>
                        <a:pt x="1" y="54"/>
                      </a:lnTo>
                      <a:lnTo>
                        <a:pt x="1" y="54"/>
                      </a:lnTo>
                      <a:lnTo>
                        <a:pt x="1" y="54"/>
                      </a:lnTo>
                      <a:lnTo>
                        <a:pt x="0" y="54"/>
                      </a:lnTo>
                      <a:lnTo>
                        <a:pt x="0" y="54"/>
                      </a:lnTo>
                      <a:lnTo>
                        <a:pt x="0" y="54"/>
                      </a:lnTo>
                      <a:close/>
                    </a:path>
                  </a:pathLst>
                </a:custGeom>
                <a:solidFill>
                  <a:srgbClr val="A8A8A8"/>
                </a:solidFill>
                <a:ln w="9525">
                  <a:noFill/>
                  <a:round/>
                  <a:headEnd/>
                  <a:tailEnd/>
                </a:ln>
              </p:spPr>
              <p:txBody>
                <a:bodyPr/>
                <a:lstStyle/>
                <a:p>
                  <a:endParaRPr lang="pl-PL">
                    <a:latin typeface="+mn-lt"/>
                  </a:endParaRPr>
                </a:p>
              </p:txBody>
            </p:sp>
            <p:sp>
              <p:nvSpPr>
                <p:cNvPr id="136321" name="Freeform 129"/>
                <p:cNvSpPr>
                  <a:spLocks/>
                </p:cNvSpPr>
                <p:nvPr/>
              </p:nvSpPr>
              <p:spPr bwMode="auto">
                <a:xfrm>
                  <a:off x="5308" y="1157"/>
                  <a:ext cx="74" cy="55"/>
                </a:xfrm>
                <a:custGeom>
                  <a:avLst/>
                  <a:gdLst/>
                  <a:ahLst/>
                  <a:cxnLst>
                    <a:cxn ang="0">
                      <a:pos x="0" y="54"/>
                    </a:cxn>
                    <a:cxn ang="0">
                      <a:pos x="68" y="0"/>
                    </a:cxn>
                    <a:cxn ang="0">
                      <a:pos x="68" y="0"/>
                    </a:cxn>
                    <a:cxn ang="0">
                      <a:pos x="68" y="0"/>
                    </a:cxn>
                    <a:cxn ang="0">
                      <a:pos x="70" y="0"/>
                    </a:cxn>
                    <a:cxn ang="0">
                      <a:pos x="70" y="0"/>
                    </a:cxn>
                    <a:cxn ang="0">
                      <a:pos x="70" y="0"/>
                    </a:cxn>
                    <a:cxn ang="0">
                      <a:pos x="70" y="0"/>
                    </a:cxn>
                    <a:cxn ang="0">
                      <a:pos x="71" y="0"/>
                    </a:cxn>
                    <a:cxn ang="0">
                      <a:pos x="71" y="0"/>
                    </a:cxn>
                    <a:cxn ang="0">
                      <a:pos x="71" y="2"/>
                    </a:cxn>
                    <a:cxn ang="0">
                      <a:pos x="71" y="2"/>
                    </a:cxn>
                    <a:cxn ang="0">
                      <a:pos x="72" y="2"/>
                    </a:cxn>
                    <a:cxn ang="0">
                      <a:pos x="72" y="2"/>
                    </a:cxn>
                    <a:cxn ang="0">
                      <a:pos x="72" y="2"/>
                    </a:cxn>
                    <a:cxn ang="0">
                      <a:pos x="72" y="2"/>
                    </a:cxn>
                    <a:cxn ang="0">
                      <a:pos x="74" y="2"/>
                    </a:cxn>
                    <a:cxn ang="0">
                      <a:pos x="74" y="2"/>
                    </a:cxn>
                    <a:cxn ang="0">
                      <a:pos x="6" y="55"/>
                    </a:cxn>
                    <a:cxn ang="0">
                      <a:pos x="6" y="55"/>
                    </a:cxn>
                    <a:cxn ang="0">
                      <a:pos x="6" y="55"/>
                    </a:cxn>
                    <a:cxn ang="0">
                      <a:pos x="6" y="55"/>
                    </a:cxn>
                    <a:cxn ang="0">
                      <a:pos x="6" y="55"/>
                    </a:cxn>
                    <a:cxn ang="0">
                      <a:pos x="4" y="55"/>
                    </a:cxn>
                    <a:cxn ang="0">
                      <a:pos x="4" y="55"/>
                    </a:cxn>
                    <a:cxn ang="0">
                      <a:pos x="4" y="55"/>
                    </a:cxn>
                    <a:cxn ang="0">
                      <a:pos x="3" y="54"/>
                    </a:cxn>
                    <a:cxn ang="0">
                      <a:pos x="3" y="54"/>
                    </a:cxn>
                    <a:cxn ang="0">
                      <a:pos x="3" y="54"/>
                    </a:cxn>
                    <a:cxn ang="0">
                      <a:pos x="3" y="54"/>
                    </a:cxn>
                    <a:cxn ang="0">
                      <a:pos x="3" y="54"/>
                    </a:cxn>
                    <a:cxn ang="0">
                      <a:pos x="2" y="54"/>
                    </a:cxn>
                    <a:cxn ang="0">
                      <a:pos x="2" y="54"/>
                    </a:cxn>
                    <a:cxn ang="0">
                      <a:pos x="2" y="54"/>
                    </a:cxn>
                    <a:cxn ang="0">
                      <a:pos x="0" y="54"/>
                    </a:cxn>
                  </a:cxnLst>
                  <a:rect l="0" t="0" r="r" b="b"/>
                  <a:pathLst>
                    <a:path w="74" h="55">
                      <a:moveTo>
                        <a:pt x="0" y="54"/>
                      </a:moveTo>
                      <a:lnTo>
                        <a:pt x="68" y="0"/>
                      </a:lnTo>
                      <a:lnTo>
                        <a:pt x="68" y="0"/>
                      </a:lnTo>
                      <a:lnTo>
                        <a:pt x="68" y="0"/>
                      </a:lnTo>
                      <a:lnTo>
                        <a:pt x="70" y="0"/>
                      </a:lnTo>
                      <a:lnTo>
                        <a:pt x="70" y="0"/>
                      </a:lnTo>
                      <a:lnTo>
                        <a:pt x="70" y="0"/>
                      </a:lnTo>
                      <a:lnTo>
                        <a:pt x="70" y="0"/>
                      </a:lnTo>
                      <a:lnTo>
                        <a:pt x="71" y="0"/>
                      </a:lnTo>
                      <a:lnTo>
                        <a:pt x="71" y="0"/>
                      </a:lnTo>
                      <a:lnTo>
                        <a:pt x="71" y="2"/>
                      </a:lnTo>
                      <a:lnTo>
                        <a:pt x="71" y="2"/>
                      </a:lnTo>
                      <a:lnTo>
                        <a:pt x="72" y="2"/>
                      </a:lnTo>
                      <a:lnTo>
                        <a:pt x="72" y="2"/>
                      </a:lnTo>
                      <a:lnTo>
                        <a:pt x="72" y="2"/>
                      </a:lnTo>
                      <a:lnTo>
                        <a:pt x="72" y="2"/>
                      </a:lnTo>
                      <a:lnTo>
                        <a:pt x="74" y="2"/>
                      </a:lnTo>
                      <a:lnTo>
                        <a:pt x="74" y="2"/>
                      </a:lnTo>
                      <a:lnTo>
                        <a:pt x="6" y="55"/>
                      </a:lnTo>
                      <a:lnTo>
                        <a:pt x="6" y="55"/>
                      </a:lnTo>
                      <a:lnTo>
                        <a:pt x="6" y="55"/>
                      </a:lnTo>
                      <a:lnTo>
                        <a:pt x="6" y="55"/>
                      </a:lnTo>
                      <a:lnTo>
                        <a:pt x="6" y="55"/>
                      </a:lnTo>
                      <a:lnTo>
                        <a:pt x="4" y="55"/>
                      </a:lnTo>
                      <a:lnTo>
                        <a:pt x="4" y="55"/>
                      </a:lnTo>
                      <a:lnTo>
                        <a:pt x="4" y="55"/>
                      </a:lnTo>
                      <a:lnTo>
                        <a:pt x="3" y="54"/>
                      </a:lnTo>
                      <a:lnTo>
                        <a:pt x="3" y="54"/>
                      </a:lnTo>
                      <a:lnTo>
                        <a:pt x="3" y="54"/>
                      </a:lnTo>
                      <a:lnTo>
                        <a:pt x="3" y="54"/>
                      </a:lnTo>
                      <a:lnTo>
                        <a:pt x="3" y="54"/>
                      </a:lnTo>
                      <a:lnTo>
                        <a:pt x="2" y="54"/>
                      </a:lnTo>
                      <a:lnTo>
                        <a:pt x="2" y="54"/>
                      </a:lnTo>
                      <a:lnTo>
                        <a:pt x="2" y="54"/>
                      </a:lnTo>
                      <a:lnTo>
                        <a:pt x="0" y="54"/>
                      </a:lnTo>
                      <a:close/>
                    </a:path>
                  </a:pathLst>
                </a:custGeom>
                <a:solidFill>
                  <a:srgbClr val="BABABA"/>
                </a:solidFill>
                <a:ln w="9525">
                  <a:noFill/>
                  <a:round/>
                  <a:headEnd/>
                  <a:tailEnd/>
                </a:ln>
              </p:spPr>
              <p:txBody>
                <a:bodyPr/>
                <a:lstStyle/>
                <a:p>
                  <a:endParaRPr lang="pl-PL">
                    <a:latin typeface="+mn-lt"/>
                  </a:endParaRPr>
                </a:p>
              </p:txBody>
            </p:sp>
            <p:sp>
              <p:nvSpPr>
                <p:cNvPr id="136322" name="Freeform 130"/>
                <p:cNvSpPr>
                  <a:spLocks/>
                </p:cNvSpPr>
                <p:nvPr/>
              </p:nvSpPr>
              <p:spPr bwMode="auto">
                <a:xfrm>
                  <a:off x="5314" y="1159"/>
                  <a:ext cx="74" cy="55"/>
                </a:xfrm>
                <a:custGeom>
                  <a:avLst/>
                  <a:gdLst/>
                  <a:ahLst/>
                  <a:cxnLst>
                    <a:cxn ang="0">
                      <a:pos x="0" y="53"/>
                    </a:cxn>
                    <a:cxn ang="0">
                      <a:pos x="68" y="0"/>
                    </a:cxn>
                    <a:cxn ang="0">
                      <a:pos x="68" y="0"/>
                    </a:cxn>
                    <a:cxn ang="0">
                      <a:pos x="69" y="0"/>
                    </a:cxn>
                    <a:cxn ang="0">
                      <a:pos x="69" y="0"/>
                    </a:cxn>
                    <a:cxn ang="0">
                      <a:pos x="69" y="0"/>
                    </a:cxn>
                    <a:cxn ang="0">
                      <a:pos x="70" y="0"/>
                    </a:cxn>
                    <a:cxn ang="0">
                      <a:pos x="70" y="0"/>
                    </a:cxn>
                    <a:cxn ang="0">
                      <a:pos x="70" y="0"/>
                    </a:cxn>
                    <a:cxn ang="0">
                      <a:pos x="70" y="0"/>
                    </a:cxn>
                    <a:cxn ang="0">
                      <a:pos x="72" y="0"/>
                    </a:cxn>
                    <a:cxn ang="0">
                      <a:pos x="72" y="0"/>
                    </a:cxn>
                    <a:cxn ang="0">
                      <a:pos x="72" y="1"/>
                    </a:cxn>
                    <a:cxn ang="0">
                      <a:pos x="72" y="1"/>
                    </a:cxn>
                    <a:cxn ang="0">
                      <a:pos x="73" y="1"/>
                    </a:cxn>
                    <a:cxn ang="0">
                      <a:pos x="73" y="1"/>
                    </a:cxn>
                    <a:cxn ang="0">
                      <a:pos x="73" y="1"/>
                    </a:cxn>
                    <a:cxn ang="0">
                      <a:pos x="74" y="1"/>
                    </a:cxn>
                    <a:cxn ang="0">
                      <a:pos x="6" y="55"/>
                    </a:cxn>
                    <a:cxn ang="0">
                      <a:pos x="6" y="55"/>
                    </a:cxn>
                    <a:cxn ang="0">
                      <a:pos x="6" y="55"/>
                    </a:cxn>
                    <a:cxn ang="0">
                      <a:pos x="6" y="55"/>
                    </a:cxn>
                    <a:cxn ang="0">
                      <a:pos x="5" y="55"/>
                    </a:cxn>
                    <a:cxn ang="0">
                      <a:pos x="5" y="55"/>
                    </a:cxn>
                    <a:cxn ang="0">
                      <a:pos x="4" y="55"/>
                    </a:cxn>
                    <a:cxn ang="0">
                      <a:pos x="4" y="53"/>
                    </a:cxn>
                    <a:cxn ang="0">
                      <a:pos x="4" y="53"/>
                    </a:cxn>
                    <a:cxn ang="0">
                      <a:pos x="4" y="53"/>
                    </a:cxn>
                    <a:cxn ang="0">
                      <a:pos x="2" y="53"/>
                    </a:cxn>
                    <a:cxn ang="0">
                      <a:pos x="2" y="53"/>
                    </a:cxn>
                    <a:cxn ang="0">
                      <a:pos x="2" y="53"/>
                    </a:cxn>
                    <a:cxn ang="0">
                      <a:pos x="2" y="53"/>
                    </a:cxn>
                    <a:cxn ang="0">
                      <a:pos x="1" y="53"/>
                    </a:cxn>
                    <a:cxn ang="0">
                      <a:pos x="1" y="53"/>
                    </a:cxn>
                    <a:cxn ang="0">
                      <a:pos x="0" y="53"/>
                    </a:cxn>
                  </a:cxnLst>
                  <a:rect l="0" t="0" r="r" b="b"/>
                  <a:pathLst>
                    <a:path w="74" h="55">
                      <a:moveTo>
                        <a:pt x="0" y="53"/>
                      </a:moveTo>
                      <a:lnTo>
                        <a:pt x="68" y="0"/>
                      </a:lnTo>
                      <a:lnTo>
                        <a:pt x="68" y="0"/>
                      </a:lnTo>
                      <a:lnTo>
                        <a:pt x="69" y="0"/>
                      </a:lnTo>
                      <a:lnTo>
                        <a:pt x="69" y="0"/>
                      </a:lnTo>
                      <a:lnTo>
                        <a:pt x="69" y="0"/>
                      </a:lnTo>
                      <a:lnTo>
                        <a:pt x="70" y="0"/>
                      </a:lnTo>
                      <a:lnTo>
                        <a:pt x="70" y="0"/>
                      </a:lnTo>
                      <a:lnTo>
                        <a:pt x="70" y="0"/>
                      </a:lnTo>
                      <a:lnTo>
                        <a:pt x="70" y="0"/>
                      </a:lnTo>
                      <a:lnTo>
                        <a:pt x="72" y="0"/>
                      </a:lnTo>
                      <a:lnTo>
                        <a:pt x="72" y="0"/>
                      </a:lnTo>
                      <a:lnTo>
                        <a:pt x="72" y="1"/>
                      </a:lnTo>
                      <a:lnTo>
                        <a:pt x="72" y="1"/>
                      </a:lnTo>
                      <a:lnTo>
                        <a:pt x="73" y="1"/>
                      </a:lnTo>
                      <a:lnTo>
                        <a:pt x="73" y="1"/>
                      </a:lnTo>
                      <a:lnTo>
                        <a:pt x="73" y="1"/>
                      </a:lnTo>
                      <a:lnTo>
                        <a:pt x="74" y="1"/>
                      </a:lnTo>
                      <a:lnTo>
                        <a:pt x="6" y="55"/>
                      </a:lnTo>
                      <a:lnTo>
                        <a:pt x="6" y="55"/>
                      </a:lnTo>
                      <a:lnTo>
                        <a:pt x="6" y="55"/>
                      </a:lnTo>
                      <a:lnTo>
                        <a:pt x="6" y="55"/>
                      </a:lnTo>
                      <a:lnTo>
                        <a:pt x="5" y="55"/>
                      </a:lnTo>
                      <a:lnTo>
                        <a:pt x="5" y="55"/>
                      </a:lnTo>
                      <a:lnTo>
                        <a:pt x="4" y="55"/>
                      </a:lnTo>
                      <a:lnTo>
                        <a:pt x="4" y="53"/>
                      </a:lnTo>
                      <a:lnTo>
                        <a:pt x="4" y="53"/>
                      </a:lnTo>
                      <a:lnTo>
                        <a:pt x="4" y="53"/>
                      </a:lnTo>
                      <a:lnTo>
                        <a:pt x="2" y="53"/>
                      </a:lnTo>
                      <a:lnTo>
                        <a:pt x="2" y="53"/>
                      </a:lnTo>
                      <a:lnTo>
                        <a:pt x="2" y="53"/>
                      </a:lnTo>
                      <a:lnTo>
                        <a:pt x="2" y="53"/>
                      </a:lnTo>
                      <a:lnTo>
                        <a:pt x="1" y="53"/>
                      </a:lnTo>
                      <a:lnTo>
                        <a:pt x="1" y="53"/>
                      </a:lnTo>
                      <a:lnTo>
                        <a:pt x="0" y="53"/>
                      </a:lnTo>
                      <a:close/>
                    </a:path>
                  </a:pathLst>
                </a:custGeom>
                <a:solidFill>
                  <a:srgbClr val="CCCCCC"/>
                </a:solidFill>
                <a:ln w="9525">
                  <a:noFill/>
                  <a:round/>
                  <a:headEnd/>
                  <a:tailEnd/>
                </a:ln>
              </p:spPr>
              <p:txBody>
                <a:bodyPr/>
                <a:lstStyle/>
                <a:p>
                  <a:endParaRPr lang="pl-PL">
                    <a:latin typeface="+mn-lt"/>
                  </a:endParaRPr>
                </a:p>
              </p:txBody>
            </p:sp>
            <p:sp>
              <p:nvSpPr>
                <p:cNvPr id="136323" name="Freeform 131"/>
                <p:cNvSpPr>
                  <a:spLocks/>
                </p:cNvSpPr>
                <p:nvPr/>
              </p:nvSpPr>
              <p:spPr bwMode="auto">
                <a:xfrm>
                  <a:off x="5320" y="1160"/>
                  <a:ext cx="75" cy="56"/>
                </a:xfrm>
                <a:custGeom>
                  <a:avLst/>
                  <a:gdLst/>
                  <a:ahLst/>
                  <a:cxnLst>
                    <a:cxn ang="0">
                      <a:pos x="0" y="54"/>
                    </a:cxn>
                    <a:cxn ang="0">
                      <a:pos x="68" y="0"/>
                    </a:cxn>
                    <a:cxn ang="0">
                      <a:pos x="68" y="0"/>
                    </a:cxn>
                    <a:cxn ang="0">
                      <a:pos x="68" y="0"/>
                    </a:cxn>
                    <a:cxn ang="0">
                      <a:pos x="70" y="0"/>
                    </a:cxn>
                    <a:cxn ang="0">
                      <a:pos x="70" y="0"/>
                    </a:cxn>
                    <a:cxn ang="0">
                      <a:pos x="70" y="0"/>
                    </a:cxn>
                    <a:cxn ang="0">
                      <a:pos x="71" y="0"/>
                    </a:cxn>
                    <a:cxn ang="0">
                      <a:pos x="71" y="0"/>
                    </a:cxn>
                    <a:cxn ang="0">
                      <a:pos x="72" y="0"/>
                    </a:cxn>
                    <a:cxn ang="0">
                      <a:pos x="72" y="0"/>
                    </a:cxn>
                    <a:cxn ang="0">
                      <a:pos x="72" y="1"/>
                    </a:cxn>
                    <a:cxn ang="0">
                      <a:pos x="72" y="1"/>
                    </a:cxn>
                    <a:cxn ang="0">
                      <a:pos x="74" y="1"/>
                    </a:cxn>
                    <a:cxn ang="0">
                      <a:pos x="74" y="1"/>
                    </a:cxn>
                    <a:cxn ang="0">
                      <a:pos x="75" y="1"/>
                    </a:cxn>
                    <a:cxn ang="0">
                      <a:pos x="75" y="1"/>
                    </a:cxn>
                    <a:cxn ang="0">
                      <a:pos x="75" y="3"/>
                    </a:cxn>
                    <a:cxn ang="0">
                      <a:pos x="8" y="56"/>
                    </a:cxn>
                    <a:cxn ang="0">
                      <a:pos x="8" y="56"/>
                    </a:cxn>
                    <a:cxn ang="0">
                      <a:pos x="7" y="55"/>
                    </a:cxn>
                    <a:cxn ang="0">
                      <a:pos x="7" y="55"/>
                    </a:cxn>
                    <a:cxn ang="0">
                      <a:pos x="7" y="55"/>
                    </a:cxn>
                    <a:cxn ang="0">
                      <a:pos x="5" y="55"/>
                    </a:cxn>
                    <a:cxn ang="0">
                      <a:pos x="5" y="55"/>
                    </a:cxn>
                    <a:cxn ang="0">
                      <a:pos x="4" y="55"/>
                    </a:cxn>
                    <a:cxn ang="0">
                      <a:pos x="4" y="54"/>
                    </a:cxn>
                    <a:cxn ang="0">
                      <a:pos x="4" y="54"/>
                    </a:cxn>
                    <a:cxn ang="0">
                      <a:pos x="3" y="54"/>
                    </a:cxn>
                    <a:cxn ang="0">
                      <a:pos x="3" y="54"/>
                    </a:cxn>
                    <a:cxn ang="0">
                      <a:pos x="2" y="54"/>
                    </a:cxn>
                    <a:cxn ang="0">
                      <a:pos x="2" y="54"/>
                    </a:cxn>
                    <a:cxn ang="0">
                      <a:pos x="2" y="54"/>
                    </a:cxn>
                    <a:cxn ang="0">
                      <a:pos x="2" y="54"/>
                    </a:cxn>
                    <a:cxn ang="0">
                      <a:pos x="0" y="54"/>
                    </a:cxn>
                  </a:cxnLst>
                  <a:rect l="0" t="0" r="r" b="b"/>
                  <a:pathLst>
                    <a:path w="75" h="56">
                      <a:moveTo>
                        <a:pt x="0" y="54"/>
                      </a:moveTo>
                      <a:lnTo>
                        <a:pt x="68" y="0"/>
                      </a:lnTo>
                      <a:lnTo>
                        <a:pt x="68" y="0"/>
                      </a:lnTo>
                      <a:lnTo>
                        <a:pt x="68" y="0"/>
                      </a:lnTo>
                      <a:lnTo>
                        <a:pt x="70" y="0"/>
                      </a:lnTo>
                      <a:lnTo>
                        <a:pt x="70" y="0"/>
                      </a:lnTo>
                      <a:lnTo>
                        <a:pt x="70" y="0"/>
                      </a:lnTo>
                      <a:lnTo>
                        <a:pt x="71" y="0"/>
                      </a:lnTo>
                      <a:lnTo>
                        <a:pt x="71" y="0"/>
                      </a:lnTo>
                      <a:lnTo>
                        <a:pt x="72" y="0"/>
                      </a:lnTo>
                      <a:lnTo>
                        <a:pt x="72" y="0"/>
                      </a:lnTo>
                      <a:lnTo>
                        <a:pt x="72" y="1"/>
                      </a:lnTo>
                      <a:lnTo>
                        <a:pt x="72" y="1"/>
                      </a:lnTo>
                      <a:lnTo>
                        <a:pt x="74" y="1"/>
                      </a:lnTo>
                      <a:lnTo>
                        <a:pt x="74" y="1"/>
                      </a:lnTo>
                      <a:lnTo>
                        <a:pt x="75" y="1"/>
                      </a:lnTo>
                      <a:lnTo>
                        <a:pt x="75" y="1"/>
                      </a:lnTo>
                      <a:lnTo>
                        <a:pt x="75" y="3"/>
                      </a:lnTo>
                      <a:lnTo>
                        <a:pt x="8" y="56"/>
                      </a:lnTo>
                      <a:lnTo>
                        <a:pt x="8" y="56"/>
                      </a:lnTo>
                      <a:lnTo>
                        <a:pt x="7" y="55"/>
                      </a:lnTo>
                      <a:lnTo>
                        <a:pt x="7" y="55"/>
                      </a:lnTo>
                      <a:lnTo>
                        <a:pt x="7" y="55"/>
                      </a:lnTo>
                      <a:lnTo>
                        <a:pt x="5" y="55"/>
                      </a:lnTo>
                      <a:lnTo>
                        <a:pt x="5" y="55"/>
                      </a:lnTo>
                      <a:lnTo>
                        <a:pt x="4" y="55"/>
                      </a:lnTo>
                      <a:lnTo>
                        <a:pt x="4" y="54"/>
                      </a:lnTo>
                      <a:lnTo>
                        <a:pt x="4" y="54"/>
                      </a:lnTo>
                      <a:lnTo>
                        <a:pt x="3" y="54"/>
                      </a:lnTo>
                      <a:lnTo>
                        <a:pt x="3" y="54"/>
                      </a:lnTo>
                      <a:lnTo>
                        <a:pt x="2" y="54"/>
                      </a:lnTo>
                      <a:lnTo>
                        <a:pt x="2" y="54"/>
                      </a:lnTo>
                      <a:lnTo>
                        <a:pt x="2" y="54"/>
                      </a:lnTo>
                      <a:lnTo>
                        <a:pt x="2" y="54"/>
                      </a:lnTo>
                      <a:lnTo>
                        <a:pt x="0" y="54"/>
                      </a:lnTo>
                      <a:close/>
                    </a:path>
                  </a:pathLst>
                </a:custGeom>
                <a:solidFill>
                  <a:srgbClr val="DEDEDE"/>
                </a:solidFill>
                <a:ln w="9525">
                  <a:noFill/>
                  <a:round/>
                  <a:headEnd/>
                  <a:tailEnd/>
                </a:ln>
              </p:spPr>
              <p:txBody>
                <a:bodyPr/>
                <a:lstStyle/>
                <a:p>
                  <a:endParaRPr lang="pl-PL">
                    <a:latin typeface="+mn-lt"/>
                  </a:endParaRPr>
                </a:p>
              </p:txBody>
            </p:sp>
            <p:sp>
              <p:nvSpPr>
                <p:cNvPr id="136324" name="Freeform 132"/>
                <p:cNvSpPr>
                  <a:spLocks/>
                </p:cNvSpPr>
                <p:nvPr/>
              </p:nvSpPr>
              <p:spPr bwMode="auto">
                <a:xfrm>
                  <a:off x="5328" y="1163"/>
                  <a:ext cx="80" cy="58"/>
                </a:xfrm>
                <a:custGeom>
                  <a:avLst/>
                  <a:gdLst/>
                  <a:ahLst/>
                  <a:cxnLst>
                    <a:cxn ang="0">
                      <a:pos x="0" y="53"/>
                    </a:cxn>
                    <a:cxn ang="0">
                      <a:pos x="67" y="0"/>
                    </a:cxn>
                    <a:cxn ang="0">
                      <a:pos x="68" y="0"/>
                    </a:cxn>
                    <a:cxn ang="0">
                      <a:pos x="68" y="0"/>
                    </a:cxn>
                    <a:cxn ang="0">
                      <a:pos x="69" y="0"/>
                    </a:cxn>
                    <a:cxn ang="0">
                      <a:pos x="69" y="0"/>
                    </a:cxn>
                    <a:cxn ang="0">
                      <a:pos x="71" y="1"/>
                    </a:cxn>
                    <a:cxn ang="0">
                      <a:pos x="72" y="1"/>
                    </a:cxn>
                    <a:cxn ang="0">
                      <a:pos x="72" y="1"/>
                    </a:cxn>
                    <a:cxn ang="0">
                      <a:pos x="73" y="2"/>
                    </a:cxn>
                    <a:cxn ang="0">
                      <a:pos x="73" y="2"/>
                    </a:cxn>
                    <a:cxn ang="0">
                      <a:pos x="75" y="2"/>
                    </a:cxn>
                    <a:cxn ang="0">
                      <a:pos x="75" y="2"/>
                    </a:cxn>
                    <a:cxn ang="0">
                      <a:pos x="76" y="2"/>
                    </a:cxn>
                    <a:cxn ang="0">
                      <a:pos x="76" y="3"/>
                    </a:cxn>
                    <a:cxn ang="0">
                      <a:pos x="77" y="3"/>
                    </a:cxn>
                    <a:cxn ang="0">
                      <a:pos x="79" y="5"/>
                    </a:cxn>
                    <a:cxn ang="0">
                      <a:pos x="80" y="5"/>
                    </a:cxn>
                    <a:cxn ang="0">
                      <a:pos x="13" y="58"/>
                    </a:cxn>
                    <a:cxn ang="0">
                      <a:pos x="12" y="58"/>
                    </a:cxn>
                    <a:cxn ang="0">
                      <a:pos x="11" y="57"/>
                    </a:cxn>
                    <a:cxn ang="0">
                      <a:pos x="9" y="57"/>
                    </a:cxn>
                    <a:cxn ang="0">
                      <a:pos x="9" y="57"/>
                    </a:cxn>
                    <a:cxn ang="0">
                      <a:pos x="8" y="57"/>
                    </a:cxn>
                    <a:cxn ang="0">
                      <a:pos x="8" y="56"/>
                    </a:cxn>
                    <a:cxn ang="0">
                      <a:pos x="7" y="56"/>
                    </a:cxn>
                    <a:cxn ang="0">
                      <a:pos x="7" y="56"/>
                    </a:cxn>
                    <a:cxn ang="0">
                      <a:pos x="5" y="54"/>
                    </a:cxn>
                    <a:cxn ang="0">
                      <a:pos x="5" y="54"/>
                    </a:cxn>
                    <a:cxn ang="0">
                      <a:pos x="4" y="54"/>
                    </a:cxn>
                    <a:cxn ang="0">
                      <a:pos x="3" y="53"/>
                    </a:cxn>
                    <a:cxn ang="0">
                      <a:pos x="3" y="53"/>
                    </a:cxn>
                    <a:cxn ang="0">
                      <a:pos x="1" y="53"/>
                    </a:cxn>
                    <a:cxn ang="0">
                      <a:pos x="1" y="53"/>
                    </a:cxn>
                    <a:cxn ang="0">
                      <a:pos x="0" y="53"/>
                    </a:cxn>
                  </a:cxnLst>
                  <a:rect l="0" t="0" r="r" b="b"/>
                  <a:pathLst>
                    <a:path w="80" h="58">
                      <a:moveTo>
                        <a:pt x="0" y="53"/>
                      </a:moveTo>
                      <a:lnTo>
                        <a:pt x="67" y="0"/>
                      </a:lnTo>
                      <a:lnTo>
                        <a:pt x="68" y="0"/>
                      </a:lnTo>
                      <a:lnTo>
                        <a:pt x="68" y="0"/>
                      </a:lnTo>
                      <a:lnTo>
                        <a:pt x="69" y="0"/>
                      </a:lnTo>
                      <a:lnTo>
                        <a:pt x="69" y="0"/>
                      </a:lnTo>
                      <a:lnTo>
                        <a:pt x="71" y="1"/>
                      </a:lnTo>
                      <a:lnTo>
                        <a:pt x="72" y="1"/>
                      </a:lnTo>
                      <a:lnTo>
                        <a:pt x="72" y="1"/>
                      </a:lnTo>
                      <a:lnTo>
                        <a:pt x="73" y="2"/>
                      </a:lnTo>
                      <a:lnTo>
                        <a:pt x="73" y="2"/>
                      </a:lnTo>
                      <a:lnTo>
                        <a:pt x="75" y="2"/>
                      </a:lnTo>
                      <a:lnTo>
                        <a:pt x="75" y="2"/>
                      </a:lnTo>
                      <a:lnTo>
                        <a:pt x="76" y="2"/>
                      </a:lnTo>
                      <a:lnTo>
                        <a:pt x="76" y="3"/>
                      </a:lnTo>
                      <a:lnTo>
                        <a:pt x="77" y="3"/>
                      </a:lnTo>
                      <a:lnTo>
                        <a:pt x="79" y="5"/>
                      </a:lnTo>
                      <a:lnTo>
                        <a:pt x="80" y="5"/>
                      </a:lnTo>
                      <a:lnTo>
                        <a:pt x="13" y="58"/>
                      </a:lnTo>
                      <a:lnTo>
                        <a:pt x="12" y="58"/>
                      </a:lnTo>
                      <a:lnTo>
                        <a:pt x="11" y="57"/>
                      </a:lnTo>
                      <a:lnTo>
                        <a:pt x="9" y="57"/>
                      </a:lnTo>
                      <a:lnTo>
                        <a:pt x="9" y="57"/>
                      </a:lnTo>
                      <a:lnTo>
                        <a:pt x="8" y="57"/>
                      </a:lnTo>
                      <a:lnTo>
                        <a:pt x="8" y="56"/>
                      </a:lnTo>
                      <a:lnTo>
                        <a:pt x="7" y="56"/>
                      </a:lnTo>
                      <a:lnTo>
                        <a:pt x="7" y="56"/>
                      </a:lnTo>
                      <a:lnTo>
                        <a:pt x="5" y="54"/>
                      </a:lnTo>
                      <a:lnTo>
                        <a:pt x="5" y="54"/>
                      </a:lnTo>
                      <a:lnTo>
                        <a:pt x="4" y="54"/>
                      </a:lnTo>
                      <a:lnTo>
                        <a:pt x="3" y="53"/>
                      </a:lnTo>
                      <a:lnTo>
                        <a:pt x="3" y="53"/>
                      </a:lnTo>
                      <a:lnTo>
                        <a:pt x="1" y="53"/>
                      </a:lnTo>
                      <a:lnTo>
                        <a:pt x="1" y="53"/>
                      </a:lnTo>
                      <a:lnTo>
                        <a:pt x="0" y="53"/>
                      </a:lnTo>
                      <a:close/>
                    </a:path>
                  </a:pathLst>
                </a:custGeom>
                <a:solidFill>
                  <a:srgbClr val="F2F2F2"/>
                </a:solidFill>
                <a:ln w="9525">
                  <a:noFill/>
                  <a:round/>
                  <a:headEnd/>
                  <a:tailEnd/>
                </a:ln>
              </p:spPr>
              <p:txBody>
                <a:bodyPr/>
                <a:lstStyle/>
                <a:p>
                  <a:endParaRPr lang="pl-PL">
                    <a:latin typeface="+mn-lt"/>
                  </a:endParaRPr>
                </a:p>
              </p:txBody>
            </p:sp>
            <p:sp>
              <p:nvSpPr>
                <p:cNvPr id="136325" name="Freeform 133"/>
                <p:cNvSpPr>
                  <a:spLocks/>
                </p:cNvSpPr>
                <p:nvPr/>
              </p:nvSpPr>
              <p:spPr bwMode="auto">
                <a:xfrm>
                  <a:off x="5341" y="1168"/>
                  <a:ext cx="88" cy="74"/>
                </a:xfrm>
                <a:custGeom>
                  <a:avLst/>
                  <a:gdLst/>
                  <a:ahLst/>
                  <a:cxnLst>
                    <a:cxn ang="0">
                      <a:pos x="67" y="0"/>
                    </a:cxn>
                    <a:cxn ang="0">
                      <a:pos x="68" y="1"/>
                    </a:cxn>
                    <a:cxn ang="0">
                      <a:pos x="70" y="1"/>
                    </a:cxn>
                    <a:cxn ang="0">
                      <a:pos x="71" y="2"/>
                    </a:cxn>
                    <a:cxn ang="0">
                      <a:pos x="72" y="4"/>
                    </a:cxn>
                    <a:cxn ang="0">
                      <a:pos x="73" y="5"/>
                    </a:cxn>
                    <a:cxn ang="0">
                      <a:pos x="75" y="6"/>
                    </a:cxn>
                    <a:cxn ang="0">
                      <a:pos x="76" y="8"/>
                    </a:cxn>
                    <a:cxn ang="0">
                      <a:pos x="77" y="9"/>
                    </a:cxn>
                    <a:cxn ang="0">
                      <a:pos x="79" y="10"/>
                    </a:cxn>
                    <a:cxn ang="0">
                      <a:pos x="80" y="12"/>
                    </a:cxn>
                    <a:cxn ang="0">
                      <a:pos x="81" y="13"/>
                    </a:cxn>
                    <a:cxn ang="0">
                      <a:pos x="83" y="14"/>
                    </a:cxn>
                    <a:cxn ang="0">
                      <a:pos x="84" y="15"/>
                    </a:cxn>
                    <a:cxn ang="0">
                      <a:pos x="85" y="17"/>
                    </a:cxn>
                    <a:cxn ang="0">
                      <a:pos x="87" y="18"/>
                    </a:cxn>
                    <a:cxn ang="0">
                      <a:pos x="88" y="21"/>
                    </a:cxn>
                    <a:cxn ang="0">
                      <a:pos x="21" y="74"/>
                    </a:cxn>
                    <a:cxn ang="0">
                      <a:pos x="20" y="72"/>
                    </a:cxn>
                    <a:cxn ang="0">
                      <a:pos x="18" y="70"/>
                    </a:cxn>
                    <a:cxn ang="0">
                      <a:pos x="17" y="69"/>
                    </a:cxn>
                    <a:cxn ang="0">
                      <a:pos x="16" y="68"/>
                    </a:cxn>
                    <a:cxn ang="0">
                      <a:pos x="15" y="66"/>
                    </a:cxn>
                    <a:cxn ang="0">
                      <a:pos x="13" y="65"/>
                    </a:cxn>
                    <a:cxn ang="0">
                      <a:pos x="12" y="63"/>
                    </a:cxn>
                    <a:cxn ang="0">
                      <a:pos x="11" y="63"/>
                    </a:cxn>
                    <a:cxn ang="0">
                      <a:pos x="9" y="61"/>
                    </a:cxn>
                    <a:cxn ang="0">
                      <a:pos x="8" y="60"/>
                    </a:cxn>
                    <a:cxn ang="0">
                      <a:pos x="7" y="59"/>
                    </a:cxn>
                    <a:cxn ang="0">
                      <a:pos x="5" y="57"/>
                    </a:cxn>
                    <a:cxn ang="0">
                      <a:pos x="3" y="56"/>
                    </a:cxn>
                    <a:cxn ang="0">
                      <a:pos x="1" y="55"/>
                    </a:cxn>
                    <a:cxn ang="0">
                      <a:pos x="0" y="55"/>
                    </a:cxn>
                  </a:cxnLst>
                  <a:rect l="0" t="0" r="r" b="b"/>
                  <a:pathLst>
                    <a:path w="88" h="74">
                      <a:moveTo>
                        <a:pt x="0" y="53"/>
                      </a:moveTo>
                      <a:lnTo>
                        <a:pt x="67" y="0"/>
                      </a:lnTo>
                      <a:lnTo>
                        <a:pt x="67" y="0"/>
                      </a:lnTo>
                      <a:lnTo>
                        <a:pt x="68" y="1"/>
                      </a:lnTo>
                      <a:lnTo>
                        <a:pt x="68" y="1"/>
                      </a:lnTo>
                      <a:lnTo>
                        <a:pt x="70" y="1"/>
                      </a:lnTo>
                      <a:lnTo>
                        <a:pt x="70" y="2"/>
                      </a:lnTo>
                      <a:lnTo>
                        <a:pt x="71" y="2"/>
                      </a:lnTo>
                      <a:lnTo>
                        <a:pt x="71" y="4"/>
                      </a:lnTo>
                      <a:lnTo>
                        <a:pt x="72" y="4"/>
                      </a:lnTo>
                      <a:lnTo>
                        <a:pt x="72" y="5"/>
                      </a:lnTo>
                      <a:lnTo>
                        <a:pt x="73" y="5"/>
                      </a:lnTo>
                      <a:lnTo>
                        <a:pt x="75" y="6"/>
                      </a:lnTo>
                      <a:lnTo>
                        <a:pt x="75" y="6"/>
                      </a:lnTo>
                      <a:lnTo>
                        <a:pt x="76" y="8"/>
                      </a:lnTo>
                      <a:lnTo>
                        <a:pt x="76" y="8"/>
                      </a:lnTo>
                      <a:lnTo>
                        <a:pt x="77" y="9"/>
                      </a:lnTo>
                      <a:lnTo>
                        <a:pt x="77" y="9"/>
                      </a:lnTo>
                      <a:lnTo>
                        <a:pt x="79" y="10"/>
                      </a:lnTo>
                      <a:lnTo>
                        <a:pt x="79" y="10"/>
                      </a:lnTo>
                      <a:lnTo>
                        <a:pt x="80" y="12"/>
                      </a:lnTo>
                      <a:lnTo>
                        <a:pt x="80" y="12"/>
                      </a:lnTo>
                      <a:lnTo>
                        <a:pt x="81" y="13"/>
                      </a:lnTo>
                      <a:lnTo>
                        <a:pt x="81" y="13"/>
                      </a:lnTo>
                      <a:lnTo>
                        <a:pt x="83" y="14"/>
                      </a:lnTo>
                      <a:lnTo>
                        <a:pt x="83" y="14"/>
                      </a:lnTo>
                      <a:lnTo>
                        <a:pt x="84" y="15"/>
                      </a:lnTo>
                      <a:lnTo>
                        <a:pt x="84" y="15"/>
                      </a:lnTo>
                      <a:lnTo>
                        <a:pt x="85" y="17"/>
                      </a:lnTo>
                      <a:lnTo>
                        <a:pt x="85" y="17"/>
                      </a:lnTo>
                      <a:lnTo>
                        <a:pt x="85" y="18"/>
                      </a:lnTo>
                      <a:lnTo>
                        <a:pt x="87" y="18"/>
                      </a:lnTo>
                      <a:lnTo>
                        <a:pt x="87" y="19"/>
                      </a:lnTo>
                      <a:lnTo>
                        <a:pt x="88" y="21"/>
                      </a:lnTo>
                      <a:lnTo>
                        <a:pt x="21" y="74"/>
                      </a:lnTo>
                      <a:lnTo>
                        <a:pt x="21" y="74"/>
                      </a:lnTo>
                      <a:lnTo>
                        <a:pt x="20" y="73"/>
                      </a:lnTo>
                      <a:lnTo>
                        <a:pt x="20" y="72"/>
                      </a:lnTo>
                      <a:lnTo>
                        <a:pt x="18" y="72"/>
                      </a:lnTo>
                      <a:lnTo>
                        <a:pt x="18" y="70"/>
                      </a:lnTo>
                      <a:lnTo>
                        <a:pt x="17" y="70"/>
                      </a:lnTo>
                      <a:lnTo>
                        <a:pt x="17" y="69"/>
                      </a:lnTo>
                      <a:lnTo>
                        <a:pt x="16" y="69"/>
                      </a:lnTo>
                      <a:lnTo>
                        <a:pt x="16" y="68"/>
                      </a:lnTo>
                      <a:lnTo>
                        <a:pt x="15" y="66"/>
                      </a:lnTo>
                      <a:lnTo>
                        <a:pt x="15" y="66"/>
                      </a:lnTo>
                      <a:lnTo>
                        <a:pt x="13" y="65"/>
                      </a:lnTo>
                      <a:lnTo>
                        <a:pt x="13" y="65"/>
                      </a:lnTo>
                      <a:lnTo>
                        <a:pt x="12" y="64"/>
                      </a:lnTo>
                      <a:lnTo>
                        <a:pt x="12" y="63"/>
                      </a:lnTo>
                      <a:lnTo>
                        <a:pt x="11" y="63"/>
                      </a:lnTo>
                      <a:lnTo>
                        <a:pt x="11" y="63"/>
                      </a:lnTo>
                      <a:lnTo>
                        <a:pt x="9" y="61"/>
                      </a:lnTo>
                      <a:lnTo>
                        <a:pt x="9" y="61"/>
                      </a:lnTo>
                      <a:lnTo>
                        <a:pt x="8" y="60"/>
                      </a:lnTo>
                      <a:lnTo>
                        <a:pt x="8" y="60"/>
                      </a:lnTo>
                      <a:lnTo>
                        <a:pt x="7" y="59"/>
                      </a:lnTo>
                      <a:lnTo>
                        <a:pt x="7" y="59"/>
                      </a:lnTo>
                      <a:lnTo>
                        <a:pt x="5" y="59"/>
                      </a:lnTo>
                      <a:lnTo>
                        <a:pt x="5" y="57"/>
                      </a:lnTo>
                      <a:lnTo>
                        <a:pt x="4" y="57"/>
                      </a:lnTo>
                      <a:lnTo>
                        <a:pt x="3" y="56"/>
                      </a:lnTo>
                      <a:lnTo>
                        <a:pt x="3" y="56"/>
                      </a:lnTo>
                      <a:lnTo>
                        <a:pt x="1" y="55"/>
                      </a:lnTo>
                      <a:lnTo>
                        <a:pt x="1" y="55"/>
                      </a:lnTo>
                      <a:lnTo>
                        <a:pt x="0" y="55"/>
                      </a:lnTo>
                      <a:lnTo>
                        <a:pt x="0" y="53"/>
                      </a:lnTo>
                      <a:close/>
                    </a:path>
                  </a:pathLst>
                </a:custGeom>
                <a:solidFill>
                  <a:srgbClr val="FFFFFF"/>
                </a:solidFill>
                <a:ln w="9525">
                  <a:noFill/>
                  <a:round/>
                  <a:headEnd/>
                  <a:tailEnd/>
                </a:ln>
              </p:spPr>
              <p:txBody>
                <a:bodyPr/>
                <a:lstStyle/>
                <a:p>
                  <a:endParaRPr lang="pl-PL">
                    <a:latin typeface="+mn-lt"/>
                  </a:endParaRPr>
                </a:p>
              </p:txBody>
            </p:sp>
            <p:sp>
              <p:nvSpPr>
                <p:cNvPr id="136326" name="Freeform 134"/>
                <p:cNvSpPr>
                  <a:spLocks/>
                </p:cNvSpPr>
                <p:nvPr/>
              </p:nvSpPr>
              <p:spPr bwMode="auto">
                <a:xfrm>
                  <a:off x="5362" y="1189"/>
                  <a:ext cx="75" cy="66"/>
                </a:xfrm>
                <a:custGeom>
                  <a:avLst/>
                  <a:gdLst/>
                  <a:ahLst/>
                  <a:cxnLst>
                    <a:cxn ang="0">
                      <a:pos x="0" y="53"/>
                    </a:cxn>
                    <a:cxn ang="0">
                      <a:pos x="67" y="0"/>
                    </a:cxn>
                    <a:cxn ang="0">
                      <a:pos x="67" y="0"/>
                    </a:cxn>
                    <a:cxn ang="0">
                      <a:pos x="68" y="1"/>
                    </a:cxn>
                    <a:cxn ang="0">
                      <a:pos x="68" y="1"/>
                    </a:cxn>
                    <a:cxn ang="0">
                      <a:pos x="68" y="2"/>
                    </a:cxn>
                    <a:cxn ang="0">
                      <a:pos x="68" y="4"/>
                    </a:cxn>
                    <a:cxn ang="0">
                      <a:pos x="69" y="4"/>
                    </a:cxn>
                    <a:cxn ang="0">
                      <a:pos x="71" y="5"/>
                    </a:cxn>
                    <a:cxn ang="0">
                      <a:pos x="71" y="6"/>
                    </a:cxn>
                    <a:cxn ang="0">
                      <a:pos x="71" y="6"/>
                    </a:cxn>
                    <a:cxn ang="0">
                      <a:pos x="71" y="8"/>
                    </a:cxn>
                    <a:cxn ang="0">
                      <a:pos x="72" y="9"/>
                    </a:cxn>
                    <a:cxn ang="0">
                      <a:pos x="72" y="9"/>
                    </a:cxn>
                    <a:cxn ang="0">
                      <a:pos x="73" y="10"/>
                    </a:cxn>
                    <a:cxn ang="0">
                      <a:pos x="73" y="11"/>
                    </a:cxn>
                    <a:cxn ang="0">
                      <a:pos x="73" y="11"/>
                    </a:cxn>
                    <a:cxn ang="0">
                      <a:pos x="75" y="13"/>
                    </a:cxn>
                    <a:cxn ang="0">
                      <a:pos x="8" y="66"/>
                    </a:cxn>
                    <a:cxn ang="0">
                      <a:pos x="8" y="66"/>
                    </a:cxn>
                    <a:cxn ang="0">
                      <a:pos x="7" y="65"/>
                    </a:cxn>
                    <a:cxn ang="0">
                      <a:pos x="7" y="64"/>
                    </a:cxn>
                    <a:cxn ang="0">
                      <a:pos x="5" y="64"/>
                    </a:cxn>
                    <a:cxn ang="0">
                      <a:pos x="5" y="62"/>
                    </a:cxn>
                    <a:cxn ang="0">
                      <a:pos x="5" y="61"/>
                    </a:cxn>
                    <a:cxn ang="0">
                      <a:pos x="5" y="61"/>
                    </a:cxn>
                    <a:cxn ang="0">
                      <a:pos x="4" y="60"/>
                    </a:cxn>
                    <a:cxn ang="0">
                      <a:pos x="4" y="60"/>
                    </a:cxn>
                    <a:cxn ang="0">
                      <a:pos x="4" y="59"/>
                    </a:cxn>
                    <a:cxn ang="0">
                      <a:pos x="3" y="57"/>
                    </a:cxn>
                    <a:cxn ang="0">
                      <a:pos x="3" y="56"/>
                    </a:cxn>
                    <a:cxn ang="0">
                      <a:pos x="1" y="56"/>
                    </a:cxn>
                    <a:cxn ang="0">
                      <a:pos x="1" y="55"/>
                    </a:cxn>
                    <a:cxn ang="0">
                      <a:pos x="0" y="55"/>
                    </a:cxn>
                    <a:cxn ang="0">
                      <a:pos x="0" y="53"/>
                    </a:cxn>
                  </a:cxnLst>
                  <a:rect l="0" t="0" r="r" b="b"/>
                  <a:pathLst>
                    <a:path w="75" h="66">
                      <a:moveTo>
                        <a:pt x="0" y="53"/>
                      </a:moveTo>
                      <a:lnTo>
                        <a:pt x="67" y="0"/>
                      </a:lnTo>
                      <a:lnTo>
                        <a:pt x="67" y="0"/>
                      </a:lnTo>
                      <a:lnTo>
                        <a:pt x="68" y="1"/>
                      </a:lnTo>
                      <a:lnTo>
                        <a:pt x="68" y="1"/>
                      </a:lnTo>
                      <a:lnTo>
                        <a:pt x="68" y="2"/>
                      </a:lnTo>
                      <a:lnTo>
                        <a:pt x="68" y="4"/>
                      </a:lnTo>
                      <a:lnTo>
                        <a:pt x="69" y="4"/>
                      </a:lnTo>
                      <a:lnTo>
                        <a:pt x="71" y="5"/>
                      </a:lnTo>
                      <a:lnTo>
                        <a:pt x="71" y="6"/>
                      </a:lnTo>
                      <a:lnTo>
                        <a:pt x="71" y="6"/>
                      </a:lnTo>
                      <a:lnTo>
                        <a:pt x="71" y="8"/>
                      </a:lnTo>
                      <a:lnTo>
                        <a:pt x="72" y="9"/>
                      </a:lnTo>
                      <a:lnTo>
                        <a:pt x="72" y="9"/>
                      </a:lnTo>
                      <a:lnTo>
                        <a:pt x="73" y="10"/>
                      </a:lnTo>
                      <a:lnTo>
                        <a:pt x="73" y="11"/>
                      </a:lnTo>
                      <a:lnTo>
                        <a:pt x="73" y="11"/>
                      </a:lnTo>
                      <a:lnTo>
                        <a:pt x="75" y="13"/>
                      </a:lnTo>
                      <a:lnTo>
                        <a:pt x="8" y="66"/>
                      </a:lnTo>
                      <a:lnTo>
                        <a:pt x="8" y="66"/>
                      </a:lnTo>
                      <a:lnTo>
                        <a:pt x="7" y="65"/>
                      </a:lnTo>
                      <a:lnTo>
                        <a:pt x="7" y="64"/>
                      </a:lnTo>
                      <a:lnTo>
                        <a:pt x="5" y="64"/>
                      </a:lnTo>
                      <a:lnTo>
                        <a:pt x="5" y="62"/>
                      </a:lnTo>
                      <a:lnTo>
                        <a:pt x="5" y="61"/>
                      </a:lnTo>
                      <a:lnTo>
                        <a:pt x="5" y="61"/>
                      </a:lnTo>
                      <a:lnTo>
                        <a:pt x="4" y="60"/>
                      </a:lnTo>
                      <a:lnTo>
                        <a:pt x="4" y="60"/>
                      </a:lnTo>
                      <a:lnTo>
                        <a:pt x="4" y="59"/>
                      </a:lnTo>
                      <a:lnTo>
                        <a:pt x="3" y="57"/>
                      </a:lnTo>
                      <a:lnTo>
                        <a:pt x="3" y="56"/>
                      </a:lnTo>
                      <a:lnTo>
                        <a:pt x="1" y="56"/>
                      </a:lnTo>
                      <a:lnTo>
                        <a:pt x="1" y="55"/>
                      </a:lnTo>
                      <a:lnTo>
                        <a:pt x="0" y="55"/>
                      </a:lnTo>
                      <a:lnTo>
                        <a:pt x="0" y="53"/>
                      </a:lnTo>
                      <a:close/>
                    </a:path>
                  </a:pathLst>
                </a:custGeom>
                <a:solidFill>
                  <a:srgbClr val="F2F2F2"/>
                </a:solidFill>
                <a:ln w="9525">
                  <a:noFill/>
                  <a:round/>
                  <a:headEnd/>
                  <a:tailEnd/>
                </a:ln>
              </p:spPr>
              <p:txBody>
                <a:bodyPr/>
                <a:lstStyle/>
                <a:p>
                  <a:endParaRPr lang="pl-PL">
                    <a:latin typeface="+mn-lt"/>
                  </a:endParaRPr>
                </a:p>
              </p:txBody>
            </p:sp>
            <p:sp>
              <p:nvSpPr>
                <p:cNvPr id="136327" name="Freeform 135"/>
                <p:cNvSpPr>
                  <a:spLocks/>
                </p:cNvSpPr>
                <p:nvPr/>
              </p:nvSpPr>
              <p:spPr bwMode="auto">
                <a:xfrm>
                  <a:off x="5370" y="1202"/>
                  <a:ext cx="69" cy="65"/>
                </a:xfrm>
                <a:custGeom>
                  <a:avLst/>
                  <a:gdLst/>
                  <a:ahLst/>
                  <a:cxnLst>
                    <a:cxn ang="0">
                      <a:pos x="67" y="0"/>
                    </a:cxn>
                    <a:cxn ang="0">
                      <a:pos x="67" y="0"/>
                    </a:cxn>
                    <a:cxn ang="0">
                      <a:pos x="67" y="0"/>
                    </a:cxn>
                    <a:cxn ang="0">
                      <a:pos x="67" y="0"/>
                    </a:cxn>
                    <a:cxn ang="0">
                      <a:pos x="67" y="1"/>
                    </a:cxn>
                    <a:cxn ang="0">
                      <a:pos x="67" y="1"/>
                    </a:cxn>
                    <a:cxn ang="0">
                      <a:pos x="67" y="1"/>
                    </a:cxn>
                    <a:cxn ang="0">
                      <a:pos x="67" y="1"/>
                    </a:cxn>
                    <a:cxn ang="0">
                      <a:pos x="67" y="1"/>
                    </a:cxn>
                    <a:cxn ang="0">
                      <a:pos x="67" y="2"/>
                    </a:cxn>
                    <a:cxn ang="0">
                      <a:pos x="67" y="4"/>
                    </a:cxn>
                    <a:cxn ang="0">
                      <a:pos x="68" y="5"/>
                    </a:cxn>
                    <a:cxn ang="0">
                      <a:pos x="68" y="6"/>
                    </a:cxn>
                    <a:cxn ang="0">
                      <a:pos x="68" y="6"/>
                    </a:cxn>
                    <a:cxn ang="0">
                      <a:pos x="69" y="8"/>
                    </a:cxn>
                    <a:cxn ang="0">
                      <a:pos x="69" y="9"/>
                    </a:cxn>
                    <a:cxn ang="0">
                      <a:pos x="69" y="10"/>
                    </a:cxn>
                    <a:cxn ang="0">
                      <a:pos x="3" y="64"/>
                    </a:cxn>
                    <a:cxn ang="0">
                      <a:pos x="3" y="63"/>
                    </a:cxn>
                    <a:cxn ang="0">
                      <a:pos x="3" y="63"/>
                    </a:cxn>
                    <a:cxn ang="0">
                      <a:pos x="3" y="61"/>
                    </a:cxn>
                    <a:cxn ang="0">
                      <a:pos x="1" y="60"/>
                    </a:cxn>
                    <a:cxn ang="0">
                      <a:pos x="1" y="59"/>
                    </a:cxn>
                    <a:cxn ang="0">
                      <a:pos x="1" y="57"/>
                    </a:cxn>
                    <a:cxn ang="0">
                      <a:pos x="0" y="56"/>
                    </a:cxn>
                    <a:cxn ang="0">
                      <a:pos x="0" y="55"/>
                    </a:cxn>
                    <a:cxn ang="0">
                      <a:pos x="0" y="55"/>
                    </a:cxn>
                    <a:cxn ang="0">
                      <a:pos x="0" y="55"/>
                    </a:cxn>
                    <a:cxn ang="0">
                      <a:pos x="0" y="55"/>
                    </a:cxn>
                    <a:cxn ang="0">
                      <a:pos x="0" y="55"/>
                    </a:cxn>
                    <a:cxn ang="0">
                      <a:pos x="0" y="55"/>
                    </a:cxn>
                    <a:cxn ang="0">
                      <a:pos x="0" y="53"/>
                    </a:cxn>
                    <a:cxn ang="0">
                      <a:pos x="0" y="53"/>
                    </a:cxn>
                  </a:cxnLst>
                  <a:rect l="0" t="0" r="r" b="b"/>
                  <a:pathLst>
                    <a:path w="69" h="65">
                      <a:moveTo>
                        <a:pt x="0" y="53"/>
                      </a:moveTo>
                      <a:lnTo>
                        <a:pt x="67" y="0"/>
                      </a:lnTo>
                      <a:lnTo>
                        <a:pt x="67" y="0"/>
                      </a:lnTo>
                      <a:lnTo>
                        <a:pt x="67" y="0"/>
                      </a:lnTo>
                      <a:lnTo>
                        <a:pt x="67" y="0"/>
                      </a:lnTo>
                      <a:lnTo>
                        <a:pt x="67" y="0"/>
                      </a:lnTo>
                      <a:lnTo>
                        <a:pt x="67" y="0"/>
                      </a:lnTo>
                      <a:lnTo>
                        <a:pt x="67" y="0"/>
                      </a:lnTo>
                      <a:lnTo>
                        <a:pt x="67" y="0"/>
                      </a:lnTo>
                      <a:lnTo>
                        <a:pt x="67" y="1"/>
                      </a:lnTo>
                      <a:lnTo>
                        <a:pt x="67" y="1"/>
                      </a:lnTo>
                      <a:lnTo>
                        <a:pt x="67" y="1"/>
                      </a:lnTo>
                      <a:lnTo>
                        <a:pt x="67" y="1"/>
                      </a:lnTo>
                      <a:lnTo>
                        <a:pt x="67" y="1"/>
                      </a:lnTo>
                      <a:lnTo>
                        <a:pt x="67" y="1"/>
                      </a:lnTo>
                      <a:lnTo>
                        <a:pt x="67" y="1"/>
                      </a:lnTo>
                      <a:lnTo>
                        <a:pt x="67" y="1"/>
                      </a:lnTo>
                      <a:lnTo>
                        <a:pt x="67" y="1"/>
                      </a:lnTo>
                      <a:lnTo>
                        <a:pt x="67" y="1"/>
                      </a:lnTo>
                      <a:lnTo>
                        <a:pt x="67" y="2"/>
                      </a:lnTo>
                      <a:lnTo>
                        <a:pt x="67" y="2"/>
                      </a:lnTo>
                      <a:lnTo>
                        <a:pt x="67" y="4"/>
                      </a:lnTo>
                      <a:lnTo>
                        <a:pt x="68" y="4"/>
                      </a:lnTo>
                      <a:lnTo>
                        <a:pt x="68" y="5"/>
                      </a:lnTo>
                      <a:lnTo>
                        <a:pt x="68" y="5"/>
                      </a:lnTo>
                      <a:lnTo>
                        <a:pt x="68" y="6"/>
                      </a:lnTo>
                      <a:lnTo>
                        <a:pt x="68" y="6"/>
                      </a:lnTo>
                      <a:lnTo>
                        <a:pt x="68" y="6"/>
                      </a:lnTo>
                      <a:lnTo>
                        <a:pt x="69" y="6"/>
                      </a:lnTo>
                      <a:lnTo>
                        <a:pt x="69" y="8"/>
                      </a:lnTo>
                      <a:lnTo>
                        <a:pt x="69" y="8"/>
                      </a:lnTo>
                      <a:lnTo>
                        <a:pt x="69" y="9"/>
                      </a:lnTo>
                      <a:lnTo>
                        <a:pt x="69" y="9"/>
                      </a:lnTo>
                      <a:lnTo>
                        <a:pt x="69" y="10"/>
                      </a:lnTo>
                      <a:lnTo>
                        <a:pt x="3" y="65"/>
                      </a:lnTo>
                      <a:lnTo>
                        <a:pt x="3" y="64"/>
                      </a:lnTo>
                      <a:lnTo>
                        <a:pt x="3" y="64"/>
                      </a:lnTo>
                      <a:lnTo>
                        <a:pt x="3" y="63"/>
                      </a:lnTo>
                      <a:lnTo>
                        <a:pt x="3" y="63"/>
                      </a:lnTo>
                      <a:lnTo>
                        <a:pt x="3" y="63"/>
                      </a:lnTo>
                      <a:lnTo>
                        <a:pt x="3" y="61"/>
                      </a:lnTo>
                      <a:lnTo>
                        <a:pt x="3" y="61"/>
                      </a:lnTo>
                      <a:lnTo>
                        <a:pt x="3" y="60"/>
                      </a:lnTo>
                      <a:lnTo>
                        <a:pt x="1" y="60"/>
                      </a:lnTo>
                      <a:lnTo>
                        <a:pt x="1" y="59"/>
                      </a:lnTo>
                      <a:lnTo>
                        <a:pt x="1" y="59"/>
                      </a:lnTo>
                      <a:lnTo>
                        <a:pt x="1" y="57"/>
                      </a:lnTo>
                      <a:lnTo>
                        <a:pt x="1" y="57"/>
                      </a:lnTo>
                      <a:lnTo>
                        <a:pt x="0" y="56"/>
                      </a:lnTo>
                      <a:lnTo>
                        <a:pt x="0" y="56"/>
                      </a:lnTo>
                      <a:lnTo>
                        <a:pt x="0" y="55"/>
                      </a:lnTo>
                      <a:lnTo>
                        <a:pt x="0" y="55"/>
                      </a:lnTo>
                      <a:lnTo>
                        <a:pt x="0" y="55"/>
                      </a:lnTo>
                      <a:lnTo>
                        <a:pt x="0" y="55"/>
                      </a:lnTo>
                      <a:lnTo>
                        <a:pt x="0" y="55"/>
                      </a:lnTo>
                      <a:lnTo>
                        <a:pt x="0" y="55"/>
                      </a:lnTo>
                      <a:lnTo>
                        <a:pt x="0" y="55"/>
                      </a:lnTo>
                      <a:lnTo>
                        <a:pt x="0" y="55"/>
                      </a:lnTo>
                      <a:lnTo>
                        <a:pt x="0" y="55"/>
                      </a:lnTo>
                      <a:lnTo>
                        <a:pt x="0" y="55"/>
                      </a:lnTo>
                      <a:lnTo>
                        <a:pt x="0" y="55"/>
                      </a:lnTo>
                      <a:lnTo>
                        <a:pt x="0" y="55"/>
                      </a:lnTo>
                      <a:lnTo>
                        <a:pt x="0" y="53"/>
                      </a:lnTo>
                      <a:lnTo>
                        <a:pt x="0" y="53"/>
                      </a:lnTo>
                      <a:lnTo>
                        <a:pt x="0" y="53"/>
                      </a:lnTo>
                      <a:lnTo>
                        <a:pt x="0" y="53"/>
                      </a:lnTo>
                      <a:lnTo>
                        <a:pt x="0" y="53"/>
                      </a:lnTo>
                      <a:close/>
                    </a:path>
                  </a:pathLst>
                </a:custGeom>
                <a:solidFill>
                  <a:srgbClr val="DEDEDE"/>
                </a:solidFill>
                <a:ln w="9525">
                  <a:noFill/>
                  <a:round/>
                  <a:headEnd/>
                  <a:tailEnd/>
                </a:ln>
              </p:spPr>
              <p:txBody>
                <a:bodyPr/>
                <a:lstStyle/>
                <a:p>
                  <a:endParaRPr lang="pl-PL">
                    <a:latin typeface="+mn-lt"/>
                  </a:endParaRPr>
                </a:p>
              </p:txBody>
            </p:sp>
            <p:sp>
              <p:nvSpPr>
                <p:cNvPr id="136328" name="Freeform 136"/>
                <p:cNvSpPr>
                  <a:spLocks/>
                </p:cNvSpPr>
                <p:nvPr/>
              </p:nvSpPr>
              <p:spPr bwMode="auto">
                <a:xfrm>
                  <a:off x="5373" y="1212"/>
                  <a:ext cx="68" cy="64"/>
                </a:xfrm>
                <a:custGeom>
                  <a:avLst/>
                  <a:gdLst/>
                  <a:ahLst/>
                  <a:cxnLst>
                    <a:cxn ang="0">
                      <a:pos x="0" y="55"/>
                    </a:cxn>
                    <a:cxn ang="0">
                      <a:pos x="66" y="0"/>
                    </a:cxn>
                    <a:cxn ang="0">
                      <a:pos x="66" y="0"/>
                    </a:cxn>
                    <a:cxn ang="0">
                      <a:pos x="66" y="2"/>
                    </a:cxn>
                    <a:cxn ang="0">
                      <a:pos x="66" y="3"/>
                    </a:cxn>
                    <a:cxn ang="0">
                      <a:pos x="66" y="3"/>
                    </a:cxn>
                    <a:cxn ang="0">
                      <a:pos x="66" y="3"/>
                    </a:cxn>
                    <a:cxn ang="0">
                      <a:pos x="68" y="4"/>
                    </a:cxn>
                    <a:cxn ang="0">
                      <a:pos x="68" y="4"/>
                    </a:cxn>
                    <a:cxn ang="0">
                      <a:pos x="68" y="4"/>
                    </a:cxn>
                    <a:cxn ang="0">
                      <a:pos x="68" y="5"/>
                    </a:cxn>
                    <a:cxn ang="0">
                      <a:pos x="68" y="5"/>
                    </a:cxn>
                    <a:cxn ang="0">
                      <a:pos x="68" y="7"/>
                    </a:cxn>
                    <a:cxn ang="0">
                      <a:pos x="68" y="7"/>
                    </a:cxn>
                    <a:cxn ang="0">
                      <a:pos x="68" y="8"/>
                    </a:cxn>
                    <a:cxn ang="0">
                      <a:pos x="68" y="8"/>
                    </a:cxn>
                    <a:cxn ang="0">
                      <a:pos x="68" y="9"/>
                    </a:cxn>
                    <a:cxn ang="0">
                      <a:pos x="68" y="9"/>
                    </a:cxn>
                    <a:cxn ang="0">
                      <a:pos x="2" y="64"/>
                    </a:cxn>
                    <a:cxn ang="0">
                      <a:pos x="2" y="64"/>
                    </a:cxn>
                    <a:cxn ang="0">
                      <a:pos x="2" y="63"/>
                    </a:cxn>
                    <a:cxn ang="0">
                      <a:pos x="2" y="63"/>
                    </a:cxn>
                    <a:cxn ang="0">
                      <a:pos x="2" y="63"/>
                    </a:cxn>
                    <a:cxn ang="0">
                      <a:pos x="2" y="62"/>
                    </a:cxn>
                    <a:cxn ang="0">
                      <a:pos x="2" y="62"/>
                    </a:cxn>
                    <a:cxn ang="0">
                      <a:pos x="1" y="60"/>
                    </a:cxn>
                    <a:cxn ang="0">
                      <a:pos x="1" y="60"/>
                    </a:cxn>
                    <a:cxn ang="0">
                      <a:pos x="1" y="59"/>
                    </a:cxn>
                    <a:cxn ang="0">
                      <a:pos x="1" y="59"/>
                    </a:cxn>
                    <a:cxn ang="0">
                      <a:pos x="1" y="58"/>
                    </a:cxn>
                    <a:cxn ang="0">
                      <a:pos x="1" y="58"/>
                    </a:cxn>
                    <a:cxn ang="0">
                      <a:pos x="1" y="56"/>
                    </a:cxn>
                    <a:cxn ang="0">
                      <a:pos x="1" y="56"/>
                    </a:cxn>
                    <a:cxn ang="0">
                      <a:pos x="1" y="55"/>
                    </a:cxn>
                    <a:cxn ang="0">
                      <a:pos x="0" y="55"/>
                    </a:cxn>
                  </a:cxnLst>
                  <a:rect l="0" t="0" r="r" b="b"/>
                  <a:pathLst>
                    <a:path w="68" h="64">
                      <a:moveTo>
                        <a:pt x="0" y="55"/>
                      </a:moveTo>
                      <a:lnTo>
                        <a:pt x="66" y="0"/>
                      </a:lnTo>
                      <a:lnTo>
                        <a:pt x="66" y="0"/>
                      </a:lnTo>
                      <a:lnTo>
                        <a:pt x="66" y="2"/>
                      </a:lnTo>
                      <a:lnTo>
                        <a:pt x="66" y="3"/>
                      </a:lnTo>
                      <a:lnTo>
                        <a:pt x="66" y="3"/>
                      </a:lnTo>
                      <a:lnTo>
                        <a:pt x="66" y="3"/>
                      </a:lnTo>
                      <a:lnTo>
                        <a:pt x="68" y="4"/>
                      </a:lnTo>
                      <a:lnTo>
                        <a:pt x="68" y="4"/>
                      </a:lnTo>
                      <a:lnTo>
                        <a:pt x="68" y="4"/>
                      </a:lnTo>
                      <a:lnTo>
                        <a:pt x="68" y="5"/>
                      </a:lnTo>
                      <a:lnTo>
                        <a:pt x="68" y="5"/>
                      </a:lnTo>
                      <a:lnTo>
                        <a:pt x="68" y="7"/>
                      </a:lnTo>
                      <a:lnTo>
                        <a:pt x="68" y="7"/>
                      </a:lnTo>
                      <a:lnTo>
                        <a:pt x="68" y="8"/>
                      </a:lnTo>
                      <a:lnTo>
                        <a:pt x="68" y="8"/>
                      </a:lnTo>
                      <a:lnTo>
                        <a:pt x="68" y="9"/>
                      </a:lnTo>
                      <a:lnTo>
                        <a:pt x="68" y="9"/>
                      </a:lnTo>
                      <a:lnTo>
                        <a:pt x="2" y="64"/>
                      </a:lnTo>
                      <a:lnTo>
                        <a:pt x="2" y="64"/>
                      </a:lnTo>
                      <a:lnTo>
                        <a:pt x="2" y="63"/>
                      </a:lnTo>
                      <a:lnTo>
                        <a:pt x="2" y="63"/>
                      </a:lnTo>
                      <a:lnTo>
                        <a:pt x="2" y="63"/>
                      </a:lnTo>
                      <a:lnTo>
                        <a:pt x="2" y="62"/>
                      </a:lnTo>
                      <a:lnTo>
                        <a:pt x="2" y="62"/>
                      </a:lnTo>
                      <a:lnTo>
                        <a:pt x="1" y="60"/>
                      </a:lnTo>
                      <a:lnTo>
                        <a:pt x="1" y="60"/>
                      </a:lnTo>
                      <a:lnTo>
                        <a:pt x="1" y="59"/>
                      </a:lnTo>
                      <a:lnTo>
                        <a:pt x="1" y="59"/>
                      </a:lnTo>
                      <a:lnTo>
                        <a:pt x="1" y="58"/>
                      </a:lnTo>
                      <a:lnTo>
                        <a:pt x="1" y="58"/>
                      </a:lnTo>
                      <a:lnTo>
                        <a:pt x="1" y="56"/>
                      </a:lnTo>
                      <a:lnTo>
                        <a:pt x="1" y="56"/>
                      </a:lnTo>
                      <a:lnTo>
                        <a:pt x="1" y="55"/>
                      </a:lnTo>
                      <a:lnTo>
                        <a:pt x="0" y="55"/>
                      </a:lnTo>
                      <a:close/>
                    </a:path>
                  </a:pathLst>
                </a:custGeom>
                <a:solidFill>
                  <a:srgbClr val="CCCCCC"/>
                </a:solidFill>
                <a:ln w="9525">
                  <a:noFill/>
                  <a:round/>
                  <a:headEnd/>
                  <a:tailEnd/>
                </a:ln>
              </p:spPr>
              <p:txBody>
                <a:bodyPr/>
                <a:lstStyle/>
                <a:p>
                  <a:endParaRPr lang="pl-PL">
                    <a:latin typeface="+mn-lt"/>
                  </a:endParaRPr>
                </a:p>
              </p:txBody>
            </p:sp>
            <p:sp>
              <p:nvSpPr>
                <p:cNvPr id="136329" name="Freeform 137"/>
                <p:cNvSpPr>
                  <a:spLocks/>
                </p:cNvSpPr>
                <p:nvPr/>
              </p:nvSpPr>
              <p:spPr bwMode="auto">
                <a:xfrm>
                  <a:off x="5375" y="1221"/>
                  <a:ext cx="67" cy="64"/>
                </a:xfrm>
                <a:custGeom>
                  <a:avLst/>
                  <a:gdLst/>
                  <a:ahLst/>
                  <a:cxnLst>
                    <a:cxn ang="0">
                      <a:pos x="0" y="55"/>
                    </a:cxn>
                    <a:cxn ang="0">
                      <a:pos x="66" y="0"/>
                    </a:cxn>
                    <a:cxn ang="0">
                      <a:pos x="66" y="2"/>
                    </a:cxn>
                    <a:cxn ang="0">
                      <a:pos x="66" y="2"/>
                    </a:cxn>
                    <a:cxn ang="0">
                      <a:pos x="66" y="3"/>
                    </a:cxn>
                    <a:cxn ang="0">
                      <a:pos x="67" y="3"/>
                    </a:cxn>
                    <a:cxn ang="0">
                      <a:pos x="67" y="4"/>
                    </a:cxn>
                    <a:cxn ang="0">
                      <a:pos x="67" y="4"/>
                    </a:cxn>
                    <a:cxn ang="0">
                      <a:pos x="67" y="4"/>
                    </a:cxn>
                    <a:cxn ang="0">
                      <a:pos x="67" y="6"/>
                    </a:cxn>
                    <a:cxn ang="0">
                      <a:pos x="67" y="6"/>
                    </a:cxn>
                    <a:cxn ang="0">
                      <a:pos x="67" y="7"/>
                    </a:cxn>
                    <a:cxn ang="0">
                      <a:pos x="67" y="7"/>
                    </a:cxn>
                    <a:cxn ang="0">
                      <a:pos x="67" y="8"/>
                    </a:cxn>
                    <a:cxn ang="0">
                      <a:pos x="67" y="8"/>
                    </a:cxn>
                    <a:cxn ang="0">
                      <a:pos x="67" y="10"/>
                    </a:cxn>
                    <a:cxn ang="0">
                      <a:pos x="66" y="10"/>
                    </a:cxn>
                    <a:cxn ang="0">
                      <a:pos x="66" y="11"/>
                    </a:cxn>
                    <a:cxn ang="0">
                      <a:pos x="0" y="64"/>
                    </a:cxn>
                    <a:cxn ang="0">
                      <a:pos x="0" y="64"/>
                    </a:cxn>
                    <a:cxn ang="0">
                      <a:pos x="0" y="64"/>
                    </a:cxn>
                    <a:cxn ang="0">
                      <a:pos x="0" y="63"/>
                    </a:cxn>
                    <a:cxn ang="0">
                      <a:pos x="0" y="63"/>
                    </a:cxn>
                    <a:cxn ang="0">
                      <a:pos x="0" y="62"/>
                    </a:cxn>
                    <a:cxn ang="0">
                      <a:pos x="0" y="62"/>
                    </a:cxn>
                    <a:cxn ang="0">
                      <a:pos x="0" y="61"/>
                    </a:cxn>
                    <a:cxn ang="0">
                      <a:pos x="0" y="61"/>
                    </a:cxn>
                    <a:cxn ang="0">
                      <a:pos x="0" y="59"/>
                    </a:cxn>
                    <a:cxn ang="0">
                      <a:pos x="0" y="59"/>
                    </a:cxn>
                    <a:cxn ang="0">
                      <a:pos x="0" y="58"/>
                    </a:cxn>
                    <a:cxn ang="0">
                      <a:pos x="0" y="58"/>
                    </a:cxn>
                    <a:cxn ang="0">
                      <a:pos x="0" y="57"/>
                    </a:cxn>
                    <a:cxn ang="0">
                      <a:pos x="0" y="57"/>
                    </a:cxn>
                    <a:cxn ang="0">
                      <a:pos x="0" y="55"/>
                    </a:cxn>
                    <a:cxn ang="0">
                      <a:pos x="0" y="55"/>
                    </a:cxn>
                  </a:cxnLst>
                  <a:rect l="0" t="0" r="r" b="b"/>
                  <a:pathLst>
                    <a:path w="67" h="64">
                      <a:moveTo>
                        <a:pt x="0" y="55"/>
                      </a:moveTo>
                      <a:lnTo>
                        <a:pt x="66" y="0"/>
                      </a:lnTo>
                      <a:lnTo>
                        <a:pt x="66" y="2"/>
                      </a:lnTo>
                      <a:lnTo>
                        <a:pt x="66" y="2"/>
                      </a:lnTo>
                      <a:lnTo>
                        <a:pt x="66" y="3"/>
                      </a:lnTo>
                      <a:lnTo>
                        <a:pt x="67" y="3"/>
                      </a:lnTo>
                      <a:lnTo>
                        <a:pt x="67" y="4"/>
                      </a:lnTo>
                      <a:lnTo>
                        <a:pt x="67" y="4"/>
                      </a:lnTo>
                      <a:lnTo>
                        <a:pt x="67" y="4"/>
                      </a:lnTo>
                      <a:lnTo>
                        <a:pt x="67" y="6"/>
                      </a:lnTo>
                      <a:lnTo>
                        <a:pt x="67" y="6"/>
                      </a:lnTo>
                      <a:lnTo>
                        <a:pt x="67" y="7"/>
                      </a:lnTo>
                      <a:lnTo>
                        <a:pt x="67" y="7"/>
                      </a:lnTo>
                      <a:lnTo>
                        <a:pt x="67" y="8"/>
                      </a:lnTo>
                      <a:lnTo>
                        <a:pt x="67" y="8"/>
                      </a:lnTo>
                      <a:lnTo>
                        <a:pt x="67" y="10"/>
                      </a:lnTo>
                      <a:lnTo>
                        <a:pt x="66" y="10"/>
                      </a:lnTo>
                      <a:lnTo>
                        <a:pt x="66" y="11"/>
                      </a:lnTo>
                      <a:lnTo>
                        <a:pt x="0" y="64"/>
                      </a:lnTo>
                      <a:lnTo>
                        <a:pt x="0" y="64"/>
                      </a:lnTo>
                      <a:lnTo>
                        <a:pt x="0" y="64"/>
                      </a:lnTo>
                      <a:lnTo>
                        <a:pt x="0" y="63"/>
                      </a:lnTo>
                      <a:lnTo>
                        <a:pt x="0" y="63"/>
                      </a:lnTo>
                      <a:lnTo>
                        <a:pt x="0" y="62"/>
                      </a:lnTo>
                      <a:lnTo>
                        <a:pt x="0" y="62"/>
                      </a:lnTo>
                      <a:lnTo>
                        <a:pt x="0" y="61"/>
                      </a:lnTo>
                      <a:lnTo>
                        <a:pt x="0" y="61"/>
                      </a:lnTo>
                      <a:lnTo>
                        <a:pt x="0" y="59"/>
                      </a:lnTo>
                      <a:lnTo>
                        <a:pt x="0" y="59"/>
                      </a:lnTo>
                      <a:lnTo>
                        <a:pt x="0" y="58"/>
                      </a:lnTo>
                      <a:lnTo>
                        <a:pt x="0" y="58"/>
                      </a:lnTo>
                      <a:lnTo>
                        <a:pt x="0" y="57"/>
                      </a:lnTo>
                      <a:lnTo>
                        <a:pt x="0" y="57"/>
                      </a:lnTo>
                      <a:lnTo>
                        <a:pt x="0" y="55"/>
                      </a:lnTo>
                      <a:lnTo>
                        <a:pt x="0" y="55"/>
                      </a:lnTo>
                      <a:close/>
                    </a:path>
                  </a:pathLst>
                </a:custGeom>
                <a:solidFill>
                  <a:srgbClr val="BABABA"/>
                </a:solidFill>
                <a:ln w="9525">
                  <a:noFill/>
                  <a:round/>
                  <a:headEnd/>
                  <a:tailEnd/>
                </a:ln>
              </p:spPr>
              <p:txBody>
                <a:bodyPr/>
                <a:lstStyle/>
                <a:p>
                  <a:endParaRPr lang="pl-PL">
                    <a:latin typeface="+mn-lt"/>
                  </a:endParaRPr>
                </a:p>
              </p:txBody>
            </p:sp>
            <p:sp>
              <p:nvSpPr>
                <p:cNvPr id="136330" name="Freeform 138"/>
                <p:cNvSpPr>
                  <a:spLocks/>
                </p:cNvSpPr>
                <p:nvPr/>
              </p:nvSpPr>
              <p:spPr bwMode="auto">
                <a:xfrm>
                  <a:off x="5373" y="1232"/>
                  <a:ext cx="68" cy="65"/>
                </a:xfrm>
                <a:custGeom>
                  <a:avLst/>
                  <a:gdLst/>
                  <a:ahLst/>
                  <a:cxnLst>
                    <a:cxn ang="0">
                      <a:pos x="2" y="53"/>
                    </a:cxn>
                    <a:cxn ang="0">
                      <a:pos x="68" y="0"/>
                    </a:cxn>
                    <a:cxn ang="0">
                      <a:pos x="68" y="0"/>
                    </a:cxn>
                    <a:cxn ang="0">
                      <a:pos x="68" y="1"/>
                    </a:cxn>
                    <a:cxn ang="0">
                      <a:pos x="68" y="1"/>
                    </a:cxn>
                    <a:cxn ang="0">
                      <a:pos x="68" y="2"/>
                    </a:cxn>
                    <a:cxn ang="0">
                      <a:pos x="68" y="2"/>
                    </a:cxn>
                    <a:cxn ang="0">
                      <a:pos x="68" y="4"/>
                    </a:cxn>
                    <a:cxn ang="0">
                      <a:pos x="68" y="4"/>
                    </a:cxn>
                    <a:cxn ang="0">
                      <a:pos x="68" y="5"/>
                    </a:cxn>
                    <a:cxn ang="0">
                      <a:pos x="68" y="5"/>
                    </a:cxn>
                    <a:cxn ang="0">
                      <a:pos x="68" y="6"/>
                    </a:cxn>
                    <a:cxn ang="0">
                      <a:pos x="68" y="6"/>
                    </a:cxn>
                    <a:cxn ang="0">
                      <a:pos x="66" y="8"/>
                    </a:cxn>
                    <a:cxn ang="0">
                      <a:pos x="66" y="8"/>
                    </a:cxn>
                    <a:cxn ang="0">
                      <a:pos x="66" y="9"/>
                    </a:cxn>
                    <a:cxn ang="0">
                      <a:pos x="66" y="9"/>
                    </a:cxn>
                    <a:cxn ang="0">
                      <a:pos x="66" y="10"/>
                    </a:cxn>
                    <a:cxn ang="0">
                      <a:pos x="0" y="65"/>
                    </a:cxn>
                    <a:cxn ang="0">
                      <a:pos x="1" y="65"/>
                    </a:cxn>
                    <a:cxn ang="0">
                      <a:pos x="1" y="64"/>
                    </a:cxn>
                    <a:cxn ang="0">
                      <a:pos x="1" y="64"/>
                    </a:cxn>
                    <a:cxn ang="0">
                      <a:pos x="1" y="63"/>
                    </a:cxn>
                    <a:cxn ang="0">
                      <a:pos x="1" y="63"/>
                    </a:cxn>
                    <a:cxn ang="0">
                      <a:pos x="1" y="61"/>
                    </a:cxn>
                    <a:cxn ang="0">
                      <a:pos x="2" y="60"/>
                    </a:cxn>
                    <a:cxn ang="0">
                      <a:pos x="2" y="60"/>
                    </a:cxn>
                    <a:cxn ang="0">
                      <a:pos x="2" y="60"/>
                    </a:cxn>
                    <a:cxn ang="0">
                      <a:pos x="2" y="59"/>
                    </a:cxn>
                    <a:cxn ang="0">
                      <a:pos x="2" y="57"/>
                    </a:cxn>
                    <a:cxn ang="0">
                      <a:pos x="2" y="57"/>
                    </a:cxn>
                    <a:cxn ang="0">
                      <a:pos x="2" y="56"/>
                    </a:cxn>
                    <a:cxn ang="0">
                      <a:pos x="2" y="56"/>
                    </a:cxn>
                    <a:cxn ang="0">
                      <a:pos x="2" y="55"/>
                    </a:cxn>
                    <a:cxn ang="0">
                      <a:pos x="2" y="53"/>
                    </a:cxn>
                  </a:cxnLst>
                  <a:rect l="0" t="0" r="r" b="b"/>
                  <a:pathLst>
                    <a:path w="68" h="65">
                      <a:moveTo>
                        <a:pt x="2" y="53"/>
                      </a:moveTo>
                      <a:lnTo>
                        <a:pt x="68" y="0"/>
                      </a:lnTo>
                      <a:lnTo>
                        <a:pt x="68" y="0"/>
                      </a:lnTo>
                      <a:lnTo>
                        <a:pt x="68" y="1"/>
                      </a:lnTo>
                      <a:lnTo>
                        <a:pt x="68" y="1"/>
                      </a:lnTo>
                      <a:lnTo>
                        <a:pt x="68" y="2"/>
                      </a:lnTo>
                      <a:lnTo>
                        <a:pt x="68" y="2"/>
                      </a:lnTo>
                      <a:lnTo>
                        <a:pt x="68" y="4"/>
                      </a:lnTo>
                      <a:lnTo>
                        <a:pt x="68" y="4"/>
                      </a:lnTo>
                      <a:lnTo>
                        <a:pt x="68" y="5"/>
                      </a:lnTo>
                      <a:lnTo>
                        <a:pt x="68" y="5"/>
                      </a:lnTo>
                      <a:lnTo>
                        <a:pt x="68" y="6"/>
                      </a:lnTo>
                      <a:lnTo>
                        <a:pt x="68" y="6"/>
                      </a:lnTo>
                      <a:lnTo>
                        <a:pt x="66" y="8"/>
                      </a:lnTo>
                      <a:lnTo>
                        <a:pt x="66" y="8"/>
                      </a:lnTo>
                      <a:lnTo>
                        <a:pt x="66" y="9"/>
                      </a:lnTo>
                      <a:lnTo>
                        <a:pt x="66" y="9"/>
                      </a:lnTo>
                      <a:lnTo>
                        <a:pt x="66" y="10"/>
                      </a:lnTo>
                      <a:lnTo>
                        <a:pt x="0" y="65"/>
                      </a:lnTo>
                      <a:lnTo>
                        <a:pt x="1" y="65"/>
                      </a:lnTo>
                      <a:lnTo>
                        <a:pt x="1" y="64"/>
                      </a:lnTo>
                      <a:lnTo>
                        <a:pt x="1" y="64"/>
                      </a:lnTo>
                      <a:lnTo>
                        <a:pt x="1" y="63"/>
                      </a:lnTo>
                      <a:lnTo>
                        <a:pt x="1" y="63"/>
                      </a:lnTo>
                      <a:lnTo>
                        <a:pt x="1" y="61"/>
                      </a:lnTo>
                      <a:lnTo>
                        <a:pt x="2" y="60"/>
                      </a:lnTo>
                      <a:lnTo>
                        <a:pt x="2" y="60"/>
                      </a:lnTo>
                      <a:lnTo>
                        <a:pt x="2" y="60"/>
                      </a:lnTo>
                      <a:lnTo>
                        <a:pt x="2" y="59"/>
                      </a:lnTo>
                      <a:lnTo>
                        <a:pt x="2" y="57"/>
                      </a:lnTo>
                      <a:lnTo>
                        <a:pt x="2" y="57"/>
                      </a:lnTo>
                      <a:lnTo>
                        <a:pt x="2" y="56"/>
                      </a:lnTo>
                      <a:lnTo>
                        <a:pt x="2" y="56"/>
                      </a:lnTo>
                      <a:lnTo>
                        <a:pt x="2" y="55"/>
                      </a:lnTo>
                      <a:lnTo>
                        <a:pt x="2" y="53"/>
                      </a:lnTo>
                      <a:close/>
                    </a:path>
                  </a:pathLst>
                </a:custGeom>
                <a:solidFill>
                  <a:srgbClr val="A8A8A8"/>
                </a:solidFill>
                <a:ln w="9525">
                  <a:noFill/>
                  <a:round/>
                  <a:headEnd/>
                  <a:tailEnd/>
                </a:ln>
              </p:spPr>
              <p:txBody>
                <a:bodyPr/>
                <a:lstStyle/>
                <a:p>
                  <a:endParaRPr lang="pl-PL">
                    <a:latin typeface="+mn-lt"/>
                  </a:endParaRPr>
                </a:p>
              </p:txBody>
            </p:sp>
            <p:sp>
              <p:nvSpPr>
                <p:cNvPr id="136331" name="Freeform 139"/>
                <p:cNvSpPr>
                  <a:spLocks/>
                </p:cNvSpPr>
                <p:nvPr/>
              </p:nvSpPr>
              <p:spPr bwMode="auto">
                <a:xfrm>
                  <a:off x="5366" y="1242"/>
                  <a:ext cx="73" cy="71"/>
                </a:xfrm>
                <a:custGeom>
                  <a:avLst/>
                  <a:gdLst/>
                  <a:ahLst/>
                  <a:cxnLst>
                    <a:cxn ang="0">
                      <a:pos x="7" y="55"/>
                    </a:cxn>
                    <a:cxn ang="0">
                      <a:pos x="73" y="0"/>
                    </a:cxn>
                    <a:cxn ang="0">
                      <a:pos x="73" y="0"/>
                    </a:cxn>
                    <a:cxn ang="0">
                      <a:pos x="73" y="2"/>
                    </a:cxn>
                    <a:cxn ang="0">
                      <a:pos x="72" y="3"/>
                    </a:cxn>
                    <a:cxn ang="0">
                      <a:pos x="72" y="4"/>
                    </a:cxn>
                    <a:cxn ang="0">
                      <a:pos x="72" y="6"/>
                    </a:cxn>
                    <a:cxn ang="0">
                      <a:pos x="71" y="6"/>
                    </a:cxn>
                    <a:cxn ang="0">
                      <a:pos x="71" y="7"/>
                    </a:cxn>
                    <a:cxn ang="0">
                      <a:pos x="71" y="8"/>
                    </a:cxn>
                    <a:cxn ang="0">
                      <a:pos x="71" y="9"/>
                    </a:cxn>
                    <a:cxn ang="0">
                      <a:pos x="69" y="9"/>
                    </a:cxn>
                    <a:cxn ang="0">
                      <a:pos x="69" y="11"/>
                    </a:cxn>
                    <a:cxn ang="0">
                      <a:pos x="68" y="12"/>
                    </a:cxn>
                    <a:cxn ang="0">
                      <a:pos x="68" y="13"/>
                    </a:cxn>
                    <a:cxn ang="0">
                      <a:pos x="67" y="13"/>
                    </a:cxn>
                    <a:cxn ang="0">
                      <a:pos x="67" y="15"/>
                    </a:cxn>
                    <a:cxn ang="0">
                      <a:pos x="65" y="16"/>
                    </a:cxn>
                    <a:cxn ang="0">
                      <a:pos x="0" y="71"/>
                    </a:cxn>
                    <a:cxn ang="0">
                      <a:pos x="1" y="70"/>
                    </a:cxn>
                    <a:cxn ang="0">
                      <a:pos x="1" y="70"/>
                    </a:cxn>
                    <a:cxn ang="0">
                      <a:pos x="3" y="68"/>
                    </a:cxn>
                    <a:cxn ang="0">
                      <a:pos x="3" y="67"/>
                    </a:cxn>
                    <a:cxn ang="0">
                      <a:pos x="3" y="67"/>
                    </a:cxn>
                    <a:cxn ang="0">
                      <a:pos x="4" y="66"/>
                    </a:cxn>
                    <a:cxn ang="0">
                      <a:pos x="4" y="64"/>
                    </a:cxn>
                    <a:cxn ang="0">
                      <a:pos x="4" y="63"/>
                    </a:cxn>
                    <a:cxn ang="0">
                      <a:pos x="5" y="62"/>
                    </a:cxn>
                    <a:cxn ang="0">
                      <a:pos x="5" y="62"/>
                    </a:cxn>
                    <a:cxn ang="0">
                      <a:pos x="5" y="60"/>
                    </a:cxn>
                    <a:cxn ang="0">
                      <a:pos x="7" y="59"/>
                    </a:cxn>
                    <a:cxn ang="0">
                      <a:pos x="7" y="58"/>
                    </a:cxn>
                    <a:cxn ang="0">
                      <a:pos x="7" y="57"/>
                    </a:cxn>
                    <a:cxn ang="0">
                      <a:pos x="7" y="57"/>
                    </a:cxn>
                    <a:cxn ang="0">
                      <a:pos x="7" y="55"/>
                    </a:cxn>
                  </a:cxnLst>
                  <a:rect l="0" t="0" r="r" b="b"/>
                  <a:pathLst>
                    <a:path w="73" h="71">
                      <a:moveTo>
                        <a:pt x="7" y="55"/>
                      </a:moveTo>
                      <a:lnTo>
                        <a:pt x="73" y="0"/>
                      </a:lnTo>
                      <a:lnTo>
                        <a:pt x="73" y="0"/>
                      </a:lnTo>
                      <a:lnTo>
                        <a:pt x="73" y="2"/>
                      </a:lnTo>
                      <a:lnTo>
                        <a:pt x="72" y="3"/>
                      </a:lnTo>
                      <a:lnTo>
                        <a:pt x="72" y="4"/>
                      </a:lnTo>
                      <a:lnTo>
                        <a:pt x="72" y="6"/>
                      </a:lnTo>
                      <a:lnTo>
                        <a:pt x="71" y="6"/>
                      </a:lnTo>
                      <a:lnTo>
                        <a:pt x="71" y="7"/>
                      </a:lnTo>
                      <a:lnTo>
                        <a:pt x="71" y="8"/>
                      </a:lnTo>
                      <a:lnTo>
                        <a:pt x="71" y="9"/>
                      </a:lnTo>
                      <a:lnTo>
                        <a:pt x="69" y="9"/>
                      </a:lnTo>
                      <a:lnTo>
                        <a:pt x="69" y="11"/>
                      </a:lnTo>
                      <a:lnTo>
                        <a:pt x="68" y="12"/>
                      </a:lnTo>
                      <a:lnTo>
                        <a:pt x="68" y="13"/>
                      </a:lnTo>
                      <a:lnTo>
                        <a:pt x="67" y="13"/>
                      </a:lnTo>
                      <a:lnTo>
                        <a:pt x="67" y="15"/>
                      </a:lnTo>
                      <a:lnTo>
                        <a:pt x="65" y="16"/>
                      </a:lnTo>
                      <a:lnTo>
                        <a:pt x="0" y="71"/>
                      </a:lnTo>
                      <a:lnTo>
                        <a:pt x="1" y="70"/>
                      </a:lnTo>
                      <a:lnTo>
                        <a:pt x="1" y="70"/>
                      </a:lnTo>
                      <a:lnTo>
                        <a:pt x="3" y="68"/>
                      </a:lnTo>
                      <a:lnTo>
                        <a:pt x="3" y="67"/>
                      </a:lnTo>
                      <a:lnTo>
                        <a:pt x="3" y="67"/>
                      </a:lnTo>
                      <a:lnTo>
                        <a:pt x="4" y="66"/>
                      </a:lnTo>
                      <a:lnTo>
                        <a:pt x="4" y="64"/>
                      </a:lnTo>
                      <a:lnTo>
                        <a:pt x="4" y="63"/>
                      </a:lnTo>
                      <a:lnTo>
                        <a:pt x="5" y="62"/>
                      </a:lnTo>
                      <a:lnTo>
                        <a:pt x="5" y="62"/>
                      </a:lnTo>
                      <a:lnTo>
                        <a:pt x="5" y="60"/>
                      </a:lnTo>
                      <a:lnTo>
                        <a:pt x="7" y="59"/>
                      </a:lnTo>
                      <a:lnTo>
                        <a:pt x="7" y="58"/>
                      </a:lnTo>
                      <a:lnTo>
                        <a:pt x="7" y="57"/>
                      </a:lnTo>
                      <a:lnTo>
                        <a:pt x="7" y="57"/>
                      </a:lnTo>
                      <a:lnTo>
                        <a:pt x="7" y="55"/>
                      </a:lnTo>
                      <a:close/>
                    </a:path>
                  </a:pathLst>
                </a:custGeom>
                <a:solidFill>
                  <a:srgbClr val="969696"/>
                </a:solidFill>
                <a:ln w="9525">
                  <a:noFill/>
                  <a:round/>
                  <a:headEnd/>
                  <a:tailEnd/>
                </a:ln>
              </p:spPr>
              <p:txBody>
                <a:bodyPr/>
                <a:lstStyle/>
                <a:p>
                  <a:endParaRPr lang="pl-PL">
                    <a:latin typeface="+mn-lt"/>
                  </a:endParaRPr>
                </a:p>
              </p:txBody>
            </p:sp>
            <p:sp>
              <p:nvSpPr>
                <p:cNvPr id="136332" name="Freeform 140"/>
                <p:cNvSpPr>
                  <a:spLocks/>
                </p:cNvSpPr>
                <p:nvPr/>
              </p:nvSpPr>
              <p:spPr bwMode="auto">
                <a:xfrm>
                  <a:off x="5357" y="1258"/>
                  <a:ext cx="74" cy="64"/>
                </a:xfrm>
                <a:custGeom>
                  <a:avLst/>
                  <a:gdLst/>
                  <a:ahLst/>
                  <a:cxnLst>
                    <a:cxn ang="0">
                      <a:pos x="9" y="55"/>
                    </a:cxn>
                    <a:cxn ang="0">
                      <a:pos x="74" y="0"/>
                    </a:cxn>
                    <a:cxn ang="0">
                      <a:pos x="74" y="0"/>
                    </a:cxn>
                    <a:cxn ang="0">
                      <a:pos x="74" y="1"/>
                    </a:cxn>
                    <a:cxn ang="0">
                      <a:pos x="73" y="1"/>
                    </a:cxn>
                    <a:cxn ang="0">
                      <a:pos x="73" y="3"/>
                    </a:cxn>
                    <a:cxn ang="0">
                      <a:pos x="73" y="3"/>
                    </a:cxn>
                    <a:cxn ang="0">
                      <a:pos x="72" y="4"/>
                    </a:cxn>
                    <a:cxn ang="0">
                      <a:pos x="72" y="4"/>
                    </a:cxn>
                    <a:cxn ang="0">
                      <a:pos x="72" y="5"/>
                    </a:cxn>
                    <a:cxn ang="0">
                      <a:pos x="71" y="5"/>
                    </a:cxn>
                    <a:cxn ang="0">
                      <a:pos x="71" y="5"/>
                    </a:cxn>
                    <a:cxn ang="0">
                      <a:pos x="69" y="7"/>
                    </a:cxn>
                    <a:cxn ang="0">
                      <a:pos x="69" y="7"/>
                    </a:cxn>
                    <a:cxn ang="0">
                      <a:pos x="68" y="8"/>
                    </a:cxn>
                    <a:cxn ang="0">
                      <a:pos x="68" y="8"/>
                    </a:cxn>
                    <a:cxn ang="0">
                      <a:pos x="68" y="9"/>
                    </a:cxn>
                    <a:cxn ang="0">
                      <a:pos x="67" y="9"/>
                    </a:cxn>
                    <a:cxn ang="0">
                      <a:pos x="0" y="64"/>
                    </a:cxn>
                    <a:cxn ang="0">
                      <a:pos x="1" y="64"/>
                    </a:cxn>
                    <a:cxn ang="0">
                      <a:pos x="1" y="63"/>
                    </a:cxn>
                    <a:cxn ang="0">
                      <a:pos x="2" y="63"/>
                    </a:cxn>
                    <a:cxn ang="0">
                      <a:pos x="2" y="62"/>
                    </a:cxn>
                    <a:cxn ang="0">
                      <a:pos x="4" y="62"/>
                    </a:cxn>
                    <a:cxn ang="0">
                      <a:pos x="4" y="62"/>
                    </a:cxn>
                    <a:cxn ang="0">
                      <a:pos x="5" y="62"/>
                    </a:cxn>
                    <a:cxn ang="0">
                      <a:pos x="5" y="60"/>
                    </a:cxn>
                    <a:cxn ang="0">
                      <a:pos x="6" y="60"/>
                    </a:cxn>
                    <a:cxn ang="0">
                      <a:pos x="6" y="59"/>
                    </a:cxn>
                    <a:cxn ang="0">
                      <a:pos x="6" y="59"/>
                    </a:cxn>
                    <a:cxn ang="0">
                      <a:pos x="8" y="58"/>
                    </a:cxn>
                    <a:cxn ang="0">
                      <a:pos x="8" y="58"/>
                    </a:cxn>
                    <a:cxn ang="0">
                      <a:pos x="9" y="56"/>
                    </a:cxn>
                    <a:cxn ang="0">
                      <a:pos x="9" y="56"/>
                    </a:cxn>
                    <a:cxn ang="0">
                      <a:pos x="9" y="55"/>
                    </a:cxn>
                  </a:cxnLst>
                  <a:rect l="0" t="0" r="r" b="b"/>
                  <a:pathLst>
                    <a:path w="74" h="64">
                      <a:moveTo>
                        <a:pt x="9" y="55"/>
                      </a:moveTo>
                      <a:lnTo>
                        <a:pt x="74" y="0"/>
                      </a:lnTo>
                      <a:lnTo>
                        <a:pt x="74" y="0"/>
                      </a:lnTo>
                      <a:lnTo>
                        <a:pt x="74" y="1"/>
                      </a:lnTo>
                      <a:lnTo>
                        <a:pt x="73" y="1"/>
                      </a:lnTo>
                      <a:lnTo>
                        <a:pt x="73" y="3"/>
                      </a:lnTo>
                      <a:lnTo>
                        <a:pt x="73" y="3"/>
                      </a:lnTo>
                      <a:lnTo>
                        <a:pt x="72" y="4"/>
                      </a:lnTo>
                      <a:lnTo>
                        <a:pt x="72" y="4"/>
                      </a:lnTo>
                      <a:lnTo>
                        <a:pt x="72" y="5"/>
                      </a:lnTo>
                      <a:lnTo>
                        <a:pt x="71" y="5"/>
                      </a:lnTo>
                      <a:lnTo>
                        <a:pt x="71" y="5"/>
                      </a:lnTo>
                      <a:lnTo>
                        <a:pt x="69" y="7"/>
                      </a:lnTo>
                      <a:lnTo>
                        <a:pt x="69" y="7"/>
                      </a:lnTo>
                      <a:lnTo>
                        <a:pt x="68" y="8"/>
                      </a:lnTo>
                      <a:lnTo>
                        <a:pt x="68" y="8"/>
                      </a:lnTo>
                      <a:lnTo>
                        <a:pt x="68" y="9"/>
                      </a:lnTo>
                      <a:lnTo>
                        <a:pt x="67" y="9"/>
                      </a:lnTo>
                      <a:lnTo>
                        <a:pt x="0" y="64"/>
                      </a:lnTo>
                      <a:lnTo>
                        <a:pt x="1" y="64"/>
                      </a:lnTo>
                      <a:lnTo>
                        <a:pt x="1" y="63"/>
                      </a:lnTo>
                      <a:lnTo>
                        <a:pt x="2" y="63"/>
                      </a:lnTo>
                      <a:lnTo>
                        <a:pt x="2" y="62"/>
                      </a:lnTo>
                      <a:lnTo>
                        <a:pt x="4" y="62"/>
                      </a:lnTo>
                      <a:lnTo>
                        <a:pt x="4" y="62"/>
                      </a:lnTo>
                      <a:lnTo>
                        <a:pt x="5" y="62"/>
                      </a:lnTo>
                      <a:lnTo>
                        <a:pt x="5" y="60"/>
                      </a:lnTo>
                      <a:lnTo>
                        <a:pt x="6" y="60"/>
                      </a:lnTo>
                      <a:lnTo>
                        <a:pt x="6" y="59"/>
                      </a:lnTo>
                      <a:lnTo>
                        <a:pt x="6" y="59"/>
                      </a:lnTo>
                      <a:lnTo>
                        <a:pt x="8" y="58"/>
                      </a:lnTo>
                      <a:lnTo>
                        <a:pt x="8" y="58"/>
                      </a:lnTo>
                      <a:lnTo>
                        <a:pt x="9" y="56"/>
                      </a:lnTo>
                      <a:lnTo>
                        <a:pt x="9" y="56"/>
                      </a:lnTo>
                      <a:lnTo>
                        <a:pt x="9" y="55"/>
                      </a:lnTo>
                      <a:close/>
                    </a:path>
                  </a:pathLst>
                </a:custGeom>
                <a:solidFill>
                  <a:srgbClr val="858585"/>
                </a:solidFill>
                <a:ln w="9525">
                  <a:noFill/>
                  <a:round/>
                  <a:headEnd/>
                  <a:tailEnd/>
                </a:ln>
              </p:spPr>
              <p:txBody>
                <a:bodyPr/>
                <a:lstStyle/>
                <a:p>
                  <a:endParaRPr lang="pl-PL">
                    <a:latin typeface="+mn-lt"/>
                  </a:endParaRPr>
                </a:p>
              </p:txBody>
            </p:sp>
            <p:sp>
              <p:nvSpPr>
                <p:cNvPr id="136333" name="Freeform 141"/>
                <p:cNvSpPr>
                  <a:spLocks/>
                </p:cNvSpPr>
                <p:nvPr/>
              </p:nvSpPr>
              <p:spPr bwMode="auto">
                <a:xfrm>
                  <a:off x="5354" y="1161"/>
                  <a:ext cx="2" cy="2"/>
                </a:xfrm>
                <a:custGeom>
                  <a:avLst/>
                  <a:gdLst/>
                  <a:ahLst/>
                  <a:cxnLst>
                    <a:cxn ang="0">
                      <a:pos x="2" y="0"/>
                    </a:cxn>
                    <a:cxn ang="0">
                      <a:pos x="2" y="2"/>
                    </a:cxn>
                    <a:cxn ang="0">
                      <a:pos x="0" y="2"/>
                    </a:cxn>
                    <a:cxn ang="0">
                      <a:pos x="2" y="2"/>
                    </a:cxn>
                    <a:cxn ang="0">
                      <a:pos x="2" y="2"/>
                    </a:cxn>
                    <a:cxn ang="0">
                      <a:pos x="2" y="0"/>
                    </a:cxn>
                  </a:cxnLst>
                  <a:rect l="0" t="0" r="r" b="b"/>
                  <a:pathLst>
                    <a:path w="2" h="2">
                      <a:moveTo>
                        <a:pt x="2" y="0"/>
                      </a:moveTo>
                      <a:lnTo>
                        <a:pt x="2" y="2"/>
                      </a:lnTo>
                      <a:lnTo>
                        <a:pt x="0" y="2"/>
                      </a:lnTo>
                      <a:lnTo>
                        <a:pt x="2" y="2"/>
                      </a:lnTo>
                      <a:lnTo>
                        <a:pt x="2" y="2"/>
                      </a:lnTo>
                      <a:lnTo>
                        <a:pt x="2" y="0"/>
                      </a:lnTo>
                      <a:close/>
                    </a:path>
                  </a:pathLst>
                </a:custGeom>
                <a:solidFill>
                  <a:srgbClr val="404040"/>
                </a:solidFill>
                <a:ln w="9525">
                  <a:noFill/>
                  <a:round/>
                  <a:headEnd/>
                  <a:tailEnd/>
                </a:ln>
              </p:spPr>
              <p:txBody>
                <a:bodyPr/>
                <a:lstStyle/>
                <a:p>
                  <a:endParaRPr lang="pl-PL">
                    <a:latin typeface="+mn-lt"/>
                  </a:endParaRPr>
                </a:p>
              </p:txBody>
            </p:sp>
            <p:sp>
              <p:nvSpPr>
                <p:cNvPr id="136334" name="Freeform 142"/>
                <p:cNvSpPr>
                  <a:spLocks/>
                </p:cNvSpPr>
                <p:nvPr/>
              </p:nvSpPr>
              <p:spPr bwMode="auto">
                <a:xfrm>
                  <a:off x="5356" y="1160"/>
                  <a:ext cx="22" cy="3"/>
                </a:xfrm>
                <a:custGeom>
                  <a:avLst/>
                  <a:gdLst/>
                  <a:ahLst/>
                  <a:cxnLst>
                    <a:cxn ang="0">
                      <a:pos x="22" y="1"/>
                    </a:cxn>
                    <a:cxn ang="0">
                      <a:pos x="22" y="1"/>
                    </a:cxn>
                    <a:cxn ang="0">
                      <a:pos x="19" y="0"/>
                    </a:cxn>
                    <a:cxn ang="0">
                      <a:pos x="17" y="0"/>
                    </a:cxn>
                    <a:cxn ang="0">
                      <a:pos x="14" y="0"/>
                    </a:cxn>
                    <a:cxn ang="0">
                      <a:pos x="11" y="0"/>
                    </a:cxn>
                    <a:cxn ang="0">
                      <a:pos x="9" y="0"/>
                    </a:cxn>
                    <a:cxn ang="0">
                      <a:pos x="5" y="0"/>
                    </a:cxn>
                    <a:cxn ang="0">
                      <a:pos x="2" y="1"/>
                    </a:cxn>
                    <a:cxn ang="0">
                      <a:pos x="0" y="1"/>
                    </a:cxn>
                    <a:cxn ang="0">
                      <a:pos x="0" y="3"/>
                    </a:cxn>
                    <a:cxn ang="0">
                      <a:pos x="2" y="3"/>
                    </a:cxn>
                    <a:cxn ang="0">
                      <a:pos x="6" y="1"/>
                    </a:cxn>
                    <a:cxn ang="0">
                      <a:pos x="9" y="1"/>
                    </a:cxn>
                    <a:cxn ang="0">
                      <a:pos x="11" y="1"/>
                    </a:cxn>
                    <a:cxn ang="0">
                      <a:pos x="14" y="1"/>
                    </a:cxn>
                    <a:cxn ang="0">
                      <a:pos x="17" y="1"/>
                    </a:cxn>
                    <a:cxn ang="0">
                      <a:pos x="19" y="1"/>
                    </a:cxn>
                    <a:cxn ang="0">
                      <a:pos x="22" y="3"/>
                    </a:cxn>
                    <a:cxn ang="0">
                      <a:pos x="22" y="3"/>
                    </a:cxn>
                    <a:cxn ang="0">
                      <a:pos x="22" y="1"/>
                    </a:cxn>
                  </a:cxnLst>
                  <a:rect l="0" t="0" r="r" b="b"/>
                  <a:pathLst>
                    <a:path w="22" h="3">
                      <a:moveTo>
                        <a:pt x="22" y="1"/>
                      </a:moveTo>
                      <a:lnTo>
                        <a:pt x="22" y="1"/>
                      </a:lnTo>
                      <a:lnTo>
                        <a:pt x="19" y="0"/>
                      </a:lnTo>
                      <a:lnTo>
                        <a:pt x="17" y="0"/>
                      </a:lnTo>
                      <a:lnTo>
                        <a:pt x="14" y="0"/>
                      </a:lnTo>
                      <a:lnTo>
                        <a:pt x="11" y="0"/>
                      </a:lnTo>
                      <a:lnTo>
                        <a:pt x="9" y="0"/>
                      </a:lnTo>
                      <a:lnTo>
                        <a:pt x="5" y="0"/>
                      </a:lnTo>
                      <a:lnTo>
                        <a:pt x="2" y="1"/>
                      </a:lnTo>
                      <a:lnTo>
                        <a:pt x="0" y="1"/>
                      </a:lnTo>
                      <a:lnTo>
                        <a:pt x="0" y="3"/>
                      </a:lnTo>
                      <a:lnTo>
                        <a:pt x="2" y="3"/>
                      </a:lnTo>
                      <a:lnTo>
                        <a:pt x="6" y="1"/>
                      </a:lnTo>
                      <a:lnTo>
                        <a:pt x="9" y="1"/>
                      </a:lnTo>
                      <a:lnTo>
                        <a:pt x="11" y="1"/>
                      </a:lnTo>
                      <a:lnTo>
                        <a:pt x="14" y="1"/>
                      </a:lnTo>
                      <a:lnTo>
                        <a:pt x="17" y="1"/>
                      </a:lnTo>
                      <a:lnTo>
                        <a:pt x="19" y="1"/>
                      </a:lnTo>
                      <a:lnTo>
                        <a:pt x="22" y="3"/>
                      </a:lnTo>
                      <a:lnTo>
                        <a:pt x="22" y="3"/>
                      </a:lnTo>
                      <a:lnTo>
                        <a:pt x="22" y="1"/>
                      </a:lnTo>
                      <a:close/>
                    </a:path>
                  </a:pathLst>
                </a:custGeom>
                <a:solidFill>
                  <a:srgbClr val="404040"/>
                </a:solidFill>
                <a:ln w="9525">
                  <a:noFill/>
                  <a:round/>
                  <a:headEnd/>
                  <a:tailEnd/>
                </a:ln>
              </p:spPr>
              <p:txBody>
                <a:bodyPr/>
                <a:lstStyle/>
                <a:p>
                  <a:endParaRPr lang="pl-PL">
                    <a:latin typeface="+mn-lt"/>
                  </a:endParaRPr>
                </a:p>
              </p:txBody>
            </p:sp>
            <p:sp>
              <p:nvSpPr>
                <p:cNvPr id="136335" name="Freeform 143"/>
                <p:cNvSpPr>
                  <a:spLocks/>
                </p:cNvSpPr>
                <p:nvPr/>
              </p:nvSpPr>
              <p:spPr bwMode="auto">
                <a:xfrm>
                  <a:off x="5378" y="1161"/>
                  <a:ext cx="23" cy="8"/>
                </a:xfrm>
                <a:custGeom>
                  <a:avLst/>
                  <a:gdLst/>
                  <a:ahLst/>
                  <a:cxnLst>
                    <a:cxn ang="0">
                      <a:pos x="23" y="7"/>
                    </a:cxn>
                    <a:cxn ang="0">
                      <a:pos x="23" y="7"/>
                    </a:cxn>
                    <a:cxn ang="0">
                      <a:pos x="21" y="5"/>
                    </a:cxn>
                    <a:cxn ang="0">
                      <a:pos x="18" y="4"/>
                    </a:cxn>
                    <a:cxn ang="0">
                      <a:pos x="16" y="3"/>
                    </a:cxn>
                    <a:cxn ang="0">
                      <a:pos x="13" y="2"/>
                    </a:cxn>
                    <a:cxn ang="0">
                      <a:pos x="9" y="2"/>
                    </a:cxn>
                    <a:cxn ang="0">
                      <a:pos x="6" y="0"/>
                    </a:cxn>
                    <a:cxn ang="0">
                      <a:pos x="4" y="0"/>
                    </a:cxn>
                    <a:cxn ang="0">
                      <a:pos x="0" y="0"/>
                    </a:cxn>
                    <a:cxn ang="0">
                      <a:pos x="0" y="2"/>
                    </a:cxn>
                    <a:cxn ang="0">
                      <a:pos x="2" y="2"/>
                    </a:cxn>
                    <a:cxn ang="0">
                      <a:pos x="6" y="2"/>
                    </a:cxn>
                    <a:cxn ang="0">
                      <a:pos x="9" y="3"/>
                    </a:cxn>
                    <a:cxn ang="0">
                      <a:pos x="12" y="3"/>
                    </a:cxn>
                    <a:cxn ang="0">
                      <a:pos x="14" y="4"/>
                    </a:cxn>
                    <a:cxn ang="0">
                      <a:pos x="18" y="5"/>
                    </a:cxn>
                    <a:cxn ang="0">
                      <a:pos x="21" y="7"/>
                    </a:cxn>
                    <a:cxn ang="0">
                      <a:pos x="23" y="8"/>
                    </a:cxn>
                    <a:cxn ang="0">
                      <a:pos x="23" y="8"/>
                    </a:cxn>
                    <a:cxn ang="0">
                      <a:pos x="23" y="7"/>
                    </a:cxn>
                  </a:cxnLst>
                  <a:rect l="0" t="0" r="r" b="b"/>
                  <a:pathLst>
                    <a:path w="23" h="8">
                      <a:moveTo>
                        <a:pt x="23" y="7"/>
                      </a:moveTo>
                      <a:lnTo>
                        <a:pt x="23" y="7"/>
                      </a:lnTo>
                      <a:lnTo>
                        <a:pt x="21" y="5"/>
                      </a:lnTo>
                      <a:lnTo>
                        <a:pt x="18" y="4"/>
                      </a:lnTo>
                      <a:lnTo>
                        <a:pt x="16" y="3"/>
                      </a:lnTo>
                      <a:lnTo>
                        <a:pt x="13" y="2"/>
                      </a:lnTo>
                      <a:lnTo>
                        <a:pt x="9" y="2"/>
                      </a:lnTo>
                      <a:lnTo>
                        <a:pt x="6" y="0"/>
                      </a:lnTo>
                      <a:lnTo>
                        <a:pt x="4" y="0"/>
                      </a:lnTo>
                      <a:lnTo>
                        <a:pt x="0" y="0"/>
                      </a:lnTo>
                      <a:lnTo>
                        <a:pt x="0" y="2"/>
                      </a:lnTo>
                      <a:lnTo>
                        <a:pt x="2" y="2"/>
                      </a:lnTo>
                      <a:lnTo>
                        <a:pt x="6" y="2"/>
                      </a:lnTo>
                      <a:lnTo>
                        <a:pt x="9" y="3"/>
                      </a:lnTo>
                      <a:lnTo>
                        <a:pt x="12" y="3"/>
                      </a:lnTo>
                      <a:lnTo>
                        <a:pt x="14" y="4"/>
                      </a:lnTo>
                      <a:lnTo>
                        <a:pt x="18" y="5"/>
                      </a:lnTo>
                      <a:lnTo>
                        <a:pt x="21" y="7"/>
                      </a:lnTo>
                      <a:lnTo>
                        <a:pt x="23" y="8"/>
                      </a:lnTo>
                      <a:lnTo>
                        <a:pt x="23" y="8"/>
                      </a:lnTo>
                      <a:lnTo>
                        <a:pt x="23" y="7"/>
                      </a:lnTo>
                      <a:close/>
                    </a:path>
                  </a:pathLst>
                </a:custGeom>
                <a:solidFill>
                  <a:srgbClr val="404040"/>
                </a:solidFill>
                <a:ln w="9525">
                  <a:noFill/>
                  <a:round/>
                  <a:headEnd/>
                  <a:tailEnd/>
                </a:ln>
              </p:spPr>
              <p:txBody>
                <a:bodyPr/>
                <a:lstStyle/>
                <a:p>
                  <a:endParaRPr lang="pl-PL">
                    <a:latin typeface="+mn-lt"/>
                  </a:endParaRPr>
                </a:p>
              </p:txBody>
            </p:sp>
            <p:sp>
              <p:nvSpPr>
                <p:cNvPr id="136336" name="Freeform 144"/>
                <p:cNvSpPr>
                  <a:spLocks/>
                </p:cNvSpPr>
                <p:nvPr/>
              </p:nvSpPr>
              <p:spPr bwMode="auto">
                <a:xfrm>
                  <a:off x="5401" y="1168"/>
                  <a:ext cx="19" cy="15"/>
                </a:xfrm>
                <a:custGeom>
                  <a:avLst/>
                  <a:gdLst/>
                  <a:ahLst/>
                  <a:cxnLst>
                    <a:cxn ang="0">
                      <a:pos x="19" y="14"/>
                    </a:cxn>
                    <a:cxn ang="0">
                      <a:pos x="19" y="14"/>
                    </a:cxn>
                    <a:cxn ang="0">
                      <a:pos x="17" y="13"/>
                    </a:cxn>
                    <a:cxn ang="0">
                      <a:pos x="15" y="10"/>
                    </a:cxn>
                    <a:cxn ang="0">
                      <a:pos x="12" y="9"/>
                    </a:cxn>
                    <a:cxn ang="0">
                      <a:pos x="11" y="6"/>
                    </a:cxn>
                    <a:cxn ang="0">
                      <a:pos x="8" y="5"/>
                    </a:cxn>
                    <a:cxn ang="0">
                      <a:pos x="6" y="2"/>
                    </a:cxn>
                    <a:cxn ang="0">
                      <a:pos x="3" y="1"/>
                    </a:cxn>
                    <a:cxn ang="0">
                      <a:pos x="0" y="0"/>
                    </a:cxn>
                    <a:cxn ang="0">
                      <a:pos x="0" y="1"/>
                    </a:cxn>
                    <a:cxn ang="0">
                      <a:pos x="3" y="2"/>
                    </a:cxn>
                    <a:cxn ang="0">
                      <a:pos x="4" y="4"/>
                    </a:cxn>
                    <a:cxn ang="0">
                      <a:pos x="7" y="5"/>
                    </a:cxn>
                    <a:cxn ang="0">
                      <a:pos x="10" y="8"/>
                    </a:cxn>
                    <a:cxn ang="0">
                      <a:pos x="12" y="9"/>
                    </a:cxn>
                    <a:cxn ang="0">
                      <a:pos x="13" y="12"/>
                    </a:cxn>
                    <a:cxn ang="0">
                      <a:pos x="16" y="13"/>
                    </a:cxn>
                    <a:cxn ang="0">
                      <a:pos x="19" y="15"/>
                    </a:cxn>
                    <a:cxn ang="0">
                      <a:pos x="19" y="15"/>
                    </a:cxn>
                    <a:cxn ang="0">
                      <a:pos x="19" y="14"/>
                    </a:cxn>
                  </a:cxnLst>
                  <a:rect l="0" t="0" r="r" b="b"/>
                  <a:pathLst>
                    <a:path w="19" h="15">
                      <a:moveTo>
                        <a:pt x="19" y="14"/>
                      </a:moveTo>
                      <a:lnTo>
                        <a:pt x="19" y="14"/>
                      </a:lnTo>
                      <a:lnTo>
                        <a:pt x="17" y="13"/>
                      </a:lnTo>
                      <a:lnTo>
                        <a:pt x="15" y="10"/>
                      </a:lnTo>
                      <a:lnTo>
                        <a:pt x="12" y="9"/>
                      </a:lnTo>
                      <a:lnTo>
                        <a:pt x="11" y="6"/>
                      </a:lnTo>
                      <a:lnTo>
                        <a:pt x="8" y="5"/>
                      </a:lnTo>
                      <a:lnTo>
                        <a:pt x="6" y="2"/>
                      </a:lnTo>
                      <a:lnTo>
                        <a:pt x="3" y="1"/>
                      </a:lnTo>
                      <a:lnTo>
                        <a:pt x="0" y="0"/>
                      </a:lnTo>
                      <a:lnTo>
                        <a:pt x="0" y="1"/>
                      </a:lnTo>
                      <a:lnTo>
                        <a:pt x="3" y="2"/>
                      </a:lnTo>
                      <a:lnTo>
                        <a:pt x="4" y="4"/>
                      </a:lnTo>
                      <a:lnTo>
                        <a:pt x="7" y="5"/>
                      </a:lnTo>
                      <a:lnTo>
                        <a:pt x="10" y="8"/>
                      </a:lnTo>
                      <a:lnTo>
                        <a:pt x="12" y="9"/>
                      </a:lnTo>
                      <a:lnTo>
                        <a:pt x="13" y="12"/>
                      </a:lnTo>
                      <a:lnTo>
                        <a:pt x="16" y="13"/>
                      </a:lnTo>
                      <a:lnTo>
                        <a:pt x="19" y="15"/>
                      </a:lnTo>
                      <a:lnTo>
                        <a:pt x="19" y="15"/>
                      </a:lnTo>
                      <a:lnTo>
                        <a:pt x="19" y="14"/>
                      </a:lnTo>
                      <a:close/>
                    </a:path>
                  </a:pathLst>
                </a:custGeom>
                <a:solidFill>
                  <a:srgbClr val="404040"/>
                </a:solidFill>
                <a:ln w="9525">
                  <a:noFill/>
                  <a:round/>
                  <a:headEnd/>
                  <a:tailEnd/>
                </a:ln>
              </p:spPr>
              <p:txBody>
                <a:bodyPr/>
                <a:lstStyle/>
                <a:p>
                  <a:endParaRPr lang="pl-PL">
                    <a:latin typeface="+mn-lt"/>
                  </a:endParaRPr>
                </a:p>
              </p:txBody>
            </p:sp>
            <p:sp>
              <p:nvSpPr>
                <p:cNvPr id="136337" name="Freeform 145"/>
                <p:cNvSpPr>
                  <a:spLocks/>
                </p:cNvSpPr>
                <p:nvPr/>
              </p:nvSpPr>
              <p:spPr bwMode="auto">
                <a:xfrm>
                  <a:off x="5420" y="1182"/>
                  <a:ext cx="14" cy="24"/>
                </a:xfrm>
                <a:custGeom>
                  <a:avLst/>
                  <a:gdLst/>
                  <a:ahLst/>
                  <a:cxnLst>
                    <a:cxn ang="0">
                      <a:pos x="14" y="22"/>
                    </a:cxn>
                    <a:cxn ang="0">
                      <a:pos x="14" y="22"/>
                    </a:cxn>
                    <a:cxn ang="0">
                      <a:pos x="13" y="20"/>
                    </a:cxn>
                    <a:cxn ang="0">
                      <a:pos x="11" y="17"/>
                    </a:cxn>
                    <a:cxn ang="0">
                      <a:pos x="10" y="15"/>
                    </a:cxn>
                    <a:cxn ang="0">
                      <a:pos x="8" y="11"/>
                    </a:cxn>
                    <a:cxn ang="0">
                      <a:pos x="6" y="8"/>
                    </a:cxn>
                    <a:cxn ang="0">
                      <a:pos x="5" y="5"/>
                    </a:cxn>
                    <a:cxn ang="0">
                      <a:pos x="2" y="3"/>
                    </a:cxn>
                    <a:cxn ang="0">
                      <a:pos x="0" y="0"/>
                    </a:cxn>
                    <a:cxn ang="0">
                      <a:pos x="0" y="1"/>
                    </a:cxn>
                    <a:cxn ang="0">
                      <a:pos x="1" y="4"/>
                    </a:cxn>
                    <a:cxn ang="0">
                      <a:pos x="4" y="7"/>
                    </a:cxn>
                    <a:cxn ang="0">
                      <a:pos x="5" y="9"/>
                    </a:cxn>
                    <a:cxn ang="0">
                      <a:pos x="8" y="12"/>
                    </a:cxn>
                    <a:cxn ang="0">
                      <a:pos x="9" y="15"/>
                    </a:cxn>
                    <a:cxn ang="0">
                      <a:pos x="10" y="17"/>
                    </a:cxn>
                    <a:cxn ang="0">
                      <a:pos x="11" y="21"/>
                    </a:cxn>
                    <a:cxn ang="0">
                      <a:pos x="13" y="24"/>
                    </a:cxn>
                    <a:cxn ang="0">
                      <a:pos x="13" y="24"/>
                    </a:cxn>
                    <a:cxn ang="0">
                      <a:pos x="13" y="24"/>
                    </a:cxn>
                    <a:cxn ang="0">
                      <a:pos x="13" y="24"/>
                    </a:cxn>
                    <a:cxn ang="0">
                      <a:pos x="14" y="24"/>
                    </a:cxn>
                    <a:cxn ang="0">
                      <a:pos x="14" y="24"/>
                    </a:cxn>
                    <a:cxn ang="0">
                      <a:pos x="14" y="22"/>
                    </a:cxn>
                  </a:cxnLst>
                  <a:rect l="0" t="0" r="r" b="b"/>
                  <a:pathLst>
                    <a:path w="14" h="24">
                      <a:moveTo>
                        <a:pt x="14" y="22"/>
                      </a:moveTo>
                      <a:lnTo>
                        <a:pt x="14" y="22"/>
                      </a:lnTo>
                      <a:lnTo>
                        <a:pt x="13" y="20"/>
                      </a:lnTo>
                      <a:lnTo>
                        <a:pt x="11" y="17"/>
                      </a:lnTo>
                      <a:lnTo>
                        <a:pt x="10" y="15"/>
                      </a:lnTo>
                      <a:lnTo>
                        <a:pt x="8" y="11"/>
                      </a:lnTo>
                      <a:lnTo>
                        <a:pt x="6" y="8"/>
                      </a:lnTo>
                      <a:lnTo>
                        <a:pt x="5" y="5"/>
                      </a:lnTo>
                      <a:lnTo>
                        <a:pt x="2" y="3"/>
                      </a:lnTo>
                      <a:lnTo>
                        <a:pt x="0" y="0"/>
                      </a:lnTo>
                      <a:lnTo>
                        <a:pt x="0" y="1"/>
                      </a:lnTo>
                      <a:lnTo>
                        <a:pt x="1" y="4"/>
                      </a:lnTo>
                      <a:lnTo>
                        <a:pt x="4" y="7"/>
                      </a:lnTo>
                      <a:lnTo>
                        <a:pt x="5" y="9"/>
                      </a:lnTo>
                      <a:lnTo>
                        <a:pt x="8" y="12"/>
                      </a:lnTo>
                      <a:lnTo>
                        <a:pt x="9" y="15"/>
                      </a:lnTo>
                      <a:lnTo>
                        <a:pt x="10" y="17"/>
                      </a:lnTo>
                      <a:lnTo>
                        <a:pt x="11" y="21"/>
                      </a:lnTo>
                      <a:lnTo>
                        <a:pt x="13" y="24"/>
                      </a:lnTo>
                      <a:lnTo>
                        <a:pt x="13" y="24"/>
                      </a:lnTo>
                      <a:lnTo>
                        <a:pt x="13" y="24"/>
                      </a:lnTo>
                      <a:lnTo>
                        <a:pt x="13" y="24"/>
                      </a:lnTo>
                      <a:lnTo>
                        <a:pt x="14" y="24"/>
                      </a:lnTo>
                      <a:lnTo>
                        <a:pt x="14" y="24"/>
                      </a:lnTo>
                      <a:lnTo>
                        <a:pt x="14" y="22"/>
                      </a:lnTo>
                      <a:close/>
                    </a:path>
                  </a:pathLst>
                </a:custGeom>
                <a:solidFill>
                  <a:srgbClr val="404040"/>
                </a:solidFill>
                <a:ln w="9525">
                  <a:noFill/>
                  <a:round/>
                  <a:headEnd/>
                  <a:tailEnd/>
                </a:ln>
              </p:spPr>
              <p:txBody>
                <a:bodyPr/>
                <a:lstStyle/>
                <a:p>
                  <a:endParaRPr lang="pl-PL">
                    <a:latin typeface="+mn-lt"/>
                  </a:endParaRPr>
                </a:p>
              </p:txBody>
            </p:sp>
            <p:sp>
              <p:nvSpPr>
                <p:cNvPr id="136338" name="Freeform 146"/>
                <p:cNvSpPr>
                  <a:spLocks/>
                </p:cNvSpPr>
                <p:nvPr/>
              </p:nvSpPr>
              <p:spPr bwMode="auto">
                <a:xfrm>
                  <a:off x="5433" y="1204"/>
                  <a:ext cx="5" cy="20"/>
                </a:xfrm>
                <a:custGeom>
                  <a:avLst/>
                  <a:gdLst/>
                  <a:ahLst/>
                  <a:cxnLst>
                    <a:cxn ang="0">
                      <a:pos x="5" y="20"/>
                    </a:cxn>
                    <a:cxn ang="0">
                      <a:pos x="5" y="20"/>
                    </a:cxn>
                    <a:cxn ang="0">
                      <a:pos x="5" y="17"/>
                    </a:cxn>
                    <a:cxn ang="0">
                      <a:pos x="5" y="15"/>
                    </a:cxn>
                    <a:cxn ang="0">
                      <a:pos x="5" y="12"/>
                    </a:cxn>
                    <a:cxn ang="0">
                      <a:pos x="4" y="11"/>
                    </a:cxn>
                    <a:cxn ang="0">
                      <a:pos x="4" y="8"/>
                    </a:cxn>
                    <a:cxn ang="0">
                      <a:pos x="2" y="6"/>
                    </a:cxn>
                    <a:cxn ang="0">
                      <a:pos x="2" y="3"/>
                    </a:cxn>
                    <a:cxn ang="0">
                      <a:pos x="1" y="0"/>
                    </a:cxn>
                    <a:cxn ang="0">
                      <a:pos x="0" y="2"/>
                    </a:cxn>
                    <a:cxn ang="0">
                      <a:pos x="1" y="3"/>
                    </a:cxn>
                    <a:cxn ang="0">
                      <a:pos x="1" y="6"/>
                    </a:cxn>
                    <a:cxn ang="0">
                      <a:pos x="2" y="8"/>
                    </a:cxn>
                    <a:cxn ang="0">
                      <a:pos x="2" y="11"/>
                    </a:cxn>
                    <a:cxn ang="0">
                      <a:pos x="4" y="13"/>
                    </a:cxn>
                    <a:cxn ang="0">
                      <a:pos x="4" y="15"/>
                    </a:cxn>
                    <a:cxn ang="0">
                      <a:pos x="4" y="17"/>
                    </a:cxn>
                    <a:cxn ang="0">
                      <a:pos x="5" y="20"/>
                    </a:cxn>
                    <a:cxn ang="0">
                      <a:pos x="5" y="20"/>
                    </a:cxn>
                  </a:cxnLst>
                  <a:rect l="0" t="0" r="r" b="b"/>
                  <a:pathLst>
                    <a:path w="5" h="20">
                      <a:moveTo>
                        <a:pt x="5" y="20"/>
                      </a:moveTo>
                      <a:lnTo>
                        <a:pt x="5" y="20"/>
                      </a:lnTo>
                      <a:lnTo>
                        <a:pt x="5" y="17"/>
                      </a:lnTo>
                      <a:lnTo>
                        <a:pt x="5" y="15"/>
                      </a:lnTo>
                      <a:lnTo>
                        <a:pt x="5" y="12"/>
                      </a:lnTo>
                      <a:lnTo>
                        <a:pt x="4" y="11"/>
                      </a:lnTo>
                      <a:lnTo>
                        <a:pt x="4" y="8"/>
                      </a:lnTo>
                      <a:lnTo>
                        <a:pt x="2" y="6"/>
                      </a:lnTo>
                      <a:lnTo>
                        <a:pt x="2" y="3"/>
                      </a:lnTo>
                      <a:lnTo>
                        <a:pt x="1" y="0"/>
                      </a:lnTo>
                      <a:lnTo>
                        <a:pt x="0" y="2"/>
                      </a:lnTo>
                      <a:lnTo>
                        <a:pt x="1" y="3"/>
                      </a:lnTo>
                      <a:lnTo>
                        <a:pt x="1" y="6"/>
                      </a:lnTo>
                      <a:lnTo>
                        <a:pt x="2" y="8"/>
                      </a:lnTo>
                      <a:lnTo>
                        <a:pt x="2" y="11"/>
                      </a:lnTo>
                      <a:lnTo>
                        <a:pt x="4" y="13"/>
                      </a:lnTo>
                      <a:lnTo>
                        <a:pt x="4" y="15"/>
                      </a:lnTo>
                      <a:lnTo>
                        <a:pt x="4" y="17"/>
                      </a:lnTo>
                      <a:lnTo>
                        <a:pt x="5" y="20"/>
                      </a:lnTo>
                      <a:lnTo>
                        <a:pt x="5" y="20"/>
                      </a:lnTo>
                      <a:close/>
                    </a:path>
                  </a:pathLst>
                </a:custGeom>
                <a:solidFill>
                  <a:srgbClr val="404040"/>
                </a:solidFill>
                <a:ln w="9525">
                  <a:noFill/>
                  <a:round/>
                  <a:headEnd/>
                  <a:tailEnd/>
                </a:ln>
              </p:spPr>
              <p:txBody>
                <a:bodyPr/>
                <a:lstStyle/>
                <a:p>
                  <a:endParaRPr lang="pl-PL">
                    <a:latin typeface="+mn-lt"/>
                  </a:endParaRPr>
                </a:p>
              </p:txBody>
            </p:sp>
            <p:sp>
              <p:nvSpPr>
                <p:cNvPr id="136339" name="Freeform 147"/>
                <p:cNvSpPr>
                  <a:spLocks/>
                </p:cNvSpPr>
                <p:nvPr/>
              </p:nvSpPr>
              <p:spPr bwMode="auto">
                <a:xfrm>
                  <a:off x="5437" y="1224"/>
                  <a:ext cx="2" cy="17"/>
                </a:xfrm>
                <a:custGeom>
                  <a:avLst/>
                  <a:gdLst/>
                  <a:ahLst/>
                  <a:cxnLst>
                    <a:cxn ang="0">
                      <a:pos x="1" y="17"/>
                    </a:cxn>
                    <a:cxn ang="0">
                      <a:pos x="1" y="17"/>
                    </a:cxn>
                    <a:cxn ang="0">
                      <a:pos x="1" y="16"/>
                    </a:cxn>
                    <a:cxn ang="0">
                      <a:pos x="1" y="13"/>
                    </a:cxn>
                    <a:cxn ang="0">
                      <a:pos x="1" y="10"/>
                    </a:cxn>
                    <a:cxn ang="0">
                      <a:pos x="2" y="9"/>
                    </a:cxn>
                    <a:cxn ang="0">
                      <a:pos x="2" y="7"/>
                    </a:cxn>
                    <a:cxn ang="0">
                      <a:pos x="2" y="4"/>
                    </a:cxn>
                    <a:cxn ang="0">
                      <a:pos x="2" y="1"/>
                    </a:cxn>
                    <a:cxn ang="0">
                      <a:pos x="1" y="0"/>
                    </a:cxn>
                    <a:cxn ang="0">
                      <a:pos x="1" y="0"/>
                    </a:cxn>
                    <a:cxn ang="0">
                      <a:pos x="1" y="1"/>
                    </a:cxn>
                    <a:cxn ang="0">
                      <a:pos x="1" y="4"/>
                    </a:cxn>
                    <a:cxn ang="0">
                      <a:pos x="1" y="7"/>
                    </a:cxn>
                    <a:cxn ang="0">
                      <a:pos x="1" y="9"/>
                    </a:cxn>
                    <a:cxn ang="0">
                      <a:pos x="1" y="10"/>
                    </a:cxn>
                    <a:cxn ang="0">
                      <a:pos x="0" y="13"/>
                    </a:cxn>
                    <a:cxn ang="0">
                      <a:pos x="0" y="14"/>
                    </a:cxn>
                    <a:cxn ang="0">
                      <a:pos x="0" y="17"/>
                    </a:cxn>
                    <a:cxn ang="0">
                      <a:pos x="0" y="17"/>
                    </a:cxn>
                    <a:cxn ang="0">
                      <a:pos x="1" y="17"/>
                    </a:cxn>
                  </a:cxnLst>
                  <a:rect l="0" t="0" r="r" b="b"/>
                  <a:pathLst>
                    <a:path w="2" h="17">
                      <a:moveTo>
                        <a:pt x="1" y="17"/>
                      </a:moveTo>
                      <a:lnTo>
                        <a:pt x="1" y="17"/>
                      </a:lnTo>
                      <a:lnTo>
                        <a:pt x="1" y="16"/>
                      </a:lnTo>
                      <a:lnTo>
                        <a:pt x="1" y="13"/>
                      </a:lnTo>
                      <a:lnTo>
                        <a:pt x="1" y="10"/>
                      </a:lnTo>
                      <a:lnTo>
                        <a:pt x="2" y="9"/>
                      </a:lnTo>
                      <a:lnTo>
                        <a:pt x="2" y="7"/>
                      </a:lnTo>
                      <a:lnTo>
                        <a:pt x="2" y="4"/>
                      </a:lnTo>
                      <a:lnTo>
                        <a:pt x="2" y="1"/>
                      </a:lnTo>
                      <a:lnTo>
                        <a:pt x="1" y="0"/>
                      </a:lnTo>
                      <a:lnTo>
                        <a:pt x="1" y="0"/>
                      </a:lnTo>
                      <a:lnTo>
                        <a:pt x="1" y="1"/>
                      </a:lnTo>
                      <a:lnTo>
                        <a:pt x="1" y="4"/>
                      </a:lnTo>
                      <a:lnTo>
                        <a:pt x="1" y="7"/>
                      </a:lnTo>
                      <a:lnTo>
                        <a:pt x="1" y="9"/>
                      </a:lnTo>
                      <a:lnTo>
                        <a:pt x="1" y="10"/>
                      </a:lnTo>
                      <a:lnTo>
                        <a:pt x="0" y="13"/>
                      </a:lnTo>
                      <a:lnTo>
                        <a:pt x="0" y="14"/>
                      </a:lnTo>
                      <a:lnTo>
                        <a:pt x="0" y="17"/>
                      </a:lnTo>
                      <a:lnTo>
                        <a:pt x="0" y="17"/>
                      </a:lnTo>
                      <a:lnTo>
                        <a:pt x="1" y="17"/>
                      </a:lnTo>
                      <a:close/>
                    </a:path>
                  </a:pathLst>
                </a:custGeom>
                <a:solidFill>
                  <a:srgbClr val="404040"/>
                </a:solidFill>
                <a:ln w="9525">
                  <a:noFill/>
                  <a:round/>
                  <a:headEnd/>
                  <a:tailEnd/>
                </a:ln>
              </p:spPr>
              <p:txBody>
                <a:bodyPr/>
                <a:lstStyle/>
                <a:p>
                  <a:endParaRPr lang="pl-PL">
                    <a:latin typeface="+mn-lt"/>
                  </a:endParaRPr>
                </a:p>
              </p:txBody>
            </p:sp>
            <p:sp>
              <p:nvSpPr>
                <p:cNvPr id="136340" name="Freeform 148"/>
                <p:cNvSpPr>
                  <a:spLocks/>
                </p:cNvSpPr>
                <p:nvPr/>
              </p:nvSpPr>
              <p:spPr bwMode="auto">
                <a:xfrm>
                  <a:off x="5430" y="1241"/>
                  <a:ext cx="8" cy="16"/>
                </a:xfrm>
                <a:custGeom>
                  <a:avLst/>
                  <a:gdLst/>
                  <a:ahLst/>
                  <a:cxnLst>
                    <a:cxn ang="0">
                      <a:pos x="1" y="16"/>
                    </a:cxn>
                    <a:cxn ang="0">
                      <a:pos x="1" y="16"/>
                    </a:cxn>
                    <a:cxn ang="0">
                      <a:pos x="3" y="14"/>
                    </a:cxn>
                    <a:cxn ang="0">
                      <a:pos x="4" y="13"/>
                    </a:cxn>
                    <a:cxn ang="0">
                      <a:pos x="4" y="10"/>
                    </a:cxn>
                    <a:cxn ang="0">
                      <a:pos x="5" y="9"/>
                    </a:cxn>
                    <a:cxn ang="0">
                      <a:pos x="7" y="7"/>
                    </a:cxn>
                    <a:cxn ang="0">
                      <a:pos x="7" y="5"/>
                    </a:cxn>
                    <a:cxn ang="0">
                      <a:pos x="8" y="3"/>
                    </a:cxn>
                    <a:cxn ang="0">
                      <a:pos x="8" y="0"/>
                    </a:cxn>
                    <a:cxn ang="0">
                      <a:pos x="7" y="0"/>
                    </a:cxn>
                    <a:cxn ang="0">
                      <a:pos x="7" y="3"/>
                    </a:cxn>
                    <a:cxn ang="0">
                      <a:pos x="5" y="4"/>
                    </a:cxn>
                    <a:cxn ang="0">
                      <a:pos x="5" y="7"/>
                    </a:cxn>
                    <a:cxn ang="0">
                      <a:pos x="4" y="8"/>
                    </a:cxn>
                    <a:cxn ang="0">
                      <a:pos x="3" y="10"/>
                    </a:cxn>
                    <a:cxn ang="0">
                      <a:pos x="3" y="12"/>
                    </a:cxn>
                    <a:cxn ang="0">
                      <a:pos x="1" y="14"/>
                    </a:cxn>
                    <a:cxn ang="0">
                      <a:pos x="0" y="16"/>
                    </a:cxn>
                    <a:cxn ang="0">
                      <a:pos x="0" y="16"/>
                    </a:cxn>
                    <a:cxn ang="0">
                      <a:pos x="1" y="16"/>
                    </a:cxn>
                  </a:cxnLst>
                  <a:rect l="0" t="0" r="r" b="b"/>
                  <a:pathLst>
                    <a:path w="8" h="16">
                      <a:moveTo>
                        <a:pt x="1" y="16"/>
                      </a:moveTo>
                      <a:lnTo>
                        <a:pt x="1" y="16"/>
                      </a:lnTo>
                      <a:lnTo>
                        <a:pt x="3" y="14"/>
                      </a:lnTo>
                      <a:lnTo>
                        <a:pt x="4" y="13"/>
                      </a:lnTo>
                      <a:lnTo>
                        <a:pt x="4" y="10"/>
                      </a:lnTo>
                      <a:lnTo>
                        <a:pt x="5" y="9"/>
                      </a:lnTo>
                      <a:lnTo>
                        <a:pt x="7" y="7"/>
                      </a:lnTo>
                      <a:lnTo>
                        <a:pt x="7" y="5"/>
                      </a:lnTo>
                      <a:lnTo>
                        <a:pt x="8" y="3"/>
                      </a:lnTo>
                      <a:lnTo>
                        <a:pt x="8" y="0"/>
                      </a:lnTo>
                      <a:lnTo>
                        <a:pt x="7" y="0"/>
                      </a:lnTo>
                      <a:lnTo>
                        <a:pt x="7" y="3"/>
                      </a:lnTo>
                      <a:lnTo>
                        <a:pt x="5" y="4"/>
                      </a:lnTo>
                      <a:lnTo>
                        <a:pt x="5" y="7"/>
                      </a:lnTo>
                      <a:lnTo>
                        <a:pt x="4" y="8"/>
                      </a:lnTo>
                      <a:lnTo>
                        <a:pt x="3" y="10"/>
                      </a:lnTo>
                      <a:lnTo>
                        <a:pt x="3" y="12"/>
                      </a:lnTo>
                      <a:lnTo>
                        <a:pt x="1" y="14"/>
                      </a:lnTo>
                      <a:lnTo>
                        <a:pt x="0" y="16"/>
                      </a:lnTo>
                      <a:lnTo>
                        <a:pt x="0" y="16"/>
                      </a:lnTo>
                      <a:lnTo>
                        <a:pt x="1" y="16"/>
                      </a:lnTo>
                      <a:close/>
                    </a:path>
                  </a:pathLst>
                </a:custGeom>
                <a:solidFill>
                  <a:srgbClr val="404040"/>
                </a:solidFill>
                <a:ln w="9525">
                  <a:noFill/>
                  <a:round/>
                  <a:headEnd/>
                  <a:tailEnd/>
                </a:ln>
              </p:spPr>
              <p:txBody>
                <a:bodyPr/>
                <a:lstStyle/>
                <a:p>
                  <a:endParaRPr lang="pl-PL">
                    <a:latin typeface="+mn-lt"/>
                  </a:endParaRPr>
                </a:p>
              </p:txBody>
            </p:sp>
            <p:sp>
              <p:nvSpPr>
                <p:cNvPr id="136341" name="Freeform 149"/>
                <p:cNvSpPr>
                  <a:spLocks/>
                </p:cNvSpPr>
                <p:nvPr/>
              </p:nvSpPr>
              <p:spPr bwMode="auto">
                <a:xfrm>
                  <a:off x="5420" y="1257"/>
                  <a:ext cx="11" cy="13"/>
                </a:xfrm>
                <a:custGeom>
                  <a:avLst/>
                  <a:gdLst/>
                  <a:ahLst/>
                  <a:cxnLst>
                    <a:cxn ang="0">
                      <a:pos x="1" y="13"/>
                    </a:cxn>
                    <a:cxn ang="0">
                      <a:pos x="2" y="11"/>
                    </a:cxn>
                    <a:cxn ang="0">
                      <a:pos x="4" y="10"/>
                    </a:cxn>
                    <a:cxn ang="0">
                      <a:pos x="5" y="9"/>
                    </a:cxn>
                    <a:cxn ang="0">
                      <a:pos x="8" y="8"/>
                    </a:cxn>
                    <a:cxn ang="0">
                      <a:pos x="8" y="5"/>
                    </a:cxn>
                    <a:cxn ang="0">
                      <a:pos x="9" y="4"/>
                    </a:cxn>
                    <a:cxn ang="0">
                      <a:pos x="10" y="2"/>
                    </a:cxn>
                    <a:cxn ang="0">
                      <a:pos x="11" y="0"/>
                    </a:cxn>
                    <a:cxn ang="0">
                      <a:pos x="10" y="0"/>
                    </a:cxn>
                    <a:cxn ang="0">
                      <a:pos x="10" y="1"/>
                    </a:cxn>
                    <a:cxn ang="0">
                      <a:pos x="9" y="4"/>
                    </a:cxn>
                    <a:cxn ang="0">
                      <a:pos x="8" y="5"/>
                    </a:cxn>
                    <a:cxn ang="0">
                      <a:pos x="6" y="6"/>
                    </a:cxn>
                    <a:cxn ang="0">
                      <a:pos x="5" y="8"/>
                    </a:cxn>
                    <a:cxn ang="0">
                      <a:pos x="4" y="9"/>
                    </a:cxn>
                    <a:cxn ang="0">
                      <a:pos x="1" y="10"/>
                    </a:cxn>
                    <a:cxn ang="0">
                      <a:pos x="0" y="11"/>
                    </a:cxn>
                    <a:cxn ang="0">
                      <a:pos x="1" y="13"/>
                    </a:cxn>
                  </a:cxnLst>
                  <a:rect l="0" t="0" r="r" b="b"/>
                  <a:pathLst>
                    <a:path w="11" h="13">
                      <a:moveTo>
                        <a:pt x="1" y="13"/>
                      </a:moveTo>
                      <a:lnTo>
                        <a:pt x="2" y="11"/>
                      </a:lnTo>
                      <a:lnTo>
                        <a:pt x="4" y="10"/>
                      </a:lnTo>
                      <a:lnTo>
                        <a:pt x="5" y="9"/>
                      </a:lnTo>
                      <a:lnTo>
                        <a:pt x="8" y="8"/>
                      </a:lnTo>
                      <a:lnTo>
                        <a:pt x="8" y="5"/>
                      </a:lnTo>
                      <a:lnTo>
                        <a:pt x="9" y="4"/>
                      </a:lnTo>
                      <a:lnTo>
                        <a:pt x="10" y="2"/>
                      </a:lnTo>
                      <a:lnTo>
                        <a:pt x="11" y="0"/>
                      </a:lnTo>
                      <a:lnTo>
                        <a:pt x="10" y="0"/>
                      </a:lnTo>
                      <a:lnTo>
                        <a:pt x="10" y="1"/>
                      </a:lnTo>
                      <a:lnTo>
                        <a:pt x="9" y="4"/>
                      </a:lnTo>
                      <a:lnTo>
                        <a:pt x="8" y="5"/>
                      </a:lnTo>
                      <a:lnTo>
                        <a:pt x="6" y="6"/>
                      </a:lnTo>
                      <a:lnTo>
                        <a:pt x="5" y="8"/>
                      </a:lnTo>
                      <a:lnTo>
                        <a:pt x="4" y="9"/>
                      </a:lnTo>
                      <a:lnTo>
                        <a:pt x="1" y="10"/>
                      </a:lnTo>
                      <a:lnTo>
                        <a:pt x="0" y="11"/>
                      </a:lnTo>
                      <a:lnTo>
                        <a:pt x="1" y="13"/>
                      </a:lnTo>
                      <a:close/>
                    </a:path>
                  </a:pathLst>
                </a:custGeom>
                <a:solidFill>
                  <a:srgbClr val="404040"/>
                </a:solidFill>
                <a:ln w="9525">
                  <a:noFill/>
                  <a:round/>
                  <a:headEnd/>
                  <a:tailEnd/>
                </a:ln>
              </p:spPr>
              <p:txBody>
                <a:bodyPr/>
                <a:lstStyle/>
                <a:p>
                  <a:endParaRPr lang="pl-PL">
                    <a:latin typeface="+mn-lt"/>
                  </a:endParaRPr>
                </a:p>
              </p:txBody>
            </p:sp>
            <p:sp>
              <p:nvSpPr>
                <p:cNvPr id="136342" name="Freeform 150"/>
                <p:cNvSpPr>
                  <a:spLocks/>
                </p:cNvSpPr>
                <p:nvPr/>
              </p:nvSpPr>
              <p:spPr bwMode="auto">
                <a:xfrm>
                  <a:off x="5420" y="1268"/>
                  <a:ext cx="1" cy="2"/>
                </a:xfrm>
                <a:custGeom>
                  <a:avLst/>
                  <a:gdLst/>
                  <a:ahLst/>
                  <a:cxnLst>
                    <a:cxn ang="0">
                      <a:pos x="0" y="0"/>
                    </a:cxn>
                    <a:cxn ang="0">
                      <a:pos x="0" y="0"/>
                    </a:cxn>
                    <a:cxn ang="0">
                      <a:pos x="0" y="2"/>
                    </a:cxn>
                    <a:cxn ang="0">
                      <a:pos x="0" y="2"/>
                    </a:cxn>
                    <a:cxn ang="0">
                      <a:pos x="1" y="2"/>
                    </a:cxn>
                    <a:cxn ang="0">
                      <a:pos x="0" y="0"/>
                    </a:cxn>
                  </a:cxnLst>
                  <a:rect l="0" t="0" r="r" b="b"/>
                  <a:pathLst>
                    <a:path w="1" h="2">
                      <a:moveTo>
                        <a:pt x="0" y="0"/>
                      </a:moveTo>
                      <a:lnTo>
                        <a:pt x="0" y="0"/>
                      </a:lnTo>
                      <a:lnTo>
                        <a:pt x="0" y="2"/>
                      </a:lnTo>
                      <a:lnTo>
                        <a:pt x="0" y="2"/>
                      </a:lnTo>
                      <a:lnTo>
                        <a:pt x="1" y="2"/>
                      </a:lnTo>
                      <a:lnTo>
                        <a:pt x="0" y="0"/>
                      </a:lnTo>
                      <a:close/>
                    </a:path>
                  </a:pathLst>
                </a:custGeom>
                <a:solidFill>
                  <a:srgbClr val="404040"/>
                </a:solidFill>
                <a:ln w="9525">
                  <a:noFill/>
                  <a:round/>
                  <a:headEnd/>
                  <a:tailEnd/>
                </a:ln>
              </p:spPr>
              <p:txBody>
                <a:bodyPr/>
                <a:lstStyle/>
                <a:p>
                  <a:endParaRPr lang="pl-PL">
                    <a:latin typeface="+mn-lt"/>
                  </a:endParaRPr>
                </a:p>
              </p:txBody>
            </p:sp>
            <p:sp>
              <p:nvSpPr>
                <p:cNvPr id="136343" name="Freeform 151"/>
                <p:cNvSpPr>
                  <a:spLocks/>
                </p:cNvSpPr>
                <p:nvPr/>
              </p:nvSpPr>
              <p:spPr bwMode="auto">
                <a:xfrm>
                  <a:off x="5294" y="1211"/>
                  <a:ext cx="1" cy="1"/>
                </a:xfrm>
                <a:custGeom>
                  <a:avLst/>
                  <a:gdLst/>
                  <a:ahLst/>
                  <a:cxnLst>
                    <a:cxn ang="0">
                      <a:pos x="0" y="0"/>
                    </a:cxn>
                    <a:cxn ang="0">
                      <a:pos x="0" y="0"/>
                    </a:cxn>
                    <a:cxn ang="0">
                      <a:pos x="0" y="0"/>
                    </a:cxn>
                    <a:cxn ang="0">
                      <a:pos x="0" y="1"/>
                    </a:cxn>
                    <a:cxn ang="0">
                      <a:pos x="0" y="1"/>
                    </a:cxn>
                    <a:cxn ang="0">
                      <a:pos x="0" y="0"/>
                    </a:cxn>
                  </a:cxnLst>
                  <a:rect l="0" t="0" r="r" b="b"/>
                  <a:pathLst>
                    <a:path h="1">
                      <a:moveTo>
                        <a:pt x="0" y="0"/>
                      </a:moveTo>
                      <a:lnTo>
                        <a:pt x="0" y="0"/>
                      </a:lnTo>
                      <a:lnTo>
                        <a:pt x="0" y="0"/>
                      </a:lnTo>
                      <a:lnTo>
                        <a:pt x="0" y="1"/>
                      </a:lnTo>
                      <a:lnTo>
                        <a:pt x="0" y="1"/>
                      </a:lnTo>
                      <a:lnTo>
                        <a:pt x="0" y="0"/>
                      </a:lnTo>
                      <a:close/>
                    </a:path>
                  </a:pathLst>
                </a:custGeom>
                <a:solidFill>
                  <a:srgbClr val="404040"/>
                </a:solidFill>
                <a:ln w="9525">
                  <a:noFill/>
                  <a:round/>
                  <a:headEnd/>
                  <a:tailEnd/>
                </a:ln>
              </p:spPr>
              <p:txBody>
                <a:bodyPr/>
                <a:lstStyle/>
                <a:p>
                  <a:endParaRPr lang="pl-PL">
                    <a:latin typeface="+mn-lt"/>
                  </a:endParaRPr>
                </a:p>
              </p:txBody>
            </p:sp>
            <p:sp>
              <p:nvSpPr>
                <p:cNvPr id="136344" name="Freeform 152"/>
                <p:cNvSpPr>
                  <a:spLocks/>
                </p:cNvSpPr>
                <p:nvPr/>
              </p:nvSpPr>
              <p:spPr bwMode="auto">
                <a:xfrm>
                  <a:off x="5294" y="1208"/>
                  <a:ext cx="24" cy="4"/>
                </a:xfrm>
                <a:custGeom>
                  <a:avLst/>
                  <a:gdLst/>
                  <a:ahLst/>
                  <a:cxnLst>
                    <a:cxn ang="0">
                      <a:pos x="22" y="0"/>
                    </a:cxn>
                    <a:cxn ang="0">
                      <a:pos x="24" y="0"/>
                    </a:cxn>
                    <a:cxn ang="0">
                      <a:pos x="20" y="0"/>
                    </a:cxn>
                    <a:cxn ang="0">
                      <a:pos x="17" y="0"/>
                    </a:cxn>
                    <a:cxn ang="0">
                      <a:pos x="14" y="0"/>
                    </a:cxn>
                    <a:cxn ang="0">
                      <a:pos x="12" y="0"/>
                    </a:cxn>
                    <a:cxn ang="0">
                      <a:pos x="9" y="2"/>
                    </a:cxn>
                    <a:cxn ang="0">
                      <a:pos x="5" y="2"/>
                    </a:cxn>
                    <a:cxn ang="0">
                      <a:pos x="3" y="2"/>
                    </a:cxn>
                    <a:cxn ang="0">
                      <a:pos x="0" y="3"/>
                    </a:cxn>
                    <a:cxn ang="0">
                      <a:pos x="0" y="4"/>
                    </a:cxn>
                    <a:cxn ang="0">
                      <a:pos x="3" y="3"/>
                    </a:cxn>
                    <a:cxn ang="0">
                      <a:pos x="7" y="3"/>
                    </a:cxn>
                    <a:cxn ang="0">
                      <a:pos x="9" y="3"/>
                    </a:cxn>
                    <a:cxn ang="0">
                      <a:pos x="12" y="2"/>
                    </a:cxn>
                    <a:cxn ang="0">
                      <a:pos x="14" y="2"/>
                    </a:cxn>
                    <a:cxn ang="0">
                      <a:pos x="17" y="2"/>
                    </a:cxn>
                    <a:cxn ang="0">
                      <a:pos x="20" y="2"/>
                    </a:cxn>
                    <a:cxn ang="0">
                      <a:pos x="22" y="2"/>
                    </a:cxn>
                    <a:cxn ang="0">
                      <a:pos x="22" y="2"/>
                    </a:cxn>
                    <a:cxn ang="0">
                      <a:pos x="22" y="0"/>
                    </a:cxn>
                  </a:cxnLst>
                  <a:rect l="0" t="0" r="r" b="b"/>
                  <a:pathLst>
                    <a:path w="24" h="4">
                      <a:moveTo>
                        <a:pt x="22" y="0"/>
                      </a:moveTo>
                      <a:lnTo>
                        <a:pt x="24" y="0"/>
                      </a:lnTo>
                      <a:lnTo>
                        <a:pt x="20" y="0"/>
                      </a:lnTo>
                      <a:lnTo>
                        <a:pt x="17" y="0"/>
                      </a:lnTo>
                      <a:lnTo>
                        <a:pt x="14" y="0"/>
                      </a:lnTo>
                      <a:lnTo>
                        <a:pt x="12" y="0"/>
                      </a:lnTo>
                      <a:lnTo>
                        <a:pt x="9" y="2"/>
                      </a:lnTo>
                      <a:lnTo>
                        <a:pt x="5" y="2"/>
                      </a:lnTo>
                      <a:lnTo>
                        <a:pt x="3" y="2"/>
                      </a:lnTo>
                      <a:lnTo>
                        <a:pt x="0" y="3"/>
                      </a:lnTo>
                      <a:lnTo>
                        <a:pt x="0" y="4"/>
                      </a:lnTo>
                      <a:lnTo>
                        <a:pt x="3" y="3"/>
                      </a:lnTo>
                      <a:lnTo>
                        <a:pt x="7" y="3"/>
                      </a:lnTo>
                      <a:lnTo>
                        <a:pt x="9" y="3"/>
                      </a:lnTo>
                      <a:lnTo>
                        <a:pt x="12" y="2"/>
                      </a:lnTo>
                      <a:lnTo>
                        <a:pt x="14" y="2"/>
                      </a:lnTo>
                      <a:lnTo>
                        <a:pt x="17" y="2"/>
                      </a:lnTo>
                      <a:lnTo>
                        <a:pt x="20" y="2"/>
                      </a:lnTo>
                      <a:lnTo>
                        <a:pt x="22" y="2"/>
                      </a:lnTo>
                      <a:lnTo>
                        <a:pt x="22" y="2"/>
                      </a:lnTo>
                      <a:lnTo>
                        <a:pt x="22" y="0"/>
                      </a:lnTo>
                      <a:close/>
                    </a:path>
                  </a:pathLst>
                </a:custGeom>
                <a:solidFill>
                  <a:srgbClr val="404040"/>
                </a:solidFill>
                <a:ln w="9525">
                  <a:noFill/>
                  <a:round/>
                  <a:headEnd/>
                  <a:tailEnd/>
                </a:ln>
              </p:spPr>
              <p:txBody>
                <a:bodyPr/>
                <a:lstStyle/>
                <a:p>
                  <a:endParaRPr lang="pl-PL">
                    <a:latin typeface="+mn-lt"/>
                  </a:endParaRPr>
                </a:p>
              </p:txBody>
            </p:sp>
            <p:sp>
              <p:nvSpPr>
                <p:cNvPr id="136345" name="Freeform 153"/>
                <p:cNvSpPr>
                  <a:spLocks/>
                </p:cNvSpPr>
                <p:nvPr/>
              </p:nvSpPr>
              <p:spPr bwMode="auto">
                <a:xfrm>
                  <a:off x="5316" y="1208"/>
                  <a:ext cx="24" cy="9"/>
                </a:xfrm>
                <a:custGeom>
                  <a:avLst/>
                  <a:gdLst/>
                  <a:ahLst/>
                  <a:cxnLst>
                    <a:cxn ang="0">
                      <a:pos x="24" y="9"/>
                    </a:cxn>
                    <a:cxn ang="0">
                      <a:pos x="24" y="9"/>
                    </a:cxn>
                    <a:cxn ang="0">
                      <a:pos x="21" y="7"/>
                    </a:cxn>
                    <a:cxn ang="0">
                      <a:pos x="19" y="6"/>
                    </a:cxn>
                    <a:cxn ang="0">
                      <a:pos x="16" y="4"/>
                    </a:cxn>
                    <a:cxn ang="0">
                      <a:pos x="13" y="3"/>
                    </a:cxn>
                    <a:cxn ang="0">
                      <a:pos x="9" y="3"/>
                    </a:cxn>
                    <a:cxn ang="0">
                      <a:pos x="7" y="2"/>
                    </a:cxn>
                    <a:cxn ang="0">
                      <a:pos x="4" y="2"/>
                    </a:cxn>
                    <a:cxn ang="0">
                      <a:pos x="0" y="0"/>
                    </a:cxn>
                    <a:cxn ang="0">
                      <a:pos x="0" y="2"/>
                    </a:cxn>
                    <a:cxn ang="0">
                      <a:pos x="4" y="3"/>
                    </a:cxn>
                    <a:cxn ang="0">
                      <a:pos x="7" y="3"/>
                    </a:cxn>
                    <a:cxn ang="0">
                      <a:pos x="9" y="4"/>
                    </a:cxn>
                    <a:cxn ang="0">
                      <a:pos x="12" y="4"/>
                    </a:cxn>
                    <a:cxn ang="0">
                      <a:pos x="15" y="6"/>
                    </a:cxn>
                    <a:cxn ang="0">
                      <a:pos x="19" y="7"/>
                    </a:cxn>
                    <a:cxn ang="0">
                      <a:pos x="21" y="8"/>
                    </a:cxn>
                    <a:cxn ang="0">
                      <a:pos x="24" y="9"/>
                    </a:cxn>
                    <a:cxn ang="0">
                      <a:pos x="24" y="9"/>
                    </a:cxn>
                  </a:cxnLst>
                  <a:rect l="0" t="0" r="r" b="b"/>
                  <a:pathLst>
                    <a:path w="24" h="9">
                      <a:moveTo>
                        <a:pt x="24" y="9"/>
                      </a:moveTo>
                      <a:lnTo>
                        <a:pt x="24" y="9"/>
                      </a:lnTo>
                      <a:lnTo>
                        <a:pt x="21" y="7"/>
                      </a:lnTo>
                      <a:lnTo>
                        <a:pt x="19" y="6"/>
                      </a:lnTo>
                      <a:lnTo>
                        <a:pt x="16" y="4"/>
                      </a:lnTo>
                      <a:lnTo>
                        <a:pt x="13" y="3"/>
                      </a:lnTo>
                      <a:lnTo>
                        <a:pt x="9" y="3"/>
                      </a:lnTo>
                      <a:lnTo>
                        <a:pt x="7" y="2"/>
                      </a:lnTo>
                      <a:lnTo>
                        <a:pt x="4" y="2"/>
                      </a:lnTo>
                      <a:lnTo>
                        <a:pt x="0" y="0"/>
                      </a:lnTo>
                      <a:lnTo>
                        <a:pt x="0" y="2"/>
                      </a:lnTo>
                      <a:lnTo>
                        <a:pt x="4" y="3"/>
                      </a:lnTo>
                      <a:lnTo>
                        <a:pt x="7" y="3"/>
                      </a:lnTo>
                      <a:lnTo>
                        <a:pt x="9" y="4"/>
                      </a:lnTo>
                      <a:lnTo>
                        <a:pt x="12" y="4"/>
                      </a:lnTo>
                      <a:lnTo>
                        <a:pt x="15" y="6"/>
                      </a:lnTo>
                      <a:lnTo>
                        <a:pt x="19" y="7"/>
                      </a:lnTo>
                      <a:lnTo>
                        <a:pt x="21" y="8"/>
                      </a:lnTo>
                      <a:lnTo>
                        <a:pt x="24" y="9"/>
                      </a:lnTo>
                      <a:lnTo>
                        <a:pt x="24" y="9"/>
                      </a:lnTo>
                      <a:close/>
                    </a:path>
                  </a:pathLst>
                </a:custGeom>
                <a:solidFill>
                  <a:srgbClr val="404040"/>
                </a:solidFill>
                <a:ln w="9525">
                  <a:noFill/>
                  <a:round/>
                  <a:headEnd/>
                  <a:tailEnd/>
                </a:ln>
              </p:spPr>
              <p:txBody>
                <a:bodyPr/>
                <a:lstStyle/>
                <a:p>
                  <a:endParaRPr lang="pl-PL">
                    <a:latin typeface="+mn-lt"/>
                  </a:endParaRPr>
                </a:p>
              </p:txBody>
            </p:sp>
            <p:sp>
              <p:nvSpPr>
                <p:cNvPr id="136346" name="Freeform 154"/>
                <p:cNvSpPr>
                  <a:spLocks/>
                </p:cNvSpPr>
                <p:nvPr/>
              </p:nvSpPr>
              <p:spPr bwMode="auto">
                <a:xfrm>
                  <a:off x="5340" y="1217"/>
                  <a:ext cx="19" cy="16"/>
                </a:xfrm>
                <a:custGeom>
                  <a:avLst/>
                  <a:gdLst/>
                  <a:ahLst/>
                  <a:cxnLst>
                    <a:cxn ang="0">
                      <a:pos x="19" y="16"/>
                    </a:cxn>
                    <a:cxn ang="0">
                      <a:pos x="19" y="16"/>
                    </a:cxn>
                    <a:cxn ang="0">
                      <a:pos x="17" y="14"/>
                    </a:cxn>
                    <a:cxn ang="0">
                      <a:pos x="16" y="11"/>
                    </a:cxn>
                    <a:cxn ang="0">
                      <a:pos x="13" y="8"/>
                    </a:cxn>
                    <a:cxn ang="0">
                      <a:pos x="10" y="7"/>
                    </a:cxn>
                    <a:cxn ang="0">
                      <a:pos x="8" y="4"/>
                    </a:cxn>
                    <a:cxn ang="0">
                      <a:pos x="5" y="3"/>
                    </a:cxn>
                    <a:cxn ang="0">
                      <a:pos x="2" y="2"/>
                    </a:cxn>
                    <a:cxn ang="0">
                      <a:pos x="0" y="0"/>
                    </a:cxn>
                    <a:cxn ang="0">
                      <a:pos x="0" y="0"/>
                    </a:cxn>
                    <a:cxn ang="0">
                      <a:pos x="2" y="2"/>
                    </a:cxn>
                    <a:cxn ang="0">
                      <a:pos x="5" y="4"/>
                    </a:cxn>
                    <a:cxn ang="0">
                      <a:pos x="8" y="6"/>
                    </a:cxn>
                    <a:cxn ang="0">
                      <a:pos x="10" y="7"/>
                    </a:cxn>
                    <a:cxn ang="0">
                      <a:pos x="12" y="10"/>
                    </a:cxn>
                    <a:cxn ang="0">
                      <a:pos x="14" y="12"/>
                    </a:cxn>
                    <a:cxn ang="0">
                      <a:pos x="17" y="14"/>
                    </a:cxn>
                    <a:cxn ang="0">
                      <a:pos x="18" y="16"/>
                    </a:cxn>
                    <a:cxn ang="0">
                      <a:pos x="18" y="16"/>
                    </a:cxn>
                    <a:cxn ang="0">
                      <a:pos x="19" y="16"/>
                    </a:cxn>
                  </a:cxnLst>
                  <a:rect l="0" t="0" r="r" b="b"/>
                  <a:pathLst>
                    <a:path w="19" h="16">
                      <a:moveTo>
                        <a:pt x="19" y="16"/>
                      </a:moveTo>
                      <a:lnTo>
                        <a:pt x="19" y="16"/>
                      </a:lnTo>
                      <a:lnTo>
                        <a:pt x="17" y="14"/>
                      </a:lnTo>
                      <a:lnTo>
                        <a:pt x="16" y="11"/>
                      </a:lnTo>
                      <a:lnTo>
                        <a:pt x="13" y="8"/>
                      </a:lnTo>
                      <a:lnTo>
                        <a:pt x="10" y="7"/>
                      </a:lnTo>
                      <a:lnTo>
                        <a:pt x="8" y="4"/>
                      </a:lnTo>
                      <a:lnTo>
                        <a:pt x="5" y="3"/>
                      </a:lnTo>
                      <a:lnTo>
                        <a:pt x="2" y="2"/>
                      </a:lnTo>
                      <a:lnTo>
                        <a:pt x="0" y="0"/>
                      </a:lnTo>
                      <a:lnTo>
                        <a:pt x="0" y="0"/>
                      </a:lnTo>
                      <a:lnTo>
                        <a:pt x="2" y="2"/>
                      </a:lnTo>
                      <a:lnTo>
                        <a:pt x="5" y="4"/>
                      </a:lnTo>
                      <a:lnTo>
                        <a:pt x="8" y="6"/>
                      </a:lnTo>
                      <a:lnTo>
                        <a:pt x="10" y="7"/>
                      </a:lnTo>
                      <a:lnTo>
                        <a:pt x="12" y="10"/>
                      </a:lnTo>
                      <a:lnTo>
                        <a:pt x="14" y="12"/>
                      </a:lnTo>
                      <a:lnTo>
                        <a:pt x="17" y="14"/>
                      </a:lnTo>
                      <a:lnTo>
                        <a:pt x="18" y="16"/>
                      </a:lnTo>
                      <a:lnTo>
                        <a:pt x="18" y="16"/>
                      </a:lnTo>
                      <a:lnTo>
                        <a:pt x="19" y="16"/>
                      </a:lnTo>
                      <a:close/>
                    </a:path>
                  </a:pathLst>
                </a:custGeom>
                <a:solidFill>
                  <a:srgbClr val="404040"/>
                </a:solidFill>
                <a:ln w="9525">
                  <a:noFill/>
                  <a:round/>
                  <a:headEnd/>
                  <a:tailEnd/>
                </a:ln>
              </p:spPr>
              <p:txBody>
                <a:bodyPr/>
                <a:lstStyle/>
                <a:p>
                  <a:endParaRPr lang="pl-PL">
                    <a:latin typeface="+mn-lt"/>
                  </a:endParaRPr>
                </a:p>
              </p:txBody>
            </p:sp>
            <p:sp>
              <p:nvSpPr>
                <p:cNvPr id="136347" name="Freeform 155"/>
                <p:cNvSpPr>
                  <a:spLocks/>
                </p:cNvSpPr>
                <p:nvPr/>
              </p:nvSpPr>
              <p:spPr bwMode="auto">
                <a:xfrm>
                  <a:off x="5358" y="1233"/>
                  <a:ext cx="16" cy="22"/>
                </a:xfrm>
                <a:custGeom>
                  <a:avLst/>
                  <a:gdLst/>
                  <a:ahLst/>
                  <a:cxnLst>
                    <a:cxn ang="0">
                      <a:pos x="16" y="22"/>
                    </a:cxn>
                    <a:cxn ang="0">
                      <a:pos x="16" y="22"/>
                    </a:cxn>
                    <a:cxn ang="0">
                      <a:pos x="15" y="18"/>
                    </a:cxn>
                    <a:cxn ang="0">
                      <a:pos x="13" y="16"/>
                    </a:cxn>
                    <a:cxn ang="0">
                      <a:pos x="11" y="13"/>
                    </a:cxn>
                    <a:cxn ang="0">
                      <a:pos x="9" y="9"/>
                    </a:cxn>
                    <a:cxn ang="0">
                      <a:pos x="8" y="7"/>
                    </a:cxn>
                    <a:cxn ang="0">
                      <a:pos x="5" y="4"/>
                    </a:cxn>
                    <a:cxn ang="0">
                      <a:pos x="4" y="1"/>
                    </a:cxn>
                    <a:cxn ang="0">
                      <a:pos x="1" y="0"/>
                    </a:cxn>
                    <a:cxn ang="0">
                      <a:pos x="0" y="0"/>
                    </a:cxn>
                    <a:cxn ang="0">
                      <a:pos x="3" y="3"/>
                    </a:cxn>
                    <a:cxn ang="0">
                      <a:pos x="5" y="5"/>
                    </a:cxn>
                    <a:cxn ang="0">
                      <a:pos x="7" y="8"/>
                    </a:cxn>
                    <a:cxn ang="0">
                      <a:pos x="8" y="11"/>
                    </a:cxn>
                    <a:cxn ang="0">
                      <a:pos x="11" y="13"/>
                    </a:cxn>
                    <a:cxn ang="0">
                      <a:pos x="12" y="16"/>
                    </a:cxn>
                    <a:cxn ang="0">
                      <a:pos x="13" y="20"/>
                    </a:cxn>
                    <a:cxn ang="0">
                      <a:pos x="15" y="22"/>
                    </a:cxn>
                    <a:cxn ang="0">
                      <a:pos x="15" y="22"/>
                    </a:cxn>
                    <a:cxn ang="0">
                      <a:pos x="15" y="22"/>
                    </a:cxn>
                    <a:cxn ang="0">
                      <a:pos x="15" y="22"/>
                    </a:cxn>
                    <a:cxn ang="0">
                      <a:pos x="15" y="22"/>
                    </a:cxn>
                    <a:cxn ang="0">
                      <a:pos x="16" y="22"/>
                    </a:cxn>
                    <a:cxn ang="0">
                      <a:pos x="16" y="22"/>
                    </a:cxn>
                  </a:cxnLst>
                  <a:rect l="0" t="0" r="r" b="b"/>
                  <a:pathLst>
                    <a:path w="16" h="22">
                      <a:moveTo>
                        <a:pt x="16" y="22"/>
                      </a:moveTo>
                      <a:lnTo>
                        <a:pt x="16" y="22"/>
                      </a:lnTo>
                      <a:lnTo>
                        <a:pt x="15" y="18"/>
                      </a:lnTo>
                      <a:lnTo>
                        <a:pt x="13" y="16"/>
                      </a:lnTo>
                      <a:lnTo>
                        <a:pt x="11" y="13"/>
                      </a:lnTo>
                      <a:lnTo>
                        <a:pt x="9" y="9"/>
                      </a:lnTo>
                      <a:lnTo>
                        <a:pt x="8" y="7"/>
                      </a:lnTo>
                      <a:lnTo>
                        <a:pt x="5" y="4"/>
                      </a:lnTo>
                      <a:lnTo>
                        <a:pt x="4" y="1"/>
                      </a:lnTo>
                      <a:lnTo>
                        <a:pt x="1" y="0"/>
                      </a:lnTo>
                      <a:lnTo>
                        <a:pt x="0" y="0"/>
                      </a:lnTo>
                      <a:lnTo>
                        <a:pt x="3" y="3"/>
                      </a:lnTo>
                      <a:lnTo>
                        <a:pt x="5" y="5"/>
                      </a:lnTo>
                      <a:lnTo>
                        <a:pt x="7" y="8"/>
                      </a:lnTo>
                      <a:lnTo>
                        <a:pt x="8" y="11"/>
                      </a:lnTo>
                      <a:lnTo>
                        <a:pt x="11" y="13"/>
                      </a:lnTo>
                      <a:lnTo>
                        <a:pt x="12" y="16"/>
                      </a:lnTo>
                      <a:lnTo>
                        <a:pt x="13" y="20"/>
                      </a:lnTo>
                      <a:lnTo>
                        <a:pt x="15" y="22"/>
                      </a:lnTo>
                      <a:lnTo>
                        <a:pt x="15" y="22"/>
                      </a:lnTo>
                      <a:lnTo>
                        <a:pt x="15" y="22"/>
                      </a:lnTo>
                      <a:lnTo>
                        <a:pt x="15" y="22"/>
                      </a:lnTo>
                      <a:lnTo>
                        <a:pt x="15" y="22"/>
                      </a:lnTo>
                      <a:lnTo>
                        <a:pt x="16" y="22"/>
                      </a:lnTo>
                      <a:lnTo>
                        <a:pt x="16" y="22"/>
                      </a:lnTo>
                      <a:close/>
                    </a:path>
                  </a:pathLst>
                </a:custGeom>
                <a:solidFill>
                  <a:srgbClr val="404040"/>
                </a:solidFill>
                <a:ln w="9525">
                  <a:noFill/>
                  <a:round/>
                  <a:headEnd/>
                  <a:tailEnd/>
                </a:ln>
              </p:spPr>
              <p:txBody>
                <a:bodyPr/>
                <a:lstStyle/>
                <a:p>
                  <a:endParaRPr lang="pl-PL">
                    <a:latin typeface="+mn-lt"/>
                  </a:endParaRPr>
                </a:p>
              </p:txBody>
            </p:sp>
            <p:sp>
              <p:nvSpPr>
                <p:cNvPr id="136348" name="Freeform 156"/>
                <p:cNvSpPr>
                  <a:spLocks/>
                </p:cNvSpPr>
                <p:nvPr/>
              </p:nvSpPr>
              <p:spPr bwMode="auto">
                <a:xfrm>
                  <a:off x="5373" y="1255"/>
                  <a:ext cx="5" cy="19"/>
                </a:xfrm>
                <a:custGeom>
                  <a:avLst/>
                  <a:gdLst/>
                  <a:ahLst/>
                  <a:cxnLst>
                    <a:cxn ang="0">
                      <a:pos x="5" y="19"/>
                    </a:cxn>
                    <a:cxn ang="0">
                      <a:pos x="5" y="19"/>
                    </a:cxn>
                    <a:cxn ang="0">
                      <a:pos x="5" y="16"/>
                    </a:cxn>
                    <a:cxn ang="0">
                      <a:pos x="5" y="13"/>
                    </a:cxn>
                    <a:cxn ang="0">
                      <a:pos x="5" y="11"/>
                    </a:cxn>
                    <a:cxn ang="0">
                      <a:pos x="3" y="10"/>
                    </a:cxn>
                    <a:cxn ang="0">
                      <a:pos x="3" y="7"/>
                    </a:cxn>
                    <a:cxn ang="0">
                      <a:pos x="2" y="4"/>
                    </a:cxn>
                    <a:cxn ang="0">
                      <a:pos x="2" y="3"/>
                    </a:cxn>
                    <a:cxn ang="0">
                      <a:pos x="1" y="0"/>
                    </a:cxn>
                    <a:cxn ang="0">
                      <a:pos x="0" y="0"/>
                    </a:cxn>
                    <a:cxn ang="0">
                      <a:pos x="1" y="3"/>
                    </a:cxn>
                    <a:cxn ang="0">
                      <a:pos x="1" y="6"/>
                    </a:cxn>
                    <a:cxn ang="0">
                      <a:pos x="2" y="7"/>
                    </a:cxn>
                    <a:cxn ang="0">
                      <a:pos x="2" y="10"/>
                    </a:cxn>
                    <a:cxn ang="0">
                      <a:pos x="3" y="12"/>
                    </a:cxn>
                    <a:cxn ang="0">
                      <a:pos x="3" y="13"/>
                    </a:cxn>
                    <a:cxn ang="0">
                      <a:pos x="3" y="16"/>
                    </a:cxn>
                    <a:cxn ang="0">
                      <a:pos x="3" y="19"/>
                    </a:cxn>
                    <a:cxn ang="0">
                      <a:pos x="3" y="19"/>
                    </a:cxn>
                    <a:cxn ang="0">
                      <a:pos x="5" y="19"/>
                    </a:cxn>
                  </a:cxnLst>
                  <a:rect l="0" t="0" r="r" b="b"/>
                  <a:pathLst>
                    <a:path w="5" h="19">
                      <a:moveTo>
                        <a:pt x="5" y="19"/>
                      </a:moveTo>
                      <a:lnTo>
                        <a:pt x="5" y="19"/>
                      </a:lnTo>
                      <a:lnTo>
                        <a:pt x="5" y="16"/>
                      </a:lnTo>
                      <a:lnTo>
                        <a:pt x="5" y="13"/>
                      </a:lnTo>
                      <a:lnTo>
                        <a:pt x="5" y="11"/>
                      </a:lnTo>
                      <a:lnTo>
                        <a:pt x="3" y="10"/>
                      </a:lnTo>
                      <a:lnTo>
                        <a:pt x="3" y="7"/>
                      </a:lnTo>
                      <a:lnTo>
                        <a:pt x="2" y="4"/>
                      </a:lnTo>
                      <a:lnTo>
                        <a:pt x="2" y="3"/>
                      </a:lnTo>
                      <a:lnTo>
                        <a:pt x="1" y="0"/>
                      </a:lnTo>
                      <a:lnTo>
                        <a:pt x="0" y="0"/>
                      </a:lnTo>
                      <a:lnTo>
                        <a:pt x="1" y="3"/>
                      </a:lnTo>
                      <a:lnTo>
                        <a:pt x="1" y="6"/>
                      </a:lnTo>
                      <a:lnTo>
                        <a:pt x="2" y="7"/>
                      </a:lnTo>
                      <a:lnTo>
                        <a:pt x="2" y="10"/>
                      </a:lnTo>
                      <a:lnTo>
                        <a:pt x="3" y="12"/>
                      </a:lnTo>
                      <a:lnTo>
                        <a:pt x="3" y="13"/>
                      </a:lnTo>
                      <a:lnTo>
                        <a:pt x="3" y="16"/>
                      </a:lnTo>
                      <a:lnTo>
                        <a:pt x="3" y="19"/>
                      </a:lnTo>
                      <a:lnTo>
                        <a:pt x="3" y="19"/>
                      </a:lnTo>
                      <a:lnTo>
                        <a:pt x="5" y="19"/>
                      </a:lnTo>
                      <a:close/>
                    </a:path>
                  </a:pathLst>
                </a:custGeom>
                <a:solidFill>
                  <a:srgbClr val="404040"/>
                </a:solidFill>
                <a:ln w="9525">
                  <a:noFill/>
                  <a:round/>
                  <a:headEnd/>
                  <a:tailEnd/>
                </a:ln>
              </p:spPr>
              <p:txBody>
                <a:bodyPr/>
                <a:lstStyle/>
                <a:p>
                  <a:endParaRPr lang="pl-PL">
                    <a:latin typeface="+mn-lt"/>
                  </a:endParaRPr>
                </a:p>
              </p:txBody>
            </p:sp>
            <p:sp>
              <p:nvSpPr>
                <p:cNvPr id="136349" name="Freeform 157"/>
                <p:cNvSpPr>
                  <a:spLocks/>
                </p:cNvSpPr>
                <p:nvPr/>
              </p:nvSpPr>
              <p:spPr bwMode="auto">
                <a:xfrm>
                  <a:off x="5376" y="1274"/>
                  <a:ext cx="3" cy="18"/>
                </a:xfrm>
                <a:custGeom>
                  <a:avLst/>
                  <a:gdLst/>
                  <a:ahLst/>
                  <a:cxnLst>
                    <a:cxn ang="0">
                      <a:pos x="2" y="18"/>
                    </a:cxn>
                    <a:cxn ang="0">
                      <a:pos x="2" y="18"/>
                    </a:cxn>
                    <a:cxn ang="0">
                      <a:pos x="2" y="15"/>
                    </a:cxn>
                    <a:cxn ang="0">
                      <a:pos x="2" y="14"/>
                    </a:cxn>
                    <a:cxn ang="0">
                      <a:pos x="2" y="11"/>
                    </a:cxn>
                    <a:cxn ang="0">
                      <a:pos x="3" y="9"/>
                    </a:cxn>
                    <a:cxn ang="0">
                      <a:pos x="3" y="6"/>
                    </a:cxn>
                    <a:cxn ang="0">
                      <a:pos x="3" y="4"/>
                    </a:cxn>
                    <a:cxn ang="0">
                      <a:pos x="2" y="2"/>
                    </a:cxn>
                    <a:cxn ang="0">
                      <a:pos x="2" y="0"/>
                    </a:cxn>
                    <a:cxn ang="0">
                      <a:pos x="0" y="0"/>
                    </a:cxn>
                    <a:cxn ang="0">
                      <a:pos x="2" y="2"/>
                    </a:cxn>
                    <a:cxn ang="0">
                      <a:pos x="2" y="4"/>
                    </a:cxn>
                    <a:cxn ang="0">
                      <a:pos x="2" y="6"/>
                    </a:cxn>
                    <a:cxn ang="0">
                      <a:pos x="2" y="9"/>
                    </a:cxn>
                    <a:cxn ang="0">
                      <a:pos x="2" y="11"/>
                    </a:cxn>
                    <a:cxn ang="0">
                      <a:pos x="0" y="13"/>
                    </a:cxn>
                    <a:cxn ang="0">
                      <a:pos x="0" y="15"/>
                    </a:cxn>
                    <a:cxn ang="0">
                      <a:pos x="0" y="18"/>
                    </a:cxn>
                    <a:cxn ang="0">
                      <a:pos x="0" y="18"/>
                    </a:cxn>
                    <a:cxn ang="0">
                      <a:pos x="2" y="18"/>
                    </a:cxn>
                  </a:cxnLst>
                  <a:rect l="0" t="0" r="r" b="b"/>
                  <a:pathLst>
                    <a:path w="3" h="18">
                      <a:moveTo>
                        <a:pt x="2" y="18"/>
                      </a:moveTo>
                      <a:lnTo>
                        <a:pt x="2" y="18"/>
                      </a:lnTo>
                      <a:lnTo>
                        <a:pt x="2" y="15"/>
                      </a:lnTo>
                      <a:lnTo>
                        <a:pt x="2" y="14"/>
                      </a:lnTo>
                      <a:lnTo>
                        <a:pt x="2" y="11"/>
                      </a:lnTo>
                      <a:lnTo>
                        <a:pt x="3" y="9"/>
                      </a:lnTo>
                      <a:lnTo>
                        <a:pt x="3" y="6"/>
                      </a:lnTo>
                      <a:lnTo>
                        <a:pt x="3" y="4"/>
                      </a:lnTo>
                      <a:lnTo>
                        <a:pt x="2" y="2"/>
                      </a:lnTo>
                      <a:lnTo>
                        <a:pt x="2" y="0"/>
                      </a:lnTo>
                      <a:lnTo>
                        <a:pt x="0" y="0"/>
                      </a:lnTo>
                      <a:lnTo>
                        <a:pt x="2" y="2"/>
                      </a:lnTo>
                      <a:lnTo>
                        <a:pt x="2" y="4"/>
                      </a:lnTo>
                      <a:lnTo>
                        <a:pt x="2" y="6"/>
                      </a:lnTo>
                      <a:lnTo>
                        <a:pt x="2" y="9"/>
                      </a:lnTo>
                      <a:lnTo>
                        <a:pt x="2" y="11"/>
                      </a:lnTo>
                      <a:lnTo>
                        <a:pt x="0" y="13"/>
                      </a:lnTo>
                      <a:lnTo>
                        <a:pt x="0" y="15"/>
                      </a:lnTo>
                      <a:lnTo>
                        <a:pt x="0" y="18"/>
                      </a:lnTo>
                      <a:lnTo>
                        <a:pt x="0" y="18"/>
                      </a:lnTo>
                      <a:lnTo>
                        <a:pt x="2" y="18"/>
                      </a:lnTo>
                      <a:close/>
                    </a:path>
                  </a:pathLst>
                </a:custGeom>
                <a:solidFill>
                  <a:srgbClr val="404040"/>
                </a:solidFill>
                <a:ln w="9525">
                  <a:noFill/>
                  <a:round/>
                  <a:headEnd/>
                  <a:tailEnd/>
                </a:ln>
              </p:spPr>
              <p:txBody>
                <a:bodyPr/>
                <a:lstStyle/>
                <a:p>
                  <a:endParaRPr lang="pl-PL">
                    <a:latin typeface="+mn-lt"/>
                  </a:endParaRPr>
                </a:p>
              </p:txBody>
            </p:sp>
            <p:sp>
              <p:nvSpPr>
                <p:cNvPr id="136350" name="Freeform 158"/>
                <p:cNvSpPr>
                  <a:spLocks/>
                </p:cNvSpPr>
                <p:nvPr/>
              </p:nvSpPr>
              <p:spPr bwMode="auto">
                <a:xfrm>
                  <a:off x="5371" y="1292"/>
                  <a:ext cx="7" cy="16"/>
                </a:xfrm>
                <a:custGeom>
                  <a:avLst/>
                  <a:gdLst/>
                  <a:ahLst/>
                  <a:cxnLst>
                    <a:cxn ang="0">
                      <a:pos x="0" y="16"/>
                    </a:cxn>
                    <a:cxn ang="0">
                      <a:pos x="2" y="16"/>
                    </a:cxn>
                    <a:cxn ang="0">
                      <a:pos x="2" y="14"/>
                    </a:cxn>
                    <a:cxn ang="0">
                      <a:pos x="3" y="12"/>
                    </a:cxn>
                    <a:cxn ang="0">
                      <a:pos x="4" y="10"/>
                    </a:cxn>
                    <a:cxn ang="0">
                      <a:pos x="4" y="8"/>
                    </a:cxn>
                    <a:cxn ang="0">
                      <a:pos x="4" y="7"/>
                    </a:cxn>
                    <a:cxn ang="0">
                      <a:pos x="5" y="4"/>
                    </a:cxn>
                    <a:cxn ang="0">
                      <a:pos x="5" y="3"/>
                    </a:cxn>
                    <a:cxn ang="0">
                      <a:pos x="7" y="0"/>
                    </a:cxn>
                    <a:cxn ang="0">
                      <a:pos x="5" y="0"/>
                    </a:cxn>
                    <a:cxn ang="0">
                      <a:pos x="4" y="1"/>
                    </a:cxn>
                    <a:cxn ang="0">
                      <a:pos x="4" y="4"/>
                    </a:cxn>
                    <a:cxn ang="0">
                      <a:pos x="4" y="5"/>
                    </a:cxn>
                    <a:cxn ang="0">
                      <a:pos x="3" y="8"/>
                    </a:cxn>
                    <a:cxn ang="0">
                      <a:pos x="3" y="9"/>
                    </a:cxn>
                    <a:cxn ang="0">
                      <a:pos x="2" y="12"/>
                    </a:cxn>
                    <a:cxn ang="0">
                      <a:pos x="0" y="13"/>
                    </a:cxn>
                    <a:cxn ang="0">
                      <a:pos x="0" y="16"/>
                    </a:cxn>
                    <a:cxn ang="0">
                      <a:pos x="0" y="16"/>
                    </a:cxn>
                  </a:cxnLst>
                  <a:rect l="0" t="0" r="r" b="b"/>
                  <a:pathLst>
                    <a:path w="7" h="16">
                      <a:moveTo>
                        <a:pt x="0" y="16"/>
                      </a:moveTo>
                      <a:lnTo>
                        <a:pt x="2" y="16"/>
                      </a:lnTo>
                      <a:lnTo>
                        <a:pt x="2" y="14"/>
                      </a:lnTo>
                      <a:lnTo>
                        <a:pt x="3" y="12"/>
                      </a:lnTo>
                      <a:lnTo>
                        <a:pt x="4" y="10"/>
                      </a:lnTo>
                      <a:lnTo>
                        <a:pt x="4" y="8"/>
                      </a:lnTo>
                      <a:lnTo>
                        <a:pt x="4" y="7"/>
                      </a:lnTo>
                      <a:lnTo>
                        <a:pt x="5" y="4"/>
                      </a:lnTo>
                      <a:lnTo>
                        <a:pt x="5" y="3"/>
                      </a:lnTo>
                      <a:lnTo>
                        <a:pt x="7" y="0"/>
                      </a:lnTo>
                      <a:lnTo>
                        <a:pt x="5" y="0"/>
                      </a:lnTo>
                      <a:lnTo>
                        <a:pt x="4" y="1"/>
                      </a:lnTo>
                      <a:lnTo>
                        <a:pt x="4" y="4"/>
                      </a:lnTo>
                      <a:lnTo>
                        <a:pt x="4" y="5"/>
                      </a:lnTo>
                      <a:lnTo>
                        <a:pt x="3" y="8"/>
                      </a:lnTo>
                      <a:lnTo>
                        <a:pt x="3" y="9"/>
                      </a:lnTo>
                      <a:lnTo>
                        <a:pt x="2" y="12"/>
                      </a:lnTo>
                      <a:lnTo>
                        <a:pt x="0" y="13"/>
                      </a:lnTo>
                      <a:lnTo>
                        <a:pt x="0" y="16"/>
                      </a:lnTo>
                      <a:lnTo>
                        <a:pt x="0" y="16"/>
                      </a:lnTo>
                      <a:close/>
                    </a:path>
                  </a:pathLst>
                </a:custGeom>
                <a:solidFill>
                  <a:srgbClr val="404040"/>
                </a:solidFill>
                <a:ln w="9525">
                  <a:noFill/>
                  <a:round/>
                  <a:headEnd/>
                  <a:tailEnd/>
                </a:ln>
              </p:spPr>
              <p:txBody>
                <a:bodyPr/>
                <a:lstStyle/>
                <a:p>
                  <a:endParaRPr lang="pl-PL">
                    <a:latin typeface="+mn-lt"/>
                  </a:endParaRPr>
                </a:p>
              </p:txBody>
            </p:sp>
            <p:sp>
              <p:nvSpPr>
                <p:cNvPr id="136351" name="Freeform 159"/>
                <p:cNvSpPr>
                  <a:spLocks/>
                </p:cNvSpPr>
                <p:nvPr/>
              </p:nvSpPr>
              <p:spPr bwMode="auto">
                <a:xfrm>
                  <a:off x="5361" y="1308"/>
                  <a:ext cx="10" cy="13"/>
                </a:xfrm>
                <a:custGeom>
                  <a:avLst/>
                  <a:gdLst/>
                  <a:ahLst/>
                  <a:cxnLst>
                    <a:cxn ang="0">
                      <a:pos x="0" y="13"/>
                    </a:cxn>
                    <a:cxn ang="0">
                      <a:pos x="1" y="12"/>
                    </a:cxn>
                    <a:cxn ang="0">
                      <a:pos x="4" y="10"/>
                    </a:cxn>
                    <a:cxn ang="0">
                      <a:pos x="5" y="9"/>
                    </a:cxn>
                    <a:cxn ang="0">
                      <a:pos x="6" y="6"/>
                    </a:cxn>
                    <a:cxn ang="0">
                      <a:pos x="8" y="5"/>
                    </a:cxn>
                    <a:cxn ang="0">
                      <a:pos x="9" y="4"/>
                    </a:cxn>
                    <a:cxn ang="0">
                      <a:pos x="10" y="2"/>
                    </a:cxn>
                    <a:cxn ang="0">
                      <a:pos x="10" y="0"/>
                    </a:cxn>
                    <a:cxn ang="0">
                      <a:pos x="10" y="0"/>
                    </a:cxn>
                    <a:cxn ang="0">
                      <a:pos x="9" y="1"/>
                    </a:cxn>
                    <a:cxn ang="0">
                      <a:pos x="8" y="2"/>
                    </a:cxn>
                    <a:cxn ang="0">
                      <a:pos x="6" y="4"/>
                    </a:cxn>
                    <a:cxn ang="0">
                      <a:pos x="5" y="6"/>
                    </a:cxn>
                    <a:cxn ang="0">
                      <a:pos x="4" y="8"/>
                    </a:cxn>
                    <a:cxn ang="0">
                      <a:pos x="2" y="9"/>
                    </a:cxn>
                    <a:cxn ang="0">
                      <a:pos x="1" y="10"/>
                    </a:cxn>
                    <a:cxn ang="0">
                      <a:pos x="0" y="12"/>
                    </a:cxn>
                    <a:cxn ang="0">
                      <a:pos x="0" y="13"/>
                    </a:cxn>
                  </a:cxnLst>
                  <a:rect l="0" t="0" r="r" b="b"/>
                  <a:pathLst>
                    <a:path w="10" h="13">
                      <a:moveTo>
                        <a:pt x="0" y="13"/>
                      </a:moveTo>
                      <a:lnTo>
                        <a:pt x="1" y="12"/>
                      </a:lnTo>
                      <a:lnTo>
                        <a:pt x="4" y="10"/>
                      </a:lnTo>
                      <a:lnTo>
                        <a:pt x="5" y="9"/>
                      </a:lnTo>
                      <a:lnTo>
                        <a:pt x="6" y="6"/>
                      </a:lnTo>
                      <a:lnTo>
                        <a:pt x="8" y="5"/>
                      </a:lnTo>
                      <a:lnTo>
                        <a:pt x="9" y="4"/>
                      </a:lnTo>
                      <a:lnTo>
                        <a:pt x="10" y="2"/>
                      </a:lnTo>
                      <a:lnTo>
                        <a:pt x="10" y="0"/>
                      </a:lnTo>
                      <a:lnTo>
                        <a:pt x="10" y="0"/>
                      </a:lnTo>
                      <a:lnTo>
                        <a:pt x="9" y="1"/>
                      </a:lnTo>
                      <a:lnTo>
                        <a:pt x="8" y="2"/>
                      </a:lnTo>
                      <a:lnTo>
                        <a:pt x="6" y="4"/>
                      </a:lnTo>
                      <a:lnTo>
                        <a:pt x="5" y="6"/>
                      </a:lnTo>
                      <a:lnTo>
                        <a:pt x="4" y="8"/>
                      </a:lnTo>
                      <a:lnTo>
                        <a:pt x="2" y="9"/>
                      </a:lnTo>
                      <a:lnTo>
                        <a:pt x="1" y="10"/>
                      </a:lnTo>
                      <a:lnTo>
                        <a:pt x="0" y="12"/>
                      </a:lnTo>
                      <a:lnTo>
                        <a:pt x="0" y="13"/>
                      </a:lnTo>
                      <a:close/>
                    </a:path>
                  </a:pathLst>
                </a:custGeom>
                <a:solidFill>
                  <a:srgbClr val="404040"/>
                </a:solidFill>
                <a:ln w="9525">
                  <a:noFill/>
                  <a:round/>
                  <a:headEnd/>
                  <a:tailEnd/>
                </a:ln>
              </p:spPr>
              <p:txBody>
                <a:bodyPr/>
                <a:lstStyle/>
                <a:p>
                  <a:endParaRPr lang="pl-PL">
                    <a:latin typeface="+mn-lt"/>
                  </a:endParaRPr>
                </a:p>
              </p:txBody>
            </p:sp>
            <p:sp>
              <p:nvSpPr>
                <p:cNvPr id="136352" name="Freeform 160"/>
                <p:cNvSpPr>
                  <a:spLocks/>
                </p:cNvSpPr>
                <p:nvPr/>
              </p:nvSpPr>
              <p:spPr bwMode="auto">
                <a:xfrm>
                  <a:off x="5361" y="1320"/>
                  <a:ext cx="1" cy="1"/>
                </a:xfrm>
                <a:custGeom>
                  <a:avLst/>
                  <a:gdLst/>
                  <a:ahLst/>
                  <a:cxnLst>
                    <a:cxn ang="0">
                      <a:pos x="0" y="0"/>
                    </a:cxn>
                    <a:cxn ang="0">
                      <a:pos x="0" y="0"/>
                    </a:cxn>
                    <a:cxn ang="0">
                      <a:pos x="0" y="1"/>
                    </a:cxn>
                    <a:cxn ang="0">
                      <a:pos x="0" y="1"/>
                    </a:cxn>
                    <a:cxn ang="0">
                      <a:pos x="0" y="1"/>
                    </a:cxn>
                    <a:cxn ang="0">
                      <a:pos x="0" y="0"/>
                    </a:cxn>
                  </a:cxnLst>
                  <a:rect l="0" t="0" r="r" b="b"/>
                  <a:pathLst>
                    <a:path h="1">
                      <a:moveTo>
                        <a:pt x="0" y="0"/>
                      </a:moveTo>
                      <a:lnTo>
                        <a:pt x="0" y="0"/>
                      </a:lnTo>
                      <a:lnTo>
                        <a:pt x="0" y="1"/>
                      </a:lnTo>
                      <a:lnTo>
                        <a:pt x="0" y="1"/>
                      </a:lnTo>
                      <a:lnTo>
                        <a:pt x="0" y="1"/>
                      </a:lnTo>
                      <a:lnTo>
                        <a:pt x="0" y="0"/>
                      </a:lnTo>
                      <a:close/>
                    </a:path>
                  </a:pathLst>
                </a:custGeom>
                <a:solidFill>
                  <a:srgbClr val="404040"/>
                </a:solidFill>
                <a:ln w="9525">
                  <a:noFill/>
                  <a:round/>
                  <a:headEnd/>
                  <a:tailEnd/>
                </a:ln>
              </p:spPr>
              <p:txBody>
                <a:bodyPr/>
                <a:lstStyle/>
                <a:p>
                  <a:endParaRPr lang="pl-PL">
                    <a:latin typeface="+mn-lt"/>
                  </a:endParaRPr>
                </a:p>
              </p:txBody>
            </p:sp>
            <p:sp>
              <p:nvSpPr>
                <p:cNvPr id="136353" name="Freeform 161"/>
                <p:cNvSpPr>
                  <a:spLocks/>
                </p:cNvSpPr>
                <p:nvPr/>
              </p:nvSpPr>
              <p:spPr bwMode="auto">
                <a:xfrm>
                  <a:off x="5291" y="1214"/>
                  <a:ext cx="1" cy="1"/>
                </a:xfrm>
                <a:custGeom>
                  <a:avLst/>
                  <a:gdLst/>
                  <a:ahLst/>
                  <a:cxnLst>
                    <a:cxn ang="0">
                      <a:pos x="0" y="0"/>
                    </a:cxn>
                    <a:cxn ang="0">
                      <a:pos x="0" y="0"/>
                    </a:cxn>
                    <a:cxn ang="0">
                      <a:pos x="0" y="0"/>
                    </a:cxn>
                    <a:cxn ang="0">
                      <a:pos x="0" y="1"/>
                    </a:cxn>
                    <a:cxn ang="0">
                      <a:pos x="0" y="1"/>
                    </a:cxn>
                    <a:cxn ang="0">
                      <a:pos x="0" y="0"/>
                    </a:cxn>
                  </a:cxnLst>
                  <a:rect l="0" t="0" r="r" b="b"/>
                  <a:pathLst>
                    <a:path h="1">
                      <a:moveTo>
                        <a:pt x="0" y="0"/>
                      </a:moveTo>
                      <a:lnTo>
                        <a:pt x="0" y="0"/>
                      </a:lnTo>
                      <a:lnTo>
                        <a:pt x="0" y="0"/>
                      </a:lnTo>
                      <a:lnTo>
                        <a:pt x="0" y="1"/>
                      </a:lnTo>
                      <a:lnTo>
                        <a:pt x="0" y="1"/>
                      </a:lnTo>
                      <a:lnTo>
                        <a:pt x="0" y="0"/>
                      </a:lnTo>
                      <a:close/>
                    </a:path>
                  </a:pathLst>
                </a:custGeom>
                <a:solidFill>
                  <a:srgbClr val="404040"/>
                </a:solidFill>
                <a:ln w="9525">
                  <a:noFill/>
                  <a:round/>
                  <a:headEnd/>
                  <a:tailEnd/>
                </a:ln>
              </p:spPr>
              <p:txBody>
                <a:bodyPr/>
                <a:lstStyle/>
                <a:p>
                  <a:endParaRPr lang="pl-PL">
                    <a:latin typeface="+mn-lt"/>
                  </a:endParaRPr>
                </a:p>
              </p:txBody>
            </p:sp>
            <p:sp>
              <p:nvSpPr>
                <p:cNvPr id="136354" name="Freeform 162"/>
                <p:cNvSpPr>
                  <a:spLocks/>
                </p:cNvSpPr>
                <p:nvPr/>
              </p:nvSpPr>
              <p:spPr bwMode="auto">
                <a:xfrm>
                  <a:off x="5291" y="1211"/>
                  <a:ext cx="23" cy="4"/>
                </a:xfrm>
                <a:custGeom>
                  <a:avLst/>
                  <a:gdLst/>
                  <a:ahLst/>
                  <a:cxnLst>
                    <a:cxn ang="0">
                      <a:pos x="23" y="0"/>
                    </a:cxn>
                    <a:cxn ang="0">
                      <a:pos x="23" y="0"/>
                    </a:cxn>
                    <a:cxn ang="0">
                      <a:pos x="20" y="0"/>
                    </a:cxn>
                    <a:cxn ang="0">
                      <a:pos x="17" y="0"/>
                    </a:cxn>
                    <a:cxn ang="0">
                      <a:pos x="15" y="0"/>
                    </a:cxn>
                    <a:cxn ang="0">
                      <a:pos x="11" y="0"/>
                    </a:cxn>
                    <a:cxn ang="0">
                      <a:pos x="8" y="0"/>
                    </a:cxn>
                    <a:cxn ang="0">
                      <a:pos x="6" y="1"/>
                    </a:cxn>
                    <a:cxn ang="0">
                      <a:pos x="3" y="1"/>
                    </a:cxn>
                    <a:cxn ang="0">
                      <a:pos x="0" y="3"/>
                    </a:cxn>
                    <a:cxn ang="0">
                      <a:pos x="0" y="4"/>
                    </a:cxn>
                    <a:cxn ang="0">
                      <a:pos x="3" y="3"/>
                    </a:cxn>
                    <a:cxn ang="0">
                      <a:pos x="6" y="3"/>
                    </a:cxn>
                    <a:cxn ang="0">
                      <a:pos x="8" y="1"/>
                    </a:cxn>
                    <a:cxn ang="0">
                      <a:pos x="11" y="1"/>
                    </a:cxn>
                    <a:cxn ang="0">
                      <a:pos x="15" y="1"/>
                    </a:cxn>
                    <a:cxn ang="0">
                      <a:pos x="17" y="1"/>
                    </a:cxn>
                    <a:cxn ang="0">
                      <a:pos x="20" y="1"/>
                    </a:cxn>
                    <a:cxn ang="0">
                      <a:pos x="23" y="1"/>
                    </a:cxn>
                    <a:cxn ang="0">
                      <a:pos x="23" y="1"/>
                    </a:cxn>
                    <a:cxn ang="0">
                      <a:pos x="23" y="0"/>
                    </a:cxn>
                  </a:cxnLst>
                  <a:rect l="0" t="0" r="r" b="b"/>
                  <a:pathLst>
                    <a:path w="23" h="4">
                      <a:moveTo>
                        <a:pt x="23" y="0"/>
                      </a:moveTo>
                      <a:lnTo>
                        <a:pt x="23" y="0"/>
                      </a:lnTo>
                      <a:lnTo>
                        <a:pt x="20" y="0"/>
                      </a:lnTo>
                      <a:lnTo>
                        <a:pt x="17" y="0"/>
                      </a:lnTo>
                      <a:lnTo>
                        <a:pt x="15" y="0"/>
                      </a:lnTo>
                      <a:lnTo>
                        <a:pt x="11" y="0"/>
                      </a:lnTo>
                      <a:lnTo>
                        <a:pt x="8" y="0"/>
                      </a:lnTo>
                      <a:lnTo>
                        <a:pt x="6" y="1"/>
                      </a:lnTo>
                      <a:lnTo>
                        <a:pt x="3" y="1"/>
                      </a:lnTo>
                      <a:lnTo>
                        <a:pt x="0" y="3"/>
                      </a:lnTo>
                      <a:lnTo>
                        <a:pt x="0" y="4"/>
                      </a:lnTo>
                      <a:lnTo>
                        <a:pt x="3" y="3"/>
                      </a:lnTo>
                      <a:lnTo>
                        <a:pt x="6" y="3"/>
                      </a:lnTo>
                      <a:lnTo>
                        <a:pt x="8" y="1"/>
                      </a:lnTo>
                      <a:lnTo>
                        <a:pt x="11" y="1"/>
                      </a:lnTo>
                      <a:lnTo>
                        <a:pt x="15" y="1"/>
                      </a:lnTo>
                      <a:lnTo>
                        <a:pt x="17" y="1"/>
                      </a:lnTo>
                      <a:lnTo>
                        <a:pt x="20" y="1"/>
                      </a:lnTo>
                      <a:lnTo>
                        <a:pt x="23" y="1"/>
                      </a:lnTo>
                      <a:lnTo>
                        <a:pt x="23" y="1"/>
                      </a:lnTo>
                      <a:lnTo>
                        <a:pt x="23" y="0"/>
                      </a:lnTo>
                      <a:close/>
                    </a:path>
                  </a:pathLst>
                </a:custGeom>
                <a:solidFill>
                  <a:srgbClr val="404040"/>
                </a:solidFill>
                <a:ln w="9525">
                  <a:noFill/>
                  <a:round/>
                  <a:headEnd/>
                  <a:tailEnd/>
                </a:ln>
              </p:spPr>
              <p:txBody>
                <a:bodyPr/>
                <a:lstStyle/>
                <a:p>
                  <a:endParaRPr lang="pl-PL">
                    <a:latin typeface="+mn-lt"/>
                  </a:endParaRPr>
                </a:p>
              </p:txBody>
            </p:sp>
            <p:sp>
              <p:nvSpPr>
                <p:cNvPr id="136355" name="Freeform 163"/>
                <p:cNvSpPr>
                  <a:spLocks/>
                </p:cNvSpPr>
                <p:nvPr/>
              </p:nvSpPr>
              <p:spPr bwMode="auto">
                <a:xfrm>
                  <a:off x="5314" y="1211"/>
                  <a:ext cx="23" cy="9"/>
                </a:xfrm>
                <a:custGeom>
                  <a:avLst/>
                  <a:gdLst/>
                  <a:ahLst/>
                  <a:cxnLst>
                    <a:cxn ang="0">
                      <a:pos x="23" y="9"/>
                    </a:cxn>
                    <a:cxn ang="0">
                      <a:pos x="23" y="9"/>
                    </a:cxn>
                    <a:cxn ang="0">
                      <a:pos x="21" y="6"/>
                    </a:cxn>
                    <a:cxn ang="0">
                      <a:pos x="18" y="5"/>
                    </a:cxn>
                    <a:cxn ang="0">
                      <a:pos x="15" y="4"/>
                    </a:cxn>
                    <a:cxn ang="0">
                      <a:pos x="13" y="4"/>
                    </a:cxn>
                    <a:cxn ang="0">
                      <a:pos x="9" y="3"/>
                    </a:cxn>
                    <a:cxn ang="0">
                      <a:pos x="6" y="1"/>
                    </a:cxn>
                    <a:cxn ang="0">
                      <a:pos x="4" y="1"/>
                    </a:cxn>
                    <a:cxn ang="0">
                      <a:pos x="0" y="0"/>
                    </a:cxn>
                    <a:cxn ang="0">
                      <a:pos x="0" y="1"/>
                    </a:cxn>
                    <a:cxn ang="0">
                      <a:pos x="4" y="3"/>
                    </a:cxn>
                    <a:cxn ang="0">
                      <a:pos x="6" y="3"/>
                    </a:cxn>
                    <a:cxn ang="0">
                      <a:pos x="9" y="4"/>
                    </a:cxn>
                    <a:cxn ang="0">
                      <a:pos x="11" y="4"/>
                    </a:cxn>
                    <a:cxn ang="0">
                      <a:pos x="14" y="5"/>
                    </a:cxn>
                    <a:cxn ang="0">
                      <a:pos x="18" y="6"/>
                    </a:cxn>
                    <a:cxn ang="0">
                      <a:pos x="21" y="8"/>
                    </a:cxn>
                    <a:cxn ang="0">
                      <a:pos x="23" y="9"/>
                    </a:cxn>
                    <a:cxn ang="0">
                      <a:pos x="23" y="9"/>
                    </a:cxn>
                  </a:cxnLst>
                  <a:rect l="0" t="0" r="r" b="b"/>
                  <a:pathLst>
                    <a:path w="23" h="9">
                      <a:moveTo>
                        <a:pt x="23" y="9"/>
                      </a:moveTo>
                      <a:lnTo>
                        <a:pt x="23" y="9"/>
                      </a:lnTo>
                      <a:lnTo>
                        <a:pt x="21" y="6"/>
                      </a:lnTo>
                      <a:lnTo>
                        <a:pt x="18" y="5"/>
                      </a:lnTo>
                      <a:lnTo>
                        <a:pt x="15" y="4"/>
                      </a:lnTo>
                      <a:lnTo>
                        <a:pt x="13" y="4"/>
                      </a:lnTo>
                      <a:lnTo>
                        <a:pt x="9" y="3"/>
                      </a:lnTo>
                      <a:lnTo>
                        <a:pt x="6" y="1"/>
                      </a:lnTo>
                      <a:lnTo>
                        <a:pt x="4" y="1"/>
                      </a:lnTo>
                      <a:lnTo>
                        <a:pt x="0" y="0"/>
                      </a:lnTo>
                      <a:lnTo>
                        <a:pt x="0" y="1"/>
                      </a:lnTo>
                      <a:lnTo>
                        <a:pt x="4" y="3"/>
                      </a:lnTo>
                      <a:lnTo>
                        <a:pt x="6" y="3"/>
                      </a:lnTo>
                      <a:lnTo>
                        <a:pt x="9" y="4"/>
                      </a:lnTo>
                      <a:lnTo>
                        <a:pt x="11" y="4"/>
                      </a:lnTo>
                      <a:lnTo>
                        <a:pt x="14" y="5"/>
                      </a:lnTo>
                      <a:lnTo>
                        <a:pt x="18" y="6"/>
                      </a:lnTo>
                      <a:lnTo>
                        <a:pt x="21" y="8"/>
                      </a:lnTo>
                      <a:lnTo>
                        <a:pt x="23" y="9"/>
                      </a:lnTo>
                      <a:lnTo>
                        <a:pt x="23" y="9"/>
                      </a:lnTo>
                      <a:close/>
                    </a:path>
                  </a:pathLst>
                </a:custGeom>
                <a:solidFill>
                  <a:srgbClr val="404040"/>
                </a:solidFill>
                <a:ln w="9525">
                  <a:noFill/>
                  <a:round/>
                  <a:headEnd/>
                  <a:tailEnd/>
                </a:ln>
              </p:spPr>
              <p:txBody>
                <a:bodyPr/>
                <a:lstStyle/>
                <a:p>
                  <a:endParaRPr lang="pl-PL">
                    <a:latin typeface="+mn-lt"/>
                  </a:endParaRPr>
                </a:p>
              </p:txBody>
            </p:sp>
            <p:sp>
              <p:nvSpPr>
                <p:cNvPr id="136356" name="Freeform 164"/>
                <p:cNvSpPr>
                  <a:spLocks/>
                </p:cNvSpPr>
                <p:nvPr/>
              </p:nvSpPr>
              <p:spPr bwMode="auto">
                <a:xfrm>
                  <a:off x="5337" y="1220"/>
                  <a:ext cx="20" cy="16"/>
                </a:xfrm>
                <a:custGeom>
                  <a:avLst/>
                  <a:gdLst/>
                  <a:ahLst/>
                  <a:cxnLst>
                    <a:cxn ang="0">
                      <a:pos x="20" y="14"/>
                    </a:cxn>
                    <a:cxn ang="0">
                      <a:pos x="20" y="14"/>
                    </a:cxn>
                    <a:cxn ang="0">
                      <a:pos x="17" y="12"/>
                    </a:cxn>
                    <a:cxn ang="0">
                      <a:pos x="16" y="11"/>
                    </a:cxn>
                    <a:cxn ang="0">
                      <a:pos x="13" y="8"/>
                    </a:cxn>
                    <a:cxn ang="0">
                      <a:pos x="11" y="7"/>
                    </a:cxn>
                    <a:cxn ang="0">
                      <a:pos x="8" y="4"/>
                    </a:cxn>
                    <a:cxn ang="0">
                      <a:pos x="5" y="3"/>
                    </a:cxn>
                    <a:cxn ang="0">
                      <a:pos x="3" y="1"/>
                    </a:cxn>
                    <a:cxn ang="0">
                      <a:pos x="0" y="0"/>
                    </a:cxn>
                    <a:cxn ang="0">
                      <a:pos x="0" y="0"/>
                    </a:cxn>
                    <a:cxn ang="0">
                      <a:pos x="3" y="1"/>
                    </a:cxn>
                    <a:cxn ang="0">
                      <a:pos x="5" y="4"/>
                    </a:cxn>
                    <a:cxn ang="0">
                      <a:pos x="8" y="5"/>
                    </a:cxn>
                    <a:cxn ang="0">
                      <a:pos x="11" y="7"/>
                    </a:cxn>
                    <a:cxn ang="0">
                      <a:pos x="12" y="9"/>
                    </a:cxn>
                    <a:cxn ang="0">
                      <a:pos x="15" y="11"/>
                    </a:cxn>
                    <a:cxn ang="0">
                      <a:pos x="17" y="13"/>
                    </a:cxn>
                    <a:cxn ang="0">
                      <a:pos x="19" y="16"/>
                    </a:cxn>
                    <a:cxn ang="0">
                      <a:pos x="19" y="16"/>
                    </a:cxn>
                    <a:cxn ang="0">
                      <a:pos x="20" y="14"/>
                    </a:cxn>
                  </a:cxnLst>
                  <a:rect l="0" t="0" r="r" b="b"/>
                  <a:pathLst>
                    <a:path w="20" h="16">
                      <a:moveTo>
                        <a:pt x="20" y="14"/>
                      </a:moveTo>
                      <a:lnTo>
                        <a:pt x="20" y="14"/>
                      </a:lnTo>
                      <a:lnTo>
                        <a:pt x="17" y="12"/>
                      </a:lnTo>
                      <a:lnTo>
                        <a:pt x="16" y="11"/>
                      </a:lnTo>
                      <a:lnTo>
                        <a:pt x="13" y="8"/>
                      </a:lnTo>
                      <a:lnTo>
                        <a:pt x="11" y="7"/>
                      </a:lnTo>
                      <a:lnTo>
                        <a:pt x="8" y="4"/>
                      </a:lnTo>
                      <a:lnTo>
                        <a:pt x="5" y="3"/>
                      </a:lnTo>
                      <a:lnTo>
                        <a:pt x="3" y="1"/>
                      </a:lnTo>
                      <a:lnTo>
                        <a:pt x="0" y="0"/>
                      </a:lnTo>
                      <a:lnTo>
                        <a:pt x="0" y="0"/>
                      </a:lnTo>
                      <a:lnTo>
                        <a:pt x="3" y="1"/>
                      </a:lnTo>
                      <a:lnTo>
                        <a:pt x="5" y="4"/>
                      </a:lnTo>
                      <a:lnTo>
                        <a:pt x="8" y="5"/>
                      </a:lnTo>
                      <a:lnTo>
                        <a:pt x="11" y="7"/>
                      </a:lnTo>
                      <a:lnTo>
                        <a:pt x="12" y="9"/>
                      </a:lnTo>
                      <a:lnTo>
                        <a:pt x="15" y="11"/>
                      </a:lnTo>
                      <a:lnTo>
                        <a:pt x="17" y="13"/>
                      </a:lnTo>
                      <a:lnTo>
                        <a:pt x="19" y="16"/>
                      </a:lnTo>
                      <a:lnTo>
                        <a:pt x="19" y="16"/>
                      </a:lnTo>
                      <a:lnTo>
                        <a:pt x="20" y="14"/>
                      </a:lnTo>
                      <a:close/>
                    </a:path>
                  </a:pathLst>
                </a:custGeom>
                <a:solidFill>
                  <a:srgbClr val="404040"/>
                </a:solidFill>
                <a:ln w="9525">
                  <a:noFill/>
                  <a:round/>
                  <a:headEnd/>
                  <a:tailEnd/>
                </a:ln>
              </p:spPr>
              <p:txBody>
                <a:bodyPr/>
                <a:lstStyle/>
                <a:p>
                  <a:endParaRPr lang="pl-PL">
                    <a:latin typeface="+mn-lt"/>
                  </a:endParaRPr>
                </a:p>
              </p:txBody>
            </p:sp>
            <p:sp>
              <p:nvSpPr>
                <p:cNvPr id="136357" name="Freeform 165"/>
                <p:cNvSpPr>
                  <a:spLocks/>
                </p:cNvSpPr>
                <p:nvPr/>
              </p:nvSpPr>
              <p:spPr bwMode="auto">
                <a:xfrm>
                  <a:off x="5356" y="1234"/>
                  <a:ext cx="15" cy="24"/>
                </a:xfrm>
                <a:custGeom>
                  <a:avLst/>
                  <a:gdLst/>
                  <a:ahLst/>
                  <a:cxnLst>
                    <a:cxn ang="0">
                      <a:pos x="15" y="23"/>
                    </a:cxn>
                    <a:cxn ang="0">
                      <a:pos x="15" y="23"/>
                    </a:cxn>
                    <a:cxn ang="0">
                      <a:pos x="14" y="20"/>
                    </a:cxn>
                    <a:cxn ang="0">
                      <a:pos x="11" y="16"/>
                    </a:cxn>
                    <a:cxn ang="0">
                      <a:pos x="10" y="14"/>
                    </a:cxn>
                    <a:cxn ang="0">
                      <a:pos x="9" y="11"/>
                    </a:cxn>
                    <a:cxn ang="0">
                      <a:pos x="6" y="8"/>
                    </a:cxn>
                    <a:cxn ang="0">
                      <a:pos x="5" y="6"/>
                    </a:cxn>
                    <a:cxn ang="0">
                      <a:pos x="3" y="3"/>
                    </a:cxn>
                    <a:cxn ang="0">
                      <a:pos x="1" y="0"/>
                    </a:cxn>
                    <a:cxn ang="0">
                      <a:pos x="0" y="2"/>
                    </a:cxn>
                    <a:cxn ang="0">
                      <a:pos x="2" y="3"/>
                    </a:cxn>
                    <a:cxn ang="0">
                      <a:pos x="3" y="6"/>
                    </a:cxn>
                    <a:cxn ang="0">
                      <a:pos x="6" y="8"/>
                    </a:cxn>
                    <a:cxn ang="0">
                      <a:pos x="7" y="12"/>
                    </a:cxn>
                    <a:cxn ang="0">
                      <a:pos x="9" y="15"/>
                    </a:cxn>
                    <a:cxn ang="0">
                      <a:pos x="11" y="17"/>
                    </a:cxn>
                    <a:cxn ang="0">
                      <a:pos x="13" y="20"/>
                    </a:cxn>
                    <a:cxn ang="0">
                      <a:pos x="14" y="23"/>
                    </a:cxn>
                    <a:cxn ang="0">
                      <a:pos x="14" y="23"/>
                    </a:cxn>
                    <a:cxn ang="0">
                      <a:pos x="14" y="23"/>
                    </a:cxn>
                    <a:cxn ang="0">
                      <a:pos x="14" y="24"/>
                    </a:cxn>
                    <a:cxn ang="0">
                      <a:pos x="15" y="24"/>
                    </a:cxn>
                    <a:cxn ang="0">
                      <a:pos x="15" y="23"/>
                    </a:cxn>
                    <a:cxn ang="0">
                      <a:pos x="15" y="23"/>
                    </a:cxn>
                  </a:cxnLst>
                  <a:rect l="0" t="0" r="r" b="b"/>
                  <a:pathLst>
                    <a:path w="15" h="24">
                      <a:moveTo>
                        <a:pt x="15" y="23"/>
                      </a:moveTo>
                      <a:lnTo>
                        <a:pt x="15" y="23"/>
                      </a:lnTo>
                      <a:lnTo>
                        <a:pt x="14" y="20"/>
                      </a:lnTo>
                      <a:lnTo>
                        <a:pt x="11" y="16"/>
                      </a:lnTo>
                      <a:lnTo>
                        <a:pt x="10" y="14"/>
                      </a:lnTo>
                      <a:lnTo>
                        <a:pt x="9" y="11"/>
                      </a:lnTo>
                      <a:lnTo>
                        <a:pt x="6" y="8"/>
                      </a:lnTo>
                      <a:lnTo>
                        <a:pt x="5" y="6"/>
                      </a:lnTo>
                      <a:lnTo>
                        <a:pt x="3" y="3"/>
                      </a:lnTo>
                      <a:lnTo>
                        <a:pt x="1" y="0"/>
                      </a:lnTo>
                      <a:lnTo>
                        <a:pt x="0" y="2"/>
                      </a:lnTo>
                      <a:lnTo>
                        <a:pt x="2" y="3"/>
                      </a:lnTo>
                      <a:lnTo>
                        <a:pt x="3" y="6"/>
                      </a:lnTo>
                      <a:lnTo>
                        <a:pt x="6" y="8"/>
                      </a:lnTo>
                      <a:lnTo>
                        <a:pt x="7" y="12"/>
                      </a:lnTo>
                      <a:lnTo>
                        <a:pt x="9" y="15"/>
                      </a:lnTo>
                      <a:lnTo>
                        <a:pt x="11" y="17"/>
                      </a:lnTo>
                      <a:lnTo>
                        <a:pt x="13" y="20"/>
                      </a:lnTo>
                      <a:lnTo>
                        <a:pt x="14" y="23"/>
                      </a:lnTo>
                      <a:lnTo>
                        <a:pt x="14" y="23"/>
                      </a:lnTo>
                      <a:lnTo>
                        <a:pt x="14" y="23"/>
                      </a:lnTo>
                      <a:lnTo>
                        <a:pt x="14" y="24"/>
                      </a:lnTo>
                      <a:lnTo>
                        <a:pt x="15" y="24"/>
                      </a:lnTo>
                      <a:lnTo>
                        <a:pt x="15" y="23"/>
                      </a:lnTo>
                      <a:lnTo>
                        <a:pt x="15" y="23"/>
                      </a:lnTo>
                      <a:close/>
                    </a:path>
                  </a:pathLst>
                </a:custGeom>
                <a:solidFill>
                  <a:srgbClr val="404040"/>
                </a:solidFill>
                <a:ln w="9525">
                  <a:noFill/>
                  <a:round/>
                  <a:headEnd/>
                  <a:tailEnd/>
                </a:ln>
              </p:spPr>
              <p:txBody>
                <a:bodyPr/>
                <a:lstStyle/>
                <a:p>
                  <a:endParaRPr lang="pl-PL">
                    <a:latin typeface="+mn-lt"/>
                  </a:endParaRPr>
                </a:p>
              </p:txBody>
            </p:sp>
            <p:sp>
              <p:nvSpPr>
                <p:cNvPr id="136358" name="Freeform 166"/>
                <p:cNvSpPr>
                  <a:spLocks/>
                </p:cNvSpPr>
                <p:nvPr/>
              </p:nvSpPr>
              <p:spPr bwMode="auto">
                <a:xfrm>
                  <a:off x="5370" y="1257"/>
                  <a:ext cx="5" cy="19"/>
                </a:xfrm>
                <a:custGeom>
                  <a:avLst/>
                  <a:gdLst/>
                  <a:ahLst/>
                  <a:cxnLst>
                    <a:cxn ang="0">
                      <a:pos x="5" y="19"/>
                    </a:cxn>
                    <a:cxn ang="0">
                      <a:pos x="5" y="19"/>
                    </a:cxn>
                    <a:cxn ang="0">
                      <a:pos x="5" y="17"/>
                    </a:cxn>
                    <a:cxn ang="0">
                      <a:pos x="5" y="14"/>
                    </a:cxn>
                    <a:cxn ang="0">
                      <a:pos x="4" y="11"/>
                    </a:cxn>
                    <a:cxn ang="0">
                      <a:pos x="4" y="9"/>
                    </a:cxn>
                    <a:cxn ang="0">
                      <a:pos x="4" y="8"/>
                    </a:cxn>
                    <a:cxn ang="0">
                      <a:pos x="3" y="5"/>
                    </a:cxn>
                    <a:cxn ang="0">
                      <a:pos x="3" y="2"/>
                    </a:cxn>
                    <a:cxn ang="0">
                      <a:pos x="1" y="0"/>
                    </a:cxn>
                    <a:cxn ang="0">
                      <a:pos x="0" y="0"/>
                    </a:cxn>
                    <a:cxn ang="0">
                      <a:pos x="1" y="2"/>
                    </a:cxn>
                    <a:cxn ang="0">
                      <a:pos x="1" y="5"/>
                    </a:cxn>
                    <a:cxn ang="0">
                      <a:pos x="3" y="8"/>
                    </a:cxn>
                    <a:cxn ang="0">
                      <a:pos x="3" y="10"/>
                    </a:cxn>
                    <a:cxn ang="0">
                      <a:pos x="3" y="11"/>
                    </a:cxn>
                    <a:cxn ang="0">
                      <a:pos x="4" y="14"/>
                    </a:cxn>
                    <a:cxn ang="0">
                      <a:pos x="4" y="17"/>
                    </a:cxn>
                    <a:cxn ang="0">
                      <a:pos x="4" y="19"/>
                    </a:cxn>
                    <a:cxn ang="0">
                      <a:pos x="4" y="19"/>
                    </a:cxn>
                    <a:cxn ang="0">
                      <a:pos x="5" y="19"/>
                    </a:cxn>
                  </a:cxnLst>
                  <a:rect l="0" t="0" r="r" b="b"/>
                  <a:pathLst>
                    <a:path w="5" h="19">
                      <a:moveTo>
                        <a:pt x="5" y="19"/>
                      </a:moveTo>
                      <a:lnTo>
                        <a:pt x="5" y="19"/>
                      </a:lnTo>
                      <a:lnTo>
                        <a:pt x="5" y="17"/>
                      </a:lnTo>
                      <a:lnTo>
                        <a:pt x="5" y="14"/>
                      </a:lnTo>
                      <a:lnTo>
                        <a:pt x="4" y="11"/>
                      </a:lnTo>
                      <a:lnTo>
                        <a:pt x="4" y="9"/>
                      </a:lnTo>
                      <a:lnTo>
                        <a:pt x="4" y="8"/>
                      </a:lnTo>
                      <a:lnTo>
                        <a:pt x="3" y="5"/>
                      </a:lnTo>
                      <a:lnTo>
                        <a:pt x="3" y="2"/>
                      </a:lnTo>
                      <a:lnTo>
                        <a:pt x="1" y="0"/>
                      </a:lnTo>
                      <a:lnTo>
                        <a:pt x="0" y="0"/>
                      </a:lnTo>
                      <a:lnTo>
                        <a:pt x="1" y="2"/>
                      </a:lnTo>
                      <a:lnTo>
                        <a:pt x="1" y="5"/>
                      </a:lnTo>
                      <a:lnTo>
                        <a:pt x="3" y="8"/>
                      </a:lnTo>
                      <a:lnTo>
                        <a:pt x="3" y="10"/>
                      </a:lnTo>
                      <a:lnTo>
                        <a:pt x="3" y="11"/>
                      </a:lnTo>
                      <a:lnTo>
                        <a:pt x="4" y="14"/>
                      </a:lnTo>
                      <a:lnTo>
                        <a:pt x="4" y="17"/>
                      </a:lnTo>
                      <a:lnTo>
                        <a:pt x="4" y="19"/>
                      </a:lnTo>
                      <a:lnTo>
                        <a:pt x="4" y="19"/>
                      </a:lnTo>
                      <a:lnTo>
                        <a:pt x="5" y="19"/>
                      </a:lnTo>
                      <a:close/>
                    </a:path>
                  </a:pathLst>
                </a:custGeom>
                <a:solidFill>
                  <a:srgbClr val="404040"/>
                </a:solidFill>
                <a:ln w="9525">
                  <a:noFill/>
                  <a:round/>
                  <a:headEnd/>
                  <a:tailEnd/>
                </a:ln>
              </p:spPr>
              <p:txBody>
                <a:bodyPr/>
                <a:lstStyle/>
                <a:p>
                  <a:endParaRPr lang="pl-PL">
                    <a:latin typeface="+mn-lt"/>
                  </a:endParaRPr>
                </a:p>
              </p:txBody>
            </p:sp>
            <p:sp>
              <p:nvSpPr>
                <p:cNvPr id="136359" name="Freeform 167"/>
                <p:cNvSpPr>
                  <a:spLocks/>
                </p:cNvSpPr>
                <p:nvPr/>
              </p:nvSpPr>
              <p:spPr bwMode="auto">
                <a:xfrm>
                  <a:off x="5374" y="1276"/>
                  <a:ext cx="2" cy="17"/>
                </a:xfrm>
                <a:custGeom>
                  <a:avLst/>
                  <a:gdLst/>
                  <a:ahLst/>
                  <a:cxnLst>
                    <a:cxn ang="0">
                      <a:pos x="1" y="17"/>
                    </a:cxn>
                    <a:cxn ang="0">
                      <a:pos x="1" y="17"/>
                    </a:cxn>
                    <a:cxn ang="0">
                      <a:pos x="1" y="16"/>
                    </a:cxn>
                    <a:cxn ang="0">
                      <a:pos x="1" y="13"/>
                    </a:cxn>
                    <a:cxn ang="0">
                      <a:pos x="1" y="12"/>
                    </a:cxn>
                    <a:cxn ang="0">
                      <a:pos x="2" y="9"/>
                    </a:cxn>
                    <a:cxn ang="0">
                      <a:pos x="2" y="7"/>
                    </a:cxn>
                    <a:cxn ang="0">
                      <a:pos x="2" y="4"/>
                    </a:cxn>
                    <a:cxn ang="0">
                      <a:pos x="1" y="3"/>
                    </a:cxn>
                    <a:cxn ang="0">
                      <a:pos x="1" y="0"/>
                    </a:cxn>
                    <a:cxn ang="0">
                      <a:pos x="0" y="0"/>
                    </a:cxn>
                    <a:cxn ang="0">
                      <a:pos x="1" y="3"/>
                    </a:cxn>
                    <a:cxn ang="0">
                      <a:pos x="1" y="4"/>
                    </a:cxn>
                    <a:cxn ang="0">
                      <a:pos x="1" y="7"/>
                    </a:cxn>
                    <a:cxn ang="0">
                      <a:pos x="1" y="9"/>
                    </a:cxn>
                    <a:cxn ang="0">
                      <a:pos x="1" y="12"/>
                    </a:cxn>
                    <a:cxn ang="0">
                      <a:pos x="0" y="13"/>
                    </a:cxn>
                    <a:cxn ang="0">
                      <a:pos x="0" y="16"/>
                    </a:cxn>
                    <a:cxn ang="0">
                      <a:pos x="0" y="17"/>
                    </a:cxn>
                    <a:cxn ang="0">
                      <a:pos x="0" y="17"/>
                    </a:cxn>
                    <a:cxn ang="0">
                      <a:pos x="1" y="17"/>
                    </a:cxn>
                  </a:cxnLst>
                  <a:rect l="0" t="0" r="r" b="b"/>
                  <a:pathLst>
                    <a:path w="2" h="17">
                      <a:moveTo>
                        <a:pt x="1" y="17"/>
                      </a:moveTo>
                      <a:lnTo>
                        <a:pt x="1" y="17"/>
                      </a:lnTo>
                      <a:lnTo>
                        <a:pt x="1" y="16"/>
                      </a:lnTo>
                      <a:lnTo>
                        <a:pt x="1" y="13"/>
                      </a:lnTo>
                      <a:lnTo>
                        <a:pt x="1" y="12"/>
                      </a:lnTo>
                      <a:lnTo>
                        <a:pt x="2" y="9"/>
                      </a:lnTo>
                      <a:lnTo>
                        <a:pt x="2" y="7"/>
                      </a:lnTo>
                      <a:lnTo>
                        <a:pt x="2" y="4"/>
                      </a:lnTo>
                      <a:lnTo>
                        <a:pt x="1" y="3"/>
                      </a:lnTo>
                      <a:lnTo>
                        <a:pt x="1" y="0"/>
                      </a:lnTo>
                      <a:lnTo>
                        <a:pt x="0" y="0"/>
                      </a:lnTo>
                      <a:lnTo>
                        <a:pt x="1" y="3"/>
                      </a:lnTo>
                      <a:lnTo>
                        <a:pt x="1" y="4"/>
                      </a:lnTo>
                      <a:lnTo>
                        <a:pt x="1" y="7"/>
                      </a:lnTo>
                      <a:lnTo>
                        <a:pt x="1" y="9"/>
                      </a:lnTo>
                      <a:lnTo>
                        <a:pt x="1" y="12"/>
                      </a:lnTo>
                      <a:lnTo>
                        <a:pt x="0" y="13"/>
                      </a:lnTo>
                      <a:lnTo>
                        <a:pt x="0" y="16"/>
                      </a:lnTo>
                      <a:lnTo>
                        <a:pt x="0" y="17"/>
                      </a:lnTo>
                      <a:lnTo>
                        <a:pt x="0" y="17"/>
                      </a:lnTo>
                      <a:lnTo>
                        <a:pt x="1" y="17"/>
                      </a:lnTo>
                      <a:close/>
                    </a:path>
                  </a:pathLst>
                </a:custGeom>
                <a:solidFill>
                  <a:srgbClr val="404040"/>
                </a:solidFill>
                <a:ln w="9525">
                  <a:noFill/>
                  <a:round/>
                  <a:headEnd/>
                  <a:tailEnd/>
                </a:ln>
              </p:spPr>
              <p:txBody>
                <a:bodyPr/>
                <a:lstStyle/>
                <a:p>
                  <a:endParaRPr lang="pl-PL">
                    <a:latin typeface="+mn-lt"/>
                  </a:endParaRPr>
                </a:p>
              </p:txBody>
            </p:sp>
            <p:sp>
              <p:nvSpPr>
                <p:cNvPr id="136360" name="Freeform 168"/>
                <p:cNvSpPr>
                  <a:spLocks/>
                </p:cNvSpPr>
                <p:nvPr/>
              </p:nvSpPr>
              <p:spPr bwMode="auto">
                <a:xfrm>
                  <a:off x="5367" y="1293"/>
                  <a:ext cx="8" cy="17"/>
                </a:xfrm>
                <a:custGeom>
                  <a:avLst/>
                  <a:gdLst/>
                  <a:ahLst/>
                  <a:cxnLst>
                    <a:cxn ang="0">
                      <a:pos x="2" y="17"/>
                    </a:cxn>
                    <a:cxn ang="0">
                      <a:pos x="2" y="17"/>
                    </a:cxn>
                    <a:cxn ang="0">
                      <a:pos x="3" y="15"/>
                    </a:cxn>
                    <a:cxn ang="0">
                      <a:pos x="3" y="13"/>
                    </a:cxn>
                    <a:cxn ang="0">
                      <a:pos x="4" y="12"/>
                    </a:cxn>
                    <a:cxn ang="0">
                      <a:pos x="6" y="9"/>
                    </a:cxn>
                    <a:cxn ang="0">
                      <a:pos x="6" y="7"/>
                    </a:cxn>
                    <a:cxn ang="0">
                      <a:pos x="7" y="6"/>
                    </a:cxn>
                    <a:cxn ang="0">
                      <a:pos x="7" y="3"/>
                    </a:cxn>
                    <a:cxn ang="0">
                      <a:pos x="8" y="0"/>
                    </a:cxn>
                    <a:cxn ang="0">
                      <a:pos x="7" y="0"/>
                    </a:cxn>
                    <a:cxn ang="0">
                      <a:pos x="6" y="3"/>
                    </a:cxn>
                    <a:cxn ang="0">
                      <a:pos x="6" y="6"/>
                    </a:cxn>
                    <a:cxn ang="0">
                      <a:pos x="6" y="7"/>
                    </a:cxn>
                    <a:cxn ang="0">
                      <a:pos x="4" y="9"/>
                    </a:cxn>
                    <a:cxn ang="0">
                      <a:pos x="3" y="11"/>
                    </a:cxn>
                    <a:cxn ang="0">
                      <a:pos x="3" y="13"/>
                    </a:cxn>
                    <a:cxn ang="0">
                      <a:pos x="2" y="15"/>
                    </a:cxn>
                    <a:cxn ang="0">
                      <a:pos x="0" y="16"/>
                    </a:cxn>
                    <a:cxn ang="0">
                      <a:pos x="0" y="16"/>
                    </a:cxn>
                    <a:cxn ang="0">
                      <a:pos x="2" y="17"/>
                    </a:cxn>
                  </a:cxnLst>
                  <a:rect l="0" t="0" r="r" b="b"/>
                  <a:pathLst>
                    <a:path w="8" h="17">
                      <a:moveTo>
                        <a:pt x="2" y="17"/>
                      </a:moveTo>
                      <a:lnTo>
                        <a:pt x="2" y="17"/>
                      </a:lnTo>
                      <a:lnTo>
                        <a:pt x="3" y="15"/>
                      </a:lnTo>
                      <a:lnTo>
                        <a:pt x="3" y="13"/>
                      </a:lnTo>
                      <a:lnTo>
                        <a:pt x="4" y="12"/>
                      </a:lnTo>
                      <a:lnTo>
                        <a:pt x="6" y="9"/>
                      </a:lnTo>
                      <a:lnTo>
                        <a:pt x="6" y="7"/>
                      </a:lnTo>
                      <a:lnTo>
                        <a:pt x="7" y="6"/>
                      </a:lnTo>
                      <a:lnTo>
                        <a:pt x="7" y="3"/>
                      </a:lnTo>
                      <a:lnTo>
                        <a:pt x="8" y="0"/>
                      </a:lnTo>
                      <a:lnTo>
                        <a:pt x="7" y="0"/>
                      </a:lnTo>
                      <a:lnTo>
                        <a:pt x="6" y="3"/>
                      </a:lnTo>
                      <a:lnTo>
                        <a:pt x="6" y="6"/>
                      </a:lnTo>
                      <a:lnTo>
                        <a:pt x="6" y="7"/>
                      </a:lnTo>
                      <a:lnTo>
                        <a:pt x="4" y="9"/>
                      </a:lnTo>
                      <a:lnTo>
                        <a:pt x="3" y="11"/>
                      </a:lnTo>
                      <a:lnTo>
                        <a:pt x="3" y="13"/>
                      </a:lnTo>
                      <a:lnTo>
                        <a:pt x="2" y="15"/>
                      </a:lnTo>
                      <a:lnTo>
                        <a:pt x="0" y="16"/>
                      </a:lnTo>
                      <a:lnTo>
                        <a:pt x="0" y="16"/>
                      </a:lnTo>
                      <a:lnTo>
                        <a:pt x="2" y="17"/>
                      </a:lnTo>
                      <a:close/>
                    </a:path>
                  </a:pathLst>
                </a:custGeom>
                <a:solidFill>
                  <a:srgbClr val="404040"/>
                </a:solidFill>
                <a:ln w="9525">
                  <a:noFill/>
                  <a:round/>
                  <a:headEnd/>
                  <a:tailEnd/>
                </a:ln>
              </p:spPr>
              <p:txBody>
                <a:bodyPr/>
                <a:lstStyle/>
                <a:p>
                  <a:endParaRPr lang="pl-PL">
                    <a:latin typeface="+mn-lt"/>
                  </a:endParaRPr>
                </a:p>
              </p:txBody>
            </p:sp>
            <p:sp>
              <p:nvSpPr>
                <p:cNvPr id="136361" name="Freeform 169"/>
                <p:cNvSpPr>
                  <a:spLocks/>
                </p:cNvSpPr>
                <p:nvPr/>
              </p:nvSpPr>
              <p:spPr bwMode="auto">
                <a:xfrm>
                  <a:off x="5357" y="1309"/>
                  <a:ext cx="12" cy="14"/>
                </a:xfrm>
                <a:custGeom>
                  <a:avLst/>
                  <a:gdLst/>
                  <a:ahLst/>
                  <a:cxnLst>
                    <a:cxn ang="0">
                      <a:pos x="1" y="14"/>
                    </a:cxn>
                    <a:cxn ang="0">
                      <a:pos x="2" y="13"/>
                    </a:cxn>
                    <a:cxn ang="0">
                      <a:pos x="4" y="12"/>
                    </a:cxn>
                    <a:cxn ang="0">
                      <a:pos x="5" y="11"/>
                    </a:cxn>
                    <a:cxn ang="0">
                      <a:pos x="6" y="8"/>
                    </a:cxn>
                    <a:cxn ang="0">
                      <a:pos x="8" y="7"/>
                    </a:cxn>
                    <a:cxn ang="0">
                      <a:pos x="9" y="5"/>
                    </a:cxn>
                    <a:cxn ang="0">
                      <a:pos x="10" y="3"/>
                    </a:cxn>
                    <a:cxn ang="0">
                      <a:pos x="12" y="1"/>
                    </a:cxn>
                    <a:cxn ang="0">
                      <a:pos x="10" y="0"/>
                    </a:cxn>
                    <a:cxn ang="0">
                      <a:pos x="9" y="3"/>
                    </a:cxn>
                    <a:cxn ang="0">
                      <a:pos x="8" y="4"/>
                    </a:cxn>
                    <a:cxn ang="0">
                      <a:pos x="6" y="5"/>
                    </a:cxn>
                    <a:cxn ang="0">
                      <a:pos x="5" y="8"/>
                    </a:cxn>
                    <a:cxn ang="0">
                      <a:pos x="4" y="9"/>
                    </a:cxn>
                    <a:cxn ang="0">
                      <a:pos x="2" y="11"/>
                    </a:cxn>
                    <a:cxn ang="0">
                      <a:pos x="1" y="12"/>
                    </a:cxn>
                    <a:cxn ang="0">
                      <a:pos x="0" y="13"/>
                    </a:cxn>
                    <a:cxn ang="0">
                      <a:pos x="1" y="14"/>
                    </a:cxn>
                  </a:cxnLst>
                  <a:rect l="0" t="0" r="r" b="b"/>
                  <a:pathLst>
                    <a:path w="12" h="14">
                      <a:moveTo>
                        <a:pt x="1" y="14"/>
                      </a:moveTo>
                      <a:lnTo>
                        <a:pt x="2" y="13"/>
                      </a:lnTo>
                      <a:lnTo>
                        <a:pt x="4" y="12"/>
                      </a:lnTo>
                      <a:lnTo>
                        <a:pt x="5" y="11"/>
                      </a:lnTo>
                      <a:lnTo>
                        <a:pt x="6" y="8"/>
                      </a:lnTo>
                      <a:lnTo>
                        <a:pt x="8" y="7"/>
                      </a:lnTo>
                      <a:lnTo>
                        <a:pt x="9" y="5"/>
                      </a:lnTo>
                      <a:lnTo>
                        <a:pt x="10" y="3"/>
                      </a:lnTo>
                      <a:lnTo>
                        <a:pt x="12" y="1"/>
                      </a:lnTo>
                      <a:lnTo>
                        <a:pt x="10" y="0"/>
                      </a:lnTo>
                      <a:lnTo>
                        <a:pt x="9" y="3"/>
                      </a:lnTo>
                      <a:lnTo>
                        <a:pt x="8" y="4"/>
                      </a:lnTo>
                      <a:lnTo>
                        <a:pt x="6" y="5"/>
                      </a:lnTo>
                      <a:lnTo>
                        <a:pt x="5" y="8"/>
                      </a:lnTo>
                      <a:lnTo>
                        <a:pt x="4" y="9"/>
                      </a:lnTo>
                      <a:lnTo>
                        <a:pt x="2" y="11"/>
                      </a:lnTo>
                      <a:lnTo>
                        <a:pt x="1" y="12"/>
                      </a:lnTo>
                      <a:lnTo>
                        <a:pt x="0" y="13"/>
                      </a:lnTo>
                      <a:lnTo>
                        <a:pt x="1" y="14"/>
                      </a:lnTo>
                      <a:close/>
                    </a:path>
                  </a:pathLst>
                </a:custGeom>
                <a:solidFill>
                  <a:srgbClr val="404040"/>
                </a:solidFill>
                <a:ln w="9525">
                  <a:noFill/>
                  <a:round/>
                  <a:headEnd/>
                  <a:tailEnd/>
                </a:ln>
              </p:spPr>
              <p:txBody>
                <a:bodyPr/>
                <a:lstStyle/>
                <a:p>
                  <a:endParaRPr lang="pl-PL">
                    <a:latin typeface="+mn-lt"/>
                  </a:endParaRPr>
                </a:p>
              </p:txBody>
            </p:sp>
            <p:sp>
              <p:nvSpPr>
                <p:cNvPr id="136362" name="Freeform 170"/>
                <p:cNvSpPr>
                  <a:spLocks/>
                </p:cNvSpPr>
                <p:nvPr/>
              </p:nvSpPr>
              <p:spPr bwMode="auto">
                <a:xfrm>
                  <a:off x="5357" y="1322"/>
                  <a:ext cx="1" cy="1"/>
                </a:xfrm>
                <a:custGeom>
                  <a:avLst/>
                  <a:gdLst/>
                  <a:ahLst/>
                  <a:cxnLst>
                    <a:cxn ang="0">
                      <a:pos x="0" y="0"/>
                    </a:cxn>
                    <a:cxn ang="0">
                      <a:pos x="0" y="0"/>
                    </a:cxn>
                    <a:cxn ang="0">
                      <a:pos x="0" y="1"/>
                    </a:cxn>
                    <a:cxn ang="0">
                      <a:pos x="0" y="1"/>
                    </a:cxn>
                    <a:cxn ang="0">
                      <a:pos x="1" y="1"/>
                    </a:cxn>
                    <a:cxn ang="0">
                      <a:pos x="0" y="0"/>
                    </a:cxn>
                  </a:cxnLst>
                  <a:rect l="0" t="0" r="r" b="b"/>
                  <a:pathLst>
                    <a:path w="1" h="1">
                      <a:moveTo>
                        <a:pt x="0" y="0"/>
                      </a:moveTo>
                      <a:lnTo>
                        <a:pt x="0" y="0"/>
                      </a:lnTo>
                      <a:lnTo>
                        <a:pt x="0" y="1"/>
                      </a:lnTo>
                      <a:lnTo>
                        <a:pt x="0" y="1"/>
                      </a:lnTo>
                      <a:lnTo>
                        <a:pt x="1" y="1"/>
                      </a:lnTo>
                      <a:lnTo>
                        <a:pt x="0" y="0"/>
                      </a:lnTo>
                      <a:close/>
                    </a:path>
                  </a:pathLst>
                </a:custGeom>
                <a:solidFill>
                  <a:srgbClr val="404040"/>
                </a:solidFill>
                <a:ln w="9525">
                  <a:noFill/>
                  <a:round/>
                  <a:headEnd/>
                  <a:tailEnd/>
                </a:ln>
              </p:spPr>
              <p:txBody>
                <a:bodyPr/>
                <a:lstStyle/>
                <a:p>
                  <a:endParaRPr lang="pl-PL">
                    <a:latin typeface="+mn-lt"/>
                  </a:endParaRPr>
                </a:p>
              </p:txBody>
            </p:sp>
            <p:sp>
              <p:nvSpPr>
                <p:cNvPr id="136363" name="Freeform 171"/>
                <p:cNvSpPr>
                  <a:spLocks/>
                </p:cNvSpPr>
                <p:nvPr/>
              </p:nvSpPr>
              <p:spPr bwMode="auto">
                <a:xfrm>
                  <a:off x="5386" y="1161"/>
                  <a:ext cx="1" cy="2"/>
                </a:xfrm>
                <a:custGeom>
                  <a:avLst/>
                  <a:gdLst/>
                  <a:ahLst/>
                  <a:cxnLst>
                    <a:cxn ang="0">
                      <a:pos x="1" y="2"/>
                    </a:cxn>
                    <a:cxn ang="0">
                      <a:pos x="1" y="2"/>
                    </a:cxn>
                    <a:cxn ang="0">
                      <a:pos x="1" y="0"/>
                    </a:cxn>
                    <a:cxn ang="0">
                      <a:pos x="0" y="0"/>
                    </a:cxn>
                    <a:cxn ang="0">
                      <a:pos x="0" y="0"/>
                    </a:cxn>
                    <a:cxn ang="0">
                      <a:pos x="1" y="2"/>
                    </a:cxn>
                  </a:cxnLst>
                  <a:rect l="0" t="0" r="r" b="b"/>
                  <a:pathLst>
                    <a:path w="1" h="2">
                      <a:moveTo>
                        <a:pt x="1" y="2"/>
                      </a:moveTo>
                      <a:lnTo>
                        <a:pt x="1" y="2"/>
                      </a:lnTo>
                      <a:lnTo>
                        <a:pt x="1" y="0"/>
                      </a:lnTo>
                      <a:lnTo>
                        <a:pt x="0" y="0"/>
                      </a:lnTo>
                      <a:lnTo>
                        <a:pt x="0" y="0"/>
                      </a:lnTo>
                      <a:lnTo>
                        <a:pt x="1" y="2"/>
                      </a:lnTo>
                      <a:close/>
                    </a:path>
                  </a:pathLst>
                </a:custGeom>
                <a:solidFill>
                  <a:srgbClr val="404040"/>
                </a:solidFill>
                <a:ln w="9525">
                  <a:noFill/>
                  <a:round/>
                  <a:headEnd/>
                  <a:tailEnd/>
                </a:ln>
              </p:spPr>
              <p:txBody>
                <a:bodyPr/>
                <a:lstStyle/>
                <a:p>
                  <a:endParaRPr lang="pl-PL">
                    <a:latin typeface="+mn-lt"/>
                  </a:endParaRPr>
                </a:p>
              </p:txBody>
            </p:sp>
            <p:sp>
              <p:nvSpPr>
                <p:cNvPr id="136364" name="Freeform 172"/>
                <p:cNvSpPr>
                  <a:spLocks/>
                </p:cNvSpPr>
                <p:nvPr/>
              </p:nvSpPr>
              <p:spPr bwMode="auto">
                <a:xfrm>
                  <a:off x="5325" y="1161"/>
                  <a:ext cx="62" cy="51"/>
                </a:xfrm>
                <a:custGeom>
                  <a:avLst/>
                  <a:gdLst/>
                  <a:ahLst/>
                  <a:cxnLst>
                    <a:cxn ang="0">
                      <a:pos x="0" y="50"/>
                    </a:cxn>
                    <a:cxn ang="0">
                      <a:pos x="2" y="51"/>
                    </a:cxn>
                    <a:cxn ang="0">
                      <a:pos x="62" y="2"/>
                    </a:cxn>
                    <a:cxn ang="0">
                      <a:pos x="61" y="0"/>
                    </a:cxn>
                    <a:cxn ang="0">
                      <a:pos x="0" y="50"/>
                    </a:cxn>
                    <a:cxn ang="0">
                      <a:pos x="0" y="50"/>
                    </a:cxn>
                  </a:cxnLst>
                  <a:rect l="0" t="0" r="r" b="b"/>
                  <a:pathLst>
                    <a:path w="62" h="51">
                      <a:moveTo>
                        <a:pt x="0" y="50"/>
                      </a:moveTo>
                      <a:lnTo>
                        <a:pt x="2" y="51"/>
                      </a:lnTo>
                      <a:lnTo>
                        <a:pt x="62" y="2"/>
                      </a:lnTo>
                      <a:lnTo>
                        <a:pt x="61" y="0"/>
                      </a:lnTo>
                      <a:lnTo>
                        <a:pt x="0" y="50"/>
                      </a:lnTo>
                      <a:lnTo>
                        <a:pt x="0" y="50"/>
                      </a:lnTo>
                      <a:close/>
                    </a:path>
                  </a:pathLst>
                </a:custGeom>
                <a:solidFill>
                  <a:srgbClr val="404040"/>
                </a:solidFill>
                <a:ln w="9525">
                  <a:noFill/>
                  <a:round/>
                  <a:headEnd/>
                  <a:tailEnd/>
                </a:ln>
              </p:spPr>
              <p:txBody>
                <a:bodyPr/>
                <a:lstStyle/>
                <a:p>
                  <a:endParaRPr lang="pl-PL">
                    <a:latin typeface="+mn-lt"/>
                  </a:endParaRPr>
                </a:p>
              </p:txBody>
            </p:sp>
            <p:sp>
              <p:nvSpPr>
                <p:cNvPr id="136365" name="Freeform 173"/>
                <p:cNvSpPr>
                  <a:spLocks/>
                </p:cNvSpPr>
                <p:nvPr/>
              </p:nvSpPr>
              <p:spPr bwMode="auto">
                <a:xfrm>
                  <a:off x="5325" y="1211"/>
                  <a:ext cx="2" cy="1"/>
                </a:xfrm>
                <a:custGeom>
                  <a:avLst/>
                  <a:gdLst/>
                  <a:ahLst/>
                  <a:cxnLst>
                    <a:cxn ang="0">
                      <a:pos x="0" y="0"/>
                    </a:cxn>
                    <a:cxn ang="0">
                      <a:pos x="0" y="0"/>
                    </a:cxn>
                    <a:cxn ang="0">
                      <a:pos x="0" y="1"/>
                    </a:cxn>
                    <a:cxn ang="0">
                      <a:pos x="0" y="1"/>
                    </a:cxn>
                    <a:cxn ang="0">
                      <a:pos x="2" y="1"/>
                    </a:cxn>
                    <a:cxn ang="0">
                      <a:pos x="0" y="0"/>
                    </a:cxn>
                  </a:cxnLst>
                  <a:rect l="0" t="0" r="r" b="b"/>
                  <a:pathLst>
                    <a:path w="2" h="1">
                      <a:moveTo>
                        <a:pt x="0" y="0"/>
                      </a:moveTo>
                      <a:lnTo>
                        <a:pt x="0" y="0"/>
                      </a:lnTo>
                      <a:lnTo>
                        <a:pt x="0" y="1"/>
                      </a:lnTo>
                      <a:lnTo>
                        <a:pt x="0" y="1"/>
                      </a:lnTo>
                      <a:lnTo>
                        <a:pt x="2" y="1"/>
                      </a:lnTo>
                      <a:lnTo>
                        <a:pt x="0" y="0"/>
                      </a:lnTo>
                      <a:close/>
                    </a:path>
                  </a:pathLst>
                </a:custGeom>
                <a:solidFill>
                  <a:srgbClr val="404040"/>
                </a:solidFill>
                <a:ln w="9525">
                  <a:noFill/>
                  <a:round/>
                  <a:headEnd/>
                  <a:tailEnd/>
                </a:ln>
              </p:spPr>
              <p:txBody>
                <a:bodyPr/>
                <a:lstStyle/>
                <a:p>
                  <a:endParaRPr lang="pl-PL">
                    <a:latin typeface="+mn-lt"/>
                  </a:endParaRPr>
                </a:p>
              </p:txBody>
            </p:sp>
            <p:sp>
              <p:nvSpPr>
                <p:cNvPr id="136366" name="Freeform 174"/>
                <p:cNvSpPr>
                  <a:spLocks/>
                </p:cNvSpPr>
                <p:nvPr/>
              </p:nvSpPr>
              <p:spPr bwMode="auto">
                <a:xfrm>
                  <a:off x="5399" y="1178"/>
                  <a:ext cx="4" cy="4"/>
                </a:xfrm>
                <a:custGeom>
                  <a:avLst/>
                  <a:gdLst/>
                  <a:ahLst/>
                  <a:cxnLst>
                    <a:cxn ang="0">
                      <a:pos x="2" y="2"/>
                    </a:cxn>
                    <a:cxn ang="0">
                      <a:pos x="2" y="0"/>
                    </a:cxn>
                    <a:cxn ang="0">
                      <a:pos x="0" y="3"/>
                    </a:cxn>
                    <a:cxn ang="0">
                      <a:pos x="1" y="4"/>
                    </a:cxn>
                    <a:cxn ang="0">
                      <a:pos x="4" y="2"/>
                    </a:cxn>
                    <a:cxn ang="0">
                      <a:pos x="4" y="0"/>
                    </a:cxn>
                    <a:cxn ang="0">
                      <a:pos x="4" y="2"/>
                    </a:cxn>
                    <a:cxn ang="0">
                      <a:pos x="4" y="2"/>
                    </a:cxn>
                    <a:cxn ang="0">
                      <a:pos x="4" y="0"/>
                    </a:cxn>
                    <a:cxn ang="0">
                      <a:pos x="4" y="0"/>
                    </a:cxn>
                    <a:cxn ang="0">
                      <a:pos x="2" y="0"/>
                    </a:cxn>
                    <a:cxn ang="0">
                      <a:pos x="2" y="2"/>
                    </a:cxn>
                  </a:cxnLst>
                  <a:rect l="0" t="0" r="r" b="b"/>
                  <a:pathLst>
                    <a:path w="4" h="4">
                      <a:moveTo>
                        <a:pt x="2" y="2"/>
                      </a:moveTo>
                      <a:lnTo>
                        <a:pt x="2" y="0"/>
                      </a:lnTo>
                      <a:lnTo>
                        <a:pt x="0" y="3"/>
                      </a:lnTo>
                      <a:lnTo>
                        <a:pt x="1" y="4"/>
                      </a:lnTo>
                      <a:lnTo>
                        <a:pt x="4" y="2"/>
                      </a:lnTo>
                      <a:lnTo>
                        <a:pt x="4" y="0"/>
                      </a:lnTo>
                      <a:lnTo>
                        <a:pt x="4" y="2"/>
                      </a:lnTo>
                      <a:lnTo>
                        <a:pt x="4" y="2"/>
                      </a:lnTo>
                      <a:lnTo>
                        <a:pt x="4" y="0"/>
                      </a:lnTo>
                      <a:lnTo>
                        <a:pt x="4" y="0"/>
                      </a:lnTo>
                      <a:lnTo>
                        <a:pt x="2" y="0"/>
                      </a:lnTo>
                      <a:lnTo>
                        <a:pt x="2" y="2"/>
                      </a:lnTo>
                      <a:close/>
                    </a:path>
                  </a:pathLst>
                </a:custGeom>
                <a:solidFill>
                  <a:srgbClr val="404040"/>
                </a:solidFill>
                <a:ln w="9525">
                  <a:noFill/>
                  <a:round/>
                  <a:headEnd/>
                  <a:tailEnd/>
                </a:ln>
              </p:spPr>
              <p:txBody>
                <a:bodyPr/>
                <a:lstStyle/>
                <a:p>
                  <a:endParaRPr lang="pl-PL">
                    <a:latin typeface="+mn-lt"/>
                  </a:endParaRPr>
                </a:p>
              </p:txBody>
            </p:sp>
            <p:sp>
              <p:nvSpPr>
                <p:cNvPr id="136367" name="Freeform 175"/>
                <p:cNvSpPr>
                  <a:spLocks/>
                </p:cNvSpPr>
                <p:nvPr/>
              </p:nvSpPr>
              <p:spPr bwMode="auto">
                <a:xfrm>
                  <a:off x="5399" y="1177"/>
                  <a:ext cx="4" cy="3"/>
                </a:xfrm>
                <a:custGeom>
                  <a:avLst/>
                  <a:gdLst/>
                  <a:ahLst/>
                  <a:cxnLst>
                    <a:cxn ang="0">
                      <a:pos x="0" y="0"/>
                    </a:cxn>
                    <a:cxn ang="0">
                      <a:pos x="0" y="0"/>
                    </a:cxn>
                    <a:cxn ang="0">
                      <a:pos x="1" y="1"/>
                    </a:cxn>
                    <a:cxn ang="0">
                      <a:pos x="1" y="1"/>
                    </a:cxn>
                    <a:cxn ang="0">
                      <a:pos x="2" y="1"/>
                    </a:cxn>
                    <a:cxn ang="0">
                      <a:pos x="2" y="3"/>
                    </a:cxn>
                    <a:cxn ang="0">
                      <a:pos x="4" y="1"/>
                    </a:cxn>
                    <a:cxn ang="0">
                      <a:pos x="2" y="1"/>
                    </a:cxn>
                    <a:cxn ang="0">
                      <a:pos x="2" y="0"/>
                    </a:cxn>
                    <a:cxn ang="0">
                      <a:pos x="1" y="0"/>
                    </a:cxn>
                    <a:cxn ang="0">
                      <a:pos x="1" y="0"/>
                    </a:cxn>
                    <a:cxn ang="0">
                      <a:pos x="1" y="0"/>
                    </a:cxn>
                    <a:cxn ang="0">
                      <a:pos x="0" y="0"/>
                    </a:cxn>
                  </a:cxnLst>
                  <a:rect l="0" t="0" r="r" b="b"/>
                  <a:pathLst>
                    <a:path w="4" h="3">
                      <a:moveTo>
                        <a:pt x="0" y="0"/>
                      </a:moveTo>
                      <a:lnTo>
                        <a:pt x="0" y="0"/>
                      </a:lnTo>
                      <a:lnTo>
                        <a:pt x="1" y="1"/>
                      </a:lnTo>
                      <a:lnTo>
                        <a:pt x="1" y="1"/>
                      </a:lnTo>
                      <a:lnTo>
                        <a:pt x="2" y="1"/>
                      </a:lnTo>
                      <a:lnTo>
                        <a:pt x="2" y="3"/>
                      </a:lnTo>
                      <a:lnTo>
                        <a:pt x="4" y="1"/>
                      </a:lnTo>
                      <a:lnTo>
                        <a:pt x="2" y="1"/>
                      </a:lnTo>
                      <a:lnTo>
                        <a:pt x="2" y="0"/>
                      </a:lnTo>
                      <a:lnTo>
                        <a:pt x="1" y="0"/>
                      </a:lnTo>
                      <a:lnTo>
                        <a:pt x="1" y="0"/>
                      </a:lnTo>
                      <a:lnTo>
                        <a:pt x="1" y="0"/>
                      </a:lnTo>
                      <a:lnTo>
                        <a:pt x="0" y="0"/>
                      </a:lnTo>
                      <a:close/>
                    </a:path>
                  </a:pathLst>
                </a:custGeom>
                <a:solidFill>
                  <a:srgbClr val="404040"/>
                </a:solidFill>
                <a:ln w="9525">
                  <a:noFill/>
                  <a:round/>
                  <a:headEnd/>
                  <a:tailEnd/>
                </a:ln>
              </p:spPr>
              <p:txBody>
                <a:bodyPr/>
                <a:lstStyle/>
                <a:p>
                  <a:endParaRPr lang="pl-PL">
                    <a:latin typeface="+mn-lt"/>
                  </a:endParaRPr>
                </a:p>
              </p:txBody>
            </p:sp>
            <p:sp>
              <p:nvSpPr>
                <p:cNvPr id="136368" name="Freeform 176"/>
                <p:cNvSpPr>
                  <a:spLocks/>
                </p:cNvSpPr>
                <p:nvPr/>
              </p:nvSpPr>
              <p:spPr bwMode="auto">
                <a:xfrm>
                  <a:off x="5395" y="1174"/>
                  <a:ext cx="5" cy="3"/>
                </a:xfrm>
                <a:custGeom>
                  <a:avLst/>
                  <a:gdLst/>
                  <a:ahLst/>
                  <a:cxnLst>
                    <a:cxn ang="0">
                      <a:pos x="0" y="2"/>
                    </a:cxn>
                    <a:cxn ang="0">
                      <a:pos x="1" y="2"/>
                    </a:cxn>
                    <a:cxn ang="0">
                      <a:pos x="2" y="2"/>
                    </a:cxn>
                    <a:cxn ang="0">
                      <a:pos x="2" y="3"/>
                    </a:cxn>
                    <a:cxn ang="0">
                      <a:pos x="4" y="3"/>
                    </a:cxn>
                    <a:cxn ang="0">
                      <a:pos x="4" y="3"/>
                    </a:cxn>
                    <a:cxn ang="0">
                      <a:pos x="5" y="3"/>
                    </a:cxn>
                    <a:cxn ang="0">
                      <a:pos x="4" y="2"/>
                    </a:cxn>
                    <a:cxn ang="0">
                      <a:pos x="4" y="2"/>
                    </a:cxn>
                    <a:cxn ang="0">
                      <a:pos x="2" y="0"/>
                    </a:cxn>
                    <a:cxn ang="0">
                      <a:pos x="1" y="0"/>
                    </a:cxn>
                    <a:cxn ang="0">
                      <a:pos x="1" y="0"/>
                    </a:cxn>
                    <a:cxn ang="0">
                      <a:pos x="0" y="2"/>
                    </a:cxn>
                  </a:cxnLst>
                  <a:rect l="0" t="0" r="r" b="b"/>
                  <a:pathLst>
                    <a:path w="5" h="3">
                      <a:moveTo>
                        <a:pt x="0" y="2"/>
                      </a:moveTo>
                      <a:lnTo>
                        <a:pt x="1" y="2"/>
                      </a:lnTo>
                      <a:lnTo>
                        <a:pt x="2" y="2"/>
                      </a:lnTo>
                      <a:lnTo>
                        <a:pt x="2" y="3"/>
                      </a:lnTo>
                      <a:lnTo>
                        <a:pt x="4" y="3"/>
                      </a:lnTo>
                      <a:lnTo>
                        <a:pt x="4" y="3"/>
                      </a:lnTo>
                      <a:lnTo>
                        <a:pt x="5" y="3"/>
                      </a:lnTo>
                      <a:lnTo>
                        <a:pt x="4" y="2"/>
                      </a:lnTo>
                      <a:lnTo>
                        <a:pt x="4" y="2"/>
                      </a:lnTo>
                      <a:lnTo>
                        <a:pt x="2" y="0"/>
                      </a:lnTo>
                      <a:lnTo>
                        <a:pt x="1" y="0"/>
                      </a:lnTo>
                      <a:lnTo>
                        <a:pt x="1" y="0"/>
                      </a:lnTo>
                      <a:lnTo>
                        <a:pt x="0" y="2"/>
                      </a:lnTo>
                      <a:close/>
                    </a:path>
                  </a:pathLst>
                </a:custGeom>
                <a:solidFill>
                  <a:srgbClr val="404040"/>
                </a:solidFill>
                <a:ln w="9525">
                  <a:noFill/>
                  <a:round/>
                  <a:headEnd/>
                  <a:tailEnd/>
                </a:ln>
              </p:spPr>
              <p:txBody>
                <a:bodyPr/>
                <a:lstStyle/>
                <a:p>
                  <a:endParaRPr lang="pl-PL">
                    <a:latin typeface="+mn-lt"/>
                  </a:endParaRPr>
                </a:p>
              </p:txBody>
            </p:sp>
            <p:sp>
              <p:nvSpPr>
                <p:cNvPr id="136369" name="Freeform 177"/>
                <p:cNvSpPr>
                  <a:spLocks/>
                </p:cNvSpPr>
                <p:nvPr/>
              </p:nvSpPr>
              <p:spPr bwMode="auto">
                <a:xfrm>
                  <a:off x="5392" y="1173"/>
                  <a:ext cx="4" cy="3"/>
                </a:xfrm>
                <a:custGeom>
                  <a:avLst/>
                  <a:gdLst/>
                  <a:ahLst/>
                  <a:cxnLst>
                    <a:cxn ang="0">
                      <a:pos x="0" y="1"/>
                    </a:cxn>
                    <a:cxn ang="0">
                      <a:pos x="2" y="1"/>
                    </a:cxn>
                    <a:cxn ang="0">
                      <a:pos x="2" y="1"/>
                    </a:cxn>
                    <a:cxn ang="0">
                      <a:pos x="3" y="1"/>
                    </a:cxn>
                    <a:cxn ang="0">
                      <a:pos x="3" y="3"/>
                    </a:cxn>
                    <a:cxn ang="0">
                      <a:pos x="3" y="3"/>
                    </a:cxn>
                    <a:cxn ang="0">
                      <a:pos x="4" y="1"/>
                    </a:cxn>
                    <a:cxn ang="0">
                      <a:pos x="4" y="1"/>
                    </a:cxn>
                    <a:cxn ang="0">
                      <a:pos x="3" y="1"/>
                    </a:cxn>
                    <a:cxn ang="0">
                      <a:pos x="2" y="0"/>
                    </a:cxn>
                    <a:cxn ang="0">
                      <a:pos x="2" y="0"/>
                    </a:cxn>
                    <a:cxn ang="0">
                      <a:pos x="2" y="0"/>
                    </a:cxn>
                    <a:cxn ang="0">
                      <a:pos x="0" y="1"/>
                    </a:cxn>
                  </a:cxnLst>
                  <a:rect l="0" t="0" r="r" b="b"/>
                  <a:pathLst>
                    <a:path w="4" h="3">
                      <a:moveTo>
                        <a:pt x="0" y="1"/>
                      </a:moveTo>
                      <a:lnTo>
                        <a:pt x="2" y="1"/>
                      </a:lnTo>
                      <a:lnTo>
                        <a:pt x="2" y="1"/>
                      </a:lnTo>
                      <a:lnTo>
                        <a:pt x="3" y="1"/>
                      </a:lnTo>
                      <a:lnTo>
                        <a:pt x="3" y="3"/>
                      </a:lnTo>
                      <a:lnTo>
                        <a:pt x="3" y="3"/>
                      </a:lnTo>
                      <a:lnTo>
                        <a:pt x="4" y="1"/>
                      </a:lnTo>
                      <a:lnTo>
                        <a:pt x="4" y="1"/>
                      </a:lnTo>
                      <a:lnTo>
                        <a:pt x="3" y="1"/>
                      </a:lnTo>
                      <a:lnTo>
                        <a:pt x="2" y="0"/>
                      </a:lnTo>
                      <a:lnTo>
                        <a:pt x="2" y="0"/>
                      </a:lnTo>
                      <a:lnTo>
                        <a:pt x="2" y="0"/>
                      </a:lnTo>
                      <a:lnTo>
                        <a:pt x="0" y="1"/>
                      </a:lnTo>
                      <a:close/>
                    </a:path>
                  </a:pathLst>
                </a:custGeom>
                <a:solidFill>
                  <a:srgbClr val="404040"/>
                </a:solidFill>
                <a:ln w="9525">
                  <a:noFill/>
                  <a:round/>
                  <a:headEnd/>
                  <a:tailEnd/>
                </a:ln>
              </p:spPr>
              <p:txBody>
                <a:bodyPr/>
                <a:lstStyle/>
                <a:p>
                  <a:endParaRPr lang="pl-PL">
                    <a:latin typeface="+mn-lt"/>
                  </a:endParaRPr>
                </a:p>
              </p:txBody>
            </p:sp>
            <p:sp>
              <p:nvSpPr>
                <p:cNvPr id="136370" name="Freeform 178"/>
                <p:cNvSpPr>
                  <a:spLocks/>
                </p:cNvSpPr>
                <p:nvPr/>
              </p:nvSpPr>
              <p:spPr bwMode="auto">
                <a:xfrm>
                  <a:off x="5390" y="1172"/>
                  <a:ext cx="4" cy="2"/>
                </a:xfrm>
                <a:custGeom>
                  <a:avLst/>
                  <a:gdLst/>
                  <a:ahLst/>
                  <a:cxnLst>
                    <a:cxn ang="0">
                      <a:pos x="0" y="0"/>
                    </a:cxn>
                    <a:cxn ang="0">
                      <a:pos x="0" y="1"/>
                    </a:cxn>
                    <a:cxn ang="0">
                      <a:pos x="1" y="1"/>
                    </a:cxn>
                    <a:cxn ang="0">
                      <a:pos x="2" y="1"/>
                    </a:cxn>
                    <a:cxn ang="0">
                      <a:pos x="2" y="1"/>
                    </a:cxn>
                    <a:cxn ang="0">
                      <a:pos x="2" y="2"/>
                    </a:cxn>
                    <a:cxn ang="0">
                      <a:pos x="4" y="1"/>
                    </a:cxn>
                    <a:cxn ang="0">
                      <a:pos x="4" y="1"/>
                    </a:cxn>
                    <a:cxn ang="0">
                      <a:pos x="2" y="0"/>
                    </a:cxn>
                    <a:cxn ang="0">
                      <a:pos x="1" y="0"/>
                    </a:cxn>
                    <a:cxn ang="0">
                      <a:pos x="0" y="0"/>
                    </a:cxn>
                    <a:cxn ang="0">
                      <a:pos x="0" y="0"/>
                    </a:cxn>
                    <a:cxn ang="0">
                      <a:pos x="0" y="0"/>
                    </a:cxn>
                    <a:cxn ang="0">
                      <a:pos x="0" y="0"/>
                    </a:cxn>
                    <a:cxn ang="0">
                      <a:pos x="0" y="0"/>
                    </a:cxn>
                    <a:cxn ang="0">
                      <a:pos x="0" y="0"/>
                    </a:cxn>
                    <a:cxn ang="0">
                      <a:pos x="0" y="1"/>
                    </a:cxn>
                    <a:cxn ang="0">
                      <a:pos x="0" y="0"/>
                    </a:cxn>
                  </a:cxnLst>
                  <a:rect l="0" t="0" r="r" b="b"/>
                  <a:pathLst>
                    <a:path w="4" h="2">
                      <a:moveTo>
                        <a:pt x="0" y="0"/>
                      </a:moveTo>
                      <a:lnTo>
                        <a:pt x="0" y="1"/>
                      </a:lnTo>
                      <a:lnTo>
                        <a:pt x="1" y="1"/>
                      </a:lnTo>
                      <a:lnTo>
                        <a:pt x="2" y="1"/>
                      </a:lnTo>
                      <a:lnTo>
                        <a:pt x="2" y="1"/>
                      </a:lnTo>
                      <a:lnTo>
                        <a:pt x="2" y="2"/>
                      </a:lnTo>
                      <a:lnTo>
                        <a:pt x="4" y="1"/>
                      </a:lnTo>
                      <a:lnTo>
                        <a:pt x="4" y="1"/>
                      </a:lnTo>
                      <a:lnTo>
                        <a:pt x="2" y="0"/>
                      </a:lnTo>
                      <a:lnTo>
                        <a:pt x="1" y="0"/>
                      </a:lnTo>
                      <a:lnTo>
                        <a:pt x="0" y="0"/>
                      </a:lnTo>
                      <a:lnTo>
                        <a:pt x="0" y="0"/>
                      </a:lnTo>
                      <a:lnTo>
                        <a:pt x="0" y="0"/>
                      </a:lnTo>
                      <a:lnTo>
                        <a:pt x="0" y="0"/>
                      </a:lnTo>
                      <a:lnTo>
                        <a:pt x="0" y="0"/>
                      </a:lnTo>
                      <a:lnTo>
                        <a:pt x="0" y="0"/>
                      </a:lnTo>
                      <a:lnTo>
                        <a:pt x="0" y="1"/>
                      </a:lnTo>
                      <a:lnTo>
                        <a:pt x="0" y="0"/>
                      </a:lnTo>
                      <a:close/>
                    </a:path>
                  </a:pathLst>
                </a:custGeom>
                <a:solidFill>
                  <a:srgbClr val="404040"/>
                </a:solidFill>
                <a:ln w="9525">
                  <a:noFill/>
                  <a:round/>
                  <a:headEnd/>
                  <a:tailEnd/>
                </a:ln>
              </p:spPr>
              <p:txBody>
                <a:bodyPr/>
                <a:lstStyle/>
                <a:p>
                  <a:endParaRPr lang="pl-PL">
                    <a:latin typeface="+mn-lt"/>
                  </a:endParaRPr>
                </a:p>
              </p:txBody>
            </p:sp>
            <p:sp>
              <p:nvSpPr>
                <p:cNvPr id="136371" name="Freeform 179"/>
                <p:cNvSpPr>
                  <a:spLocks/>
                </p:cNvSpPr>
                <p:nvPr/>
              </p:nvSpPr>
              <p:spPr bwMode="auto">
                <a:xfrm>
                  <a:off x="5387" y="1172"/>
                  <a:ext cx="3" cy="4"/>
                </a:xfrm>
                <a:custGeom>
                  <a:avLst/>
                  <a:gdLst/>
                  <a:ahLst/>
                  <a:cxnLst>
                    <a:cxn ang="0">
                      <a:pos x="0" y="2"/>
                    </a:cxn>
                    <a:cxn ang="0">
                      <a:pos x="0" y="2"/>
                    </a:cxn>
                    <a:cxn ang="0">
                      <a:pos x="3" y="0"/>
                    </a:cxn>
                    <a:cxn ang="0">
                      <a:pos x="3" y="0"/>
                    </a:cxn>
                    <a:cxn ang="0">
                      <a:pos x="0" y="2"/>
                    </a:cxn>
                    <a:cxn ang="0">
                      <a:pos x="0" y="4"/>
                    </a:cxn>
                    <a:cxn ang="0">
                      <a:pos x="0" y="2"/>
                    </a:cxn>
                    <a:cxn ang="0">
                      <a:pos x="0" y="2"/>
                    </a:cxn>
                    <a:cxn ang="0">
                      <a:pos x="0" y="2"/>
                    </a:cxn>
                    <a:cxn ang="0">
                      <a:pos x="0" y="4"/>
                    </a:cxn>
                    <a:cxn ang="0">
                      <a:pos x="0" y="2"/>
                    </a:cxn>
                  </a:cxnLst>
                  <a:rect l="0" t="0" r="r" b="b"/>
                  <a:pathLst>
                    <a:path w="3" h="4">
                      <a:moveTo>
                        <a:pt x="0" y="2"/>
                      </a:moveTo>
                      <a:lnTo>
                        <a:pt x="0" y="2"/>
                      </a:lnTo>
                      <a:lnTo>
                        <a:pt x="3" y="0"/>
                      </a:lnTo>
                      <a:lnTo>
                        <a:pt x="3" y="0"/>
                      </a:lnTo>
                      <a:lnTo>
                        <a:pt x="0" y="2"/>
                      </a:lnTo>
                      <a:lnTo>
                        <a:pt x="0" y="4"/>
                      </a:lnTo>
                      <a:lnTo>
                        <a:pt x="0" y="2"/>
                      </a:lnTo>
                      <a:lnTo>
                        <a:pt x="0" y="2"/>
                      </a:lnTo>
                      <a:lnTo>
                        <a:pt x="0" y="2"/>
                      </a:lnTo>
                      <a:lnTo>
                        <a:pt x="0" y="4"/>
                      </a:lnTo>
                      <a:lnTo>
                        <a:pt x="0" y="2"/>
                      </a:lnTo>
                      <a:close/>
                    </a:path>
                  </a:pathLst>
                </a:custGeom>
                <a:solidFill>
                  <a:srgbClr val="404040"/>
                </a:solidFill>
                <a:ln w="9525">
                  <a:noFill/>
                  <a:round/>
                  <a:headEnd/>
                  <a:tailEnd/>
                </a:ln>
              </p:spPr>
              <p:txBody>
                <a:bodyPr/>
                <a:lstStyle/>
                <a:p>
                  <a:endParaRPr lang="pl-PL">
                    <a:latin typeface="+mn-lt"/>
                  </a:endParaRPr>
                </a:p>
              </p:txBody>
            </p:sp>
            <p:sp>
              <p:nvSpPr>
                <p:cNvPr id="136372" name="Freeform 180"/>
                <p:cNvSpPr>
                  <a:spLocks/>
                </p:cNvSpPr>
                <p:nvPr/>
              </p:nvSpPr>
              <p:spPr bwMode="auto">
                <a:xfrm>
                  <a:off x="5387" y="1174"/>
                  <a:ext cx="4" cy="2"/>
                </a:xfrm>
                <a:custGeom>
                  <a:avLst/>
                  <a:gdLst/>
                  <a:ahLst/>
                  <a:cxnLst>
                    <a:cxn ang="0">
                      <a:pos x="4" y="0"/>
                    </a:cxn>
                    <a:cxn ang="0">
                      <a:pos x="4" y="0"/>
                    </a:cxn>
                    <a:cxn ang="0">
                      <a:pos x="3" y="0"/>
                    </a:cxn>
                    <a:cxn ang="0">
                      <a:pos x="1" y="0"/>
                    </a:cxn>
                    <a:cxn ang="0">
                      <a:pos x="1" y="0"/>
                    </a:cxn>
                    <a:cxn ang="0">
                      <a:pos x="0" y="0"/>
                    </a:cxn>
                    <a:cxn ang="0">
                      <a:pos x="0" y="2"/>
                    </a:cxn>
                    <a:cxn ang="0">
                      <a:pos x="1" y="2"/>
                    </a:cxn>
                    <a:cxn ang="0">
                      <a:pos x="1" y="2"/>
                    </a:cxn>
                    <a:cxn ang="0">
                      <a:pos x="3" y="2"/>
                    </a:cxn>
                    <a:cxn ang="0">
                      <a:pos x="4" y="2"/>
                    </a:cxn>
                    <a:cxn ang="0">
                      <a:pos x="3" y="2"/>
                    </a:cxn>
                    <a:cxn ang="0">
                      <a:pos x="4" y="0"/>
                    </a:cxn>
                  </a:cxnLst>
                  <a:rect l="0" t="0" r="r" b="b"/>
                  <a:pathLst>
                    <a:path w="4" h="2">
                      <a:moveTo>
                        <a:pt x="4" y="0"/>
                      </a:moveTo>
                      <a:lnTo>
                        <a:pt x="4" y="0"/>
                      </a:lnTo>
                      <a:lnTo>
                        <a:pt x="3" y="0"/>
                      </a:lnTo>
                      <a:lnTo>
                        <a:pt x="1" y="0"/>
                      </a:lnTo>
                      <a:lnTo>
                        <a:pt x="1" y="0"/>
                      </a:lnTo>
                      <a:lnTo>
                        <a:pt x="0" y="0"/>
                      </a:lnTo>
                      <a:lnTo>
                        <a:pt x="0" y="2"/>
                      </a:lnTo>
                      <a:lnTo>
                        <a:pt x="1" y="2"/>
                      </a:lnTo>
                      <a:lnTo>
                        <a:pt x="1" y="2"/>
                      </a:lnTo>
                      <a:lnTo>
                        <a:pt x="3" y="2"/>
                      </a:lnTo>
                      <a:lnTo>
                        <a:pt x="4" y="2"/>
                      </a:lnTo>
                      <a:lnTo>
                        <a:pt x="3" y="2"/>
                      </a:lnTo>
                      <a:lnTo>
                        <a:pt x="4" y="0"/>
                      </a:lnTo>
                      <a:close/>
                    </a:path>
                  </a:pathLst>
                </a:custGeom>
                <a:solidFill>
                  <a:srgbClr val="404040"/>
                </a:solidFill>
                <a:ln w="9525">
                  <a:noFill/>
                  <a:round/>
                  <a:headEnd/>
                  <a:tailEnd/>
                </a:ln>
              </p:spPr>
              <p:txBody>
                <a:bodyPr/>
                <a:lstStyle/>
                <a:p>
                  <a:endParaRPr lang="pl-PL">
                    <a:latin typeface="+mn-lt"/>
                  </a:endParaRPr>
                </a:p>
              </p:txBody>
            </p:sp>
            <p:sp>
              <p:nvSpPr>
                <p:cNvPr id="136373" name="Freeform 181"/>
                <p:cNvSpPr>
                  <a:spLocks/>
                </p:cNvSpPr>
                <p:nvPr/>
              </p:nvSpPr>
              <p:spPr bwMode="auto">
                <a:xfrm>
                  <a:off x="5390" y="1174"/>
                  <a:ext cx="4" cy="4"/>
                </a:xfrm>
                <a:custGeom>
                  <a:avLst/>
                  <a:gdLst/>
                  <a:ahLst/>
                  <a:cxnLst>
                    <a:cxn ang="0">
                      <a:pos x="4" y="3"/>
                    </a:cxn>
                    <a:cxn ang="0">
                      <a:pos x="4" y="3"/>
                    </a:cxn>
                    <a:cxn ang="0">
                      <a:pos x="2" y="3"/>
                    </a:cxn>
                    <a:cxn ang="0">
                      <a:pos x="2" y="2"/>
                    </a:cxn>
                    <a:cxn ang="0">
                      <a:pos x="2" y="2"/>
                    </a:cxn>
                    <a:cxn ang="0">
                      <a:pos x="1" y="0"/>
                    </a:cxn>
                    <a:cxn ang="0">
                      <a:pos x="0" y="2"/>
                    </a:cxn>
                    <a:cxn ang="0">
                      <a:pos x="1" y="3"/>
                    </a:cxn>
                    <a:cxn ang="0">
                      <a:pos x="2" y="3"/>
                    </a:cxn>
                    <a:cxn ang="0">
                      <a:pos x="2" y="3"/>
                    </a:cxn>
                    <a:cxn ang="0">
                      <a:pos x="4" y="4"/>
                    </a:cxn>
                    <a:cxn ang="0">
                      <a:pos x="2" y="3"/>
                    </a:cxn>
                    <a:cxn ang="0">
                      <a:pos x="4" y="3"/>
                    </a:cxn>
                  </a:cxnLst>
                  <a:rect l="0" t="0" r="r" b="b"/>
                  <a:pathLst>
                    <a:path w="4" h="4">
                      <a:moveTo>
                        <a:pt x="4" y="3"/>
                      </a:moveTo>
                      <a:lnTo>
                        <a:pt x="4" y="3"/>
                      </a:lnTo>
                      <a:lnTo>
                        <a:pt x="2" y="3"/>
                      </a:lnTo>
                      <a:lnTo>
                        <a:pt x="2" y="2"/>
                      </a:lnTo>
                      <a:lnTo>
                        <a:pt x="2" y="2"/>
                      </a:lnTo>
                      <a:lnTo>
                        <a:pt x="1" y="0"/>
                      </a:lnTo>
                      <a:lnTo>
                        <a:pt x="0" y="2"/>
                      </a:lnTo>
                      <a:lnTo>
                        <a:pt x="1" y="3"/>
                      </a:lnTo>
                      <a:lnTo>
                        <a:pt x="2" y="3"/>
                      </a:lnTo>
                      <a:lnTo>
                        <a:pt x="2" y="3"/>
                      </a:lnTo>
                      <a:lnTo>
                        <a:pt x="4" y="4"/>
                      </a:lnTo>
                      <a:lnTo>
                        <a:pt x="2" y="3"/>
                      </a:lnTo>
                      <a:lnTo>
                        <a:pt x="4" y="3"/>
                      </a:lnTo>
                      <a:close/>
                    </a:path>
                  </a:pathLst>
                </a:custGeom>
                <a:solidFill>
                  <a:srgbClr val="404040"/>
                </a:solidFill>
                <a:ln w="9525">
                  <a:noFill/>
                  <a:round/>
                  <a:headEnd/>
                  <a:tailEnd/>
                </a:ln>
              </p:spPr>
              <p:txBody>
                <a:bodyPr/>
                <a:lstStyle/>
                <a:p>
                  <a:endParaRPr lang="pl-PL">
                    <a:latin typeface="+mn-lt"/>
                  </a:endParaRPr>
                </a:p>
              </p:txBody>
            </p:sp>
            <p:sp>
              <p:nvSpPr>
                <p:cNvPr id="136374" name="Freeform 182"/>
                <p:cNvSpPr>
                  <a:spLocks/>
                </p:cNvSpPr>
                <p:nvPr/>
              </p:nvSpPr>
              <p:spPr bwMode="auto">
                <a:xfrm>
                  <a:off x="5392" y="1177"/>
                  <a:ext cx="4" cy="4"/>
                </a:xfrm>
                <a:custGeom>
                  <a:avLst/>
                  <a:gdLst/>
                  <a:ahLst/>
                  <a:cxnLst>
                    <a:cxn ang="0">
                      <a:pos x="4" y="3"/>
                    </a:cxn>
                    <a:cxn ang="0">
                      <a:pos x="4" y="3"/>
                    </a:cxn>
                    <a:cxn ang="0">
                      <a:pos x="4" y="1"/>
                    </a:cxn>
                    <a:cxn ang="0">
                      <a:pos x="3" y="1"/>
                    </a:cxn>
                    <a:cxn ang="0">
                      <a:pos x="3" y="0"/>
                    </a:cxn>
                    <a:cxn ang="0">
                      <a:pos x="2" y="0"/>
                    </a:cxn>
                    <a:cxn ang="0">
                      <a:pos x="0" y="0"/>
                    </a:cxn>
                    <a:cxn ang="0">
                      <a:pos x="2" y="1"/>
                    </a:cxn>
                    <a:cxn ang="0">
                      <a:pos x="3" y="3"/>
                    </a:cxn>
                    <a:cxn ang="0">
                      <a:pos x="3" y="3"/>
                    </a:cxn>
                    <a:cxn ang="0">
                      <a:pos x="3" y="3"/>
                    </a:cxn>
                    <a:cxn ang="0">
                      <a:pos x="4" y="4"/>
                    </a:cxn>
                    <a:cxn ang="0">
                      <a:pos x="4" y="3"/>
                    </a:cxn>
                  </a:cxnLst>
                  <a:rect l="0" t="0" r="r" b="b"/>
                  <a:pathLst>
                    <a:path w="4" h="4">
                      <a:moveTo>
                        <a:pt x="4" y="3"/>
                      </a:moveTo>
                      <a:lnTo>
                        <a:pt x="4" y="3"/>
                      </a:lnTo>
                      <a:lnTo>
                        <a:pt x="4" y="1"/>
                      </a:lnTo>
                      <a:lnTo>
                        <a:pt x="3" y="1"/>
                      </a:lnTo>
                      <a:lnTo>
                        <a:pt x="3" y="0"/>
                      </a:lnTo>
                      <a:lnTo>
                        <a:pt x="2" y="0"/>
                      </a:lnTo>
                      <a:lnTo>
                        <a:pt x="0" y="0"/>
                      </a:lnTo>
                      <a:lnTo>
                        <a:pt x="2" y="1"/>
                      </a:lnTo>
                      <a:lnTo>
                        <a:pt x="3" y="3"/>
                      </a:lnTo>
                      <a:lnTo>
                        <a:pt x="3" y="3"/>
                      </a:lnTo>
                      <a:lnTo>
                        <a:pt x="3" y="3"/>
                      </a:lnTo>
                      <a:lnTo>
                        <a:pt x="4" y="4"/>
                      </a:lnTo>
                      <a:lnTo>
                        <a:pt x="4" y="3"/>
                      </a:lnTo>
                      <a:close/>
                    </a:path>
                  </a:pathLst>
                </a:custGeom>
                <a:solidFill>
                  <a:srgbClr val="404040"/>
                </a:solidFill>
                <a:ln w="9525">
                  <a:noFill/>
                  <a:round/>
                  <a:headEnd/>
                  <a:tailEnd/>
                </a:ln>
              </p:spPr>
              <p:txBody>
                <a:bodyPr/>
                <a:lstStyle/>
                <a:p>
                  <a:endParaRPr lang="pl-PL">
                    <a:latin typeface="+mn-lt"/>
                  </a:endParaRPr>
                </a:p>
              </p:txBody>
            </p:sp>
            <p:sp>
              <p:nvSpPr>
                <p:cNvPr id="136375" name="Freeform 183"/>
                <p:cNvSpPr>
                  <a:spLocks/>
                </p:cNvSpPr>
                <p:nvPr/>
              </p:nvSpPr>
              <p:spPr bwMode="auto">
                <a:xfrm>
                  <a:off x="5396" y="1180"/>
                  <a:ext cx="4" cy="2"/>
                </a:xfrm>
                <a:custGeom>
                  <a:avLst/>
                  <a:gdLst/>
                  <a:ahLst/>
                  <a:cxnLst>
                    <a:cxn ang="0">
                      <a:pos x="3" y="1"/>
                    </a:cxn>
                    <a:cxn ang="0">
                      <a:pos x="4" y="1"/>
                    </a:cxn>
                    <a:cxn ang="0">
                      <a:pos x="3" y="1"/>
                    </a:cxn>
                    <a:cxn ang="0">
                      <a:pos x="3" y="0"/>
                    </a:cxn>
                    <a:cxn ang="0">
                      <a:pos x="1" y="0"/>
                    </a:cxn>
                    <a:cxn ang="0">
                      <a:pos x="0" y="0"/>
                    </a:cxn>
                    <a:cxn ang="0">
                      <a:pos x="0" y="1"/>
                    </a:cxn>
                    <a:cxn ang="0">
                      <a:pos x="1" y="1"/>
                    </a:cxn>
                    <a:cxn ang="0">
                      <a:pos x="1" y="1"/>
                    </a:cxn>
                    <a:cxn ang="0">
                      <a:pos x="3" y="1"/>
                    </a:cxn>
                    <a:cxn ang="0">
                      <a:pos x="3" y="2"/>
                    </a:cxn>
                    <a:cxn ang="0">
                      <a:pos x="4" y="2"/>
                    </a:cxn>
                    <a:cxn ang="0">
                      <a:pos x="3" y="2"/>
                    </a:cxn>
                    <a:cxn ang="0">
                      <a:pos x="4" y="2"/>
                    </a:cxn>
                    <a:cxn ang="0">
                      <a:pos x="4" y="2"/>
                    </a:cxn>
                    <a:cxn ang="0">
                      <a:pos x="4" y="2"/>
                    </a:cxn>
                    <a:cxn ang="0">
                      <a:pos x="4" y="1"/>
                    </a:cxn>
                    <a:cxn ang="0">
                      <a:pos x="3" y="1"/>
                    </a:cxn>
                  </a:cxnLst>
                  <a:rect l="0" t="0" r="r" b="b"/>
                  <a:pathLst>
                    <a:path w="4" h="2">
                      <a:moveTo>
                        <a:pt x="3" y="1"/>
                      </a:moveTo>
                      <a:lnTo>
                        <a:pt x="4" y="1"/>
                      </a:lnTo>
                      <a:lnTo>
                        <a:pt x="3" y="1"/>
                      </a:lnTo>
                      <a:lnTo>
                        <a:pt x="3" y="0"/>
                      </a:lnTo>
                      <a:lnTo>
                        <a:pt x="1" y="0"/>
                      </a:lnTo>
                      <a:lnTo>
                        <a:pt x="0" y="0"/>
                      </a:lnTo>
                      <a:lnTo>
                        <a:pt x="0" y="1"/>
                      </a:lnTo>
                      <a:lnTo>
                        <a:pt x="1" y="1"/>
                      </a:lnTo>
                      <a:lnTo>
                        <a:pt x="1" y="1"/>
                      </a:lnTo>
                      <a:lnTo>
                        <a:pt x="3" y="1"/>
                      </a:lnTo>
                      <a:lnTo>
                        <a:pt x="3" y="2"/>
                      </a:lnTo>
                      <a:lnTo>
                        <a:pt x="4" y="2"/>
                      </a:lnTo>
                      <a:lnTo>
                        <a:pt x="3" y="2"/>
                      </a:lnTo>
                      <a:lnTo>
                        <a:pt x="4" y="2"/>
                      </a:lnTo>
                      <a:lnTo>
                        <a:pt x="4" y="2"/>
                      </a:lnTo>
                      <a:lnTo>
                        <a:pt x="4" y="2"/>
                      </a:lnTo>
                      <a:lnTo>
                        <a:pt x="4" y="1"/>
                      </a:lnTo>
                      <a:lnTo>
                        <a:pt x="3" y="1"/>
                      </a:lnTo>
                      <a:close/>
                    </a:path>
                  </a:pathLst>
                </a:custGeom>
                <a:solidFill>
                  <a:srgbClr val="404040"/>
                </a:solidFill>
                <a:ln w="9525">
                  <a:noFill/>
                  <a:round/>
                  <a:headEnd/>
                  <a:tailEnd/>
                </a:ln>
              </p:spPr>
              <p:txBody>
                <a:bodyPr/>
                <a:lstStyle/>
                <a:p>
                  <a:endParaRPr lang="pl-PL">
                    <a:latin typeface="+mn-lt"/>
                  </a:endParaRPr>
                </a:p>
              </p:txBody>
            </p:sp>
            <p:sp>
              <p:nvSpPr>
                <p:cNvPr id="136376" name="Freeform 184"/>
                <p:cNvSpPr>
                  <a:spLocks/>
                </p:cNvSpPr>
                <p:nvPr/>
              </p:nvSpPr>
              <p:spPr bwMode="auto">
                <a:xfrm>
                  <a:off x="5329" y="1187"/>
                  <a:ext cx="6" cy="6"/>
                </a:xfrm>
                <a:custGeom>
                  <a:avLst/>
                  <a:gdLst/>
                  <a:ahLst/>
                  <a:cxnLst>
                    <a:cxn ang="0">
                      <a:pos x="4" y="2"/>
                    </a:cxn>
                    <a:cxn ang="0">
                      <a:pos x="4" y="0"/>
                    </a:cxn>
                    <a:cxn ang="0">
                      <a:pos x="0" y="4"/>
                    </a:cxn>
                    <a:cxn ang="0">
                      <a:pos x="2" y="6"/>
                    </a:cxn>
                    <a:cxn ang="0">
                      <a:pos x="6" y="2"/>
                    </a:cxn>
                    <a:cxn ang="0">
                      <a:pos x="4" y="0"/>
                    </a:cxn>
                    <a:cxn ang="0">
                      <a:pos x="6" y="2"/>
                    </a:cxn>
                    <a:cxn ang="0">
                      <a:pos x="6" y="2"/>
                    </a:cxn>
                    <a:cxn ang="0">
                      <a:pos x="6" y="0"/>
                    </a:cxn>
                    <a:cxn ang="0">
                      <a:pos x="4" y="0"/>
                    </a:cxn>
                    <a:cxn ang="0">
                      <a:pos x="4" y="0"/>
                    </a:cxn>
                    <a:cxn ang="0">
                      <a:pos x="4" y="2"/>
                    </a:cxn>
                  </a:cxnLst>
                  <a:rect l="0" t="0" r="r" b="b"/>
                  <a:pathLst>
                    <a:path w="6" h="6">
                      <a:moveTo>
                        <a:pt x="4" y="2"/>
                      </a:moveTo>
                      <a:lnTo>
                        <a:pt x="4" y="0"/>
                      </a:lnTo>
                      <a:lnTo>
                        <a:pt x="0" y="4"/>
                      </a:lnTo>
                      <a:lnTo>
                        <a:pt x="2" y="6"/>
                      </a:lnTo>
                      <a:lnTo>
                        <a:pt x="6" y="2"/>
                      </a:lnTo>
                      <a:lnTo>
                        <a:pt x="4" y="0"/>
                      </a:lnTo>
                      <a:lnTo>
                        <a:pt x="6" y="2"/>
                      </a:lnTo>
                      <a:lnTo>
                        <a:pt x="6" y="2"/>
                      </a:lnTo>
                      <a:lnTo>
                        <a:pt x="6" y="0"/>
                      </a:lnTo>
                      <a:lnTo>
                        <a:pt x="4" y="0"/>
                      </a:lnTo>
                      <a:lnTo>
                        <a:pt x="4" y="0"/>
                      </a:lnTo>
                      <a:lnTo>
                        <a:pt x="4" y="2"/>
                      </a:lnTo>
                      <a:close/>
                    </a:path>
                  </a:pathLst>
                </a:custGeom>
                <a:solidFill>
                  <a:srgbClr val="404040"/>
                </a:solidFill>
                <a:ln w="9525">
                  <a:noFill/>
                  <a:round/>
                  <a:headEnd/>
                  <a:tailEnd/>
                </a:ln>
              </p:spPr>
              <p:txBody>
                <a:bodyPr/>
                <a:lstStyle/>
                <a:p>
                  <a:endParaRPr lang="pl-PL">
                    <a:latin typeface="+mn-lt"/>
                  </a:endParaRPr>
                </a:p>
              </p:txBody>
            </p:sp>
            <p:sp>
              <p:nvSpPr>
                <p:cNvPr id="136377" name="Freeform 185"/>
                <p:cNvSpPr>
                  <a:spLocks/>
                </p:cNvSpPr>
                <p:nvPr/>
              </p:nvSpPr>
              <p:spPr bwMode="auto">
                <a:xfrm>
                  <a:off x="5332" y="1187"/>
                  <a:ext cx="1" cy="2"/>
                </a:xfrm>
                <a:custGeom>
                  <a:avLst/>
                  <a:gdLst/>
                  <a:ahLst/>
                  <a:cxnLst>
                    <a:cxn ang="0">
                      <a:pos x="0" y="2"/>
                    </a:cxn>
                    <a:cxn ang="0">
                      <a:pos x="0" y="2"/>
                    </a:cxn>
                    <a:cxn ang="0">
                      <a:pos x="0" y="2"/>
                    </a:cxn>
                    <a:cxn ang="0">
                      <a:pos x="0" y="2"/>
                    </a:cxn>
                    <a:cxn ang="0">
                      <a:pos x="1" y="2"/>
                    </a:cxn>
                    <a:cxn ang="0">
                      <a:pos x="1" y="2"/>
                    </a:cxn>
                    <a:cxn ang="0">
                      <a:pos x="1" y="0"/>
                    </a:cxn>
                    <a:cxn ang="0">
                      <a:pos x="1" y="0"/>
                    </a:cxn>
                    <a:cxn ang="0">
                      <a:pos x="0" y="0"/>
                    </a:cxn>
                    <a:cxn ang="0">
                      <a:pos x="0" y="0"/>
                    </a:cxn>
                    <a:cxn ang="0">
                      <a:pos x="0" y="0"/>
                    </a:cxn>
                    <a:cxn ang="0">
                      <a:pos x="0" y="0"/>
                    </a:cxn>
                    <a:cxn ang="0">
                      <a:pos x="0" y="2"/>
                    </a:cxn>
                  </a:cxnLst>
                  <a:rect l="0" t="0" r="r" b="b"/>
                  <a:pathLst>
                    <a:path w="1" h="2">
                      <a:moveTo>
                        <a:pt x="0" y="2"/>
                      </a:moveTo>
                      <a:lnTo>
                        <a:pt x="0" y="2"/>
                      </a:lnTo>
                      <a:lnTo>
                        <a:pt x="0" y="2"/>
                      </a:lnTo>
                      <a:lnTo>
                        <a:pt x="0" y="2"/>
                      </a:lnTo>
                      <a:lnTo>
                        <a:pt x="1" y="2"/>
                      </a:lnTo>
                      <a:lnTo>
                        <a:pt x="1" y="2"/>
                      </a:lnTo>
                      <a:lnTo>
                        <a:pt x="1" y="0"/>
                      </a:lnTo>
                      <a:lnTo>
                        <a:pt x="1" y="0"/>
                      </a:lnTo>
                      <a:lnTo>
                        <a:pt x="0" y="0"/>
                      </a:lnTo>
                      <a:lnTo>
                        <a:pt x="0" y="0"/>
                      </a:lnTo>
                      <a:lnTo>
                        <a:pt x="0" y="0"/>
                      </a:lnTo>
                      <a:lnTo>
                        <a:pt x="0" y="0"/>
                      </a:lnTo>
                      <a:lnTo>
                        <a:pt x="0" y="2"/>
                      </a:lnTo>
                      <a:close/>
                    </a:path>
                  </a:pathLst>
                </a:custGeom>
                <a:solidFill>
                  <a:srgbClr val="404040"/>
                </a:solidFill>
                <a:ln w="9525">
                  <a:noFill/>
                  <a:round/>
                  <a:headEnd/>
                  <a:tailEnd/>
                </a:ln>
              </p:spPr>
              <p:txBody>
                <a:bodyPr/>
                <a:lstStyle/>
                <a:p>
                  <a:endParaRPr lang="pl-PL">
                    <a:latin typeface="+mn-lt"/>
                  </a:endParaRPr>
                </a:p>
              </p:txBody>
            </p:sp>
            <p:sp>
              <p:nvSpPr>
                <p:cNvPr id="136378" name="Freeform 186"/>
                <p:cNvSpPr>
                  <a:spLocks/>
                </p:cNvSpPr>
                <p:nvPr/>
              </p:nvSpPr>
              <p:spPr bwMode="auto">
                <a:xfrm>
                  <a:off x="5329" y="1187"/>
                  <a:ext cx="3" cy="3"/>
                </a:xfrm>
                <a:custGeom>
                  <a:avLst/>
                  <a:gdLst/>
                  <a:ahLst/>
                  <a:cxnLst>
                    <a:cxn ang="0">
                      <a:pos x="0" y="3"/>
                    </a:cxn>
                    <a:cxn ang="0">
                      <a:pos x="0" y="3"/>
                    </a:cxn>
                    <a:cxn ang="0">
                      <a:pos x="2" y="3"/>
                    </a:cxn>
                    <a:cxn ang="0">
                      <a:pos x="2" y="3"/>
                    </a:cxn>
                    <a:cxn ang="0">
                      <a:pos x="3" y="3"/>
                    </a:cxn>
                    <a:cxn ang="0">
                      <a:pos x="3" y="2"/>
                    </a:cxn>
                    <a:cxn ang="0">
                      <a:pos x="3" y="0"/>
                    </a:cxn>
                    <a:cxn ang="0">
                      <a:pos x="2" y="2"/>
                    </a:cxn>
                    <a:cxn ang="0">
                      <a:pos x="2" y="2"/>
                    </a:cxn>
                    <a:cxn ang="0">
                      <a:pos x="2" y="2"/>
                    </a:cxn>
                    <a:cxn ang="0">
                      <a:pos x="0" y="2"/>
                    </a:cxn>
                    <a:cxn ang="0">
                      <a:pos x="0" y="2"/>
                    </a:cxn>
                    <a:cxn ang="0">
                      <a:pos x="0" y="3"/>
                    </a:cxn>
                  </a:cxnLst>
                  <a:rect l="0" t="0" r="r" b="b"/>
                  <a:pathLst>
                    <a:path w="3" h="3">
                      <a:moveTo>
                        <a:pt x="0" y="3"/>
                      </a:moveTo>
                      <a:lnTo>
                        <a:pt x="0" y="3"/>
                      </a:lnTo>
                      <a:lnTo>
                        <a:pt x="2" y="3"/>
                      </a:lnTo>
                      <a:lnTo>
                        <a:pt x="2" y="3"/>
                      </a:lnTo>
                      <a:lnTo>
                        <a:pt x="3" y="3"/>
                      </a:lnTo>
                      <a:lnTo>
                        <a:pt x="3" y="2"/>
                      </a:lnTo>
                      <a:lnTo>
                        <a:pt x="3" y="0"/>
                      </a:lnTo>
                      <a:lnTo>
                        <a:pt x="2" y="2"/>
                      </a:lnTo>
                      <a:lnTo>
                        <a:pt x="2" y="2"/>
                      </a:lnTo>
                      <a:lnTo>
                        <a:pt x="2" y="2"/>
                      </a:lnTo>
                      <a:lnTo>
                        <a:pt x="0" y="2"/>
                      </a:lnTo>
                      <a:lnTo>
                        <a:pt x="0" y="2"/>
                      </a:lnTo>
                      <a:lnTo>
                        <a:pt x="0" y="3"/>
                      </a:lnTo>
                      <a:close/>
                    </a:path>
                  </a:pathLst>
                </a:custGeom>
                <a:solidFill>
                  <a:srgbClr val="404040"/>
                </a:solidFill>
                <a:ln w="9525">
                  <a:noFill/>
                  <a:round/>
                  <a:headEnd/>
                  <a:tailEnd/>
                </a:ln>
              </p:spPr>
              <p:txBody>
                <a:bodyPr/>
                <a:lstStyle/>
                <a:p>
                  <a:endParaRPr lang="pl-PL">
                    <a:latin typeface="+mn-lt"/>
                  </a:endParaRPr>
                </a:p>
              </p:txBody>
            </p:sp>
            <p:sp>
              <p:nvSpPr>
                <p:cNvPr id="136379" name="Freeform 187"/>
                <p:cNvSpPr>
                  <a:spLocks/>
                </p:cNvSpPr>
                <p:nvPr/>
              </p:nvSpPr>
              <p:spPr bwMode="auto">
                <a:xfrm>
                  <a:off x="5328" y="1189"/>
                  <a:ext cx="1" cy="1"/>
                </a:xfrm>
                <a:custGeom>
                  <a:avLst/>
                  <a:gdLst/>
                  <a:ahLst/>
                  <a:cxnLst>
                    <a:cxn ang="0">
                      <a:pos x="0" y="1"/>
                    </a:cxn>
                    <a:cxn ang="0">
                      <a:pos x="0" y="1"/>
                    </a:cxn>
                    <a:cxn ang="0">
                      <a:pos x="1" y="1"/>
                    </a:cxn>
                    <a:cxn ang="0">
                      <a:pos x="1" y="1"/>
                    </a:cxn>
                    <a:cxn ang="0">
                      <a:pos x="1" y="1"/>
                    </a:cxn>
                    <a:cxn ang="0">
                      <a:pos x="1" y="1"/>
                    </a:cxn>
                    <a:cxn ang="0">
                      <a:pos x="1" y="0"/>
                    </a:cxn>
                    <a:cxn ang="0">
                      <a:pos x="1" y="0"/>
                    </a:cxn>
                    <a:cxn ang="0">
                      <a:pos x="1" y="0"/>
                    </a:cxn>
                    <a:cxn ang="0">
                      <a:pos x="1" y="0"/>
                    </a:cxn>
                    <a:cxn ang="0">
                      <a:pos x="0" y="0"/>
                    </a:cxn>
                    <a:cxn ang="0">
                      <a:pos x="0" y="0"/>
                    </a:cxn>
                    <a:cxn ang="0">
                      <a:pos x="0" y="1"/>
                    </a:cxn>
                  </a:cxnLst>
                  <a:rect l="0" t="0" r="r" b="b"/>
                  <a:pathLst>
                    <a:path w="1" h="1">
                      <a:moveTo>
                        <a:pt x="0" y="1"/>
                      </a:moveTo>
                      <a:lnTo>
                        <a:pt x="0" y="1"/>
                      </a:lnTo>
                      <a:lnTo>
                        <a:pt x="1" y="1"/>
                      </a:lnTo>
                      <a:lnTo>
                        <a:pt x="1" y="1"/>
                      </a:lnTo>
                      <a:lnTo>
                        <a:pt x="1" y="1"/>
                      </a:lnTo>
                      <a:lnTo>
                        <a:pt x="1" y="1"/>
                      </a:lnTo>
                      <a:lnTo>
                        <a:pt x="1" y="0"/>
                      </a:lnTo>
                      <a:lnTo>
                        <a:pt x="1" y="0"/>
                      </a:lnTo>
                      <a:lnTo>
                        <a:pt x="1" y="0"/>
                      </a:lnTo>
                      <a:lnTo>
                        <a:pt x="1" y="0"/>
                      </a:lnTo>
                      <a:lnTo>
                        <a:pt x="0" y="0"/>
                      </a:lnTo>
                      <a:lnTo>
                        <a:pt x="0" y="0"/>
                      </a:lnTo>
                      <a:lnTo>
                        <a:pt x="0" y="1"/>
                      </a:lnTo>
                      <a:close/>
                    </a:path>
                  </a:pathLst>
                </a:custGeom>
                <a:solidFill>
                  <a:srgbClr val="404040"/>
                </a:solidFill>
                <a:ln w="9525">
                  <a:noFill/>
                  <a:round/>
                  <a:headEnd/>
                  <a:tailEnd/>
                </a:ln>
              </p:spPr>
              <p:txBody>
                <a:bodyPr/>
                <a:lstStyle/>
                <a:p>
                  <a:endParaRPr lang="pl-PL">
                    <a:latin typeface="+mn-lt"/>
                  </a:endParaRPr>
                </a:p>
              </p:txBody>
            </p:sp>
            <p:sp>
              <p:nvSpPr>
                <p:cNvPr id="136380" name="Freeform 188"/>
                <p:cNvSpPr>
                  <a:spLocks/>
                </p:cNvSpPr>
                <p:nvPr/>
              </p:nvSpPr>
              <p:spPr bwMode="auto">
                <a:xfrm>
                  <a:off x="5325" y="1189"/>
                  <a:ext cx="3" cy="1"/>
                </a:xfrm>
                <a:custGeom>
                  <a:avLst/>
                  <a:gdLst/>
                  <a:ahLst/>
                  <a:cxnLst>
                    <a:cxn ang="0">
                      <a:pos x="2" y="1"/>
                    </a:cxn>
                    <a:cxn ang="0">
                      <a:pos x="2" y="1"/>
                    </a:cxn>
                    <a:cxn ang="0">
                      <a:pos x="2" y="1"/>
                    </a:cxn>
                    <a:cxn ang="0">
                      <a:pos x="2" y="1"/>
                    </a:cxn>
                    <a:cxn ang="0">
                      <a:pos x="3" y="1"/>
                    </a:cxn>
                    <a:cxn ang="0">
                      <a:pos x="3" y="1"/>
                    </a:cxn>
                    <a:cxn ang="0">
                      <a:pos x="3" y="0"/>
                    </a:cxn>
                    <a:cxn ang="0">
                      <a:pos x="3" y="0"/>
                    </a:cxn>
                    <a:cxn ang="0">
                      <a:pos x="2" y="0"/>
                    </a:cxn>
                    <a:cxn ang="0">
                      <a:pos x="2" y="0"/>
                    </a:cxn>
                    <a:cxn ang="0">
                      <a:pos x="2" y="0"/>
                    </a:cxn>
                    <a:cxn ang="0">
                      <a:pos x="2" y="0"/>
                    </a:cxn>
                    <a:cxn ang="0">
                      <a:pos x="2" y="0"/>
                    </a:cxn>
                    <a:cxn ang="0">
                      <a:pos x="2" y="0"/>
                    </a:cxn>
                    <a:cxn ang="0">
                      <a:pos x="0" y="1"/>
                    </a:cxn>
                    <a:cxn ang="0">
                      <a:pos x="2" y="1"/>
                    </a:cxn>
                    <a:cxn ang="0">
                      <a:pos x="2" y="1"/>
                    </a:cxn>
                  </a:cxnLst>
                  <a:rect l="0" t="0" r="r" b="b"/>
                  <a:pathLst>
                    <a:path w="3" h="1">
                      <a:moveTo>
                        <a:pt x="2" y="1"/>
                      </a:moveTo>
                      <a:lnTo>
                        <a:pt x="2" y="1"/>
                      </a:lnTo>
                      <a:lnTo>
                        <a:pt x="2" y="1"/>
                      </a:lnTo>
                      <a:lnTo>
                        <a:pt x="2" y="1"/>
                      </a:lnTo>
                      <a:lnTo>
                        <a:pt x="3" y="1"/>
                      </a:lnTo>
                      <a:lnTo>
                        <a:pt x="3" y="1"/>
                      </a:lnTo>
                      <a:lnTo>
                        <a:pt x="3" y="0"/>
                      </a:lnTo>
                      <a:lnTo>
                        <a:pt x="3" y="0"/>
                      </a:lnTo>
                      <a:lnTo>
                        <a:pt x="2" y="0"/>
                      </a:lnTo>
                      <a:lnTo>
                        <a:pt x="2" y="0"/>
                      </a:lnTo>
                      <a:lnTo>
                        <a:pt x="2" y="0"/>
                      </a:lnTo>
                      <a:lnTo>
                        <a:pt x="2" y="0"/>
                      </a:lnTo>
                      <a:lnTo>
                        <a:pt x="2" y="0"/>
                      </a:lnTo>
                      <a:lnTo>
                        <a:pt x="2" y="0"/>
                      </a:lnTo>
                      <a:lnTo>
                        <a:pt x="0" y="1"/>
                      </a:lnTo>
                      <a:lnTo>
                        <a:pt x="2" y="1"/>
                      </a:lnTo>
                      <a:lnTo>
                        <a:pt x="2" y="1"/>
                      </a:lnTo>
                      <a:close/>
                    </a:path>
                  </a:pathLst>
                </a:custGeom>
                <a:solidFill>
                  <a:srgbClr val="404040"/>
                </a:solidFill>
                <a:ln w="9525">
                  <a:noFill/>
                  <a:round/>
                  <a:headEnd/>
                  <a:tailEnd/>
                </a:ln>
              </p:spPr>
              <p:txBody>
                <a:bodyPr/>
                <a:lstStyle/>
                <a:p>
                  <a:endParaRPr lang="pl-PL">
                    <a:latin typeface="+mn-lt"/>
                  </a:endParaRPr>
                </a:p>
              </p:txBody>
            </p:sp>
            <p:sp>
              <p:nvSpPr>
                <p:cNvPr id="136381" name="Freeform 189"/>
                <p:cNvSpPr>
                  <a:spLocks/>
                </p:cNvSpPr>
                <p:nvPr/>
              </p:nvSpPr>
              <p:spPr bwMode="auto">
                <a:xfrm>
                  <a:off x="5323" y="1189"/>
                  <a:ext cx="4" cy="4"/>
                </a:xfrm>
                <a:custGeom>
                  <a:avLst/>
                  <a:gdLst/>
                  <a:ahLst/>
                  <a:cxnLst>
                    <a:cxn ang="0">
                      <a:pos x="0" y="2"/>
                    </a:cxn>
                    <a:cxn ang="0">
                      <a:pos x="0" y="4"/>
                    </a:cxn>
                    <a:cxn ang="0">
                      <a:pos x="4" y="1"/>
                    </a:cxn>
                    <a:cxn ang="0">
                      <a:pos x="4" y="0"/>
                    </a:cxn>
                    <a:cxn ang="0">
                      <a:pos x="0" y="2"/>
                    </a:cxn>
                    <a:cxn ang="0">
                      <a:pos x="0" y="4"/>
                    </a:cxn>
                    <a:cxn ang="0">
                      <a:pos x="0" y="2"/>
                    </a:cxn>
                    <a:cxn ang="0">
                      <a:pos x="0" y="2"/>
                    </a:cxn>
                    <a:cxn ang="0">
                      <a:pos x="0" y="4"/>
                    </a:cxn>
                    <a:cxn ang="0">
                      <a:pos x="0" y="4"/>
                    </a:cxn>
                    <a:cxn ang="0">
                      <a:pos x="0" y="4"/>
                    </a:cxn>
                    <a:cxn ang="0">
                      <a:pos x="0" y="2"/>
                    </a:cxn>
                  </a:cxnLst>
                  <a:rect l="0" t="0" r="r" b="b"/>
                  <a:pathLst>
                    <a:path w="4" h="4">
                      <a:moveTo>
                        <a:pt x="0" y="2"/>
                      </a:moveTo>
                      <a:lnTo>
                        <a:pt x="0" y="4"/>
                      </a:lnTo>
                      <a:lnTo>
                        <a:pt x="4" y="1"/>
                      </a:lnTo>
                      <a:lnTo>
                        <a:pt x="4" y="0"/>
                      </a:lnTo>
                      <a:lnTo>
                        <a:pt x="0" y="2"/>
                      </a:lnTo>
                      <a:lnTo>
                        <a:pt x="0" y="4"/>
                      </a:lnTo>
                      <a:lnTo>
                        <a:pt x="0" y="2"/>
                      </a:lnTo>
                      <a:lnTo>
                        <a:pt x="0" y="2"/>
                      </a:lnTo>
                      <a:lnTo>
                        <a:pt x="0" y="4"/>
                      </a:lnTo>
                      <a:lnTo>
                        <a:pt x="0" y="4"/>
                      </a:lnTo>
                      <a:lnTo>
                        <a:pt x="0" y="4"/>
                      </a:lnTo>
                      <a:lnTo>
                        <a:pt x="0" y="2"/>
                      </a:lnTo>
                      <a:close/>
                    </a:path>
                  </a:pathLst>
                </a:custGeom>
                <a:solidFill>
                  <a:srgbClr val="404040"/>
                </a:solidFill>
                <a:ln w="9525">
                  <a:noFill/>
                  <a:round/>
                  <a:headEnd/>
                  <a:tailEnd/>
                </a:ln>
              </p:spPr>
              <p:txBody>
                <a:bodyPr/>
                <a:lstStyle/>
                <a:p>
                  <a:endParaRPr lang="pl-PL">
                    <a:latin typeface="+mn-lt"/>
                  </a:endParaRPr>
                </a:p>
              </p:txBody>
            </p:sp>
            <p:sp>
              <p:nvSpPr>
                <p:cNvPr id="136382" name="Freeform 190"/>
                <p:cNvSpPr>
                  <a:spLocks/>
                </p:cNvSpPr>
                <p:nvPr/>
              </p:nvSpPr>
              <p:spPr bwMode="auto">
                <a:xfrm>
                  <a:off x="5323" y="1191"/>
                  <a:ext cx="1" cy="2"/>
                </a:xfrm>
                <a:custGeom>
                  <a:avLst/>
                  <a:gdLst/>
                  <a:ahLst/>
                  <a:cxnLst>
                    <a:cxn ang="0">
                      <a:pos x="1" y="0"/>
                    </a:cxn>
                    <a:cxn ang="0">
                      <a:pos x="1" y="0"/>
                    </a:cxn>
                    <a:cxn ang="0">
                      <a:pos x="1" y="0"/>
                    </a:cxn>
                    <a:cxn ang="0">
                      <a:pos x="1" y="0"/>
                    </a:cxn>
                    <a:cxn ang="0">
                      <a:pos x="1" y="0"/>
                    </a:cxn>
                    <a:cxn ang="0">
                      <a:pos x="0" y="0"/>
                    </a:cxn>
                    <a:cxn ang="0">
                      <a:pos x="0" y="2"/>
                    </a:cxn>
                    <a:cxn ang="0">
                      <a:pos x="1" y="2"/>
                    </a:cxn>
                    <a:cxn ang="0">
                      <a:pos x="1" y="2"/>
                    </a:cxn>
                    <a:cxn ang="0">
                      <a:pos x="1" y="2"/>
                    </a:cxn>
                    <a:cxn ang="0">
                      <a:pos x="1" y="2"/>
                    </a:cxn>
                    <a:cxn ang="0">
                      <a:pos x="1" y="2"/>
                    </a:cxn>
                    <a:cxn ang="0">
                      <a:pos x="1" y="0"/>
                    </a:cxn>
                  </a:cxnLst>
                  <a:rect l="0" t="0" r="r" b="b"/>
                  <a:pathLst>
                    <a:path w="1" h="2">
                      <a:moveTo>
                        <a:pt x="1" y="0"/>
                      </a:moveTo>
                      <a:lnTo>
                        <a:pt x="1" y="0"/>
                      </a:lnTo>
                      <a:lnTo>
                        <a:pt x="1" y="0"/>
                      </a:lnTo>
                      <a:lnTo>
                        <a:pt x="1" y="0"/>
                      </a:lnTo>
                      <a:lnTo>
                        <a:pt x="1" y="0"/>
                      </a:lnTo>
                      <a:lnTo>
                        <a:pt x="0" y="0"/>
                      </a:lnTo>
                      <a:lnTo>
                        <a:pt x="0" y="2"/>
                      </a:lnTo>
                      <a:lnTo>
                        <a:pt x="1" y="2"/>
                      </a:lnTo>
                      <a:lnTo>
                        <a:pt x="1" y="2"/>
                      </a:lnTo>
                      <a:lnTo>
                        <a:pt x="1" y="2"/>
                      </a:lnTo>
                      <a:lnTo>
                        <a:pt x="1" y="2"/>
                      </a:lnTo>
                      <a:lnTo>
                        <a:pt x="1" y="2"/>
                      </a:lnTo>
                      <a:lnTo>
                        <a:pt x="1" y="0"/>
                      </a:lnTo>
                      <a:close/>
                    </a:path>
                  </a:pathLst>
                </a:custGeom>
                <a:solidFill>
                  <a:srgbClr val="404040"/>
                </a:solidFill>
                <a:ln w="9525">
                  <a:noFill/>
                  <a:round/>
                  <a:headEnd/>
                  <a:tailEnd/>
                </a:ln>
              </p:spPr>
              <p:txBody>
                <a:bodyPr/>
                <a:lstStyle/>
                <a:p>
                  <a:endParaRPr lang="pl-PL">
                    <a:latin typeface="+mn-lt"/>
                  </a:endParaRPr>
                </a:p>
              </p:txBody>
            </p:sp>
            <p:sp>
              <p:nvSpPr>
                <p:cNvPr id="136383" name="Freeform 191"/>
                <p:cNvSpPr>
                  <a:spLocks/>
                </p:cNvSpPr>
                <p:nvPr/>
              </p:nvSpPr>
              <p:spPr bwMode="auto">
                <a:xfrm>
                  <a:off x="5324" y="1191"/>
                  <a:ext cx="3" cy="2"/>
                </a:xfrm>
                <a:custGeom>
                  <a:avLst/>
                  <a:gdLst/>
                  <a:ahLst/>
                  <a:cxnLst>
                    <a:cxn ang="0">
                      <a:pos x="3" y="0"/>
                    </a:cxn>
                    <a:cxn ang="0">
                      <a:pos x="3" y="0"/>
                    </a:cxn>
                    <a:cxn ang="0">
                      <a:pos x="1" y="0"/>
                    </a:cxn>
                    <a:cxn ang="0">
                      <a:pos x="1" y="0"/>
                    </a:cxn>
                    <a:cxn ang="0">
                      <a:pos x="1" y="0"/>
                    </a:cxn>
                    <a:cxn ang="0">
                      <a:pos x="0" y="0"/>
                    </a:cxn>
                    <a:cxn ang="0">
                      <a:pos x="0" y="2"/>
                    </a:cxn>
                    <a:cxn ang="0">
                      <a:pos x="1" y="2"/>
                    </a:cxn>
                    <a:cxn ang="0">
                      <a:pos x="1" y="2"/>
                    </a:cxn>
                    <a:cxn ang="0">
                      <a:pos x="1" y="2"/>
                    </a:cxn>
                    <a:cxn ang="0">
                      <a:pos x="3" y="2"/>
                    </a:cxn>
                    <a:cxn ang="0">
                      <a:pos x="3" y="2"/>
                    </a:cxn>
                    <a:cxn ang="0">
                      <a:pos x="3" y="0"/>
                    </a:cxn>
                  </a:cxnLst>
                  <a:rect l="0" t="0" r="r" b="b"/>
                  <a:pathLst>
                    <a:path w="3" h="2">
                      <a:moveTo>
                        <a:pt x="3" y="0"/>
                      </a:moveTo>
                      <a:lnTo>
                        <a:pt x="3" y="0"/>
                      </a:lnTo>
                      <a:lnTo>
                        <a:pt x="1" y="0"/>
                      </a:lnTo>
                      <a:lnTo>
                        <a:pt x="1" y="0"/>
                      </a:lnTo>
                      <a:lnTo>
                        <a:pt x="1" y="0"/>
                      </a:lnTo>
                      <a:lnTo>
                        <a:pt x="0" y="0"/>
                      </a:lnTo>
                      <a:lnTo>
                        <a:pt x="0" y="2"/>
                      </a:lnTo>
                      <a:lnTo>
                        <a:pt x="1" y="2"/>
                      </a:lnTo>
                      <a:lnTo>
                        <a:pt x="1" y="2"/>
                      </a:lnTo>
                      <a:lnTo>
                        <a:pt x="1" y="2"/>
                      </a:lnTo>
                      <a:lnTo>
                        <a:pt x="3" y="2"/>
                      </a:lnTo>
                      <a:lnTo>
                        <a:pt x="3" y="2"/>
                      </a:lnTo>
                      <a:lnTo>
                        <a:pt x="3" y="0"/>
                      </a:lnTo>
                      <a:close/>
                    </a:path>
                  </a:pathLst>
                </a:custGeom>
                <a:solidFill>
                  <a:srgbClr val="404040"/>
                </a:solidFill>
                <a:ln w="9525">
                  <a:noFill/>
                  <a:round/>
                  <a:headEnd/>
                  <a:tailEnd/>
                </a:ln>
              </p:spPr>
              <p:txBody>
                <a:bodyPr/>
                <a:lstStyle/>
                <a:p>
                  <a:endParaRPr lang="pl-PL">
                    <a:latin typeface="+mn-lt"/>
                  </a:endParaRPr>
                </a:p>
              </p:txBody>
            </p:sp>
            <p:sp>
              <p:nvSpPr>
                <p:cNvPr id="136384" name="Freeform 192"/>
                <p:cNvSpPr>
                  <a:spLocks/>
                </p:cNvSpPr>
                <p:nvPr/>
              </p:nvSpPr>
              <p:spPr bwMode="auto">
                <a:xfrm>
                  <a:off x="5327" y="1191"/>
                  <a:ext cx="1" cy="2"/>
                </a:xfrm>
                <a:custGeom>
                  <a:avLst/>
                  <a:gdLst/>
                  <a:ahLst/>
                  <a:cxnLst>
                    <a:cxn ang="0">
                      <a:pos x="1" y="0"/>
                    </a:cxn>
                    <a:cxn ang="0">
                      <a:pos x="1" y="0"/>
                    </a:cxn>
                    <a:cxn ang="0">
                      <a:pos x="1" y="0"/>
                    </a:cxn>
                    <a:cxn ang="0">
                      <a:pos x="0" y="0"/>
                    </a:cxn>
                    <a:cxn ang="0">
                      <a:pos x="0" y="0"/>
                    </a:cxn>
                    <a:cxn ang="0">
                      <a:pos x="0" y="0"/>
                    </a:cxn>
                    <a:cxn ang="0">
                      <a:pos x="0" y="2"/>
                    </a:cxn>
                    <a:cxn ang="0">
                      <a:pos x="0" y="2"/>
                    </a:cxn>
                    <a:cxn ang="0">
                      <a:pos x="0" y="2"/>
                    </a:cxn>
                    <a:cxn ang="0">
                      <a:pos x="1" y="2"/>
                    </a:cxn>
                    <a:cxn ang="0">
                      <a:pos x="1" y="2"/>
                    </a:cxn>
                    <a:cxn ang="0">
                      <a:pos x="1" y="2"/>
                    </a:cxn>
                    <a:cxn ang="0">
                      <a:pos x="1" y="0"/>
                    </a:cxn>
                  </a:cxnLst>
                  <a:rect l="0" t="0" r="r" b="b"/>
                  <a:pathLst>
                    <a:path w="1" h="2">
                      <a:moveTo>
                        <a:pt x="1" y="0"/>
                      </a:moveTo>
                      <a:lnTo>
                        <a:pt x="1" y="0"/>
                      </a:lnTo>
                      <a:lnTo>
                        <a:pt x="1" y="0"/>
                      </a:lnTo>
                      <a:lnTo>
                        <a:pt x="0" y="0"/>
                      </a:lnTo>
                      <a:lnTo>
                        <a:pt x="0" y="0"/>
                      </a:lnTo>
                      <a:lnTo>
                        <a:pt x="0" y="0"/>
                      </a:lnTo>
                      <a:lnTo>
                        <a:pt x="0" y="2"/>
                      </a:lnTo>
                      <a:lnTo>
                        <a:pt x="0" y="2"/>
                      </a:lnTo>
                      <a:lnTo>
                        <a:pt x="0" y="2"/>
                      </a:lnTo>
                      <a:lnTo>
                        <a:pt x="1" y="2"/>
                      </a:lnTo>
                      <a:lnTo>
                        <a:pt x="1" y="2"/>
                      </a:lnTo>
                      <a:lnTo>
                        <a:pt x="1" y="2"/>
                      </a:lnTo>
                      <a:lnTo>
                        <a:pt x="1" y="0"/>
                      </a:lnTo>
                      <a:close/>
                    </a:path>
                  </a:pathLst>
                </a:custGeom>
                <a:solidFill>
                  <a:srgbClr val="404040"/>
                </a:solidFill>
                <a:ln w="9525">
                  <a:noFill/>
                  <a:round/>
                  <a:headEnd/>
                  <a:tailEnd/>
                </a:ln>
              </p:spPr>
              <p:txBody>
                <a:bodyPr/>
                <a:lstStyle/>
                <a:p>
                  <a:endParaRPr lang="pl-PL">
                    <a:latin typeface="+mn-lt"/>
                  </a:endParaRPr>
                </a:p>
              </p:txBody>
            </p:sp>
            <p:sp>
              <p:nvSpPr>
                <p:cNvPr id="136385" name="Freeform 193"/>
                <p:cNvSpPr>
                  <a:spLocks/>
                </p:cNvSpPr>
                <p:nvPr/>
              </p:nvSpPr>
              <p:spPr bwMode="auto">
                <a:xfrm>
                  <a:off x="5328" y="1191"/>
                  <a:ext cx="3" cy="2"/>
                </a:xfrm>
                <a:custGeom>
                  <a:avLst/>
                  <a:gdLst/>
                  <a:ahLst/>
                  <a:cxnLst>
                    <a:cxn ang="0">
                      <a:pos x="1" y="0"/>
                    </a:cxn>
                    <a:cxn ang="0">
                      <a:pos x="1" y="0"/>
                    </a:cxn>
                    <a:cxn ang="0">
                      <a:pos x="1" y="0"/>
                    </a:cxn>
                    <a:cxn ang="0">
                      <a:pos x="1" y="0"/>
                    </a:cxn>
                    <a:cxn ang="0">
                      <a:pos x="0" y="0"/>
                    </a:cxn>
                    <a:cxn ang="0">
                      <a:pos x="0" y="0"/>
                    </a:cxn>
                    <a:cxn ang="0">
                      <a:pos x="0" y="2"/>
                    </a:cxn>
                    <a:cxn ang="0">
                      <a:pos x="0" y="2"/>
                    </a:cxn>
                    <a:cxn ang="0">
                      <a:pos x="1" y="2"/>
                    </a:cxn>
                    <a:cxn ang="0">
                      <a:pos x="1" y="2"/>
                    </a:cxn>
                    <a:cxn ang="0">
                      <a:pos x="1" y="2"/>
                    </a:cxn>
                    <a:cxn ang="0">
                      <a:pos x="3" y="2"/>
                    </a:cxn>
                    <a:cxn ang="0">
                      <a:pos x="1" y="2"/>
                    </a:cxn>
                    <a:cxn ang="0">
                      <a:pos x="3" y="2"/>
                    </a:cxn>
                    <a:cxn ang="0">
                      <a:pos x="3" y="2"/>
                    </a:cxn>
                    <a:cxn ang="0">
                      <a:pos x="3" y="0"/>
                    </a:cxn>
                    <a:cxn ang="0">
                      <a:pos x="1" y="0"/>
                    </a:cxn>
                  </a:cxnLst>
                  <a:rect l="0" t="0" r="r" b="b"/>
                  <a:pathLst>
                    <a:path w="3" h="2">
                      <a:moveTo>
                        <a:pt x="1" y="0"/>
                      </a:moveTo>
                      <a:lnTo>
                        <a:pt x="1" y="0"/>
                      </a:lnTo>
                      <a:lnTo>
                        <a:pt x="1" y="0"/>
                      </a:lnTo>
                      <a:lnTo>
                        <a:pt x="1" y="0"/>
                      </a:lnTo>
                      <a:lnTo>
                        <a:pt x="0" y="0"/>
                      </a:lnTo>
                      <a:lnTo>
                        <a:pt x="0" y="0"/>
                      </a:lnTo>
                      <a:lnTo>
                        <a:pt x="0" y="2"/>
                      </a:lnTo>
                      <a:lnTo>
                        <a:pt x="0" y="2"/>
                      </a:lnTo>
                      <a:lnTo>
                        <a:pt x="1" y="2"/>
                      </a:lnTo>
                      <a:lnTo>
                        <a:pt x="1" y="2"/>
                      </a:lnTo>
                      <a:lnTo>
                        <a:pt x="1" y="2"/>
                      </a:lnTo>
                      <a:lnTo>
                        <a:pt x="3" y="2"/>
                      </a:lnTo>
                      <a:lnTo>
                        <a:pt x="1" y="2"/>
                      </a:lnTo>
                      <a:lnTo>
                        <a:pt x="3" y="2"/>
                      </a:lnTo>
                      <a:lnTo>
                        <a:pt x="3" y="2"/>
                      </a:lnTo>
                      <a:lnTo>
                        <a:pt x="3" y="0"/>
                      </a:lnTo>
                      <a:lnTo>
                        <a:pt x="1" y="0"/>
                      </a:lnTo>
                      <a:close/>
                    </a:path>
                  </a:pathLst>
                </a:custGeom>
                <a:solidFill>
                  <a:srgbClr val="404040"/>
                </a:solidFill>
                <a:ln w="9525">
                  <a:noFill/>
                  <a:round/>
                  <a:headEnd/>
                  <a:tailEnd/>
                </a:ln>
              </p:spPr>
              <p:txBody>
                <a:bodyPr/>
                <a:lstStyle/>
                <a:p>
                  <a:endParaRPr lang="pl-PL">
                    <a:latin typeface="+mn-lt"/>
                  </a:endParaRPr>
                </a:p>
              </p:txBody>
            </p:sp>
            <p:sp>
              <p:nvSpPr>
                <p:cNvPr id="136386" name="Freeform 194"/>
                <p:cNvSpPr>
                  <a:spLocks/>
                </p:cNvSpPr>
                <p:nvPr/>
              </p:nvSpPr>
              <p:spPr bwMode="auto">
                <a:xfrm>
                  <a:off x="5399" y="1227"/>
                  <a:ext cx="4" cy="4"/>
                </a:xfrm>
                <a:custGeom>
                  <a:avLst/>
                  <a:gdLst/>
                  <a:ahLst/>
                  <a:cxnLst>
                    <a:cxn ang="0">
                      <a:pos x="2" y="1"/>
                    </a:cxn>
                    <a:cxn ang="0">
                      <a:pos x="2" y="0"/>
                    </a:cxn>
                    <a:cxn ang="0">
                      <a:pos x="0" y="2"/>
                    </a:cxn>
                    <a:cxn ang="0">
                      <a:pos x="0" y="4"/>
                    </a:cxn>
                    <a:cxn ang="0">
                      <a:pos x="4" y="1"/>
                    </a:cxn>
                    <a:cxn ang="0">
                      <a:pos x="4" y="0"/>
                    </a:cxn>
                    <a:cxn ang="0">
                      <a:pos x="4" y="1"/>
                    </a:cxn>
                    <a:cxn ang="0">
                      <a:pos x="4" y="1"/>
                    </a:cxn>
                    <a:cxn ang="0">
                      <a:pos x="4" y="0"/>
                    </a:cxn>
                    <a:cxn ang="0">
                      <a:pos x="4" y="0"/>
                    </a:cxn>
                    <a:cxn ang="0">
                      <a:pos x="2" y="0"/>
                    </a:cxn>
                    <a:cxn ang="0">
                      <a:pos x="2" y="1"/>
                    </a:cxn>
                  </a:cxnLst>
                  <a:rect l="0" t="0" r="r" b="b"/>
                  <a:pathLst>
                    <a:path w="4" h="4">
                      <a:moveTo>
                        <a:pt x="2" y="1"/>
                      </a:moveTo>
                      <a:lnTo>
                        <a:pt x="2" y="0"/>
                      </a:lnTo>
                      <a:lnTo>
                        <a:pt x="0" y="2"/>
                      </a:lnTo>
                      <a:lnTo>
                        <a:pt x="0" y="4"/>
                      </a:lnTo>
                      <a:lnTo>
                        <a:pt x="4" y="1"/>
                      </a:lnTo>
                      <a:lnTo>
                        <a:pt x="4" y="0"/>
                      </a:lnTo>
                      <a:lnTo>
                        <a:pt x="4" y="1"/>
                      </a:lnTo>
                      <a:lnTo>
                        <a:pt x="4" y="1"/>
                      </a:lnTo>
                      <a:lnTo>
                        <a:pt x="4" y="0"/>
                      </a:lnTo>
                      <a:lnTo>
                        <a:pt x="4" y="0"/>
                      </a:lnTo>
                      <a:lnTo>
                        <a:pt x="2" y="0"/>
                      </a:lnTo>
                      <a:lnTo>
                        <a:pt x="2" y="1"/>
                      </a:lnTo>
                      <a:close/>
                    </a:path>
                  </a:pathLst>
                </a:custGeom>
                <a:solidFill>
                  <a:srgbClr val="404040"/>
                </a:solidFill>
                <a:ln w="9525">
                  <a:noFill/>
                  <a:round/>
                  <a:headEnd/>
                  <a:tailEnd/>
                </a:ln>
              </p:spPr>
              <p:txBody>
                <a:bodyPr/>
                <a:lstStyle/>
                <a:p>
                  <a:endParaRPr lang="pl-PL">
                    <a:latin typeface="+mn-lt"/>
                  </a:endParaRPr>
                </a:p>
              </p:txBody>
            </p:sp>
            <p:sp>
              <p:nvSpPr>
                <p:cNvPr id="136387" name="Freeform 195"/>
                <p:cNvSpPr>
                  <a:spLocks/>
                </p:cNvSpPr>
                <p:nvPr/>
              </p:nvSpPr>
              <p:spPr bwMode="auto">
                <a:xfrm>
                  <a:off x="5400" y="1223"/>
                  <a:ext cx="3" cy="5"/>
                </a:xfrm>
                <a:custGeom>
                  <a:avLst/>
                  <a:gdLst/>
                  <a:ahLst/>
                  <a:cxnLst>
                    <a:cxn ang="0">
                      <a:pos x="0" y="1"/>
                    </a:cxn>
                    <a:cxn ang="0">
                      <a:pos x="0" y="1"/>
                    </a:cxn>
                    <a:cxn ang="0">
                      <a:pos x="0" y="1"/>
                    </a:cxn>
                    <a:cxn ang="0">
                      <a:pos x="0" y="2"/>
                    </a:cxn>
                    <a:cxn ang="0">
                      <a:pos x="1" y="4"/>
                    </a:cxn>
                    <a:cxn ang="0">
                      <a:pos x="1" y="5"/>
                    </a:cxn>
                    <a:cxn ang="0">
                      <a:pos x="3" y="4"/>
                    </a:cxn>
                    <a:cxn ang="0">
                      <a:pos x="1" y="2"/>
                    </a:cxn>
                    <a:cxn ang="0">
                      <a:pos x="1" y="2"/>
                    </a:cxn>
                    <a:cxn ang="0">
                      <a:pos x="1" y="1"/>
                    </a:cxn>
                    <a:cxn ang="0">
                      <a:pos x="1" y="1"/>
                    </a:cxn>
                    <a:cxn ang="0">
                      <a:pos x="1" y="0"/>
                    </a:cxn>
                    <a:cxn ang="0">
                      <a:pos x="0" y="1"/>
                    </a:cxn>
                  </a:cxnLst>
                  <a:rect l="0" t="0" r="r" b="b"/>
                  <a:pathLst>
                    <a:path w="3" h="5">
                      <a:moveTo>
                        <a:pt x="0" y="1"/>
                      </a:moveTo>
                      <a:lnTo>
                        <a:pt x="0" y="1"/>
                      </a:lnTo>
                      <a:lnTo>
                        <a:pt x="0" y="1"/>
                      </a:lnTo>
                      <a:lnTo>
                        <a:pt x="0" y="2"/>
                      </a:lnTo>
                      <a:lnTo>
                        <a:pt x="1" y="4"/>
                      </a:lnTo>
                      <a:lnTo>
                        <a:pt x="1" y="5"/>
                      </a:lnTo>
                      <a:lnTo>
                        <a:pt x="3" y="4"/>
                      </a:lnTo>
                      <a:lnTo>
                        <a:pt x="1" y="2"/>
                      </a:lnTo>
                      <a:lnTo>
                        <a:pt x="1" y="2"/>
                      </a:lnTo>
                      <a:lnTo>
                        <a:pt x="1" y="1"/>
                      </a:lnTo>
                      <a:lnTo>
                        <a:pt x="1" y="1"/>
                      </a:lnTo>
                      <a:lnTo>
                        <a:pt x="1" y="0"/>
                      </a:lnTo>
                      <a:lnTo>
                        <a:pt x="0" y="1"/>
                      </a:lnTo>
                      <a:close/>
                    </a:path>
                  </a:pathLst>
                </a:custGeom>
                <a:solidFill>
                  <a:srgbClr val="404040"/>
                </a:solidFill>
                <a:ln w="9525">
                  <a:noFill/>
                  <a:round/>
                  <a:headEnd/>
                  <a:tailEnd/>
                </a:ln>
              </p:spPr>
              <p:txBody>
                <a:bodyPr/>
                <a:lstStyle/>
                <a:p>
                  <a:endParaRPr lang="pl-PL">
                    <a:latin typeface="+mn-lt"/>
                  </a:endParaRPr>
                </a:p>
              </p:txBody>
            </p:sp>
            <p:sp>
              <p:nvSpPr>
                <p:cNvPr id="136388" name="Freeform 196"/>
                <p:cNvSpPr>
                  <a:spLocks/>
                </p:cNvSpPr>
                <p:nvPr/>
              </p:nvSpPr>
              <p:spPr bwMode="auto">
                <a:xfrm>
                  <a:off x="5397" y="1219"/>
                  <a:ext cx="4" cy="5"/>
                </a:xfrm>
                <a:custGeom>
                  <a:avLst/>
                  <a:gdLst/>
                  <a:ahLst/>
                  <a:cxnLst>
                    <a:cxn ang="0">
                      <a:pos x="0" y="0"/>
                    </a:cxn>
                    <a:cxn ang="0">
                      <a:pos x="0" y="1"/>
                    </a:cxn>
                    <a:cxn ang="0">
                      <a:pos x="0" y="1"/>
                    </a:cxn>
                    <a:cxn ang="0">
                      <a:pos x="2" y="2"/>
                    </a:cxn>
                    <a:cxn ang="0">
                      <a:pos x="2" y="4"/>
                    </a:cxn>
                    <a:cxn ang="0">
                      <a:pos x="3" y="5"/>
                    </a:cxn>
                    <a:cxn ang="0">
                      <a:pos x="4" y="4"/>
                    </a:cxn>
                    <a:cxn ang="0">
                      <a:pos x="3" y="4"/>
                    </a:cxn>
                    <a:cxn ang="0">
                      <a:pos x="3" y="2"/>
                    </a:cxn>
                    <a:cxn ang="0">
                      <a:pos x="2" y="1"/>
                    </a:cxn>
                    <a:cxn ang="0">
                      <a:pos x="2" y="0"/>
                    </a:cxn>
                    <a:cxn ang="0">
                      <a:pos x="2" y="0"/>
                    </a:cxn>
                    <a:cxn ang="0">
                      <a:pos x="0" y="0"/>
                    </a:cxn>
                  </a:cxnLst>
                  <a:rect l="0" t="0" r="r" b="b"/>
                  <a:pathLst>
                    <a:path w="4" h="5">
                      <a:moveTo>
                        <a:pt x="0" y="0"/>
                      </a:moveTo>
                      <a:lnTo>
                        <a:pt x="0" y="1"/>
                      </a:lnTo>
                      <a:lnTo>
                        <a:pt x="0" y="1"/>
                      </a:lnTo>
                      <a:lnTo>
                        <a:pt x="2" y="2"/>
                      </a:lnTo>
                      <a:lnTo>
                        <a:pt x="2" y="4"/>
                      </a:lnTo>
                      <a:lnTo>
                        <a:pt x="3" y="5"/>
                      </a:lnTo>
                      <a:lnTo>
                        <a:pt x="4" y="4"/>
                      </a:lnTo>
                      <a:lnTo>
                        <a:pt x="3" y="4"/>
                      </a:lnTo>
                      <a:lnTo>
                        <a:pt x="3" y="2"/>
                      </a:lnTo>
                      <a:lnTo>
                        <a:pt x="2" y="1"/>
                      </a:lnTo>
                      <a:lnTo>
                        <a:pt x="2" y="0"/>
                      </a:lnTo>
                      <a:lnTo>
                        <a:pt x="2" y="0"/>
                      </a:lnTo>
                      <a:lnTo>
                        <a:pt x="0" y="0"/>
                      </a:lnTo>
                      <a:close/>
                    </a:path>
                  </a:pathLst>
                </a:custGeom>
                <a:solidFill>
                  <a:srgbClr val="404040"/>
                </a:solidFill>
                <a:ln w="9525">
                  <a:noFill/>
                  <a:round/>
                  <a:headEnd/>
                  <a:tailEnd/>
                </a:ln>
              </p:spPr>
              <p:txBody>
                <a:bodyPr/>
                <a:lstStyle/>
                <a:p>
                  <a:endParaRPr lang="pl-PL">
                    <a:latin typeface="+mn-lt"/>
                  </a:endParaRPr>
                </a:p>
              </p:txBody>
            </p:sp>
            <p:sp>
              <p:nvSpPr>
                <p:cNvPr id="136389" name="Freeform 197"/>
                <p:cNvSpPr>
                  <a:spLocks/>
                </p:cNvSpPr>
                <p:nvPr/>
              </p:nvSpPr>
              <p:spPr bwMode="auto">
                <a:xfrm>
                  <a:off x="5395" y="1216"/>
                  <a:ext cx="4" cy="3"/>
                </a:xfrm>
                <a:custGeom>
                  <a:avLst/>
                  <a:gdLst/>
                  <a:ahLst/>
                  <a:cxnLst>
                    <a:cxn ang="0">
                      <a:pos x="0" y="1"/>
                    </a:cxn>
                    <a:cxn ang="0">
                      <a:pos x="0" y="1"/>
                    </a:cxn>
                    <a:cxn ang="0">
                      <a:pos x="1" y="1"/>
                    </a:cxn>
                    <a:cxn ang="0">
                      <a:pos x="1" y="3"/>
                    </a:cxn>
                    <a:cxn ang="0">
                      <a:pos x="2" y="3"/>
                    </a:cxn>
                    <a:cxn ang="0">
                      <a:pos x="2" y="3"/>
                    </a:cxn>
                    <a:cxn ang="0">
                      <a:pos x="4" y="3"/>
                    </a:cxn>
                    <a:cxn ang="0">
                      <a:pos x="4" y="3"/>
                    </a:cxn>
                    <a:cxn ang="0">
                      <a:pos x="2" y="1"/>
                    </a:cxn>
                    <a:cxn ang="0">
                      <a:pos x="2" y="0"/>
                    </a:cxn>
                    <a:cxn ang="0">
                      <a:pos x="1" y="0"/>
                    </a:cxn>
                    <a:cxn ang="0">
                      <a:pos x="1" y="0"/>
                    </a:cxn>
                    <a:cxn ang="0">
                      <a:pos x="0" y="1"/>
                    </a:cxn>
                  </a:cxnLst>
                  <a:rect l="0" t="0" r="r" b="b"/>
                  <a:pathLst>
                    <a:path w="4" h="3">
                      <a:moveTo>
                        <a:pt x="0" y="1"/>
                      </a:moveTo>
                      <a:lnTo>
                        <a:pt x="0" y="1"/>
                      </a:lnTo>
                      <a:lnTo>
                        <a:pt x="1" y="1"/>
                      </a:lnTo>
                      <a:lnTo>
                        <a:pt x="1" y="3"/>
                      </a:lnTo>
                      <a:lnTo>
                        <a:pt x="2" y="3"/>
                      </a:lnTo>
                      <a:lnTo>
                        <a:pt x="2" y="3"/>
                      </a:lnTo>
                      <a:lnTo>
                        <a:pt x="4" y="3"/>
                      </a:lnTo>
                      <a:lnTo>
                        <a:pt x="4" y="3"/>
                      </a:lnTo>
                      <a:lnTo>
                        <a:pt x="2" y="1"/>
                      </a:lnTo>
                      <a:lnTo>
                        <a:pt x="2" y="0"/>
                      </a:lnTo>
                      <a:lnTo>
                        <a:pt x="1" y="0"/>
                      </a:lnTo>
                      <a:lnTo>
                        <a:pt x="1" y="0"/>
                      </a:lnTo>
                      <a:lnTo>
                        <a:pt x="0" y="1"/>
                      </a:lnTo>
                      <a:close/>
                    </a:path>
                  </a:pathLst>
                </a:custGeom>
                <a:solidFill>
                  <a:srgbClr val="404040"/>
                </a:solidFill>
                <a:ln w="9525">
                  <a:noFill/>
                  <a:round/>
                  <a:headEnd/>
                  <a:tailEnd/>
                </a:ln>
              </p:spPr>
              <p:txBody>
                <a:bodyPr/>
                <a:lstStyle/>
                <a:p>
                  <a:endParaRPr lang="pl-PL">
                    <a:latin typeface="+mn-lt"/>
                  </a:endParaRPr>
                </a:p>
              </p:txBody>
            </p:sp>
            <p:sp>
              <p:nvSpPr>
                <p:cNvPr id="136390" name="Freeform 198"/>
                <p:cNvSpPr>
                  <a:spLocks/>
                </p:cNvSpPr>
                <p:nvPr/>
              </p:nvSpPr>
              <p:spPr bwMode="auto">
                <a:xfrm>
                  <a:off x="5392" y="1212"/>
                  <a:ext cx="4" cy="5"/>
                </a:xfrm>
                <a:custGeom>
                  <a:avLst/>
                  <a:gdLst/>
                  <a:ahLst/>
                  <a:cxnLst>
                    <a:cxn ang="0">
                      <a:pos x="2" y="2"/>
                    </a:cxn>
                    <a:cxn ang="0">
                      <a:pos x="0" y="2"/>
                    </a:cxn>
                    <a:cxn ang="0">
                      <a:pos x="2" y="3"/>
                    </a:cxn>
                    <a:cxn ang="0">
                      <a:pos x="3" y="3"/>
                    </a:cxn>
                    <a:cxn ang="0">
                      <a:pos x="3" y="4"/>
                    </a:cxn>
                    <a:cxn ang="0">
                      <a:pos x="3" y="5"/>
                    </a:cxn>
                    <a:cxn ang="0">
                      <a:pos x="4" y="4"/>
                    </a:cxn>
                    <a:cxn ang="0">
                      <a:pos x="4" y="3"/>
                    </a:cxn>
                    <a:cxn ang="0">
                      <a:pos x="3" y="2"/>
                    </a:cxn>
                    <a:cxn ang="0">
                      <a:pos x="3" y="2"/>
                    </a:cxn>
                    <a:cxn ang="0">
                      <a:pos x="2" y="0"/>
                    </a:cxn>
                    <a:cxn ang="0">
                      <a:pos x="2" y="0"/>
                    </a:cxn>
                    <a:cxn ang="0">
                      <a:pos x="2" y="0"/>
                    </a:cxn>
                    <a:cxn ang="0">
                      <a:pos x="2" y="0"/>
                    </a:cxn>
                    <a:cxn ang="0">
                      <a:pos x="0" y="0"/>
                    </a:cxn>
                    <a:cxn ang="0">
                      <a:pos x="0" y="2"/>
                    </a:cxn>
                    <a:cxn ang="0">
                      <a:pos x="0" y="2"/>
                    </a:cxn>
                    <a:cxn ang="0">
                      <a:pos x="2" y="2"/>
                    </a:cxn>
                  </a:cxnLst>
                  <a:rect l="0" t="0" r="r" b="b"/>
                  <a:pathLst>
                    <a:path w="4" h="5">
                      <a:moveTo>
                        <a:pt x="2" y="2"/>
                      </a:moveTo>
                      <a:lnTo>
                        <a:pt x="0" y="2"/>
                      </a:lnTo>
                      <a:lnTo>
                        <a:pt x="2" y="3"/>
                      </a:lnTo>
                      <a:lnTo>
                        <a:pt x="3" y="3"/>
                      </a:lnTo>
                      <a:lnTo>
                        <a:pt x="3" y="4"/>
                      </a:lnTo>
                      <a:lnTo>
                        <a:pt x="3" y="5"/>
                      </a:lnTo>
                      <a:lnTo>
                        <a:pt x="4" y="4"/>
                      </a:lnTo>
                      <a:lnTo>
                        <a:pt x="4" y="3"/>
                      </a:lnTo>
                      <a:lnTo>
                        <a:pt x="3" y="2"/>
                      </a:lnTo>
                      <a:lnTo>
                        <a:pt x="3" y="2"/>
                      </a:lnTo>
                      <a:lnTo>
                        <a:pt x="2" y="0"/>
                      </a:lnTo>
                      <a:lnTo>
                        <a:pt x="2" y="0"/>
                      </a:lnTo>
                      <a:lnTo>
                        <a:pt x="2" y="0"/>
                      </a:lnTo>
                      <a:lnTo>
                        <a:pt x="2" y="0"/>
                      </a:lnTo>
                      <a:lnTo>
                        <a:pt x="0" y="0"/>
                      </a:lnTo>
                      <a:lnTo>
                        <a:pt x="0" y="2"/>
                      </a:lnTo>
                      <a:lnTo>
                        <a:pt x="0" y="2"/>
                      </a:lnTo>
                      <a:lnTo>
                        <a:pt x="2" y="2"/>
                      </a:lnTo>
                      <a:close/>
                    </a:path>
                  </a:pathLst>
                </a:custGeom>
                <a:solidFill>
                  <a:srgbClr val="404040"/>
                </a:solidFill>
                <a:ln w="9525">
                  <a:noFill/>
                  <a:round/>
                  <a:headEnd/>
                  <a:tailEnd/>
                </a:ln>
              </p:spPr>
              <p:txBody>
                <a:bodyPr/>
                <a:lstStyle/>
                <a:p>
                  <a:endParaRPr lang="pl-PL">
                    <a:latin typeface="+mn-lt"/>
                  </a:endParaRPr>
                </a:p>
              </p:txBody>
            </p:sp>
            <p:sp>
              <p:nvSpPr>
                <p:cNvPr id="136391" name="Freeform 199"/>
                <p:cNvSpPr>
                  <a:spLocks/>
                </p:cNvSpPr>
                <p:nvPr/>
              </p:nvSpPr>
              <p:spPr bwMode="auto">
                <a:xfrm>
                  <a:off x="5390" y="1212"/>
                  <a:ext cx="4" cy="4"/>
                </a:xfrm>
                <a:custGeom>
                  <a:avLst/>
                  <a:gdLst/>
                  <a:ahLst/>
                  <a:cxnLst>
                    <a:cxn ang="0">
                      <a:pos x="0" y="3"/>
                    </a:cxn>
                    <a:cxn ang="0">
                      <a:pos x="0" y="4"/>
                    </a:cxn>
                    <a:cxn ang="0">
                      <a:pos x="4" y="2"/>
                    </a:cxn>
                    <a:cxn ang="0">
                      <a:pos x="4" y="0"/>
                    </a:cxn>
                    <a:cxn ang="0">
                      <a:pos x="0" y="3"/>
                    </a:cxn>
                    <a:cxn ang="0">
                      <a:pos x="0" y="4"/>
                    </a:cxn>
                    <a:cxn ang="0">
                      <a:pos x="0" y="3"/>
                    </a:cxn>
                    <a:cxn ang="0">
                      <a:pos x="0" y="4"/>
                    </a:cxn>
                    <a:cxn ang="0">
                      <a:pos x="0" y="4"/>
                    </a:cxn>
                    <a:cxn ang="0">
                      <a:pos x="0" y="4"/>
                    </a:cxn>
                    <a:cxn ang="0">
                      <a:pos x="0" y="4"/>
                    </a:cxn>
                    <a:cxn ang="0">
                      <a:pos x="0" y="3"/>
                    </a:cxn>
                  </a:cxnLst>
                  <a:rect l="0" t="0" r="r" b="b"/>
                  <a:pathLst>
                    <a:path w="4" h="4">
                      <a:moveTo>
                        <a:pt x="0" y="3"/>
                      </a:moveTo>
                      <a:lnTo>
                        <a:pt x="0" y="4"/>
                      </a:lnTo>
                      <a:lnTo>
                        <a:pt x="4" y="2"/>
                      </a:lnTo>
                      <a:lnTo>
                        <a:pt x="4" y="0"/>
                      </a:lnTo>
                      <a:lnTo>
                        <a:pt x="0" y="3"/>
                      </a:lnTo>
                      <a:lnTo>
                        <a:pt x="0" y="4"/>
                      </a:lnTo>
                      <a:lnTo>
                        <a:pt x="0" y="3"/>
                      </a:lnTo>
                      <a:lnTo>
                        <a:pt x="0" y="4"/>
                      </a:lnTo>
                      <a:lnTo>
                        <a:pt x="0" y="4"/>
                      </a:lnTo>
                      <a:lnTo>
                        <a:pt x="0" y="4"/>
                      </a:lnTo>
                      <a:lnTo>
                        <a:pt x="0" y="4"/>
                      </a:lnTo>
                      <a:lnTo>
                        <a:pt x="0" y="3"/>
                      </a:lnTo>
                      <a:close/>
                    </a:path>
                  </a:pathLst>
                </a:custGeom>
                <a:solidFill>
                  <a:srgbClr val="404040"/>
                </a:solidFill>
                <a:ln w="9525">
                  <a:noFill/>
                  <a:round/>
                  <a:headEnd/>
                  <a:tailEnd/>
                </a:ln>
              </p:spPr>
              <p:txBody>
                <a:bodyPr/>
                <a:lstStyle/>
                <a:p>
                  <a:endParaRPr lang="pl-PL">
                    <a:latin typeface="+mn-lt"/>
                  </a:endParaRPr>
                </a:p>
              </p:txBody>
            </p:sp>
            <p:sp>
              <p:nvSpPr>
                <p:cNvPr id="136392" name="Freeform 200"/>
                <p:cNvSpPr>
                  <a:spLocks/>
                </p:cNvSpPr>
                <p:nvPr/>
              </p:nvSpPr>
              <p:spPr bwMode="auto">
                <a:xfrm>
                  <a:off x="5390" y="1215"/>
                  <a:ext cx="2" cy="5"/>
                </a:xfrm>
                <a:custGeom>
                  <a:avLst/>
                  <a:gdLst/>
                  <a:ahLst/>
                  <a:cxnLst>
                    <a:cxn ang="0">
                      <a:pos x="2" y="4"/>
                    </a:cxn>
                    <a:cxn ang="0">
                      <a:pos x="2" y="4"/>
                    </a:cxn>
                    <a:cxn ang="0">
                      <a:pos x="2" y="2"/>
                    </a:cxn>
                    <a:cxn ang="0">
                      <a:pos x="2" y="2"/>
                    </a:cxn>
                    <a:cxn ang="0">
                      <a:pos x="1" y="1"/>
                    </a:cxn>
                    <a:cxn ang="0">
                      <a:pos x="0" y="0"/>
                    </a:cxn>
                    <a:cxn ang="0">
                      <a:pos x="0" y="1"/>
                    </a:cxn>
                    <a:cxn ang="0">
                      <a:pos x="0" y="2"/>
                    </a:cxn>
                    <a:cxn ang="0">
                      <a:pos x="1" y="2"/>
                    </a:cxn>
                    <a:cxn ang="0">
                      <a:pos x="1" y="4"/>
                    </a:cxn>
                    <a:cxn ang="0">
                      <a:pos x="2" y="5"/>
                    </a:cxn>
                    <a:cxn ang="0">
                      <a:pos x="2" y="5"/>
                    </a:cxn>
                    <a:cxn ang="0">
                      <a:pos x="2" y="4"/>
                    </a:cxn>
                  </a:cxnLst>
                  <a:rect l="0" t="0" r="r" b="b"/>
                  <a:pathLst>
                    <a:path w="2" h="5">
                      <a:moveTo>
                        <a:pt x="2" y="4"/>
                      </a:moveTo>
                      <a:lnTo>
                        <a:pt x="2" y="4"/>
                      </a:lnTo>
                      <a:lnTo>
                        <a:pt x="2" y="2"/>
                      </a:lnTo>
                      <a:lnTo>
                        <a:pt x="2" y="2"/>
                      </a:lnTo>
                      <a:lnTo>
                        <a:pt x="1" y="1"/>
                      </a:lnTo>
                      <a:lnTo>
                        <a:pt x="0" y="0"/>
                      </a:lnTo>
                      <a:lnTo>
                        <a:pt x="0" y="1"/>
                      </a:lnTo>
                      <a:lnTo>
                        <a:pt x="0" y="2"/>
                      </a:lnTo>
                      <a:lnTo>
                        <a:pt x="1" y="2"/>
                      </a:lnTo>
                      <a:lnTo>
                        <a:pt x="1" y="4"/>
                      </a:lnTo>
                      <a:lnTo>
                        <a:pt x="2" y="5"/>
                      </a:lnTo>
                      <a:lnTo>
                        <a:pt x="2" y="5"/>
                      </a:lnTo>
                      <a:lnTo>
                        <a:pt x="2" y="4"/>
                      </a:lnTo>
                      <a:close/>
                    </a:path>
                  </a:pathLst>
                </a:custGeom>
                <a:solidFill>
                  <a:srgbClr val="404040"/>
                </a:solidFill>
                <a:ln w="9525">
                  <a:noFill/>
                  <a:round/>
                  <a:headEnd/>
                  <a:tailEnd/>
                </a:ln>
              </p:spPr>
              <p:txBody>
                <a:bodyPr/>
                <a:lstStyle/>
                <a:p>
                  <a:endParaRPr lang="pl-PL">
                    <a:latin typeface="+mn-lt"/>
                  </a:endParaRPr>
                </a:p>
              </p:txBody>
            </p:sp>
            <p:sp>
              <p:nvSpPr>
                <p:cNvPr id="136393" name="Freeform 201"/>
                <p:cNvSpPr>
                  <a:spLocks/>
                </p:cNvSpPr>
                <p:nvPr/>
              </p:nvSpPr>
              <p:spPr bwMode="auto">
                <a:xfrm>
                  <a:off x="5392" y="1219"/>
                  <a:ext cx="3" cy="4"/>
                </a:xfrm>
                <a:custGeom>
                  <a:avLst/>
                  <a:gdLst/>
                  <a:ahLst/>
                  <a:cxnLst>
                    <a:cxn ang="0">
                      <a:pos x="3" y="4"/>
                    </a:cxn>
                    <a:cxn ang="0">
                      <a:pos x="3" y="4"/>
                    </a:cxn>
                    <a:cxn ang="0">
                      <a:pos x="3" y="2"/>
                    </a:cxn>
                    <a:cxn ang="0">
                      <a:pos x="2" y="1"/>
                    </a:cxn>
                    <a:cxn ang="0">
                      <a:pos x="2" y="1"/>
                    </a:cxn>
                    <a:cxn ang="0">
                      <a:pos x="0" y="0"/>
                    </a:cxn>
                    <a:cxn ang="0">
                      <a:pos x="0" y="1"/>
                    </a:cxn>
                    <a:cxn ang="0">
                      <a:pos x="0" y="1"/>
                    </a:cxn>
                    <a:cxn ang="0">
                      <a:pos x="2" y="2"/>
                    </a:cxn>
                    <a:cxn ang="0">
                      <a:pos x="2" y="2"/>
                    </a:cxn>
                    <a:cxn ang="0">
                      <a:pos x="2" y="4"/>
                    </a:cxn>
                    <a:cxn ang="0">
                      <a:pos x="2" y="4"/>
                    </a:cxn>
                    <a:cxn ang="0">
                      <a:pos x="3" y="4"/>
                    </a:cxn>
                  </a:cxnLst>
                  <a:rect l="0" t="0" r="r" b="b"/>
                  <a:pathLst>
                    <a:path w="3" h="4">
                      <a:moveTo>
                        <a:pt x="3" y="4"/>
                      </a:moveTo>
                      <a:lnTo>
                        <a:pt x="3" y="4"/>
                      </a:lnTo>
                      <a:lnTo>
                        <a:pt x="3" y="2"/>
                      </a:lnTo>
                      <a:lnTo>
                        <a:pt x="2" y="1"/>
                      </a:lnTo>
                      <a:lnTo>
                        <a:pt x="2" y="1"/>
                      </a:lnTo>
                      <a:lnTo>
                        <a:pt x="0" y="0"/>
                      </a:lnTo>
                      <a:lnTo>
                        <a:pt x="0" y="1"/>
                      </a:lnTo>
                      <a:lnTo>
                        <a:pt x="0" y="1"/>
                      </a:lnTo>
                      <a:lnTo>
                        <a:pt x="2" y="2"/>
                      </a:lnTo>
                      <a:lnTo>
                        <a:pt x="2" y="2"/>
                      </a:lnTo>
                      <a:lnTo>
                        <a:pt x="2" y="4"/>
                      </a:lnTo>
                      <a:lnTo>
                        <a:pt x="2" y="4"/>
                      </a:lnTo>
                      <a:lnTo>
                        <a:pt x="3" y="4"/>
                      </a:lnTo>
                      <a:close/>
                    </a:path>
                  </a:pathLst>
                </a:custGeom>
                <a:solidFill>
                  <a:srgbClr val="404040"/>
                </a:solidFill>
                <a:ln w="9525">
                  <a:noFill/>
                  <a:round/>
                  <a:headEnd/>
                  <a:tailEnd/>
                </a:ln>
              </p:spPr>
              <p:txBody>
                <a:bodyPr/>
                <a:lstStyle/>
                <a:p>
                  <a:endParaRPr lang="pl-PL">
                    <a:latin typeface="+mn-lt"/>
                  </a:endParaRPr>
                </a:p>
              </p:txBody>
            </p:sp>
            <p:sp>
              <p:nvSpPr>
                <p:cNvPr id="136394" name="Freeform 202"/>
                <p:cNvSpPr>
                  <a:spLocks/>
                </p:cNvSpPr>
                <p:nvPr/>
              </p:nvSpPr>
              <p:spPr bwMode="auto">
                <a:xfrm>
                  <a:off x="5394" y="1223"/>
                  <a:ext cx="3" cy="4"/>
                </a:xfrm>
                <a:custGeom>
                  <a:avLst/>
                  <a:gdLst/>
                  <a:ahLst/>
                  <a:cxnLst>
                    <a:cxn ang="0">
                      <a:pos x="3" y="4"/>
                    </a:cxn>
                    <a:cxn ang="0">
                      <a:pos x="3" y="2"/>
                    </a:cxn>
                    <a:cxn ang="0">
                      <a:pos x="2" y="2"/>
                    </a:cxn>
                    <a:cxn ang="0">
                      <a:pos x="2" y="1"/>
                    </a:cxn>
                    <a:cxn ang="0">
                      <a:pos x="1" y="0"/>
                    </a:cxn>
                    <a:cxn ang="0">
                      <a:pos x="1" y="0"/>
                    </a:cxn>
                    <a:cxn ang="0">
                      <a:pos x="0" y="0"/>
                    </a:cxn>
                    <a:cxn ang="0">
                      <a:pos x="1" y="1"/>
                    </a:cxn>
                    <a:cxn ang="0">
                      <a:pos x="1" y="2"/>
                    </a:cxn>
                    <a:cxn ang="0">
                      <a:pos x="2" y="2"/>
                    </a:cxn>
                    <a:cxn ang="0">
                      <a:pos x="2" y="4"/>
                    </a:cxn>
                    <a:cxn ang="0">
                      <a:pos x="2" y="4"/>
                    </a:cxn>
                    <a:cxn ang="0">
                      <a:pos x="3" y="4"/>
                    </a:cxn>
                  </a:cxnLst>
                  <a:rect l="0" t="0" r="r" b="b"/>
                  <a:pathLst>
                    <a:path w="3" h="4">
                      <a:moveTo>
                        <a:pt x="3" y="4"/>
                      </a:moveTo>
                      <a:lnTo>
                        <a:pt x="3" y="2"/>
                      </a:lnTo>
                      <a:lnTo>
                        <a:pt x="2" y="2"/>
                      </a:lnTo>
                      <a:lnTo>
                        <a:pt x="2" y="1"/>
                      </a:lnTo>
                      <a:lnTo>
                        <a:pt x="1" y="0"/>
                      </a:lnTo>
                      <a:lnTo>
                        <a:pt x="1" y="0"/>
                      </a:lnTo>
                      <a:lnTo>
                        <a:pt x="0" y="0"/>
                      </a:lnTo>
                      <a:lnTo>
                        <a:pt x="1" y="1"/>
                      </a:lnTo>
                      <a:lnTo>
                        <a:pt x="1" y="2"/>
                      </a:lnTo>
                      <a:lnTo>
                        <a:pt x="2" y="2"/>
                      </a:lnTo>
                      <a:lnTo>
                        <a:pt x="2" y="4"/>
                      </a:lnTo>
                      <a:lnTo>
                        <a:pt x="2" y="4"/>
                      </a:lnTo>
                      <a:lnTo>
                        <a:pt x="3" y="4"/>
                      </a:lnTo>
                      <a:close/>
                    </a:path>
                  </a:pathLst>
                </a:custGeom>
                <a:solidFill>
                  <a:srgbClr val="404040"/>
                </a:solidFill>
                <a:ln w="9525">
                  <a:noFill/>
                  <a:round/>
                  <a:headEnd/>
                  <a:tailEnd/>
                </a:ln>
              </p:spPr>
              <p:txBody>
                <a:bodyPr/>
                <a:lstStyle/>
                <a:p>
                  <a:endParaRPr lang="pl-PL">
                    <a:latin typeface="+mn-lt"/>
                  </a:endParaRPr>
                </a:p>
              </p:txBody>
            </p:sp>
            <p:sp>
              <p:nvSpPr>
                <p:cNvPr id="136395" name="Freeform 203"/>
                <p:cNvSpPr>
                  <a:spLocks/>
                </p:cNvSpPr>
                <p:nvPr/>
              </p:nvSpPr>
              <p:spPr bwMode="auto">
                <a:xfrm>
                  <a:off x="5396" y="1227"/>
                  <a:ext cx="3" cy="4"/>
                </a:xfrm>
                <a:custGeom>
                  <a:avLst/>
                  <a:gdLst/>
                  <a:ahLst/>
                  <a:cxnLst>
                    <a:cxn ang="0">
                      <a:pos x="3" y="2"/>
                    </a:cxn>
                    <a:cxn ang="0">
                      <a:pos x="3" y="2"/>
                    </a:cxn>
                    <a:cxn ang="0">
                      <a:pos x="3" y="2"/>
                    </a:cxn>
                    <a:cxn ang="0">
                      <a:pos x="1" y="1"/>
                    </a:cxn>
                    <a:cxn ang="0">
                      <a:pos x="1" y="0"/>
                    </a:cxn>
                    <a:cxn ang="0">
                      <a:pos x="1" y="0"/>
                    </a:cxn>
                    <a:cxn ang="0">
                      <a:pos x="0" y="0"/>
                    </a:cxn>
                    <a:cxn ang="0">
                      <a:pos x="0" y="0"/>
                    </a:cxn>
                    <a:cxn ang="0">
                      <a:pos x="1" y="1"/>
                    </a:cxn>
                    <a:cxn ang="0">
                      <a:pos x="1" y="2"/>
                    </a:cxn>
                    <a:cxn ang="0">
                      <a:pos x="1" y="4"/>
                    </a:cxn>
                    <a:cxn ang="0">
                      <a:pos x="3" y="4"/>
                    </a:cxn>
                    <a:cxn ang="0">
                      <a:pos x="1" y="4"/>
                    </a:cxn>
                    <a:cxn ang="0">
                      <a:pos x="3" y="4"/>
                    </a:cxn>
                    <a:cxn ang="0">
                      <a:pos x="3" y="4"/>
                    </a:cxn>
                    <a:cxn ang="0">
                      <a:pos x="3" y="2"/>
                    </a:cxn>
                    <a:cxn ang="0">
                      <a:pos x="3" y="2"/>
                    </a:cxn>
                  </a:cxnLst>
                  <a:rect l="0" t="0" r="r" b="b"/>
                  <a:pathLst>
                    <a:path w="3" h="4">
                      <a:moveTo>
                        <a:pt x="3" y="2"/>
                      </a:moveTo>
                      <a:lnTo>
                        <a:pt x="3" y="2"/>
                      </a:lnTo>
                      <a:lnTo>
                        <a:pt x="3" y="2"/>
                      </a:lnTo>
                      <a:lnTo>
                        <a:pt x="1" y="1"/>
                      </a:lnTo>
                      <a:lnTo>
                        <a:pt x="1" y="0"/>
                      </a:lnTo>
                      <a:lnTo>
                        <a:pt x="1" y="0"/>
                      </a:lnTo>
                      <a:lnTo>
                        <a:pt x="0" y="0"/>
                      </a:lnTo>
                      <a:lnTo>
                        <a:pt x="0" y="0"/>
                      </a:lnTo>
                      <a:lnTo>
                        <a:pt x="1" y="1"/>
                      </a:lnTo>
                      <a:lnTo>
                        <a:pt x="1" y="2"/>
                      </a:lnTo>
                      <a:lnTo>
                        <a:pt x="1" y="4"/>
                      </a:lnTo>
                      <a:lnTo>
                        <a:pt x="3" y="4"/>
                      </a:lnTo>
                      <a:lnTo>
                        <a:pt x="1" y="4"/>
                      </a:lnTo>
                      <a:lnTo>
                        <a:pt x="3" y="4"/>
                      </a:lnTo>
                      <a:lnTo>
                        <a:pt x="3" y="4"/>
                      </a:lnTo>
                      <a:lnTo>
                        <a:pt x="3" y="2"/>
                      </a:lnTo>
                      <a:lnTo>
                        <a:pt x="3" y="2"/>
                      </a:lnTo>
                      <a:close/>
                    </a:path>
                  </a:pathLst>
                </a:custGeom>
                <a:solidFill>
                  <a:srgbClr val="404040"/>
                </a:solidFill>
                <a:ln w="9525">
                  <a:noFill/>
                  <a:round/>
                  <a:headEnd/>
                  <a:tailEnd/>
                </a:ln>
              </p:spPr>
              <p:txBody>
                <a:bodyPr/>
                <a:lstStyle/>
                <a:p>
                  <a:endParaRPr lang="pl-PL">
                    <a:latin typeface="+mn-lt"/>
                  </a:endParaRPr>
                </a:p>
              </p:txBody>
            </p:sp>
            <p:sp>
              <p:nvSpPr>
                <p:cNvPr id="136396" name="Freeform 204"/>
                <p:cNvSpPr>
                  <a:spLocks/>
                </p:cNvSpPr>
                <p:nvPr/>
              </p:nvSpPr>
              <p:spPr bwMode="auto">
                <a:xfrm>
                  <a:off x="5248" y="1224"/>
                  <a:ext cx="25" cy="41"/>
                </a:xfrm>
                <a:custGeom>
                  <a:avLst/>
                  <a:gdLst/>
                  <a:ahLst/>
                  <a:cxnLst>
                    <a:cxn ang="0">
                      <a:pos x="0" y="41"/>
                    </a:cxn>
                    <a:cxn ang="0">
                      <a:pos x="15" y="13"/>
                    </a:cxn>
                    <a:cxn ang="0">
                      <a:pos x="15" y="12"/>
                    </a:cxn>
                    <a:cxn ang="0">
                      <a:pos x="16" y="12"/>
                    </a:cxn>
                    <a:cxn ang="0">
                      <a:pos x="16" y="10"/>
                    </a:cxn>
                    <a:cxn ang="0">
                      <a:pos x="17" y="9"/>
                    </a:cxn>
                    <a:cxn ang="0">
                      <a:pos x="17" y="9"/>
                    </a:cxn>
                    <a:cxn ang="0">
                      <a:pos x="19" y="8"/>
                    </a:cxn>
                    <a:cxn ang="0">
                      <a:pos x="19" y="7"/>
                    </a:cxn>
                    <a:cxn ang="0">
                      <a:pos x="19" y="5"/>
                    </a:cxn>
                    <a:cxn ang="0">
                      <a:pos x="20" y="5"/>
                    </a:cxn>
                    <a:cxn ang="0">
                      <a:pos x="20" y="4"/>
                    </a:cxn>
                    <a:cxn ang="0">
                      <a:pos x="21" y="4"/>
                    </a:cxn>
                    <a:cxn ang="0">
                      <a:pos x="23" y="3"/>
                    </a:cxn>
                    <a:cxn ang="0">
                      <a:pos x="23" y="3"/>
                    </a:cxn>
                    <a:cxn ang="0">
                      <a:pos x="24" y="1"/>
                    </a:cxn>
                    <a:cxn ang="0">
                      <a:pos x="24" y="0"/>
                    </a:cxn>
                    <a:cxn ang="0">
                      <a:pos x="25" y="0"/>
                    </a:cxn>
                    <a:cxn ang="0">
                      <a:pos x="9" y="29"/>
                    </a:cxn>
                    <a:cxn ang="0">
                      <a:pos x="8" y="30"/>
                    </a:cxn>
                    <a:cxn ang="0">
                      <a:pos x="8" y="31"/>
                    </a:cxn>
                    <a:cxn ang="0">
                      <a:pos x="7" y="31"/>
                    </a:cxn>
                    <a:cxn ang="0">
                      <a:pos x="7" y="31"/>
                    </a:cxn>
                    <a:cxn ang="0">
                      <a:pos x="6" y="33"/>
                    </a:cxn>
                    <a:cxn ang="0">
                      <a:pos x="6" y="34"/>
                    </a:cxn>
                    <a:cxn ang="0">
                      <a:pos x="4" y="34"/>
                    </a:cxn>
                    <a:cxn ang="0">
                      <a:pos x="4" y="34"/>
                    </a:cxn>
                    <a:cxn ang="0">
                      <a:pos x="4" y="35"/>
                    </a:cxn>
                    <a:cxn ang="0">
                      <a:pos x="3" y="37"/>
                    </a:cxn>
                    <a:cxn ang="0">
                      <a:pos x="3" y="37"/>
                    </a:cxn>
                    <a:cxn ang="0">
                      <a:pos x="2" y="38"/>
                    </a:cxn>
                    <a:cxn ang="0">
                      <a:pos x="2" y="38"/>
                    </a:cxn>
                    <a:cxn ang="0">
                      <a:pos x="2" y="39"/>
                    </a:cxn>
                    <a:cxn ang="0">
                      <a:pos x="2" y="39"/>
                    </a:cxn>
                    <a:cxn ang="0">
                      <a:pos x="0" y="41"/>
                    </a:cxn>
                  </a:cxnLst>
                  <a:rect l="0" t="0" r="r" b="b"/>
                  <a:pathLst>
                    <a:path w="25" h="41">
                      <a:moveTo>
                        <a:pt x="0" y="41"/>
                      </a:moveTo>
                      <a:lnTo>
                        <a:pt x="15" y="13"/>
                      </a:lnTo>
                      <a:lnTo>
                        <a:pt x="15" y="12"/>
                      </a:lnTo>
                      <a:lnTo>
                        <a:pt x="16" y="12"/>
                      </a:lnTo>
                      <a:lnTo>
                        <a:pt x="16" y="10"/>
                      </a:lnTo>
                      <a:lnTo>
                        <a:pt x="17" y="9"/>
                      </a:lnTo>
                      <a:lnTo>
                        <a:pt x="17" y="9"/>
                      </a:lnTo>
                      <a:lnTo>
                        <a:pt x="19" y="8"/>
                      </a:lnTo>
                      <a:lnTo>
                        <a:pt x="19" y="7"/>
                      </a:lnTo>
                      <a:lnTo>
                        <a:pt x="19" y="5"/>
                      </a:lnTo>
                      <a:lnTo>
                        <a:pt x="20" y="5"/>
                      </a:lnTo>
                      <a:lnTo>
                        <a:pt x="20" y="4"/>
                      </a:lnTo>
                      <a:lnTo>
                        <a:pt x="21" y="4"/>
                      </a:lnTo>
                      <a:lnTo>
                        <a:pt x="23" y="3"/>
                      </a:lnTo>
                      <a:lnTo>
                        <a:pt x="23" y="3"/>
                      </a:lnTo>
                      <a:lnTo>
                        <a:pt x="24" y="1"/>
                      </a:lnTo>
                      <a:lnTo>
                        <a:pt x="24" y="0"/>
                      </a:lnTo>
                      <a:lnTo>
                        <a:pt x="25" y="0"/>
                      </a:lnTo>
                      <a:lnTo>
                        <a:pt x="9" y="29"/>
                      </a:lnTo>
                      <a:lnTo>
                        <a:pt x="8" y="30"/>
                      </a:lnTo>
                      <a:lnTo>
                        <a:pt x="8" y="31"/>
                      </a:lnTo>
                      <a:lnTo>
                        <a:pt x="7" y="31"/>
                      </a:lnTo>
                      <a:lnTo>
                        <a:pt x="7" y="31"/>
                      </a:lnTo>
                      <a:lnTo>
                        <a:pt x="6" y="33"/>
                      </a:lnTo>
                      <a:lnTo>
                        <a:pt x="6" y="34"/>
                      </a:lnTo>
                      <a:lnTo>
                        <a:pt x="4" y="34"/>
                      </a:lnTo>
                      <a:lnTo>
                        <a:pt x="4" y="34"/>
                      </a:lnTo>
                      <a:lnTo>
                        <a:pt x="4" y="35"/>
                      </a:lnTo>
                      <a:lnTo>
                        <a:pt x="3" y="37"/>
                      </a:lnTo>
                      <a:lnTo>
                        <a:pt x="3" y="37"/>
                      </a:lnTo>
                      <a:lnTo>
                        <a:pt x="2" y="38"/>
                      </a:lnTo>
                      <a:lnTo>
                        <a:pt x="2" y="38"/>
                      </a:lnTo>
                      <a:lnTo>
                        <a:pt x="2" y="39"/>
                      </a:lnTo>
                      <a:lnTo>
                        <a:pt x="2" y="39"/>
                      </a:lnTo>
                      <a:lnTo>
                        <a:pt x="0" y="41"/>
                      </a:lnTo>
                      <a:close/>
                    </a:path>
                  </a:pathLst>
                </a:custGeom>
                <a:solidFill>
                  <a:srgbClr val="2B2B2B"/>
                </a:solidFill>
                <a:ln w="9525">
                  <a:noFill/>
                  <a:round/>
                  <a:headEnd/>
                  <a:tailEnd/>
                </a:ln>
              </p:spPr>
              <p:txBody>
                <a:bodyPr/>
                <a:lstStyle/>
                <a:p>
                  <a:endParaRPr lang="pl-PL">
                    <a:latin typeface="+mn-lt"/>
                  </a:endParaRPr>
                </a:p>
              </p:txBody>
            </p:sp>
            <p:sp>
              <p:nvSpPr>
                <p:cNvPr id="136397" name="Freeform 205"/>
                <p:cNvSpPr>
                  <a:spLocks/>
                </p:cNvSpPr>
                <p:nvPr/>
              </p:nvSpPr>
              <p:spPr bwMode="auto">
                <a:xfrm>
                  <a:off x="5257" y="1219"/>
                  <a:ext cx="21" cy="34"/>
                </a:xfrm>
                <a:custGeom>
                  <a:avLst/>
                  <a:gdLst/>
                  <a:ahLst/>
                  <a:cxnLst>
                    <a:cxn ang="0">
                      <a:pos x="0" y="34"/>
                    </a:cxn>
                    <a:cxn ang="0">
                      <a:pos x="16" y="5"/>
                    </a:cxn>
                    <a:cxn ang="0">
                      <a:pos x="16" y="5"/>
                    </a:cxn>
                    <a:cxn ang="0">
                      <a:pos x="16" y="5"/>
                    </a:cxn>
                    <a:cxn ang="0">
                      <a:pos x="16" y="4"/>
                    </a:cxn>
                    <a:cxn ang="0">
                      <a:pos x="17" y="4"/>
                    </a:cxn>
                    <a:cxn ang="0">
                      <a:pos x="17" y="4"/>
                    </a:cxn>
                    <a:cxn ang="0">
                      <a:pos x="17" y="4"/>
                    </a:cxn>
                    <a:cxn ang="0">
                      <a:pos x="17" y="2"/>
                    </a:cxn>
                    <a:cxn ang="0">
                      <a:pos x="19" y="2"/>
                    </a:cxn>
                    <a:cxn ang="0">
                      <a:pos x="19" y="2"/>
                    </a:cxn>
                    <a:cxn ang="0">
                      <a:pos x="20" y="2"/>
                    </a:cxn>
                    <a:cxn ang="0">
                      <a:pos x="20" y="2"/>
                    </a:cxn>
                    <a:cxn ang="0">
                      <a:pos x="20" y="2"/>
                    </a:cxn>
                    <a:cxn ang="0">
                      <a:pos x="20" y="1"/>
                    </a:cxn>
                    <a:cxn ang="0">
                      <a:pos x="21" y="1"/>
                    </a:cxn>
                    <a:cxn ang="0">
                      <a:pos x="21" y="1"/>
                    </a:cxn>
                    <a:cxn ang="0">
                      <a:pos x="21" y="0"/>
                    </a:cxn>
                    <a:cxn ang="0">
                      <a:pos x="4" y="31"/>
                    </a:cxn>
                    <a:cxn ang="0">
                      <a:pos x="4" y="31"/>
                    </a:cxn>
                    <a:cxn ang="0">
                      <a:pos x="4" y="31"/>
                    </a:cxn>
                    <a:cxn ang="0">
                      <a:pos x="3" y="31"/>
                    </a:cxn>
                    <a:cxn ang="0">
                      <a:pos x="3" y="31"/>
                    </a:cxn>
                    <a:cxn ang="0">
                      <a:pos x="3" y="32"/>
                    </a:cxn>
                    <a:cxn ang="0">
                      <a:pos x="3" y="32"/>
                    </a:cxn>
                    <a:cxn ang="0">
                      <a:pos x="2" y="32"/>
                    </a:cxn>
                    <a:cxn ang="0">
                      <a:pos x="2" y="32"/>
                    </a:cxn>
                    <a:cxn ang="0">
                      <a:pos x="2" y="32"/>
                    </a:cxn>
                    <a:cxn ang="0">
                      <a:pos x="2" y="32"/>
                    </a:cxn>
                    <a:cxn ang="0">
                      <a:pos x="2" y="34"/>
                    </a:cxn>
                    <a:cxn ang="0">
                      <a:pos x="2" y="34"/>
                    </a:cxn>
                    <a:cxn ang="0">
                      <a:pos x="0" y="34"/>
                    </a:cxn>
                    <a:cxn ang="0">
                      <a:pos x="0" y="34"/>
                    </a:cxn>
                    <a:cxn ang="0">
                      <a:pos x="0" y="34"/>
                    </a:cxn>
                    <a:cxn ang="0">
                      <a:pos x="0" y="34"/>
                    </a:cxn>
                  </a:cxnLst>
                  <a:rect l="0" t="0" r="r" b="b"/>
                  <a:pathLst>
                    <a:path w="21" h="34">
                      <a:moveTo>
                        <a:pt x="0" y="34"/>
                      </a:moveTo>
                      <a:lnTo>
                        <a:pt x="16" y="5"/>
                      </a:lnTo>
                      <a:lnTo>
                        <a:pt x="16" y="5"/>
                      </a:lnTo>
                      <a:lnTo>
                        <a:pt x="16" y="5"/>
                      </a:lnTo>
                      <a:lnTo>
                        <a:pt x="16" y="4"/>
                      </a:lnTo>
                      <a:lnTo>
                        <a:pt x="17" y="4"/>
                      </a:lnTo>
                      <a:lnTo>
                        <a:pt x="17" y="4"/>
                      </a:lnTo>
                      <a:lnTo>
                        <a:pt x="17" y="4"/>
                      </a:lnTo>
                      <a:lnTo>
                        <a:pt x="17" y="2"/>
                      </a:lnTo>
                      <a:lnTo>
                        <a:pt x="19" y="2"/>
                      </a:lnTo>
                      <a:lnTo>
                        <a:pt x="19" y="2"/>
                      </a:lnTo>
                      <a:lnTo>
                        <a:pt x="20" y="2"/>
                      </a:lnTo>
                      <a:lnTo>
                        <a:pt x="20" y="2"/>
                      </a:lnTo>
                      <a:lnTo>
                        <a:pt x="20" y="2"/>
                      </a:lnTo>
                      <a:lnTo>
                        <a:pt x="20" y="1"/>
                      </a:lnTo>
                      <a:lnTo>
                        <a:pt x="21" y="1"/>
                      </a:lnTo>
                      <a:lnTo>
                        <a:pt x="21" y="1"/>
                      </a:lnTo>
                      <a:lnTo>
                        <a:pt x="21" y="0"/>
                      </a:lnTo>
                      <a:lnTo>
                        <a:pt x="4" y="31"/>
                      </a:lnTo>
                      <a:lnTo>
                        <a:pt x="4" y="31"/>
                      </a:lnTo>
                      <a:lnTo>
                        <a:pt x="4" y="31"/>
                      </a:lnTo>
                      <a:lnTo>
                        <a:pt x="3" y="31"/>
                      </a:lnTo>
                      <a:lnTo>
                        <a:pt x="3" y="31"/>
                      </a:lnTo>
                      <a:lnTo>
                        <a:pt x="3" y="32"/>
                      </a:lnTo>
                      <a:lnTo>
                        <a:pt x="3" y="32"/>
                      </a:lnTo>
                      <a:lnTo>
                        <a:pt x="2" y="32"/>
                      </a:lnTo>
                      <a:lnTo>
                        <a:pt x="2" y="32"/>
                      </a:lnTo>
                      <a:lnTo>
                        <a:pt x="2" y="32"/>
                      </a:lnTo>
                      <a:lnTo>
                        <a:pt x="2" y="32"/>
                      </a:lnTo>
                      <a:lnTo>
                        <a:pt x="2" y="34"/>
                      </a:lnTo>
                      <a:lnTo>
                        <a:pt x="2" y="34"/>
                      </a:lnTo>
                      <a:lnTo>
                        <a:pt x="0" y="34"/>
                      </a:lnTo>
                      <a:lnTo>
                        <a:pt x="0" y="34"/>
                      </a:lnTo>
                      <a:lnTo>
                        <a:pt x="0" y="34"/>
                      </a:lnTo>
                      <a:lnTo>
                        <a:pt x="0" y="34"/>
                      </a:lnTo>
                      <a:close/>
                    </a:path>
                  </a:pathLst>
                </a:custGeom>
                <a:solidFill>
                  <a:srgbClr val="3D3D3D"/>
                </a:solidFill>
                <a:ln w="9525">
                  <a:noFill/>
                  <a:round/>
                  <a:headEnd/>
                  <a:tailEnd/>
                </a:ln>
              </p:spPr>
              <p:txBody>
                <a:bodyPr/>
                <a:lstStyle/>
                <a:p>
                  <a:endParaRPr lang="pl-PL">
                    <a:latin typeface="+mn-lt"/>
                  </a:endParaRPr>
                </a:p>
              </p:txBody>
            </p:sp>
            <p:sp>
              <p:nvSpPr>
                <p:cNvPr id="136398" name="Freeform 206"/>
                <p:cNvSpPr>
                  <a:spLocks/>
                </p:cNvSpPr>
                <p:nvPr/>
              </p:nvSpPr>
              <p:spPr bwMode="auto">
                <a:xfrm>
                  <a:off x="5261" y="1216"/>
                  <a:ext cx="23" cy="34"/>
                </a:xfrm>
                <a:custGeom>
                  <a:avLst/>
                  <a:gdLst/>
                  <a:ahLst/>
                  <a:cxnLst>
                    <a:cxn ang="0">
                      <a:pos x="0" y="34"/>
                    </a:cxn>
                    <a:cxn ang="0">
                      <a:pos x="17" y="3"/>
                    </a:cxn>
                    <a:cxn ang="0">
                      <a:pos x="17" y="3"/>
                    </a:cxn>
                    <a:cxn ang="0">
                      <a:pos x="19" y="3"/>
                    </a:cxn>
                    <a:cxn ang="0">
                      <a:pos x="19" y="3"/>
                    </a:cxn>
                    <a:cxn ang="0">
                      <a:pos x="19" y="3"/>
                    </a:cxn>
                    <a:cxn ang="0">
                      <a:pos x="19" y="3"/>
                    </a:cxn>
                    <a:cxn ang="0">
                      <a:pos x="20" y="3"/>
                    </a:cxn>
                    <a:cxn ang="0">
                      <a:pos x="20" y="3"/>
                    </a:cxn>
                    <a:cxn ang="0">
                      <a:pos x="20" y="3"/>
                    </a:cxn>
                    <a:cxn ang="0">
                      <a:pos x="20" y="1"/>
                    </a:cxn>
                    <a:cxn ang="0">
                      <a:pos x="20" y="1"/>
                    </a:cxn>
                    <a:cxn ang="0">
                      <a:pos x="21" y="1"/>
                    </a:cxn>
                    <a:cxn ang="0">
                      <a:pos x="21" y="1"/>
                    </a:cxn>
                    <a:cxn ang="0">
                      <a:pos x="21" y="1"/>
                    </a:cxn>
                    <a:cxn ang="0">
                      <a:pos x="21" y="1"/>
                    </a:cxn>
                    <a:cxn ang="0">
                      <a:pos x="21" y="0"/>
                    </a:cxn>
                    <a:cxn ang="0">
                      <a:pos x="23" y="0"/>
                    </a:cxn>
                    <a:cxn ang="0">
                      <a:pos x="4" y="32"/>
                    </a:cxn>
                    <a:cxn ang="0">
                      <a:pos x="4" y="32"/>
                    </a:cxn>
                    <a:cxn ang="0">
                      <a:pos x="4" y="32"/>
                    </a:cxn>
                    <a:cxn ang="0">
                      <a:pos x="3" y="32"/>
                    </a:cxn>
                    <a:cxn ang="0">
                      <a:pos x="3" y="32"/>
                    </a:cxn>
                    <a:cxn ang="0">
                      <a:pos x="3" y="32"/>
                    </a:cxn>
                    <a:cxn ang="0">
                      <a:pos x="3" y="33"/>
                    </a:cxn>
                    <a:cxn ang="0">
                      <a:pos x="3" y="33"/>
                    </a:cxn>
                    <a:cxn ang="0">
                      <a:pos x="3" y="33"/>
                    </a:cxn>
                    <a:cxn ang="0">
                      <a:pos x="2" y="33"/>
                    </a:cxn>
                    <a:cxn ang="0">
                      <a:pos x="2" y="33"/>
                    </a:cxn>
                    <a:cxn ang="0">
                      <a:pos x="2" y="33"/>
                    </a:cxn>
                    <a:cxn ang="0">
                      <a:pos x="2" y="33"/>
                    </a:cxn>
                    <a:cxn ang="0">
                      <a:pos x="0" y="33"/>
                    </a:cxn>
                    <a:cxn ang="0">
                      <a:pos x="0" y="34"/>
                    </a:cxn>
                    <a:cxn ang="0">
                      <a:pos x="0" y="34"/>
                    </a:cxn>
                    <a:cxn ang="0">
                      <a:pos x="0" y="34"/>
                    </a:cxn>
                  </a:cxnLst>
                  <a:rect l="0" t="0" r="r" b="b"/>
                  <a:pathLst>
                    <a:path w="23" h="34">
                      <a:moveTo>
                        <a:pt x="0" y="34"/>
                      </a:moveTo>
                      <a:lnTo>
                        <a:pt x="17" y="3"/>
                      </a:lnTo>
                      <a:lnTo>
                        <a:pt x="17" y="3"/>
                      </a:lnTo>
                      <a:lnTo>
                        <a:pt x="19" y="3"/>
                      </a:lnTo>
                      <a:lnTo>
                        <a:pt x="19" y="3"/>
                      </a:lnTo>
                      <a:lnTo>
                        <a:pt x="19" y="3"/>
                      </a:lnTo>
                      <a:lnTo>
                        <a:pt x="19" y="3"/>
                      </a:lnTo>
                      <a:lnTo>
                        <a:pt x="20" y="3"/>
                      </a:lnTo>
                      <a:lnTo>
                        <a:pt x="20" y="3"/>
                      </a:lnTo>
                      <a:lnTo>
                        <a:pt x="20" y="3"/>
                      </a:lnTo>
                      <a:lnTo>
                        <a:pt x="20" y="1"/>
                      </a:lnTo>
                      <a:lnTo>
                        <a:pt x="20" y="1"/>
                      </a:lnTo>
                      <a:lnTo>
                        <a:pt x="21" y="1"/>
                      </a:lnTo>
                      <a:lnTo>
                        <a:pt x="21" y="1"/>
                      </a:lnTo>
                      <a:lnTo>
                        <a:pt x="21" y="1"/>
                      </a:lnTo>
                      <a:lnTo>
                        <a:pt x="21" y="1"/>
                      </a:lnTo>
                      <a:lnTo>
                        <a:pt x="21" y="0"/>
                      </a:lnTo>
                      <a:lnTo>
                        <a:pt x="23" y="0"/>
                      </a:lnTo>
                      <a:lnTo>
                        <a:pt x="4" y="32"/>
                      </a:lnTo>
                      <a:lnTo>
                        <a:pt x="4" y="32"/>
                      </a:lnTo>
                      <a:lnTo>
                        <a:pt x="4" y="32"/>
                      </a:lnTo>
                      <a:lnTo>
                        <a:pt x="3" y="32"/>
                      </a:lnTo>
                      <a:lnTo>
                        <a:pt x="3" y="32"/>
                      </a:lnTo>
                      <a:lnTo>
                        <a:pt x="3" y="32"/>
                      </a:lnTo>
                      <a:lnTo>
                        <a:pt x="3" y="33"/>
                      </a:lnTo>
                      <a:lnTo>
                        <a:pt x="3" y="33"/>
                      </a:lnTo>
                      <a:lnTo>
                        <a:pt x="3" y="33"/>
                      </a:lnTo>
                      <a:lnTo>
                        <a:pt x="2" y="33"/>
                      </a:lnTo>
                      <a:lnTo>
                        <a:pt x="2" y="33"/>
                      </a:lnTo>
                      <a:lnTo>
                        <a:pt x="2" y="33"/>
                      </a:lnTo>
                      <a:lnTo>
                        <a:pt x="2" y="33"/>
                      </a:lnTo>
                      <a:lnTo>
                        <a:pt x="0" y="33"/>
                      </a:lnTo>
                      <a:lnTo>
                        <a:pt x="0" y="34"/>
                      </a:lnTo>
                      <a:lnTo>
                        <a:pt x="0" y="34"/>
                      </a:lnTo>
                      <a:lnTo>
                        <a:pt x="0" y="34"/>
                      </a:lnTo>
                      <a:close/>
                    </a:path>
                  </a:pathLst>
                </a:custGeom>
                <a:solidFill>
                  <a:srgbClr val="4F4F4F"/>
                </a:solidFill>
                <a:ln w="9525">
                  <a:noFill/>
                  <a:round/>
                  <a:headEnd/>
                  <a:tailEnd/>
                </a:ln>
              </p:spPr>
              <p:txBody>
                <a:bodyPr/>
                <a:lstStyle/>
                <a:p>
                  <a:endParaRPr lang="pl-PL">
                    <a:latin typeface="+mn-lt"/>
                  </a:endParaRPr>
                </a:p>
              </p:txBody>
            </p:sp>
            <p:sp>
              <p:nvSpPr>
                <p:cNvPr id="136399" name="Freeform 207"/>
                <p:cNvSpPr>
                  <a:spLocks/>
                </p:cNvSpPr>
                <p:nvPr/>
              </p:nvSpPr>
              <p:spPr bwMode="auto">
                <a:xfrm>
                  <a:off x="5265" y="1215"/>
                  <a:ext cx="23" cy="33"/>
                </a:xfrm>
                <a:custGeom>
                  <a:avLst/>
                  <a:gdLst/>
                  <a:ahLst/>
                  <a:cxnLst>
                    <a:cxn ang="0">
                      <a:pos x="0" y="33"/>
                    </a:cxn>
                    <a:cxn ang="0">
                      <a:pos x="19" y="1"/>
                    </a:cxn>
                    <a:cxn ang="0">
                      <a:pos x="19" y="1"/>
                    </a:cxn>
                    <a:cxn ang="0">
                      <a:pos x="19" y="1"/>
                    </a:cxn>
                    <a:cxn ang="0">
                      <a:pos x="20" y="1"/>
                    </a:cxn>
                    <a:cxn ang="0">
                      <a:pos x="20" y="1"/>
                    </a:cxn>
                    <a:cxn ang="0">
                      <a:pos x="20" y="1"/>
                    </a:cxn>
                    <a:cxn ang="0">
                      <a:pos x="20" y="1"/>
                    </a:cxn>
                    <a:cxn ang="0">
                      <a:pos x="20" y="1"/>
                    </a:cxn>
                    <a:cxn ang="0">
                      <a:pos x="21" y="1"/>
                    </a:cxn>
                    <a:cxn ang="0">
                      <a:pos x="21" y="1"/>
                    </a:cxn>
                    <a:cxn ang="0">
                      <a:pos x="21" y="1"/>
                    </a:cxn>
                    <a:cxn ang="0">
                      <a:pos x="21" y="0"/>
                    </a:cxn>
                    <a:cxn ang="0">
                      <a:pos x="23" y="0"/>
                    </a:cxn>
                    <a:cxn ang="0">
                      <a:pos x="23" y="0"/>
                    </a:cxn>
                    <a:cxn ang="0">
                      <a:pos x="23" y="0"/>
                    </a:cxn>
                    <a:cxn ang="0">
                      <a:pos x="23" y="0"/>
                    </a:cxn>
                    <a:cxn ang="0">
                      <a:pos x="23" y="0"/>
                    </a:cxn>
                    <a:cxn ang="0">
                      <a:pos x="4" y="31"/>
                    </a:cxn>
                    <a:cxn ang="0">
                      <a:pos x="4" y="31"/>
                    </a:cxn>
                    <a:cxn ang="0">
                      <a:pos x="3" y="31"/>
                    </a:cxn>
                    <a:cxn ang="0">
                      <a:pos x="3" y="31"/>
                    </a:cxn>
                    <a:cxn ang="0">
                      <a:pos x="3" y="31"/>
                    </a:cxn>
                    <a:cxn ang="0">
                      <a:pos x="3" y="31"/>
                    </a:cxn>
                    <a:cxn ang="0">
                      <a:pos x="3" y="31"/>
                    </a:cxn>
                    <a:cxn ang="0">
                      <a:pos x="3" y="31"/>
                    </a:cxn>
                    <a:cxn ang="0">
                      <a:pos x="2" y="33"/>
                    </a:cxn>
                    <a:cxn ang="0">
                      <a:pos x="2" y="33"/>
                    </a:cxn>
                    <a:cxn ang="0">
                      <a:pos x="2" y="33"/>
                    </a:cxn>
                    <a:cxn ang="0">
                      <a:pos x="2" y="33"/>
                    </a:cxn>
                    <a:cxn ang="0">
                      <a:pos x="2" y="33"/>
                    </a:cxn>
                    <a:cxn ang="0">
                      <a:pos x="2" y="33"/>
                    </a:cxn>
                    <a:cxn ang="0">
                      <a:pos x="0" y="33"/>
                    </a:cxn>
                    <a:cxn ang="0">
                      <a:pos x="0" y="33"/>
                    </a:cxn>
                    <a:cxn ang="0">
                      <a:pos x="0" y="33"/>
                    </a:cxn>
                  </a:cxnLst>
                  <a:rect l="0" t="0" r="r" b="b"/>
                  <a:pathLst>
                    <a:path w="23" h="33">
                      <a:moveTo>
                        <a:pt x="0" y="33"/>
                      </a:moveTo>
                      <a:lnTo>
                        <a:pt x="19" y="1"/>
                      </a:lnTo>
                      <a:lnTo>
                        <a:pt x="19" y="1"/>
                      </a:lnTo>
                      <a:lnTo>
                        <a:pt x="19" y="1"/>
                      </a:lnTo>
                      <a:lnTo>
                        <a:pt x="20" y="1"/>
                      </a:lnTo>
                      <a:lnTo>
                        <a:pt x="20" y="1"/>
                      </a:lnTo>
                      <a:lnTo>
                        <a:pt x="20" y="1"/>
                      </a:lnTo>
                      <a:lnTo>
                        <a:pt x="20" y="1"/>
                      </a:lnTo>
                      <a:lnTo>
                        <a:pt x="20" y="1"/>
                      </a:lnTo>
                      <a:lnTo>
                        <a:pt x="21" y="1"/>
                      </a:lnTo>
                      <a:lnTo>
                        <a:pt x="21" y="1"/>
                      </a:lnTo>
                      <a:lnTo>
                        <a:pt x="21" y="1"/>
                      </a:lnTo>
                      <a:lnTo>
                        <a:pt x="21" y="0"/>
                      </a:lnTo>
                      <a:lnTo>
                        <a:pt x="23" y="0"/>
                      </a:lnTo>
                      <a:lnTo>
                        <a:pt x="23" y="0"/>
                      </a:lnTo>
                      <a:lnTo>
                        <a:pt x="23" y="0"/>
                      </a:lnTo>
                      <a:lnTo>
                        <a:pt x="23" y="0"/>
                      </a:lnTo>
                      <a:lnTo>
                        <a:pt x="23" y="0"/>
                      </a:lnTo>
                      <a:lnTo>
                        <a:pt x="4" y="31"/>
                      </a:lnTo>
                      <a:lnTo>
                        <a:pt x="4" y="31"/>
                      </a:lnTo>
                      <a:lnTo>
                        <a:pt x="3" y="31"/>
                      </a:lnTo>
                      <a:lnTo>
                        <a:pt x="3" y="31"/>
                      </a:lnTo>
                      <a:lnTo>
                        <a:pt x="3" y="31"/>
                      </a:lnTo>
                      <a:lnTo>
                        <a:pt x="3" y="31"/>
                      </a:lnTo>
                      <a:lnTo>
                        <a:pt x="3" y="31"/>
                      </a:lnTo>
                      <a:lnTo>
                        <a:pt x="3" y="31"/>
                      </a:lnTo>
                      <a:lnTo>
                        <a:pt x="2" y="33"/>
                      </a:lnTo>
                      <a:lnTo>
                        <a:pt x="2" y="33"/>
                      </a:lnTo>
                      <a:lnTo>
                        <a:pt x="2" y="33"/>
                      </a:lnTo>
                      <a:lnTo>
                        <a:pt x="2" y="33"/>
                      </a:lnTo>
                      <a:lnTo>
                        <a:pt x="2" y="33"/>
                      </a:lnTo>
                      <a:lnTo>
                        <a:pt x="2" y="33"/>
                      </a:lnTo>
                      <a:lnTo>
                        <a:pt x="0" y="33"/>
                      </a:lnTo>
                      <a:lnTo>
                        <a:pt x="0" y="33"/>
                      </a:lnTo>
                      <a:lnTo>
                        <a:pt x="0" y="33"/>
                      </a:lnTo>
                      <a:close/>
                    </a:path>
                  </a:pathLst>
                </a:custGeom>
                <a:solidFill>
                  <a:srgbClr val="616161"/>
                </a:solidFill>
                <a:ln w="9525">
                  <a:noFill/>
                  <a:round/>
                  <a:headEnd/>
                  <a:tailEnd/>
                </a:ln>
              </p:spPr>
              <p:txBody>
                <a:bodyPr/>
                <a:lstStyle/>
                <a:p>
                  <a:endParaRPr lang="pl-PL">
                    <a:latin typeface="+mn-lt"/>
                  </a:endParaRPr>
                </a:p>
              </p:txBody>
            </p:sp>
            <p:sp>
              <p:nvSpPr>
                <p:cNvPr id="136400" name="Freeform 208"/>
                <p:cNvSpPr>
                  <a:spLocks/>
                </p:cNvSpPr>
                <p:nvPr/>
              </p:nvSpPr>
              <p:spPr bwMode="auto">
                <a:xfrm>
                  <a:off x="5269" y="1214"/>
                  <a:ext cx="22" cy="32"/>
                </a:xfrm>
                <a:custGeom>
                  <a:avLst/>
                  <a:gdLst/>
                  <a:ahLst/>
                  <a:cxnLst>
                    <a:cxn ang="0">
                      <a:pos x="0" y="32"/>
                    </a:cxn>
                    <a:cxn ang="0">
                      <a:pos x="19" y="1"/>
                    </a:cxn>
                    <a:cxn ang="0">
                      <a:pos x="20" y="1"/>
                    </a:cxn>
                    <a:cxn ang="0">
                      <a:pos x="20" y="1"/>
                    </a:cxn>
                    <a:cxn ang="0">
                      <a:pos x="20" y="1"/>
                    </a:cxn>
                    <a:cxn ang="0">
                      <a:pos x="20" y="1"/>
                    </a:cxn>
                    <a:cxn ang="0">
                      <a:pos x="20" y="1"/>
                    </a:cxn>
                    <a:cxn ang="0">
                      <a:pos x="20" y="0"/>
                    </a:cxn>
                    <a:cxn ang="0">
                      <a:pos x="21" y="0"/>
                    </a:cxn>
                    <a:cxn ang="0">
                      <a:pos x="21" y="0"/>
                    </a:cxn>
                    <a:cxn ang="0">
                      <a:pos x="21" y="0"/>
                    </a:cxn>
                    <a:cxn ang="0">
                      <a:pos x="21" y="0"/>
                    </a:cxn>
                    <a:cxn ang="0">
                      <a:pos x="21" y="0"/>
                    </a:cxn>
                    <a:cxn ang="0">
                      <a:pos x="21" y="0"/>
                    </a:cxn>
                    <a:cxn ang="0">
                      <a:pos x="21" y="0"/>
                    </a:cxn>
                    <a:cxn ang="0">
                      <a:pos x="22" y="0"/>
                    </a:cxn>
                    <a:cxn ang="0">
                      <a:pos x="22" y="0"/>
                    </a:cxn>
                    <a:cxn ang="0">
                      <a:pos x="22" y="0"/>
                    </a:cxn>
                    <a:cxn ang="0">
                      <a:pos x="3" y="31"/>
                    </a:cxn>
                    <a:cxn ang="0">
                      <a:pos x="3" y="31"/>
                    </a:cxn>
                    <a:cxn ang="0">
                      <a:pos x="3" y="31"/>
                    </a:cxn>
                    <a:cxn ang="0">
                      <a:pos x="3" y="31"/>
                    </a:cxn>
                    <a:cxn ang="0">
                      <a:pos x="3" y="31"/>
                    </a:cxn>
                    <a:cxn ang="0">
                      <a:pos x="2" y="31"/>
                    </a:cxn>
                    <a:cxn ang="0">
                      <a:pos x="2" y="31"/>
                    </a:cxn>
                    <a:cxn ang="0">
                      <a:pos x="2" y="31"/>
                    </a:cxn>
                    <a:cxn ang="0">
                      <a:pos x="2" y="31"/>
                    </a:cxn>
                    <a:cxn ang="0">
                      <a:pos x="2" y="31"/>
                    </a:cxn>
                    <a:cxn ang="0">
                      <a:pos x="2" y="31"/>
                    </a:cxn>
                    <a:cxn ang="0">
                      <a:pos x="0" y="31"/>
                    </a:cxn>
                    <a:cxn ang="0">
                      <a:pos x="0" y="31"/>
                    </a:cxn>
                    <a:cxn ang="0">
                      <a:pos x="0" y="32"/>
                    </a:cxn>
                    <a:cxn ang="0">
                      <a:pos x="0" y="32"/>
                    </a:cxn>
                    <a:cxn ang="0">
                      <a:pos x="0" y="32"/>
                    </a:cxn>
                    <a:cxn ang="0">
                      <a:pos x="0" y="32"/>
                    </a:cxn>
                  </a:cxnLst>
                  <a:rect l="0" t="0" r="r" b="b"/>
                  <a:pathLst>
                    <a:path w="22" h="32">
                      <a:moveTo>
                        <a:pt x="0" y="32"/>
                      </a:moveTo>
                      <a:lnTo>
                        <a:pt x="19" y="1"/>
                      </a:lnTo>
                      <a:lnTo>
                        <a:pt x="20" y="1"/>
                      </a:lnTo>
                      <a:lnTo>
                        <a:pt x="20" y="1"/>
                      </a:lnTo>
                      <a:lnTo>
                        <a:pt x="20" y="1"/>
                      </a:lnTo>
                      <a:lnTo>
                        <a:pt x="20" y="1"/>
                      </a:lnTo>
                      <a:lnTo>
                        <a:pt x="20" y="1"/>
                      </a:lnTo>
                      <a:lnTo>
                        <a:pt x="20" y="0"/>
                      </a:lnTo>
                      <a:lnTo>
                        <a:pt x="21" y="0"/>
                      </a:lnTo>
                      <a:lnTo>
                        <a:pt x="21" y="0"/>
                      </a:lnTo>
                      <a:lnTo>
                        <a:pt x="21" y="0"/>
                      </a:lnTo>
                      <a:lnTo>
                        <a:pt x="21" y="0"/>
                      </a:lnTo>
                      <a:lnTo>
                        <a:pt x="21" y="0"/>
                      </a:lnTo>
                      <a:lnTo>
                        <a:pt x="21" y="0"/>
                      </a:lnTo>
                      <a:lnTo>
                        <a:pt x="21" y="0"/>
                      </a:lnTo>
                      <a:lnTo>
                        <a:pt x="22" y="0"/>
                      </a:lnTo>
                      <a:lnTo>
                        <a:pt x="22" y="0"/>
                      </a:lnTo>
                      <a:lnTo>
                        <a:pt x="22" y="0"/>
                      </a:lnTo>
                      <a:lnTo>
                        <a:pt x="3" y="31"/>
                      </a:lnTo>
                      <a:lnTo>
                        <a:pt x="3" y="31"/>
                      </a:lnTo>
                      <a:lnTo>
                        <a:pt x="3" y="31"/>
                      </a:lnTo>
                      <a:lnTo>
                        <a:pt x="3" y="31"/>
                      </a:lnTo>
                      <a:lnTo>
                        <a:pt x="3" y="31"/>
                      </a:lnTo>
                      <a:lnTo>
                        <a:pt x="2" y="31"/>
                      </a:lnTo>
                      <a:lnTo>
                        <a:pt x="2" y="31"/>
                      </a:lnTo>
                      <a:lnTo>
                        <a:pt x="2" y="31"/>
                      </a:lnTo>
                      <a:lnTo>
                        <a:pt x="2" y="31"/>
                      </a:lnTo>
                      <a:lnTo>
                        <a:pt x="2" y="31"/>
                      </a:lnTo>
                      <a:lnTo>
                        <a:pt x="2" y="31"/>
                      </a:lnTo>
                      <a:lnTo>
                        <a:pt x="0" y="31"/>
                      </a:lnTo>
                      <a:lnTo>
                        <a:pt x="0" y="31"/>
                      </a:lnTo>
                      <a:lnTo>
                        <a:pt x="0" y="32"/>
                      </a:lnTo>
                      <a:lnTo>
                        <a:pt x="0" y="32"/>
                      </a:lnTo>
                      <a:lnTo>
                        <a:pt x="0" y="32"/>
                      </a:lnTo>
                      <a:lnTo>
                        <a:pt x="0" y="32"/>
                      </a:lnTo>
                      <a:close/>
                    </a:path>
                  </a:pathLst>
                </a:custGeom>
                <a:solidFill>
                  <a:srgbClr val="737373"/>
                </a:solidFill>
                <a:ln w="9525">
                  <a:noFill/>
                  <a:round/>
                  <a:headEnd/>
                  <a:tailEnd/>
                </a:ln>
              </p:spPr>
              <p:txBody>
                <a:bodyPr/>
                <a:lstStyle/>
                <a:p>
                  <a:endParaRPr lang="pl-PL">
                    <a:latin typeface="+mn-lt"/>
                  </a:endParaRPr>
                </a:p>
              </p:txBody>
            </p:sp>
            <p:sp>
              <p:nvSpPr>
                <p:cNvPr id="136401" name="Freeform 209"/>
                <p:cNvSpPr>
                  <a:spLocks/>
                </p:cNvSpPr>
                <p:nvPr/>
              </p:nvSpPr>
              <p:spPr bwMode="auto">
                <a:xfrm>
                  <a:off x="5248" y="1214"/>
                  <a:ext cx="43" cy="51"/>
                </a:xfrm>
                <a:custGeom>
                  <a:avLst/>
                  <a:gdLst/>
                  <a:ahLst/>
                  <a:cxnLst>
                    <a:cxn ang="0">
                      <a:pos x="23" y="32"/>
                    </a:cxn>
                    <a:cxn ang="0">
                      <a:pos x="21" y="32"/>
                    </a:cxn>
                    <a:cxn ang="0">
                      <a:pos x="19" y="34"/>
                    </a:cxn>
                    <a:cxn ang="0">
                      <a:pos x="17" y="34"/>
                    </a:cxn>
                    <a:cxn ang="0">
                      <a:pos x="16" y="35"/>
                    </a:cxn>
                    <a:cxn ang="0">
                      <a:pos x="13" y="35"/>
                    </a:cxn>
                    <a:cxn ang="0">
                      <a:pos x="12" y="36"/>
                    </a:cxn>
                    <a:cxn ang="0">
                      <a:pos x="11" y="37"/>
                    </a:cxn>
                    <a:cxn ang="0">
                      <a:pos x="9" y="39"/>
                    </a:cxn>
                    <a:cxn ang="0">
                      <a:pos x="8" y="40"/>
                    </a:cxn>
                    <a:cxn ang="0">
                      <a:pos x="7" y="41"/>
                    </a:cxn>
                    <a:cxn ang="0">
                      <a:pos x="6" y="43"/>
                    </a:cxn>
                    <a:cxn ang="0">
                      <a:pos x="4" y="44"/>
                    </a:cxn>
                    <a:cxn ang="0">
                      <a:pos x="3" y="47"/>
                    </a:cxn>
                    <a:cxn ang="0">
                      <a:pos x="2" y="48"/>
                    </a:cxn>
                    <a:cxn ang="0">
                      <a:pos x="2" y="49"/>
                    </a:cxn>
                    <a:cxn ang="0">
                      <a:pos x="15" y="23"/>
                    </a:cxn>
                    <a:cxn ang="0">
                      <a:pos x="16" y="20"/>
                    </a:cxn>
                    <a:cxn ang="0">
                      <a:pos x="17" y="19"/>
                    </a:cxn>
                    <a:cxn ang="0">
                      <a:pos x="19" y="17"/>
                    </a:cxn>
                    <a:cxn ang="0">
                      <a:pos x="20" y="15"/>
                    </a:cxn>
                    <a:cxn ang="0">
                      <a:pos x="21" y="14"/>
                    </a:cxn>
                    <a:cxn ang="0">
                      <a:pos x="23" y="11"/>
                    </a:cxn>
                    <a:cxn ang="0">
                      <a:pos x="25" y="10"/>
                    </a:cxn>
                    <a:cxn ang="0">
                      <a:pos x="26" y="9"/>
                    </a:cxn>
                    <a:cxn ang="0">
                      <a:pos x="28" y="7"/>
                    </a:cxn>
                    <a:cxn ang="0">
                      <a:pos x="30" y="6"/>
                    </a:cxn>
                    <a:cxn ang="0">
                      <a:pos x="32" y="5"/>
                    </a:cxn>
                    <a:cxn ang="0">
                      <a:pos x="34" y="3"/>
                    </a:cxn>
                    <a:cxn ang="0">
                      <a:pos x="37" y="2"/>
                    </a:cxn>
                    <a:cxn ang="0">
                      <a:pos x="38" y="1"/>
                    </a:cxn>
                    <a:cxn ang="0">
                      <a:pos x="41" y="1"/>
                    </a:cxn>
                    <a:cxn ang="0">
                      <a:pos x="43" y="0"/>
                    </a:cxn>
                  </a:cxnLst>
                  <a:rect l="0" t="0" r="r" b="b"/>
                  <a:pathLst>
                    <a:path w="43" h="51">
                      <a:moveTo>
                        <a:pt x="24" y="31"/>
                      </a:moveTo>
                      <a:lnTo>
                        <a:pt x="23" y="32"/>
                      </a:lnTo>
                      <a:lnTo>
                        <a:pt x="21" y="32"/>
                      </a:lnTo>
                      <a:lnTo>
                        <a:pt x="21" y="32"/>
                      </a:lnTo>
                      <a:lnTo>
                        <a:pt x="20" y="32"/>
                      </a:lnTo>
                      <a:lnTo>
                        <a:pt x="19" y="34"/>
                      </a:lnTo>
                      <a:lnTo>
                        <a:pt x="19" y="34"/>
                      </a:lnTo>
                      <a:lnTo>
                        <a:pt x="17" y="34"/>
                      </a:lnTo>
                      <a:lnTo>
                        <a:pt x="16" y="34"/>
                      </a:lnTo>
                      <a:lnTo>
                        <a:pt x="16" y="35"/>
                      </a:lnTo>
                      <a:lnTo>
                        <a:pt x="15" y="35"/>
                      </a:lnTo>
                      <a:lnTo>
                        <a:pt x="13" y="35"/>
                      </a:lnTo>
                      <a:lnTo>
                        <a:pt x="13" y="36"/>
                      </a:lnTo>
                      <a:lnTo>
                        <a:pt x="12" y="36"/>
                      </a:lnTo>
                      <a:lnTo>
                        <a:pt x="12" y="37"/>
                      </a:lnTo>
                      <a:lnTo>
                        <a:pt x="11" y="37"/>
                      </a:lnTo>
                      <a:lnTo>
                        <a:pt x="11" y="39"/>
                      </a:lnTo>
                      <a:lnTo>
                        <a:pt x="9" y="39"/>
                      </a:lnTo>
                      <a:lnTo>
                        <a:pt x="8" y="40"/>
                      </a:lnTo>
                      <a:lnTo>
                        <a:pt x="8" y="40"/>
                      </a:lnTo>
                      <a:lnTo>
                        <a:pt x="8" y="41"/>
                      </a:lnTo>
                      <a:lnTo>
                        <a:pt x="7" y="41"/>
                      </a:lnTo>
                      <a:lnTo>
                        <a:pt x="6" y="43"/>
                      </a:lnTo>
                      <a:lnTo>
                        <a:pt x="6" y="43"/>
                      </a:lnTo>
                      <a:lnTo>
                        <a:pt x="4" y="44"/>
                      </a:lnTo>
                      <a:lnTo>
                        <a:pt x="4" y="44"/>
                      </a:lnTo>
                      <a:lnTo>
                        <a:pt x="4" y="45"/>
                      </a:lnTo>
                      <a:lnTo>
                        <a:pt x="3" y="47"/>
                      </a:lnTo>
                      <a:lnTo>
                        <a:pt x="3" y="47"/>
                      </a:lnTo>
                      <a:lnTo>
                        <a:pt x="2" y="48"/>
                      </a:lnTo>
                      <a:lnTo>
                        <a:pt x="2" y="48"/>
                      </a:lnTo>
                      <a:lnTo>
                        <a:pt x="2" y="49"/>
                      </a:lnTo>
                      <a:lnTo>
                        <a:pt x="0" y="51"/>
                      </a:lnTo>
                      <a:lnTo>
                        <a:pt x="15" y="23"/>
                      </a:lnTo>
                      <a:lnTo>
                        <a:pt x="15" y="22"/>
                      </a:lnTo>
                      <a:lnTo>
                        <a:pt x="16" y="20"/>
                      </a:lnTo>
                      <a:lnTo>
                        <a:pt x="16" y="19"/>
                      </a:lnTo>
                      <a:lnTo>
                        <a:pt x="17" y="19"/>
                      </a:lnTo>
                      <a:lnTo>
                        <a:pt x="17" y="18"/>
                      </a:lnTo>
                      <a:lnTo>
                        <a:pt x="19" y="17"/>
                      </a:lnTo>
                      <a:lnTo>
                        <a:pt x="19" y="17"/>
                      </a:lnTo>
                      <a:lnTo>
                        <a:pt x="20" y="15"/>
                      </a:lnTo>
                      <a:lnTo>
                        <a:pt x="20" y="15"/>
                      </a:lnTo>
                      <a:lnTo>
                        <a:pt x="21" y="14"/>
                      </a:lnTo>
                      <a:lnTo>
                        <a:pt x="23" y="13"/>
                      </a:lnTo>
                      <a:lnTo>
                        <a:pt x="23" y="11"/>
                      </a:lnTo>
                      <a:lnTo>
                        <a:pt x="24" y="11"/>
                      </a:lnTo>
                      <a:lnTo>
                        <a:pt x="25" y="10"/>
                      </a:lnTo>
                      <a:lnTo>
                        <a:pt x="26" y="10"/>
                      </a:lnTo>
                      <a:lnTo>
                        <a:pt x="26" y="9"/>
                      </a:lnTo>
                      <a:lnTo>
                        <a:pt x="28" y="9"/>
                      </a:lnTo>
                      <a:lnTo>
                        <a:pt x="28" y="7"/>
                      </a:lnTo>
                      <a:lnTo>
                        <a:pt x="29" y="6"/>
                      </a:lnTo>
                      <a:lnTo>
                        <a:pt x="30" y="6"/>
                      </a:lnTo>
                      <a:lnTo>
                        <a:pt x="32" y="6"/>
                      </a:lnTo>
                      <a:lnTo>
                        <a:pt x="32" y="5"/>
                      </a:lnTo>
                      <a:lnTo>
                        <a:pt x="33" y="3"/>
                      </a:lnTo>
                      <a:lnTo>
                        <a:pt x="34" y="3"/>
                      </a:lnTo>
                      <a:lnTo>
                        <a:pt x="36" y="3"/>
                      </a:lnTo>
                      <a:lnTo>
                        <a:pt x="37" y="2"/>
                      </a:lnTo>
                      <a:lnTo>
                        <a:pt x="37" y="2"/>
                      </a:lnTo>
                      <a:lnTo>
                        <a:pt x="38" y="1"/>
                      </a:lnTo>
                      <a:lnTo>
                        <a:pt x="40" y="1"/>
                      </a:lnTo>
                      <a:lnTo>
                        <a:pt x="41" y="1"/>
                      </a:lnTo>
                      <a:lnTo>
                        <a:pt x="42" y="1"/>
                      </a:lnTo>
                      <a:lnTo>
                        <a:pt x="43" y="0"/>
                      </a:lnTo>
                      <a:lnTo>
                        <a:pt x="24" y="31"/>
                      </a:lnTo>
                      <a:close/>
                    </a:path>
                  </a:pathLst>
                </a:custGeom>
                <a:solidFill>
                  <a:srgbClr val="7F334C"/>
                </a:solidFill>
                <a:ln w="9525">
                  <a:noFill/>
                  <a:round/>
                  <a:headEnd/>
                  <a:tailEnd/>
                </a:ln>
              </p:spPr>
              <p:txBody>
                <a:bodyPr/>
                <a:lstStyle/>
                <a:p>
                  <a:endParaRPr lang="pl-PL">
                    <a:latin typeface="+mn-lt"/>
                  </a:endParaRPr>
                </a:p>
              </p:txBody>
            </p:sp>
            <p:sp>
              <p:nvSpPr>
                <p:cNvPr id="136402" name="Freeform 210"/>
                <p:cNvSpPr>
                  <a:spLocks/>
                </p:cNvSpPr>
                <p:nvPr/>
              </p:nvSpPr>
              <p:spPr bwMode="auto">
                <a:xfrm>
                  <a:off x="5257" y="1240"/>
                  <a:ext cx="6" cy="9"/>
                </a:xfrm>
                <a:custGeom>
                  <a:avLst/>
                  <a:gdLst/>
                  <a:ahLst/>
                  <a:cxnLst>
                    <a:cxn ang="0">
                      <a:pos x="0" y="9"/>
                    </a:cxn>
                    <a:cxn ang="0">
                      <a:pos x="6" y="0"/>
                    </a:cxn>
                    <a:cxn ang="0">
                      <a:pos x="6" y="0"/>
                    </a:cxn>
                    <a:cxn ang="0">
                      <a:pos x="6" y="0"/>
                    </a:cxn>
                    <a:cxn ang="0">
                      <a:pos x="6" y="0"/>
                    </a:cxn>
                    <a:cxn ang="0">
                      <a:pos x="4" y="1"/>
                    </a:cxn>
                    <a:cxn ang="0">
                      <a:pos x="4" y="1"/>
                    </a:cxn>
                    <a:cxn ang="0">
                      <a:pos x="4" y="1"/>
                    </a:cxn>
                    <a:cxn ang="0">
                      <a:pos x="4" y="1"/>
                    </a:cxn>
                    <a:cxn ang="0">
                      <a:pos x="4" y="1"/>
                    </a:cxn>
                    <a:cxn ang="0">
                      <a:pos x="3" y="2"/>
                    </a:cxn>
                    <a:cxn ang="0">
                      <a:pos x="3" y="2"/>
                    </a:cxn>
                    <a:cxn ang="0">
                      <a:pos x="3" y="2"/>
                    </a:cxn>
                    <a:cxn ang="0">
                      <a:pos x="3" y="4"/>
                    </a:cxn>
                    <a:cxn ang="0">
                      <a:pos x="3" y="4"/>
                    </a:cxn>
                    <a:cxn ang="0">
                      <a:pos x="3" y="4"/>
                    </a:cxn>
                    <a:cxn ang="0">
                      <a:pos x="2" y="5"/>
                    </a:cxn>
                    <a:cxn ang="0">
                      <a:pos x="2" y="5"/>
                    </a:cxn>
                    <a:cxn ang="0">
                      <a:pos x="2" y="5"/>
                    </a:cxn>
                    <a:cxn ang="0">
                      <a:pos x="2" y="5"/>
                    </a:cxn>
                    <a:cxn ang="0">
                      <a:pos x="2" y="6"/>
                    </a:cxn>
                    <a:cxn ang="0">
                      <a:pos x="2" y="6"/>
                    </a:cxn>
                  </a:cxnLst>
                  <a:rect l="0" t="0" r="r" b="b"/>
                  <a:pathLst>
                    <a:path w="6" h="9">
                      <a:moveTo>
                        <a:pt x="0" y="9"/>
                      </a:moveTo>
                      <a:lnTo>
                        <a:pt x="6" y="0"/>
                      </a:lnTo>
                      <a:lnTo>
                        <a:pt x="6" y="0"/>
                      </a:lnTo>
                      <a:lnTo>
                        <a:pt x="6" y="0"/>
                      </a:lnTo>
                      <a:lnTo>
                        <a:pt x="6" y="0"/>
                      </a:lnTo>
                      <a:lnTo>
                        <a:pt x="4" y="1"/>
                      </a:lnTo>
                      <a:lnTo>
                        <a:pt x="4" y="1"/>
                      </a:lnTo>
                      <a:lnTo>
                        <a:pt x="4" y="1"/>
                      </a:lnTo>
                      <a:lnTo>
                        <a:pt x="4" y="1"/>
                      </a:lnTo>
                      <a:lnTo>
                        <a:pt x="4" y="1"/>
                      </a:lnTo>
                      <a:lnTo>
                        <a:pt x="3" y="2"/>
                      </a:lnTo>
                      <a:lnTo>
                        <a:pt x="3" y="2"/>
                      </a:lnTo>
                      <a:lnTo>
                        <a:pt x="3" y="2"/>
                      </a:lnTo>
                      <a:lnTo>
                        <a:pt x="3" y="4"/>
                      </a:lnTo>
                      <a:lnTo>
                        <a:pt x="3" y="4"/>
                      </a:lnTo>
                      <a:lnTo>
                        <a:pt x="3" y="4"/>
                      </a:lnTo>
                      <a:lnTo>
                        <a:pt x="2" y="5"/>
                      </a:lnTo>
                      <a:lnTo>
                        <a:pt x="2" y="5"/>
                      </a:lnTo>
                      <a:lnTo>
                        <a:pt x="2" y="5"/>
                      </a:lnTo>
                      <a:lnTo>
                        <a:pt x="2" y="5"/>
                      </a:lnTo>
                      <a:lnTo>
                        <a:pt x="2" y="6"/>
                      </a:lnTo>
                      <a:lnTo>
                        <a:pt x="2" y="6"/>
                      </a:lnTo>
                    </a:path>
                  </a:pathLst>
                </a:custGeom>
                <a:noFill/>
                <a:ln w="1588">
                  <a:solidFill>
                    <a:srgbClr val="404040"/>
                  </a:solidFill>
                  <a:prstDash val="solid"/>
                  <a:round/>
                  <a:headEnd/>
                  <a:tailEnd/>
                </a:ln>
              </p:spPr>
              <p:txBody>
                <a:bodyPr/>
                <a:lstStyle/>
                <a:p>
                  <a:endParaRPr lang="pl-PL">
                    <a:latin typeface="+mn-lt"/>
                  </a:endParaRPr>
                </a:p>
              </p:txBody>
            </p:sp>
            <p:sp>
              <p:nvSpPr>
                <p:cNvPr id="136403" name="Freeform 211"/>
                <p:cNvSpPr>
                  <a:spLocks/>
                </p:cNvSpPr>
                <p:nvPr/>
              </p:nvSpPr>
              <p:spPr bwMode="auto">
                <a:xfrm>
                  <a:off x="5254" y="1249"/>
                  <a:ext cx="3" cy="6"/>
                </a:xfrm>
                <a:custGeom>
                  <a:avLst/>
                  <a:gdLst/>
                  <a:ahLst/>
                  <a:cxnLst>
                    <a:cxn ang="0">
                      <a:pos x="0" y="6"/>
                    </a:cxn>
                    <a:cxn ang="0">
                      <a:pos x="0" y="6"/>
                    </a:cxn>
                    <a:cxn ang="0">
                      <a:pos x="0" y="5"/>
                    </a:cxn>
                    <a:cxn ang="0">
                      <a:pos x="0" y="5"/>
                    </a:cxn>
                    <a:cxn ang="0">
                      <a:pos x="0" y="5"/>
                    </a:cxn>
                    <a:cxn ang="0">
                      <a:pos x="1" y="4"/>
                    </a:cxn>
                    <a:cxn ang="0">
                      <a:pos x="1" y="4"/>
                    </a:cxn>
                    <a:cxn ang="0">
                      <a:pos x="1" y="4"/>
                    </a:cxn>
                    <a:cxn ang="0">
                      <a:pos x="1" y="4"/>
                    </a:cxn>
                    <a:cxn ang="0">
                      <a:pos x="1" y="4"/>
                    </a:cxn>
                    <a:cxn ang="0">
                      <a:pos x="2" y="2"/>
                    </a:cxn>
                    <a:cxn ang="0">
                      <a:pos x="2" y="2"/>
                    </a:cxn>
                    <a:cxn ang="0">
                      <a:pos x="2" y="2"/>
                    </a:cxn>
                    <a:cxn ang="0">
                      <a:pos x="2" y="1"/>
                    </a:cxn>
                    <a:cxn ang="0">
                      <a:pos x="2" y="1"/>
                    </a:cxn>
                    <a:cxn ang="0">
                      <a:pos x="2" y="1"/>
                    </a:cxn>
                    <a:cxn ang="0">
                      <a:pos x="2" y="1"/>
                    </a:cxn>
                    <a:cxn ang="0">
                      <a:pos x="2" y="1"/>
                    </a:cxn>
                    <a:cxn ang="0">
                      <a:pos x="2" y="0"/>
                    </a:cxn>
                    <a:cxn ang="0">
                      <a:pos x="3" y="0"/>
                    </a:cxn>
                    <a:cxn ang="0">
                      <a:pos x="3" y="0"/>
                    </a:cxn>
                  </a:cxnLst>
                  <a:rect l="0" t="0" r="r" b="b"/>
                  <a:pathLst>
                    <a:path w="3" h="6">
                      <a:moveTo>
                        <a:pt x="0" y="6"/>
                      </a:moveTo>
                      <a:lnTo>
                        <a:pt x="0" y="6"/>
                      </a:lnTo>
                      <a:lnTo>
                        <a:pt x="0" y="5"/>
                      </a:lnTo>
                      <a:lnTo>
                        <a:pt x="0" y="5"/>
                      </a:lnTo>
                      <a:lnTo>
                        <a:pt x="0" y="5"/>
                      </a:lnTo>
                      <a:lnTo>
                        <a:pt x="1" y="4"/>
                      </a:lnTo>
                      <a:lnTo>
                        <a:pt x="1" y="4"/>
                      </a:lnTo>
                      <a:lnTo>
                        <a:pt x="1" y="4"/>
                      </a:lnTo>
                      <a:lnTo>
                        <a:pt x="1" y="4"/>
                      </a:lnTo>
                      <a:lnTo>
                        <a:pt x="1" y="4"/>
                      </a:lnTo>
                      <a:lnTo>
                        <a:pt x="2" y="2"/>
                      </a:lnTo>
                      <a:lnTo>
                        <a:pt x="2" y="2"/>
                      </a:lnTo>
                      <a:lnTo>
                        <a:pt x="2" y="2"/>
                      </a:lnTo>
                      <a:lnTo>
                        <a:pt x="2" y="1"/>
                      </a:lnTo>
                      <a:lnTo>
                        <a:pt x="2" y="1"/>
                      </a:lnTo>
                      <a:lnTo>
                        <a:pt x="2" y="1"/>
                      </a:lnTo>
                      <a:lnTo>
                        <a:pt x="2" y="1"/>
                      </a:lnTo>
                      <a:lnTo>
                        <a:pt x="2" y="1"/>
                      </a:lnTo>
                      <a:lnTo>
                        <a:pt x="2" y="0"/>
                      </a:lnTo>
                      <a:lnTo>
                        <a:pt x="3" y="0"/>
                      </a:lnTo>
                      <a:lnTo>
                        <a:pt x="3" y="0"/>
                      </a:lnTo>
                    </a:path>
                  </a:pathLst>
                </a:custGeom>
                <a:noFill/>
                <a:ln w="1588">
                  <a:solidFill>
                    <a:srgbClr val="404040"/>
                  </a:solidFill>
                  <a:prstDash val="solid"/>
                  <a:round/>
                  <a:headEnd/>
                  <a:tailEnd/>
                </a:ln>
              </p:spPr>
              <p:txBody>
                <a:bodyPr/>
                <a:lstStyle/>
                <a:p>
                  <a:endParaRPr lang="pl-PL">
                    <a:latin typeface="+mn-lt"/>
                  </a:endParaRPr>
                </a:p>
              </p:txBody>
            </p:sp>
            <p:sp>
              <p:nvSpPr>
                <p:cNvPr id="136404" name="Freeform 212"/>
                <p:cNvSpPr>
                  <a:spLocks/>
                </p:cNvSpPr>
                <p:nvPr/>
              </p:nvSpPr>
              <p:spPr bwMode="auto">
                <a:xfrm>
                  <a:off x="5272" y="1214"/>
                  <a:ext cx="21" cy="31"/>
                </a:xfrm>
                <a:custGeom>
                  <a:avLst/>
                  <a:gdLst/>
                  <a:ahLst/>
                  <a:cxnLst>
                    <a:cxn ang="0">
                      <a:pos x="0" y="31"/>
                    </a:cxn>
                    <a:cxn ang="0">
                      <a:pos x="19" y="0"/>
                    </a:cxn>
                    <a:cxn ang="0">
                      <a:pos x="19" y="0"/>
                    </a:cxn>
                    <a:cxn ang="0">
                      <a:pos x="19" y="0"/>
                    </a:cxn>
                    <a:cxn ang="0">
                      <a:pos x="19" y="0"/>
                    </a:cxn>
                    <a:cxn ang="0">
                      <a:pos x="19" y="0"/>
                    </a:cxn>
                    <a:cxn ang="0">
                      <a:pos x="19" y="0"/>
                    </a:cxn>
                    <a:cxn ang="0">
                      <a:pos x="21" y="0"/>
                    </a:cxn>
                    <a:cxn ang="0">
                      <a:pos x="21" y="0"/>
                    </a:cxn>
                    <a:cxn ang="0">
                      <a:pos x="21" y="0"/>
                    </a:cxn>
                    <a:cxn ang="0">
                      <a:pos x="21" y="0"/>
                    </a:cxn>
                    <a:cxn ang="0">
                      <a:pos x="21" y="0"/>
                    </a:cxn>
                    <a:cxn ang="0">
                      <a:pos x="21" y="0"/>
                    </a:cxn>
                    <a:cxn ang="0">
                      <a:pos x="21" y="0"/>
                    </a:cxn>
                    <a:cxn ang="0">
                      <a:pos x="21" y="0"/>
                    </a:cxn>
                    <a:cxn ang="0">
                      <a:pos x="21" y="0"/>
                    </a:cxn>
                    <a:cxn ang="0">
                      <a:pos x="21" y="0"/>
                    </a:cxn>
                    <a:cxn ang="0">
                      <a:pos x="21" y="0"/>
                    </a:cxn>
                    <a:cxn ang="0">
                      <a:pos x="1" y="31"/>
                    </a:cxn>
                    <a:cxn ang="0">
                      <a:pos x="1" y="31"/>
                    </a:cxn>
                    <a:cxn ang="0">
                      <a:pos x="1" y="31"/>
                    </a:cxn>
                    <a:cxn ang="0">
                      <a:pos x="1" y="31"/>
                    </a:cxn>
                    <a:cxn ang="0">
                      <a:pos x="0" y="31"/>
                    </a:cxn>
                    <a:cxn ang="0">
                      <a:pos x="0" y="31"/>
                    </a:cxn>
                    <a:cxn ang="0">
                      <a:pos x="0" y="31"/>
                    </a:cxn>
                    <a:cxn ang="0">
                      <a:pos x="0" y="31"/>
                    </a:cxn>
                    <a:cxn ang="0">
                      <a:pos x="0" y="31"/>
                    </a:cxn>
                    <a:cxn ang="0">
                      <a:pos x="0" y="31"/>
                    </a:cxn>
                    <a:cxn ang="0">
                      <a:pos x="0" y="31"/>
                    </a:cxn>
                    <a:cxn ang="0">
                      <a:pos x="0" y="31"/>
                    </a:cxn>
                    <a:cxn ang="0">
                      <a:pos x="0" y="31"/>
                    </a:cxn>
                    <a:cxn ang="0">
                      <a:pos x="0" y="31"/>
                    </a:cxn>
                    <a:cxn ang="0">
                      <a:pos x="0" y="31"/>
                    </a:cxn>
                    <a:cxn ang="0">
                      <a:pos x="0" y="31"/>
                    </a:cxn>
                    <a:cxn ang="0">
                      <a:pos x="0" y="31"/>
                    </a:cxn>
                  </a:cxnLst>
                  <a:rect l="0" t="0" r="r" b="b"/>
                  <a:pathLst>
                    <a:path w="21" h="31">
                      <a:moveTo>
                        <a:pt x="0" y="31"/>
                      </a:moveTo>
                      <a:lnTo>
                        <a:pt x="19" y="0"/>
                      </a:lnTo>
                      <a:lnTo>
                        <a:pt x="19" y="0"/>
                      </a:lnTo>
                      <a:lnTo>
                        <a:pt x="19" y="0"/>
                      </a:lnTo>
                      <a:lnTo>
                        <a:pt x="19" y="0"/>
                      </a:lnTo>
                      <a:lnTo>
                        <a:pt x="19" y="0"/>
                      </a:lnTo>
                      <a:lnTo>
                        <a:pt x="19" y="0"/>
                      </a:lnTo>
                      <a:lnTo>
                        <a:pt x="21" y="0"/>
                      </a:lnTo>
                      <a:lnTo>
                        <a:pt x="21" y="0"/>
                      </a:lnTo>
                      <a:lnTo>
                        <a:pt x="21" y="0"/>
                      </a:lnTo>
                      <a:lnTo>
                        <a:pt x="21" y="0"/>
                      </a:lnTo>
                      <a:lnTo>
                        <a:pt x="21" y="0"/>
                      </a:lnTo>
                      <a:lnTo>
                        <a:pt x="21" y="0"/>
                      </a:lnTo>
                      <a:lnTo>
                        <a:pt x="21" y="0"/>
                      </a:lnTo>
                      <a:lnTo>
                        <a:pt x="21" y="0"/>
                      </a:lnTo>
                      <a:lnTo>
                        <a:pt x="21" y="0"/>
                      </a:lnTo>
                      <a:lnTo>
                        <a:pt x="21" y="0"/>
                      </a:lnTo>
                      <a:lnTo>
                        <a:pt x="21" y="0"/>
                      </a:lnTo>
                      <a:lnTo>
                        <a:pt x="1" y="31"/>
                      </a:lnTo>
                      <a:lnTo>
                        <a:pt x="1" y="31"/>
                      </a:lnTo>
                      <a:lnTo>
                        <a:pt x="1" y="31"/>
                      </a:lnTo>
                      <a:lnTo>
                        <a:pt x="1" y="31"/>
                      </a:lnTo>
                      <a:lnTo>
                        <a:pt x="0" y="31"/>
                      </a:lnTo>
                      <a:lnTo>
                        <a:pt x="0" y="31"/>
                      </a:lnTo>
                      <a:lnTo>
                        <a:pt x="0" y="31"/>
                      </a:lnTo>
                      <a:lnTo>
                        <a:pt x="0" y="31"/>
                      </a:lnTo>
                      <a:lnTo>
                        <a:pt x="0" y="31"/>
                      </a:lnTo>
                      <a:lnTo>
                        <a:pt x="0" y="31"/>
                      </a:lnTo>
                      <a:lnTo>
                        <a:pt x="0" y="31"/>
                      </a:lnTo>
                      <a:lnTo>
                        <a:pt x="0" y="31"/>
                      </a:lnTo>
                      <a:lnTo>
                        <a:pt x="0" y="31"/>
                      </a:lnTo>
                      <a:lnTo>
                        <a:pt x="0" y="31"/>
                      </a:lnTo>
                      <a:lnTo>
                        <a:pt x="0" y="31"/>
                      </a:lnTo>
                      <a:lnTo>
                        <a:pt x="0" y="31"/>
                      </a:lnTo>
                      <a:lnTo>
                        <a:pt x="0" y="31"/>
                      </a:lnTo>
                      <a:close/>
                    </a:path>
                  </a:pathLst>
                </a:custGeom>
                <a:solidFill>
                  <a:srgbClr val="737373"/>
                </a:solidFill>
                <a:ln w="9525">
                  <a:noFill/>
                  <a:round/>
                  <a:headEnd/>
                  <a:tailEnd/>
                </a:ln>
              </p:spPr>
              <p:txBody>
                <a:bodyPr/>
                <a:lstStyle/>
                <a:p>
                  <a:endParaRPr lang="pl-PL">
                    <a:latin typeface="+mn-lt"/>
                  </a:endParaRPr>
                </a:p>
              </p:txBody>
            </p:sp>
            <p:sp>
              <p:nvSpPr>
                <p:cNvPr id="136405" name="Freeform 213"/>
                <p:cNvSpPr>
                  <a:spLocks/>
                </p:cNvSpPr>
                <p:nvPr/>
              </p:nvSpPr>
              <p:spPr bwMode="auto">
                <a:xfrm>
                  <a:off x="5273" y="1212"/>
                  <a:ext cx="25" cy="33"/>
                </a:xfrm>
                <a:custGeom>
                  <a:avLst/>
                  <a:gdLst/>
                  <a:ahLst/>
                  <a:cxnLst>
                    <a:cxn ang="0">
                      <a:pos x="0" y="33"/>
                    </a:cxn>
                    <a:cxn ang="0">
                      <a:pos x="20" y="2"/>
                    </a:cxn>
                    <a:cxn ang="0">
                      <a:pos x="20" y="2"/>
                    </a:cxn>
                    <a:cxn ang="0">
                      <a:pos x="21" y="2"/>
                    </a:cxn>
                    <a:cxn ang="0">
                      <a:pos x="21" y="2"/>
                    </a:cxn>
                    <a:cxn ang="0">
                      <a:pos x="21" y="2"/>
                    </a:cxn>
                    <a:cxn ang="0">
                      <a:pos x="21" y="2"/>
                    </a:cxn>
                    <a:cxn ang="0">
                      <a:pos x="21" y="2"/>
                    </a:cxn>
                    <a:cxn ang="0">
                      <a:pos x="22" y="2"/>
                    </a:cxn>
                    <a:cxn ang="0">
                      <a:pos x="22" y="2"/>
                    </a:cxn>
                    <a:cxn ang="0">
                      <a:pos x="22" y="0"/>
                    </a:cxn>
                    <a:cxn ang="0">
                      <a:pos x="22" y="0"/>
                    </a:cxn>
                    <a:cxn ang="0">
                      <a:pos x="24" y="0"/>
                    </a:cxn>
                    <a:cxn ang="0">
                      <a:pos x="24" y="0"/>
                    </a:cxn>
                    <a:cxn ang="0">
                      <a:pos x="24" y="0"/>
                    </a:cxn>
                    <a:cxn ang="0">
                      <a:pos x="24" y="0"/>
                    </a:cxn>
                    <a:cxn ang="0">
                      <a:pos x="25" y="0"/>
                    </a:cxn>
                    <a:cxn ang="0">
                      <a:pos x="25" y="0"/>
                    </a:cxn>
                    <a:cxn ang="0">
                      <a:pos x="4" y="32"/>
                    </a:cxn>
                    <a:cxn ang="0">
                      <a:pos x="3" y="32"/>
                    </a:cxn>
                    <a:cxn ang="0">
                      <a:pos x="3" y="32"/>
                    </a:cxn>
                    <a:cxn ang="0">
                      <a:pos x="3" y="32"/>
                    </a:cxn>
                    <a:cxn ang="0">
                      <a:pos x="3" y="33"/>
                    </a:cxn>
                    <a:cxn ang="0">
                      <a:pos x="3" y="33"/>
                    </a:cxn>
                    <a:cxn ang="0">
                      <a:pos x="3" y="33"/>
                    </a:cxn>
                    <a:cxn ang="0">
                      <a:pos x="1" y="33"/>
                    </a:cxn>
                    <a:cxn ang="0">
                      <a:pos x="1" y="33"/>
                    </a:cxn>
                    <a:cxn ang="0">
                      <a:pos x="1" y="33"/>
                    </a:cxn>
                    <a:cxn ang="0">
                      <a:pos x="1" y="33"/>
                    </a:cxn>
                    <a:cxn ang="0">
                      <a:pos x="1" y="33"/>
                    </a:cxn>
                    <a:cxn ang="0">
                      <a:pos x="1" y="33"/>
                    </a:cxn>
                    <a:cxn ang="0">
                      <a:pos x="0" y="33"/>
                    </a:cxn>
                    <a:cxn ang="0">
                      <a:pos x="0" y="33"/>
                    </a:cxn>
                    <a:cxn ang="0">
                      <a:pos x="0" y="33"/>
                    </a:cxn>
                    <a:cxn ang="0">
                      <a:pos x="0" y="33"/>
                    </a:cxn>
                  </a:cxnLst>
                  <a:rect l="0" t="0" r="r" b="b"/>
                  <a:pathLst>
                    <a:path w="25" h="33">
                      <a:moveTo>
                        <a:pt x="0" y="33"/>
                      </a:moveTo>
                      <a:lnTo>
                        <a:pt x="20" y="2"/>
                      </a:lnTo>
                      <a:lnTo>
                        <a:pt x="20" y="2"/>
                      </a:lnTo>
                      <a:lnTo>
                        <a:pt x="21" y="2"/>
                      </a:lnTo>
                      <a:lnTo>
                        <a:pt x="21" y="2"/>
                      </a:lnTo>
                      <a:lnTo>
                        <a:pt x="21" y="2"/>
                      </a:lnTo>
                      <a:lnTo>
                        <a:pt x="21" y="2"/>
                      </a:lnTo>
                      <a:lnTo>
                        <a:pt x="21" y="2"/>
                      </a:lnTo>
                      <a:lnTo>
                        <a:pt x="22" y="2"/>
                      </a:lnTo>
                      <a:lnTo>
                        <a:pt x="22" y="2"/>
                      </a:lnTo>
                      <a:lnTo>
                        <a:pt x="22" y="0"/>
                      </a:lnTo>
                      <a:lnTo>
                        <a:pt x="22" y="0"/>
                      </a:lnTo>
                      <a:lnTo>
                        <a:pt x="24" y="0"/>
                      </a:lnTo>
                      <a:lnTo>
                        <a:pt x="24" y="0"/>
                      </a:lnTo>
                      <a:lnTo>
                        <a:pt x="24" y="0"/>
                      </a:lnTo>
                      <a:lnTo>
                        <a:pt x="24" y="0"/>
                      </a:lnTo>
                      <a:lnTo>
                        <a:pt x="25" y="0"/>
                      </a:lnTo>
                      <a:lnTo>
                        <a:pt x="25" y="0"/>
                      </a:lnTo>
                      <a:lnTo>
                        <a:pt x="4" y="32"/>
                      </a:lnTo>
                      <a:lnTo>
                        <a:pt x="3" y="32"/>
                      </a:lnTo>
                      <a:lnTo>
                        <a:pt x="3" y="32"/>
                      </a:lnTo>
                      <a:lnTo>
                        <a:pt x="3" y="32"/>
                      </a:lnTo>
                      <a:lnTo>
                        <a:pt x="3" y="33"/>
                      </a:lnTo>
                      <a:lnTo>
                        <a:pt x="3" y="33"/>
                      </a:lnTo>
                      <a:lnTo>
                        <a:pt x="3" y="33"/>
                      </a:lnTo>
                      <a:lnTo>
                        <a:pt x="1" y="33"/>
                      </a:lnTo>
                      <a:lnTo>
                        <a:pt x="1" y="33"/>
                      </a:lnTo>
                      <a:lnTo>
                        <a:pt x="1" y="33"/>
                      </a:lnTo>
                      <a:lnTo>
                        <a:pt x="1" y="33"/>
                      </a:lnTo>
                      <a:lnTo>
                        <a:pt x="1" y="33"/>
                      </a:lnTo>
                      <a:lnTo>
                        <a:pt x="1" y="33"/>
                      </a:lnTo>
                      <a:lnTo>
                        <a:pt x="0" y="33"/>
                      </a:lnTo>
                      <a:lnTo>
                        <a:pt x="0" y="33"/>
                      </a:lnTo>
                      <a:lnTo>
                        <a:pt x="0" y="33"/>
                      </a:lnTo>
                      <a:lnTo>
                        <a:pt x="0" y="33"/>
                      </a:lnTo>
                      <a:close/>
                    </a:path>
                  </a:pathLst>
                </a:custGeom>
                <a:solidFill>
                  <a:srgbClr val="858585"/>
                </a:solidFill>
                <a:ln w="9525">
                  <a:noFill/>
                  <a:round/>
                  <a:headEnd/>
                  <a:tailEnd/>
                </a:ln>
              </p:spPr>
              <p:txBody>
                <a:bodyPr/>
                <a:lstStyle/>
                <a:p>
                  <a:endParaRPr lang="pl-PL">
                    <a:latin typeface="+mn-lt"/>
                  </a:endParaRPr>
                </a:p>
              </p:txBody>
            </p:sp>
            <p:sp>
              <p:nvSpPr>
                <p:cNvPr id="136406" name="Freeform 214"/>
                <p:cNvSpPr>
                  <a:spLocks/>
                </p:cNvSpPr>
                <p:nvPr/>
              </p:nvSpPr>
              <p:spPr bwMode="auto">
                <a:xfrm>
                  <a:off x="5277" y="1211"/>
                  <a:ext cx="25" cy="33"/>
                </a:xfrm>
                <a:custGeom>
                  <a:avLst/>
                  <a:gdLst/>
                  <a:ahLst/>
                  <a:cxnLst>
                    <a:cxn ang="0">
                      <a:pos x="0" y="33"/>
                    </a:cxn>
                    <a:cxn ang="0">
                      <a:pos x="21" y="1"/>
                    </a:cxn>
                    <a:cxn ang="0">
                      <a:pos x="21" y="1"/>
                    </a:cxn>
                    <a:cxn ang="0">
                      <a:pos x="21" y="1"/>
                    </a:cxn>
                    <a:cxn ang="0">
                      <a:pos x="21" y="1"/>
                    </a:cxn>
                    <a:cxn ang="0">
                      <a:pos x="21" y="1"/>
                    </a:cxn>
                    <a:cxn ang="0">
                      <a:pos x="22" y="1"/>
                    </a:cxn>
                    <a:cxn ang="0">
                      <a:pos x="22" y="1"/>
                    </a:cxn>
                    <a:cxn ang="0">
                      <a:pos x="22" y="1"/>
                    </a:cxn>
                    <a:cxn ang="0">
                      <a:pos x="24" y="1"/>
                    </a:cxn>
                    <a:cxn ang="0">
                      <a:pos x="24" y="1"/>
                    </a:cxn>
                    <a:cxn ang="0">
                      <a:pos x="24" y="1"/>
                    </a:cxn>
                    <a:cxn ang="0">
                      <a:pos x="24" y="1"/>
                    </a:cxn>
                    <a:cxn ang="0">
                      <a:pos x="24" y="0"/>
                    </a:cxn>
                    <a:cxn ang="0">
                      <a:pos x="25" y="0"/>
                    </a:cxn>
                    <a:cxn ang="0">
                      <a:pos x="25" y="0"/>
                    </a:cxn>
                    <a:cxn ang="0">
                      <a:pos x="25" y="0"/>
                    </a:cxn>
                    <a:cxn ang="0">
                      <a:pos x="25" y="0"/>
                    </a:cxn>
                    <a:cxn ang="0">
                      <a:pos x="3" y="33"/>
                    </a:cxn>
                    <a:cxn ang="0">
                      <a:pos x="3" y="33"/>
                    </a:cxn>
                    <a:cxn ang="0">
                      <a:pos x="3" y="33"/>
                    </a:cxn>
                    <a:cxn ang="0">
                      <a:pos x="3" y="33"/>
                    </a:cxn>
                    <a:cxn ang="0">
                      <a:pos x="3" y="33"/>
                    </a:cxn>
                    <a:cxn ang="0">
                      <a:pos x="3" y="33"/>
                    </a:cxn>
                    <a:cxn ang="0">
                      <a:pos x="1" y="33"/>
                    </a:cxn>
                    <a:cxn ang="0">
                      <a:pos x="1" y="33"/>
                    </a:cxn>
                    <a:cxn ang="0">
                      <a:pos x="1" y="33"/>
                    </a:cxn>
                    <a:cxn ang="0">
                      <a:pos x="1" y="33"/>
                    </a:cxn>
                    <a:cxn ang="0">
                      <a:pos x="1" y="33"/>
                    </a:cxn>
                    <a:cxn ang="0">
                      <a:pos x="0" y="33"/>
                    </a:cxn>
                    <a:cxn ang="0">
                      <a:pos x="0" y="33"/>
                    </a:cxn>
                    <a:cxn ang="0">
                      <a:pos x="0" y="33"/>
                    </a:cxn>
                    <a:cxn ang="0">
                      <a:pos x="0" y="33"/>
                    </a:cxn>
                    <a:cxn ang="0">
                      <a:pos x="0" y="33"/>
                    </a:cxn>
                    <a:cxn ang="0">
                      <a:pos x="0" y="33"/>
                    </a:cxn>
                  </a:cxnLst>
                  <a:rect l="0" t="0" r="r" b="b"/>
                  <a:pathLst>
                    <a:path w="25" h="33">
                      <a:moveTo>
                        <a:pt x="0" y="33"/>
                      </a:moveTo>
                      <a:lnTo>
                        <a:pt x="21" y="1"/>
                      </a:lnTo>
                      <a:lnTo>
                        <a:pt x="21" y="1"/>
                      </a:lnTo>
                      <a:lnTo>
                        <a:pt x="21" y="1"/>
                      </a:lnTo>
                      <a:lnTo>
                        <a:pt x="21" y="1"/>
                      </a:lnTo>
                      <a:lnTo>
                        <a:pt x="21" y="1"/>
                      </a:lnTo>
                      <a:lnTo>
                        <a:pt x="22" y="1"/>
                      </a:lnTo>
                      <a:lnTo>
                        <a:pt x="22" y="1"/>
                      </a:lnTo>
                      <a:lnTo>
                        <a:pt x="22" y="1"/>
                      </a:lnTo>
                      <a:lnTo>
                        <a:pt x="24" y="1"/>
                      </a:lnTo>
                      <a:lnTo>
                        <a:pt x="24" y="1"/>
                      </a:lnTo>
                      <a:lnTo>
                        <a:pt x="24" y="1"/>
                      </a:lnTo>
                      <a:lnTo>
                        <a:pt x="24" y="1"/>
                      </a:lnTo>
                      <a:lnTo>
                        <a:pt x="24" y="0"/>
                      </a:lnTo>
                      <a:lnTo>
                        <a:pt x="25" y="0"/>
                      </a:lnTo>
                      <a:lnTo>
                        <a:pt x="25" y="0"/>
                      </a:lnTo>
                      <a:lnTo>
                        <a:pt x="25" y="0"/>
                      </a:lnTo>
                      <a:lnTo>
                        <a:pt x="25" y="0"/>
                      </a:lnTo>
                      <a:lnTo>
                        <a:pt x="3" y="33"/>
                      </a:lnTo>
                      <a:lnTo>
                        <a:pt x="3" y="33"/>
                      </a:lnTo>
                      <a:lnTo>
                        <a:pt x="3" y="33"/>
                      </a:lnTo>
                      <a:lnTo>
                        <a:pt x="3" y="33"/>
                      </a:lnTo>
                      <a:lnTo>
                        <a:pt x="3" y="33"/>
                      </a:lnTo>
                      <a:lnTo>
                        <a:pt x="3" y="33"/>
                      </a:lnTo>
                      <a:lnTo>
                        <a:pt x="1" y="33"/>
                      </a:lnTo>
                      <a:lnTo>
                        <a:pt x="1" y="33"/>
                      </a:lnTo>
                      <a:lnTo>
                        <a:pt x="1" y="33"/>
                      </a:lnTo>
                      <a:lnTo>
                        <a:pt x="1" y="33"/>
                      </a:lnTo>
                      <a:lnTo>
                        <a:pt x="1" y="33"/>
                      </a:lnTo>
                      <a:lnTo>
                        <a:pt x="0" y="33"/>
                      </a:lnTo>
                      <a:lnTo>
                        <a:pt x="0" y="33"/>
                      </a:lnTo>
                      <a:lnTo>
                        <a:pt x="0" y="33"/>
                      </a:lnTo>
                      <a:lnTo>
                        <a:pt x="0" y="33"/>
                      </a:lnTo>
                      <a:lnTo>
                        <a:pt x="0" y="33"/>
                      </a:lnTo>
                      <a:lnTo>
                        <a:pt x="0" y="33"/>
                      </a:lnTo>
                      <a:close/>
                    </a:path>
                  </a:pathLst>
                </a:custGeom>
                <a:solidFill>
                  <a:srgbClr val="969696"/>
                </a:solidFill>
                <a:ln w="9525">
                  <a:noFill/>
                  <a:round/>
                  <a:headEnd/>
                  <a:tailEnd/>
                </a:ln>
              </p:spPr>
              <p:txBody>
                <a:bodyPr/>
                <a:lstStyle/>
                <a:p>
                  <a:endParaRPr lang="pl-PL">
                    <a:latin typeface="+mn-lt"/>
                  </a:endParaRPr>
                </a:p>
              </p:txBody>
            </p:sp>
            <p:sp>
              <p:nvSpPr>
                <p:cNvPr id="136407" name="Freeform 215"/>
                <p:cNvSpPr>
                  <a:spLocks/>
                </p:cNvSpPr>
                <p:nvPr/>
              </p:nvSpPr>
              <p:spPr bwMode="auto">
                <a:xfrm>
                  <a:off x="5280" y="1211"/>
                  <a:ext cx="27" cy="33"/>
                </a:xfrm>
                <a:custGeom>
                  <a:avLst/>
                  <a:gdLst/>
                  <a:ahLst/>
                  <a:cxnLst>
                    <a:cxn ang="0">
                      <a:pos x="0" y="33"/>
                    </a:cxn>
                    <a:cxn ang="0">
                      <a:pos x="22" y="0"/>
                    </a:cxn>
                    <a:cxn ang="0">
                      <a:pos x="22" y="0"/>
                    </a:cxn>
                    <a:cxn ang="0">
                      <a:pos x="23" y="0"/>
                    </a:cxn>
                    <a:cxn ang="0">
                      <a:pos x="23" y="0"/>
                    </a:cxn>
                    <a:cxn ang="0">
                      <a:pos x="23" y="0"/>
                    </a:cxn>
                    <a:cxn ang="0">
                      <a:pos x="25" y="0"/>
                    </a:cxn>
                    <a:cxn ang="0">
                      <a:pos x="25" y="0"/>
                    </a:cxn>
                    <a:cxn ang="0">
                      <a:pos x="25" y="0"/>
                    </a:cxn>
                    <a:cxn ang="0">
                      <a:pos x="25" y="0"/>
                    </a:cxn>
                    <a:cxn ang="0">
                      <a:pos x="25" y="0"/>
                    </a:cxn>
                    <a:cxn ang="0">
                      <a:pos x="26" y="0"/>
                    </a:cxn>
                    <a:cxn ang="0">
                      <a:pos x="26" y="0"/>
                    </a:cxn>
                    <a:cxn ang="0">
                      <a:pos x="26" y="0"/>
                    </a:cxn>
                    <a:cxn ang="0">
                      <a:pos x="26" y="0"/>
                    </a:cxn>
                    <a:cxn ang="0">
                      <a:pos x="26" y="0"/>
                    </a:cxn>
                    <a:cxn ang="0">
                      <a:pos x="27" y="0"/>
                    </a:cxn>
                    <a:cxn ang="0">
                      <a:pos x="27" y="0"/>
                    </a:cxn>
                    <a:cxn ang="0">
                      <a:pos x="5" y="33"/>
                    </a:cxn>
                    <a:cxn ang="0">
                      <a:pos x="4" y="33"/>
                    </a:cxn>
                    <a:cxn ang="0">
                      <a:pos x="4" y="33"/>
                    </a:cxn>
                    <a:cxn ang="0">
                      <a:pos x="4" y="33"/>
                    </a:cxn>
                    <a:cxn ang="0">
                      <a:pos x="4" y="33"/>
                    </a:cxn>
                    <a:cxn ang="0">
                      <a:pos x="4" y="33"/>
                    </a:cxn>
                    <a:cxn ang="0">
                      <a:pos x="2" y="33"/>
                    </a:cxn>
                    <a:cxn ang="0">
                      <a:pos x="2" y="33"/>
                    </a:cxn>
                    <a:cxn ang="0">
                      <a:pos x="2" y="33"/>
                    </a:cxn>
                    <a:cxn ang="0">
                      <a:pos x="2" y="33"/>
                    </a:cxn>
                    <a:cxn ang="0">
                      <a:pos x="2" y="33"/>
                    </a:cxn>
                    <a:cxn ang="0">
                      <a:pos x="1" y="33"/>
                    </a:cxn>
                    <a:cxn ang="0">
                      <a:pos x="1" y="33"/>
                    </a:cxn>
                    <a:cxn ang="0">
                      <a:pos x="1" y="33"/>
                    </a:cxn>
                    <a:cxn ang="0">
                      <a:pos x="1" y="33"/>
                    </a:cxn>
                    <a:cxn ang="0">
                      <a:pos x="1" y="33"/>
                    </a:cxn>
                    <a:cxn ang="0">
                      <a:pos x="0" y="33"/>
                    </a:cxn>
                  </a:cxnLst>
                  <a:rect l="0" t="0" r="r" b="b"/>
                  <a:pathLst>
                    <a:path w="27" h="33">
                      <a:moveTo>
                        <a:pt x="0" y="33"/>
                      </a:moveTo>
                      <a:lnTo>
                        <a:pt x="22" y="0"/>
                      </a:lnTo>
                      <a:lnTo>
                        <a:pt x="22" y="0"/>
                      </a:lnTo>
                      <a:lnTo>
                        <a:pt x="23" y="0"/>
                      </a:lnTo>
                      <a:lnTo>
                        <a:pt x="23" y="0"/>
                      </a:lnTo>
                      <a:lnTo>
                        <a:pt x="23" y="0"/>
                      </a:lnTo>
                      <a:lnTo>
                        <a:pt x="25" y="0"/>
                      </a:lnTo>
                      <a:lnTo>
                        <a:pt x="25" y="0"/>
                      </a:lnTo>
                      <a:lnTo>
                        <a:pt x="25" y="0"/>
                      </a:lnTo>
                      <a:lnTo>
                        <a:pt x="25" y="0"/>
                      </a:lnTo>
                      <a:lnTo>
                        <a:pt x="25" y="0"/>
                      </a:lnTo>
                      <a:lnTo>
                        <a:pt x="26" y="0"/>
                      </a:lnTo>
                      <a:lnTo>
                        <a:pt x="26" y="0"/>
                      </a:lnTo>
                      <a:lnTo>
                        <a:pt x="26" y="0"/>
                      </a:lnTo>
                      <a:lnTo>
                        <a:pt x="26" y="0"/>
                      </a:lnTo>
                      <a:lnTo>
                        <a:pt x="26" y="0"/>
                      </a:lnTo>
                      <a:lnTo>
                        <a:pt x="27" y="0"/>
                      </a:lnTo>
                      <a:lnTo>
                        <a:pt x="27" y="0"/>
                      </a:lnTo>
                      <a:lnTo>
                        <a:pt x="5" y="33"/>
                      </a:lnTo>
                      <a:lnTo>
                        <a:pt x="4" y="33"/>
                      </a:lnTo>
                      <a:lnTo>
                        <a:pt x="4" y="33"/>
                      </a:lnTo>
                      <a:lnTo>
                        <a:pt x="4" y="33"/>
                      </a:lnTo>
                      <a:lnTo>
                        <a:pt x="4" y="33"/>
                      </a:lnTo>
                      <a:lnTo>
                        <a:pt x="4" y="33"/>
                      </a:lnTo>
                      <a:lnTo>
                        <a:pt x="2" y="33"/>
                      </a:lnTo>
                      <a:lnTo>
                        <a:pt x="2" y="33"/>
                      </a:lnTo>
                      <a:lnTo>
                        <a:pt x="2" y="33"/>
                      </a:lnTo>
                      <a:lnTo>
                        <a:pt x="2" y="33"/>
                      </a:lnTo>
                      <a:lnTo>
                        <a:pt x="2" y="33"/>
                      </a:lnTo>
                      <a:lnTo>
                        <a:pt x="1" y="33"/>
                      </a:lnTo>
                      <a:lnTo>
                        <a:pt x="1" y="33"/>
                      </a:lnTo>
                      <a:lnTo>
                        <a:pt x="1" y="33"/>
                      </a:lnTo>
                      <a:lnTo>
                        <a:pt x="1" y="33"/>
                      </a:lnTo>
                      <a:lnTo>
                        <a:pt x="1" y="33"/>
                      </a:lnTo>
                      <a:lnTo>
                        <a:pt x="0" y="33"/>
                      </a:lnTo>
                      <a:close/>
                    </a:path>
                  </a:pathLst>
                </a:custGeom>
                <a:solidFill>
                  <a:srgbClr val="A8A8A8"/>
                </a:solidFill>
                <a:ln w="9525">
                  <a:noFill/>
                  <a:round/>
                  <a:headEnd/>
                  <a:tailEnd/>
                </a:ln>
              </p:spPr>
              <p:txBody>
                <a:bodyPr/>
                <a:lstStyle/>
                <a:p>
                  <a:endParaRPr lang="pl-PL">
                    <a:latin typeface="+mn-lt"/>
                  </a:endParaRPr>
                </a:p>
              </p:txBody>
            </p:sp>
            <p:sp>
              <p:nvSpPr>
                <p:cNvPr id="136408" name="Freeform 216"/>
                <p:cNvSpPr>
                  <a:spLocks/>
                </p:cNvSpPr>
                <p:nvPr/>
              </p:nvSpPr>
              <p:spPr bwMode="auto">
                <a:xfrm>
                  <a:off x="5285" y="1211"/>
                  <a:ext cx="27" cy="33"/>
                </a:xfrm>
                <a:custGeom>
                  <a:avLst/>
                  <a:gdLst/>
                  <a:ahLst/>
                  <a:cxnLst>
                    <a:cxn ang="0">
                      <a:pos x="0" y="33"/>
                    </a:cxn>
                    <a:cxn ang="0">
                      <a:pos x="22" y="0"/>
                    </a:cxn>
                    <a:cxn ang="0">
                      <a:pos x="22" y="0"/>
                    </a:cxn>
                    <a:cxn ang="0">
                      <a:pos x="22" y="0"/>
                    </a:cxn>
                    <a:cxn ang="0">
                      <a:pos x="23" y="0"/>
                    </a:cxn>
                    <a:cxn ang="0">
                      <a:pos x="23" y="0"/>
                    </a:cxn>
                    <a:cxn ang="0">
                      <a:pos x="23" y="0"/>
                    </a:cxn>
                    <a:cxn ang="0">
                      <a:pos x="23" y="0"/>
                    </a:cxn>
                    <a:cxn ang="0">
                      <a:pos x="25" y="0"/>
                    </a:cxn>
                    <a:cxn ang="0">
                      <a:pos x="25" y="0"/>
                    </a:cxn>
                    <a:cxn ang="0">
                      <a:pos x="25" y="0"/>
                    </a:cxn>
                    <a:cxn ang="0">
                      <a:pos x="25" y="0"/>
                    </a:cxn>
                    <a:cxn ang="0">
                      <a:pos x="26" y="0"/>
                    </a:cxn>
                    <a:cxn ang="0">
                      <a:pos x="26" y="0"/>
                    </a:cxn>
                    <a:cxn ang="0">
                      <a:pos x="26" y="0"/>
                    </a:cxn>
                    <a:cxn ang="0">
                      <a:pos x="26" y="0"/>
                    </a:cxn>
                    <a:cxn ang="0">
                      <a:pos x="27" y="1"/>
                    </a:cxn>
                    <a:cxn ang="0">
                      <a:pos x="27" y="1"/>
                    </a:cxn>
                    <a:cxn ang="0">
                      <a:pos x="4" y="33"/>
                    </a:cxn>
                    <a:cxn ang="0">
                      <a:pos x="3" y="33"/>
                    </a:cxn>
                    <a:cxn ang="0">
                      <a:pos x="3" y="33"/>
                    </a:cxn>
                    <a:cxn ang="0">
                      <a:pos x="3" y="33"/>
                    </a:cxn>
                    <a:cxn ang="0">
                      <a:pos x="3" y="33"/>
                    </a:cxn>
                    <a:cxn ang="0">
                      <a:pos x="3" y="33"/>
                    </a:cxn>
                    <a:cxn ang="0">
                      <a:pos x="3" y="33"/>
                    </a:cxn>
                    <a:cxn ang="0">
                      <a:pos x="1" y="33"/>
                    </a:cxn>
                    <a:cxn ang="0">
                      <a:pos x="1" y="33"/>
                    </a:cxn>
                    <a:cxn ang="0">
                      <a:pos x="1" y="33"/>
                    </a:cxn>
                    <a:cxn ang="0">
                      <a:pos x="1" y="33"/>
                    </a:cxn>
                    <a:cxn ang="0">
                      <a:pos x="0" y="33"/>
                    </a:cxn>
                    <a:cxn ang="0">
                      <a:pos x="0" y="33"/>
                    </a:cxn>
                    <a:cxn ang="0">
                      <a:pos x="0" y="33"/>
                    </a:cxn>
                    <a:cxn ang="0">
                      <a:pos x="0" y="33"/>
                    </a:cxn>
                    <a:cxn ang="0">
                      <a:pos x="0" y="33"/>
                    </a:cxn>
                    <a:cxn ang="0">
                      <a:pos x="0" y="33"/>
                    </a:cxn>
                  </a:cxnLst>
                  <a:rect l="0" t="0" r="r" b="b"/>
                  <a:pathLst>
                    <a:path w="27" h="33">
                      <a:moveTo>
                        <a:pt x="0" y="33"/>
                      </a:moveTo>
                      <a:lnTo>
                        <a:pt x="22" y="0"/>
                      </a:lnTo>
                      <a:lnTo>
                        <a:pt x="22" y="0"/>
                      </a:lnTo>
                      <a:lnTo>
                        <a:pt x="22" y="0"/>
                      </a:lnTo>
                      <a:lnTo>
                        <a:pt x="23" y="0"/>
                      </a:lnTo>
                      <a:lnTo>
                        <a:pt x="23" y="0"/>
                      </a:lnTo>
                      <a:lnTo>
                        <a:pt x="23" y="0"/>
                      </a:lnTo>
                      <a:lnTo>
                        <a:pt x="23" y="0"/>
                      </a:lnTo>
                      <a:lnTo>
                        <a:pt x="25" y="0"/>
                      </a:lnTo>
                      <a:lnTo>
                        <a:pt x="25" y="0"/>
                      </a:lnTo>
                      <a:lnTo>
                        <a:pt x="25" y="0"/>
                      </a:lnTo>
                      <a:lnTo>
                        <a:pt x="25" y="0"/>
                      </a:lnTo>
                      <a:lnTo>
                        <a:pt x="26" y="0"/>
                      </a:lnTo>
                      <a:lnTo>
                        <a:pt x="26" y="0"/>
                      </a:lnTo>
                      <a:lnTo>
                        <a:pt x="26" y="0"/>
                      </a:lnTo>
                      <a:lnTo>
                        <a:pt x="26" y="0"/>
                      </a:lnTo>
                      <a:lnTo>
                        <a:pt x="27" y="1"/>
                      </a:lnTo>
                      <a:lnTo>
                        <a:pt x="27" y="1"/>
                      </a:lnTo>
                      <a:lnTo>
                        <a:pt x="4" y="33"/>
                      </a:lnTo>
                      <a:lnTo>
                        <a:pt x="3" y="33"/>
                      </a:lnTo>
                      <a:lnTo>
                        <a:pt x="3" y="33"/>
                      </a:lnTo>
                      <a:lnTo>
                        <a:pt x="3" y="33"/>
                      </a:lnTo>
                      <a:lnTo>
                        <a:pt x="3" y="33"/>
                      </a:lnTo>
                      <a:lnTo>
                        <a:pt x="3" y="33"/>
                      </a:lnTo>
                      <a:lnTo>
                        <a:pt x="3" y="33"/>
                      </a:lnTo>
                      <a:lnTo>
                        <a:pt x="1" y="33"/>
                      </a:lnTo>
                      <a:lnTo>
                        <a:pt x="1" y="33"/>
                      </a:lnTo>
                      <a:lnTo>
                        <a:pt x="1" y="33"/>
                      </a:lnTo>
                      <a:lnTo>
                        <a:pt x="1" y="33"/>
                      </a:lnTo>
                      <a:lnTo>
                        <a:pt x="0" y="33"/>
                      </a:lnTo>
                      <a:lnTo>
                        <a:pt x="0" y="33"/>
                      </a:lnTo>
                      <a:lnTo>
                        <a:pt x="0" y="33"/>
                      </a:lnTo>
                      <a:lnTo>
                        <a:pt x="0" y="33"/>
                      </a:lnTo>
                      <a:lnTo>
                        <a:pt x="0" y="33"/>
                      </a:lnTo>
                      <a:lnTo>
                        <a:pt x="0" y="33"/>
                      </a:lnTo>
                      <a:close/>
                    </a:path>
                  </a:pathLst>
                </a:custGeom>
                <a:solidFill>
                  <a:srgbClr val="BABABA"/>
                </a:solidFill>
                <a:ln w="9525">
                  <a:noFill/>
                  <a:round/>
                  <a:headEnd/>
                  <a:tailEnd/>
                </a:ln>
              </p:spPr>
              <p:txBody>
                <a:bodyPr/>
                <a:lstStyle/>
                <a:p>
                  <a:endParaRPr lang="pl-PL">
                    <a:latin typeface="+mn-lt"/>
                  </a:endParaRPr>
                </a:p>
              </p:txBody>
            </p:sp>
            <p:sp>
              <p:nvSpPr>
                <p:cNvPr id="136409" name="Freeform 217"/>
                <p:cNvSpPr>
                  <a:spLocks/>
                </p:cNvSpPr>
                <p:nvPr/>
              </p:nvSpPr>
              <p:spPr bwMode="auto">
                <a:xfrm>
                  <a:off x="5289" y="1212"/>
                  <a:ext cx="29" cy="33"/>
                </a:xfrm>
                <a:custGeom>
                  <a:avLst/>
                  <a:gdLst/>
                  <a:ahLst/>
                  <a:cxnLst>
                    <a:cxn ang="0">
                      <a:pos x="0" y="32"/>
                    </a:cxn>
                    <a:cxn ang="0">
                      <a:pos x="23" y="0"/>
                    </a:cxn>
                    <a:cxn ang="0">
                      <a:pos x="23" y="0"/>
                    </a:cxn>
                    <a:cxn ang="0">
                      <a:pos x="23" y="0"/>
                    </a:cxn>
                    <a:cxn ang="0">
                      <a:pos x="25" y="0"/>
                    </a:cxn>
                    <a:cxn ang="0">
                      <a:pos x="25" y="0"/>
                    </a:cxn>
                    <a:cxn ang="0">
                      <a:pos x="25" y="0"/>
                    </a:cxn>
                    <a:cxn ang="0">
                      <a:pos x="25" y="0"/>
                    </a:cxn>
                    <a:cxn ang="0">
                      <a:pos x="26" y="0"/>
                    </a:cxn>
                    <a:cxn ang="0">
                      <a:pos x="26" y="0"/>
                    </a:cxn>
                    <a:cxn ang="0">
                      <a:pos x="26" y="0"/>
                    </a:cxn>
                    <a:cxn ang="0">
                      <a:pos x="27" y="0"/>
                    </a:cxn>
                    <a:cxn ang="0">
                      <a:pos x="27" y="0"/>
                    </a:cxn>
                    <a:cxn ang="0">
                      <a:pos x="27" y="0"/>
                    </a:cxn>
                    <a:cxn ang="0">
                      <a:pos x="29" y="0"/>
                    </a:cxn>
                    <a:cxn ang="0">
                      <a:pos x="29" y="0"/>
                    </a:cxn>
                    <a:cxn ang="0">
                      <a:pos x="29" y="0"/>
                    </a:cxn>
                    <a:cxn ang="0">
                      <a:pos x="29" y="2"/>
                    </a:cxn>
                    <a:cxn ang="0">
                      <a:pos x="4" y="33"/>
                    </a:cxn>
                    <a:cxn ang="0">
                      <a:pos x="4" y="33"/>
                    </a:cxn>
                    <a:cxn ang="0">
                      <a:pos x="4" y="33"/>
                    </a:cxn>
                    <a:cxn ang="0">
                      <a:pos x="2" y="33"/>
                    </a:cxn>
                    <a:cxn ang="0">
                      <a:pos x="2" y="33"/>
                    </a:cxn>
                    <a:cxn ang="0">
                      <a:pos x="2" y="32"/>
                    </a:cxn>
                    <a:cxn ang="0">
                      <a:pos x="2" y="32"/>
                    </a:cxn>
                    <a:cxn ang="0">
                      <a:pos x="2" y="32"/>
                    </a:cxn>
                    <a:cxn ang="0">
                      <a:pos x="1" y="32"/>
                    </a:cxn>
                    <a:cxn ang="0">
                      <a:pos x="1" y="32"/>
                    </a:cxn>
                    <a:cxn ang="0">
                      <a:pos x="1" y="32"/>
                    </a:cxn>
                    <a:cxn ang="0">
                      <a:pos x="1" y="32"/>
                    </a:cxn>
                    <a:cxn ang="0">
                      <a:pos x="1" y="32"/>
                    </a:cxn>
                    <a:cxn ang="0">
                      <a:pos x="0" y="32"/>
                    </a:cxn>
                    <a:cxn ang="0">
                      <a:pos x="0" y="32"/>
                    </a:cxn>
                    <a:cxn ang="0">
                      <a:pos x="0" y="32"/>
                    </a:cxn>
                    <a:cxn ang="0">
                      <a:pos x="0" y="32"/>
                    </a:cxn>
                  </a:cxnLst>
                  <a:rect l="0" t="0" r="r" b="b"/>
                  <a:pathLst>
                    <a:path w="29" h="33">
                      <a:moveTo>
                        <a:pt x="0" y="32"/>
                      </a:moveTo>
                      <a:lnTo>
                        <a:pt x="23" y="0"/>
                      </a:lnTo>
                      <a:lnTo>
                        <a:pt x="23" y="0"/>
                      </a:lnTo>
                      <a:lnTo>
                        <a:pt x="23" y="0"/>
                      </a:lnTo>
                      <a:lnTo>
                        <a:pt x="25" y="0"/>
                      </a:lnTo>
                      <a:lnTo>
                        <a:pt x="25" y="0"/>
                      </a:lnTo>
                      <a:lnTo>
                        <a:pt x="25" y="0"/>
                      </a:lnTo>
                      <a:lnTo>
                        <a:pt x="25" y="0"/>
                      </a:lnTo>
                      <a:lnTo>
                        <a:pt x="26" y="0"/>
                      </a:lnTo>
                      <a:lnTo>
                        <a:pt x="26" y="0"/>
                      </a:lnTo>
                      <a:lnTo>
                        <a:pt x="26" y="0"/>
                      </a:lnTo>
                      <a:lnTo>
                        <a:pt x="27" y="0"/>
                      </a:lnTo>
                      <a:lnTo>
                        <a:pt x="27" y="0"/>
                      </a:lnTo>
                      <a:lnTo>
                        <a:pt x="27" y="0"/>
                      </a:lnTo>
                      <a:lnTo>
                        <a:pt x="29" y="0"/>
                      </a:lnTo>
                      <a:lnTo>
                        <a:pt x="29" y="0"/>
                      </a:lnTo>
                      <a:lnTo>
                        <a:pt x="29" y="0"/>
                      </a:lnTo>
                      <a:lnTo>
                        <a:pt x="29" y="2"/>
                      </a:lnTo>
                      <a:lnTo>
                        <a:pt x="4" y="33"/>
                      </a:lnTo>
                      <a:lnTo>
                        <a:pt x="4" y="33"/>
                      </a:lnTo>
                      <a:lnTo>
                        <a:pt x="4" y="33"/>
                      </a:lnTo>
                      <a:lnTo>
                        <a:pt x="2" y="33"/>
                      </a:lnTo>
                      <a:lnTo>
                        <a:pt x="2" y="33"/>
                      </a:lnTo>
                      <a:lnTo>
                        <a:pt x="2" y="32"/>
                      </a:lnTo>
                      <a:lnTo>
                        <a:pt x="2" y="32"/>
                      </a:lnTo>
                      <a:lnTo>
                        <a:pt x="2" y="32"/>
                      </a:lnTo>
                      <a:lnTo>
                        <a:pt x="1" y="32"/>
                      </a:lnTo>
                      <a:lnTo>
                        <a:pt x="1" y="32"/>
                      </a:lnTo>
                      <a:lnTo>
                        <a:pt x="1" y="32"/>
                      </a:lnTo>
                      <a:lnTo>
                        <a:pt x="1" y="32"/>
                      </a:lnTo>
                      <a:lnTo>
                        <a:pt x="1" y="32"/>
                      </a:lnTo>
                      <a:lnTo>
                        <a:pt x="0" y="32"/>
                      </a:lnTo>
                      <a:lnTo>
                        <a:pt x="0" y="32"/>
                      </a:lnTo>
                      <a:lnTo>
                        <a:pt x="0" y="32"/>
                      </a:lnTo>
                      <a:lnTo>
                        <a:pt x="0" y="32"/>
                      </a:lnTo>
                      <a:close/>
                    </a:path>
                  </a:pathLst>
                </a:custGeom>
                <a:solidFill>
                  <a:srgbClr val="CCCCCC"/>
                </a:solidFill>
                <a:ln w="9525">
                  <a:noFill/>
                  <a:round/>
                  <a:headEnd/>
                  <a:tailEnd/>
                </a:ln>
              </p:spPr>
              <p:txBody>
                <a:bodyPr/>
                <a:lstStyle/>
                <a:p>
                  <a:endParaRPr lang="pl-PL">
                    <a:latin typeface="+mn-lt"/>
                  </a:endParaRPr>
                </a:p>
              </p:txBody>
            </p:sp>
            <p:sp>
              <p:nvSpPr>
                <p:cNvPr id="136410" name="Freeform 218"/>
                <p:cNvSpPr>
                  <a:spLocks/>
                </p:cNvSpPr>
                <p:nvPr/>
              </p:nvSpPr>
              <p:spPr bwMode="auto">
                <a:xfrm>
                  <a:off x="5293" y="1214"/>
                  <a:ext cx="31" cy="31"/>
                </a:xfrm>
                <a:custGeom>
                  <a:avLst/>
                  <a:gdLst/>
                  <a:ahLst/>
                  <a:cxnLst>
                    <a:cxn ang="0">
                      <a:pos x="0" y="31"/>
                    </a:cxn>
                    <a:cxn ang="0">
                      <a:pos x="25" y="0"/>
                    </a:cxn>
                    <a:cxn ang="0">
                      <a:pos x="26" y="0"/>
                    </a:cxn>
                    <a:cxn ang="0">
                      <a:pos x="26" y="0"/>
                    </a:cxn>
                    <a:cxn ang="0">
                      <a:pos x="26" y="0"/>
                    </a:cxn>
                    <a:cxn ang="0">
                      <a:pos x="26" y="0"/>
                    </a:cxn>
                    <a:cxn ang="0">
                      <a:pos x="27" y="0"/>
                    </a:cxn>
                    <a:cxn ang="0">
                      <a:pos x="27" y="0"/>
                    </a:cxn>
                    <a:cxn ang="0">
                      <a:pos x="27" y="0"/>
                    </a:cxn>
                    <a:cxn ang="0">
                      <a:pos x="29" y="0"/>
                    </a:cxn>
                    <a:cxn ang="0">
                      <a:pos x="29" y="0"/>
                    </a:cxn>
                    <a:cxn ang="0">
                      <a:pos x="29" y="0"/>
                    </a:cxn>
                    <a:cxn ang="0">
                      <a:pos x="30" y="0"/>
                    </a:cxn>
                    <a:cxn ang="0">
                      <a:pos x="30" y="0"/>
                    </a:cxn>
                    <a:cxn ang="0">
                      <a:pos x="31" y="0"/>
                    </a:cxn>
                    <a:cxn ang="0">
                      <a:pos x="31" y="0"/>
                    </a:cxn>
                    <a:cxn ang="0">
                      <a:pos x="31" y="1"/>
                    </a:cxn>
                    <a:cxn ang="0">
                      <a:pos x="31" y="1"/>
                    </a:cxn>
                    <a:cxn ang="0">
                      <a:pos x="5" y="31"/>
                    </a:cxn>
                    <a:cxn ang="0">
                      <a:pos x="5" y="31"/>
                    </a:cxn>
                    <a:cxn ang="0">
                      <a:pos x="5" y="31"/>
                    </a:cxn>
                    <a:cxn ang="0">
                      <a:pos x="4" y="31"/>
                    </a:cxn>
                    <a:cxn ang="0">
                      <a:pos x="4" y="31"/>
                    </a:cxn>
                    <a:cxn ang="0">
                      <a:pos x="4" y="31"/>
                    </a:cxn>
                    <a:cxn ang="0">
                      <a:pos x="4" y="31"/>
                    </a:cxn>
                    <a:cxn ang="0">
                      <a:pos x="4" y="31"/>
                    </a:cxn>
                    <a:cxn ang="0">
                      <a:pos x="2" y="31"/>
                    </a:cxn>
                    <a:cxn ang="0">
                      <a:pos x="2" y="31"/>
                    </a:cxn>
                    <a:cxn ang="0">
                      <a:pos x="2" y="31"/>
                    </a:cxn>
                    <a:cxn ang="0">
                      <a:pos x="1" y="31"/>
                    </a:cxn>
                    <a:cxn ang="0">
                      <a:pos x="1" y="31"/>
                    </a:cxn>
                    <a:cxn ang="0">
                      <a:pos x="1" y="31"/>
                    </a:cxn>
                    <a:cxn ang="0">
                      <a:pos x="1" y="31"/>
                    </a:cxn>
                    <a:cxn ang="0">
                      <a:pos x="0" y="31"/>
                    </a:cxn>
                    <a:cxn ang="0">
                      <a:pos x="0" y="31"/>
                    </a:cxn>
                  </a:cxnLst>
                  <a:rect l="0" t="0" r="r" b="b"/>
                  <a:pathLst>
                    <a:path w="31" h="31">
                      <a:moveTo>
                        <a:pt x="0" y="31"/>
                      </a:moveTo>
                      <a:lnTo>
                        <a:pt x="25" y="0"/>
                      </a:lnTo>
                      <a:lnTo>
                        <a:pt x="26" y="0"/>
                      </a:lnTo>
                      <a:lnTo>
                        <a:pt x="26" y="0"/>
                      </a:lnTo>
                      <a:lnTo>
                        <a:pt x="26" y="0"/>
                      </a:lnTo>
                      <a:lnTo>
                        <a:pt x="26" y="0"/>
                      </a:lnTo>
                      <a:lnTo>
                        <a:pt x="27" y="0"/>
                      </a:lnTo>
                      <a:lnTo>
                        <a:pt x="27" y="0"/>
                      </a:lnTo>
                      <a:lnTo>
                        <a:pt x="27" y="0"/>
                      </a:lnTo>
                      <a:lnTo>
                        <a:pt x="29" y="0"/>
                      </a:lnTo>
                      <a:lnTo>
                        <a:pt x="29" y="0"/>
                      </a:lnTo>
                      <a:lnTo>
                        <a:pt x="29" y="0"/>
                      </a:lnTo>
                      <a:lnTo>
                        <a:pt x="30" y="0"/>
                      </a:lnTo>
                      <a:lnTo>
                        <a:pt x="30" y="0"/>
                      </a:lnTo>
                      <a:lnTo>
                        <a:pt x="31" y="0"/>
                      </a:lnTo>
                      <a:lnTo>
                        <a:pt x="31" y="0"/>
                      </a:lnTo>
                      <a:lnTo>
                        <a:pt x="31" y="1"/>
                      </a:lnTo>
                      <a:lnTo>
                        <a:pt x="31" y="1"/>
                      </a:lnTo>
                      <a:lnTo>
                        <a:pt x="5" y="31"/>
                      </a:lnTo>
                      <a:lnTo>
                        <a:pt x="5" y="31"/>
                      </a:lnTo>
                      <a:lnTo>
                        <a:pt x="5" y="31"/>
                      </a:lnTo>
                      <a:lnTo>
                        <a:pt x="4" y="31"/>
                      </a:lnTo>
                      <a:lnTo>
                        <a:pt x="4" y="31"/>
                      </a:lnTo>
                      <a:lnTo>
                        <a:pt x="4" y="31"/>
                      </a:lnTo>
                      <a:lnTo>
                        <a:pt x="4" y="31"/>
                      </a:lnTo>
                      <a:lnTo>
                        <a:pt x="4" y="31"/>
                      </a:lnTo>
                      <a:lnTo>
                        <a:pt x="2" y="31"/>
                      </a:lnTo>
                      <a:lnTo>
                        <a:pt x="2" y="31"/>
                      </a:lnTo>
                      <a:lnTo>
                        <a:pt x="2" y="31"/>
                      </a:lnTo>
                      <a:lnTo>
                        <a:pt x="1" y="31"/>
                      </a:lnTo>
                      <a:lnTo>
                        <a:pt x="1" y="31"/>
                      </a:lnTo>
                      <a:lnTo>
                        <a:pt x="1" y="31"/>
                      </a:lnTo>
                      <a:lnTo>
                        <a:pt x="1" y="31"/>
                      </a:lnTo>
                      <a:lnTo>
                        <a:pt x="0" y="31"/>
                      </a:lnTo>
                      <a:lnTo>
                        <a:pt x="0" y="31"/>
                      </a:lnTo>
                      <a:close/>
                    </a:path>
                  </a:pathLst>
                </a:custGeom>
                <a:solidFill>
                  <a:srgbClr val="DEDEDE"/>
                </a:solidFill>
                <a:ln w="9525">
                  <a:noFill/>
                  <a:round/>
                  <a:headEnd/>
                  <a:tailEnd/>
                </a:ln>
              </p:spPr>
              <p:txBody>
                <a:bodyPr/>
                <a:lstStyle/>
                <a:p>
                  <a:endParaRPr lang="pl-PL">
                    <a:latin typeface="+mn-lt"/>
                  </a:endParaRPr>
                </a:p>
              </p:txBody>
            </p:sp>
            <p:sp>
              <p:nvSpPr>
                <p:cNvPr id="136411" name="Freeform 219"/>
                <p:cNvSpPr>
                  <a:spLocks/>
                </p:cNvSpPr>
                <p:nvPr/>
              </p:nvSpPr>
              <p:spPr bwMode="auto">
                <a:xfrm>
                  <a:off x="5298" y="1215"/>
                  <a:ext cx="35" cy="34"/>
                </a:xfrm>
                <a:custGeom>
                  <a:avLst/>
                  <a:gdLst/>
                  <a:ahLst/>
                  <a:cxnLst>
                    <a:cxn ang="0">
                      <a:pos x="0" y="30"/>
                    </a:cxn>
                    <a:cxn ang="0">
                      <a:pos x="26" y="0"/>
                    </a:cxn>
                    <a:cxn ang="0">
                      <a:pos x="27" y="0"/>
                    </a:cxn>
                    <a:cxn ang="0">
                      <a:pos x="29" y="0"/>
                    </a:cxn>
                    <a:cxn ang="0">
                      <a:pos x="29" y="0"/>
                    </a:cxn>
                    <a:cxn ang="0">
                      <a:pos x="29" y="0"/>
                    </a:cxn>
                    <a:cxn ang="0">
                      <a:pos x="30" y="0"/>
                    </a:cxn>
                    <a:cxn ang="0">
                      <a:pos x="30" y="1"/>
                    </a:cxn>
                    <a:cxn ang="0">
                      <a:pos x="30" y="1"/>
                    </a:cxn>
                    <a:cxn ang="0">
                      <a:pos x="31" y="1"/>
                    </a:cxn>
                    <a:cxn ang="0">
                      <a:pos x="31" y="1"/>
                    </a:cxn>
                    <a:cxn ang="0">
                      <a:pos x="33" y="1"/>
                    </a:cxn>
                    <a:cxn ang="0">
                      <a:pos x="33" y="2"/>
                    </a:cxn>
                    <a:cxn ang="0">
                      <a:pos x="34" y="2"/>
                    </a:cxn>
                    <a:cxn ang="0">
                      <a:pos x="34" y="2"/>
                    </a:cxn>
                    <a:cxn ang="0">
                      <a:pos x="35" y="2"/>
                    </a:cxn>
                    <a:cxn ang="0">
                      <a:pos x="35" y="2"/>
                    </a:cxn>
                    <a:cxn ang="0">
                      <a:pos x="35" y="4"/>
                    </a:cxn>
                    <a:cxn ang="0">
                      <a:pos x="8" y="34"/>
                    </a:cxn>
                    <a:cxn ang="0">
                      <a:pos x="8" y="34"/>
                    </a:cxn>
                    <a:cxn ang="0">
                      <a:pos x="7" y="34"/>
                    </a:cxn>
                    <a:cxn ang="0">
                      <a:pos x="7" y="34"/>
                    </a:cxn>
                    <a:cxn ang="0">
                      <a:pos x="5" y="33"/>
                    </a:cxn>
                    <a:cxn ang="0">
                      <a:pos x="5" y="33"/>
                    </a:cxn>
                    <a:cxn ang="0">
                      <a:pos x="5" y="33"/>
                    </a:cxn>
                    <a:cxn ang="0">
                      <a:pos x="4" y="33"/>
                    </a:cxn>
                    <a:cxn ang="0">
                      <a:pos x="4" y="33"/>
                    </a:cxn>
                    <a:cxn ang="0">
                      <a:pos x="4" y="33"/>
                    </a:cxn>
                    <a:cxn ang="0">
                      <a:pos x="3" y="31"/>
                    </a:cxn>
                    <a:cxn ang="0">
                      <a:pos x="3" y="31"/>
                    </a:cxn>
                    <a:cxn ang="0">
                      <a:pos x="3" y="31"/>
                    </a:cxn>
                    <a:cxn ang="0">
                      <a:pos x="1" y="31"/>
                    </a:cxn>
                    <a:cxn ang="0">
                      <a:pos x="1" y="31"/>
                    </a:cxn>
                    <a:cxn ang="0">
                      <a:pos x="1" y="31"/>
                    </a:cxn>
                    <a:cxn ang="0">
                      <a:pos x="0" y="30"/>
                    </a:cxn>
                  </a:cxnLst>
                  <a:rect l="0" t="0" r="r" b="b"/>
                  <a:pathLst>
                    <a:path w="35" h="34">
                      <a:moveTo>
                        <a:pt x="0" y="30"/>
                      </a:moveTo>
                      <a:lnTo>
                        <a:pt x="26" y="0"/>
                      </a:lnTo>
                      <a:lnTo>
                        <a:pt x="27" y="0"/>
                      </a:lnTo>
                      <a:lnTo>
                        <a:pt x="29" y="0"/>
                      </a:lnTo>
                      <a:lnTo>
                        <a:pt x="29" y="0"/>
                      </a:lnTo>
                      <a:lnTo>
                        <a:pt x="29" y="0"/>
                      </a:lnTo>
                      <a:lnTo>
                        <a:pt x="30" y="0"/>
                      </a:lnTo>
                      <a:lnTo>
                        <a:pt x="30" y="1"/>
                      </a:lnTo>
                      <a:lnTo>
                        <a:pt x="30" y="1"/>
                      </a:lnTo>
                      <a:lnTo>
                        <a:pt x="31" y="1"/>
                      </a:lnTo>
                      <a:lnTo>
                        <a:pt x="31" y="1"/>
                      </a:lnTo>
                      <a:lnTo>
                        <a:pt x="33" y="1"/>
                      </a:lnTo>
                      <a:lnTo>
                        <a:pt x="33" y="2"/>
                      </a:lnTo>
                      <a:lnTo>
                        <a:pt x="34" y="2"/>
                      </a:lnTo>
                      <a:lnTo>
                        <a:pt x="34" y="2"/>
                      </a:lnTo>
                      <a:lnTo>
                        <a:pt x="35" y="2"/>
                      </a:lnTo>
                      <a:lnTo>
                        <a:pt x="35" y="2"/>
                      </a:lnTo>
                      <a:lnTo>
                        <a:pt x="35" y="4"/>
                      </a:lnTo>
                      <a:lnTo>
                        <a:pt x="8" y="34"/>
                      </a:lnTo>
                      <a:lnTo>
                        <a:pt x="8" y="34"/>
                      </a:lnTo>
                      <a:lnTo>
                        <a:pt x="7" y="34"/>
                      </a:lnTo>
                      <a:lnTo>
                        <a:pt x="7" y="34"/>
                      </a:lnTo>
                      <a:lnTo>
                        <a:pt x="5" y="33"/>
                      </a:lnTo>
                      <a:lnTo>
                        <a:pt x="5" y="33"/>
                      </a:lnTo>
                      <a:lnTo>
                        <a:pt x="5" y="33"/>
                      </a:lnTo>
                      <a:lnTo>
                        <a:pt x="4" y="33"/>
                      </a:lnTo>
                      <a:lnTo>
                        <a:pt x="4" y="33"/>
                      </a:lnTo>
                      <a:lnTo>
                        <a:pt x="4" y="33"/>
                      </a:lnTo>
                      <a:lnTo>
                        <a:pt x="3" y="31"/>
                      </a:lnTo>
                      <a:lnTo>
                        <a:pt x="3" y="31"/>
                      </a:lnTo>
                      <a:lnTo>
                        <a:pt x="3" y="31"/>
                      </a:lnTo>
                      <a:lnTo>
                        <a:pt x="1" y="31"/>
                      </a:lnTo>
                      <a:lnTo>
                        <a:pt x="1" y="31"/>
                      </a:lnTo>
                      <a:lnTo>
                        <a:pt x="1" y="31"/>
                      </a:lnTo>
                      <a:lnTo>
                        <a:pt x="0" y="30"/>
                      </a:lnTo>
                      <a:close/>
                    </a:path>
                  </a:pathLst>
                </a:custGeom>
                <a:solidFill>
                  <a:srgbClr val="F2F2F2"/>
                </a:solidFill>
                <a:ln w="9525">
                  <a:noFill/>
                  <a:round/>
                  <a:headEnd/>
                  <a:tailEnd/>
                </a:ln>
              </p:spPr>
              <p:txBody>
                <a:bodyPr/>
                <a:lstStyle/>
                <a:p>
                  <a:endParaRPr lang="pl-PL">
                    <a:latin typeface="+mn-lt"/>
                  </a:endParaRPr>
                </a:p>
              </p:txBody>
            </p:sp>
            <p:sp>
              <p:nvSpPr>
                <p:cNvPr id="136412" name="Freeform 220"/>
                <p:cNvSpPr>
                  <a:spLocks/>
                </p:cNvSpPr>
                <p:nvPr/>
              </p:nvSpPr>
              <p:spPr bwMode="auto">
                <a:xfrm>
                  <a:off x="5306" y="1219"/>
                  <a:ext cx="59" cy="53"/>
                </a:xfrm>
                <a:custGeom>
                  <a:avLst/>
                  <a:gdLst/>
                  <a:ahLst/>
                  <a:cxnLst>
                    <a:cxn ang="0">
                      <a:pos x="27" y="0"/>
                    </a:cxn>
                    <a:cxn ang="0">
                      <a:pos x="30" y="0"/>
                    </a:cxn>
                    <a:cxn ang="0">
                      <a:pos x="33" y="1"/>
                    </a:cxn>
                    <a:cxn ang="0">
                      <a:pos x="35" y="2"/>
                    </a:cxn>
                    <a:cxn ang="0">
                      <a:pos x="38" y="5"/>
                    </a:cxn>
                    <a:cxn ang="0">
                      <a:pos x="39" y="6"/>
                    </a:cxn>
                    <a:cxn ang="0">
                      <a:pos x="42" y="8"/>
                    </a:cxn>
                    <a:cxn ang="0">
                      <a:pos x="43" y="9"/>
                    </a:cxn>
                    <a:cxn ang="0">
                      <a:pos x="46" y="10"/>
                    </a:cxn>
                    <a:cxn ang="0">
                      <a:pos x="47" y="13"/>
                    </a:cxn>
                    <a:cxn ang="0">
                      <a:pos x="50" y="14"/>
                    </a:cxn>
                    <a:cxn ang="0">
                      <a:pos x="51" y="17"/>
                    </a:cxn>
                    <a:cxn ang="0">
                      <a:pos x="52" y="18"/>
                    </a:cxn>
                    <a:cxn ang="0">
                      <a:pos x="53" y="21"/>
                    </a:cxn>
                    <a:cxn ang="0">
                      <a:pos x="56" y="23"/>
                    </a:cxn>
                    <a:cxn ang="0">
                      <a:pos x="57" y="25"/>
                    </a:cxn>
                    <a:cxn ang="0">
                      <a:pos x="59" y="27"/>
                    </a:cxn>
                    <a:cxn ang="0">
                      <a:pos x="25" y="52"/>
                    </a:cxn>
                    <a:cxn ang="0">
                      <a:pos x="23" y="49"/>
                    </a:cxn>
                    <a:cxn ang="0">
                      <a:pos x="22" y="48"/>
                    </a:cxn>
                    <a:cxn ang="0">
                      <a:pos x="21" y="47"/>
                    </a:cxn>
                    <a:cxn ang="0">
                      <a:pos x="19" y="44"/>
                    </a:cxn>
                    <a:cxn ang="0">
                      <a:pos x="18" y="43"/>
                    </a:cxn>
                    <a:cxn ang="0">
                      <a:pos x="16" y="42"/>
                    </a:cxn>
                    <a:cxn ang="0">
                      <a:pos x="14" y="40"/>
                    </a:cxn>
                    <a:cxn ang="0">
                      <a:pos x="13" y="39"/>
                    </a:cxn>
                    <a:cxn ang="0">
                      <a:pos x="12" y="36"/>
                    </a:cxn>
                    <a:cxn ang="0">
                      <a:pos x="9" y="36"/>
                    </a:cxn>
                    <a:cxn ang="0">
                      <a:pos x="8" y="35"/>
                    </a:cxn>
                    <a:cxn ang="0">
                      <a:pos x="6" y="34"/>
                    </a:cxn>
                    <a:cxn ang="0">
                      <a:pos x="4" y="32"/>
                    </a:cxn>
                    <a:cxn ang="0">
                      <a:pos x="2" y="31"/>
                    </a:cxn>
                    <a:cxn ang="0">
                      <a:pos x="0" y="30"/>
                    </a:cxn>
                  </a:cxnLst>
                  <a:rect l="0" t="0" r="r" b="b"/>
                  <a:pathLst>
                    <a:path w="59" h="53">
                      <a:moveTo>
                        <a:pt x="0" y="30"/>
                      </a:moveTo>
                      <a:lnTo>
                        <a:pt x="27" y="0"/>
                      </a:lnTo>
                      <a:lnTo>
                        <a:pt x="29" y="0"/>
                      </a:lnTo>
                      <a:lnTo>
                        <a:pt x="30" y="0"/>
                      </a:lnTo>
                      <a:lnTo>
                        <a:pt x="31" y="1"/>
                      </a:lnTo>
                      <a:lnTo>
                        <a:pt x="33" y="1"/>
                      </a:lnTo>
                      <a:lnTo>
                        <a:pt x="34" y="2"/>
                      </a:lnTo>
                      <a:lnTo>
                        <a:pt x="35" y="2"/>
                      </a:lnTo>
                      <a:lnTo>
                        <a:pt x="36" y="4"/>
                      </a:lnTo>
                      <a:lnTo>
                        <a:pt x="38" y="5"/>
                      </a:lnTo>
                      <a:lnTo>
                        <a:pt x="38" y="5"/>
                      </a:lnTo>
                      <a:lnTo>
                        <a:pt x="39" y="6"/>
                      </a:lnTo>
                      <a:lnTo>
                        <a:pt x="40" y="6"/>
                      </a:lnTo>
                      <a:lnTo>
                        <a:pt x="42" y="8"/>
                      </a:lnTo>
                      <a:lnTo>
                        <a:pt x="42" y="8"/>
                      </a:lnTo>
                      <a:lnTo>
                        <a:pt x="43" y="9"/>
                      </a:lnTo>
                      <a:lnTo>
                        <a:pt x="44" y="10"/>
                      </a:lnTo>
                      <a:lnTo>
                        <a:pt x="46" y="10"/>
                      </a:lnTo>
                      <a:lnTo>
                        <a:pt x="46" y="12"/>
                      </a:lnTo>
                      <a:lnTo>
                        <a:pt x="47" y="13"/>
                      </a:lnTo>
                      <a:lnTo>
                        <a:pt x="48" y="14"/>
                      </a:lnTo>
                      <a:lnTo>
                        <a:pt x="50" y="14"/>
                      </a:lnTo>
                      <a:lnTo>
                        <a:pt x="50" y="15"/>
                      </a:lnTo>
                      <a:lnTo>
                        <a:pt x="51" y="17"/>
                      </a:lnTo>
                      <a:lnTo>
                        <a:pt x="51" y="18"/>
                      </a:lnTo>
                      <a:lnTo>
                        <a:pt x="52" y="18"/>
                      </a:lnTo>
                      <a:lnTo>
                        <a:pt x="53" y="19"/>
                      </a:lnTo>
                      <a:lnTo>
                        <a:pt x="53" y="21"/>
                      </a:lnTo>
                      <a:lnTo>
                        <a:pt x="55" y="22"/>
                      </a:lnTo>
                      <a:lnTo>
                        <a:pt x="56" y="23"/>
                      </a:lnTo>
                      <a:lnTo>
                        <a:pt x="56" y="25"/>
                      </a:lnTo>
                      <a:lnTo>
                        <a:pt x="57" y="25"/>
                      </a:lnTo>
                      <a:lnTo>
                        <a:pt x="59" y="26"/>
                      </a:lnTo>
                      <a:lnTo>
                        <a:pt x="59" y="27"/>
                      </a:lnTo>
                      <a:lnTo>
                        <a:pt x="25" y="53"/>
                      </a:lnTo>
                      <a:lnTo>
                        <a:pt x="25" y="52"/>
                      </a:lnTo>
                      <a:lnTo>
                        <a:pt x="23" y="51"/>
                      </a:lnTo>
                      <a:lnTo>
                        <a:pt x="23" y="49"/>
                      </a:lnTo>
                      <a:lnTo>
                        <a:pt x="22" y="49"/>
                      </a:lnTo>
                      <a:lnTo>
                        <a:pt x="22" y="48"/>
                      </a:lnTo>
                      <a:lnTo>
                        <a:pt x="21" y="47"/>
                      </a:lnTo>
                      <a:lnTo>
                        <a:pt x="21" y="47"/>
                      </a:lnTo>
                      <a:lnTo>
                        <a:pt x="19" y="46"/>
                      </a:lnTo>
                      <a:lnTo>
                        <a:pt x="19" y="44"/>
                      </a:lnTo>
                      <a:lnTo>
                        <a:pt x="18" y="44"/>
                      </a:lnTo>
                      <a:lnTo>
                        <a:pt x="18" y="43"/>
                      </a:lnTo>
                      <a:lnTo>
                        <a:pt x="17" y="43"/>
                      </a:lnTo>
                      <a:lnTo>
                        <a:pt x="16" y="42"/>
                      </a:lnTo>
                      <a:lnTo>
                        <a:pt x="16" y="42"/>
                      </a:lnTo>
                      <a:lnTo>
                        <a:pt x="14" y="40"/>
                      </a:lnTo>
                      <a:lnTo>
                        <a:pt x="13" y="39"/>
                      </a:lnTo>
                      <a:lnTo>
                        <a:pt x="13" y="39"/>
                      </a:lnTo>
                      <a:lnTo>
                        <a:pt x="12" y="38"/>
                      </a:lnTo>
                      <a:lnTo>
                        <a:pt x="12" y="36"/>
                      </a:lnTo>
                      <a:lnTo>
                        <a:pt x="10" y="36"/>
                      </a:lnTo>
                      <a:lnTo>
                        <a:pt x="9" y="36"/>
                      </a:lnTo>
                      <a:lnTo>
                        <a:pt x="9" y="35"/>
                      </a:lnTo>
                      <a:lnTo>
                        <a:pt x="8" y="35"/>
                      </a:lnTo>
                      <a:lnTo>
                        <a:pt x="8" y="34"/>
                      </a:lnTo>
                      <a:lnTo>
                        <a:pt x="6" y="34"/>
                      </a:lnTo>
                      <a:lnTo>
                        <a:pt x="5" y="32"/>
                      </a:lnTo>
                      <a:lnTo>
                        <a:pt x="4" y="32"/>
                      </a:lnTo>
                      <a:lnTo>
                        <a:pt x="4" y="32"/>
                      </a:lnTo>
                      <a:lnTo>
                        <a:pt x="2" y="31"/>
                      </a:lnTo>
                      <a:lnTo>
                        <a:pt x="1" y="31"/>
                      </a:lnTo>
                      <a:lnTo>
                        <a:pt x="0" y="30"/>
                      </a:lnTo>
                      <a:lnTo>
                        <a:pt x="0" y="30"/>
                      </a:lnTo>
                      <a:close/>
                    </a:path>
                  </a:pathLst>
                </a:custGeom>
                <a:solidFill>
                  <a:srgbClr val="FFFFFF"/>
                </a:solidFill>
                <a:ln w="9525">
                  <a:noFill/>
                  <a:round/>
                  <a:headEnd/>
                  <a:tailEnd/>
                </a:ln>
              </p:spPr>
              <p:txBody>
                <a:bodyPr/>
                <a:lstStyle/>
                <a:p>
                  <a:endParaRPr lang="pl-PL">
                    <a:latin typeface="+mn-lt"/>
                  </a:endParaRPr>
                </a:p>
              </p:txBody>
            </p:sp>
            <p:sp>
              <p:nvSpPr>
                <p:cNvPr id="136413" name="Freeform 221"/>
                <p:cNvSpPr>
                  <a:spLocks/>
                </p:cNvSpPr>
                <p:nvPr/>
              </p:nvSpPr>
              <p:spPr bwMode="auto">
                <a:xfrm>
                  <a:off x="5331" y="1246"/>
                  <a:ext cx="40" cy="37"/>
                </a:xfrm>
                <a:custGeom>
                  <a:avLst/>
                  <a:gdLst/>
                  <a:ahLst/>
                  <a:cxnLst>
                    <a:cxn ang="0">
                      <a:pos x="34" y="0"/>
                    </a:cxn>
                    <a:cxn ang="0">
                      <a:pos x="35" y="2"/>
                    </a:cxn>
                    <a:cxn ang="0">
                      <a:pos x="35" y="3"/>
                    </a:cxn>
                    <a:cxn ang="0">
                      <a:pos x="36" y="4"/>
                    </a:cxn>
                    <a:cxn ang="0">
                      <a:pos x="36" y="5"/>
                    </a:cxn>
                    <a:cxn ang="0">
                      <a:pos x="38" y="7"/>
                    </a:cxn>
                    <a:cxn ang="0">
                      <a:pos x="38" y="8"/>
                    </a:cxn>
                    <a:cxn ang="0">
                      <a:pos x="39" y="9"/>
                    </a:cxn>
                    <a:cxn ang="0">
                      <a:pos x="39" y="11"/>
                    </a:cxn>
                    <a:cxn ang="0">
                      <a:pos x="39" y="12"/>
                    </a:cxn>
                    <a:cxn ang="0">
                      <a:pos x="39" y="12"/>
                    </a:cxn>
                    <a:cxn ang="0">
                      <a:pos x="39" y="12"/>
                    </a:cxn>
                    <a:cxn ang="0">
                      <a:pos x="39" y="12"/>
                    </a:cxn>
                    <a:cxn ang="0">
                      <a:pos x="39" y="13"/>
                    </a:cxn>
                    <a:cxn ang="0">
                      <a:pos x="40" y="13"/>
                    </a:cxn>
                    <a:cxn ang="0">
                      <a:pos x="40" y="13"/>
                    </a:cxn>
                    <a:cxn ang="0">
                      <a:pos x="40" y="13"/>
                    </a:cxn>
                    <a:cxn ang="0">
                      <a:pos x="5" y="37"/>
                    </a:cxn>
                    <a:cxn ang="0">
                      <a:pos x="5" y="36"/>
                    </a:cxn>
                    <a:cxn ang="0">
                      <a:pos x="5" y="36"/>
                    </a:cxn>
                    <a:cxn ang="0">
                      <a:pos x="5" y="36"/>
                    </a:cxn>
                    <a:cxn ang="0">
                      <a:pos x="5" y="36"/>
                    </a:cxn>
                    <a:cxn ang="0">
                      <a:pos x="5" y="34"/>
                    </a:cxn>
                    <a:cxn ang="0">
                      <a:pos x="5" y="34"/>
                    </a:cxn>
                    <a:cxn ang="0">
                      <a:pos x="4" y="34"/>
                    </a:cxn>
                    <a:cxn ang="0">
                      <a:pos x="4" y="34"/>
                    </a:cxn>
                    <a:cxn ang="0">
                      <a:pos x="4" y="33"/>
                    </a:cxn>
                    <a:cxn ang="0">
                      <a:pos x="2" y="32"/>
                    </a:cxn>
                    <a:cxn ang="0">
                      <a:pos x="2" y="30"/>
                    </a:cxn>
                    <a:cxn ang="0">
                      <a:pos x="1" y="29"/>
                    </a:cxn>
                    <a:cxn ang="0">
                      <a:pos x="1" y="28"/>
                    </a:cxn>
                    <a:cxn ang="0">
                      <a:pos x="1" y="28"/>
                    </a:cxn>
                    <a:cxn ang="0">
                      <a:pos x="0" y="26"/>
                    </a:cxn>
                  </a:cxnLst>
                  <a:rect l="0" t="0" r="r" b="b"/>
                  <a:pathLst>
                    <a:path w="40" h="37">
                      <a:moveTo>
                        <a:pt x="0" y="26"/>
                      </a:moveTo>
                      <a:lnTo>
                        <a:pt x="34" y="0"/>
                      </a:lnTo>
                      <a:lnTo>
                        <a:pt x="34" y="2"/>
                      </a:lnTo>
                      <a:lnTo>
                        <a:pt x="35" y="2"/>
                      </a:lnTo>
                      <a:lnTo>
                        <a:pt x="35" y="3"/>
                      </a:lnTo>
                      <a:lnTo>
                        <a:pt x="35" y="3"/>
                      </a:lnTo>
                      <a:lnTo>
                        <a:pt x="35" y="4"/>
                      </a:lnTo>
                      <a:lnTo>
                        <a:pt x="36" y="4"/>
                      </a:lnTo>
                      <a:lnTo>
                        <a:pt x="36" y="5"/>
                      </a:lnTo>
                      <a:lnTo>
                        <a:pt x="36" y="5"/>
                      </a:lnTo>
                      <a:lnTo>
                        <a:pt x="36" y="7"/>
                      </a:lnTo>
                      <a:lnTo>
                        <a:pt x="38" y="7"/>
                      </a:lnTo>
                      <a:lnTo>
                        <a:pt x="38" y="8"/>
                      </a:lnTo>
                      <a:lnTo>
                        <a:pt x="38" y="8"/>
                      </a:lnTo>
                      <a:lnTo>
                        <a:pt x="38" y="9"/>
                      </a:lnTo>
                      <a:lnTo>
                        <a:pt x="39" y="9"/>
                      </a:lnTo>
                      <a:lnTo>
                        <a:pt x="39" y="11"/>
                      </a:lnTo>
                      <a:lnTo>
                        <a:pt x="39" y="11"/>
                      </a:lnTo>
                      <a:lnTo>
                        <a:pt x="39" y="11"/>
                      </a:lnTo>
                      <a:lnTo>
                        <a:pt x="39" y="12"/>
                      </a:lnTo>
                      <a:lnTo>
                        <a:pt x="39" y="12"/>
                      </a:lnTo>
                      <a:lnTo>
                        <a:pt x="39" y="12"/>
                      </a:lnTo>
                      <a:lnTo>
                        <a:pt x="39" y="12"/>
                      </a:lnTo>
                      <a:lnTo>
                        <a:pt x="39" y="12"/>
                      </a:lnTo>
                      <a:lnTo>
                        <a:pt x="39" y="12"/>
                      </a:lnTo>
                      <a:lnTo>
                        <a:pt x="39" y="12"/>
                      </a:lnTo>
                      <a:lnTo>
                        <a:pt x="39" y="12"/>
                      </a:lnTo>
                      <a:lnTo>
                        <a:pt x="39" y="13"/>
                      </a:lnTo>
                      <a:lnTo>
                        <a:pt x="40" y="13"/>
                      </a:lnTo>
                      <a:lnTo>
                        <a:pt x="40" y="13"/>
                      </a:lnTo>
                      <a:lnTo>
                        <a:pt x="40" y="13"/>
                      </a:lnTo>
                      <a:lnTo>
                        <a:pt x="40" y="13"/>
                      </a:lnTo>
                      <a:lnTo>
                        <a:pt x="40" y="13"/>
                      </a:lnTo>
                      <a:lnTo>
                        <a:pt x="40" y="13"/>
                      </a:lnTo>
                      <a:lnTo>
                        <a:pt x="5" y="37"/>
                      </a:lnTo>
                      <a:lnTo>
                        <a:pt x="5" y="37"/>
                      </a:lnTo>
                      <a:lnTo>
                        <a:pt x="5" y="36"/>
                      </a:lnTo>
                      <a:lnTo>
                        <a:pt x="5" y="36"/>
                      </a:lnTo>
                      <a:lnTo>
                        <a:pt x="5" y="36"/>
                      </a:lnTo>
                      <a:lnTo>
                        <a:pt x="5" y="36"/>
                      </a:lnTo>
                      <a:lnTo>
                        <a:pt x="5" y="36"/>
                      </a:lnTo>
                      <a:lnTo>
                        <a:pt x="5" y="36"/>
                      </a:lnTo>
                      <a:lnTo>
                        <a:pt x="5" y="36"/>
                      </a:lnTo>
                      <a:lnTo>
                        <a:pt x="5" y="36"/>
                      </a:lnTo>
                      <a:lnTo>
                        <a:pt x="5" y="36"/>
                      </a:lnTo>
                      <a:lnTo>
                        <a:pt x="5" y="34"/>
                      </a:lnTo>
                      <a:lnTo>
                        <a:pt x="5" y="34"/>
                      </a:lnTo>
                      <a:lnTo>
                        <a:pt x="5" y="34"/>
                      </a:lnTo>
                      <a:lnTo>
                        <a:pt x="4" y="34"/>
                      </a:lnTo>
                      <a:lnTo>
                        <a:pt x="4" y="34"/>
                      </a:lnTo>
                      <a:lnTo>
                        <a:pt x="4" y="34"/>
                      </a:lnTo>
                      <a:lnTo>
                        <a:pt x="4" y="34"/>
                      </a:lnTo>
                      <a:lnTo>
                        <a:pt x="4" y="33"/>
                      </a:lnTo>
                      <a:lnTo>
                        <a:pt x="4" y="33"/>
                      </a:lnTo>
                      <a:lnTo>
                        <a:pt x="2" y="32"/>
                      </a:lnTo>
                      <a:lnTo>
                        <a:pt x="2" y="32"/>
                      </a:lnTo>
                      <a:lnTo>
                        <a:pt x="2" y="30"/>
                      </a:lnTo>
                      <a:lnTo>
                        <a:pt x="2" y="30"/>
                      </a:lnTo>
                      <a:lnTo>
                        <a:pt x="1" y="30"/>
                      </a:lnTo>
                      <a:lnTo>
                        <a:pt x="1" y="29"/>
                      </a:lnTo>
                      <a:lnTo>
                        <a:pt x="1" y="29"/>
                      </a:lnTo>
                      <a:lnTo>
                        <a:pt x="1" y="28"/>
                      </a:lnTo>
                      <a:lnTo>
                        <a:pt x="1" y="28"/>
                      </a:lnTo>
                      <a:lnTo>
                        <a:pt x="1" y="28"/>
                      </a:lnTo>
                      <a:lnTo>
                        <a:pt x="1" y="28"/>
                      </a:lnTo>
                      <a:lnTo>
                        <a:pt x="0" y="26"/>
                      </a:lnTo>
                      <a:lnTo>
                        <a:pt x="0" y="26"/>
                      </a:lnTo>
                      <a:close/>
                    </a:path>
                  </a:pathLst>
                </a:custGeom>
                <a:solidFill>
                  <a:srgbClr val="F2F2F2"/>
                </a:solidFill>
                <a:ln w="9525">
                  <a:noFill/>
                  <a:round/>
                  <a:headEnd/>
                  <a:tailEnd/>
                </a:ln>
              </p:spPr>
              <p:txBody>
                <a:bodyPr/>
                <a:lstStyle/>
                <a:p>
                  <a:endParaRPr lang="pl-PL">
                    <a:latin typeface="+mn-lt"/>
                  </a:endParaRPr>
                </a:p>
              </p:txBody>
            </p:sp>
            <p:sp>
              <p:nvSpPr>
                <p:cNvPr id="136414" name="Freeform 222"/>
                <p:cNvSpPr>
                  <a:spLocks/>
                </p:cNvSpPr>
                <p:nvPr/>
              </p:nvSpPr>
              <p:spPr bwMode="auto">
                <a:xfrm>
                  <a:off x="5336" y="1259"/>
                  <a:ext cx="39" cy="37"/>
                </a:xfrm>
                <a:custGeom>
                  <a:avLst/>
                  <a:gdLst/>
                  <a:ahLst/>
                  <a:cxnLst>
                    <a:cxn ang="0">
                      <a:pos x="0" y="24"/>
                    </a:cxn>
                    <a:cxn ang="0">
                      <a:pos x="35" y="0"/>
                    </a:cxn>
                    <a:cxn ang="0">
                      <a:pos x="35" y="2"/>
                    </a:cxn>
                    <a:cxn ang="0">
                      <a:pos x="35" y="3"/>
                    </a:cxn>
                    <a:cxn ang="0">
                      <a:pos x="37" y="4"/>
                    </a:cxn>
                    <a:cxn ang="0">
                      <a:pos x="37" y="6"/>
                    </a:cxn>
                    <a:cxn ang="0">
                      <a:pos x="37" y="6"/>
                    </a:cxn>
                    <a:cxn ang="0">
                      <a:pos x="37" y="7"/>
                    </a:cxn>
                    <a:cxn ang="0">
                      <a:pos x="38" y="8"/>
                    </a:cxn>
                    <a:cxn ang="0">
                      <a:pos x="38" y="9"/>
                    </a:cxn>
                    <a:cxn ang="0">
                      <a:pos x="38" y="11"/>
                    </a:cxn>
                    <a:cxn ang="0">
                      <a:pos x="38" y="12"/>
                    </a:cxn>
                    <a:cxn ang="0">
                      <a:pos x="38" y="12"/>
                    </a:cxn>
                    <a:cxn ang="0">
                      <a:pos x="39" y="13"/>
                    </a:cxn>
                    <a:cxn ang="0">
                      <a:pos x="39" y="15"/>
                    </a:cxn>
                    <a:cxn ang="0">
                      <a:pos x="39" y="16"/>
                    </a:cxn>
                    <a:cxn ang="0">
                      <a:pos x="39" y="17"/>
                    </a:cxn>
                    <a:cxn ang="0">
                      <a:pos x="39" y="19"/>
                    </a:cxn>
                    <a:cxn ang="0">
                      <a:pos x="3" y="37"/>
                    </a:cxn>
                    <a:cxn ang="0">
                      <a:pos x="3" y="37"/>
                    </a:cxn>
                    <a:cxn ang="0">
                      <a:pos x="3" y="36"/>
                    </a:cxn>
                    <a:cxn ang="0">
                      <a:pos x="3" y="34"/>
                    </a:cxn>
                    <a:cxn ang="0">
                      <a:pos x="3" y="34"/>
                    </a:cxn>
                    <a:cxn ang="0">
                      <a:pos x="3" y="33"/>
                    </a:cxn>
                    <a:cxn ang="0">
                      <a:pos x="3" y="32"/>
                    </a:cxn>
                    <a:cxn ang="0">
                      <a:pos x="3" y="32"/>
                    </a:cxn>
                    <a:cxn ang="0">
                      <a:pos x="3" y="30"/>
                    </a:cxn>
                    <a:cxn ang="0">
                      <a:pos x="1" y="29"/>
                    </a:cxn>
                    <a:cxn ang="0">
                      <a:pos x="1" y="29"/>
                    </a:cxn>
                    <a:cxn ang="0">
                      <a:pos x="1" y="28"/>
                    </a:cxn>
                    <a:cxn ang="0">
                      <a:pos x="1" y="26"/>
                    </a:cxn>
                    <a:cxn ang="0">
                      <a:pos x="0" y="26"/>
                    </a:cxn>
                    <a:cxn ang="0">
                      <a:pos x="0" y="25"/>
                    </a:cxn>
                    <a:cxn ang="0">
                      <a:pos x="0" y="24"/>
                    </a:cxn>
                    <a:cxn ang="0">
                      <a:pos x="0" y="24"/>
                    </a:cxn>
                  </a:cxnLst>
                  <a:rect l="0" t="0" r="r" b="b"/>
                  <a:pathLst>
                    <a:path w="39" h="37">
                      <a:moveTo>
                        <a:pt x="0" y="24"/>
                      </a:moveTo>
                      <a:lnTo>
                        <a:pt x="35" y="0"/>
                      </a:lnTo>
                      <a:lnTo>
                        <a:pt x="35" y="2"/>
                      </a:lnTo>
                      <a:lnTo>
                        <a:pt x="35" y="3"/>
                      </a:lnTo>
                      <a:lnTo>
                        <a:pt x="37" y="4"/>
                      </a:lnTo>
                      <a:lnTo>
                        <a:pt x="37" y="6"/>
                      </a:lnTo>
                      <a:lnTo>
                        <a:pt x="37" y="6"/>
                      </a:lnTo>
                      <a:lnTo>
                        <a:pt x="37" y="7"/>
                      </a:lnTo>
                      <a:lnTo>
                        <a:pt x="38" y="8"/>
                      </a:lnTo>
                      <a:lnTo>
                        <a:pt x="38" y="9"/>
                      </a:lnTo>
                      <a:lnTo>
                        <a:pt x="38" y="11"/>
                      </a:lnTo>
                      <a:lnTo>
                        <a:pt x="38" y="12"/>
                      </a:lnTo>
                      <a:lnTo>
                        <a:pt x="38" y="12"/>
                      </a:lnTo>
                      <a:lnTo>
                        <a:pt x="39" y="13"/>
                      </a:lnTo>
                      <a:lnTo>
                        <a:pt x="39" y="15"/>
                      </a:lnTo>
                      <a:lnTo>
                        <a:pt x="39" y="16"/>
                      </a:lnTo>
                      <a:lnTo>
                        <a:pt x="39" y="17"/>
                      </a:lnTo>
                      <a:lnTo>
                        <a:pt x="39" y="19"/>
                      </a:lnTo>
                      <a:lnTo>
                        <a:pt x="3" y="37"/>
                      </a:lnTo>
                      <a:lnTo>
                        <a:pt x="3" y="37"/>
                      </a:lnTo>
                      <a:lnTo>
                        <a:pt x="3" y="36"/>
                      </a:lnTo>
                      <a:lnTo>
                        <a:pt x="3" y="34"/>
                      </a:lnTo>
                      <a:lnTo>
                        <a:pt x="3" y="34"/>
                      </a:lnTo>
                      <a:lnTo>
                        <a:pt x="3" y="33"/>
                      </a:lnTo>
                      <a:lnTo>
                        <a:pt x="3" y="32"/>
                      </a:lnTo>
                      <a:lnTo>
                        <a:pt x="3" y="32"/>
                      </a:lnTo>
                      <a:lnTo>
                        <a:pt x="3" y="30"/>
                      </a:lnTo>
                      <a:lnTo>
                        <a:pt x="1" y="29"/>
                      </a:lnTo>
                      <a:lnTo>
                        <a:pt x="1" y="29"/>
                      </a:lnTo>
                      <a:lnTo>
                        <a:pt x="1" y="28"/>
                      </a:lnTo>
                      <a:lnTo>
                        <a:pt x="1" y="26"/>
                      </a:lnTo>
                      <a:lnTo>
                        <a:pt x="0" y="26"/>
                      </a:lnTo>
                      <a:lnTo>
                        <a:pt x="0" y="25"/>
                      </a:lnTo>
                      <a:lnTo>
                        <a:pt x="0" y="24"/>
                      </a:lnTo>
                      <a:lnTo>
                        <a:pt x="0" y="24"/>
                      </a:lnTo>
                      <a:close/>
                    </a:path>
                  </a:pathLst>
                </a:custGeom>
                <a:solidFill>
                  <a:srgbClr val="DEDEDE"/>
                </a:solidFill>
                <a:ln w="9525">
                  <a:noFill/>
                  <a:round/>
                  <a:headEnd/>
                  <a:tailEnd/>
                </a:ln>
              </p:spPr>
              <p:txBody>
                <a:bodyPr/>
                <a:lstStyle/>
                <a:p>
                  <a:endParaRPr lang="pl-PL">
                    <a:latin typeface="+mn-lt"/>
                  </a:endParaRPr>
                </a:p>
              </p:txBody>
            </p:sp>
            <p:sp>
              <p:nvSpPr>
                <p:cNvPr id="136415" name="Freeform 223"/>
                <p:cNvSpPr>
                  <a:spLocks/>
                </p:cNvSpPr>
                <p:nvPr/>
              </p:nvSpPr>
              <p:spPr bwMode="auto">
                <a:xfrm>
                  <a:off x="5339" y="1278"/>
                  <a:ext cx="36" cy="23"/>
                </a:xfrm>
                <a:custGeom>
                  <a:avLst/>
                  <a:gdLst/>
                  <a:ahLst/>
                  <a:cxnLst>
                    <a:cxn ang="0">
                      <a:pos x="0" y="18"/>
                    </a:cxn>
                    <a:cxn ang="0">
                      <a:pos x="36" y="0"/>
                    </a:cxn>
                    <a:cxn ang="0">
                      <a:pos x="36" y="0"/>
                    </a:cxn>
                    <a:cxn ang="0">
                      <a:pos x="36" y="0"/>
                    </a:cxn>
                    <a:cxn ang="0">
                      <a:pos x="36" y="0"/>
                    </a:cxn>
                    <a:cxn ang="0">
                      <a:pos x="36" y="0"/>
                    </a:cxn>
                    <a:cxn ang="0">
                      <a:pos x="36" y="1"/>
                    </a:cxn>
                    <a:cxn ang="0">
                      <a:pos x="36" y="1"/>
                    </a:cxn>
                    <a:cxn ang="0">
                      <a:pos x="36" y="1"/>
                    </a:cxn>
                    <a:cxn ang="0">
                      <a:pos x="36" y="2"/>
                    </a:cxn>
                    <a:cxn ang="0">
                      <a:pos x="36" y="2"/>
                    </a:cxn>
                    <a:cxn ang="0">
                      <a:pos x="36" y="2"/>
                    </a:cxn>
                    <a:cxn ang="0">
                      <a:pos x="36" y="4"/>
                    </a:cxn>
                    <a:cxn ang="0">
                      <a:pos x="36" y="4"/>
                    </a:cxn>
                    <a:cxn ang="0">
                      <a:pos x="36" y="4"/>
                    </a:cxn>
                    <a:cxn ang="0">
                      <a:pos x="36" y="4"/>
                    </a:cxn>
                    <a:cxn ang="0">
                      <a:pos x="36" y="5"/>
                    </a:cxn>
                    <a:cxn ang="0">
                      <a:pos x="36" y="5"/>
                    </a:cxn>
                    <a:cxn ang="0">
                      <a:pos x="0" y="23"/>
                    </a:cxn>
                    <a:cxn ang="0">
                      <a:pos x="0" y="23"/>
                    </a:cxn>
                    <a:cxn ang="0">
                      <a:pos x="0" y="22"/>
                    </a:cxn>
                    <a:cxn ang="0">
                      <a:pos x="0" y="22"/>
                    </a:cxn>
                    <a:cxn ang="0">
                      <a:pos x="0" y="22"/>
                    </a:cxn>
                    <a:cxn ang="0">
                      <a:pos x="0" y="22"/>
                    </a:cxn>
                    <a:cxn ang="0">
                      <a:pos x="0" y="21"/>
                    </a:cxn>
                    <a:cxn ang="0">
                      <a:pos x="0" y="21"/>
                    </a:cxn>
                    <a:cxn ang="0">
                      <a:pos x="0" y="21"/>
                    </a:cxn>
                    <a:cxn ang="0">
                      <a:pos x="0" y="21"/>
                    </a:cxn>
                    <a:cxn ang="0">
                      <a:pos x="0" y="21"/>
                    </a:cxn>
                    <a:cxn ang="0">
                      <a:pos x="0" y="19"/>
                    </a:cxn>
                    <a:cxn ang="0">
                      <a:pos x="0" y="19"/>
                    </a:cxn>
                    <a:cxn ang="0">
                      <a:pos x="0" y="19"/>
                    </a:cxn>
                    <a:cxn ang="0">
                      <a:pos x="0" y="19"/>
                    </a:cxn>
                    <a:cxn ang="0">
                      <a:pos x="0" y="18"/>
                    </a:cxn>
                    <a:cxn ang="0">
                      <a:pos x="0" y="18"/>
                    </a:cxn>
                  </a:cxnLst>
                  <a:rect l="0" t="0" r="r" b="b"/>
                  <a:pathLst>
                    <a:path w="36" h="23">
                      <a:moveTo>
                        <a:pt x="0" y="18"/>
                      </a:moveTo>
                      <a:lnTo>
                        <a:pt x="36" y="0"/>
                      </a:lnTo>
                      <a:lnTo>
                        <a:pt x="36" y="0"/>
                      </a:lnTo>
                      <a:lnTo>
                        <a:pt x="36" y="0"/>
                      </a:lnTo>
                      <a:lnTo>
                        <a:pt x="36" y="0"/>
                      </a:lnTo>
                      <a:lnTo>
                        <a:pt x="36" y="0"/>
                      </a:lnTo>
                      <a:lnTo>
                        <a:pt x="36" y="1"/>
                      </a:lnTo>
                      <a:lnTo>
                        <a:pt x="36" y="1"/>
                      </a:lnTo>
                      <a:lnTo>
                        <a:pt x="36" y="1"/>
                      </a:lnTo>
                      <a:lnTo>
                        <a:pt x="36" y="2"/>
                      </a:lnTo>
                      <a:lnTo>
                        <a:pt x="36" y="2"/>
                      </a:lnTo>
                      <a:lnTo>
                        <a:pt x="36" y="2"/>
                      </a:lnTo>
                      <a:lnTo>
                        <a:pt x="36" y="4"/>
                      </a:lnTo>
                      <a:lnTo>
                        <a:pt x="36" y="4"/>
                      </a:lnTo>
                      <a:lnTo>
                        <a:pt x="36" y="4"/>
                      </a:lnTo>
                      <a:lnTo>
                        <a:pt x="36" y="4"/>
                      </a:lnTo>
                      <a:lnTo>
                        <a:pt x="36" y="5"/>
                      </a:lnTo>
                      <a:lnTo>
                        <a:pt x="36" y="5"/>
                      </a:lnTo>
                      <a:lnTo>
                        <a:pt x="0" y="23"/>
                      </a:lnTo>
                      <a:lnTo>
                        <a:pt x="0" y="23"/>
                      </a:lnTo>
                      <a:lnTo>
                        <a:pt x="0" y="22"/>
                      </a:lnTo>
                      <a:lnTo>
                        <a:pt x="0" y="22"/>
                      </a:lnTo>
                      <a:lnTo>
                        <a:pt x="0" y="22"/>
                      </a:lnTo>
                      <a:lnTo>
                        <a:pt x="0" y="22"/>
                      </a:lnTo>
                      <a:lnTo>
                        <a:pt x="0" y="21"/>
                      </a:lnTo>
                      <a:lnTo>
                        <a:pt x="0" y="21"/>
                      </a:lnTo>
                      <a:lnTo>
                        <a:pt x="0" y="21"/>
                      </a:lnTo>
                      <a:lnTo>
                        <a:pt x="0" y="21"/>
                      </a:lnTo>
                      <a:lnTo>
                        <a:pt x="0" y="21"/>
                      </a:lnTo>
                      <a:lnTo>
                        <a:pt x="0" y="19"/>
                      </a:lnTo>
                      <a:lnTo>
                        <a:pt x="0" y="19"/>
                      </a:lnTo>
                      <a:lnTo>
                        <a:pt x="0" y="19"/>
                      </a:lnTo>
                      <a:lnTo>
                        <a:pt x="0" y="19"/>
                      </a:lnTo>
                      <a:lnTo>
                        <a:pt x="0" y="18"/>
                      </a:lnTo>
                      <a:lnTo>
                        <a:pt x="0" y="18"/>
                      </a:lnTo>
                      <a:close/>
                    </a:path>
                  </a:pathLst>
                </a:custGeom>
                <a:solidFill>
                  <a:srgbClr val="CCCCCC"/>
                </a:solidFill>
                <a:ln w="9525">
                  <a:noFill/>
                  <a:round/>
                  <a:headEnd/>
                  <a:tailEnd/>
                </a:ln>
              </p:spPr>
              <p:txBody>
                <a:bodyPr/>
                <a:lstStyle/>
                <a:p>
                  <a:endParaRPr lang="pl-PL">
                    <a:latin typeface="+mn-lt"/>
                  </a:endParaRPr>
                </a:p>
              </p:txBody>
            </p:sp>
            <p:sp>
              <p:nvSpPr>
                <p:cNvPr id="136416" name="Freeform 224"/>
                <p:cNvSpPr>
                  <a:spLocks/>
                </p:cNvSpPr>
                <p:nvPr/>
              </p:nvSpPr>
              <p:spPr bwMode="auto">
                <a:xfrm>
                  <a:off x="5339" y="1283"/>
                  <a:ext cx="36" cy="22"/>
                </a:xfrm>
                <a:custGeom>
                  <a:avLst/>
                  <a:gdLst/>
                  <a:ahLst/>
                  <a:cxnLst>
                    <a:cxn ang="0">
                      <a:pos x="0" y="18"/>
                    </a:cxn>
                    <a:cxn ang="0">
                      <a:pos x="36" y="0"/>
                    </a:cxn>
                    <a:cxn ang="0">
                      <a:pos x="36" y="0"/>
                    </a:cxn>
                    <a:cxn ang="0">
                      <a:pos x="36" y="1"/>
                    </a:cxn>
                    <a:cxn ang="0">
                      <a:pos x="36" y="1"/>
                    </a:cxn>
                    <a:cxn ang="0">
                      <a:pos x="36" y="1"/>
                    </a:cxn>
                    <a:cxn ang="0">
                      <a:pos x="36" y="1"/>
                    </a:cxn>
                    <a:cxn ang="0">
                      <a:pos x="36" y="2"/>
                    </a:cxn>
                    <a:cxn ang="0">
                      <a:pos x="36" y="2"/>
                    </a:cxn>
                    <a:cxn ang="0">
                      <a:pos x="36" y="2"/>
                    </a:cxn>
                    <a:cxn ang="0">
                      <a:pos x="36" y="2"/>
                    </a:cxn>
                    <a:cxn ang="0">
                      <a:pos x="36" y="4"/>
                    </a:cxn>
                    <a:cxn ang="0">
                      <a:pos x="36" y="4"/>
                    </a:cxn>
                    <a:cxn ang="0">
                      <a:pos x="36" y="4"/>
                    </a:cxn>
                    <a:cxn ang="0">
                      <a:pos x="36" y="4"/>
                    </a:cxn>
                    <a:cxn ang="0">
                      <a:pos x="36" y="5"/>
                    </a:cxn>
                    <a:cxn ang="0">
                      <a:pos x="36" y="5"/>
                    </a:cxn>
                    <a:cxn ang="0">
                      <a:pos x="36" y="5"/>
                    </a:cxn>
                    <a:cxn ang="0">
                      <a:pos x="0" y="22"/>
                    </a:cxn>
                    <a:cxn ang="0">
                      <a:pos x="0" y="22"/>
                    </a:cxn>
                    <a:cxn ang="0">
                      <a:pos x="0" y="22"/>
                    </a:cxn>
                    <a:cxn ang="0">
                      <a:pos x="0" y="21"/>
                    </a:cxn>
                    <a:cxn ang="0">
                      <a:pos x="0" y="21"/>
                    </a:cxn>
                    <a:cxn ang="0">
                      <a:pos x="0" y="21"/>
                    </a:cxn>
                    <a:cxn ang="0">
                      <a:pos x="0" y="21"/>
                    </a:cxn>
                    <a:cxn ang="0">
                      <a:pos x="0" y="21"/>
                    </a:cxn>
                    <a:cxn ang="0">
                      <a:pos x="0" y="21"/>
                    </a:cxn>
                    <a:cxn ang="0">
                      <a:pos x="0" y="19"/>
                    </a:cxn>
                    <a:cxn ang="0">
                      <a:pos x="0" y="19"/>
                    </a:cxn>
                    <a:cxn ang="0">
                      <a:pos x="0" y="19"/>
                    </a:cxn>
                    <a:cxn ang="0">
                      <a:pos x="0" y="18"/>
                    </a:cxn>
                    <a:cxn ang="0">
                      <a:pos x="0" y="18"/>
                    </a:cxn>
                    <a:cxn ang="0">
                      <a:pos x="0" y="18"/>
                    </a:cxn>
                    <a:cxn ang="0">
                      <a:pos x="0" y="18"/>
                    </a:cxn>
                    <a:cxn ang="0">
                      <a:pos x="0" y="18"/>
                    </a:cxn>
                  </a:cxnLst>
                  <a:rect l="0" t="0" r="r" b="b"/>
                  <a:pathLst>
                    <a:path w="36" h="22">
                      <a:moveTo>
                        <a:pt x="0" y="18"/>
                      </a:moveTo>
                      <a:lnTo>
                        <a:pt x="36" y="0"/>
                      </a:lnTo>
                      <a:lnTo>
                        <a:pt x="36" y="0"/>
                      </a:lnTo>
                      <a:lnTo>
                        <a:pt x="36" y="1"/>
                      </a:lnTo>
                      <a:lnTo>
                        <a:pt x="36" y="1"/>
                      </a:lnTo>
                      <a:lnTo>
                        <a:pt x="36" y="1"/>
                      </a:lnTo>
                      <a:lnTo>
                        <a:pt x="36" y="1"/>
                      </a:lnTo>
                      <a:lnTo>
                        <a:pt x="36" y="2"/>
                      </a:lnTo>
                      <a:lnTo>
                        <a:pt x="36" y="2"/>
                      </a:lnTo>
                      <a:lnTo>
                        <a:pt x="36" y="2"/>
                      </a:lnTo>
                      <a:lnTo>
                        <a:pt x="36" y="2"/>
                      </a:lnTo>
                      <a:lnTo>
                        <a:pt x="36" y="4"/>
                      </a:lnTo>
                      <a:lnTo>
                        <a:pt x="36" y="4"/>
                      </a:lnTo>
                      <a:lnTo>
                        <a:pt x="36" y="4"/>
                      </a:lnTo>
                      <a:lnTo>
                        <a:pt x="36" y="4"/>
                      </a:lnTo>
                      <a:lnTo>
                        <a:pt x="36" y="5"/>
                      </a:lnTo>
                      <a:lnTo>
                        <a:pt x="36" y="5"/>
                      </a:lnTo>
                      <a:lnTo>
                        <a:pt x="36" y="5"/>
                      </a:lnTo>
                      <a:lnTo>
                        <a:pt x="0" y="22"/>
                      </a:lnTo>
                      <a:lnTo>
                        <a:pt x="0" y="22"/>
                      </a:lnTo>
                      <a:lnTo>
                        <a:pt x="0" y="22"/>
                      </a:lnTo>
                      <a:lnTo>
                        <a:pt x="0" y="21"/>
                      </a:lnTo>
                      <a:lnTo>
                        <a:pt x="0" y="21"/>
                      </a:lnTo>
                      <a:lnTo>
                        <a:pt x="0" y="21"/>
                      </a:lnTo>
                      <a:lnTo>
                        <a:pt x="0" y="21"/>
                      </a:lnTo>
                      <a:lnTo>
                        <a:pt x="0" y="21"/>
                      </a:lnTo>
                      <a:lnTo>
                        <a:pt x="0" y="21"/>
                      </a:lnTo>
                      <a:lnTo>
                        <a:pt x="0" y="19"/>
                      </a:lnTo>
                      <a:lnTo>
                        <a:pt x="0" y="19"/>
                      </a:lnTo>
                      <a:lnTo>
                        <a:pt x="0" y="19"/>
                      </a:lnTo>
                      <a:lnTo>
                        <a:pt x="0" y="18"/>
                      </a:lnTo>
                      <a:lnTo>
                        <a:pt x="0" y="18"/>
                      </a:lnTo>
                      <a:lnTo>
                        <a:pt x="0" y="18"/>
                      </a:lnTo>
                      <a:lnTo>
                        <a:pt x="0" y="18"/>
                      </a:lnTo>
                      <a:lnTo>
                        <a:pt x="0" y="18"/>
                      </a:lnTo>
                      <a:close/>
                    </a:path>
                  </a:pathLst>
                </a:custGeom>
                <a:solidFill>
                  <a:srgbClr val="BABABA"/>
                </a:solidFill>
                <a:ln w="9525">
                  <a:noFill/>
                  <a:round/>
                  <a:headEnd/>
                  <a:tailEnd/>
                </a:ln>
              </p:spPr>
              <p:txBody>
                <a:bodyPr/>
                <a:lstStyle/>
                <a:p>
                  <a:endParaRPr lang="pl-PL">
                    <a:latin typeface="+mn-lt"/>
                  </a:endParaRPr>
                </a:p>
              </p:txBody>
            </p:sp>
            <p:sp>
              <p:nvSpPr>
                <p:cNvPr id="136417" name="Freeform 225"/>
                <p:cNvSpPr>
                  <a:spLocks/>
                </p:cNvSpPr>
                <p:nvPr/>
              </p:nvSpPr>
              <p:spPr bwMode="auto">
                <a:xfrm>
                  <a:off x="5339" y="1288"/>
                  <a:ext cx="36" cy="24"/>
                </a:xfrm>
                <a:custGeom>
                  <a:avLst/>
                  <a:gdLst/>
                  <a:ahLst/>
                  <a:cxnLst>
                    <a:cxn ang="0">
                      <a:pos x="0" y="17"/>
                    </a:cxn>
                    <a:cxn ang="0">
                      <a:pos x="36" y="0"/>
                    </a:cxn>
                    <a:cxn ang="0">
                      <a:pos x="36" y="1"/>
                    </a:cxn>
                    <a:cxn ang="0">
                      <a:pos x="36" y="1"/>
                    </a:cxn>
                    <a:cxn ang="0">
                      <a:pos x="36" y="1"/>
                    </a:cxn>
                    <a:cxn ang="0">
                      <a:pos x="36" y="3"/>
                    </a:cxn>
                    <a:cxn ang="0">
                      <a:pos x="36" y="3"/>
                    </a:cxn>
                    <a:cxn ang="0">
                      <a:pos x="36" y="3"/>
                    </a:cxn>
                    <a:cxn ang="0">
                      <a:pos x="36" y="4"/>
                    </a:cxn>
                    <a:cxn ang="0">
                      <a:pos x="36" y="4"/>
                    </a:cxn>
                    <a:cxn ang="0">
                      <a:pos x="36" y="4"/>
                    </a:cxn>
                    <a:cxn ang="0">
                      <a:pos x="35" y="5"/>
                    </a:cxn>
                    <a:cxn ang="0">
                      <a:pos x="35" y="5"/>
                    </a:cxn>
                    <a:cxn ang="0">
                      <a:pos x="35" y="5"/>
                    </a:cxn>
                    <a:cxn ang="0">
                      <a:pos x="35" y="7"/>
                    </a:cxn>
                    <a:cxn ang="0">
                      <a:pos x="35" y="7"/>
                    </a:cxn>
                    <a:cxn ang="0">
                      <a:pos x="35" y="7"/>
                    </a:cxn>
                    <a:cxn ang="0">
                      <a:pos x="35" y="8"/>
                    </a:cxn>
                    <a:cxn ang="0">
                      <a:pos x="0" y="24"/>
                    </a:cxn>
                    <a:cxn ang="0">
                      <a:pos x="0" y="22"/>
                    </a:cxn>
                    <a:cxn ang="0">
                      <a:pos x="0" y="22"/>
                    </a:cxn>
                    <a:cxn ang="0">
                      <a:pos x="0" y="22"/>
                    </a:cxn>
                    <a:cxn ang="0">
                      <a:pos x="0" y="21"/>
                    </a:cxn>
                    <a:cxn ang="0">
                      <a:pos x="0" y="21"/>
                    </a:cxn>
                    <a:cxn ang="0">
                      <a:pos x="0" y="21"/>
                    </a:cxn>
                    <a:cxn ang="0">
                      <a:pos x="0" y="21"/>
                    </a:cxn>
                    <a:cxn ang="0">
                      <a:pos x="0" y="21"/>
                    </a:cxn>
                    <a:cxn ang="0">
                      <a:pos x="0" y="20"/>
                    </a:cxn>
                    <a:cxn ang="0">
                      <a:pos x="0" y="20"/>
                    </a:cxn>
                    <a:cxn ang="0">
                      <a:pos x="0" y="18"/>
                    </a:cxn>
                    <a:cxn ang="0">
                      <a:pos x="0" y="18"/>
                    </a:cxn>
                    <a:cxn ang="0">
                      <a:pos x="0" y="18"/>
                    </a:cxn>
                    <a:cxn ang="0">
                      <a:pos x="0" y="18"/>
                    </a:cxn>
                    <a:cxn ang="0">
                      <a:pos x="0" y="18"/>
                    </a:cxn>
                    <a:cxn ang="0">
                      <a:pos x="0" y="17"/>
                    </a:cxn>
                  </a:cxnLst>
                  <a:rect l="0" t="0" r="r" b="b"/>
                  <a:pathLst>
                    <a:path w="36" h="24">
                      <a:moveTo>
                        <a:pt x="0" y="17"/>
                      </a:moveTo>
                      <a:lnTo>
                        <a:pt x="36" y="0"/>
                      </a:lnTo>
                      <a:lnTo>
                        <a:pt x="36" y="1"/>
                      </a:lnTo>
                      <a:lnTo>
                        <a:pt x="36" y="1"/>
                      </a:lnTo>
                      <a:lnTo>
                        <a:pt x="36" y="1"/>
                      </a:lnTo>
                      <a:lnTo>
                        <a:pt x="36" y="3"/>
                      </a:lnTo>
                      <a:lnTo>
                        <a:pt x="36" y="3"/>
                      </a:lnTo>
                      <a:lnTo>
                        <a:pt x="36" y="3"/>
                      </a:lnTo>
                      <a:lnTo>
                        <a:pt x="36" y="4"/>
                      </a:lnTo>
                      <a:lnTo>
                        <a:pt x="36" y="4"/>
                      </a:lnTo>
                      <a:lnTo>
                        <a:pt x="36" y="4"/>
                      </a:lnTo>
                      <a:lnTo>
                        <a:pt x="35" y="5"/>
                      </a:lnTo>
                      <a:lnTo>
                        <a:pt x="35" y="5"/>
                      </a:lnTo>
                      <a:lnTo>
                        <a:pt x="35" y="5"/>
                      </a:lnTo>
                      <a:lnTo>
                        <a:pt x="35" y="7"/>
                      </a:lnTo>
                      <a:lnTo>
                        <a:pt x="35" y="7"/>
                      </a:lnTo>
                      <a:lnTo>
                        <a:pt x="35" y="7"/>
                      </a:lnTo>
                      <a:lnTo>
                        <a:pt x="35" y="8"/>
                      </a:lnTo>
                      <a:lnTo>
                        <a:pt x="0" y="24"/>
                      </a:lnTo>
                      <a:lnTo>
                        <a:pt x="0" y="22"/>
                      </a:lnTo>
                      <a:lnTo>
                        <a:pt x="0" y="22"/>
                      </a:lnTo>
                      <a:lnTo>
                        <a:pt x="0" y="22"/>
                      </a:lnTo>
                      <a:lnTo>
                        <a:pt x="0" y="21"/>
                      </a:lnTo>
                      <a:lnTo>
                        <a:pt x="0" y="21"/>
                      </a:lnTo>
                      <a:lnTo>
                        <a:pt x="0" y="21"/>
                      </a:lnTo>
                      <a:lnTo>
                        <a:pt x="0" y="21"/>
                      </a:lnTo>
                      <a:lnTo>
                        <a:pt x="0" y="21"/>
                      </a:lnTo>
                      <a:lnTo>
                        <a:pt x="0" y="20"/>
                      </a:lnTo>
                      <a:lnTo>
                        <a:pt x="0" y="20"/>
                      </a:lnTo>
                      <a:lnTo>
                        <a:pt x="0" y="18"/>
                      </a:lnTo>
                      <a:lnTo>
                        <a:pt x="0" y="18"/>
                      </a:lnTo>
                      <a:lnTo>
                        <a:pt x="0" y="18"/>
                      </a:lnTo>
                      <a:lnTo>
                        <a:pt x="0" y="18"/>
                      </a:lnTo>
                      <a:lnTo>
                        <a:pt x="0" y="18"/>
                      </a:lnTo>
                      <a:lnTo>
                        <a:pt x="0" y="17"/>
                      </a:lnTo>
                      <a:close/>
                    </a:path>
                  </a:pathLst>
                </a:custGeom>
                <a:solidFill>
                  <a:srgbClr val="A8A8A8"/>
                </a:solidFill>
                <a:ln w="9525">
                  <a:noFill/>
                  <a:round/>
                  <a:headEnd/>
                  <a:tailEnd/>
                </a:ln>
              </p:spPr>
              <p:txBody>
                <a:bodyPr/>
                <a:lstStyle/>
                <a:p>
                  <a:endParaRPr lang="pl-PL">
                    <a:latin typeface="+mn-lt"/>
                  </a:endParaRPr>
                </a:p>
              </p:txBody>
            </p:sp>
            <p:sp>
              <p:nvSpPr>
                <p:cNvPr id="136418" name="Freeform 226"/>
                <p:cNvSpPr>
                  <a:spLocks/>
                </p:cNvSpPr>
                <p:nvPr/>
              </p:nvSpPr>
              <p:spPr bwMode="auto">
                <a:xfrm>
                  <a:off x="5335" y="1296"/>
                  <a:ext cx="39" cy="24"/>
                </a:xfrm>
                <a:custGeom>
                  <a:avLst/>
                  <a:gdLst/>
                  <a:ahLst/>
                  <a:cxnLst>
                    <a:cxn ang="0">
                      <a:pos x="4" y="16"/>
                    </a:cxn>
                    <a:cxn ang="0">
                      <a:pos x="39" y="0"/>
                    </a:cxn>
                    <a:cxn ang="0">
                      <a:pos x="39" y="0"/>
                    </a:cxn>
                    <a:cxn ang="0">
                      <a:pos x="39" y="1"/>
                    </a:cxn>
                    <a:cxn ang="0">
                      <a:pos x="38" y="1"/>
                    </a:cxn>
                    <a:cxn ang="0">
                      <a:pos x="38" y="3"/>
                    </a:cxn>
                    <a:cxn ang="0">
                      <a:pos x="38" y="3"/>
                    </a:cxn>
                    <a:cxn ang="0">
                      <a:pos x="38" y="4"/>
                    </a:cxn>
                    <a:cxn ang="0">
                      <a:pos x="38" y="4"/>
                    </a:cxn>
                    <a:cxn ang="0">
                      <a:pos x="38" y="5"/>
                    </a:cxn>
                    <a:cxn ang="0">
                      <a:pos x="38" y="5"/>
                    </a:cxn>
                    <a:cxn ang="0">
                      <a:pos x="36" y="6"/>
                    </a:cxn>
                    <a:cxn ang="0">
                      <a:pos x="36" y="8"/>
                    </a:cxn>
                    <a:cxn ang="0">
                      <a:pos x="36" y="8"/>
                    </a:cxn>
                    <a:cxn ang="0">
                      <a:pos x="36" y="9"/>
                    </a:cxn>
                    <a:cxn ang="0">
                      <a:pos x="35" y="9"/>
                    </a:cxn>
                    <a:cxn ang="0">
                      <a:pos x="35" y="10"/>
                    </a:cxn>
                    <a:cxn ang="0">
                      <a:pos x="35" y="10"/>
                    </a:cxn>
                    <a:cxn ang="0">
                      <a:pos x="0" y="24"/>
                    </a:cxn>
                    <a:cxn ang="0">
                      <a:pos x="0" y="24"/>
                    </a:cxn>
                    <a:cxn ang="0">
                      <a:pos x="1" y="22"/>
                    </a:cxn>
                    <a:cxn ang="0">
                      <a:pos x="1" y="22"/>
                    </a:cxn>
                    <a:cxn ang="0">
                      <a:pos x="1" y="21"/>
                    </a:cxn>
                    <a:cxn ang="0">
                      <a:pos x="1" y="21"/>
                    </a:cxn>
                    <a:cxn ang="0">
                      <a:pos x="1" y="21"/>
                    </a:cxn>
                    <a:cxn ang="0">
                      <a:pos x="1" y="21"/>
                    </a:cxn>
                    <a:cxn ang="0">
                      <a:pos x="1" y="20"/>
                    </a:cxn>
                    <a:cxn ang="0">
                      <a:pos x="2" y="20"/>
                    </a:cxn>
                    <a:cxn ang="0">
                      <a:pos x="2" y="18"/>
                    </a:cxn>
                    <a:cxn ang="0">
                      <a:pos x="2" y="18"/>
                    </a:cxn>
                    <a:cxn ang="0">
                      <a:pos x="2" y="17"/>
                    </a:cxn>
                    <a:cxn ang="0">
                      <a:pos x="2" y="17"/>
                    </a:cxn>
                    <a:cxn ang="0">
                      <a:pos x="2" y="17"/>
                    </a:cxn>
                    <a:cxn ang="0">
                      <a:pos x="4" y="16"/>
                    </a:cxn>
                    <a:cxn ang="0">
                      <a:pos x="4" y="16"/>
                    </a:cxn>
                  </a:cxnLst>
                  <a:rect l="0" t="0" r="r" b="b"/>
                  <a:pathLst>
                    <a:path w="39" h="24">
                      <a:moveTo>
                        <a:pt x="4" y="16"/>
                      </a:moveTo>
                      <a:lnTo>
                        <a:pt x="39" y="0"/>
                      </a:lnTo>
                      <a:lnTo>
                        <a:pt x="39" y="0"/>
                      </a:lnTo>
                      <a:lnTo>
                        <a:pt x="39" y="1"/>
                      </a:lnTo>
                      <a:lnTo>
                        <a:pt x="38" y="1"/>
                      </a:lnTo>
                      <a:lnTo>
                        <a:pt x="38" y="3"/>
                      </a:lnTo>
                      <a:lnTo>
                        <a:pt x="38" y="3"/>
                      </a:lnTo>
                      <a:lnTo>
                        <a:pt x="38" y="4"/>
                      </a:lnTo>
                      <a:lnTo>
                        <a:pt x="38" y="4"/>
                      </a:lnTo>
                      <a:lnTo>
                        <a:pt x="38" y="5"/>
                      </a:lnTo>
                      <a:lnTo>
                        <a:pt x="38" y="5"/>
                      </a:lnTo>
                      <a:lnTo>
                        <a:pt x="36" y="6"/>
                      </a:lnTo>
                      <a:lnTo>
                        <a:pt x="36" y="8"/>
                      </a:lnTo>
                      <a:lnTo>
                        <a:pt x="36" y="8"/>
                      </a:lnTo>
                      <a:lnTo>
                        <a:pt x="36" y="9"/>
                      </a:lnTo>
                      <a:lnTo>
                        <a:pt x="35" y="9"/>
                      </a:lnTo>
                      <a:lnTo>
                        <a:pt x="35" y="10"/>
                      </a:lnTo>
                      <a:lnTo>
                        <a:pt x="35" y="10"/>
                      </a:lnTo>
                      <a:lnTo>
                        <a:pt x="0" y="24"/>
                      </a:lnTo>
                      <a:lnTo>
                        <a:pt x="0" y="24"/>
                      </a:lnTo>
                      <a:lnTo>
                        <a:pt x="1" y="22"/>
                      </a:lnTo>
                      <a:lnTo>
                        <a:pt x="1" y="22"/>
                      </a:lnTo>
                      <a:lnTo>
                        <a:pt x="1" y="21"/>
                      </a:lnTo>
                      <a:lnTo>
                        <a:pt x="1" y="21"/>
                      </a:lnTo>
                      <a:lnTo>
                        <a:pt x="1" y="21"/>
                      </a:lnTo>
                      <a:lnTo>
                        <a:pt x="1" y="21"/>
                      </a:lnTo>
                      <a:lnTo>
                        <a:pt x="1" y="20"/>
                      </a:lnTo>
                      <a:lnTo>
                        <a:pt x="2" y="20"/>
                      </a:lnTo>
                      <a:lnTo>
                        <a:pt x="2" y="18"/>
                      </a:lnTo>
                      <a:lnTo>
                        <a:pt x="2" y="18"/>
                      </a:lnTo>
                      <a:lnTo>
                        <a:pt x="2" y="17"/>
                      </a:lnTo>
                      <a:lnTo>
                        <a:pt x="2" y="17"/>
                      </a:lnTo>
                      <a:lnTo>
                        <a:pt x="2" y="17"/>
                      </a:lnTo>
                      <a:lnTo>
                        <a:pt x="4" y="16"/>
                      </a:lnTo>
                      <a:lnTo>
                        <a:pt x="4" y="16"/>
                      </a:lnTo>
                      <a:close/>
                    </a:path>
                  </a:pathLst>
                </a:custGeom>
                <a:solidFill>
                  <a:srgbClr val="969696"/>
                </a:solidFill>
                <a:ln w="9525">
                  <a:noFill/>
                  <a:round/>
                  <a:headEnd/>
                  <a:tailEnd/>
                </a:ln>
              </p:spPr>
              <p:txBody>
                <a:bodyPr/>
                <a:lstStyle/>
                <a:p>
                  <a:endParaRPr lang="pl-PL">
                    <a:latin typeface="+mn-lt"/>
                  </a:endParaRPr>
                </a:p>
              </p:txBody>
            </p:sp>
            <p:sp>
              <p:nvSpPr>
                <p:cNvPr id="136419" name="Freeform 227"/>
                <p:cNvSpPr>
                  <a:spLocks/>
                </p:cNvSpPr>
                <p:nvPr/>
              </p:nvSpPr>
              <p:spPr bwMode="auto">
                <a:xfrm>
                  <a:off x="5327" y="1306"/>
                  <a:ext cx="43" cy="25"/>
                </a:xfrm>
                <a:custGeom>
                  <a:avLst/>
                  <a:gdLst/>
                  <a:ahLst/>
                  <a:cxnLst>
                    <a:cxn ang="0">
                      <a:pos x="8" y="14"/>
                    </a:cxn>
                    <a:cxn ang="0">
                      <a:pos x="43" y="0"/>
                    </a:cxn>
                    <a:cxn ang="0">
                      <a:pos x="43" y="2"/>
                    </a:cxn>
                    <a:cxn ang="0">
                      <a:pos x="42" y="3"/>
                    </a:cxn>
                    <a:cxn ang="0">
                      <a:pos x="42" y="3"/>
                    </a:cxn>
                    <a:cxn ang="0">
                      <a:pos x="40" y="4"/>
                    </a:cxn>
                    <a:cxn ang="0">
                      <a:pos x="40" y="6"/>
                    </a:cxn>
                    <a:cxn ang="0">
                      <a:pos x="39" y="7"/>
                    </a:cxn>
                    <a:cxn ang="0">
                      <a:pos x="39" y="7"/>
                    </a:cxn>
                    <a:cxn ang="0">
                      <a:pos x="38" y="8"/>
                    </a:cxn>
                    <a:cxn ang="0">
                      <a:pos x="38" y="10"/>
                    </a:cxn>
                    <a:cxn ang="0">
                      <a:pos x="36" y="10"/>
                    </a:cxn>
                    <a:cxn ang="0">
                      <a:pos x="36" y="11"/>
                    </a:cxn>
                    <a:cxn ang="0">
                      <a:pos x="35" y="11"/>
                    </a:cxn>
                    <a:cxn ang="0">
                      <a:pos x="35" y="12"/>
                    </a:cxn>
                    <a:cxn ang="0">
                      <a:pos x="34" y="14"/>
                    </a:cxn>
                    <a:cxn ang="0">
                      <a:pos x="34" y="15"/>
                    </a:cxn>
                    <a:cxn ang="0">
                      <a:pos x="32" y="15"/>
                    </a:cxn>
                    <a:cxn ang="0">
                      <a:pos x="0" y="25"/>
                    </a:cxn>
                    <a:cxn ang="0">
                      <a:pos x="0" y="25"/>
                    </a:cxn>
                    <a:cxn ang="0">
                      <a:pos x="1" y="24"/>
                    </a:cxn>
                    <a:cxn ang="0">
                      <a:pos x="1" y="24"/>
                    </a:cxn>
                    <a:cxn ang="0">
                      <a:pos x="2" y="23"/>
                    </a:cxn>
                    <a:cxn ang="0">
                      <a:pos x="2" y="23"/>
                    </a:cxn>
                    <a:cxn ang="0">
                      <a:pos x="4" y="21"/>
                    </a:cxn>
                    <a:cxn ang="0">
                      <a:pos x="4" y="21"/>
                    </a:cxn>
                    <a:cxn ang="0">
                      <a:pos x="4" y="20"/>
                    </a:cxn>
                    <a:cxn ang="0">
                      <a:pos x="5" y="20"/>
                    </a:cxn>
                    <a:cxn ang="0">
                      <a:pos x="5" y="19"/>
                    </a:cxn>
                    <a:cxn ang="0">
                      <a:pos x="6" y="19"/>
                    </a:cxn>
                    <a:cxn ang="0">
                      <a:pos x="6" y="17"/>
                    </a:cxn>
                    <a:cxn ang="0">
                      <a:pos x="6" y="16"/>
                    </a:cxn>
                    <a:cxn ang="0">
                      <a:pos x="8" y="16"/>
                    </a:cxn>
                    <a:cxn ang="0">
                      <a:pos x="8" y="15"/>
                    </a:cxn>
                    <a:cxn ang="0">
                      <a:pos x="8" y="14"/>
                    </a:cxn>
                  </a:cxnLst>
                  <a:rect l="0" t="0" r="r" b="b"/>
                  <a:pathLst>
                    <a:path w="43" h="25">
                      <a:moveTo>
                        <a:pt x="8" y="14"/>
                      </a:moveTo>
                      <a:lnTo>
                        <a:pt x="43" y="0"/>
                      </a:lnTo>
                      <a:lnTo>
                        <a:pt x="43" y="2"/>
                      </a:lnTo>
                      <a:lnTo>
                        <a:pt x="42" y="3"/>
                      </a:lnTo>
                      <a:lnTo>
                        <a:pt x="42" y="3"/>
                      </a:lnTo>
                      <a:lnTo>
                        <a:pt x="40" y="4"/>
                      </a:lnTo>
                      <a:lnTo>
                        <a:pt x="40" y="6"/>
                      </a:lnTo>
                      <a:lnTo>
                        <a:pt x="39" y="7"/>
                      </a:lnTo>
                      <a:lnTo>
                        <a:pt x="39" y="7"/>
                      </a:lnTo>
                      <a:lnTo>
                        <a:pt x="38" y="8"/>
                      </a:lnTo>
                      <a:lnTo>
                        <a:pt x="38" y="10"/>
                      </a:lnTo>
                      <a:lnTo>
                        <a:pt x="36" y="10"/>
                      </a:lnTo>
                      <a:lnTo>
                        <a:pt x="36" y="11"/>
                      </a:lnTo>
                      <a:lnTo>
                        <a:pt x="35" y="11"/>
                      </a:lnTo>
                      <a:lnTo>
                        <a:pt x="35" y="12"/>
                      </a:lnTo>
                      <a:lnTo>
                        <a:pt x="34" y="14"/>
                      </a:lnTo>
                      <a:lnTo>
                        <a:pt x="34" y="15"/>
                      </a:lnTo>
                      <a:lnTo>
                        <a:pt x="32" y="15"/>
                      </a:lnTo>
                      <a:lnTo>
                        <a:pt x="0" y="25"/>
                      </a:lnTo>
                      <a:lnTo>
                        <a:pt x="0" y="25"/>
                      </a:lnTo>
                      <a:lnTo>
                        <a:pt x="1" y="24"/>
                      </a:lnTo>
                      <a:lnTo>
                        <a:pt x="1" y="24"/>
                      </a:lnTo>
                      <a:lnTo>
                        <a:pt x="2" y="23"/>
                      </a:lnTo>
                      <a:lnTo>
                        <a:pt x="2" y="23"/>
                      </a:lnTo>
                      <a:lnTo>
                        <a:pt x="4" y="21"/>
                      </a:lnTo>
                      <a:lnTo>
                        <a:pt x="4" y="21"/>
                      </a:lnTo>
                      <a:lnTo>
                        <a:pt x="4" y="20"/>
                      </a:lnTo>
                      <a:lnTo>
                        <a:pt x="5" y="20"/>
                      </a:lnTo>
                      <a:lnTo>
                        <a:pt x="5" y="19"/>
                      </a:lnTo>
                      <a:lnTo>
                        <a:pt x="6" y="19"/>
                      </a:lnTo>
                      <a:lnTo>
                        <a:pt x="6" y="17"/>
                      </a:lnTo>
                      <a:lnTo>
                        <a:pt x="6" y="16"/>
                      </a:lnTo>
                      <a:lnTo>
                        <a:pt x="8" y="16"/>
                      </a:lnTo>
                      <a:lnTo>
                        <a:pt x="8" y="15"/>
                      </a:lnTo>
                      <a:lnTo>
                        <a:pt x="8" y="14"/>
                      </a:lnTo>
                      <a:close/>
                    </a:path>
                  </a:pathLst>
                </a:custGeom>
                <a:solidFill>
                  <a:srgbClr val="858585"/>
                </a:solidFill>
                <a:ln w="9525">
                  <a:noFill/>
                  <a:round/>
                  <a:headEnd/>
                  <a:tailEnd/>
                </a:ln>
              </p:spPr>
              <p:txBody>
                <a:bodyPr/>
                <a:lstStyle/>
                <a:p>
                  <a:endParaRPr lang="pl-PL">
                    <a:latin typeface="+mn-lt"/>
                  </a:endParaRPr>
                </a:p>
              </p:txBody>
            </p:sp>
            <p:sp>
              <p:nvSpPr>
                <p:cNvPr id="136420" name="Freeform 228"/>
                <p:cNvSpPr>
                  <a:spLocks/>
                </p:cNvSpPr>
                <p:nvPr/>
              </p:nvSpPr>
              <p:spPr bwMode="auto">
                <a:xfrm>
                  <a:off x="5319" y="1321"/>
                  <a:ext cx="40" cy="16"/>
                </a:xfrm>
                <a:custGeom>
                  <a:avLst/>
                  <a:gdLst/>
                  <a:ahLst/>
                  <a:cxnLst>
                    <a:cxn ang="0">
                      <a:pos x="8" y="10"/>
                    </a:cxn>
                    <a:cxn ang="0">
                      <a:pos x="40" y="0"/>
                    </a:cxn>
                    <a:cxn ang="0">
                      <a:pos x="40" y="1"/>
                    </a:cxn>
                    <a:cxn ang="0">
                      <a:pos x="39" y="1"/>
                    </a:cxn>
                    <a:cxn ang="0">
                      <a:pos x="39" y="1"/>
                    </a:cxn>
                    <a:cxn ang="0">
                      <a:pos x="38" y="1"/>
                    </a:cxn>
                    <a:cxn ang="0">
                      <a:pos x="38" y="2"/>
                    </a:cxn>
                    <a:cxn ang="0">
                      <a:pos x="37" y="2"/>
                    </a:cxn>
                    <a:cxn ang="0">
                      <a:pos x="37" y="4"/>
                    </a:cxn>
                    <a:cxn ang="0">
                      <a:pos x="37" y="4"/>
                    </a:cxn>
                    <a:cxn ang="0">
                      <a:pos x="35" y="4"/>
                    </a:cxn>
                    <a:cxn ang="0">
                      <a:pos x="35" y="4"/>
                    </a:cxn>
                    <a:cxn ang="0">
                      <a:pos x="34" y="5"/>
                    </a:cxn>
                    <a:cxn ang="0">
                      <a:pos x="34" y="5"/>
                    </a:cxn>
                    <a:cxn ang="0">
                      <a:pos x="33" y="6"/>
                    </a:cxn>
                    <a:cxn ang="0">
                      <a:pos x="33" y="6"/>
                    </a:cxn>
                    <a:cxn ang="0">
                      <a:pos x="31" y="6"/>
                    </a:cxn>
                    <a:cxn ang="0">
                      <a:pos x="31" y="6"/>
                    </a:cxn>
                    <a:cxn ang="0">
                      <a:pos x="0" y="16"/>
                    </a:cxn>
                    <a:cxn ang="0">
                      <a:pos x="1" y="16"/>
                    </a:cxn>
                    <a:cxn ang="0">
                      <a:pos x="1" y="16"/>
                    </a:cxn>
                    <a:cxn ang="0">
                      <a:pos x="1" y="16"/>
                    </a:cxn>
                    <a:cxn ang="0">
                      <a:pos x="3" y="16"/>
                    </a:cxn>
                    <a:cxn ang="0">
                      <a:pos x="3" y="14"/>
                    </a:cxn>
                    <a:cxn ang="0">
                      <a:pos x="3" y="14"/>
                    </a:cxn>
                    <a:cxn ang="0">
                      <a:pos x="4" y="14"/>
                    </a:cxn>
                    <a:cxn ang="0">
                      <a:pos x="4" y="13"/>
                    </a:cxn>
                    <a:cxn ang="0">
                      <a:pos x="5" y="13"/>
                    </a:cxn>
                    <a:cxn ang="0">
                      <a:pos x="5" y="13"/>
                    </a:cxn>
                    <a:cxn ang="0">
                      <a:pos x="5" y="13"/>
                    </a:cxn>
                    <a:cxn ang="0">
                      <a:pos x="5" y="12"/>
                    </a:cxn>
                    <a:cxn ang="0">
                      <a:pos x="6" y="12"/>
                    </a:cxn>
                    <a:cxn ang="0">
                      <a:pos x="6" y="12"/>
                    </a:cxn>
                    <a:cxn ang="0">
                      <a:pos x="6" y="12"/>
                    </a:cxn>
                    <a:cxn ang="0">
                      <a:pos x="8" y="10"/>
                    </a:cxn>
                  </a:cxnLst>
                  <a:rect l="0" t="0" r="r" b="b"/>
                  <a:pathLst>
                    <a:path w="40" h="16">
                      <a:moveTo>
                        <a:pt x="8" y="10"/>
                      </a:moveTo>
                      <a:lnTo>
                        <a:pt x="40" y="0"/>
                      </a:lnTo>
                      <a:lnTo>
                        <a:pt x="40" y="1"/>
                      </a:lnTo>
                      <a:lnTo>
                        <a:pt x="39" y="1"/>
                      </a:lnTo>
                      <a:lnTo>
                        <a:pt x="39" y="1"/>
                      </a:lnTo>
                      <a:lnTo>
                        <a:pt x="38" y="1"/>
                      </a:lnTo>
                      <a:lnTo>
                        <a:pt x="38" y="2"/>
                      </a:lnTo>
                      <a:lnTo>
                        <a:pt x="37" y="2"/>
                      </a:lnTo>
                      <a:lnTo>
                        <a:pt x="37" y="4"/>
                      </a:lnTo>
                      <a:lnTo>
                        <a:pt x="37" y="4"/>
                      </a:lnTo>
                      <a:lnTo>
                        <a:pt x="35" y="4"/>
                      </a:lnTo>
                      <a:lnTo>
                        <a:pt x="35" y="4"/>
                      </a:lnTo>
                      <a:lnTo>
                        <a:pt x="34" y="5"/>
                      </a:lnTo>
                      <a:lnTo>
                        <a:pt x="34" y="5"/>
                      </a:lnTo>
                      <a:lnTo>
                        <a:pt x="33" y="6"/>
                      </a:lnTo>
                      <a:lnTo>
                        <a:pt x="33" y="6"/>
                      </a:lnTo>
                      <a:lnTo>
                        <a:pt x="31" y="6"/>
                      </a:lnTo>
                      <a:lnTo>
                        <a:pt x="31" y="6"/>
                      </a:lnTo>
                      <a:lnTo>
                        <a:pt x="0" y="16"/>
                      </a:lnTo>
                      <a:lnTo>
                        <a:pt x="1" y="16"/>
                      </a:lnTo>
                      <a:lnTo>
                        <a:pt x="1" y="16"/>
                      </a:lnTo>
                      <a:lnTo>
                        <a:pt x="1" y="16"/>
                      </a:lnTo>
                      <a:lnTo>
                        <a:pt x="3" y="16"/>
                      </a:lnTo>
                      <a:lnTo>
                        <a:pt x="3" y="14"/>
                      </a:lnTo>
                      <a:lnTo>
                        <a:pt x="3" y="14"/>
                      </a:lnTo>
                      <a:lnTo>
                        <a:pt x="4" y="14"/>
                      </a:lnTo>
                      <a:lnTo>
                        <a:pt x="4" y="13"/>
                      </a:lnTo>
                      <a:lnTo>
                        <a:pt x="5" y="13"/>
                      </a:lnTo>
                      <a:lnTo>
                        <a:pt x="5" y="13"/>
                      </a:lnTo>
                      <a:lnTo>
                        <a:pt x="5" y="13"/>
                      </a:lnTo>
                      <a:lnTo>
                        <a:pt x="5" y="12"/>
                      </a:lnTo>
                      <a:lnTo>
                        <a:pt x="6" y="12"/>
                      </a:lnTo>
                      <a:lnTo>
                        <a:pt x="6" y="12"/>
                      </a:lnTo>
                      <a:lnTo>
                        <a:pt x="6" y="12"/>
                      </a:lnTo>
                      <a:lnTo>
                        <a:pt x="8" y="10"/>
                      </a:lnTo>
                      <a:close/>
                    </a:path>
                  </a:pathLst>
                </a:custGeom>
                <a:solidFill>
                  <a:srgbClr val="737373"/>
                </a:solidFill>
                <a:ln w="9525">
                  <a:noFill/>
                  <a:round/>
                  <a:headEnd/>
                  <a:tailEnd/>
                </a:ln>
              </p:spPr>
              <p:txBody>
                <a:bodyPr/>
                <a:lstStyle/>
                <a:p>
                  <a:endParaRPr lang="pl-PL">
                    <a:latin typeface="+mn-lt"/>
                  </a:endParaRPr>
                </a:p>
              </p:txBody>
            </p:sp>
            <p:sp>
              <p:nvSpPr>
                <p:cNvPr id="136421" name="Freeform 229"/>
                <p:cNvSpPr>
                  <a:spLocks/>
                </p:cNvSpPr>
                <p:nvPr/>
              </p:nvSpPr>
              <p:spPr bwMode="auto">
                <a:xfrm>
                  <a:off x="5311" y="1327"/>
                  <a:ext cx="39" cy="13"/>
                </a:xfrm>
                <a:custGeom>
                  <a:avLst/>
                  <a:gdLst/>
                  <a:ahLst/>
                  <a:cxnLst>
                    <a:cxn ang="0">
                      <a:pos x="8" y="10"/>
                    </a:cxn>
                    <a:cxn ang="0">
                      <a:pos x="39" y="0"/>
                    </a:cxn>
                    <a:cxn ang="0">
                      <a:pos x="38" y="2"/>
                    </a:cxn>
                    <a:cxn ang="0">
                      <a:pos x="38" y="2"/>
                    </a:cxn>
                    <a:cxn ang="0">
                      <a:pos x="38" y="2"/>
                    </a:cxn>
                    <a:cxn ang="0">
                      <a:pos x="38" y="2"/>
                    </a:cxn>
                    <a:cxn ang="0">
                      <a:pos x="37" y="2"/>
                    </a:cxn>
                    <a:cxn ang="0">
                      <a:pos x="37" y="2"/>
                    </a:cxn>
                    <a:cxn ang="0">
                      <a:pos x="35" y="3"/>
                    </a:cxn>
                    <a:cxn ang="0">
                      <a:pos x="35" y="3"/>
                    </a:cxn>
                    <a:cxn ang="0">
                      <a:pos x="34" y="3"/>
                    </a:cxn>
                    <a:cxn ang="0">
                      <a:pos x="34" y="3"/>
                    </a:cxn>
                    <a:cxn ang="0">
                      <a:pos x="33" y="3"/>
                    </a:cxn>
                    <a:cxn ang="0">
                      <a:pos x="33" y="3"/>
                    </a:cxn>
                    <a:cxn ang="0">
                      <a:pos x="33" y="4"/>
                    </a:cxn>
                    <a:cxn ang="0">
                      <a:pos x="31" y="4"/>
                    </a:cxn>
                    <a:cxn ang="0">
                      <a:pos x="31" y="4"/>
                    </a:cxn>
                    <a:cxn ang="0">
                      <a:pos x="30" y="4"/>
                    </a:cxn>
                    <a:cxn ang="0">
                      <a:pos x="0" y="13"/>
                    </a:cxn>
                    <a:cxn ang="0">
                      <a:pos x="1" y="13"/>
                    </a:cxn>
                    <a:cxn ang="0">
                      <a:pos x="1" y="13"/>
                    </a:cxn>
                    <a:cxn ang="0">
                      <a:pos x="3" y="12"/>
                    </a:cxn>
                    <a:cxn ang="0">
                      <a:pos x="3" y="12"/>
                    </a:cxn>
                    <a:cxn ang="0">
                      <a:pos x="3" y="12"/>
                    </a:cxn>
                    <a:cxn ang="0">
                      <a:pos x="4" y="12"/>
                    </a:cxn>
                    <a:cxn ang="0">
                      <a:pos x="4" y="12"/>
                    </a:cxn>
                    <a:cxn ang="0">
                      <a:pos x="5" y="12"/>
                    </a:cxn>
                    <a:cxn ang="0">
                      <a:pos x="5" y="12"/>
                    </a:cxn>
                    <a:cxn ang="0">
                      <a:pos x="5" y="11"/>
                    </a:cxn>
                    <a:cxn ang="0">
                      <a:pos x="7" y="11"/>
                    </a:cxn>
                    <a:cxn ang="0">
                      <a:pos x="7" y="11"/>
                    </a:cxn>
                    <a:cxn ang="0">
                      <a:pos x="7" y="11"/>
                    </a:cxn>
                    <a:cxn ang="0">
                      <a:pos x="7" y="11"/>
                    </a:cxn>
                    <a:cxn ang="0">
                      <a:pos x="8" y="11"/>
                    </a:cxn>
                    <a:cxn ang="0">
                      <a:pos x="8" y="10"/>
                    </a:cxn>
                  </a:cxnLst>
                  <a:rect l="0" t="0" r="r" b="b"/>
                  <a:pathLst>
                    <a:path w="39" h="13">
                      <a:moveTo>
                        <a:pt x="8" y="10"/>
                      </a:moveTo>
                      <a:lnTo>
                        <a:pt x="39" y="0"/>
                      </a:lnTo>
                      <a:lnTo>
                        <a:pt x="38" y="2"/>
                      </a:lnTo>
                      <a:lnTo>
                        <a:pt x="38" y="2"/>
                      </a:lnTo>
                      <a:lnTo>
                        <a:pt x="38" y="2"/>
                      </a:lnTo>
                      <a:lnTo>
                        <a:pt x="38" y="2"/>
                      </a:lnTo>
                      <a:lnTo>
                        <a:pt x="37" y="2"/>
                      </a:lnTo>
                      <a:lnTo>
                        <a:pt x="37" y="2"/>
                      </a:lnTo>
                      <a:lnTo>
                        <a:pt x="35" y="3"/>
                      </a:lnTo>
                      <a:lnTo>
                        <a:pt x="35" y="3"/>
                      </a:lnTo>
                      <a:lnTo>
                        <a:pt x="34" y="3"/>
                      </a:lnTo>
                      <a:lnTo>
                        <a:pt x="34" y="3"/>
                      </a:lnTo>
                      <a:lnTo>
                        <a:pt x="33" y="3"/>
                      </a:lnTo>
                      <a:lnTo>
                        <a:pt x="33" y="3"/>
                      </a:lnTo>
                      <a:lnTo>
                        <a:pt x="33" y="4"/>
                      </a:lnTo>
                      <a:lnTo>
                        <a:pt x="31" y="4"/>
                      </a:lnTo>
                      <a:lnTo>
                        <a:pt x="31" y="4"/>
                      </a:lnTo>
                      <a:lnTo>
                        <a:pt x="30" y="4"/>
                      </a:lnTo>
                      <a:lnTo>
                        <a:pt x="0" y="13"/>
                      </a:lnTo>
                      <a:lnTo>
                        <a:pt x="1" y="13"/>
                      </a:lnTo>
                      <a:lnTo>
                        <a:pt x="1" y="13"/>
                      </a:lnTo>
                      <a:lnTo>
                        <a:pt x="3" y="12"/>
                      </a:lnTo>
                      <a:lnTo>
                        <a:pt x="3" y="12"/>
                      </a:lnTo>
                      <a:lnTo>
                        <a:pt x="3" y="12"/>
                      </a:lnTo>
                      <a:lnTo>
                        <a:pt x="4" y="12"/>
                      </a:lnTo>
                      <a:lnTo>
                        <a:pt x="4" y="12"/>
                      </a:lnTo>
                      <a:lnTo>
                        <a:pt x="5" y="12"/>
                      </a:lnTo>
                      <a:lnTo>
                        <a:pt x="5" y="12"/>
                      </a:lnTo>
                      <a:lnTo>
                        <a:pt x="5" y="11"/>
                      </a:lnTo>
                      <a:lnTo>
                        <a:pt x="7" y="11"/>
                      </a:lnTo>
                      <a:lnTo>
                        <a:pt x="7" y="11"/>
                      </a:lnTo>
                      <a:lnTo>
                        <a:pt x="7" y="11"/>
                      </a:lnTo>
                      <a:lnTo>
                        <a:pt x="7" y="11"/>
                      </a:lnTo>
                      <a:lnTo>
                        <a:pt x="8" y="11"/>
                      </a:lnTo>
                      <a:lnTo>
                        <a:pt x="8" y="10"/>
                      </a:lnTo>
                      <a:close/>
                    </a:path>
                  </a:pathLst>
                </a:custGeom>
                <a:solidFill>
                  <a:srgbClr val="616161"/>
                </a:solidFill>
                <a:ln w="9525">
                  <a:noFill/>
                  <a:round/>
                  <a:headEnd/>
                  <a:tailEnd/>
                </a:ln>
              </p:spPr>
              <p:txBody>
                <a:bodyPr/>
                <a:lstStyle/>
                <a:p>
                  <a:endParaRPr lang="pl-PL">
                    <a:latin typeface="+mn-lt"/>
                  </a:endParaRPr>
                </a:p>
              </p:txBody>
            </p:sp>
            <p:sp>
              <p:nvSpPr>
                <p:cNvPr id="136422" name="Freeform 230"/>
                <p:cNvSpPr>
                  <a:spLocks/>
                </p:cNvSpPr>
                <p:nvPr/>
              </p:nvSpPr>
              <p:spPr bwMode="auto">
                <a:xfrm>
                  <a:off x="5311" y="1331"/>
                  <a:ext cx="30" cy="9"/>
                </a:xfrm>
                <a:custGeom>
                  <a:avLst/>
                  <a:gdLst/>
                  <a:ahLst/>
                  <a:cxnLst>
                    <a:cxn ang="0">
                      <a:pos x="0" y="9"/>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29" y="2"/>
                    </a:cxn>
                    <a:cxn ang="0">
                      <a:pos x="29" y="2"/>
                    </a:cxn>
                    <a:cxn ang="0">
                      <a:pos x="29" y="2"/>
                    </a:cxn>
                    <a:cxn ang="0">
                      <a:pos x="29" y="2"/>
                    </a:cxn>
                    <a:cxn ang="0">
                      <a:pos x="0" y="9"/>
                    </a:cxn>
                    <a:cxn ang="0">
                      <a:pos x="0" y="9"/>
                    </a:cxn>
                    <a:cxn ang="0">
                      <a:pos x="0" y="9"/>
                    </a:cxn>
                    <a:cxn ang="0">
                      <a:pos x="0" y="9"/>
                    </a:cxn>
                    <a:cxn ang="0">
                      <a:pos x="0" y="9"/>
                    </a:cxn>
                    <a:cxn ang="0">
                      <a:pos x="0" y="9"/>
                    </a:cxn>
                    <a:cxn ang="0">
                      <a:pos x="0" y="9"/>
                    </a:cxn>
                    <a:cxn ang="0">
                      <a:pos x="0" y="9"/>
                    </a:cxn>
                    <a:cxn ang="0">
                      <a:pos x="0" y="9"/>
                    </a:cxn>
                    <a:cxn ang="0">
                      <a:pos x="0" y="9"/>
                    </a:cxn>
                    <a:cxn ang="0">
                      <a:pos x="0" y="9"/>
                    </a:cxn>
                    <a:cxn ang="0">
                      <a:pos x="0" y="9"/>
                    </a:cxn>
                    <a:cxn ang="0">
                      <a:pos x="0" y="9"/>
                    </a:cxn>
                    <a:cxn ang="0">
                      <a:pos x="0" y="9"/>
                    </a:cxn>
                    <a:cxn ang="0">
                      <a:pos x="0" y="9"/>
                    </a:cxn>
                    <a:cxn ang="0">
                      <a:pos x="0" y="9"/>
                    </a:cxn>
                    <a:cxn ang="0">
                      <a:pos x="0" y="9"/>
                    </a:cxn>
                  </a:cxnLst>
                  <a:rect l="0" t="0" r="r" b="b"/>
                  <a:pathLst>
                    <a:path w="30" h="9">
                      <a:moveTo>
                        <a:pt x="0" y="9"/>
                      </a:move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29" y="2"/>
                      </a:lnTo>
                      <a:lnTo>
                        <a:pt x="29" y="2"/>
                      </a:lnTo>
                      <a:lnTo>
                        <a:pt x="29" y="2"/>
                      </a:lnTo>
                      <a:lnTo>
                        <a:pt x="29" y="2"/>
                      </a:lnTo>
                      <a:lnTo>
                        <a:pt x="0" y="9"/>
                      </a:lnTo>
                      <a:lnTo>
                        <a:pt x="0" y="9"/>
                      </a:lnTo>
                      <a:lnTo>
                        <a:pt x="0" y="9"/>
                      </a:lnTo>
                      <a:lnTo>
                        <a:pt x="0" y="9"/>
                      </a:lnTo>
                      <a:lnTo>
                        <a:pt x="0" y="9"/>
                      </a:lnTo>
                      <a:lnTo>
                        <a:pt x="0" y="9"/>
                      </a:lnTo>
                      <a:lnTo>
                        <a:pt x="0" y="9"/>
                      </a:lnTo>
                      <a:lnTo>
                        <a:pt x="0" y="9"/>
                      </a:lnTo>
                      <a:lnTo>
                        <a:pt x="0" y="9"/>
                      </a:lnTo>
                      <a:lnTo>
                        <a:pt x="0" y="9"/>
                      </a:lnTo>
                      <a:lnTo>
                        <a:pt x="0" y="9"/>
                      </a:lnTo>
                      <a:lnTo>
                        <a:pt x="0" y="9"/>
                      </a:lnTo>
                      <a:lnTo>
                        <a:pt x="0" y="9"/>
                      </a:lnTo>
                      <a:lnTo>
                        <a:pt x="0" y="9"/>
                      </a:lnTo>
                      <a:lnTo>
                        <a:pt x="0" y="9"/>
                      </a:lnTo>
                      <a:lnTo>
                        <a:pt x="0" y="9"/>
                      </a:lnTo>
                      <a:lnTo>
                        <a:pt x="0" y="9"/>
                      </a:lnTo>
                      <a:close/>
                    </a:path>
                  </a:pathLst>
                </a:custGeom>
                <a:solidFill>
                  <a:srgbClr val="4F4F4F"/>
                </a:solidFill>
                <a:ln w="9525">
                  <a:noFill/>
                  <a:round/>
                  <a:headEnd/>
                  <a:tailEnd/>
                </a:ln>
              </p:spPr>
              <p:txBody>
                <a:bodyPr/>
                <a:lstStyle/>
                <a:p>
                  <a:endParaRPr lang="pl-PL">
                    <a:latin typeface="+mn-lt"/>
                  </a:endParaRPr>
                </a:p>
              </p:txBody>
            </p:sp>
            <p:sp>
              <p:nvSpPr>
                <p:cNvPr id="136423" name="Freeform 231"/>
                <p:cNvSpPr>
                  <a:spLocks/>
                </p:cNvSpPr>
                <p:nvPr/>
              </p:nvSpPr>
              <p:spPr bwMode="auto">
                <a:xfrm>
                  <a:off x="5272" y="1211"/>
                  <a:ext cx="103" cy="129"/>
                </a:xfrm>
                <a:custGeom>
                  <a:avLst/>
                  <a:gdLst/>
                  <a:ahLst/>
                  <a:cxnLst>
                    <a:cxn ang="0">
                      <a:pos x="43" y="128"/>
                    </a:cxn>
                    <a:cxn ang="0">
                      <a:pos x="50" y="124"/>
                    </a:cxn>
                    <a:cxn ang="0">
                      <a:pos x="55" y="120"/>
                    </a:cxn>
                    <a:cxn ang="0">
                      <a:pos x="59" y="116"/>
                    </a:cxn>
                    <a:cxn ang="0">
                      <a:pos x="63" y="111"/>
                    </a:cxn>
                    <a:cxn ang="0">
                      <a:pos x="65" y="105"/>
                    </a:cxn>
                    <a:cxn ang="0">
                      <a:pos x="67" y="98"/>
                    </a:cxn>
                    <a:cxn ang="0">
                      <a:pos x="67" y="91"/>
                    </a:cxn>
                    <a:cxn ang="0">
                      <a:pos x="67" y="84"/>
                    </a:cxn>
                    <a:cxn ang="0">
                      <a:pos x="65" y="77"/>
                    </a:cxn>
                    <a:cxn ang="0">
                      <a:pos x="63" y="69"/>
                    </a:cxn>
                    <a:cxn ang="0">
                      <a:pos x="59" y="63"/>
                    </a:cxn>
                    <a:cxn ang="0">
                      <a:pos x="55" y="56"/>
                    </a:cxn>
                    <a:cxn ang="0">
                      <a:pos x="51" y="50"/>
                    </a:cxn>
                    <a:cxn ang="0">
                      <a:pos x="44" y="44"/>
                    </a:cxn>
                    <a:cxn ang="0">
                      <a:pos x="38" y="40"/>
                    </a:cxn>
                    <a:cxn ang="0">
                      <a:pos x="33" y="37"/>
                    </a:cxn>
                    <a:cxn ang="0">
                      <a:pos x="25" y="34"/>
                    </a:cxn>
                    <a:cxn ang="0">
                      <a:pos x="18" y="33"/>
                    </a:cxn>
                    <a:cxn ang="0">
                      <a:pos x="10" y="33"/>
                    </a:cxn>
                    <a:cxn ang="0">
                      <a:pos x="4" y="34"/>
                    </a:cxn>
                    <a:cxn ang="0">
                      <a:pos x="19" y="3"/>
                    </a:cxn>
                    <a:cxn ang="0">
                      <a:pos x="27" y="1"/>
                    </a:cxn>
                    <a:cxn ang="0">
                      <a:pos x="36" y="1"/>
                    </a:cxn>
                    <a:cxn ang="0">
                      <a:pos x="46" y="1"/>
                    </a:cxn>
                    <a:cxn ang="0">
                      <a:pos x="53" y="4"/>
                    </a:cxn>
                    <a:cxn ang="0">
                      <a:pos x="63" y="8"/>
                    </a:cxn>
                    <a:cxn ang="0">
                      <a:pos x="70" y="12"/>
                    </a:cxn>
                    <a:cxn ang="0">
                      <a:pos x="78" y="17"/>
                    </a:cxn>
                    <a:cxn ang="0">
                      <a:pos x="85" y="23"/>
                    </a:cxn>
                    <a:cxn ang="0">
                      <a:pos x="90" y="31"/>
                    </a:cxn>
                    <a:cxn ang="0">
                      <a:pos x="95" y="40"/>
                    </a:cxn>
                    <a:cxn ang="0">
                      <a:pos x="99" y="50"/>
                    </a:cxn>
                    <a:cxn ang="0">
                      <a:pos x="102" y="59"/>
                    </a:cxn>
                    <a:cxn ang="0">
                      <a:pos x="103" y="68"/>
                    </a:cxn>
                    <a:cxn ang="0">
                      <a:pos x="103" y="76"/>
                    </a:cxn>
                    <a:cxn ang="0">
                      <a:pos x="102" y="85"/>
                    </a:cxn>
                    <a:cxn ang="0">
                      <a:pos x="99" y="93"/>
                    </a:cxn>
                    <a:cxn ang="0">
                      <a:pos x="95" y="99"/>
                    </a:cxn>
                    <a:cxn ang="0">
                      <a:pos x="90" y="106"/>
                    </a:cxn>
                    <a:cxn ang="0">
                      <a:pos x="85" y="112"/>
                    </a:cxn>
                    <a:cxn ang="0">
                      <a:pos x="78" y="116"/>
                    </a:cxn>
                    <a:cxn ang="0">
                      <a:pos x="70" y="120"/>
                    </a:cxn>
                  </a:cxnLst>
                  <a:rect l="0" t="0" r="r" b="b"/>
                  <a:pathLst>
                    <a:path w="103" h="129">
                      <a:moveTo>
                        <a:pt x="39" y="129"/>
                      </a:moveTo>
                      <a:lnTo>
                        <a:pt x="40" y="128"/>
                      </a:lnTo>
                      <a:lnTo>
                        <a:pt x="43" y="128"/>
                      </a:lnTo>
                      <a:lnTo>
                        <a:pt x="46" y="127"/>
                      </a:lnTo>
                      <a:lnTo>
                        <a:pt x="47" y="126"/>
                      </a:lnTo>
                      <a:lnTo>
                        <a:pt x="50" y="124"/>
                      </a:lnTo>
                      <a:lnTo>
                        <a:pt x="51" y="123"/>
                      </a:lnTo>
                      <a:lnTo>
                        <a:pt x="53" y="122"/>
                      </a:lnTo>
                      <a:lnTo>
                        <a:pt x="55" y="120"/>
                      </a:lnTo>
                      <a:lnTo>
                        <a:pt x="56" y="119"/>
                      </a:lnTo>
                      <a:lnTo>
                        <a:pt x="57" y="118"/>
                      </a:lnTo>
                      <a:lnTo>
                        <a:pt x="59" y="116"/>
                      </a:lnTo>
                      <a:lnTo>
                        <a:pt x="60" y="115"/>
                      </a:lnTo>
                      <a:lnTo>
                        <a:pt x="61" y="112"/>
                      </a:lnTo>
                      <a:lnTo>
                        <a:pt x="63" y="111"/>
                      </a:lnTo>
                      <a:lnTo>
                        <a:pt x="63" y="109"/>
                      </a:lnTo>
                      <a:lnTo>
                        <a:pt x="64" y="106"/>
                      </a:lnTo>
                      <a:lnTo>
                        <a:pt x="65" y="105"/>
                      </a:lnTo>
                      <a:lnTo>
                        <a:pt x="65" y="102"/>
                      </a:lnTo>
                      <a:lnTo>
                        <a:pt x="65" y="101"/>
                      </a:lnTo>
                      <a:lnTo>
                        <a:pt x="67" y="98"/>
                      </a:lnTo>
                      <a:lnTo>
                        <a:pt x="67" y="95"/>
                      </a:lnTo>
                      <a:lnTo>
                        <a:pt x="67" y="94"/>
                      </a:lnTo>
                      <a:lnTo>
                        <a:pt x="67" y="91"/>
                      </a:lnTo>
                      <a:lnTo>
                        <a:pt x="67" y="89"/>
                      </a:lnTo>
                      <a:lnTo>
                        <a:pt x="67" y="86"/>
                      </a:lnTo>
                      <a:lnTo>
                        <a:pt x="67" y="84"/>
                      </a:lnTo>
                      <a:lnTo>
                        <a:pt x="67" y="81"/>
                      </a:lnTo>
                      <a:lnTo>
                        <a:pt x="67" y="80"/>
                      </a:lnTo>
                      <a:lnTo>
                        <a:pt x="65" y="77"/>
                      </a:lnTo>
                      <a:lnTo>
                        <a:pt x="65" y="74"/>
                      </a:lnTo>
                      <a:lnTo>
                        <a:pt x="64" y="72"/>
                      </a:lnTo>
                      <a:lnTo>
                        <a:pt x="63" y="69"/>
                      </a:lnTo>
                      <a:lnTo>
                        <a:pt x="61" y="67"/>
                      </a:lnTo>
                      <a:lnTo>
                        <a:pt x="60" y="64"/>
                      </a:lnTo>
                      <a:lnTo>
                        <a:pt x="59" y="63"/>
                      </a:lnTo>
                      <a:lnTo>
                        <a:pt x="57" y="60"/>
                      </a:lnTo>
                      <a:lnTo>
                        <a:pt x="56" y="57"/>
                      </a:lnTo>
                      <a:lnTo>
                        <a:pt x="55" y="56"/>
                      </a:lnTo>
                      <a:lnTo>
                        <a:pt x="53" y="54"/>
                      </a:lnTo>
                      <a:lnTo>
                        <a:pt x="52" y="52"/>
                      </a:lnTo>
                      <a:lnTo>
                        <a:pt x="51" y="50"/>
                      </a:lnTo>
                      <a:lnTo>
                        <a:pt x="48" y="48"/>
                      </a:lnTo>
                      <a:lnTo>
                        <a:pt x="47" y="47"/>
                      </a:lnTo>
                      <a:lnTo>
                        <a:pt x="44" y="44"/>
                      </a:lnTo>
                      <a:lnTo>
                        <a:pt x="43" y="43"/>
                      </a:lnTo>
                      <a:lnTo>
                        <a:pt x="40" y="42"/>
                      </a:lnTo>
                      <a:lnTo>
                        <a:pt x="38" y="40"/>
                      </a:lnTo>
                      <a:lnTo>
                        <a:pt x="36" y="39"/>
                      </a:lnTo>
                      <a:lnTo>
                        <a:pt x="34" y="38"/>
                      </a:lnTo>
                      <a:lnTo>
                        <a:pt x="33" y="37"/>
                      </a:lnTo>
                      <a:lnTo>
                        <a:pt x="30" y="37"/>
                      </a:lnTo>
                      <a:lnTo>
                        <a:pt x="27" y="35"/>
                      </a:lnTo>
                      <a:lnTo>
                        <a:pt x="25" y="34"/>
                      </a:lnTo>
                      <a:lnTo>
                        <a:pt x="23" y="34"/>
                      </a:lnTo>
                      <a:lnTo>
                        <a:pt x="21" y="33"/>
                      </a:lnTo>
                      <a:lnTo>
                        <a:pt x="18" y="33"/>
                      </a:lnTo>
                      <a:lnTo>
                        <a:pt x="16" y="33"/>
                      </a:lnTo>
                      <a:lnTo>
                        <a:pt x="13" y="33"/>
                      </a:lnTo>
                      <a:lnTo>
                        <a:pt x="10" y="33"/>
                      </a:lnTo>
                      <a:lnTo>
                        <a:pt x="9" y="33"/>
                      </a:lnTo>
                      <a:lnTo>
                        <a:pt x="6" y="33"/>
                      </a:lnTo>
                      <a:lnTo>
                        <a:pt x="4" y="34"/>
                      </a:lnTo>
                      <a:lnTo>
                        <a:pt x="1" y="34"/>
                      </a:lnTo>
                      <a:lnTo>
                        <a:pt x="0" y="34"/>
                      </a:lnTo>
                      <a:lnTo>
                        <a:pt x="19" y="3"/>
                      </a:lnTo>
                      <a:lnTo>
                        <a:pt x="22" y="3"/>
                      </a:lnTo>
                      <a:lnTo>
                        <a:pt x="25" y="1"/>
                      </a:lnTo>
                      <a:lnTo>
                        <a:pt x="27" y="1"/>
                      </a:lnTo>
                      <a:lnTo>
                        <a:pt x="30" y="1"/>
                      </a:lnTo>
                      <a:lnTo>
                        <a:pt x="34" y="0"/>
                      </a:lnTo>
                      <a:lnTo>
                        <a:pt x="36" y="1"/>
                      </a:lnTo>
                      <a:lnTo>
                        <a:pt x="39" y="1"/>
                      </a:lnTo>
                      <a:lnTo>
                        <a:pt x="42" y="1"/>
                      </a:lnTo>
                      <a:lnTo>
                        <a:pt x="46" y="1"/>
                      </a:lnTo>
                      <a:lnTo>
                        <a:pt x="48" y="3"/>
                      </a:lnTo>
                      <a:lnTo>
                        <a:pt x="51" y="3"/>
                      </a:lnTo>
                      <a:lnTo>
                        <a:pt x="53" y="4"/>
                      </a:lnTo>
                      <a:lnTo>
                        <a:pt x="57" y="5"/>
                      </a:lnTo>
                      <a:lnTo>
                        <a:pt x="60" y="6"/>
                      </a:lnTo>
                      <a:lnTo>
                        <a:pt x="63" y="8"/>
                      </a:lnTo>
                      <a:lnTo>
                        <a:pt x="65" y="9"/>
                      </a:lnTo>
                      <a:lnTo>
                        <a:pt x="68" y="10"/>
                      </a:lnTo>
                      <a:lnTo>
                        <a:pt x="70" y="12"/>
                      </a:lnTo>
                      <a:lnTo>
                        <a:pt x="73" y="14"/>
                      </a:lnTo>
                      <a:lnTo>
                        <a:pt x="76" y="16"/>
                      </a:lnTo>
                      <a:lnTo>
                        <a:pt x="78" y="17"/>
                      </a:lnTo>
                      <a:lnTo>
                        <a:pt x="80" y="20"/>
                      </a:lnTo>
                      <a:lnTo>
                        <a:pt x="82" y="22"/>
                      </a:lnTo>
                      <a:lnTo>
                        <a:pt x="85" y="23"/>
                      </a:lnTo>
                      <a:lnTo>
                        <a:pt x="86" y="26"/>
                      </a:lnTo>
                      <a:lnTo>
                        <a:pt x="89" y="29"/>
                      </a:lnTo>
                      <a:lnTo>
                        <a:pt x="90" y="31"/>
                      </a:lnTo>
                      <a:lnTo>
                        <a:pt x="93" y="34"/>
                      </a:lnTo>
                      <a:lnTo>
                        <a:pt x="94" y="37"/>
                      </a:lnTo>
                      <a:lnTo>
                        <a:pt x="95" y="40"/>
                      </a:lnTo>
                      <a:lnTo>
                        <a:pt x="97" y="43"/>
                      </a:lnTo>
                      <a:lnTo>
                        <a:pt x="98" y="46"/>
                      </a:lnTo>
                      <a:lnTo>
                        <a:pt x="99" y="50"/>
                      </a:lnTo>
                      <a:lnTo>
                        <a:pt x="101" y="52"/>
                      </a:lnTo>
                      <a:lnTo>
                        <a:pt x="101" y="55"/>
                      </a:lnTo>
                      <a:lnTo>
                        <a:pt x="102" y="59"/>
                      </a:lnTo>
                      <a:lnTo>
                        <a:pt x="102" y="61"/>
                      </a:lnTo>
                      <a:lnTo>
                        <a:pt x="103" y="64"/>
                      </a:lnTo>
                      <a:lnTo>
                        <a:pt x="103" y="68"/>
                      </a:lnTo>
                      <a:lnTo>
                        <a:pt x="103" y="71"/>
                      </a:lnTo>
                      <a:lnTo>
                        <a:pt x="103" y="73"/>
                      </a:lnTo>
                      <a:lnTo>
                        <a:pt x="103" y="76"/>
                      </a:lnTo>
                      <a:lnTo>
                        <a:pt x="103" y="80"/>
                      </a:lnTo>
                      <a:lnTo>
                        <a:pt x="102" y="82"/>
                      </a:lnTo>
                      <a:lnTo>
                        <a:pt x="102" y="85"/>
                      </a:lnTo>
                      <a:lnTo>
                        <a:pt x="101" y="88"/>
                      </a:lnTo>
                      <a:lnTo>
                        <a:pt x="101" y="90"/>
                      </a:lnTo>
                      <a:lnTo>
                        <a:pt x="99" y="93"/>
                      </a:lnTo>
                      <a:lnTo>
                        <a:pt x="98" y="95"/>
                      </a:lnTo>
                      <a:lnTo>
                        <a:pt x="97" y="98"/>
                      </a:lnTo>
                      <a:lnTo>
                        <a:pt x="95" y="99"/>
                      </a:lnTo>
                      <a:lnTo>
                        <a:pt x="94" y="102"/>
                      </a:lnTo>
                      <a:lnTo>
                        <a:pt x="93" y="105"/>
                      </a:lnTo>
                      <a:lnTo>
                        <a:pt x="90" y="106"/>
                      </a:lnTo>
                      <a:lnTo>
                        <a:pt x="89" y="109"/>
                      </a:lnTo>
                      <a:lnTo>
                        <a:pt x="87" y="110"/>
                      </a:lnTo>
                      <a:lnTo>
                        <a:pt x="85" y="112"/>
                      </a:lnTo>
                      <a:lnTo>
                        <a:pt x="82" y="114"/>
                      </a:lnTo>
                      <a:lnTo>
                        <a:pt x="81" y="115"/>
                      </a:lnTo>
                      <a:lnTo>
                        <a:pt x="78" y="116"/>
                      </a:lnTo>
                      <a:lnTo>
                        <a:pt x="76" y="118"/>
                      </a:lnTo>
                      <a:lnTo>
                        <a:pt x="73" y="119"/>
                      </a:lnTo>
                      <a:lnTo>
                        <a:pt x="70" y="120"/>
                      </a:lnTo>
                      <a:lnTo>
                        <a:pt x="68" y="122"/>
                      </a:lnTo>
                      <a:lnTo>
                        <a:pt x="39" y="129"/>
                      </a:lnTo>
                      <a:close/>
                    </a:path>
                  </a:pathLst>
                </a:custGeom>
                <a:solidFill>
                  <a:srgbClr val="7F334C"/>
                </a:solidFill>
                <a:ln w="9525">
                  <a:noFill/>
                  <a:round/>
                  <a:headEnd/>
                  <a:tailEnd/>
                </a:ln>
              </p:spPr>
              <p:txBody>
                <a:bodyPr/>
                <a:lstStyle/>
                <a:p>
                  <a:endParaRPr lang="pl-PL">
                    <a:latin typeface="+mn-lt"/>
                  </a:endParaRPr>
                </a:p>
              </p:txBody>
            </p:sp>
            <p:sp>
              <p:nvSpPr>
                <p:cNvPr id="136424" name="Line 232"/>
                <p:cNvSpPr>
                  <a:spLocks noChangeShapeType="1"/>
                </p:cNvSpPr>
                <p:nvPr/>
              </p:nvSpPr>
              <p:spPr bwMode="auto">
                <a:xfrm flipH="1">
                  <a:off x="5335" y="1257"/>
                  <a:ext cx="35" cy="23"/>
                </a:xfrm>
                <a:prstGeom prst="line">
                  <a:avLst/>
                </a:prstGeom>
                <a:noFill/>
                <a:ln w="1588">
                  <a:solidFill>
                    <a:srgbClr val="404040"/>
                  </a:solidFill>
                  <a:round/>
                  <a:headEnd/>
                  <a:tailEnd/>
                </a:ln>
              </p:spPr>
              <p:txBody>
                <a:bodyPr/>
                <a:lstStyle/>
                <a:p>
                  <a:endParaRPr lang="pl-PL">
                    <a:latin typeface="+mn-lt"/>
                  </a:endParaRPr>
                </a:p>
              </p:txBody>
            </p:sp>
            <p:sp>
              <p:nvSpPr>
                <p:cNvPr id="136425" name="Line 233"/>
                <p:cNvSpPr>
                  <a:spLocks noChangeShapeType="1"/>
                </p:cNvSpPr>
                <p:nvPr/>
              </p:nvSpPr>
              <p:spPr bwMode="auto">
                <a:xfrm flipH="1">
                  <a:off x="5327" y="1241"/>
                  <a:ext cx="35" cy="26"/>
                </a:xfrm>
                <a:prstGeom prst="line">
                  <a:avLst/>
                </a:prstGeom>
                <a:noFill/>
                <a:ln w="1588">
                  <a:solidFill>
                    <a:srgbClr val="404040"/>
                  </a:solidFill>
                  <a:round/>
                  <a:headEnd/>
                  <a:tailEnd/>
                </a:ln>
              </p:spPr>
              <p:txBody>
                <a:bodyPr/>
                <a:lstStyle/>
                <a:p>
                  <a:endParaRPr lang="pl-PL">
                    <a:latin typeface="+mn-lt"/>
                  </a:endParaRPr>
                </a:p>
              </p:txBody>
            </p:sp>
            <p:sp>
              <p:nvSpPr>
                <p:cNvPr id="136426" name="Line 234"/>
                <p:cNvSpPr>
                  <a:spLocks noChangeShapeType="1"/>
                </p:cNvSpPr>
                <p:nvPr/>
              </p:nvSpPr>
              <p:spPr bwMode="auto">
                <a:xfrm flipH="1">
                  <a:off x="5339" y="1274"/>
                  <a:ext cx="36" cy="19"/>
                </a:xfrm>
                <a:prstGeom prst="line">
                  <a:avLst/>
                </a:prstGeom>
                <a:noFill/>
                <a:ln w="1588">
                  <a:solidFill>
                    <a:srgbClr val="404040"/>
                  </a:solidFill>
                  <a:round/>
                  <a:headEnd/>
                  <a:tailEnd/>
                </a:ln>
              </p:spPr>
              <p:txBody>
                <a:bodyPr/>
                <a:lstStyle/>
                <a:p>
                  <a:endParaRPr lang="pl-PL">
                    <a:latin typeface="+mn-lt"/>
                  </a:endParaRPr>
                </a:p>
              </p:txBody>
            </p:sp>
            <p:sp>
              <p:nvSpPr>
                <p:cNvPr id="136427" name="Freeform 235"/>
                <p:cNvSpPr>
                  <a:spLocks/>
                </p:cNvSpPr>
                <p:nvPr/>
              </p:nvSpPr>
              <p:spPr bwMode="auto">
                <a:xfrm>
                  <a:off x="5305" y="1224"/>
                  <a:ext cx="18" cy="13"/>
                </a:xfrm>
                <a:custGeom>
                  <a:avLst/>
                  <a:gdLst/>
                  <a:ahLst/>
                  <a:cxnLst>
                    <a:cxn ang="0">
                      <a:pos x="9" y="13"/>
                    </a:cxn>
                    <a:cxn ang="0">
                      <a:pos x="18" y="3"/>
                    </a:cxn>
                    <a:cxn ang="0">
                      <a:pos x="18" y="3"/>
                    </a:cxn>
                    <a:cxn ang="0">
                      <a:pos x="18" y="3"/>
                    </a:cxn>
                    <a:cxn ang="0">
                      <a:pos x="17" y="3"/>
                    </a:cxn>
                    <a:cxn ang="0">
                      <a:pos x="17" y="3"/>
                    </a:cxn>
                    <a:cxn ang="0">
                      <a:pos x="15" y="3"/>
                    </a:cxn>
                    <a:cxn ang="0">
                      <a:pos x="15" y="3"/>
                    </a:cxn>
                    <a:cxn ang="0">
                      <a:pos x="15" y="3"/>
                    </a:cxn>
                    <a:cxn ang="0">
                      <a:pos x="14" y="3"/>
                    </a:cxn>
                    <a:cxn ang="0">
                      <a:pos x="14" y="1"/>
                    </a:cxn>
                    <a:cxn ang="0">
                      <a:pos x="13" y="1"/>
                    </a:cxn>
                    <a:cxn ang="0">
                      <a:pos x="13" y="1"/>
                    </a:cxn>
                    <a:cxn ang="0">
                      <a:pos x="13" y="1"/>
                    </a:cxn>
                    <a:cxn ang="0">
                      <a:pos x="11" y="1"/>
                    </a:cxn>
                    <a:cxn ang="0">
                      <a:pos x="11" y="1"/>
                    </a:cxn>
                    <a:cxn ang="0">
                      <a:pos x="11" y="0"/>
                    </a:cxn>
                    <a:cxn ang="0">
                      <a:pos x="11" y="0"/>
                    </a:cxn>
                    <a:cxn ang="0">
                      <a:pos x="10" y="0"/>
                    </a:cxn>
                    <a:cxn ang="0">
                      <a:pos x="10" y="0"/>
                    </a:cxn>
                    <a:cxn ang="0">
                      <a:pos x="9" y="0"/>
                    </a:cxn>
                    <a:cxn ang="0">
                      <a:pos x="9" y="0"/>
                    </a:cxn>
                    <a:cxn ang="0">
                      <a:pos x="0" y="10"/>
                    </a:cxn>
                    <a:cxn ang="0">
                      <a:pos x="0" y="10"/>
                    </a:cxn>
                    <a:cxn ang="0">
                      <a:pos x="0" y="10"/>
                    </a:cxn>
                    <a:cxn ang="0">
                      <a:pos x="1" y="10"/>
                    </a:cxn>
                    <a:cxn ang="0">
                      <a:pos x="2" y="10"/>
                    </a:cxn>
                    <a:cxn ang="0">
                      <a:pos x="2" y="10"/>
                    </a:cxn>
                    <a:cxn ang="0">
                      <a:pos x="2" y="10"/>
                    </a:cxn>
                    <a:cxn ang="0">
                      <a:pos x="2" y="12"/>
                    </a:cxn>
                    <a:cxn ang="0">
                      <a:pos x="3" y="12"/>
                    </a:cxn>
                    <a:cxn ang="0">
                      <a:pos x="3" y="12"/>
                    </a:cxn>
                    <a:cxn ang="0">
                      <a:pos x="3" y="12"/>
                    </a:cxn>
                    <a:cxn ang="0">
                      <a:pos x="3" y="12"/>
                    </a:cxn>
                    <a:cxn ang="0">
                      <a:pos x="5" y="12"/>
                    </a:cxn>
                    <a:cxn ang="0">
                      <a:pos x="5" y="12"/>
                    </a:cxn>
                    <a:cxn ang="0">
                      <a:pos x="6" y="13"/>
                    </a:cxn>
                    <a:cxn ang="0">
                      <a:pos x="6" y="13"/>
                    </a:cxn>
                    <a:cxn ang="0">
                      <a:pos x="6" y="13"/>
                    </a:cxn>
                    <a:cxn ang="0">
                      <a:pos x="7" y="13"/>
                    </a:cxn>
                    <a:cxn ang="0">
                      <a:pos x="7" y="13"/>
                    </a:cxn>
                    <a:cxn ang="0">
                      <a:pos x="7" y="13"/>
                    </a:cxn>
                    <a:cxn ang="0">
                      <a:pos x="9" y="13"/>
                    </a:cxn>
                  </a:cxnLst>
                  <a:rect l="0" t="0" r="r" b="b"/>
                  <a:pathLst>
                    <a:path w="18" h="13">
                      <a:moveTo>
                        <a:pt x="9" y="13"/>
                      </a:moveTo>
                      <a:lnTo>
                        <a:pt x="18" y="3"/>
                      </a:lnTo>
                      <a:lnTo>
                        <a:pt x="18" y="3"/>
                      </a:lnTo>
                      <a:lnTo>
                        <a:pt x="18" y="3"/>
                      </a:lnTo>
                      <a:lnTo>
                        <a:pt x="17" y="3"/>
                      </a:lnTo>
                      <a:lnTo>
                        <a:pt x="17" y="3"/>
                      </a:lnTo>
                      <a:lnTo>
                        <a:pt x="15" y="3"/>
                      </a:lnTo>
                      <a:lnTo>
                        <a:pt x="15" y="3"/>
                      </a:lnTo>
                      <a:lnTo>
                        <a:pt x="15" y="3"/>
                      </a:lnTo>
                      <a:lnTo>
                        <a:pt x="14" y="3"/>
                      </a:lnTo>
                      <a:lnTo>
                        <a:pt x="14" y="1"/>
                      </a:lnTo>
                      <a:lnTo>
                        <a:pt x="13" y="1"/>
                      </a:lnTo>
                      <a:lnTo>
                        <a:pt x="13" y="1"/>
                      </a:lnTo>
                      <a:lnTo>
                        <a:pt x="13" y="1"/>
                      </a:lnTo>
                      <a:lnTo>
                        <a:pt x="11" y="1"/>
                      </a:lnTo>
                      <a:lnTo>
                        <a:pt x="11" y="1"/>
                      </a:lnTo>
                      <a:lnTo>
                        <a:pt x="11" y="0"/>
                      </a:lnTo>
                      <a:lnTo>
                        <a:pt x="11" y="0"/>
                      </a:lnTo>
                      <a:lnTo>
                        <a:pt x="10" y="0"/>
                      </a:lnTo>
                      <a:lnTo>
                        <a:pt x="10" y="0"/>
                      </a:lnTo>
                      <a:lnTo>
                        <a:pt x="9" y="0"/>
                      </a:lnTo>
                      <a:lnTo>
                        <a:pt x="9" y="0"/>
                      </a:lnTo>
                      <a:lnTo>
                        <a:pt x="0" y="10"/>
                      </a:lnTo>
                      <a:lnTo>
                        <a:pt x="0" y="10"/>
                      </a:lnTo>
                      <a:lnTo>
                        <a:pt x="0" y="10"/>
                      </a:lnTo>
                      <a:lnTo>
                        <a:pt x="1" y="10"/>
                      </a:lnTo>
                      <a:lnTo>
                        <a:pt x="2" y="10"/>
                      </a:lnTo>
                      <a:lnTo>
                        <a:pt x="2" y="10"/>
                      </a:lnTo>
                      <a:lnTo>
                        <a:pt x="2" y="10"/>
                      </a:lnTo>
                      <a:lnTo>
                        <a:pt x="2" y="12"/>
                      </a:lnTo>
                      <a:lnTo>
                        <a:pt x="3" y="12"/>
                      </a:lnTo>
                      <a:lnTo>
                        <a:pt x="3" y="12"/>
                      </a:lnTo>
                      <a:lnTo>
                        <a:pt x="3" y="12"/>
                      </a:lnTo>
                      <a:lnTo>
                        <a:pt x="3" y="12"/>
                      </a:lnTo>
                      <a:lnTo>
                        <a:pt x="5" y="12"/>
                      </a:lnTo>
                      <a:lnTo>
                        <a:pt x="5" y="12"/>
                      </a:lnTo>
                      <a:lnTo>
                        <a:pt x="6" y="13"/>
                      </a:lnTo>
                      <a:lnTo>
                        <a:pt x="6" y="13"/>
                      </a:lnTo>
                      <a:lnTo>
                        <a:pt x="6" y="13"/>
                      </a:lnTo>
                      <a:lnTo>
                        <a:pt x="7" y="13"/>
                      </a:lnTo>
                      <a:lnTo>
                        <a:pt x="7" y="13"/>
                      </a:lnTo>
                      <a:lnTo>
                        <a:pt x="7" y="13"/>
                      </a:lnTo>
                      <a:lnTo>
                        <a:pt x="9" y="13"/>
                      </a:lnTo>
                      <a:close/>
                    </a:path>
                  </a:pathLst>
                </a:custGeom>
                <a:noFill/>
                <a:ln w="1588">
                  <a:solidFill>
                    <a:srgbClr val="404040"/>
                  </a:solidFill>
                  <a:prstDash val="solid"/>
                  <a:round/>
                  <a:headEnd/>
                  <a:tailEnd/>
                </a:ln>
              </p:spPr>
              <p:txBody>
                <a:bodyPr/>
                <a:lstStyle/>
                <a:p>
                  <a:endParaRPr lang="pl-PL">
                    <a:latin typeface="+mn-lt"/>
                  </a:endParaRPr>
                </a:p>
              </p:txBody>
            </p:sp>
            <p:sp>
              <p:nvSpPr>
                <p:cNvPr id="136428" name="Freeform 236"/>
                <p:cNvSpPr>
                  <a:spLocks/>
                </p:cNvSpPr>
                <p:nvPr/>
              </p:nvSpPr>
              <p:spPr bwMode="auto">
                <a:xfrm>
                  <a:off x="5320" y="1331"/>
                  <a:ext cx="19" cy="7"/>
                </a:xfrm>
                <a:custGeom>
                  <a:avLst/>
                  <a:gdLst/>
                  <a:ahLst/>
                  <a:cxnLst>
                    <a:cxn ang="0">
                      <a:pos x="9" y="4"/>
                    </a:cxn>
                    <a:cxn ang="0">
                      <a:pos x="9" y="4"/>
                    </a:cxn>
                    <a:cxn ang="0">
                      <a:pos x="11" y="4"/>
                    </a:cxn>
                    <a:cxn ang="0">
                      <a:pos x="12" y="4"/>
                    </a:cxn>
                    <a:cxn ang="0">
                      <a:pos x="12" y="3"/>
                    </a:cxn>
                    <a:cxn ang="0">
                      <a:pos x="12" y="3"/>
                    </a:cxn>
                    <a:cxn ang="0">
                      <a:pos x="12" y="3"/>
                    </a:cxn>
                    <a:cxn ang="0">
                      <a:pos x="13" y="3"/>
                    </a:cxn>
                    <a:cxn ang="0">
                      <a:pos x="13" y="3"/>
                    </a:cxn>
                    <a:cxn ang="0">
                      <a:pos x="13" y="3"/>
                    </a:cxn>
                    <a:cxn ang="0">
                      <a:pos x="15" y="2"/>
                    </a:cxn>
                    <a:cxn ang="0">
                      <a:pos x="15" y="2"/>
                    </a:cxn>
                    <a:cxn ang="0">
                      <a:pos x="15" y="2"/>
                    </a:cxn>
                    <a:cxn ang="0">
                      <a:pos x="16" y="2"/>
                    </a:cxn>
                    <a:cxn ang="0">
                      <a:pos x="16" y="2"/>
                    </a:cxn>
                    <a:cxn ang="0">
                      <a:pos x="17" y="2"/>
                    </a:cxn>
                    <a:cxn ang="0">
                      <a:pos x="17" y="2"/>
                    </a:cxn>
                    <a:cxn ang="0">
                      <a:pos x="17" y="2"/>
                    </a:cxn>
                    <a:cxn ang="0">
                      <a:pos x="19" y="0"/>
                    </a:cxn>
                    <a:cxn ang="0">
                      <a:pos x="19" y="0"/>
                    </a:cxn>
                    <a:cxn ang="0">
                      <a:pos x="19" y="0"/>
                    </a:cxn>
                    <a:cxn ang="0">
                      <a:pos x="8" y="3"/>
                    </a:cxn>
                    <a:cxn ang="0">
                      <a:pos x="8" y="3"/>
                    </a:cxn>
                    <a:cxn ang="0">
                      <a:pos x="8" y="4"/>
                    </a:cxn>
                    <a:cxn ang="0">
                      <a:pos x="8" y="4"/>
                    </a:cxn>
                    <a:cxn ang="0">
                      <a:pos x="7" y="4"/>
                    </a:cxn>
                    <a:cxn ang="0">
                      <a:pos x="7" y="4"/>
                    </a:cxn>
                    <a:cxn ang="0">
                      <a:pos x="7" y="4"/>
                    </a:cxn>
                    <a:cxn ang="0">
                      <a:pos x="5" y="4"/>
                    </a:cxn>
                    <a:cxn ang="0">
                      <a:pos x="5" y="4"/>
                    </a:cxn>
                    <a:cxn ang="0">
                      <a:pos x="5" y="6"/>
                    </a:cxn>
                    <a:cxn ang="0">
                      <a:pos x="4" y="6"/>
                    </a:cxn>
                    <a:cxn ang="0">
                      <a:pos x="4" y="6"/>
                    </a:cxn>
                    <a:cxn ang="0">
                      <a:pos x="4" y="6"/>
                    </a:cxn>
                    <a:cxn ang="0">
                      <a:pos x="4" y="6"/>
                    </a:cxn>
                    <a:cxn ang="0">
                      <a:pos x="3" y="6"/>
                    </a:cxn>
                    <a:cxn ang="0">
                      <a:pos x="3" y="6"/>
                    </a:cxn>
                    <a:cxn ang="0">
                      <a:pos x="3" y="6"/>
                    </a:cxn>
                    <a:cxn ang="0">
                      <a:pos x="3" y="7"/>
                    </a:cxn>
                    <a:cxn ang="0">
                      <a:pos x="2" y="7"/>
                    </a:cxn>
                    <a:cxn ang="0">
                      <a:pos x="2" y="7"/>
                    </a:cxn>
                    <a:cxn ang="0">
                      <a:pos x="0" y="7"/>
                    </a:cxn>
                  </a:cxnLst>
                  <a:rect l="0" t="0" r="r" b="b"/>
                  <a:pathLst>
                    <a:path w="19" h="7">
                      <a:moveTo>
                        <a:pt x="9" y="4"/>
                      </a:moveTo>
                      <a:lnTo>
                        <a:pt x="9" y="4"/>
                      </a:lnTo>
                      <a:lnTo>
                        <a:pt x="11" y="4"/>
                      </a:lnTo>
                      <a:lnTo>
                        <a:pt x="12" y="4"/>
                      </a:lnTo>
                      <a:lnTo>
                        <a:pt x="12" y="3"/>
                      </a:lnTo>
                      <a:lnTo>
                        <a:pt x="12" y="3"/>
                      </a:lnTo>
                      <a:lnTo>
                        <a:pt x="12" y="3"/>
                      </a:lnTo>
                      <a:lnTo>
                        <a:pt x="13" y="3"/>
                      </a:lnTo>
                      <a:lnTo>
                        <a:pt x="13" y="3"/>
                      </a:lnTo>
                      <a:lnTo>
                        <a:pt x="13" y="3"/>
                      </a:lnTo>
                      <a:lnTo>
                        <a:pt x="15" y="2"/>
                      </a:lnTo>
                      <a:lnTo>
                        <a:pt x="15" y="2"/>
                      </a:lnTo>
                      <a:lnTo>
                        <a:pt x="15" y="2"/>
                      </a:lnTo>
                      <a:lnTo>
                        <a:pt x="16" y="2"/>
                      </a:lnTo>
                      <a:lnTo>
                        <a:pt x="16" y="2"/>
                      </a:lnTo>
                      <a:lnTo>
                        <a:pt x="17" y="2"/>
                      </a:lnTo>
                      <a:lnTo>
                        <a:pt x="17" y="2"/>
                      </a:lnTo>
                      <a:lnTo>
                        <a:pt x="17" y="2"/>
                      </a:lnTo>
                      <a:lnTo>
                        <a:pt x="19" y="0"/>
                      </a:lnTo>
                      <a:lnTo>
                        <a:pt x="19" y="0"/>
                      </a:lnTo>
                      <a:lnTo>
                        <a:pt x="19" y="0"/>
                      </a:lnTo>
                      <a:lnTo>
                        <a:pt x="8" y="3"/>
                      </a:lnTo>
                      <a:lnTo>
                        <a:pt x="8" y="3"/>
                      </a:lnTo>
                      <a:lnTo>
                        <a:pt x="8" y="4"/>
                      </a:lnTo>
                      <a:lnTo>
                        <a:pt x="8" y="4"/>
                      </a:lnTo>
                      <a:lnTo>
                        <a:pt x="7" y="4"/>
                      </a:lnTo>
                      <a:lnTo>
                        <a:pt x="7" y="4"/>
                      </a:lnTo>
                      <a:lnTo>
                        <a:pt x="7" y="4"/>
                      </a:lnTo>
                      <a:lnTo>
                        <a:pt x="5" y="4"/>
                      </a:lnTo>
                      <a:lnTo>
                        <a:pt x="5" y="4"/>
                      </a:lnTo>
                      <a:lnTo>
                        <a:pt x="5" y="6"/>
                      </a:lnTo>
                      <a:lnTo>
                        <a:pt x="4" y="6"/>
                      </a:lnTo>
                      <a:lnTo>
                        <a:pt x="4" y="6"/>
                      </a:lnTo>
                      <a:lnTo>
                        <a:pt x="4" y="6"/>
                      </a:lnTo>
                      <a:lnTo>
                        <a:pt x="4" y="6"/>
                      </a:lnTo>
                      <a:lnTo>
                        <a:pt x="3" y="6"/>
                      </a:lnTo>
                      <a:lnTo>
                        <a:pt x="3" y="6"/>
                      </a:lnTo>
                      <a:lnTo>
                        <a:pt x="3" y="6"/>
                      </a:lnTo>
                      <a:lnTo>
                        <a:pt x="3" y="7"/>
                      </a:lnTo>
                      <a:lnTo>
                        <a:pt x="2" y="7"/>
                      </a:lnTo>
                      <a:lnTo>
                        <a:pt x="2" y="7"/>
                      </a:lnTo>
                      <a:lnTo>
                        <a:pt x="0" y="7"/>
                      </a:lnTo>
                    </a:path>
                  </a:pathLst>
                </a:custGeom>
                <a:noFill/>
                <a:ln w="1588">
                  <a:solidFill>
                    <a:srgbClr val="404040"/>
                  </a:solidFill>
                  <a:prstDash val="solid"/>
                  <a:round/>
                  <a:headEnd/>
                  <a:tailEnd/>
                </a:ln>
              </p:spPr>
              <p:txBody>
                <a:bodyPr/>
                <a:lstStyle/>
                <a:p>
                  <a:endParaRPr lang="pl-PL">
                    <a:latin typeface="+mn-lt"/>
                  </a:endParaRPr>
                </a:p>
              </p:txBody>
            </p:sp>
            <p:sp>
              <p:nvSpPr>
                <p:cNvPr id="136429" name="Freeform 237"/>
                <p:cNvSpPr>
                  <a:spLocks/>
                </p:cNvSpPr>
                <p:nvPr/>
              </p:nvSpPr>
              <p:spPr bwMode="auto">
                <a:xfrm>
                  <a:off x="4988" y="1249"/>
                  <a:ext cx="275" cy="218"/>
                </a:xfrm>
                <a:custGeom>
                  <a:avLst/>
                  <a:gdLst/>
                  <a:ahLst/>
                  <a:cxnLst>
                    <a:cxn ang="0">
                      <a:pos x="0" y="218"/>
                    </a:cxn>
                    <a:cxn ang="0">
                      <a:pos x="271" y="2"/>
                    </a:cxn>
                    <a:cxn ang="0">
                      <a:pos x="271" y="2"/>
                    </a:cxn>
                    <a:cxn ang="0">
                      <a:pos x="271" y="2"/>
                    </a:cxn>
                    <a:cxn ang="0">
                      <a:pos x="271" y="2"/>
                    </a:cxn>
                    <a:cxn ang="0">
                      <a:pos x="272" y="1"/>
                    </a:cxn>
                    <a:cxn ang="0">
                      <a:pos x="272" y="1"/>
                    </a:cxn>
                    <a:cxn ang="0">
                      <a:pos x="272" y="1"/>
                    </a:cxn>
                    <a:cxn ang="0">
                      <a:pos x="272" y="1"/>
                    </a:cxn>
                    <a:cxn ang="0">
                      <a:pos x="273" y="1"/>
                    </a:cxn>
                    <a:cxn ang="0">
                      <a:pos x="273" y="1"/>
                    </a:cxn>
                    <a:cxn ang="0">
                      <a:pos x="273" y="1"/>
                    </a:cxn>
                    <a:cxn ang="0">
                      <a:pos x="273" y="1"/>
                    </a:cxn>
                    <a:cxn ang="0">
                      <a:pos x="273" y="1"/>
                    </a:cxn>
                    <a:cxn ang="0">
                      <a:pos x="273" y="1"/>
                    </a:cxn>
                    <a:cxn ang="0">
                      <a:pos x="275" y="0"/>
                    </a:cxn>
                    <a:cxn ang="0">
                      <a:pos x="275" y="0"/>
                    </a:cxn>
                    <a:cxn ang="0">
                      <a:pos x="275" y="0"/>
                    </a:cxn>
                    <a:cxn ang="0">
                      <a:pos x="4" y="216"/>
                    </a:cxn>
                    <a:cxn ang="0">
                      <a:pos x="4" y="217"/>
                    </a:cxn>
                    <a:cxn ang="0">
                      <a:pos x="4" y="217"/>
                    </a:cxn>
                    <a:cxn ang="0">
                      <a:pos x="4" y="217"/>
                    </a:cxn>
                    <a:cxn ang="0">
                      <a:pos x="4" y="217"/>
                    </a:cxn>
                    <a:cxn ang="0">
                      <a:pos x="3" y="217"/>
                    </a:cxn>
                    <a:cxn ang="0">
                      <a:pos x="3" y="217"/>
                    </a:cxn>
                    <a:cxn ang="0">
                      <a:pos x="3" y="217"/>
                    </a:cxn>
                    <a:cxn ang="0">
                      <a:pos x="3" y="217"/>
                    </a:cxn>
                    <a:cxn ang="0">
                      <a:pos x="1" y="217"/>
                    </a:cxn>
                    <a:cxn ang="0">
                      <a:pos x="1" y="217"/>
                    </a:cxn>
                    <a:cxn ang="0">
                      <a:pos x="1" y="217"/>
                    </a:cxn>
                    <a:cxn ang="0">
                      <a:pos x="1" y="217"/>
                    </a:cxn>
                    <a:cxn ang="0">
                      <a:pos x="1" y="217"/>
                    </a:cxn>
                    <a:cxn ang="0">
                      <a:pos x="1" y="218"/>
                    </a:cxn>
                    <a:cxn ang="0">
                      <a:pos x="0" y="218"/>
                    </a:cxn>
                    <a:cxn ang="0">
                      <a:pos x="0" y="218"/>
                    </a:cxn>
                  </a:cxnLst>
                  <a:rect l="0" t="0" r="r" b="b"/>
                  <a:pathLst>
                    <a:path w="275" h="218">
                      <a:moveTo>
                        <a:pt x="0" y="218"/>
                      </a:moveTo>
                      <a:lnTo>
                        <a:pt x="271" y="2"/>
                      </a:lnTo>
                      <a:lnTo>
                        <a:pt x="271" y="2"/>
                      </a:lnTo>
                      <a:lnTo>
                        <a:pt x="271" y="2"/>
                      </a:lnTo>
                      <a:lnTo>
                        <a:pt x="271" y="2"/>
                      </a:lnTo>
                      <a:lnTo>
                        <a:pt x="272" y="1"/>
                      </a:lnTo>
                      <a:lnTo>
                        <a:pt x="272" y="1"/>
                      </a:lnTo>
                      <a:lnTo>
                        <a:pt x="272" y="1"/>
                      </a:lnTo>
                      <a:lnTo>
                        <a:pt x="272" y="1"/>
                      </a:lnTo>
                      <a:lnTo>
                        <a:pt x="273" y="1"/>
                      </a:lnTo>
                      <a:lnTo>
                        <a:pt x="273" y="1"/>
                      </a:lnTo>
                      <a:lnTo>
                        <a:pt x="273" y="1"/>
                      </a:lnTo>
                      <a:lnTo>
                        <a:pt x="273" y="1"/>
                      </a:lnTo>
                      <a:lnTo>
                        <a:pt x="273" y="1"/>
                      </a:lnTo>
                      <a:lnTo>
                        <a:pt x="273" y="1"/>
                      </a:lnTo>
                      <a:lnTo>
                        <a:pt x="275" y="0"/>
                      </a:lnTo>
                      <a:lnTo>
                        <a:pt x="275" y="0"/>
                      </a:lnTo>
                      <a:lnTo>
                        <a:pt x="275" y="0"/>
                      </a:lnTo>
                      <a:lnTo>
                        <a:pt x="4" y="216"/>
                      </a:lnTo>
                      <a:lnTo>
                        <a:pt x="4" y="217"/>
                      </a:lnTo>
                      <a:lnTo>
                        <a:pt x="4" y="217"/>
                      </a:lnTo>
                      <a:lnTo>
                        <a:pt x="4" y="217"/>
                      </a:lnTo>
                      <a:lnTo>
                        <a:pt x="4" y="217"/>
                      </a:lnTo>
                      <a:lnTo>
                        <a:pt x="3" y="217"/>
                      </a:lnTo>
                      <a:lnTo>
                        <a:pt x="3" y="217"/>
                      </a:lnTo>
                      <a:lnTo>
                        <a:pt x="3" y="217"/>
                      </a:lnTo>
                      <a:lnTo>
                        <a:pt x="3" y="217"/>
                      </a:lnTo>
                      <a:lnTo>
                        <a:pt x="1" y="217"/>
                      </a:lnTo>
                      <a:lnTo>
                        <a:pt x="1" y="217"/>
                      </a:lnTo>
                      <a:lnTo>
                        <a:pt x="1" y="217"/>
                      </a:lnTo>
                      <a:lnTo>
                        <a:pt x="1" y="217"/>
                      </a:lnTo>
                      <a:lnTo>
                        <a:pt x="1" y="217"/>
                      </a:lnTo>
                      <a:lnTo>
                        <a:pt x="1" y="218"/>
                      </a:lnTo>
                      <a:lnTo>
                        <a:pt x="0" y="218"/>
                      </a:lnTo>
                      <a:lnTo>
                        <a:pt x="0" y="218"/>
                      </a:lnTo>
                      <a:close/>
                    </a:path>
                  </a:pathLst>
                </a:custGeom>
                <a:solidFill>
                  <a:srgbClr val="3D3D3D"/>
                </a:solidFill>
                <a:ln w="9525">
                  <a:noFill/>
                  <a:round/>
                  <a:headEnd/>
                  <a:tailEnd/>
                </a:ln>
              </p:spPr>
              <p:txBody>
                <a:bodyPr/>
                <a:lstStyle/>
                <a:p>
                  <a:endParaRPr lang="pl-PL">
                    <a:latin typeface="+mn-lt"/>
                  </a:endParaRPr>
                </a:p>
              </p:txBody>
            </p:sp>
            <p:sp>
              <p:nvSpPr>
                <p:cNvPr id="136430" name="Freeform 238"/>
                <p:cNvSpPr>
                  <a:spLocks/>
                </p:cNvSpPr>
                <p:nvPr/>
              </p:nvSpPr>
              <p:spPr bwMode="auto">
                <a:xfrm>
                  <a:off x="4992" y="1248"/>
                  <a:ext cx="275" cy="217"/>
                </a:xfrm>
                <a:custGeom>
                  <a:avLst/>
                  <a:gdLst/>
                  <a:ahLst/>
                  <a:cxnLst>
                    <a:cxn ang="0">
                      <a:pos x="0" y="217"/>
                    </a:cxn>
                    <a:cxn ang="0">
                      <a:pos x="271" y="1"/>
                    </a:cxn>
                    <a:cxn ang="0">
                      <a:pos x="271" y="1"/>
                    </a:cxn>
                    <a:cxn ang="0">
                      <a:pos x="271" y="1"/>
                    </a:cxn>
                    <a:cxn ang="0">
                      <a:pos x="271" y="1"/>
                    </a:cxn>
                    <a:cxn ang="0">
                      <a:pos x="272" y="1"/>
                    </a:cxn>
                    <a:cxn ang="0">
                      <a:pos x="272" y="1"/>
                    </a:cxn>
                    <a:cxn ang="0">
                      <a:pos x="272" y="1"/>
                    </a:cxn>
                    <a:cxn ang="0">
                      <a:pos x="272" y="0"/>
                    </a:cxn>
                    <a:cxn ang="0">
                      <a:pos x="272" y="0"/>
                    </a:cxn>
                    <a:cxn ang="0">
                      <a:pos x="273" y="0"/>
                    </a:cxn>
                    <a:cxn ang="0">
                      <a:pos x="273" y="0"/>
                    </a:cxn>
                    <a:cxn ang="0">
                      <a:pos x="273" y="0"/>
                    </a:cxn>
                    <a:cxn ang="0">
                      <a:pos x="275" y="0"/>
                    </a:cxn>
                    <a:cxn ang="0">
                      <a:pos x="275" y="0"/>
                    </a:cxn>
                    <a:cxn ang="0">
                      <a:pos x="275" y="0"/>
                    </a:cxn>
                    <a:cxn ang="0">
                      <a:pos x="275" y="0"/>
                    </a:cxn>
                    <a:cxn ang="0">
                      <a:pos x="275" y="0"/>
                    </a:cxn>
                    <a:cxn ang="0">
                      <a:pos x="5" y="215"/>
                    </a:cxn>
                    <a:cxn ang="0">
                      <a:pos x="4" y="215"/>
                    </a:cxn>
                    <a:cxn ang="0">
                      <a:pos x="4" y="215"/>
                    </a:cxn>
                    <a:cxn ang="0">
                      <a:pos x="4" y="215"/>
                    </a:cxn>
                    <a:cxn ang="0">
                      <a:pos x="4" y="215"/>
                    </a:cxn>
                    <a:cxn ang="0">
                      <a:pos x="4" y="215"/>
                    </a:cxn>
                    <a:cxn ang="0">
                      <a:pos x="2" y="215"/>
                    </a:cxn>
                    <a:cxn ang="0">
                      <a:pos x="2" y="215"/>
                    </a:cxn>
                    <a:cxn ang="0">
                      <a:pos x="2" y="215"/>
                    </a:cxn>
                    <a:cxn ang="0">
                      <a:pos x="2" y="215"/>
                    </a:cxn>
                    <a:cxn ang="0">
                      <a:pos x="2" y="217"/>
                    </a:cxn>
                    <a:cxn ang="0">
                      <a:pos x="1" y="217"/>
                    </a:cxn>
                    <a:cxn ang="0">
                      <a:pos x="1" y="217"/>
                    </a:cxn>
                    <a:cxn ang="0">
                      <a:pos x="1" y="217"/>
                    </a:cxn>
                    <a:cxn ang="0">
                      <a:pos x="1" y="217"/>
                    </a:cxn>
                    <a:cxn ang="0">
                      <a:pos x="1" y="217"/>
                    </a:cxn>
                    <a:cxn ang="0">
                      <a:pos x="0" y="217"/>
                    </a:cxn>
                  </a:cxnLst>
                  <a:rect l="0" t="0" r="r" b="b"/>
                  <a:pathLst>
                    <a:path w="275" h="217">
                      <a:moveTo>
                        <a:pt x="0" y="217"/>
                      </a:moveTo>
                      <a:lnTo>
                        <a:pt x="271" y="1"/>
                      </a:lnTo>
                      <a:lnTo>
                        <a:pt x="271" y="1"/>
                      </a:lnTo>
                      <a:lnTo>
                        <a:pt x="271" y="1"/>
                      </a:lnTo>
                      <a:lnTo>
                        <a:pt x="271" y="1"/>
                      </a:lnTo>
                      <a:lnTo>
                        <a:pt x="272" y="1"/>
                      </a:lnTo>
                      <a:lnTo>
                        <a:pt x="272" y="1"/>
                      </a:lnTo>
                      <a:lnTo>
                        <a:pt x="272" y="1"/>
                      </a:lnTo>
                      <a:lnTo>
                        <a:pt x="272" y="0"/>
                      </a:lnTo>
                      <a:lnTo>
                        <a:pt x="272" y="0"/>
                      </a:lnTo>
                      <a:lnTo>
                        <a:pt x="273" y="0"/>
                      </a:lnTo>
                      <a:lnTo>
                        <a:pt x="273" y="0"/>
                      </a:lnTo>
                      <a:lnTo>
                        <a:pt x="273" y="0"/>
                      </a:lnTo>
                      <a:lnTo>
                        <a:pt x="275" y="0"/>
                      </a:lnTo>
                      <a:lnTo>
                        <a:pt x="275" y="0"/>
                      </a:lnTo>
                      <a:lnTo>
                        <a:pt x="275" y="0"/>
                      </a:lnTo>
                      <a:lnTo>
                        <a:pt x="275" y="0"/>
                      </a:lnTo>
                      <a:lnTo>
                        <a:pt x="275" y="0"/>
                      </a:lnTo>
                      <a:lnTo>
                        <a:pt x="5" y="215"/>
                      </a:lnTo>
                      <a:lnTo>
                        <a:pt x="4" y="215"/>
                      </a:lnTo>
                      <a:lnTo>
                        <a:pt x="4" y="215"/>
                      </a:lnTo>
                      <a:lnTo>
                        <a:pt x="4" y="215"/>
                      </a:lnTo>
                      <a:lnTo>
                        <a:pt x="4" y="215"/>
                      </a:lnTo>
                      <a:lnTo>
                        <a:pt x="4" y="215"/>
                      </a:lnTo>
                      <a:lnTo>
                        <a:pt x="2" y="215"/>
                      </a:lnTo>
                      <a:lnTo>
                        <a:pt x="2" y="215"/>
                      </a:lnTo>
                      <a:lnTo>
                        <a:pt x="2" y="215"/>
                      </a:lnTo>
                      <a:lnTo>
                        <a:pt x="2" y="215"/>
                      </a:lnTo>
                      <a:lnTo>
                        <a:pt x="2" y="217"/>
                      </a:lnTo>
                      <a:lnTo>
                        <a:pt x="1" y="217"/>
                      </a:lnTo>
                      <a:lnTo>
                        <a:pt x="1" y="217"/>
                      </a:lnTo>
                      <a:lnTo>
                        <a:pt x="1" y="217"/>
                      </a:lnTo>
                      <a:lnTo>
                        <a:pt x="1" y="217"/>
                      </a:lnTo>
                      <a:lnTo>
                        <a:pt x="1" y="217"/>
                      </a:lnTo>
                      <a:lnTo>
                        <a:pt x="0" y="217"/>
                      </a:lnTo>
                      <a:close/>
                    </a:path>
                  </a:pathLst>
                </a:custGeom>
                <a:solidFill>
                  <a:srgbClr val="4F4F4F"/>
                </a:solidFill>
                <a:ln w="9525">
                  <a:noFill/>
                  <a:round/>
                  <a:headEnd/>
                  <a:tailEnd/>
                </a:ln>
              </p:spPr>
              <p:txBody>
                <a:bodyPr/>
                <a:lstStyle/>
                <a:p>
                  <a:endParaRPr lang="pl-PL">
                    <a:latin typeface="+mn-lt"/>
                  </a:endParaRPr>
                </a:p>
              </p:txBody>
            </p:sp>
            <p:sp>
              <p:nvSpPr>
                <p:cNvPr id="136431" name="Freeform 239"/>
                <p:cNvSpPr>
                  <a:spLocks/>
                </p:cNvSpPr>
                <p:nvPr/>
              </p:nvSpPr>
              <p:spPr bwMode="auto">
                <a:xfrm>
                  <a:off x="4997" y="1245"/>
                  <a:ext cx="274" cy="218"/>
                </a:xfrm>
                <a:custGeom>
                  <a:avLst/>
                  <a:gdLst/>
                  <a:ahLst/>
                  <a:cxnLst>
                    <a:cxn ang="0">
                      <a:pos x="0" y="218"/>
                    </a:cxn>
                    <a:cxn ang="0">
                      <a:pos x="270" y="3"/>
                    </a:cxn>
                    <a:cxn ang="0">
                      <a:pos x="270" y="3"/>
                    </a:cxn>
                    <a:cxn ang="0">
                      <a:pos x="270" y="1"/>
                    </a:cxn>
                    <a:cxn ang="0">
                      <a:pos x="270" y="1"/>
                    </a:cxn>
                    <a:cxn ang="0">
                      <a:pos x="271" y="1"/>
                    </a:cxn>
                    <a:cxn ang="0">
                      <a:pos x="271" y="1"/>
                    </a:cxn>
                    <a:cxn ang="0">
                      <a:pos x="271" y="1"/>
                    </a:cxn>
                    <a:cxn ang="0">
                      <a:pos x="271" y="1"/>
                    </a:cxn>
                    <a:cxn ang="0">
                      <a:pos x="272" y="1"/>
                    </a:cxn>
                    <a:cxn ang="0">
                      <a:pos x="272" y="1"/>
                    </a:cxn>
                    <a:cxn ang="0">
                      <a:pos x="272" y="1"/>
                    </a:cxn>
                    <a:cxn ang="0">
                      <a:pos x="272" y="1"/>
                    </a:cxn>
                    <a:cxn ang="0">
                      <a:pos x="272" y="0"/>
                    </a:cxn>
                    <a:cxn ang="0">
                      <a:pos x="272" y="0"/>
                    </a:cxn>
                    <a:cxn ang="0">
                      <a:pos x="274" y="0"/>
                    </a:cxn>
                    <a:cxn ang="0">
                      <a:pos x="274" y="0"/>
                    </a:cxn>
                    <a:cxn ang="0">
                      <a:pos x="274" y="0"/>
                    </a:cxn>
                    <a:cxn ang="0">
                      <a:pos x="4" y="216"/>
                    </a:cxn>
                    <a:cxn ang="0">
                      <a:pos x="3" y="216"/>
                    </a:cxn>
                    <a:cxn ang="0">
                      <a:pos x="3" y="216"/>
                    </a:cxn>
                    <a:cxn ang="0">
                      <a:pos x="3" y="216"/>
                    </a:cxn>
                    <a:cxn ang="0">
                      <a:pos x="3" y="216"/>
                    </a:cxn>
                    <a:cxn ang="0">
                      <a:pos x="3" y="217"/>
                    </a:cxn>
                    <a:cxn ang="0">
                      <a:pos x="1" y="217"/>
                    </a:cxn>
                    <a:cxn ang="0">
                      <a:pos x="1" y="217"/>
                    </a:cxn>
                    <a:cxn ang="0">
                      <a:pos x="1" y="217"/>
                    </a:cxn>
                    <a:cxn ang="0">
                      <a:pos x="1" y="217"/>
                    </a:cxn>
                    <a:cxn ang="0">
                      <a:pos x="1" y="217"/>
                    </a:cxn>
                    <a:cxn ang="0">
                      <a:pos x="1" y="217"/>
                    </a:cxn>
                    <a:cxn ang="0">
                      <a:pos x="0" y="217"/>
                    </a:cxn>
                    <a:cxn ang="0">
                      <a:pos x="0" y="217"/>
                    </a:cxn>
                    <a:cxn ang="0">
                      <a:pos x="0" y="217"/>
                    </a:cxn>
                    <a:cxn ang="0">
                      <a:pos x="0" y="218"/>
                    </a:cxn>
                    <a:cxn ang="0">
                      <a:pos x="0" y="218"/>
                    </a:cxn>
                  </a:cxnLst>
                  <a:rect l="0" t="0" r="r" b="b"/>
                  <a:pathLst>
                    <a:path w="274" h="218">
                      <a:moveTo>
                        <a:pt x="0" y="218"/>
                      </a:moveTo>
                      <a:lnTo>
                        <a:pt x="270" y="3"/>
                      </a:lnTo>
                      <a:lnTo>
                        <a:pt x="270" y="3"/>
                      </a:lnTo>
                      <a:lnTo>
                        <a:pt x="270" y="1"/>
                      </a:lnTo>
                      <a:lnTo>
                        <a:pt x="270" y="1"/>
                      </a:lnTo>
                      <a:lnTo>
                        <a:pt x="271" y="1"/>
                      </a:lnTo>
                      <a:lnTo>
                        <a:pt x="271" y="1"/>
                      </a:lnTo>
                      <a:lnTo>
                        <a:pt x="271" y="1"/>
                      </a:lnTo>
                      <a:lnTo>
                        <a:pt x="271" y="1"/>
                      </a:lnTo>
                      <a:lnTo>
                        <a:pt x="272" y="1"/>
                      </a:lnTo>
                      <a:lnTo>
                        <a:pt x="272" y="1"/>
                      </a:lnTo>
                      <a:lnTo>
                        <a:pt x="272" y="1"/>
                      </a:lnTo>
                      <a:lnTo>
                        <a:pt x="272" y="1"/>
                      </a:lnTo>
                      <a:lnTo>
                        <a:pt x="272" y="0"/>
                      </a:lnTo>
                      <a:lnTo>
                        <a:pt x="272" y="0"/>
                      </a:lnTo>
                      <a:lnTo>
                        <a:pt x="274" y="0"/>
                      </a:lnTo>
                      <a:lnTo>
                        <a:pt x="274" y="0"/>
                      </a:lnTo>
                      <a:lnTo>
                        <a:pt x="274" y="0"/>
                      </a:lnTo>
                      <a:lnTo>
                        <a:pt x="4" y="216"/>
                      </a:lnTo>
                      <a:lnTo>
                        <a:pt x="3" y="216"/>
                      </a:lnTo>
                      <a:lnTo>
                        <a:pt x="3" y="216"/>
                      </a:lnTo>
                      <a:lnTo>
                        <a:pt x="3" y="216"/>
                      </a:lnTo>
                      <a:lnTo>
                        <a:pt x="3" y="216"/>
                      </a:lnTo>
                      <a:lnTo>
                        <a:pt x="3" y="217"/>
                      </a:lnTo>
                      <a:lnTo>
                        <a:pt x="1" y="217"/>
                      </a:lnTo>
                      <a:lnTo>
                        <a:pt x="1" y="217"/>
                      </a:lnTo>
                      <a:lnTo>
                        <a:pt x="1" y="217"/>
                      </a:lnTo>
                      <a:lnTo>
                        <a:pt x="1" y="217"/>
                      </a:lnTo>
                      <a:lnTo>
                        <a:pt x="1" y="217"/>
                      </a:lnTo>
                      <a:lnTo>
                        <a:pt x="1" y="217"/>
                      </a:lnTo>
                      <a:lnTo>
                        <a:pt x="0" y="217"/>
                      </a:lnTo>
                      <a:lnTo>
                        <a:pt x="0" y="217"/>
                      </a:lnTo>
                      <a:lnTo>
                        <a:pt x="0" y="217"/>
                      </a:lnTo>
                      <a:lnTo>
                        <a:pt x="0" y="218"/>
                      </a:lnTo>
                      <a:lnTo>
                        <a:pt x="0" y="218"/>
                      </a:lnTo>
                      <a:close/>
                    </a:path>
                  </a:pathLst>
                </a:custGeom>
                <a:solidFill>
                  <a:srgbClr val="616161"/>
                </a:solidFill>
                <a:ln w="9525">
                  <a:noFill/>
                  <a:round/>
                  <a:headEnd/>
                  <a:tailEnd/>
                </a:ln>
              </p:spPr>
              <p:txBody>
                <a:bodyPr/>
                <a:lstStyle/>
                <a:p>
                  <a:endParaRPr lang="pl-PL">
                    <a:latin typeface="+mn-lt"/>
                  </a:endParaRPr>
                </a:p>
              </p:txBody>
            </p:sp>
            <p:sp>
              <p:nvSpPr>
                <p:cNvPr id="136432" name="Freeform 240"/>
                <p:cNvSpPr>
                  <a:spLocks/>
                </p:cNvSpPr>
                <p:nvPr/>
              </p:nvSpPr>
              <p:spPr bwMode="auto">
                <a:xfrm>
                  <a:off x="5001" y="1245"/>
                  <a:ext cx="271" cy="216"/>
                </a:xfrm>
                <a:custGeom>
                  <a:avLst/>
                  <a:gdLst/>
                  <a:ahLst/>
                  <a:cxnLst>
                    <a:cxn ang="0">
                      <a:pos x="0" y="216"/>
                    </a:cxn>
                    <a:cxn ang="0">
                      <a:pos x="270" y="0"/>
                    </a:cxn>
                    <a:cxn ang="0">
                      <a:pos x="270" y="0"/>
                    </a:cxn>
                    <a:cxn ang="0">
                      <a:pos x="270" y="0"/>
                    </a:cxn>
                    <a:cxn ang="0">
                      <a:pos x="270" y="0"/>
                    </a:cxn>
                    <a:cxn ang="0">
                      <a:pos x="270" y="0"/>
                    </a:cxn>
                    <a:cxn ang="0">
                      <a:pos x="270" y="0"/>
                    </a:cxn>
                    <a:cxn ang="0">
                      <a:pos x="270" y="0"/>
                    </a:cxn>
                    <a:cxn ang="0">
                      <a:pos x="271" y="0"/>
                    </a:cxn>
                    <a:cxn ang="0">
                      <a:pos x="271" y="0"/>
                    </a:cxn>
                    <a:cxn ang="0">
                      <a:pos x="271" y="0"/>
                    </a:cxn>
                    <a:cxn ang="0">
                      <a:pos x="271" y="0"/>
                    </a:cxn>
                    <a:cxn ang="0">
                      <a:pos x="271" y="0"/>
                    </a:cxn>
                    <a:cxn ang="0">
                      <a:pos x="271" y="0"/>
                    </a:cxn>
                    <a:cxn ang="0">
                      <a:pos x="271" y="0"/>
                    </a:cxn>
                    <a:cxn ang="0">
                      <a:pos x="271" y="0"/>
                    </a:cxn>
                    <a:cxn ang="0">
                      <a:pos x="271" y="0"/>
                    </a:cxn>
                    <a:cxn ang="0">
                      <a:pos x="271" y="0"/>
                    </a:cxn>
                    <a:cxn ang="0">
                      <a:pos x="1" y="216"/>
                    </a:cxn>
                    <a:cxn ang="0">
                      <a:pos x="1" y="216"/>
                    </a:cxn>
                    <a:cxn ang="0">
                      <a:pos x="1" y="216"/>
                    </a:cxn>
                    <a:cxn ang="0">
                      <a:pos x="1" y="216"/>
                    </a:cxn>
                    <a:cxn ang="0">
                      <a:pos x="1" y="216"/>
                    </a:cxn>
                    <a:cxn ang="0">
                      <a:pos x="1" y="216"/>
                    </a:cxn>
                    <a:cxn ang="0">
                      <a:pos x="0" y="216"/>
                    </a:cxn>
                    <a:cxn ang="0">
                      <a:pos x="0" y="216"/>
                    </a:cxn>
                    <a:cxn ang="0">
                      <a:pos x="0" y="216"/>
                    </a:cxn>
                    <a:cxn ang="0">
                      <a:pos x="0" y="216"/>
                    </a:cxn>
                    <a:cxn ang="0">
                      <a:pos x="0" y="216"/>
                    </a:cxn>
                    <a:cxn ang="0">
                      <a:pos x="0" y="216"/>
                    </a:cxn>
                    <a:cxn ang="0">
                      <a:pos x="0" y="216"/>
                    </a:cxn>
                    <a:cxn ang="0">
                      <a:pos x="0" y="216"/>
                    </a:cxn>
                    <a:cxn ang="0">
                      <a:pos x="0" y="216"/>
                    </a:cxn>
                    <a:cxn ang="0">
                      <a:pos x="0" y="216"/>
                    </a:cxn>
                    <a:cxn ang="0">
                      <a:pos x="0" y="216"/>
                    </a:cxn>
                  </a:cxnLst>
                  <a:rect l="0" t="0" r="r" b="b"/>
                  <a:pathLst>
                    <a:path w="271" h="216">
                      <a:moveTo>
                        <a:pt x="0" y="216"/>
                      </a:moveTo>
                      <a:lnTo>
                        <a:pt x="270" y="0"/>
                      </a:lnTo>
                      <a:lnTo>
                        <a:pt x="270" y="0"/>
                      </a:lnTo>
                      <a:lnTo>
                        <a:pt x="270" y="0"/>
                      </a:lnTo>
                      <a:lnTo>
                        <a:pt x="270" y="0"/>
                      </a:lnTo>
                      <a:lnTo>
                        <a:pt x="270" y="0"/>
                      </a:lnTo>
                      <a:lnTo>
                        <a:pt x="270" y="0"/>
                      </a:lnTo>
                      <a:lnTo>
                        <a:pt x="270" y="0"/>
                      </a:lnTo>
                      <a:lnTo>
                        <a:pt x="271" y="0"/>
                      </a:lnTo>
                      <a:lnTo>
                        <a:pt x="271" y="0"/>
                      </a:lnTo>
                      <a:lnTo>
                        <a:pt x="271" y="0"/>
                      </a:lnTo>
                      <a:lnTo>
                        <a:pt x="271" y="0"/>
                      </a:lnTo>
                      <a:lnTo>
                        <a:pt x="271" y="0"/>
                      </a:lnTo>
                      <a:lnTo>
                        <a:pt x="271" y="0"/>
                      </a:lnTo>
                      <a:lnTo>
                        <a:pt x="271" y="0"/>
                      </a:lnTo>
                      <a:lnTo>
                        <a:pt x="271" y="0"/>
                      </a:lnTo>
                      <a:lnTo>
                        <a:pt x="271" y="0"/>
                      </a:lnTo>
                      <a:lnTo>
                        <a:pt x="271" y="0"/>
                      </a:lnTo>
                      <a:lnTo>
                        <a:pt x="1" y="216"/>
                      </a:lnTo>
                      <a:lnTo>
                        <a:pt x="1" y="216"/>
                      </a:lnTo>
                      <a:lnTo>
                        <a:pt x="1" y="216"/>
                      </a:lnTo>
                      <a:lnTo>
                        <a:pt x="1" y="216"/>
                      </a:lnTo>
                      <a:lnTo>
                        <a:pt x="1" y="216"/>
                      </a:lnTo>
                      <a:lnTo>
                        <a:pt x="1" y="216"/>
                      </a:lnTo>
                      <a:lnTo>
                        <a:pt x="0" y="216"/>
                      </a:lnTo>
                      <a:lnTo>
                        <a:pt x="0" y="216"/>
                      </a:lnTo>
                      <a:lnTo>
                        <a:pt x="0" y="216"/>
                      </a:lnTo>
                      <a:lnTo>
                        <a:pt x="0" y="216"/>
                      </a:lnTo>
                      <a:lnTo>
                        <a:pt x="0" y="216"/>
                      </a:lnTo>
                      <a:lnTo>
                        <a:pt x="0" y="216"/>
                      </a:lnTo>
                      <a:lnTo>
                        <a:pt x="0" y="216"/>
                      </a:lnTo>
                      <a:lnTo>
                        <a:pt x="0" y="216"/>
                      </a:lnTo>
                      <a:lnTo>
                        <a:pt x="0" y="216"/>
                      </a:lnTo>
                      <a:lnTo>
                        <a:pt x="0" y="216"/>
                      </a:lnTo>
                      <a:lnTo>
                        <a:pt x="0" y="216"/>
                      </a:lnTo>
                      <a:close/>
                    </a:path>
                  </a:pathLst>
                </a:custGeom>
                <a:solidFill>
                  <a:srgbClr val="737373"/>
                </a:solidFill>
                <a:ln w="9525">
                  <a:noFill/>
                  <a:round/>
                  <a:headEnd/>
                  <a:tailEnd/>
                </a:ln>
              </p:spPr>
              <p:txBody>
                <a:bodyPr/>
                <a:lstStyle/>
                <a:p>
                  <a:endParaRPr lang="pl-PL">
                    <a:latin typeface="+mn-lt"/>
                  </a:endParaRPr>
                </a:p>
              </p:txBody>
            </p:sp>
            <p:sp>
              <p:nvSpPr>
                <p:cNvPr id="136433" name="Freeform 241"/>
                <p:cNvSpPr>
                  <a:spLocks/>
                </p:cNvSpPr>
                <p:nvPr/>
              </p:nvSpPr>
              <p:spPr bwMode="auto">
                <a:xfrm>
                  <a:off x="5167" y="1253"/>
                  <a:ext cx="94" cy="72"/>
                </a:xfrm>
                <a:custGeom>
                  <a:avLst/>
                  <a:gdLst/>
                  <a:ahLst/>
                  <a:cxnLst>
                    <a:cxn ang="0">
                      <a:pos x="13" y="64"/>
                    </a:cxn>
                    <a:cxn ang="0">
                      <a:pos x="13" y="65"/>
                    </a:cxn>
                    <a:cxn ang="0">
                      <a:pos x="12" y="65"/>
                    </a:cxn>
                    <a:cxn ang="0">
                      <a:pos x="11" y="65"/>
                    </a:cxn>
                    <a:cxn ang="0">
                      <a:pos x="11" y="67"/>
                    </a:cxn>
                    <a:cxn ang="0">
                      <a:pos x="9" y="67"/>
                    </a:cxn>
                    <a:cxn ang="0">
                      <a:pos x="8" y="67"/>
                    </a:cxn>
                    <a:cxn ang="0">
                      <a:pos x="8" y="67"/>
                    </a:cxn>
                    <a:cxn ang="0">
                      <a:pos x="7" y="67"/>
                    </a:cxn>
                    <a:cxn ang="0">
                      <a:pos x="7" y="68"/>
                    </a:cxn>
                    <a:cxn ang="0">
                      <a:pos x="5" y="68"/>
                    </a:cxn>
                    <a:cxn ang="0">
                      <a:pos x="4" y="69"/>
                    </a:cxn>
                    <a:cxn ang="0">
                      <a:pos x="3" y="69"/>
                    </a:cxn>
                    <a:cxn ang="0">
                      <a:pos x="3" y="70"/>
                    </a:cxn>
                    <a:cxn ang="0">
                      <a:pos x="1" y="70"/>
                    </a:cxn>
                    <a:cxn ang="0">
                      <a:pos x="1" y="70"/>
                    </a:cxn>
                    <a:cxn ang="0">
                      <a:pos x="0" y="72"/>
                    </a:cxn>
                    <a:cxn ang="0">
                      <a:pos x="81" y="8"/>
                    </a:cxn>
                    <a:cxn ang="0">
                      <a:pos x="83" y="6"/>
                    </a:cxn>
                    <a:cxn ang="0">
                      <a:pos x="83" y="6"/>
                    </a:cxn>
                    <a:cxn ang="0">
                      <a:pos x="84" y="5"/>
                    </a:cxn>
                    <a:cxn ang="0">
                      <a:pos x="84" y="5"/>
                    </a:cxn>
                    <a:cxn ang="0">
                      <a:pos x="85" y="4"/>
                    </a:cxn>
                    <a:cxn ang="0">
                      <a:pos x="85" y="4"/>
                    </a:cxn>
                    <a:cxn ang="0">
                      <a:pos x="87" y="4"/>
                    </a:cxn>
                    <a:cxn ang="0">
                      <a:pos x="88" y="2"/>
                    </a:cxn>
                    <a:cxn ang="0">
                      <a:pos x="88" y="2"/>
                    </a:cxn>
                    <a:cxn ang="0">
                      <a:pos x="89" y="2"/>
                    </a:cxn>
                    <a:cxn ang="0">
                      <a:pos x="90" y="2"/>
                    </a:cxn>
                    <a:cxn ang="0">
                      <a:pos x="92" y="1"/>
                    </a:cxn>
                    <a:cxn ang="0">
                      <a:pos x="92" y="1"/>
                    </a:cxn>
                    <a:cxn ang="0">
                      <a:pos x="93" y="1"/>
                    </a:cxn>
                    <a:cxn ang="0">
                      <a:pos x="93" y="1"/>
                    </a:cxn>
                    <a:cxn ang="0">
                      <a:pos x="94" y="0"/>
                    </a:cxn>
                    <a:cxn ang="0">
                      <a:pos x="94" y="1"/>
                    </a:cxn>
                    <a:cxn ang="0">
                      <a:pos x="92" y="4"/>
                    </a:cxn>
                    <a:cxn ang="0">
                      <a:pos x="88" y="6"/>
                    </a:cxn>
                    <a:cxn ang="0">
                      <a:pos x="83" y="10"/>
                    </a:cxn>
                    <a:cxn ang="0">
                      <a:pos x="76" y="15"/>
                    </a:cxn>
                    <a:cxn ang="0">
                      <a:pos x="70" y="21"/>
                    </a:cxn>
                    <a:cxn ang="0">
                      <a:pos x="62" y="26"/>
                    </a:cxn>
                    <a:cxn ang="0">
                      <a:pos x="54" y="32"/>
                    </a:cxn>
                    <a:cxn ang="0">
                      <a:pos x="47" y="39"/>
                    </a:cxn>
                    <a:cxn ang="0">
                      <a:pos x="39" y="44"/>
                    </a:cxn>
                    <a:cxn ang="0">
                      <a:pos x="33" y="49"/>
                    </a:cxn>
                    <a:cxn ang="0">
                      <a:pos x="26" y="55"/>
                    </a:cxn>
                    <a:cxn ang="0">
                      <a:pos x="21" y="59"/>
                    </a:cxn>
                    <a:cxn ang="0">
                      <a:pos x="17" y="61"/>
                    </a:cxn>
                    <a:cxn ang="0">
                      <a:pos x="15" y="64"/>
                    </a:cxn>
                    <a:cxn ang="0">
                      <a:pos x="13" y="64"/>
                    </a:cxn>
                  </a:cxnLst>
                  <a:rect l="0" t="0" r="r" b="b"/>
                  <a:pathLst>
                    <a:path w="94" h="72">
                      <a:moveTo>
                        <a:pt x="13" y="64"/>
                      </a:moveTo>
                      <a:lnTo>
                        <a:pt x="13" y="65"/>
                      </a:lnTo>
                      <a:lnTo>
                        <a:pt x="12" y="65"/>
                      </a:lnTo>
                      <a:lnTo>
                        <a:pt x="11" y="65"/>
                      </a:lnTo>
                      <a:lnTo>
                        <a:pt x="11" y="67"/>
                      </a:lnTo>
                      <a:lnTo>
                        <a:pt x="9" y="67"/>
                      </a:lnTo>
                      <a:lnTo>
                        <a:pt x="8" y="67"/>
                      </a:lnTo>
                      <a:lnTo>
                        <a:pt x="8" y="67"/>
                      </a:lnTo>
                      <a:lnTo>
                        <a:pt x="7" y="67"/>
                      </a:lnTo>
                      <a:lnTo>
                        <a:pt x="7" y="68"/>
                      </a:lnTo>
                      <a:lnTo>
                        <a:pt x="5" y="68"/>
                      </a:lnTo>
                      <a:lnTo>
                        <a:pt x="4" y="69"/>
                      </a:lnTo>
                      <a:lnTo>
                        <a:pt x="3" y="69"/>
                      </a:lnTo>
                      <a:lnTo>
                        <a:pt x="3" y="70"/>
                      </a:lnTo>
                      <a:lnTo>
                        <a:pt x="1" y="70"/>
                      </a:lnTo>
                      <a:lnTo>
                        <a:pt x="1" y="70"/>
                      </a:lnTo>
                      <a:lnTo>
                        <a:pt x="0" y="72"/>
                      </a:lnTo>
                      <a:lnTo>
                        <a:pt x="81" y="8"/>
                      </a:lnTo>
                      <a:lnTo>
                        <a:pt x="83" y="6"/>
                      </a:lnTo>
                      <a:lnTo>
                        <a:pt x="83" y="6"/>
                      </a:lnTo>
                      <a:lnTo>
                        <a:pt x="84" y="5"/>
                      </a:lnTo>
                      <a:lnTo>
                        <a:pt x="84" y="5"/>
                      </a:lnTo>
                      <a:lnTo>
                        <a:pt x="85" y="4"/>
                      </a:lnTo>
                      <a:lnTo>
                        <a:pt x="85" y="4"/>
                      </a:lnTo>
                      <a:lnTo>
                        <a:pt x="87" y="4"/>
                      </a:lnTo>
                      <a:lnTo>
                        <a:pt x="88" y="2"/>
                      </a:lnTo>
                      <a:lnTo>
                        <a:pt x="88" y="2"/>
                      </a:lnTo>
                      <a:lnTo>
                        <a:pt x="89" y="2"/>
                      </a:lnTo>
                      <a:lnTo>
                        <a:pt x="90" y="2"/>
                      </a:lnTo>
                      <a:lnTo>
                        <a:pt x="92" y="1"/>
                      </a:lnTo>
                      <a:lnTo>
                        <a:pt x="92" y="1"/>
                      </a:lnTo>
                      <a:lnTo>
                        <a:pt x="93" y="1"/>
                      </a:lnTo>
                      <a:lnTo>
                        <a:pt x="93" y="1"/>
                      </a:lnTo>
                      <a:lnTo>
                        <a:pt x="94" y="0"/>
                      </a:lnTo>
                      <a:lnTo>
                        <a:pt x="94" y="1"/>
                      </a:lnTo>
                      <a:lnTo>
                        <a:pt x="92" y="4"/>
                      </a:lnTo>
                      <a:lnTo>
                        <a:pt x="88" y="6"/>
                      </a:lnTo>
                      <a:lnTo>
                        <a:pt x="83" y="10"/>
                      </a:lnTo>
                      <a:lnTo>
                        <a:pt x="76" y="15"/>
                      </a:lnTo>
                      <a:lnTo>
                        <a:pt x="70" y="21"/>
                      </a:lnTo>
                      <a:lnTo>
                        <a:pt x="62" y="26"/>
                      </a:lnTo>
                      <a:lnTo>
                        <a:pt x="54" y="32"/>
                      </a:lnTo>
                      <a:lnTo>
                        <a:pt x="47" y="39"/>
                      </a:lnTo>
                      <a:lnTo>
                        <a:pt x="39" y="44"/>
                      </a:lnTo>
                      <a:lnTo>
                        <a:pt x="33" y="49"/>
                      </a:lnTo>
                      <a:lnTo>
                        <a:pt x="26" y="55"/>
                      </a:lnTo>
                      <a:lnTo>
                        <a:pt x="21" y="59"/>
                      </a:lnTo>
                      <a:lnTo>
                        <a:pt x="17" y="61"/>
                      </a:lnTo>
                      <a:lnTo>
                        <a:pt x="15" y="64"/>
                      </a:lnTo>
                      <a:lnTo>
                        <a:pt x="13" y="64"/>
                      </a:lnTo>
                      <a:close/>
                    </a:path>
                  </a:pathLst>
                </a:custGeom>
                <a:solidFill>
                  <a:srgbClr val="7F334C"/>
                </a:solidFill>
                <a:ln w="9525">
                  <a:noFill/>
                  <a:round/>
                  <a:headEnd/>
                  <a:tailEnd/>
                </a:ln>
              </p:spPr>
              <p:txBody>
                <a:bodyPr/>
                <a:lstStyle/>
                <a:p>
                  <a:endParaRPr lang="pl-PL">
                    <a:latin typeface="+mn-lt"/>
                  </a:endParaRPr>
                </a:p>
              </p:txBody>
            </p:sp>
            <p:sp>
              <p:nvSpPr>
                <p:cNvPr id="136434" name="Freeform 242"/>
                <p:cNvSpPr>
                  <a:spLocks/>
                </p:cNvSpPr>
                <p:nvPr/>
              </p:nvSpPr>
              <p:spPr bwMode="auto">
                <a:xfrm>
                  <a:off x="5167" y="1317"/>
                  <a:ext cx="13" cy="8"/>
                </a:xfrm>
                <a:custGeom>
                  <a:avLst/>
                  <a:gdLst/>
                  <a:ahLst/>
                  <a:cxnLst>
                    <a:cxn ang="0">
                      <a:pos x="0" y="8"/>
                    </a:cxn>
                    <a:cxn ang="0">
                      <a:pos x="0" y="8"/>
                    </a:cxn>
                    <a:cxn ang="0">
                      <a:pos x="1" y="6"/>
                    </a:cxn>
                    <a:cxn ang="0">
                      <a:pos x="1" y="6"/>
                    </a:cxn>
                    <a:cxn ang="0">
                      <a:pos x="3" y="6"/>
                    </a:cxn>
                    <a:cxn ang="0">
                      <a:pos x="3" y="5"/>
                    </a:cxn>
                    <a:cxn ang="0">
                      <a:pos x="3" y="5"/>
                    </a:cxn>
                    <a:cxn ang="0">
                      <a:pos x="4" y="5"/>
                    </a:cxn>
                    <a:cxn ang="0">
                      <a:pos x="5" y="4"/>
                    </a:cxn>
                    <a:cxn ang="0">
                      <a:pos x="7" y="4"/>
                    </a:cxn>
                    <a:cxn ang="0">
                      <a:pos x="7" y="3"/>
                    </a:cxn>
                    <a:cxn ang="0">
                      <a:pos x="7" y="3"/>
                    </a:cxn>
                    <a:cxn ang="0">
                      <a:pos x="8" y="3"/>
                    </a:cxn>
                    <a:cxn ang="0">
                      <a:pos x="8" y="3"/>
                    </a:cxn>
                    <a:cxn ang="0">
                      <a:pos x="9" y="3"/>
                    </a:cxn>
                    <a:cxn ang="0">
                      <a:pos x="11" y="3"/>
                    </a:cxn>
                    <a:cxn ang="0">
                      <a:pos x="11" y="3"/>
                    </a:cxn>
                    <a:cxn ang="0">
                      <a:pos x="11" y="1"/>
                    </a:cxn>
                    <a:cxn ang="0">
                      <a:pos x="12" y="1"/>
                    </a:cxn>
                    <a:cxn ang="0">
                      <a:pos x="13" y="1"/>
                    </a:cxn>
                    <a:cxn ang="0">
                      <a:pos x="13" y="0"/>
                    </a:cxn>
                  </a:cxnLst>
                  <a:rect l="0" t="0" r="r" b="b"/>
                  <a:pathLst>
                    <a:path w="13" h="8">
                      <a:moveTo>
                        <a:pt x="0" y="8"/>
                      </a:moveTo>
                      <a:lnTo>
                        <a:pt x="0" y="8"/>
                      </a:lnTo>
                      <a:lnTo>
                        <a:pt x="1" y="6"/>
                      </a:lnTo>
                      <a:lnTo>
                        <a:pt x="1" y="6"/>
                      </a:lnTo>
                      <a:lnTo>
                        <a:pt x="3" y="6"/>
                      </a:lnTo>
                      <a:lnTo>
                        <a:pt x="3" y="5"/>
                      </a:lnTo>
                      <a:lnTo>
                        <a:pt x="3" y="5"/>
                      </a:lnTo>
                      <a:lnTo>
                        <a:pt x="4" y="5"/>
                      </a:lnTo>
                      <a:lnTo>
                        <a:pt x="5" y="4"/>
                      </a:lnTo>
                      <a:lnTo>
                        <a:pt x="7" y="4"/>
                      </a:lnTo>
                      <a:lnTo>
                        <a:pt x="7" y="3"/>
                      </a:lnTo>
                      <a:lnTo>
                        <a:pt x="7" y="3"/>
                      </a:lnTo>
                      <a:lnTo>
                        <a:pt x="8" y="3"/>
                      </a:lnTo>
                      <a:lnTo>
                        <a:pt x="8" y="3"/>
                      </a:lnTo>
                      <a:lnTo>
                        <a:pt x="9" y="3"/>
                      </a:lnTo>
                      <a:lnTo>
                        <a:pt x="11" y="3"/>
                      </a:lnTo>
                      <a:lnTo>
                        <a:pt x="11" y="3"/>
                      </a:lnTo>
                      <a:lnTo>
                        <a:pt x="11" y="1"/>
                      </a:lnTo>
                      <a:lnTo>
                        <a:pt x="12" y="1"/>
                      </a:lnTo>
                      <a:lnTo>
                        <a:pt x="13" y="1"/>
                      </a:lnTo>
                      <a:lnTo>
                        <a:pt x="13" y="0"/>
                      </a:lnTo>
                    </a:path>
                  </a:pathLst>
                </a:custGeom>
                <a:noFill/>
                <a:ln w="1588">
                  <a:solidFill>
                    <a:srgbClr val="404040"/>
                  </a:solidFill>
                  <a:prstDash val="solid"/>
                  <a:round/>
                  <a:headEnd/>
                  <a:tailEnd/>
                </a:ln>
              </p:spPr>
              <p:txBody>
                <a:bodyPr/>
                <a:lstStyle/>
                <a:p>
                  <a:endParaRPr lang="pl-PL">
                    <a:latin typeface="+mn-lt"/>
                  </a:endParaRPr>
                </a:p>
              </p:txBody>
            </p:sp>
            <p:sp>
              <p:nvSpPr>
                <p:cNvPr id="136435" name="Freeform 243"/>
                <p:cNvSpPr>
                  <a:spLocks/>
                </p:cNvSpPr>
                <p:nvPr/>
              </p:nvSpPr>
              <p:spPr bwMode="auto">
                <a:xfrm>
                  <a:off x="5161" y="1322"/>
                  <a:ext cx="13" cy="8"/>
                </a:xfrm>
                <a:custGeom>
                  <a:avLst/>
                  <a:gdLst/>
                  <a:ahLst/>
                  <a:cxnLst>
                    <a:cxn ang="0">
                      <a:pos x="0" y="8"/>
                    </a:cxn>
                    <a:cxn ang="0">
                      <a:pos x="0" y="8"/>
                    </a:cxn>
                    <a:cxn ang="0">
                      <a:pos x="0" y="7"/>
                    </a:cxn>
                    <a:cxn ang="0">
                      <a:pos x="1" y="7"/>
                    </a:cxn>
                    <a:cxn ang="0">
                      <a:pos x="2" y="7"/>
                    </a:cxn>
                    <a:cxn ang="0">
                      <a:pos x="2" y="5"/>
                    </a:cxn>
                    <a:cxn ang="0">
                      <a:pos x="2" y="5"/>
                    </a:cxn>
                    <a:cxn ang="0">
                      <a:pos x="4" y="5"/>
                    </a:cxn>
                    <a:cxn ang="0">
                      <a:pos x="5" y="5"/>
                    </a:cxn>
                    <a:cxn ang="0">
                      <a:pos x="5" y="4"/>
                    </a:cxn>
                    <a:cxn ang="0">
                      <a:pos x="6" y="4"/>
                    </a:cxn>
                    <a:cxn ang="0">
                      <a:pos x="6" y="4"/>
                    </a:cxn>
                    <a:cxn ang="0">
                      <a:pos x="6" y="4"/>
                    </a:cxn>
                    <a:cxn ang="0">
                      <a:pos x="7" y="3"/>
                    </a:cxn>
                    <a:cxn ang="0">
                      <a:pos x="9" y="3"/>
                    </a:cxn>
                    <a:cxn ang="0">
                      <a:pos x="9" y="3"/>
                    </a:cxn>
                    <a:cxn ang="0">
                      <a:pos x="9" y="3"/>
                    </a:cxn>
                    <a:cxn ang="0">
                      <a:pos x="10" y="1"/>
                    </a:cxn>
                    <a:cxn ang="0">
                      <a:pos x="11" y="1"/>
                    </a:cxn>
                    <a:cxn ang="0">
                      <a:pos x="13" y="1"/>
                    </a:cxn>
                    <a:cxn ang="0">
                      <a:pos x="13" y="0"/>
                    </a:cxn>
                  </a:cxnLst>
                  <a:rect l="0" t="0" r="r" b="b"/>
                  <a:pathLst>
                    <a:path w="13" h="8">
                      <a:moveTo>
                        <a:pt x="0" y="8"/>
                      </a:moveTo>
                      <a:lnTo>
                        <a:pt x="0" y="8"/>
                      </a:lnTo>
                      <a:lnTo>
                        <a:pt x="0" y="7"/>
                      </a:lnTo>
                      <a:lnTo>
                        <a:pt x="1" y="7"/>
                      </a:lnTo>
                      <a:lnTo>
                        <a:pt x="2" y="7"/>
                      </a:lnTo>
                      <a:lnTo>
                        <a:pt x="2" y="5"/>
                      </a:lnTo>
                      <a:lnTo>
                        <a:pt x="2" y="5"/>
                      </a:lnTo>
                      <a:lnTo>
                        <a:pt x="4" y="5"/>
                      </a:lnTo>
                      <a:lnTo>
                        <a:pt x="5" y="5"/>
                      </a:lnTo>
                      <a:lnTo>
                        <a:pt x="5" y="4"/>
                      </a:lnTo>
                      <a:lnTo>
                        <a:pt x="6" y="4"/>
                      </a:lnTo>
                      <a:lnTo>
                        <a:pt x="6" y="4"/>
                      </a:lnTo>
                      <a:lnTo>
                        <a:pt x="6" y="4"/>
                      </a:lnTo>
                      <a:lnTo>
                        <a:pt x="7" y="3"/>
                      </a:lnTo>
                      <a:lnTo>
                        <a:pt x="9" y="3"/>
                      </a:lnTo>
                      <a:lnTo>
                        <a:pt x="9" y="3"/>
                      </a:lnTo>
                      <a:lnTo>
                        <a:pt x="9" y="3"/>
                      </a:lnTo>
                      <a:lnTo>
                        <a:pt x="10" y="1"/>
                      </a:lnTo>
                      <a:lnTo>
                        <a:pt x="11" y="1"/>
                      </a:lnTo>
                      <a:lnTo>
                        <a:pt x="13" y="1"/>
                      </a:lnTo>
                      <a:lnTo>
                        <a:pt x="13" y="0"/>
                      </a:lnTo>
                    </a:path>
                  </a:pathLst>
                </a:custGeom>
                <a:noFill/>
                <a:ln w="1588">
                  <a:solidFill>
                    <a:srgbClr val="404040"/>
                  </a:solidFill>
                  <a:prstDash val="solid"/>
                  <a:round/>
                  <a:headEnd/>
                  <a:tailEnd/>
                </a:ln>
              </p:spPr>
              <p:txBody>
                <a:bodyPr/>
                <a:lstStyle/>
                <a:p>
                  <a:endParaRPr lang="pl-PL">
                    <a:latin typeface="+mn-lt"/>
                  </a:endParaRPr>
                </a:p>
              </p:txBody>
            </p:sp>
            <p:sp>
              <p:nvSpPr>
                <p:cNvPr id="136436" name="Freeform 244"/>
                <p:cNvSpPr>
                  <a:spLocks/>
                </p:cNvSpPr>
                <p:nvPr/>
              </p:nvSpPr>
              <p:spPr bwMode="auto">
                <a:xfrm>
                  <a:off x="5102" y="1371"/>
                  <a:ext cx="12" cy="7"/>
                </a:xfrm>
                <a:custGeom>
                  <a:avLst/>
                  <a:gdLst/>
                  <a:ahLst/>
                  <a:cxnLst>
                    <a:cxn ang="0">
                      <a:pos x="0" y="7"/>
                    </a:cxn>
                    <a:cxn ang="0">
                      <a:pos x="0" y="7"/>
                    </a:cxn>
                    <a:cxn ang="0">
                      <a:pos x="1" y="6"/>
                    </a:cxn>
                    <a:cxn ang="0">
                      <a:pos x="1" y="6"/>
                    </a:cxn>
                    <a:cxn ang="0">
                      <a:pos x="2" y="5"/>
                    </a:cxn>
                    <a:cxn ang="0">
                      <a:pos x="2" y="5"/>
                    </a:cxn>
                    <a:cxn ang="0">
                      <a:pos x="2" y="5"/>
                    </a:cxn>
                    <a:cxn ang="0">
                      <a:pos x="4" y="3"/>
                    </a:cxn>
                    <a:cxn ang="0">
                      <a:pos x="4" y="3"/>
                    </a:cxn>
                    <a:cxn ang="0">
                      <a:pos x="5" y="3"/>
                    </a:cxn>
                    <a:cxn ang="0">
                      <a:pos x="6" y="2"/>
                    </a:cxn>
                    <a:cxn ang="0">
                      <a:pos x="6" y="2"/>
                    </a:cxn>
                    <a:cxn ang="0">
                      <a:pos x="6" y="2"/>
                    </a:cxn>
                    <a:cxn ang="0">
                      <a:pos x="8" y="2"/>
                    </a:cxn>
                    <a:cxn ang="0">
                      <a:pos x="9" y="1"/>
                    </a:cxn>
                    <a:cxn ang="0">
                      <a:pos x="9" y="1"/>
                    </a:cxn>
                    <a:cxn ang="0">
                      <a:pos x="9" y="1"/>
                    </a:cxn>
                    <a:cxn ang="0">
                      <a:pos x="10" y="1"/>
                    </a:cxn>
                    <a:cxn ang="0">
                      <a:pos x="10" y="1"/>
                    </a:cxn>
                    <a:cxn ang="0">
                      <a:pos x="12" y="0"/>
                    </a:cxn>
                    <a:cxn ang="0">
                      <a:pos x="12" y="0"/>
                    </a:cxn>
                  </a:cxnLst>
                  <a:rect l="0" t="0" r="r" b="b"/>
                  <a:pathLst>
                    <a:path w="12" h="7">
                      <a:moveTo>
                        <a:pt x="0" y="7"/>
                      </a:moveTo>
                      <a:lnTo>
                        <a:pt x="0" y="7"/>
                      </a:lnTo>
                      <a:lnTo>
                        <a:pt x="1" y="6"/>
                      </a:lnTo>
                      <a:lnTo>
                        <a:pt x="1" y="6"/>
                      </a:lnTo>
                      <a:lnTo>
                        <a:pt x="2" y="5"/>
                      </a:lnTo>
                      <a:lnTo>
                        <a:pt x="2" y="5"/>
                      </a:lnTo>
                      <a:lnTo>
                        <a:pt x="2" y="5"/>
                      </a:lnTo>
                      <a:lnTo>
                        <a:pt x="4" y="3"/>
                      </a:lnTo>
                      <a:lnTo>
                        <a:pt x="4" y="3"/>
                      </a:lnTo>
                      <a:lnTo>
                        <a:pt x="5" y="3"/>
                      </a:lnTo>
                      <a:lnTo>
                        <a:pt x="6" y="2"/>
                      </a:lnTo>
                      <a:lnTo>
                        <a:pt x="6" y="2"/>
                      </a:lnTo>
                      <a:lnTo>
                        <a:pt x="6" y="2"/>
                      </a:lnTo>
                      <a:lnTo>
                        <a:pt x="8" y="2"/>
                      </a:lnTo>
                      <a:lnTo>
                        <a:pt x="9" y="1"/>
                      </a:lnTo>
                      <a:lnTo>
                        <a:pt x="9" y="1"/>
                      </a:lnTo>
                      <a:lnTo>
                        <a:pt x="9" y="1"/>
                      </a:lnTo>
                      <a:lnTo>
                        <a:pt x="10" y="1"/>
                      </a:lnTo>
                      <a:lnTo>
                        <a:pt x="10" y="1"/>
                      </a:lnTo>
                      <a:lnTo>
                        <a:pt x="12" y="0"/>
                      </a:lnTo>
                      <a:lnTo>
                        <a:pt x="12" y="0"/>
                      </a:lnTo>
                    </a:path>
                  </a:pathLst>
                </a:custGeom>
                <a:noFill/>
                <a:ln w="1588">
                  <a:solidFill>
                    <a:srgbClr val="404040"/>
                  </a:solidFill>
                  <a:prstDash val="solid"/>
                  <a:round/>
                  <a:headEnd/>
                  <a:tailEnd/>
                </a:ln>
              </p:spPr>
              <p:txBody>
                <a:bodyPr/>
                <a:lstStyle/>
                <a:p>
                  <a:endParaRPr lang="pl-PL">
                    <a:latin typeface="+mn-lt"/>
                  </a:endParaRPr>
                </a:p>
              </p:txBody>
            </p:sp>
            <p:sp>
              <p:nvSpPr>
                <p:cNvPr id="136437" name="Freeform 245"/>
                <p:cNvSpPr>
                  <a:spLocks/>
                </p:cNvSpPr>
                <p:nvPr/>
              </p:nvSpPr>
              <p:spPr bwMode="auto">
                <a:xfrm>
                  <a:off x="5099" y="1373"/>
                  <a:ext cx="15" cy="7"/>
                </a:xfrm>
                <a:custGeom>
                  <a:avLst/>
                  <a:gdLst/>
                  <a:ahLst/>
                  <a:cxnLst>
                    <a:cxn ang="0">
                      <a:pos x="0" y="7"/>
                    </a:cxn>
                    <a:cxn ang="0">
                      <a:pos x="0" y="7"/>
                    </a:cxn>
                    <a:cxn ang="0">
                      <a:pos x="1" y="7"/>
                    </a:cxn>
                    <a:cxn ang="0">
                      <a:pos x="1" y="5"/>
                    </a:cxn>
                    <a:cxn ang="0">
                      <a:pos x="3" y="5"/>
                    </a:cxn>
                    <a:cxn ang="0">
                      <a:pos x="4" y="4"/>
                    </a:cxn>
                    <a:cxn ang="0">
                      <a:pos x="4" y="4"/>
                    </a:cxn>
                    <a:cxn ang="0">
                      <a:pos x="4" y="4"/>
                    </a:cxn>
                    <a:cxn ang="0">
                      <a:pos x="5" y="3"/>
                    </a:cxn>
                    <a:cxn ang="0">
                      <a:pos x="5" y="3"/>
                    </a:cxn>
                    <a:cxn ang="0">
                      <a:pos x="7" y="3"/>
                    </a:cxn>
                    <a:cxn ang="0">
                      <a:pos x="7" y="3"/>
                    </a:cxn>
                    <a:cxn ang="0">
                      <a:pos x="8" y="1"/>
                    </a:cxn>
                    <a:cxn ang="0">
                      <a:pos x="8" y="1"/>
                    </a:cxn>
                    <a:cxn ang="0">
                      <a:pos x="9" y="1"/>
                    </a:cxn>
                    <a:cxn ang="0">
                      <a:pos x="9" y="0"/>
                    </a:cxn>
                    <a:cxn ang="0">
                      <a:pos x="9" y="0"/>
                    </a:cxn>
                    <a:cxn ang="0">
                      <a:pos x="11" y="0"/>
                    </a:cxn>
                    <a:cxn ang="0">
                      <a:pos x="12" y="0"/>
                    </a:cxn>
                    <a:cxn ang="0">
                      <a:pos x="13" y="0"/>
                    </a:cxn>
                    <a:cxn ang="0">
                      <a:pos x="15" y="0"/>
                    </a:cxn>
                  </a:cxnLst>
                  <a:rect l="0" t="0" r="r" b="b"/>
                  <a:pathLst>
                    <a:path w="15" h="7">
                      <a:moveTo>
                        <a:pt x="0" y="7"/>
                      </a:moveTo>
                      <a:lnTo>
                        <a:pt x="0" y="7"/>
                      </a:lnTo>
                      <a:lnTo>
                        <a:pt x="1" y="7"/>
                      </a:lnTo>
                      <a:lnTo>
                        <a:pt x="1" y="5"/>
                      </a:lnTo>
                      <a:lnTo>
                        <a:pt x="3" y="5"/>
                      </a:lnTo>
                      <a:lnTo>
                        <a:pt x="4" y="4"/>
                      </a:lnTo>
                      <a:lnTo>
                        <a:pt x="4" y="4"/>
                      </a:lnTo>
                      <a:lnTo>
                        <a:pt x="4" y="4"/>
                      </a:lnTo>
                      <a:lnTo>
                        <a:pt x="5" y="3"/>
                      </a:lnTo>
                      <a:lnTo>
                        <a:pt x="5" y="3"/>
                      </a:lnTo>
                      <a:lnTo>
                        <a:pt x="7" y="3"/>
                      </a:lnTo>
                      <a:lnTo>
                        <a:pt x="7" y="3"/>
                      </a:lnTo>
                      <a:lnTo>
                        <a:pt x="8" y="1"/>
                      </a:lnTo>
                      <a:lnTo>
                        <a:pt x="8" y="1"/>
                      </a:lnTo>
                      <a:lnTo>
                        <a:pt x="9" y="1"/>
                      </a:lnTo>
                      <a:lnTo>
                        <a:pt x="9" y="0"/>
                      </a:lnTo>
                      <a:lnTo>
                        <a:pt x="9" y="0"/>
                      </a:lnTo>
                      <a:lnTo>
                        <a:pt x="11" y="0"/>
                      </a:lnTo>
                      <a:lnTo>
                        <a:pt x="12" y="0"/>
                      </a:lnTo>
                      <a:lnTo>
                        <a:pt x="13" y="0"/>
                      </a:lnTo>
                      <a:lnTo>
                        <a:pt x="15" y="0"/>
                      </a:lnTo>
                    </a:path>
                  </a:pathLst>
                </a:custGeom>
                <a:noFill/>
                <a:ln w="1588">
                  <a:solidFill>
                    <a:srgbClr val="404040"/>
                  </a:solidFill>
                  <a:prstDash val="solid"/>
                  <a:round/>
                  <a:headEnd/>
                  <a:tailEnd/>
                </a:ln>
              </p:spPr>
              <p:txBody>
                <a:bodyPr/>
                <a:lstStyle/>
                <a:p>
                  <a:endParaRPr lang="pl-PL">
                    <a:latin typeface="+mn-lt"/>
                  </a:endParaRPr>
                </a:p>
              </p:txBody>
            </p:sp>
            <p:sp>
              <p:nvSpPr>
                <p:cNvPr id="136438" name="Freeform 246"/>
                <p:cNvSpPr>
                  <a:spLocks/>
                </p:cNvSpPr>
                <p:nvPr/>
              </p:nvSpPr>
              <p:spPr bwMode="auto">
                <a:xfrm>
                  <a:off x="5047" y="1414"/>
                  <a:ext cx="14" cy="8"/>
                </a:xfrm>
                <a:custGeom>
                  <a:avLst/>
                  <a:gdLst/>
                  <a:ahLst/>
                  <a:cxnLst>
                    <a:cxn ang="0">
                      <a:pos x="0" y="8"/>
                    </a:cxn>
                    <a:cxn ang="0">
                      <a:pos x="0" y="8"/>
                    </a:cxn>
                    <a:cxn ang="0">
                      <a:pos x="1" y="6"/>
                    </a:cxn>
                    <a:cxn ang="0">
                      <a:pos x="2" y="6"/>
                    </a:cxn>
                    <a:cxn ang="0">
                      <a:pos x="4" y="5"/>
                    </a:cxn>
                    <a:cxn ang="0">
                      <a:pos x="4" y="5"/>
                    </a:cxn>
                    <a:cxn ang="0">
                      <a:pos x="4" y="5"/>
                    </a:cxn>
                    <a:cxn ang="0">
                      <a:pos x="5" y="4"/>
                    </a:cxn>
                    <a:cxn ang="0">
                      <a:pos x="5" y="4"/>
                    </a:cxn>
                    <a:cxn ang="0">
                      <a:pos x="6" y="4"/>
                    </a:cxn>
                    <a:cxn ang="0">
                      <a:pos x="6" y="2"/>
                    </a:cxn>
                    <a:cxn ang="0">
                      <a:pos x="6" y="2"/>
                    </a:cxn>
                    <a:cxn ang="0">
                      <a:pos x="8" y="2"/>
                    </a:cxn>
                    <a:cxn ang="0">
                      <a:pos x="9" y="2"/>
                    </a:cxn>
                    <a:cxn ang="0">
                      <a:pos x="9" y="1"/>
                    </a:cxn>
                    <a:cxn ang="0">
                      <a:pos x="10" y="1"/>
                    </a:cxn>
                    <a:cxn ang="0">
                      <a:pos x="10" y="1"/>
                    </a:cxn>
                    <a:cxn ang="0">
                      <a:pos x="12" y="1"/>
                    </a:cxn>
                    <a:cxn ang="0">
                      <a:pos x="13" y="1"/>
                    </a:cxn>
                    <a:cxn ang="0">
                      <a:pos x="13" y="0"/>
                    </a:cxn>
                    <a:cxn ang="0">
                      <a:pos x="14" y="0"/>
                    </a:cxn>
                  </a:cxnLst>
                  <a:rect l="0" t="0" r="r" b="b"/>
                  <a:pathLst>
                    <a:path w="14" h="8">
                      <a:moveTo>
                        <a:pt x="0" y="8"/>
                      </a:moveTo>
                      <a:lnTo>
                        <a:pt x="0" y="8"/>
                      </a:lnTo>
                      <a:lnTo>
                        <a:pt x="1" y="6"/>
                      </a:lnTo>
                      <a:lnTo>
                        <a:pt x="2" y="6"/>
                      </a:lnTo>
                      <a:lnTo>
                        <a:pt x="4" y="5"/>
                      </a:lnTo>
                      <a:lnTo>
                        <a:pt x="4" y="5"/>
                      </a:lnTo>
                      <a:lnTo>
                        <a:pt x="4" y="5"/>
                      </a:lnTo>
                      <a:lnTo>
                        <a:pt x="5" y="4"/>
                      </a:lnTo>
                      <a:lnTo>
                        <a:pt x="5" y="4"/>
                      </a:lnTo>
                      <a:lnTo>
                        <a:pt x="6" y="4"/>
                      </a:lnTo>
                      <a:lnTo>
                        <a:pt x="6" y="2"/>
                      </a:lnTo>
                      <a:lnTo>
                        <a:pt x="6" y="2"/>
                      </a:lnTo>
                      <a:lnTo>
                        <a:pt x="8" y="2"/>
                      </a:lnTo>
                      <a:lnTo>
                        <a:pt x="9" y="2"/>
                      </a:lnTo>
                      <a:lnTo>
                        <a:pt x="9" y="1"/>
                      </a:lnTo>
                      <a:lnTo>
                        <a:pt x="10" y="1"/>
                      </a:lnTo>
                      <a:lnTo>
                        <a:pt x="10" y="1"/>
                      </a:lnTo>
                      <a:lnTo>
                        <a:pt x="12" y="1"/>
                      </a:lnTo>
                      <a:lnTo>
                        <a:pt x="13" y="1"/>
                      </a:lnTo>
                      <a:lnTo>
                        <a:pt x="13" y="0"/>
                      </a:lnTo>
                      <a:lnTo>
                        <a:pt x="14" y="0"/>
                      </a:lnTo>
                    </a:path>
                  </a:pathLst>
                </a:custGeom>
                <a:noFill/>
                <a:ln w="1588">
                  <a:solidFill>
                    <a:srgbClr val="404040"/>
                  </a:solidFill>
                  <a:prstDash val="solid"/>
                  <a:round/>
                  <a:headEnd/>
                  <a:tailEnd/>
                </a:ln>
              </p:spPr>
              <p:txBody>
                <a:bodyPr/>
                <a:lstStyle/>
                <a:p>
                  <a:endParaRPr lang="pl-PL">
                    <a:latin typeface="+mn-lt"/>
                  </a:endParaRPr>
                </a:p>
              </p:txBody>
            </p:sp>
            <p:sp>
              <p:nvSpPr>
                <p:cNvPr id="136439" name="Freeform 247"/>
                <p:cNvSpPr>
                  <a:spLocks/>
                </p:cNvSpPr>
                <p:nvPr/>
              </p:nvSpPr>
              <p:spPr bwMode="auto">
                <a:xfrm>
                  <a:off x="5044" y="1416"/>
                  <a:ext cx="15" cy="7"/>
                </a:xfrm>
                <a:custGeom>
                  <a:avLst/>
                  <a:gdLst/>
                  <a:ahLst/>
                  <a:cxnLst>
                    <a:cxn ang="0">
                      <a:pos x="0" y="7"/>
                    </a:cxn>
                    <a:cxn ang="0">
                      <a:pos x="0" y="7"/>
                    </a:cxn>
                    <a:cxn ang="0">
                      <a:pos x="2" y="7"/>
                    </a:cxn>
                    <a:cxn ang="0">
                      <a:pos x="2" y="6"/>
                    </a:cxn>
                    <a:cxn ang="0">
                      <a:pos x="3" y="6"/>
                    </a:cxn>
                    <a:cxn ang="0">
                      <a:pos x="3" y="6"/>
                    </a:cxn>
                    <a:cxn ang="0">
                      <a:pos x="3" y="6"/>
                    </a:cxn>
                    <a:cxn ang="0">
                      <a:pos x="4" y="4"/>
                    </a:cxn>
                    <a:cxn ang="0">
                      <a:pos x="5" y="4"/>
                    </a:cxn>
                    <a:cxn ang="0">
                      <a:pos x="7" y="3"/>
                    </a:cxn>
                    <a:cxn ang="0">
                      <a:pos x="7" y="3"/>
                    </a:cxn>
                    <a:cxn ang="0">
                      <a:pos x="7" y="3"/>
                    </a:cxn>
                    <a:cxn ang="0">
                      <a:pos x="8" y="3"/>
                    </a:cxn>
                    <a:cxn ang="0">
                      <a:pos x="9" y="2"/>
                    </a:cxn>
                    <a:cxn ang="0">
                      <a:pos x="9" y="2"/>
                    </a:cxn>
                    <a:cxn ang="0">
                      <a:pos x="11" y="2"/>
                    </a:cxn>
                    <a:cxn ang="0">
                      <a:pos x="11" y="2"/>
                    </a:cxn>
                    <a:cxn ang="0">
                      <a:pos x="11" y="2"/>
                    </a:cxn>
                    <a:cxn ang="0">
                      <a:pos x="12" y="0"/>
                    </a:cxn>
                    <a:cxn ang="0">
                      <a:pos x="13" y="0"/>
                    </a:cxn>
                    <a:cxn ang="0">
                      <a:pos x="15" y="0"/>
                    </a:cxn>
                  </a:cxnLst>
                  <a:rect l="0" t="0" r="r" b="b"/>
                  <a:pathLst>
                    <a:path w="15" h="7">
                      <a:moveTo>
                        <a:pt x="0" y="7"/>
                      </a:moveTo>
                      <a:lnTo>
                        <a:pt x="0" y="7"/>
                      </a:lnTo>
                      <a:lnTo>
                        <a:pt x="2" y="7"/>
                      </a:lnTo>
                      <a:lnTo>
                        <a:pt x="2" y="6"/>
                      </a:lnTo>
                      <a:lnTo>
                        <a:pt x="3" y="6"/>
                      </a:lnTo>
                      <a:lnTo>
                        <a:pt x="3" y="6"/>
                      </a:lnTo>
                      <a:lnTo>
                        <a:pt x="3" y="6"/>
                      </a:lnTo>
                      <a:lnTo>
                        <a:pt x="4" y="4"/>
                      </a:lnTo>
                      <a:lnTo>
                        <a:pt x="5" y="4"/>
                      </a:lnTo>
                      <a:lnTo>
                        <a:pt x="7" y="3"/>
                      </a:lnTo>
                      <a:lnTo>
                        <a:pt x="7" y="3"/>
                      </a:lnTo>
                      <a:lnTo>
                        <a:pt x="7" y="3"/>
                      </a:lnTo>
                      <a:lnTo>
                        <a:pt x="8" y="3"/>
                      </a:lnTo>
                      <a:lnTo>
                        <a:pt x="9" y="2"/>
                      </a:lnTo>
                      <a:lnTo>
                        <a:pt x="9" y="2"/>
                      </a:lnTo>
                      <a:lnTo>
                        <a:pt x="11" y="2"/>
                      </a:lnTo>
                      <a:lnTo>
                        <a:pt x="11" y="2"/>
                      </a:lnTo>
                      <a:lnTo>
                        <a:pt x="11" y="2"/>
                      </a:lnTo>
                      <a:lnTo>
                        <a:pt x="12" y="0"/>
                      </a:lnTo>
                      <a:lnTo>
                        <a:pt x="13" y="0"/>
                      </a:lnTo>
                      <a:lnTo>
                        <a:pt x="15" y="0"/>
                      </a:lnTo>
                    </a:path>
                  </a:pathLst>
                </a:custGeom>
                <a:noFill/>
                <a:ln w="1588">
                  <a:solidFill>
                    <a:srgbClr val="404040"/>
                  </a:solidFill>
                  <a:prstDash val="solid"/>
                  <a:round/>
                  <a:headEnd/>
                  <a:tailEnd/>
                </a:ln>
              </p:spPr>
              <p:txBody>
                <a:bodyPr/>
                <a:lstStyle/>
                <a:p>
                  <a:endParaRPr lang="pl-PL">
                    <a:latin typeface="+mn-lt"/>
                  </a:endParaRPr>
                </a:p>
              </p:txBody>
            </p:sp>
            <p:sp>
              <p:nvSpPr>
                <p:cNvPr id="136440" name="Freeform 248"/>
                <p:cNvSpPr>
                  <a:spLocks/>
                </p:cNvSpPr>
                <p:nvPr/>
              </p:nvSpPr>
              <p:spPr bwMode="auto">
                <a:xfrm>
                  <a:off x="4993" y="1457"/>
                  <a:ext cx="15" cy="6"/>
                </a:xfrm>
                <a:custGeom>
                  <a:avLst/>
                  <a:gdLst/>
                  <a:ahLst/>
                  <a:cxnLst>
                    <a:cxn ang="0">
                      <a:pos x="0" y="6"/>
                    </a:cxn>
                    <a:cxn ang="0">
                      <a:pos x="0" y="6"/>
                    </a:cxn>
                    <a:cxn ang="0">
                      <a:pos x="0" y="6"/>
                    </a:cxn>
                    <a:cxn ang="0">
                      <a:pos x="1" y="6"/>
                    </a:cxn>
                    <a:cxn ang="0">
                      <a:pos x="3" y="5"/>
                    </a:cxn>
                    <a:cxn ang="0">
                      <a:pos x="4" y="5"/>
                    </a:cxn>
                    <a:cxn ang="0">
                      <a:pos x="4" y="5"/>
                    </a:cxn>
                    <a:cxn ang="0">
                      <a:pos x="4" y="5"/>
                    </a:cxn>
                    <a:cxn ang="0">
                      <a:pos x="5" y="4"/>
                    </a:cxn>
                    <a:cxn ang="0">
                      <a:pos x="5" y="4"/>
                    </a:cxn>
                    <a:cxn ang="0">
                      <a:pos x="7" y="2"/>
                    </a:cxn>
                    <a:cxn ang="0">
                      <a:pos x="7" y="2"/>
                    </a:cxn>
                    <a:cxn ang="0">
                      <a:pos x="7" y="2"/>
                    </a:cxn>
                    <a:cxn ang="0">
                      <a:pos x="8" y="2"/>
                    </a:cxn>
                    <a:cxn ang="0">
                      <a:pos x="9" y="2"/>
                    </a:cxn>
                    <a:cxn ang="0">
                      <a:pos x="9" y="1"/>
                    </a:cxn>
                    <a:cxn ang="0">
                      <a:pos x="9" y="1"/>
                    </a:cxn>
                    <a:cxn ang="0">
                      <a:pos x="11" y="1"/>
                    </a:cxn>
                    <a:cxn ang="0">
                      <a:pos x="12" y="1"/>
                    </a:cxn>
                    <a:cxn ang="0">
                      <a:pos x="13" y="1"/>
                    </a:cxn>
                    <a:cxn ang="0">
                      <a:pos x="15" y="0"/>
                    </a:cxn>
                  </a:cxnLst>
                  <a:rect l="0" t="0" r="r" b="b"/>
                  <a:pathLst>
                    <a:path w="15" h="6">
                      <a:moveTo>
                        <a:pt x="0" y="6"/>
                      </a:moveTo>
                      <a:lnTo>
                        <a:pt x="0" y="6"/>
                      </a:lnTo>
                      <a:lnTo>
                        <a:pt x="0" y="6"/>
                      </a:lnTo>
                      <a:lnTo>
                        <a:pt x="1" y="6"/>
                      </a:lnTo>
                      <a:lnTo>
                        <a:pt x="3" y="5"/>
                      </a:lnTo>
                      <a:lnTo>
                        <a:pt x="4" y="5"/>
                      </a:lnTo>
                      <a:lnTo>
                        <a:pt x="4" y="5"/>
                      </a:lnTo>
                      <a:lnTo>
                        <a:pt x="4" y="5"/>
                      </a:lnTo>
                      <a:lnTo>
                        <a:pt x="5" y="4"/>
                      </a:lnTo>
                      <a:lnTo>
                        <a:pt x="5" y="4"/>
                      </a:lnTo>
                      <a:lnTo>
                        <a:pt x="7" y="2"/>
                      </a:lnTo>
                      <a:lnTo>
                        <a:pt x="7" y="2"/>
                      </a:lnTo>
                      <a:lnTo>
                        <a:pt x="7" y="2"/>
                      </a:lnTo>
                      <a:lnTo>
                        <a:pt x="8" y="2"/>
                      </a:lnTo>
                      <a:lnTo>
                        <a:pt x="9" y="2"/>
                      </a:lnTo>
                      <a:lnTo>
                        <a:pt x="9" y="1"/>
                      </a:lnTo>
                      <a:lnTo>
                        <a:pt x="9" y="1"/>
                      </a:lnTo>
                      <a:lnTo>
                        <a:pt x="11" y="1"/>
                      </a:lnTo>
                      <a:lnTo>
                        <a:pt x="12" y="1"/>
                      </a:lnTo>
                      <a:lnTo>
                        <a:pt x="13" y="1"/>
                      </a:lnTo>
                      <a:lnTo>
                        <a:pt x="15" y="0"/>
                      </a:lnTo>
                    </a:path>
                  </a:pathLst>
                </a:custGeom>
                <a:noFill/>
                <a:ln w="1588">
                  <a:solidFill>
                    <a:srgbClr val="404040"/>
                  </a:solidFill>
                  <a:prstDash val="solid"/>
                  <a:round/>
                  <a:headEnd/>
                  <a:tailEnd/>
                </a:ln>
              </p:spPr>
              <p:txBody>
                <a:bodyPr/>
                <a:lstStyle/>
                <a:p>
                  <a:endParaRPr lang="pl-PL">
                    <a:latin typeface="+mn-lt"/>
                  </a:endParaRPr>
                </a:p>
              </p:txBody>
            </p:sp>
            <p:sp>
              <p:nvSpPr>
                <p:cNvPr id="136441" name="Line 249"/>
                <p:cNvSpPr>
                  <a:spLocks noChangeShapeType="1"/>
                </p:cNvSpPr>
                <p:nvPr/>
              </p:nvSpPr>
              <p:spPr bwMode="auto">
                <a:xfrm flipH="1">
                  <a:off x="5106" y="1327"/>
                  <a:ext cx="59" cy="49"/>
                </a:xfrm>
                <a:prstGeom prst="line">
                  <a:avLst/>
                </a:prstGeom>
                <a:noFill/>
                <a:ln w="1588">
                  <a:solidFill>
                    <a:srgbClr val="404040"/>
                  </a:solidFill>
                  <a:round/>
                  <a:headEnd/>
                  <a:tailEnd/>
                </a:ln>
              </p:spPr>
              <p:txBody>
                <a:bodyPr/>
                <a:lstStyle/>
                <a:p>
                  <a:endParaRPr lang="pl-PL">
                    <a:latin typeface="+mn-lt"/>
                  </a:endParaRPr>
                </a:p>
              </p:txBody>
            </p:sp>
            <p:sp>
              <p:nvSpPr>
                <p:cNvPr id="136442" name="Line 250"/>
                <p:cNvSpPr>
                  <a:spLocks noChangeShapeType="1"/>
                </p:cNvSpPr>
                <p:nvPr/>
              </p:nvSpPr>
              <p:spPr bwMode="auto">
                <a:xfrm flipH="1">
                  <a:off x="5114" y="1322"/>
                  <a:ext cx="60" cy="49"/>
                </a:xfrm>
                <a:prstGeom prst="line">
                  <a:avLst/>
                </a:prstGeom>
                <a:noFill/>
                <a:ln w="1588">
                  <a:solidFill>
                    <a:srgbClr val="404040"/>
                  </a:solidFill>
                  <a:round/>
                  <a:headEnd/>
                  <a:tailEnd/>
                </a:ln>
              </p:spPr>
              <p:txBody>
                <a:bodyPr/>
                <a:lstStyle/>
                <a:p>
                  <a:endParaRPr lang="pl-PL">
                    <a:latin typeface="+mn-lt"/>
                  </a:endParaRPr>
                </a:p>
              </p:txBody>
            </p:sp>
            <p:sp>
              <p:nvSpPr>
                <p:cNvPr id="136443" name="Freeform 251"/>
                <p:cNvSpPr>
                  <a:spLocks/>
                </p:cNvSpPr>
                <p:nvPr/>
              </p:nvSpPr>
              <p:spPr bwMode="auto">
                <a:xfrm>
                  <a:off x="5248" y="1253"/>
                  <a:ext cx="13" cy="8"/>
                </a:xfrm>
                <a:custGeom>
                  <a:avLst/>
                  <a:gdLst/>
                  <a:ahLst/>
                  <a:cxnLst>
                    <a:cxn ang="0">
                      <a:pos x="0" y="8"/>
                    </a:cxn>
                    <a:cxn ang="0">
                      <a:pos x="0" y="8"/>
                    </a:cxn>
                    <a:cxn ang="0">
                      <a:pos x="2" y="6"/>
                    </a:cxn>
                    <a:cxn ang="0">
                      <a:pos x="2" y="6"/>
                    </a:cxn>
                    <a:cxn ang="0">
                      <a:pos x="3" y="5"/>
                    </a:cxn>
                    <a:cxn ang="0">
                      <a:pos x="3" y="5"/>
                    </a:cxn>
                    <a:cxn ang="0">
                      <a:pos x="3" y="5"/>
                    </a:cxn>
                    <a:cxn ang="0">
                      <a:pos x="4" y="4"/>
                    </a:cxn>
                    <a:cxn ang="0">
                      <a:pos x="4" y="4"/>
                    </a:cxn>
                    <a:cxn ang="0">
                      <a:pos x="6" y="4"/>
                    </a:cxn>
                    <a:cxn ang="0">
                      <a:pos x="7" y="2"/>
                    </a:cxn>
                    <a:cxn ang="0">
                      <a:pos x="7" y="2"/>
                    </a:cxn>
                    <a:cxn ang="0">
                      <a:pos x="7" y="2"/>
                    </a:cxn>
                    <a:cxn ang="0">
                      <a:pos x="8" y="2"/>
                    </a:cxn>
                    <a:cxn ang="0">
                      <a:pos x="9" y="2"/>
                    </a:cxn>
                    <a:cxn ang="0">
                      <a:pos x="11" y="1"/>
                    </a:cxn>
                    <a:cxn ang="0">
                      <a:pos x="11" y="1"/>
                    </a:cxn>
                    <a:cxn ang="0">
                      <a:pos x="11" y="1"/>
                    </a:cxn>
                    <a:cxn ang="0">
                      <a:pos x="12" y="1"/>
                    </a:cxn>
                    <a:cxn ang="0">
                      <a:pos x="12" y="1"/>
                    </a:cxn>
                    <a:cxn ang="0">
                      <a:pos x="13" y="0"/>
                    </a:cxn>
                  </a:cxnLst>
                  <a:rect l="0" t="0" r="r" b="b"/>
                  <a:pathLst>
                    <a:path w="13" h="8">
                      <a:moveTo>
                        <a:pt x="0" y="8"/>
                      </a:moveTo>
                      <a:lnTo>
                        <a:pt x="0" y="8"/>
                      </a:lnTo>
                      <a:lnTo>
                        <a:pt x="2" y="6"/>
                      </a:lnTo>
                      <a:lnTo>
                        <a:pt x="2" y="6"/>
                      </a:lnTo>
                      <a:lnTo>
                        <a:pt x="3" y="5"/>
                      </a:lnTo>
                      <a:lnTo>
                        <a:pt x="3" y="5"/>
                      </a:lnTo>
                      <a:lnTo>
                        <a:pt x="3" y="5"/>
                      </a:lnTo>
                      <a:lnTo>
                        <a:pt x="4" y="4"/>
                      </a:lnTo>
                      <a:lnTo>
                        <a:pt x="4" y="4"/>
                      </a:lnTo>
                      <a:lnTo>
                        <a:pt x="6" y="4"/>
                      </a:lnTo>
                      <a:lnTo>
                        <a:pt x="7" y="2"/>
                      </a:lnTo>
                      <a:lnTo>
                        <a:pt x="7" y="2"/>
                      </a:lnTo>
                      <a:lnTo>
                        <a:pt x="7" y="2"/>
                      </a:lnTo>
                      <a:lnTo>
                        <a:pt x="8" y="2"/>
                      </a:lnTo>
                      <a:lnTo>
                        <a:pt x="9" y="2"/>
                      </a:lnTo>
                      <a:lnTo>
                        <a:pt x="11" y="1"/>
                      </a:lnTo>
                      <a:lnTo>
                        <a:pt x="11" y="1"/>
                      </a:lnTo>
                      <a:lnTo>
                        <a:pt x="11" y="1"/>
                      </a:lnTo>
                      <a:lnTo>
                        <a:pt x="12" y="1"/>
                      </a:lnTo>
                      <a:lnTo>
                        <a:pt x="12" y="1"/>
                      </a:lnTo>
                      <a:lnTo>
                        <a:pt x="13" y="0"/>
                      </a:lnTo>
                    </a:path>
                  </a:pathLst>
                </a:custGeom>
                <a:noFill/>
                <a:ln w="1588">
                  <a:solidFill>
                    <a:srgbClr val="404040"/>
                  </a:solidFill>
                  <a:prstDash val="solid"/>
                  <a:round/>
                  <a:headEnd/>
                  <a:tailEnd/>
                </a:ln>
              </p:spPr>
              <p:txBody>
                <a:bodyPr/>
                <a:lstStyle/>
                <a:p>
                  <a:endParaRPr lang="pl-PL">
                    <a:latin typeface="+mn-lt"/>
                  </a:endParaRPr>
                </a:p>
              </p:txBody>
            </p:sp>
            <p:sp>
              <p:nvSpPr>
                <p:cNvPr id="136444" name="Freeform 252"/>
                <p:cNvSpPr>
                  <a:spLocks/>
                </p:cNvSpPr>
                <p:nvPr/>
              </p:nvSpPr>
              <p:spPr bwMode="auto">
                <a:xfrm>
                  <a:off x="5251" y="1250"/>
                  <a:ext cx="13" cy="8"/>
                </a:xfrm>
                <a:custGeom>
                  <a:avLst/>
                  <a:gdLst/>
                  <a:ahLst/>
                  <a:cxnLst>
                    <a:cxn ang="0">
                      <a:pos x="0" y="8"/>
                    </a:cxn>
                    <a:cxn ang="0">
                      <a:pos x="0" y="8"/>
                    </a:cxn>
                    <a:cxn ang="0">
                      <a:pos x="1" y="7"/>
                    </a:cxn>
                    <a:cxn ang="0">
                      <a:pos x="1" y="7"/>
                    </a:cxn>
                    <a:cxn ang="0">
                      <a:pos x="3" y="7"/>
                    </a:cxn>
                    <a:cxn ang="0">
                      <a:pos x="3" y="5"/>
                    </a:cxn>
                    <a:cxn ang="0">
                      <a:pos x="3" y="5"/>
                    </a:cxn>
                    <a:cxn ang="0">
                      <a:pos x="4" y="5"/>
                    </a:cxn>
                    <a:cxn ang="0">
                      <a:pos x="5" y="5"/>
                    </a:cxn>
                    <a:cxn ang="0">
                      <a:pos x="5" y="4"/>
                    </a:cxn>
                    <a:cxn ang="0">
                      <a:pos x="6" y="4"/>
                    </a:cxn>
                    <a:cxn ang="0">
                      <a:pos x="6" y="4"/>
                    </a:cxn>
                    <a:cxn ang="0">
                      <a:pos x="6" y="4"/>
                    </a:cxn>
                    <a:cxn ang="0">
                      <a:pos x="8" y="3"/>
                    </a:cxn>
                    <a:cxn ang="0">
                      <a:pos x="9" y="3"/>
                    </a:cxn>
                    <a:cxn ang="0">
                      <a:pos x="10" y="3"/>
                    </a:cxn>
                    <a:cxn ang="0">
                      <a:pos x="10" y="3"/>
                    </a:cxn>
                    <a:cxn ang="0">
                      <a:pos x="10" y="1"/>
                    </a:cxn>
                    <a:cxn ang="0">
                      <a:pos x="12" y="1"/>
                    </a:cxn>
                    <a:cxn ang="0">
                      <a:pos x="13" y="1"/>
                    </a:cxn>
                    <a:cxn ang="0">
                      <a:pos x="13" y="0"/>
                    </a:cxn>
                  </a:cxnLst>
                  <a:rect l="0" t="0" r="r" b="b"/>
                  <a:pathLst>
                    <a:path w="13" h="8">
                      <a:moveTo>
                        <a:pt x="0" y="8"/>
                      </a:moveTo>
                      <a:lnTo>
                        <a:pt x="0" y="8"/>
                      </a:lnTo>
                      <a:lnTo>
                        <a:pt x="1" y="7"/>
                      </a:lnTo>
                      <a:lnTo>
                        <a:pt x="1" y="7"/>
                      </a:lnTo>
                      <a:lnTo>
                        <a:pt x="3" y="7"/>
                      </a:lnTo>
                      <a:lnTo>
                        <a:pt x="3" y="5"/>
                      </a:lnTo>
                      <a:lnTo>
                        <a:pt x="3" y="5"/>
                      </a:lnTo>
                      <a:lnTo>
                        <a:pt x="4" y="5"/>
                      </a:lnTo>
                      <a:lnTo>
                        <a:pt x="5" y="5"/>
                      </a:lnTo>
                      <a:lnTo>
                        <a:pt x="5" y="4"/>
                      </a:lnTo>
                      <a:lnTo>
                        <a:pt x="6" y="4"/>
                      </a:lnTo>
                      <a:lnTo>
                        <a:pt x="6" y="4"/>
                      </a:lnTo>
                      <a:lnTo>
                        <a:pt x="6" y="4"/>
                      </a:lnTo>
                      <a:lnTo>
                        <a:pt x="8" y="3"/>
                      </a:lnTo>
                      <a:lnTo>
                        <a:pt x="9" y="3"/>
                      </a:lnTo>
                      <a:lnTo>
                        <a:pt x="10" y="3"/>
                      </a:lnTo>
                      <a:lnTo>
                        <a:pt x="10" y="3"/>
                      </a:lnTo>
                      <a:lnTo>
                        <a:pt x="10" y="1"/>
                      </a:lnTo>
                      <a:lnTo>
                        <a:pt x="12" y="1"/>
                      </a:lnTo>
                      <a:lnTo>
                        <a:pt x="13" y="1"/>
                      </a:lnTo>
                      <a:lnTo>
                        <a:pt x="13" y="0"/>
                      </a:lnTo>
                    </a:path>
                  </a:pathLst>
                </a:custGeom>
                <a:noFill/>
                <a:ln w="1588">
                  <a:solidFill>
                    <a:srgbClr val="404040"/>
                  </a:solidFill>
                  <a:prstDash val="solid"/>
                  <a:round/>
                  <a:headEnd/>
                  <a:tailEnd/>
                </a:ln>
              </p:spPr>
              <p:txBody>
                <a:bodyPr/>
                <a:lstStyle/>
                <a:p>
                  <a:endParaRPr lang="pl-PL">
                    <a:latin typeface="+mn-lt"/>
                  </a:endParaRPr>
                </a:p>
              </p:txBody>
            </p:sp>
            <p:sp>
              <p:nvSpPr>
                <p:cNvPr id="136445" name="Freeform 253"/>
                <p:cNvSpPr>
                  <a:spLocks/>
                </p:cNvSpPr>
                <p:nvPr/>
              </p:nvSpPr>
              <p:spPr bwMode="auto">
                <a:xfrm>
                  <a:off x="5256" y="1248"/>
                  <a:ext cx="13" cy="6"/>
                </a:xfrm>
                <a:custGeom>
                  <a:avLst/>
                  <a:gdLst/>
                  <a:ahLst/>
                  <a:cxnLst>
                    <a:cxn ang="0">
                      <a:pos x="0" y="6"/>
                    </a:cxn>
                    <a:cxn ang="0">
                      <a:pos x="0" y="6"/>
                    </a:cxn>
                    <a:cxn ang="0">
                      <a:pos x="0" y="6"/>
                    </a:cxn>
                    <a:cxn ang="0">
                      <a:pos x="0" y="5"/>
                    </a:cxn>
                    <a:cxn ang="0">
                      <a:pos x="1" y="5"/>
                    </a:cxn>
                    <a:cxn ang="0">
                      <a:pos x="3" y="5"/>
                    </a:cxn>
                    <a:cxn ang="0">
                      <a:pos x="3" y="5"/>
                    </a:cxn>
                    <a:cxn ang="0">
                      <a:pos x="3" y="3"/>
                    </a:cxn>
                    <a:cxn ang="0">
                      <a:pos x="4" y="3"/>
                    </a:cxn>
                    <a:cxn ang="0">
                      <a:pos x="5" y="3"/>
                    </a:cxn>
                    <a:cxn ang="0">
                      <a:pos x="5" y="2"/>
                    </a:cxn>
                    <a:cxn ang="0">
                      <a:pos x="5" y="2"/>
                    </a:cxn>
                    <a:cxn ang="0">
                      <a:pos x="7" y="2"/>
                    </a:cxn>
                    <a:cxn ang="0">
                      <a:pos x="7" y="2"/>
                    </a:cxn>
                    <a:cxn ang="0">
                      <a:pos x="8" y="1"/>
                    </a:cxn>
                    <a:cxn ang="0">
                      <a:pos x="9" y="1"/>
                    </a:cxn>
                    <a:cxn ang="0">
                      <a:pos x="9" y="1"/>
                    </a:cxn>
                    <a:cxn ang="0">
                      <a:pos x="9" y="1"/>
                    </a:cxn>
                    <a:cxn ang="0">
                      <a:pos x="11" y="1"/>
                    </a:cxn>
                    <a:cxn ang="0">
                      <a:pos x="12" y="0"/>
                    </a:cxn>
                    <a:cxn ang="0">
                      <a:pos x="13" y="0"/>
                    </a:cxn>
                  </a:cxnLst>
                  <a:rect l="0" t="0" r="r" b="b"/>
                  <a:pathLst>
                    <a:path w="13" h="6">
                      <a:moveTo>
                        <a:pt x="0" y="6"/>
                      </a:moveTo>
                      <a:lnTo>
                        <a:pt x="0" y="6"/>
                      </a:lnTo>
                      <a:lnTo>
                        <a:pt x="0" y="6"/>
                      </a:lnTo>
                      <a:lnTo>
                        <a:pt x="0" y="5"/>
                      </a:lnTo>
                      <a:lnTo>
                        <a:pt x="1" y="5"/>
                      </a:lnTo>
                      <a:lnTo>
                        <a:pt x="3" y="5"/>
                      </a:lnTo>
                      <a:lnTo>
                        <a:pt x="3" y="5"/>
                      </a:lnTo>
                      <a:lnTo>
                        <a:pt x="3" y="3"/>
                      </a:lnTo>
                      <a:lnTo>
                        <a:pt x="4" y="3"/>
                      </a:lnTo>
                      <a:lnTo>
                        <a:pt x="5" y="3"/>
                      </a:lnTo>
                      <a:lnTo>
                        <a:pt x="5" y="2"/>
                      </a:lnTo>
                      <a:lnTo>
                        <a:pt x="5" y="2"/>
                      </a:lnTo>
                      <a:lnTo>
                        <a:pt x="7" y="2"/>
                      </a:lnTo>
                      <a:lnTo>
                        <a:pt x="7" y="2"/>
                      </a:lnTo>
                      <a:lnTo>
                        <a:pt x="8" y="1"/>
                      </a:lnTo>
                      <a:lnTo>
                        <a:pt x="9" y="1"/>
                      </a:lnTo>
                      <a:lnTo>
                        <a:pt x="9" y="1"/>
                      </a:lnTo>
                      <a:lnTo>
                        <a:pt x="9" y="1"/>
                      </a:lnTo>
                      <a:lnTo>
                        <a:pt x="11" y="1"/>
                      </a:lnTo>
                      <a:lnTo>
                        <a:pt x="12" y="0"/>
                      </a:lnTo>
                      <a:lnTo>
                        <a:pt x="13" y="0"/>
                      </a:lnTo>
                    </a:path>
                  </a:pathLst>
                </a:custGeom>
                <a:noFill/>
                <a:ln w="1588">
                  <a:solidFill>
                    <a:srgbClr val="404040"/>
                  </a:solidFill>
                  <a:prstDash val="solid"/>
                  <a:round/>
                  <a:headEnd/>
                  <a:tailEnd/>
                </a:ln>
              </p:spPr>
              <p:txBody>
                <a:bodyPr/>
                <a:lstStyle/>
                <a:p>
                  <a:endParaRPr lang="pl-PL">
                    <a:latin typeface="+mn-lt"/>
                  </a:endParaRPr>
                </a:p>
              </p:txBody>
            </p:sp>
            <p:sp>
              <p:nvSpPr>
                <p:cNvPr id="136446" name="Freeform 254"/>
                <p:cNvSpPr>
                  <a:spLocks/>
                </p:cNvSpPr>
                <p:nvPr/>
              </p:nvSpPr>
              <p:spPr bwMode="auto">
                <a:xfrm>
                  <a:off x="5002" y="1245"/>
                  <a:ext cx="272" cy="216"/>
                </a:xfrm>
                <a:custGeom>
                  <a:avLst/>
                  <a:gdLst/>
                  <a:ahLst/>
                  <a:cxnLst>
                    <a:cxn ang="0">
                      <a:pos x="0" y="216"/>
                    </a:cxn>
                    <a:cxn ang="0">
                      <a:pos x="270" y="0"/>
                    </a:cxn>
                    <a:cxn ang="0">
                      <a:pos x="270" y="0"/>
                    </a:cxn>
                    <a:cxn ang="0">
                      <a:pos x="270" y="0"/>
                    </a:cxn>
                    <a:cxn ang="0">
                      <a:pos x="270" y="0"/>
                    </a:cxn>
                    <a:cxn ang="0">
                      <a:pos x="270" y="0"/>
                    </a:cxn>
                    <a:cxn ang="0">
                      <a:pos x="270" y="0"/>
                    </a:cxn>
                    <a:cxn ang="0">
                      <a:pos x="271" y="0"/>
                    </a:cxn>
                    <a:cxn ang="0">
                      <a:pos x="271" y="0"/>
                    </a:cxn>
                    <a:cxn ang="0">
                      <a:pos x="271" y="0"/>
                    </a:cxn>
                    <a:cxn ang="0">
                      <a:pos x="271" y="0"/>
                    </a:cxn>
                    <a:cxn ang="0">
                      <a:pos x="271" y="0"/>
                    </a:cxn>
                    <a:cxn ang="0">
                      <a:pos x="271" y="0"/>
                    </a:cxn>
                    <a:cxn ang="0">
                      <a:pos x="272" y="0"/>
                    </a:cxn>
                    <a:cxn ang="0">
                      <a:pos x="272" y="0"/>
                    </a:cxn>
                    <a:cxn ang="0">
                      <a:pos x="272" y="0"/>
                    </a:cxn>
                    <a:cxn ang="0">
                      <a:pos x="272" y="0"/>
                    </a:cxn>
                    <a:cxn ang="0">
                      <a:pos x="272" y="0"/>
                    </a:cxn>
                    <a:cxn ang="0">
                      <a:pos x="3" y="216"/>
                    </a:cxn>
                    <a:cxn ang="0">
                      <a:pos x="3" y="216"/>
                    </a:cxn>
                    <a:cxn ang="0">
                      <a:pos x="3" y="216"/>
                    </a:cxn>
                    <a:cxn ang="0">
                      <a:pos x="3" y="216"/>
                    </a:cxn>
                    <a:cxn ang="0">
                      <a:pos x="3" y="216"/>
                    </a:cxn>
                    <a:cxn ang="0">
                      <a:pos x="2" y="216"/>
                    </a:cxn>
                    <a:cxn ang="0">
                      <a:pos x="2" y="216"/>
                    </a:cxn>
                    <a:cxn ang="0">
                      <a:pos x="2" y="216"/>
                    </a:cxn>
                    <a:cxn ang="0">
                      <a:pos x="2" y="216"/>
                    </a:cxn>
                    <a:cxn ang="0">
                      <a:pos x="2" y="216"/>
                    </a:cxn>
                    <a:cxn ang="0">
                      <a:pos x="0" y="216"/>
                    </a:cxn>
                    <a:cxn ang="0">
                      <a:pos x="0" y="216"/>
                    </a:cxn>
                    <a:cxn ang="0">
                      <a:pos x="0" y="216"/>
                    </a:cxn>
                    <a:cxn ang="0">
                      <a:pos x="0" y="216"/>
                    </a:cxn>
                    <a:cxn ang="0">
                      <a:pos x="0" y="216"/>
                    </a:cxn>
                    <a:cxn ang="0">
                      <a:pos x="0" y="216"/>
                    </a:cxn>
                    <a:cxn ang="0">
                      <a:pos x="0" y="216"/>
                    </a:cxn>
                  </a:cxnLst>
                  <a:rect l="0" t="0" r="r" b="b"/>
                  <a:pathLst>
                    <a:path w="272" h="216">
                      <a:moveTo>
                        <a:pt x="0" y="216"/>
                      </a:moveTo>
                      <a:lnTo>
                        <a:pt x="270" y="0"/>
                      </a:lnTo>
                      <a:lnTo>
                        <a:pt x="270" y="0"/>
                      </a:lnTo>
                      <a:lnTo>
                        <a:pt x="270" y="0"/>
                      </a:lnTo>
                      <a:lnTo>
                        <a:pt x="270" y="0"/>
                      </a:lnTo>
                      <a:lnTo>
                        <a:pt x="270" y="0"/>
                      </a:lnTo>
                      <a:lnTo>
                        <a:pt x="270" y="0"/>
                      </a:lnTo>
                      <a:lnTo>
                        <a:pt x="271" y="0"/>
                      </a:lnTo>
                      <a:lnTo>
                        <a:pt x="271" y="0"/>
                      </a:lnTo>
                      <a:lnTo>
                        <a:pt x="271" y="0"/>
                      </a:lnTo>
                      <a:lnTo>
                        <a:pt x="271" y="0"/>
                      </a:lnTo>
                      <a:lnTo>
                        <a:pt x="271" y="0"/>
                      </a:lnTo>
                      <a:lnTo>
                        <a:pt x="271" y="0"/>
                      </a:lnTo>
                      <a:lnTo>
                        <a:pt x="272" y="0"/>
                      </a:lnTo>
                      <a:lnTo>
                        <a:pt x="272" y="0"/>
                      </a:lnTo>
                      <a:lnTo>
                        <a:pt x="272" y="0"/>
                      </a:lnTo>
                      <a:lnTo>
                        <a:pt x="272" y="0"/>
                      </a:lnTo>
                      <a:lnTo>
                        <a:pt x="272" y="0"/>
                      </a:lnTo>
                      <a:lnTo>
                        <a:pt x="3" y="216"/>
                      </a:lnTo>
                      <a:lnTo>
                        <a:pt x="3" y="216"/>
                      </a:lnTo>
                      <a:lnTo>
                        <a:pt x="3" y="216"/>
                      </a:lnTo>
                      <a:lnTo>
                        <a:pt x="3" y="216"/>
                      </a:lnTo>
                      <a:lnTo>
                        <a:pt x="3" y="216"/>
                      </a:lnTo>
                      <a:lnTo>
                        <a:pt x="2" y="216"/>
                      </a:lnTo>
                      <a:lnTo>
                        <a:pt x="2" y="216"/>
                      </a:lnTo>
                      <a:lnTo>
                        <a:pt x="2" y="216"/>
                      </a:lnTo>
                      <a:lnTo>
                        <a:pt x="2" y="216"/>
                      </a:lnTo>
                      <a:lnTo>
                        <a:pt x="2" y="216"/>
                      </a:lnTo>
                      <a:lnTo>
                        <a:pt x="0" y="216"/>
                      </a:lnTo>
                      <a:lnTo>
                        <a:pt x="0" y="216"/>
                      </a:lnTo>
                      <a:lnTo>
                        <a:pt x="0" y="216"/>
                      </a:lnTo>
                      <a:lnTo>
                        <a:pt x="0" y="216"/>
                      </a:lnTo>
                      <a:lnTo>
                        <a:pt x="0" y="216"/>
                      </a:lnTo>
                      <a:lnTo>
                        <a:pt x="0" y="216"/>
                      </a:lnTo>
                      <a:lnTo>
                        <a:pt x="0" y="216"/>
                      </a:lnTo>
                      <a:close/>
                    </a:path>
                  </a:pathLst>
                </a:custGeom>
                <a:solidFill>
                  <a:srgbClr val="737373"/>
                </a:solidFill>
                <a:ln w="9525">
                  <a:noFill/>
                  <a:round/>
                  <a:headEnd/>
                  <a:tailEnd/>
                </a:ln>
              </p:spPr>
              <p:txBody>
                <a:bodyPr/>
                <a:lstStyle/>
                <a:p>
                  <a:endParaRPr lang="pl-PL">
                    <a:latin typeface="+mn-lt"/>
                  </a:endParaRPr>
                </a:p>
              </p:txBody>
            </p:sp>
            <p:sp>
              <p:nvSpPr>
                <p:cNvPr id="136447" name="Freeform 255"/>
                <p:cNvSpPr>
                  <a:spLocks/>
                </p:cNvSpPr>
                <p:nvPr/>
              </p:nvSpPr>
              <p:spPr bwMode="auto">
                <a:xfrm>
                  <a:off x="5005" y="1244"/>
                  <a:ext cx="273" cy="217"/>
                </a:xfrm>
                <a:custGeom>
                  <a:avLst/>
                  <a:gdLst/>
                  <a:ahLst/>
                  <a:cxnLst>
                    <a:cxn ang="0">
                      <a:pos x="0" y="217"/>
                    </a:cxn>
                    <a:cxn ang="0">
                      <a:pos x="269" y="1"/>
                    </a:cxn>
                    <a:cxn ang="0">
                      <a:pos x="269" y="1"/>
                    </a:cxn>
                    <a:cxn ang="0">
                      <a:pos x="269" y="1"/>
                    </a:cxn>
                    <a:cxn ang="0">
                      <a:pos x="269" y="1"/>
                    </a:cxn>
                    <a:cxn ang="0">
                      <a:pos x="271" y="1"/>
                    </a:cxn>
                    <a:cxn ang="0">
                      <a:pos x="271" y="1"/>
                    </a:cxn>
                    <a:cxn ang="0">
                      <a:pos x="271" y="0"/>
                    </a:cxn>
                    <a:cxn ang="0">
                      <a:pos x="271" y="0"/>
                    </a:cxn>
                    <a:cxn ang="0">
                      <a:pos x="272" y="0"/>
                    </a:cxn>
                    <a:cxn ang="0">
                      <a:pos x="272" y="0"/>
                    </a:cxn>
                    <a:cxn ang="0">
                      <a:pos x="272" y="0"/>
                    </a:cxn>
                    <a:cxn ang="0">
                      <a:pos x="272" y="0"/>
                    </a:cxn>
                    <a:cxn ang="0">
                      <a:pos x="272" y="0"/>
                    </a:cxn>
                    <a:cxn ang="0">
                      <a:pos x="272" y="0"/>
                    </a:cxn>
                    <a:cxn ang="0">
                      <a:pos x="272" y="0"/>
                    </a:cxn>
                    <a:cxn ang="0">
                      <a:pos x="273" y="0"/>
                    </a:cxn>
                    <a:cxn ang="0">
                      <a:pos x="273" y="0"/>
                    </a:cxn>
                    <a:cxn ang="0">
                      <a:pos x="4" y="215"/>
                    </a:cxn>
                    <a:cxn ang="0">
                      <a:pos x="4" y="215"/>
                    </a:cxn>
                    <a:cxn ang="0">
                      <a:pos x="3" y="215"/>
                    </a:cxn>
                    <a:cxn ang="0">
                      <a:pos x="3" y="215"/>
                    </a:cxn>
                    <a:cxn ang="0">
                      <a:pos x="3" y="215"/>
                    </a:cxn>
                    <a:cxn ang="0">
                      <a:pos x="3" y="215"/>
                    </a:cxn>
                    <a:cxn ang="0">
                      <a:pos x="3" y="215"/>
                    </a:cxn>
                    <a:cxn ang="0">
                      <a:pos x="3" y="215"/>
                    </a:cxn>
                    <a:cxn ang="0">
                      <a:pos x="3" y="215"/>
                    </a:cxn>
                    <a:cxn ang="0">
                      <a:pos x="1" y="215"/>
                    </a:cxn>
                    <a:cxn ang="0">
                      <a:pos x="1" y="215"/>
                    </a:cxn>
                    <a:cxn ang="0">
                      <a:pos x="1" y="217"/>
                    </a:cxn>
                    <a:cxn ang="0">
                      <a:pos x="0" y="217"/>
                    </a:cxn>
                    <a:cxn ang="0">
                      <a:pos x="0" y="217"/>
                    </a:cxn>
                    <a:cxn ang="0">
                      <a:pos x="0" y="217"/>
                    </a:cxn>
                    <a:cxn ang="0">
                      <a:pos x="0" y="217"/>
                    </a:cxn>
                    <a:cxn ang="0">
                      <a:pos x="0" y="217"/>
                    </a:cxn>
                  </a:cxnLst>
                  <a:rect l="0" t="0" r="r" b="b"/>
                  <a:pathLst>
                    <a:path w="273" h="217">
                      <a:moveTo>
                        <a:pt x="0" y="217"/>
                      </a:moveTo>
                      <a:lnTo>
                        <a:pt x="269" y="1"/>
                      </a:lnTo>
                      <a:lnTo>
                        <a:pt x="269" y="1"/>
                      </a:lnTo>
                      <a:lnTo>
                        <a:pt x="269" y="1"/>
                      </a:lnTo>
                      <a:lnTo>
                        <a:pt x="269" y="1"/>
                      </a:lnTo>
                      <a:lnTo>
                        <a:pt x="271" y="1"/>
                      </a:lnTo>
                      <a:lnTo>
                        <a:pt x="271" y="1"/>
                      </a:lnTo>
                      <a:lnTo>
                        <a:pt x="271" y="0"/>
                      </a:lnTo>
                      <a:lnTo>
                        <a:pt x="271" y="0"/>
                      </a:lnTo>
                      <a:lnTo>
                        <a:pt x="272" y="0"/>
                      </a:lnTo>
                      <a:lnTo>
                        <a:pt x="272" y="0"/>
                      </a:lnTo>
                      <a:lnTo>
                        <a:pt x="272" y="0"/>
                      </a:lnTo>
                      <a:lnTo>
                        <a:pt x="272" y="0"/>
                      </a:lnTo>
                      <a:lnTo>
                        <a:pt x="272" y="0"/>
                      </a:lnTo>
                      <a:lnTo>
                        <a:pt x="272" y="0"/>
                      </a:lnTo>
                      <a:lnTo>
                        <a:pt x="272" y="0"/>
                      </a:lnTo>
                      <a:lnTo>
                        <a:pt x="273" y="0"/>
                      </a:lnTo>
                      <a:lnTo>
                        <a:pt x="273" y="0"/>
                      </a:lnTo>
                      <a:lnTo>
                        <a:pt x="4" y="215"/>
                      </a:lnTo>
                      <a:lnTo>
                        <a:pt x="4" y="215"/>
                      </a:lnTo>
                      <a:lnTo>
                        <a:pt x="3" y="215"/>
                      </a:lnTo>
                      <a:lnTo>
                        <a:pt x="3" y="215"/>
                      </a:lnTo>
                      <a:lnTo>
                        <a:pt x="3" y="215"/>
                      </a:lnTo>
                      <a:lnTo>
                        <a:pt x="3" y="215"/>
                      </a:lnTo>
                      <a:lnTo>
                        <a:pt x="3" y="215"/>
                      </a:lnTo>
                      <a:lnTo>
                        <a:pt x="3" y="215"/>
                      </a:lnTo>
                      <a:lnTo>
                        <a:pt x="3" y="215"/>
                      </a:lnTo>
                      <a:lnTo>
                        <a:pt x="1" y="215"/>
                      </a:lnTo>
                      <a:lnTo>
                        <a:pt x="1" y="215"/>
                      </a:lnTo>
                      <a:lnTo>
                        <a:pt x="1" y="217"/>
                      </a:lnTo>
                      <a:lnTo>
                        <a:pt x="0" y="217"/>
                      </a:lnTo>
                      <a:lnTo>
                        <a:pt x="0" y="217"/>
                      </a:lnTo>
                      <a:lnTo>
                        <a:pt x="0" y="217"/>
                      </a:lnTo>
                      <a:lnTo>
                        <a:pt x="0" y="217"/>
                      </a:lnTo>
                      <a:lnTo>
                        <a:pt x="0" y="217"/>
                      </a:lnTo>
                      <a:close/>
                    </a:path>
                  </a:pathLst>
                </a:custGeom>
                <a:solidFill>
                  <a:srgbClr val="858585"/>
                </a:solidFill>
                <a:ln w="9525">
                  <a:noFill/>
                  <a:round/>
                  <a:headEnd/>
                  <a:tailEnd/>
                </a:ln>
              </p:spPr>
              <p:txBody>
                <a:bodyPr/>
                <a:lstStyle/>
                <a:p>
                  <a:endParaRPr lang="pl-PL">
                    <a:latin typeface="+mn-lt"/>
                  </a:endParaRPr>
                </a:p>
              </p:txBody>
            </p:sp>
            <p:sp>
              <p:nvSpPr>
                <p:cNvPr id="136448" name="Freeform 256"/>
                <p:cNvSpPr>
                  <a:spLocks/>
                </p:cNvSpPr>
                <p:nvPr/>
              </p:nvSpPr>
              <p:spPr bwMode="auto">
                <a:xfrm>
                  <a:off x="5009" y="1244"/>
                  <a:ext cx="273" cy="215"/>
                </a:xfrm>
                <a:custGeom>
                  <a:avLst/>
                  <a:gdLst/>
                  <a:ahLst/>
                  <a:cxnLst>
                    <a:cxn ang="0">
                      <a:pos x="0" y="215"/>
                    </a:cxn>
                    <a:cxn ang="0">
                      <a:pos x="269" y="0"/>
                    </a:cxn>
                    <a:cxn ang="0">
                      <a:pos x="269" y="0"/>
                    </a:cxn>
                    <a:cxn ang="0">
                      <a:pos x="269" y="0"/>
                    </a:cxn>
                    <a:cxn ang="0">
                      <a:pos x="269" y="0"/>
                    </a:cxn>
                    <a:cxn ang="0">
                      <a:pos x="271" y="0"/>
                    </a:cxn>
                    <a:cxn ang="0">
                      <a:pos x="271" y="0"/>
                    </a:cxn>
                    <a:cxn ang="0">
                      <a:pos x="271" y="0"/>
                    </a:cxn>
                    <a:cxn ang="0">
                      <a:pos x="271" y="0"/>
                    </a:cxn>
                    <a:cxn ang="0">
                      <a:pos x="271" y="0"/>
                    </a:cxn>
                    <a:cxn ang="0">
                      <a:pos x="271" y="0"/>
                    </a:cxn>
                    <a:cxn ang="0">
                      <a:pos x="272" y="0"/>
                    </a:cxn>
                    <a:cxn ang="0">
                      <a:pos x="272" y="0"/>
                    </a:cxn>
                    <a:cxn ang="0">
                      <a:pos x="272" y="0"/>
                    </a:cxn>
                    <a:cxn ang="0">
                      <a:pos x="272" y="0"/>
                    </a:cxn>
                    <a:cxn ang="0">
                      <a:pos x="272" y="0"/>
                    </a:cxn>
                    <a:cxn ang="0">
                      <a:pos x="272" y="0"/>
                    </a:cxn>
                    <a:cxn ang="0">
                      <a:pos x="273" y="0"/>
                    </a:cxn>
                    <a:cxn ang="0">
                      <a:pos x="4" y="215"/>
                    </a:cxn>
                    <a:cxn ang="0">
                      <a:pos x="4" y="215"/>
                    </a:cxn>
                    <a:cxn ang="0">
                      <a:pos x="4" y="215"/>
                    </a:cxn>
                    <a:cxn ang="0">
                      <a:pos x="2" y="215"/>
                    </a:cxn>
                    <a:cxn ang="0">
                      <a:pos x="2" y="215"/>
                    </a:cxn>
                    <a:cxn ang="0">
                      <a:pos x="2" y="215"/>
                    </a:cxn>
                    <a:cxn ang="0">
                      <a:pos x="2" y="215"/>
                    </a:cxn>
                    <a:cxn ang="0">
                      <a:pos x="2" y="215"/>
                    </a:cxn>
                    <a:cxn ang="0">
                      <a:pos x="1" y="215"/>
                    </a:cxn>
                    <a:cxn ang="0">
                      <a:pos x="1" y="215"/>
                    </a:cxn>
                    <a:cxn ang="0">
                      <a:pos x="1" y="215"/>
                    </a:cxn>
                    <a:cxn ang="0">
                      <a:pos x="1" y="215"/>
                    </a:cxn>
                    <a:cxn ang="0">
                      <a:pos x="1" y="215"/>
                    </a:cxn>
                    <a:cxn ang="0">
                      <a:pos x="1" y="215"/>
                    </a:cxn>
                    <a:cxn ang="0">
                      <a:pos x="0" y="215"/>
                    </a:cxn>
                    <a:cxn ang="0">
                      <a:pos x="0" y="215"/>
                    </a:cxn>
                    <a:cxn ang="0">
                      <a:pos x="0" y="215"/>
                    </a:cxn>
                  </a:cxnLst>
                  <a:rect l="0" t="0" r="r" b="b"/>
                  <a:pathLst>
                    <a:path w="273" h="215">
                      <a:moveTo>
                        <a:pt x="0" y="215"/>
                      </a:moveTo>
                      <a:lnTo>
                        <a:pt x="269" y="0"/>
                      </a:lnTo>
                      <a:lnTo>
                        <a:pt x="269" y="0"/>
                      </a:lnTo>
                      <a:lnTo>
                        <a:pt x="269" y="0"/>
                      </a:lnTo>
                      <a:lnTo>
                        <a:pt x="269" y="0"/>
                      </a:lnTo>
                      <a:lnTo>
                        <a:pt x="271" y="0"/>
                      </a:lnTo>
                      <a:lnTo>
                        <a:pt x="271" y="0"/>
                      </a:lnTo>
                      <a:lnTo>
                        <a:pt x="271" y="0"/>
                      </a:lnTo>
                      <a:lnTo>
                        <a:pt x="271" y="0"/>
                      </a:lnTo>
                      <a:lnTo>
                        <a:pt x="271" y="0"/>
                      </a:lnTo>
                      <a:lnTo>
                        <a:pt x="271" y="0"/>
                      </a:lnTo>
                      <a:lnTo>
                        <a:pt x="272" y="0"/>
                      </a:lnTo>
                      <a:lnTo>
                        <a:pt x="272" y="0"/>
                      </a:lnTo>
                      <a:lnTo>
                        <a:pt x="272" y="0"/>
                      </a:lnTo>
                      <a:lnTo>
                        <a:pt x="272" y="0"/>
                      </a:lnTo>
                      <a:lnTo>
                        <a:pt x="272" y="0"/>
                      </a:lnTo>
                      <a:lnTo>
                        <a:pt x="272" y="0"/>
                      </a:lnTo>
                      <a:lnTo>
                        <a:pt x="273" y="0"/>
                      </a:lnTo>
                      <a:lnTo>
                        <a:pt x="4" y="215"/>
                      </a:lnTo>
                      <a:lnTo>
                        <a:pt x="4" y="215"/>
                      </a:lnTo>
                      <a:lnTo>
                        <a:pt x="4" y="215"/>
                      </a:lnTo>
                      <a:lnTo>
                        <a:pt x="2" y="215"/>
                      </a:lnTo>
                      <a:lnTo>
                        <a:pt x="2" y="215"/>
                      </a:lnTo>
                      <a:lnTo>
                        <a:pt x="2" y="215"/>
                      </a:lnTo>
                      <a:lnTo>
                        <a:pt x="2" y="215"/>
                      </a:lnTo>
                      <a:lnTo>
                        <a:pt x="2" y="215"/>
                      </a:lnTo>
                      <a:lnTo>
                        <a:pt x="1" y="215"/>
                      </a:lnTo>
                      <a:lnTo>
                        <a:pt x="1" y="215"/>
                      </a:lnTo>
                      <a:lnTo>
                        <a:pt x="1" y="215"/>
                      </a:lnTo>
                      <a:lnTo>
                        <a:pt x="1" y="215"/>
                      </a:lnTo>
                      <a:lnTo>
                        <a:pt x="1" y="215"/>
                      </a:lnTo>
                      <a:lnTo>
                        <a:pt x="1" y="215"/>
                      </a:lnTo>
                      <a:lnTo>
                        <a:pt x="0" y="215"/>
                      </a:lnTo>
                      <a:lnTo>
                        <a:pt x="0" y="215"/>
                      </a:lnTo>
                      <a:lnTo>
                        <a:pt x="0" y="215"/>
                      </a:lnTo>
                      <a:close/>
                    </a:path>
                  </a:pathLst>
                </a:custGeom>
                <a:solidFill>
                  <a:srgbClr val="969696"/>
                </a:solidFill>
                <a:ln w="9525">
                  <a:noFill/>
                  <a:round/>
                  <a:headEnd/>
                  <a:tailEnd/>
                </a:ln>
              </p:spPr>
              <p:txBody>
                <a:bodyPr/>
                <a:lstStyle/>
                <a:p>
                  <a:endParaRPr lang="pl-PL">
                    <a:latin typeface="+mn-lt"/>
                  </a:endParaRPr>
                </a:p>
              </p:txBody>
            </p:sp>
            <p:sp>
              <p:nvSpPr>
                <p:cNvPr id="136449" name="Freeform 257"/>
                <p:cNvSpPr>
                  <a:spLocks/>
                </p:cNvSpPr>
                <p:nvPr/>
              </p:nvSpPr>
              <p:spPr bwMode="auto">
                <a:xfrm>
                  <a:off x="5013" y="1244"/>
                  <a:ext cx="273" cy="215"/>
                </a:xfrm>
                <a:custGeom>
                  <a:avLst/>
                  <a:gdLst/>
                  <a:ahLst/>
                  <a:cxnLst>
                    <a:cxn ang="0">
                      <a:pos x="0" y="215"/>
                    </a:cxn>
                    <a:cxn ang="0">
                      <a:pos x="269" y="0"/>
                    </a:cxn>
                    <a:cxn ang="0">
                      <a:pos x="269" y="0"/>
                    </a:cxn>
                    <a:cxn ang="0">
                      <a:pos x="269" y="0"/>
                    </a:cxn>
                    <a:cxn ang="0">
                      <a:pos x="269" y="0"/>
                    </a:cxn>
                    <a:cxn ang="0">
                      <a:pos x="269" y="0"/>
                    </a:cxn>
                    <a:cxn ang="0">
                      <a:pos x="271" y="0"/>
                    </a:cxn>
                    <a:cxn ang="0">
                      <a:pos x="271" y="0"/>
                    </a:cxn>
                    <a:cxn ang="0">
                      <a:pos x="271" y="0"/>
                    </a:cxn>
                    <a:cxn ang="0">
                      <a:pos x="271" y="0"/>
                    </a:cxn>
                    <a:cxn ang="0">
                      <a:pos x="271" y="0"/>
                    </a:cxn>
                    <a:cxn ang="0">
                      <a:pos x="272" y="0"/>
                    </a:cxn>
                    <a:cxn ang="0">
                      <a:pos x="272" y="0"/>
                    </a:cxn>
                    <a:cxn ang="0">
                      <a:pos x="272" y="0"/>
                    </a:cxn>
                    <a:cxn ang="0">
                      <a:pos x="272" y="0"/>
                    </a:cxn>
                    <a:cxn ang="0">
                      <a:pos x="272" y="0"/>
                    </a:cxn>
                    <a:cxn ang="0">
                      <a:pos x="273" y="0"/>
                    </a:cxn>
                    <a:cxn ang="0">
                      <a:pos x="273" y="0"/>
                    </a:cxn>
                    <a:cxn ang="0">
                      <a:pos x="4" y="215"/>
                    </a:cxn>
                    <a:cxn ang="0">
                      <a:pos x="4" y="215"/>
                    </a:cxn>
                    <a:cxn ang="0">
                      <a:pos x="4" y="215"/>
                    </a:cxn>
                    <a:cxn ang="0">
                      <a:pos x="4" y="215"/>
                    </a:cxn>
                    <a:cxn ang="0">
                      <a:pos x="2" y="215"/>
                    </a:cxn>
                    <a:cxn ang="0">
                      <a:pos x="2" y="215"/>
                    </a:cxn>
                    <a:cxn ang="0">
                      <a:pos x="2" y="215"/>
                    </a:cxn>
                    <a:cxn ang="0">
                      <a:pos x="2" y="215"/>
                    </a:cxn>
                    <a:cxn ang="0">
                      <a:pos x="2" y="215"/>
                    </a:cxn>
                    <a:cxn ang="0">
                      <a:pos x="1" y="215"/>
                    </a:cxn>
                    <a:cxn ang="0">
                      <a:pos x="1" y="215"/>
                    </a:cxn>
                    <a:cxn ang="0">
                      <a:pos x="1" y="215"/>
                    </a:cxn>
                    <a:cxn ang="0">
                      <a:pos x="1" y="215"/>
                    </a:cxn>
                    <a:cxn ang="0">
                      <a:pos x="0" y="215"/>
                    </a:cxn>
                    <a:cxn ang="0">
                      <a:pos x="0" y="215"/>
                    </a:cxn>
                    <a:cxn ang="0">
                      <a:pos x="0" y="215"/>
                    </a:cxn>
                    <a:cxn ang="0">
                      <a:pos x="0" y="215"/>
                    </a:cxn>
                  </a:cxnLst>
                  <a:rect l="0" t="0" r="r" b="b"/>
                  <a:pathLst>
                    <a:path w="273" h="215">
                      <a:moveTo>
                        <a:pt x="0" y="215"/>
                      </a:moveTo>
                      <a:lnTo>
                        <a:pt x="269" y="0"/>
                      </a:lnTo>
                      <a:lnTo>
                        <a:pt x="269" y="0"/>
                      </a:lnTo>
                      <a:lnTo>
                        <a:pt x="269" y="0"/>
                      </a:lnTo>
                      <a:lnTo>
                        <a:pt x="269" y="0"/>
                      </a:lnTo>
                      <a:lnTo>
                        <a:pt x="269" y="0"/>
                      </a:lnTo>
                      <a:lnTo>
                        <a:pt x="271" y="0"/>
                      </a:lnTo>
                      <a:lnTo>
                        <a:pt x="271" y="0"/>
                      </a:lnTo>
                      <a:lnTo>
                        <a:pt x="271" y="0"/>
                      </a:lnTo>
                      <a:lnTo>
                        <a:pt x="271" y="0"/>
                      </a:lnTo>
                      <a:lnTo>
                        <a:pt x="271" y="0"/>
                      </a:lnTo>
                      <a:lnTo>
                        <a:pt x="272" y="0"/>
                      </a:lnTo>
                      <a:lnTo>
                        <a:pt x="272" y="0"/>
                      </a:lnTo>
                      <a:lnTo>
                        <a:pt x="272" y="0"/>
                      </a:lnTo>
                      <a:lnTo>
                        <a:pt x="272" y="0"/>
                      </a:lnTo>
                      <a:lnTo>
                        <a:pt x="272" y="0"/>
                      </a:lnTo>
                      <a:lnTo>
                        <a:pt x="273" y="0"/>
                      </a:lnTo>
                      <a:lnTo>
                        <a:pt x="273" y="0"/>
                      </a:lnTo>
                      <a:lnTo>
                        <a:pt x="4" y="215"/>
                      </a:lnTo>
                      <a:lnTo>
                        <a:pt x="4" y="215"/>
                      </a:lnTo>
                      <a:lnTo>
                        <a:pt x="4" y="215"/>
                      </a:lnTo>
                      <a:lnTo>
                        <a:pt x="4" y="215"/>
                      </a:lnTo>
                      <a:lnTo>
                        <a:pt x="2" y="215"/>
                      </a:lnTo>
                      <a:lnTo>
                        <a:pt x="2" y="215"/>
                      </a:lnTo>
                      <a:lnTo>
                        <a:pt x="2" y="215"/>
                      </a:lnTo>
                      <a:lnTo>
                        <a:pt x="2" y="215"/>
                      </a:lnTo>
                      <a:lnTo>
                        <a:pt x="2" y="215"/>
                      </a:lnTo>
                      <a:lnTo>
                        <a:pt x="1" y="215"/>
                      </a:lnTo>
                      <a:lnTo>
                        <a:pt x="1" y="215"/>
                      </a:lnTo>
                      <a:lnTo>
                        <a:pt x="1" y="215"/>
                      </a:lnTo>
                      <a:lnTo>
                        <a:pt x="1" y="215"/>
                      </a:lnTo>
                      <a:lnTo>
                        <a:pt x="0" y="215"/>
                      </a:lnTo>
                      <a:lnTo>
                        <a:pt x="0" y="215"/>
                      </a:lnTo>
                      <a:lnTo>
                        <a:pt x="0" y="215"/>
                      </a:lnTo>
                      <a:lnTo>
                        <a:pt x="0" y="215"/>
                      </a:lnTo>
                      <a:close/>
                    </a:path>
                  </a:pathLst>
                </a:custGeom>
                <a:solidFill>
                  <a:srgbClr val="A8A8A8"/>
                </a:solidFill>
                <a:ln w="9525">
                  <a:noFill/>
                  <a:round/>
                  <a:headEnd/>
                  <a:tailEnd/>
                </a:ln>
              </p:spPr>
              <p:txBody>
                <a:bodyPr/>
                <a:lstStyle/>
                <a:p>
                  <a:endParaRPr lang="pl-PL">
                    <a:latin typeface="+mn-lt"/>
                  </a:endParaRPr>
                </a:p>
              </p:txBody>
            </p:sp>
            <p:sp>
              <p:nvSpPr>
                <p:cNvPr id="136450" name="Freeform 258"/>
                <p:cNvSpPr>
                  <a:spLocks/>
                </p:cNvSpPr>
                <p:nvPr/>
              </p:nvSpPr>
              <p:spPr bwMode="auto">
                <a:xfrm>
                  <a:off x="5017" y="1244"/>
                  <a:ext cx="273" cy="217"/>
                </a:xfrm>
                <a:custGeom>
                  <a:avLst/>
                  <a:gdLst/>
                  <a:ahLst/>
                  <a:cxnLst>
                    <a:cxn ang="0">
                      <a:pos x="0" y="215"/>
                    </a:cxn>
                    <a:cxn ang="0">
                      <a:pos x="269" y="0"/>
                    </a:cxn>
                    <a:cxn ang="0">
                      <a:pos x="269" y="0"/>
                    </a:cxn>
                    <a:cxn ang="0">
                      <a:pos x="269" y="0"/>
                    </a:cxn>
                    <a:cxn ang="0">
                      <a:pos x="271" y="0"/>
                    </a:cxn>
                    <a:cxn ang="0">
                      <a:pos x="271" y="0"/>
                    </a:cxn>
                    <a:cxn ang="0">
                      <a:pos x="271" y="0"/>
                    </a:cxn>
                    <a:cxn ang="0">
                      <a:pos x="271" y="0"/>
                    </a:cxn>
                    <a:cxn ang="0">
                      <a:pos x="271" y="0"/>
                    </a:cxn>
                    <a:cxn ang="0">
                      <a:pos x="271" y="0"/>
                    </a:cxn>
                    <a:cxn ang="0">
                      <a:pos x="272" y="0"/>
                    </a:cxn>
                    <a:cxn ang="0">
                      <a:pos x="272" y="0"/>
                    </a:cxn>
                    <a:cxn ang="0">
                      <a:pos x="272" y="0"/>
                    </a:cxn>
                    <a:cxn ang="0">
                      <a:pos x="272" y="0"/>
                    </a:cxn>
                    <a:cxn ang="0">
                      <a:pos x="272" y="0"/>
                    </a:cxn>
                    <a:cxn ang="0">
                      <a:pos x="273" y="0"/>
                    </a:cxn>
                    <a:cxn ang="0">
                      <a:pos x="273" y="0"/>
                    </a:cxn>
                    <a:cxn ang="0">
                      <a:pos x="273" y="0"/>
                    </a:cxn>
                    <a:cxn ang="0">
                      <a:pos x="4" y="217"/>
                    </a:cxn>
                    <a:cxn ang="0">
                      <a:pos x="4" y="215"/>
                    </a:cxn>
                    <a:cxn ang="0">
                      <a:pos x="4" y="215"/>
                    </a:cxn>
                    <a:cxn ang="0">
                      <a:pos x="4" y="215"/>
                    </a:cxn>
                    <a:cxn ang="0">
                      <a:pos x="4" y="215"/>
                    </a:cxn>
                    <a:cxn ang="0">
                      <a:pos x="4" y="215"/>
                    </a:cxn>
                    <a:cxn ang="0">
                      <a:pos x="2" y="215"/>
                    </a:cxn>
                    <a:cxn ang="0">
                      <a:pos x="2" y="215"/>
                    </a:cxn>
                    <a:cxn ang="0">
                      <a:pos x="2" y="215"/>
                    </a:cxn>
                    <a:cxn ang="0">
                      <a:pos x="2" y="215"/>
                    </a:cxn>
                    <a:cxn ang="0">
                      <a:pos x="1" y="215"/>
                    </a:cxn>
                    <a:cxn ang="0">
                      <a:pos x="1" y="215"/>
                    </a:cxn>
                    <a:cxn ang="0">
                      <a:pos x="1" y="215"/>
                    </a:cxn>
                    <a:cxn ang="0">
                      <a:pos x="1" y="215"/>
                    </a:cxn>
                    <a:cxn ang="0">
                      <a:pos x="1" y="215"/>
                    </a:cxn>
                    <a:cxn ang="0">
                      <a:pos x="0" y="215"/>
                    </a:cxn>
                    <a:cxn ang="0">
                      <a:pos x="0" y="215"/>
                    </a:cxn>
                  </a:cxnLst>
                  <a:rect l="0" t="0" r="r" b="b"/>
                  <a:pathLst>
                    <a:path w="273" h="217">
                      <a:moveTo>
                        <a:pt x="0" y="215"/>
                      </a:moveTo>
                      <a:lnTo>
                        <a:pt x="269" y="0"/>
                      </a:lnTo>
                      <a:lnTo>
                        <a:pt x="269" y="0"/>
                      </a:lnTo>
                      <a:lnTo>
                        <a:pt x="269" y="0"/>
                      </a:lnTo>
                      <a:lnTo>
                        <a:pt x="271" y="0"/>
                      </a:lnTo>
                      <a:lnTo>
                        <a:pt x="271" y="0"/>
                      </a:lnTo>
                      <a:lnTo>
                        <a:pt x="271" y="0"/>
                      </a:lnTo>
                      <a:lnTo>
                        <a:pt x="271" y="0"/>
                      </a:lnTo>
                      <a:lnTo>
                        <a:pt x="271" y="0"/>
                      </a:lnTo>
                      <a:lnTo>
                        <a:pt x="271" y="0"/>
                      </a:lnTo>
                      <a:lnTo>
                        <a:pt x="272" y="0"/>
                      </a:lnTo>
                      <a:lnTo>
                        <a:pt x="272" y="0"/>
                      </a:lnTo>
                      <a:lnTo>
                        <a:pt x="272" y="0"/>
                      </a:lnTo>
                      <a:lnTo>
                        <a:pt x="272" y="0"/>
                      </a:lnTo>
                      <a:lnTo>
                        <a:pt x="272" y="0"/>
                      </a:lnTo>
                      <a:lnTo>
                        <a:pt x="273" y="0"/>
                      </a:lnTo>
                      <a:lnTo>
                        <a:pt x="273" y="0"/>
                      </a:lnTo>
                      <a:lnTo>
                        <a:pt x="273" y="0"/>
                      </a:lnTo>
                      <a:lnTo>
                        <a:pt x="4" y="217"/>
                      </a:lnTo>
                      <a:lnTo>
                        <a:pt x="4" y="215"/>
                      </a:lnTo>
                      <a:lnTo>
                        <a:pt x="4" y="215"/>
                      </a:lnTo>
                      <a:lnTo>
                        <a:pt x="4" y="215"/>
                      </a:lnTo>
                      <a:lnTo>
                        <a:pt x="4" y="215"/>
                      </a:lnTo>
                      <a:lnTo>
                        <a:pt x="4" y="215"/>
                      </a:lnTo>
                      <a:lnTo>
                        <a:pt x="2" y="215"/>
                      </a:lnTo>
                      <a:lnTo>
                        <a:pt x="2" y="215"/>
                      </a:lnTo>
                      <a:lnTo>
                        <a:pt x="2" y="215"/>
                      </a:lnTo>
                      <a:lnTo>
                        <a:pt x="2" y="215"/>
                      </a:lnTo>
                      <a:lnTo>
                        <a:pt x="1" y="215"/>
                      </a:lnTo>
                      <a:lnTo>
                        <a:pt x="1" y="215"/>
                      </a:lnTo>
                      <a:lnTo>
                        <a:pt x="1" y="215"/>
                      </a:lnTo>
                      <a:lnTo>
                        <a:pt x="1" y="215"/>
                      </a:lnTo>
                      <a:lnTo>
                        <a:pt x="1" y="215"/>
                      </a:lnTo>
                      <a:lnTo>
                        <a:pt x="0" y="215"/>
                      </a:lnTo>
                      <a:lnTo>
                        <a:pt x="0" y="215"/>
                      </a:lnTo>
                      <a:close/>
                    </a:path>
                  </a:pathLst>
                </a:custGeom>
                <a:solidFill>
                  <a:srgbClr val="BABABA"/>
                </a:solidFill>
                <a:ln w="9525">
                  <a:noFill/>
                  <a:round/>
                  <a:headEnd/>
                  <a:tailEnd/>
                </a:ln>
              </p:spPr>
              <p:txBody>
                <a:bodyPr/>
                <a:lstStyle/>
                <a:p>
                  <a:endParaRPr lang="pl-PL">
                    <a:latin typeface="+mn-lt"/>
                  </a:endParaRPr>
                </a:p>
              </p:txBody>
            </p:sp>
            <p:sp>
              <p:nvSpPr>
                <p:cNvPr id="136451" name="Freeform 259"/>
                <p:cNvSpPr>
                  <a:spLocks/>
                </p:cNvSpPr>
                <p:nvPr/>
              </p:nvSpPr>
              <p:spPr bwMode="auto">
                <a:xfrm>
                  <a:off x="5021" y="1244"/>
                  <a:ext cx="274" cy="217"/>
                </a:xfrm>
                <a:custGeom>
                  <a:avLst/>
                  <a:gdLst/>
                  <a:ahLst/>
                  <a:cxnLst>
                    <a:cxn ang="0">
                      <a:pos x="0" y="217"/>
                    </a:cxn>
                    <a:cxn ang="0">
                      <a:pos x="269" y="0"/>
                    </a:cxn>
                    <a:cxn ang="0">
                      <a:pos x="269" y="0"/>
                    </a:cxn>
                    <a:cxn ang="0">
                      <a:pos x="270" y="0"/>
                    </a:cxn>
                    <a:cxn ang="0">
                      <a:pos x="270" y="0"/>
                    </a:cxn>
                    <a:cxn ang="0">
                      <a:pos x="270" y="0"/>
                    </a:cxn>
                    <a:cxn ang="0">
                      <a:pos x="270" y="0"/>
                    </a:cxn>
                    <a:cxn ang="0">
                      <a:pos x="272" y="1"/>
                    </a:cxn>
                    <a:cxn ang="0">
                      <a:pos x="272" y="1"/>
                    </a:cxn>
                    <a:cxn ang="0">
                      <a:pos x="272" y="1"/>
                    </a:cxn>
                    <a:cxn ang="0">
                      <a:pos x="272" y="1"/>
                    </a:cxn>
                    <a:cxn ang="0">
                      <a:pos x="272" y="1"/>
                    </a:cxn>
                    <a:cxn ang="0">
                      <a:pos x="273" y="1"/>
                    </a:cxn>
                    <a:cxn ang="0">
                      <a:pos x="273" y="1"/>
                    </a:cxn>
                    <a:cxn ang="0">
                      <a:pos x="273" y="1"/>
                    </a:cxn>
                    <a:cxn ang="0">
                      <a:pos x="273" y="1"/>
                    </a:cxn>
                    <a:cxn ang="0">
                      <a:pos x="274" y="1"/>
                    </a:cxn>
                    <a:cxn ang="0">
                      <a:pos x="274" y="1"/>
                    </a:cxn>
                    <a:cxn ang="0">
                      <a:pos x="5" y="217"/>
                    </a:cxn>
                    <a:cxn ang="0">
                      <a:pos x="5" y="217"/>
                    </a:cxn>
                    <a:cxn ang="0">
                      <a:pos x="5" y="217"/>
                    </a:cxn>
                    <a:cxn ang="0">
                      <a:pos x="5" y="217"/>
                    </a:cxn>
                    <a:cxn ang="0">
                      <a:pos x="5" y="217"/>
                    </a:cxn>
                    <a:cxn ang="0">
                      <a:pos x="4" y="217"/>
                    </a:cxn>
                    <a:cxn ang="0">
                      <a:pos x="4" y="217"/>
                    </a:cxn>
                    <a:cxn ang="0">
                      <a:pos x="4" y="217"/>
                    </a:cxn>
                    <a:cxn ang="0">
                      <a:pos x="2" y="217"/>
                    </a:cxn>
                    <a:cxn ang="0">
                      <a:pos x="2" y="217"/>
                    </a:cxn>
                    <a:cxn ang="0">
                      <a:pos x="2" y="217"/>
                    </a:cxn>
                    <a:cxn ang="0">
                      <a:pos x="2" y="217"/>
                    </a:cxn>
                    <a:cxn ang="0">
                      <a:pos x="2" y="217"/>
                    </a:cxn>
                    <a:cxn ang="0">
                      <a:pos x="1" y="217"/>
                    </a:cxn>
                    <a:cxn ang="0">
                      <a:pos x="1" y="217"/>
                    </a:cxn>
                    <a:cxn ang="0">
                      <a:pos x="1" y="217"/>
                    </a:cxn>
                    <a:cxn ang="0">
                      <a:pos x="0" y="217"/>
                    </a:cxn>
                  </a:cxnLst>
                  <a:rect l="0" t="0" r="r" b="b"/>
                  <a:pathLst>
                    <a:path w="274" h="217">
                      <a:moveTo>
                        <a:pt x="0" y="217"/>
                      </a:moveTo>
                      <a:lnTo>
                        <a:pt x="269" y="0"/>
                      </a:lnTo>
                      <a:lnTo>
                        <a:pt x="269" y="0"/>
                      </a:lnTo>
                      <a:lnTo>
                        <a:pt x="270" y="0"/>
                      </a:lnTo>
                      <a:lnTo>
                        <a:pt x="270" y="0"/>
                      </a:lnTo>
                      <a:lnTo>
                        <a:pt x="270" y="0"/>
                      </a:lnTo>
                      <a:lnTo>
                        <a:pt x="270" y="0"/>
                      </a:lnTo>
                      <a:lnTo>
                        <a:pt x="272" y="1"/>
                      </a:lnTo>
                      <a:lnTo>
                        <a:pt x="272" y="1"/>
                      </a:lnTo>
                      <a:lnTo>
                        <a:pt x="272" y="1"/>
                      </a:lnTo>
                      <a:lnTo>
                        <a:pt x="272" y="1"/>
                      </a:lnTo>
                      <a:lnTo>
                        <a:pt x="272" y="1"/>
                      </a:lnTo>
                      <a:lnTo>
                        <a:pt x="273" y="1"/>
                      </a:lnTo>
                      <a:lnTo>
                        <a:pt x="273" y="1"/>
                      </a:lnTo>
                      <a:lnTo>
                        <a:pt x="273" y="1"/>
                      </a:lnTo>
                      <a:lnTo>
                        <a:pt x="273" y="1"/>
                      </a:lnTo>
                      <a:lnTo>
                        <a:pt x="274" y="1"/>
                      </a:lnTo>
                      <a:lnTo>
                        <a:pt x="274" y="1"/>
                      </a:lnTo>
                      <a:lnTo>
                        <a:pt x="5" y="217"/>
                      </a:lnTo>
                      <a:lnTo>
                        <a:pt x="5" y="217"/>
                      </a:lnTo>
                      <a:lnTo>
                        <a:pt x="5" y="217"/>
                      </a:lnTo>
                      <a:lnTo>
                        <a:pt x="5" y="217"/>
                      </a:lnTo>
                      <a:lnTo>
                        <a:pt x="5" y="217"/>
                      </a:lnTo>
                      <a:lnTo>
                        <a:pt x="4" y="217"/>
                      </a:lnTo>
                      <a:lnTo>
                        <a:pt x="4" y="217"/>
                      </a:lnTo>
                      <a:lnTo>
                        <a:pt x="4" y="217"/>
                      </a:lnTo>
                      <a:lnTo>
                        <a:pt x="2" y="217"/>
                      </a:lnTo>
                      <a:lnTo>
                        <a:pt x="2" y="217"/>
                      </a:lnTo>
                      <a:lnTo>
                        <a:pt x="2" y="217"/>
                      </a:lnTo>
                      <a:lnTo>
                        <a:pt x="2" y="217"/>
                      </a:lnTo>
                      <a:lnTo>
                        <a:pt x="2" y="217"/>
                      </a:lnTo>
                      <a:lnTo>
                        <a:pt x="1" y="217"/>
                      </a:lnTo>
                      <a:lnTo>
                        <a:pt x="1" y="217"/>
                      </a:lnTo>
                      <a:lnTo>
                        <a:pt x="1" y="217"/>
                      </a:lnTo>
                      <a:lnTo>
                        <a:pt x="0" y="217"/>
                      </a:lnTo>
                      <a:close/>
                    </a:path>
                  </a:pathLst>
                </a:custGeom>
                <a:solidFill>
                  <a:srgbClr val="CCCCCC"/>
                </a:solidFill>
                <a:ln w="9525">
                  <a:noFill/>
                  <a:round/>
                  <a:headEnd/>
                  <a:tailEnd/>
                </a:ln>
              </p:spPr>
              <p:txBody>
                <a:bodyPr/>
                <a:lstStyle/>
                <a:p>
                  <a:endParaRPr lang="pl-PL">
                    <a:latin typeface="+mn-lt"/>
                  </a:endParaRPr>
                </a:p>
              </p:txBody>
            </p:sp>
            <p:sp>
              <p:nvSpPr>
                <p:cNvPr id="136452" name="Freeform 260"/>
                <p:cNvSpPr>
                  <a:spLocks/>
                </p:cNvSpPr>
                <p:nvPr/>
              </p:nvSpPr>
              <p:spPr bwMode="auto">
                <a:xfrm>
                  <a:off x="5026" y="1245"/>
                  <a:ext cx="275" cy="218"/>
                </a:xfrm>
                <a:custGeom>
                  <a:avLst/>
                  <a:gdLst/>
                  <a:ahLst/>
                  <a:cxnLst>
                    <a:cxn ang="0">
                      <a:pos x="0" y="216"/>
                    </a:cxn>
                    <a:cxn ang="0">
                      <a:pos x="269" y="0"/>
                    </a:cxn>
                    <a:cxn ang="0">
                      <a:pos x="269" y="0"/>
                    </a:cxn>
                    <a:cxn ang="0">
                      <a:pos x="269" y="0"/>
                    </a:cxn>
                    <a:cxn ang="0">
                      <a:pos x="271" y="0"/>
                    </a:cxn>
                    <a:cxn ang="0">
                      <a:pos x="271" y="0"/>
                    </a:cxn>
                    <a:cxn ang="0">
                      <a:pos x="271" y="0"/>
                    </a:cxn>
                    <a:cxn ang="0">
                      <a:pos x="271" y="0"/>
                    </a:cxn>
                    <a:cxn ang="0">
                      <a:pos x="272" y="0"/>
                    </a:cxn>
                    <a:cxn ang="0">
                      <a:pos x="272" y="0"/>
                    </a:cxn>
                    <a:cxn ang="0">
                      <a:pos x="273" y="1"/>
                    </a:cxn>
                    <a:cxn ang="0">
                      <a:pos x="273" y="1"/>
                    </a:cxn>
                    <a:cxn ang="0">
                      <a:pos x="273" y="1"/>
                    </a:cxn>
                    <a:cxn ang="0">
                      <a:pos x="273" y="1"/>
                    </a:cxn>
                    <a:cxn ang="0">
                      <a:pos x="273" y="1"/>
                    </a:cxn>
                    <a:cxn ang="0">
                      <a:pos x="275" y="1"/>
                    </a:cxn>
                    <a:cxn ang="0">
                      <a:pos x="275" y="1"/>
                    </a:cxn>
                    <a:cxn ang="0">
                      <a:pos x="275" y="1"/>
                    </a:cxn>
                    <a:cxn ang="0">
                      <a:pos x="6" y="218"/>
                    </a:cxn>
                    <a:cxn ang="0">
                      <a:pos x="6" y="218"/>
                    </a:cxn>
                    <a:cxn ang="0">
                      <a:pos x="6" y="218"/>
                    </a:cxn>
                    <a:cxn ang="0">
                      <a:pos x="6" y="218"/>
                    </a:cxn>
                    <a:cxn ang="0">
                      <a:pos x="5" y="218"/>
                    </a:cxn>
                    <a:cxn ang="0">
                      <a:pos x="5" y="217"/>
                    </a:cxn>
                    <a:cxn ang="0">
                      <a:pos x="5" y="217"/>
                    </a:cxn>
                    <a:cxn ang="0">
                      <a:pos x="4" y="217"/>
                    </a:cxn>
                    <a:cxn ang="0">
                      <a:pos x="4" y="217"/>
                    </a:cxn>
                    <a:cxn ang="0">
                      <a:pos x="4" y="217"/>
                    </a:cxn>
                    <a:cxn ang="0">
                      <a:pos x="2" y="217"/>
                    </a:cxn>
                    <a:cxn ang="0">
                      <a:pos x="2" y="217"/>
                    </a:cxn>
                    <a:cxn ang="0">
                      <a:pos x="2" y="216"/>
                    </a:cxn>
                    <a:cxn ang="0">
                      <a:pos x="2" y="216"/>
                    </a:cxn>
                    <a:cxn ang="0">
                      <a:pos x="1" y="216"/>
                    </a:cxn>
                    <a:cxn ang="0">
                      <a:pos x="1" y="216"/>
                    </a:cxn>
                    <a:cxn ang="0">
                      <a:pos x="0" y="216"/>
                    </a:cxn>
                  </a:cxnLst>
                  <a:rect l="0" t="0" r="r" b="b"/>
                  <a:pathLst>
                    <a:path w="275" h="218">
                      <a:moveTo>
                        <a:pt x="0" y="216"/>
                      </a:moveTo>
                      <a:lnTo>
                        <a:pt x="269" y="0"/>
                      </a:lnTo>
                      <a:lnTo>
                        <a:pt x="269" y="0"/>
                      </a:lnTo>
                      <a:lnTo>
                        <a:pt x="269" y="0"/>
                      </a:lnTo>
                      <a:lnTo>
                        <a:pt x="271" y="0"/>
                      </a:lnTo>
                      <a:lnTo>
                        <a:pt x="271" y="0"/>
                      </a:lnTo>
                      <a:lnTo>
                        <a:pt x="271" y="0"/>
                      </a:lnTo>
                      <a:lnTo>
                        <a:pt x="271" y="0"/>
                      </a:lnTo>
                      <a:lnTo>
                        <a:pt x="272" y="0"/>
                      </a:lnTo>
                      <a:lnTo>
                        <a:pt x="272" y="0"/>
                      </a:lnTo>
                      <a:lnTo>
                        <a:pt x="273" y="1"/>
                      </a:lnTo>
                      <a:lnTo>
                        <a:pt x="273" y="1"/>
                      </a:lnTo>
                      <a:lnTo>
                        <a:pt x="273" y="1"/>
                      </a:lnTo>
                      <a:lnTo>
                        <a:pt x="273" y="1"/>
                      </a:lnTo>
                      <a:lnTo>
                        <a:pt x="273" y="1"/>
                      </a:lnTo>
                      <a:lnTo>
                        <a:pt x="275" y="1"/>
                      </a:lnTo>
                      <a:lnTo>
                        <a:pt x="275" y="1"/>
                      </a:lnTo>
                      <a:lnTo>
                        <a:pt x="275" y="1"/>
                      </a:lnTo>
                      <a:lnTo>
                        <a:pt x="6" y="218"/>
                      </a:lnTo>
                      <a:lnTo>
                        <a:pt x="6" y="218"/>
                      </a:lnTo>
                      <a:lnTo>
                        <a:pt x="6" y="218"/>
                      </a:lnTo>
                      <a:lnTo>
                        <a:pt x="6" y="218"/>
                      </a:lnTo>
                      <a:lnTo>
                        <a:pt x="5" y="218"/>
                      </a:lnTo>
                      <a:lnTo>
                        <a:pt x="5" y="217"/>
                      </a:lnTo>
                      <a:lnTo>
                        <a:pt x="5" y="217"/>
                      </a:lnTo>
                      <a:lnTo>
                        <a:pt x="4" y="217"/>
                      </a:lnTo>
                      <a:lnTo>
                        <a:pt x="4" y="217"/>
                      </a:lnTo>
                      <a:lnTo>
                        <a:pt x="4" y="217"/>
                      </a:lnTo>
                      <a:lnTo>
                        <a:pt x="2" y="217"/>
                      </a:lnTo>
                      <a:lnTo>
                        <a:pt x="2" y="217"/>
                      </a:lnTo>
                      <a:lnTo>
                        <a:pt x="2" y="216"/>
                      </a:lnTo>
                      <a:lnTo>
                        <a:pt x="2" y="216"/>
                      </a:lnTo>
                      <a:lnTo>
                        <a:pt x="1" y="216"/>
                      </a:lnTo>
                      <a:lnTo>
                        <a:pt x="1" y="216"/>
                      </a:lnTo>
                      <a:lnTo>
                        <a:pt x="0" y="216"/>
                      </a:lnTo>
                      <a:close/>
                    </a:path>
                  </a:pathLst>
                </a:custGeom>
                <a:solidFill>
                  <a:srgbClr val="DEDEDE"/>
                </a:solidFill>
                <a:ln w="9525">
                  <a:noFill/>
                  <a:round/>
                  <a:headEnd/>
                  <a:tailEnd/>
                </a:ln>
              </p:spPr>
              <p:txBody>
                <a:bodyPr/>
                <a:lstStyle/>
                <a:p>
                  <a:endParaRPr lang="pl-PL">
                    <a:latin typeface="+mn-lt"/>
                  </a:endParaRPr>
                </a:p>
              </p:txBody>
            </p:sp>
            <p:sp>
              <p:nvSpPr>
                <p:cNvPr id="136453" name="Freeform 261"/>
                <p:cNvSpPr>
                  <a:spLocks/>
                </p:cNvSpPr>
                <p:nvPr/>
              </p:nvSpPr>
              <p:spPr bwMode="auto">
                <a:xfrm>
                  <a:off x="5032" y="1246"/>
                  <a:ext cx="279" cy="221"/>
                </a:xfrm>
                <a:custGeom>
                  <a:avLst/>
                  <a:gdLst/>
                  <a:ahLst/>
                  <a:cxnLst>
                    <a:cxn ang="0">
                      <a:pos x="0" y="217"/>
                    </a:cxn>
                    <a:cxn ang="0">
                      <a:pos x="269" y="0"/>
                    </a:cxn>
                    <a:cxn ang="0">
                      <a:pos x="270" y="2"/>
                    </a:cxn>
                    <a:cxn ang="0">
                      <a:pos x="270" y="2"/>
                    </a:cxn>
                    <a:cxn ang="0">
                      <a:pos x="271" y="2"/>
                    </a:cxn>
                    <a:cxn ang="0">
                      <a:pos x="271" y="2"/>
                    </a:cxn>
                    <a:cxn ang="0">
                      <a:pos x="273" y="2"/>
                    </a:cxn>
                    <a:cxn ang="0">
                      <a:pos x="273" y="3"/>
                    </a:cxn>
                    <a:cxn ang="0">
                      <a:pos x="274" y="3"/>
                    </a:cxn>
                    <a:cxn ang="0">
                      <a:pos x="274" y="3"/>
                    </a:cxn>
                    <a:cxn ang="0">
                      <a:pos x="275" y="3"/>
                    </a:cxn>
                    <a:cxn ang="0">
                      <a:pos x="275" y="3"/>
                    </a:cxn>
                    <a:cxn ang="0">
                      <a:pos x="275" y="4"/>
                    </a:cxn>
                    <a:cxn ang="0">
                      <a:pos x="276" y="4"/>
                    </a:cxn>
                    <a:cxn ang="0">
                      <a:pos x="276" y="4"/>
                    </a:cxn>
                    <a:cxn ang="0">
                      <a:pos x="278" y="4"/>
                    </a:cxn>
                    <a:cxn ang="0">
                      <a:pos x="278" y="5"/>
                    </a:cxn>
                    <a:cxn ang="0">
                      <a:pos x="279" y="5"/>
                    </a:cxn>
                    <a:cxn ang="0">
                      <a:pos x="11" y="221"/>
                    </a:cxn>
                    <a:cxn ang="0">
                      <a:pos x="11" y="221"/>
                    </a:cxn>
                    <a:cxn ang="0">
                      <a:pos x="10" y="221"/>
                    </a:cxn>
                    <a:cxn ang="0">
                      <a:pos x="10" y="221"/>
                    </a:cxn>
                    <a:cxn ang="0">
                      <a:pos x="8" y="220"/>
                    </a:cxn>
                    <a:cxn ang="0">
                      <a:pos x="8" y="220"/>
                    </a:cxn>
                    <a:cxn ang="0">
                      <a:pos x="8" y="220"/>
                    </a:cxn>
                    <a:cxn ang="0">
                      <a:pos x="7" y="220"/>
                    </a:cxn>
                    <a:cxn ang="0">
                      <a:pos x="7" y="220"/>
                    </a:cxn>
                    <a:cxn ang="0">
                      <a:pos x="6" y="219"/>
                    </a:cxn>
                    <a:cxn ang="0">
                      <a:pos x="6" y="219"/>
                    </a:cxn>
                    <a:cxn ang="0">
                      <a:pos x="4" y="219"/>
                    </a:cxn>
                    <a:cxn ang="0">
                      <a:pos x="4" y="217"/>
                    </a:cxn>
                    <a:cxn ang="0">
                      <a:pos x="3" y="217"/>
                    </a:cxn>
                    <a:cxn ang="0">
                      <a:pos x="2" y="217"/>
                    </a:cxn>
                    <a:cxn ang="0">
                      <a:pos x="2" y="217"/>
                    </a:cxn>
                    <a:cxn ang="0">
                      <a:pos x="0" y="217"/>
                    </a:cxn>
                  </a:cxnLst>
                  <a:rect l="0" t="0" r="r" b="b"/>
                  <a:pathLst>
                    <a:path w="279" h="221">
                      <a:moveTo>
                        <a:pt x="0" y="217"/>
                      </a:moveTo>
                      <a:lnTo>
                        <a:pt x="269" y="0"/>
                      </a:lnTo>
                      <a:lnTo>
                        <a:pt x="270" y="2"/>
                      </a:lnTo>
                      <a:lnTo>
                        <a:pt x="270" y="2"/>
                      </a:lnTo>
                      <a:lnTo>
                        <a:pt x="271" y="2"/>
                      </a:lnTo>
                      <a:lnTo>
                        <a:pt x="271" y="2"/>
                      </a:lnTo>
                      <a:lnTo>
                        <a:pt x="273" y="2"/>
                      </a:lnTo>
                      <a:lnTo>
                        <a:pt x="273" y="3"/>
                      </a:lnTo>
                      <a:lnTo>
                        <a:pt x="274" y="3"/>
                      </a:lnTo>
                      <a:lnTo>
                        <a:pt x="274" y="3"/>
                      </a:lnTo>
                      <a:lnTo>
                        <a:pt x="275" y="3"/>
                      </a:lnTo>
                      <a:lnTo>
                        <a:pt x="275" y="3"/>
                      </a:lnTo>
                      <a:lnTo>
                        <a:pt x="275" y="4"/>
                      </a:lnTo>
                      <a:lnTo>
                        <a:pt x="276" y="4"/>
                      </a:lnTo>
                      <a:lnTo>
                        <a:pt x="276" y="4"/>
                      </a:lnTo>
                      <a:lnTo>
                        <a:pt x="278" y="4"/>
                      </a:lnTo>
                      <a:lnTo>
                        <a:pt x="278" y="5"/>
                      </a:lnTo>
                      <a:lnTo>
                        <a:pt x="279" y="5"/>
                      </a:lnTo>
                      <a:lnTo>
                        <a:pt x="11" y="221"/>
                      </a:lnTo>
                      <a:lnTo>
                        <a:pt x="11" y="221"/>
                      </a:lnTo>
                      <a:lnTo>
                        <a:pt x="10" y="221"/>
                      </a:lnTo>
                      <a:lnTo>
                        <a:pt x="10" y="221"/>
                      </a:lnTo>
                      <a:lnTo>
                        <a:pt x="8" y="220"/>
                      </a:lnTo>
                      <a:lnTo>
                        <a:pt x="8" y="220"/>
                      </a:lnTo>
                      <a:lnTo>
                        <a:pt x="8" y="220"/>
                      </a:lnTo>
                      <a:lnTo>
                        <a:pt x="7" y="220"/>
                      </a:lnTo>
                      <a:lnTo>
                        <a:pt x="7" y="220"/>
                      </a:lnTo>
                      <a:lnTo>
                        <a:pt x="6" y="219"/>
                      </a:lnTo>
                      <a:lnTo>
                        <a:pt x="6" y="219"/>
                      </a:lnTo>
                      <a:lnTo>
                        <a:pt x="4" y="219"/>
                      </a:lnTo>
                      <a:lnTo>
                        <a:pt x="4" y="217"/>
                      </a:lnTo>
                      <a:lnTo>
                        <a:pt x="3" y="217"/>
                      </a:lnTo>
                      <a:lnTo>
                        <a:pt x="2" y="217"/>
                      </a:lnTo>
                      <a:lnTo>
                        <a:pt x="2" y="217"/>
                      </a:lnTo>
                      <a:lnTo>
                        <a:pt x="0" y="217"/>
                      </a:lnTo>
                      <a:close/>
                    </a:path>
                  </a:pathLst>
                </a:custGeom>
                <a:solidFill>
                  <a:srgbClr val="F2F2F2"/>
                </a:solidFill>
                <a:ln w="9525">
                  <a:noFill/>
                  <a:round/>
                  <a:headEnd/>
                  <a:tailEnd/>
                </a:ln>
              </p:spPr>
              <p:txBody>
                <a:bodyPr/>
                <a:lstStyle/>
                <a:p>
                  <a:endParaRPr lang="pl-PL">
                    <a:latin typeface="+mn-lt"/>
                  </a:endParaRPr>
                </a:p>
              </p:txBody>
            </p:sp>
            <p:sp>
              <p:nvSpPr>
                <p:cNvPr id="136454" name="Freeform 262"/>
                <p:cNvSpPr>
                  <a:spLocks/>
                </p:cNvSpPr>
                <p:nvPr/>
              </p:nvSpPr>
              <p:spPr bwMode="auto">
                <a:xfrm>
                  <a:off x="5043" y="1251"/>
                  <a:ext cx="285" cy="235"/>
                </a:xfrm>
                <a:custGeom>
                  <a:avLst/>
                  <a:gdLst/>
                  <a:ahLst/>
                  <a:cxnLst>
                    <a:cxn ang="0">
                      <a:pos x="0" y="216"/>
                    </a:cxn>
                    <a:cxn ang="0">
                      <a:pos x="268" y="0"/>
                    </a:cxn>
                    <a:cxn ang="0">
                      <a:pos x="268" y="0"/>
                    </a:cxn>
                    <a:cxn ang="0">
                      <a:pos x="269" y="2"/>
                    </a:cxn>
                    <a:cxn ang="0">
                      <a:pos x="269" y="2"/>
                    </a:cxn>
                    <a:cxn ang="0">
                      <a:pos x="271" y="2"/>
                    </a:cxn>
                    <a:cxn ang="0">
                      <a:pos x="271" y="3"/>
                    </a:cxn>
                    <a:cxn ang="0">
                      <a:pos x="272" y="3"/>
                    </a:cxn>
                    <a:cxn ang="0">
                      <a:pos x="272" y="4"/>
                    </a:cxn>
                    <a:cxn ang="0">
                      <a:pos x="273" y="4"/>
                    </a:cxn>
                    <a:cxn ang="0">
                      <a:pos x="275" y="4"/>
                    </a:cxn>
                    <a:cxn ang="0">
                      <a:pos x="275" y="6"/>
                    </a:cxn>
                    <a:cxn ang="0">
                      <a:pos x="276" y="7"/>
                    </a:cxn>
                    <a:cxn ang="0">
                      <a:pos x="277" y="7"/>
                    </a:cxn>
                    <a:cxn ang="0">
                      <a:pos x="279" y="8"/>
                    </a:cxn>
                    <a:cxn ang="0">
                      <a:pos x="279" y="10"/>
                    </a:cxn>
                    <a:cxn ang="0">
                      <a:pos x="279" y="10"/>
                    </a:cxn>
                    <a:cxn ang="0">
                      <a:pos x="280" y="10"/>
                    </a:cxn>
                    <a:cxn ang="0">
                      <a:pos x="280" y="11"/>
                    </a:cxn>
                    <a:cxn ang="0">
                      <a:pos x="281" y="12"/>
                    </a:cxn>
                    <a:cxn ang="0">
                      <a:pos x="281" y="12"/>
                    </a:cxn>
                    <a:cxn ang="0">
                      <a:pos x="281" y="14"/>
                    </a:cxn>
                    <a:cxn ang="0">
                      <a:pos x="282" y="14"/>
                    </a:cxn>
                    <a:cxn ang="0">
                      <a:pos x="284" y="15"/>
                    </a:cxn>
                    <a:cxn ang="0">
                      <a:pos x="285" y="16"/>
                    </a:cxn>
                    <a:cxn ang="0">
                      <a:pos x="285" y="17"/>
                    </a:cxn>
                    <a:cxn ang="0">
                      <a:pos x="20" y="235"/>
                    </a:cxn>
                    <a:cxn ang="0">
                      <a:pos x="20" y="235"/>
                    </a:cxn>
                    <a:cxn ang="0">
                      <a:pos x="18" y="233"/>
                    </a:cxn>
                    <a:cxn ang="0">
                      <a:pos x="18" y="233"/>
                    </a:cxn>
                    <a:cxn ang="0">
                      <a:pos x="17" y="232"/>
                    </a:cxn>
                    <a:cxn ang="0">
                      <a:pos x="17" y="232"/>
                    </a:cxn>
                    <a:cxn ang="0">
                      <a:pos x="17" y="231"/>
                    </a:cxn>
                    <a:cxn ang="0">
                      <a:pos x="16" y="231"/>
                    </a:cxn>
                    <a:cxn ang="0">
                      <a:pos x="16" y="229"/>
                    </a:cxn>
                    <a:cxn ang="0">
                      <a:pos x="14" y="228"/>
                    </a:cxn>
                    <a:cxn ang="0">
                      <a:pos x="13" y="227"/>
                    </a:cxn>
                    <a:cxn ang="0">
                      <a:pos x="12" y="225"/>
                    </a:cxn>
                    <a:cxn ang="0">
                      <a:pos x="10" y="225"/>
                    </a:cxn>
                    <a:cxn ang="0">
                      <a:pos x="10" y="224"/>
                    </a:cxn>
                    <a:cxn ang="0">
                      <a:pos x="9" y="224"/>
                    </a:cxn>
                    <a:cxn ang="0">
                      <a:pos x="9" y="223"/>
                    </a:cxn>
                    <a:cxn ang="0">
                      <a:pos x="8" y="223"/>
                    </a:cxn>
                    <a:cxn ang="0">
                      <a:pos x="8" y="223"/>
                    </a:cxn>
                    <a:cxn ang="0">
                      <a:pos x="6" y="222"/>
                    </a:cxn>
                    <a:cxn ang="0">
                      <a:pos x="6" y="222"/>
                    </a:cxn>
                    <a:cxn ang="0">
                      <a:pos x="5" y="220"/>
                    </a:cxn>
                    <a:cxn ang="0">
                      <a:pos x="5" y="220"/>
                    </a:cxn>
                    <a:cxn ang="0">
                      <a:pos x="4" y="220"/>
                    </a:cxn>
                    <a:cxn ang="0">
                      <a:pos x="4" y="219"/>
                    </a:cxn>
                    <a:cxn ang="0">
                      <a:pos x="3" y="219"/>
                    </a:cxn>
                    <a:cxn ang="0">
                      <a:pos x="3" y="218"/>
                    </a:cxn>
                    <a:cxn ang="0">
                      <a:pos x="1" y="218"/>
                    </a:cxn>
                    <a:cxn ang="0">
                      <a:pos x="1" y="218"/>
                    </a:cxn>
                    <a:cxn ang="0">
                      <a:pos x="0" y="216"/>
                    </a:cxn>
                  </a:cxnLst>
                  <a:rect l="0" t="0" r="r" b="b"/>
                  <a:pathLst>
                    <a:path w="285" h="235">
                      <a:moveTo>
                        <a:pt x="0" y="216"/>
                      </a:moveTo>
                      <a:lnTo>
                        <a:pt x="268" y="0"/>
                      </a:lnTo>
                      <a:lnTo>
                        <a:pt x="268" y="0"/>
                      </a:lnTo>
                      <a:lnTo>
                        <a:pt x="269" y="2"/>
                      </a:lnTo>
                      <a:lnTo>
                        <a:pt x="269" y="2"/>
                      </a:lnTo>
                      <a:lnTo>
                        <a:pt x="271" y="2"/>
                      </a:lnTo>
                      <a:lnTo>
                        <a:pt x="271" y="3"/>
                      </a:lnTo>
                      <a:lnTo>
                        <a:pt x="272" y="3"/>
                      </a:lnTo>
                      <a:lnTo>
                        <a:pt x="272" y="4"/>
                      </a:lnTo>
                      <a:lnTo>
                        <a:pt x="273" y="4"/>
                      </a:lnTo>
                      <a:lnTo>
                        <a:pt x="275" y="4"/>
                      </a:lnTo>
                      <a:lnTo>
                        <a:pt x="275" y="6"/>
                      </a:lnTo>
                      <a:lnTo>
                        <a:pt x="276" y="7"/>
                      </a:lnTo>
                      <a:lnTo>
                        <a:pt x="277" y="7"/>
                      </a:lnTo>
                      <a:lnTo>
                        <a:pt x="279" y="8"/>
                      </a:lnTo>
                      <a:lnTo>
                        <a:pt x="279" y="10"/>
                      </a:lnTo>
                      <a:lnTo>
                        <a:pt x="279" y="10"/>
                      </a:lnTo>
                      <a:lnTo>
                        <a:pt x="280" y="10"/>
                      </a:lnTo>
                      <a:lnTo>
                        <a:pt x="280" y="11"/>
                      </a:lnTo>
                      <a:lnTo>
                        <a:pt x="281" y="12"/>
                      </a:lnTo>
                      <a:lnTo>
                        <a:pt x="281" y="12"/>
                      </a:lnTo>
                      <a:lnTo>
                        <a:pt x="281" y="14"/>
                      </a:lnTo>
                      <a:lnTo>
                        <a:pt x="282" y="14"/>
                      </a:lnTo>
                      <a:lnTo>
                        <a:pt x="284" y="15"/>
                      </a:lnTo>
                      <a:lnTo>
                        <a:pt x="285" y="16"/>
                      </a:lnTo>
                      <a:lnTo>
                        <a:pt x="285" y="17"/>
                      </a:lnTo>
                      <a:lnTo>
                        <a:pt x="20" y="235"/>
                      </a:lnTo>
                      <a:lnTo>
                        <a:pt x="20" y="235"/>
                      </a:lnTo>
                      <a:lnTo>
                        <a:pt x="18" y="233"/>
                      </a:lnTo>
                      <a:lnTo>
                        <a:pt x="18" y="233"/>
                      </a:lnTo>
                      <a:lnTo>
                        <a:pt x="17" y="232"/>
                      </a:lnTo>
                      <a:lnTo>
                        <a:pt x="17" y="232"/>
                      </a:lnTo>
                      <a:lnTo>
                        <a:pt x="17" y="231"/>
                      </a:lnTo>
                      <a:lnTo>
                        <a:pt x="16" y="231"/>
                      </a:lnTo>
                      <a:lnTo>
                        <a:pt x="16" y="229"/>
                      </a:lnTo>
                      <a:lnTo>
                        <a:pt x="14" y="228"/>
                      </a:lnTo>
                      <a:lnTo>
                        <a:pt x="13" y="227"/>
                      </a:lnTo>
                      <a:lnTo>
                        <a:pt x="12" y="225"/>
                      </a:lnTo>
                      <a:lnTo>
                        <a:pt x="10" y="225"/>
                      </a:lnTo>
                      <a:lnTo>
                        <a:pt x="10" y="224"/>
                      </a:lnTo>
                      <a:lnTo>
                        <a:pt x="9" y="224"/>
                      </a:lnTo>
                      <a:lnTo>
                        <a:pt x="9" y="223"/>
                      </a:lnTo>
                      <a:lnTo>
                        <a:pt x="8" y="223"/>
                      </a:lnTo>
                      <a:lnTo>
                        <a:pt x="8" y="223"/>
                      </a:lnTo>
                      <a:lnTo>
                        <a:pt x="6" y="222"/>
                      </a:lnTo>
                      <a:lnTo>
                        <a:pt x="6" y="222"/>
                      </a:lnTo>
                      <a:lnTo>
                        <a:pt x="5" y="220"/>
                      </a:lnTo>
                      <a:lnTo>
                        <a:pt x="5" y="220"/>
                      </a:lnTo>
                      <a:lnTo>
                        <a:pt x="4" y="220"/>
                      </a:lnTo>
                      <a:lnTo>
                        <a:pt x="4" y="219"/>
                      </a:lnTo>
                      <a:lnTo>
                        <a:pt x="3" y="219"/>
                      </a:lnTo>
                      <a:lnTo>
                        <a:pt x="3" y="218"/>
                      </a:lnTo>
                      <a:lnTo>
                        <a:pt x="1" y="218"/>
                      </a:lnTo>
                      <a:lnTo>
                        <a:pt x="1" y="218"/>
                      </a:lnTo>
                      <a:lnTo>
                        <a:pt x="0" y="216"/>
                      </a:lnTo>
                      <a:close/>
                    </a:path>
                  </a:pathLst>
                </a:custGeom>
                <a:solidFill>
                  <a:srgbClr val="FFFFFF"/>
                </a:solidFill>
                <a:ln w="9525">
                  <a:noFill/>
                  <a:round/>
                  <a:headEnd/>
                  <a:tailEnd/>
                </a:ln>
              </p:spPr>
              <p:txBody>
                <a:bodyPr/>
                <a:lstStyle/>
                <a:p>
                  <a:endParaRPr lang="pl-PL">
                    <a:latin typeface="+mn-lt"/>
                  </a:endParaRPr>
                </a:p>
              </p:txBody>
            </p:sp>
            <p:sp>
              <p:nvSpPr>
                <p:cNvPr id="136455" name="Freeform 263"/>
                <p:cNvSpPr>
                  <a:spLocks/>
                </p:cNvSpPr>
                <p:nvPr/>
              </p:nvSpPr>
              <p:spPr bwMode="auto">
                <a:xfrm>
                  <a:off x="5063" y="1268"/>
                  <a:ext cx="272" cy="231"/>
                </a:xfrm>
                <a:custGeom>
                  <a:avLst/>
                  <a:gdLst/>
                  <a:ahLst/>
                  <a:cxnLst>
                    <a:cxn ang="0">
                      <a:pos x="0" y="218"/>
                    </a:cxn>
                    <a:cxn ang="0">
                      <a:pos x="265" y="0"/>
                    </a:cxn>
                    <a:cxn ang="0">
                      <a:pos x="266" y="0"/>
                    </a:cxn>
                    <a:cxn ang="0">
                      <a:pos x="266" y="2"/>
                    </a:cxn>
                    <a:cxn ang="0">
                      <a:pos x="266" y="2"/>
                    </a:cxn>
                    <a:cxn ang="0">
                      <a:pos x="266" y="3"/>
                    </a:cxn>
                    <a:cxn ang="0">
                      <a:pos x="268" y="3"/>
                    </a:cxn>
                    <a:cxn ang="0">
                      <a:pos x="268" y="4"/>
                    </a:cxn>
                    <a:cxn ang="0">
                      <a:pos x="268" y="4"/>
                    </a:cxn>
                    <a:cxn ang="0">
                      <a:pos x="269" y="6"/>
                    </a:cxn>
                    <a:cxn ang="0">
                      <a:pos x="269" y="6"/>
                    </a:cxn>
                    <a:cxn ang="0">
                      <a:pos x="269" y="7"/>
                    </a:cxn>
                    <a:cxn ang="0">
                      <a:pos x="270" y="7"/>
                    </a:cxn>
                    <a:cxn ang="0">
                      <a:pos x="270" y="8"/>
                    </a:cxn>
                    <a:cxn ang="0">
                      <a:pos x="270" y="10"/>
                    </a:cxn>
                    <a:cxn ang="0">
                      <a:pos x="272" y="11"/>
                    </a:cxn>
                    <a:cxn ang="0">
                      <a:pos x="272" y="11"/>
                    </a:cxn>
                    <a:cxn ang="0">
                      <a:pos x="272" y="12"/>
                    </a:cxn>
                    <a:cxn ang="0">
                      <a:pos x="6" y="231"/>
                    </a:cxn>
                    <a:cxn ang="0">
                      <a:pos x="6" y="229"/>
                    </a:cxn>
                    <a:cxn ang="0">
                      <a:pos x="6" y="228"/>
                    </a:cxn>
                    <a:cxn ang="0">
                      <a:pos x="5" y="227"/>
                    </a:cxn>
                    <a:cxn ang="0">
                      <a:pos x="5" y="227"/>
                    </a:cxn>
                    <a:cxn ang="0">
                      <a:pos x="3" y="225"/>
                    </a:cxn>
                    <a:cxn ang="0">
                      <a:pos x="3" y="225"/>
                    </a:cxn>
                    <a:cxn ang="0">
                      <a:pos x="3" y="224"/>
                    </a:cxn>
                    <a:cxn ang="0">
                      <a:pos x="3" y="224"/>
                    </a:cxn>
                    <a:cxn ang="0">
                      <a:pos x="2" y="223"/>
                    </a:cxn>
                    <a:cxn ang="0">
                      <a:pos x="2" y="222"/>
                    </a:cxn>
                    <a:cxn ang="0">
                      <a:pos x="2" y="222"/>
                    </a:cxn>
                    <a:cxn ang="0">
                      <a:pos x="1" y="220"/>
                    </a:cxn>
                    <a:cxn ang="0">
                      <a:pos x="1" y="220"/>
                    </a:cxn>
                    <a:cxn ang="0">
                      <a:pos x="1" y="219"/>
                    </a:cxn>
                    <a:cxn ang="0">
                      <a:pos x="0" y="219"/>
                    </a:cxn>
                    <a:cxn ang="0">
                      <a:pos x="0" y="218"/>
                    </a:cxn>
                  </a:cxnLst>
                  <a:rect l="0" t="0" r="r" b="b"/>
                  <a:pathLst>
                    <a:path w="272" h="231">
                      <a:moveTo>
                        <a:pt x="0" y="218"/>
                      </a:moveTo>
                      <a:lnTo>
                        <a:pt x="265" y="0"/>
                      </a:lnTo>
                      <a:lnTo>
                        <a:pt x="266" y="0"/>
                      </a:lnTo>
                      <a:lnTo>
                        <a:pt x="266" y="2"/>
                      </a:lnTo>
                      <a:lnTo>
                        <a:pt x="266" y="2"/>
                      </a:lnTo>
                      <a:lnTo>
                        <a:pt x="266" y="3"/>
                      </a:lnTo>
                      <a:lnTo>
                        <a:pt x="268" y="3"/>
                      </a:lnTo>
                      <a:lnTo>
                        <a:pt x="268" y="4"/>
                      </a:lnTo>
                      <a:lnTo>
                        <a:pt x="268" y="4"/>
                      </a:lnTo>
                      <a:lnTo>
                        <a:pt x="269" y="6"/>
                      </a:lnTo>
                      <a:lnTo>
                        <a:pt x="269" y="6"/>
                      </a:lnTo>
                      <a:lnTo>
                        <a:pt x="269" y="7"/>
                      </a:lnTo>
                      <a:lnTo>
                        <a:pt x="270" y="7"/>
                      </a:lnTo>
                      <a:lnTo>
                        <a:pt x="270" y="8"/>
                      </a:lnTo>
                      <a:lnTo>
                        <a:pt x="270" y="10"/>
                      </a:lnTo>
                      <a:lnTo>
                        <a:pt x="272" y="11"/>
                      </a:lnTo>
                      <a:lnTo>
                        <a:pt x="272" y="11"/>
                      </a:lnTo>
                      <a:lnTo>
                        <a:pt x="272" y="12"/>
                      </a:lnTo>
                      <a:lnTo>
                        <a:pt x="6" y="231"/>
                      </a:lnTo>
                      <a:lnTo>
                        <a:pt x="6" y="229"/>
                      </a:lnTo>
                      <a:lnTo>
                        <a:pt x="6" y="228"/>
                      </a:lnTo>
                      <a:lnTo>
                        <a:pt x="5" y="227"/>
                      </a:lnTo>
                      <a:lnTo>
                        <a:pt x="5" y="227"/>
                      </a:lnTo>
                      <a:lnTo>
                        <a:pt x="3" y="225"/>
                      </a:lnTo>
                      <a:lnTo>
                        <a:pt x="3" y="225"/>
                      </a:lnTo>
                      <a:lnTo>
                        <a:pt x="3" y="224"/>
                      </a:lnTo>
                      <a:lnTo>
                        <a:pt x="3" y="224"/>
                      </a:lnTo>
                      <a:lnTo>
                        <a:pt x="2" y="223"/>
                      </a:lnTo>
                      <a:lnTo>
                        <a:pt x="2" y="222"/>
                      </a:lnTo>
                      <a:lnTo>
                        <a:pt x="2" y="222"/>
                      </a:lnTo>
                      <a:lnTo>
                        <a:pt x="1" y="220"/>
                      </a:lnTo>
                      <a:lnTo>
                        <a:pt x="1" y="220"/>
                      </a:lnTo>
                      <a:lnTo>
                        <a:pt x="1" y="219"/>
                      </a:lnTo>
                      <a:lnTo>
                        <a:pt x="0" y="219"/>
                      </a:lnTo>
                      <a:lnTo>
                        <a:pt x="0" y="218"/>
                      </a:lnTo>
                      <a:close/>
                    </a:path>
                  </a:pathLst>
                </a:custGeom>
                <a:solidFill>
                  <a:srgbClr val="F2F2F2"/>
                </a:solidFill>
                <a:ln w="9525">
                  <a:noFill/>
                  <a:round/>
                  <a:headEnd/>
                  <a:tailEnd/>
                </a:ln>
              </p:spPr>
              <p:txBody>
                <a:bodyPr/>
                <a:lstStyle/>
                <a:p>
                  <a:endParaRPr lang="pl-PL">
                    <a:latin typeface="+mn-lt"/>
                  </a:endParaRPr>
                </a:p>
              </p:txBody>
            </p:sp>
            <p:sp>
              <p:nvSpPr>
                <p:cNvPr id="136456" name="Freeform 264"/>
                <p:cNvSpPr>
                  <a:spLocks/>
                </p:cNvSpPr>
                <p:nvPr/>
              </p:nvSpPr>
              <p:spPr bwMode="auto">
                <a:xfrm>
                  <a:off x="5069" y="1280"/>
                  <a:ext cx="268" cy="227"/>
                </a:xfrm>
                <a:custGeom>
                  <a:avLst/>
                  <a:gdLst/>
                  <a:ahLst/>
                  <a:cxnLst>
                    <a:cxn ang="0">
                      <a:pos x="266" y="0"/>
                    </a:cxn>
                    <a:cxn ang="0">
                      <a:pos x="266" y="0"/>
                    </a:cxn>
                    <a:cxn ang="0">
                      <a:pos x="266" y="0"/>
                    </a:cxn>
                    <a:cxn ang="0">
                      <a:pos x="266" y="0"/>
                    </a:cxn>
                    <a:cxn ang="0">
                      <a:pos x="266" y="0"/>
                    </a:cxn>
                    <a:cxn ang="0">
                      <a:pos x="266" y="0"/>
                    </a:cxn>
                    <a:cxn ang="0">
                      <a:pos x="266" y="0"/>
                    </a:cxn>
                    <a:cxn ang="0">
                      <a:pos x="266" y="0"/>
                    </a:cxn>
                    <a:cxn ang="0">
                      <a:pos x="266" y="0"/>
                    </a:cxn>
                    <a:cxn ang="0">
                      <a:pos x="266" y="2"/>
                    </a:cxn>
                    <a:cxn ang="0">
                      <a:pos x="267" y="3"/>
                    </a:cxn>
                    <a:cxn ang="0">
                      <a:pos x="267" y="3"/>
                    </a:cxn>
                    <a:cxn ang="0">
                      <a:pos x="267" y="4"/>
                    </a:cxn>
                    <a:cxn ang="0">
                      <a:pos x="268" y="5"/>
                    </a:cxn>
                    <a:cxn ang="0">
                      <a:pos x="268" y="5"/>
                    </a:cxn>
                    <a:cxn ang="0">
                      <a:pos x="268" y="7"/>
                    </a:cxn>
                    <a:cxn ang="0">
                      <a:pos x="268" y="8"/>
                    </a:cxn>
                    <a:cxn ang="0">
                      <a:pos x="3" y="227"/>
                    </a:cxn>
                    <a:cxn ang="0">
                      <a:pos x="3" y="225"/>
                    </a:cxn>
                    <a:cxn ang="0">
                      <a:pos x="3" y="224"/>
                    </a:cxn>
                    <a:cxn ang="0">
                      <a:pos x="3" y="223"/>
                    </a:cxn>
                    <a:cxn ang="0">
                      <a:pos x="1" y="223"/>
                    </a:cxn>
                    <a:cxn ang="0">
                      <a:pos x="1" y="221"/>
                    </a:cxn>
                    <a:cxn ang="0">
                      <a:pos x="1" y="220"/>
                    </a:cxn>
                    <a:cxn ang="0">
                      <a:pos x="0" y="219"/>
                    </a:cxn>
                    <a:cxn ang="0">
                      <a:pos x="0" y="219"/>
                    </a:cxn>
                    <a:cxn ang="0">
                      <a:pos x="0" y="219"/>
                    </a:cxn>
                    <a:cxn ang="0">
                      <a:pos x="0" y="219"/>
                    </a:cxn>
                    <a:cxn ang="0">
                      <a:pos x="0" y="219"/>
                    </a:cxn>
                    <a:cxn ang="0">
                      <a:pos x="0" y="219"/>
                    </a:cxn>
                    <a:cxn ang="0">
                      <a:pos x="0" y="219"/>
                    </a:cxn>
                    <a:cxn ang="0">
                      <a:pos x="0" y="219"/>
                    </a:cxn>
                    <a:cxn ang="0">
                      <a:pos x="0" y="219"/>
                    </a:cxn>
                  </a:cxnLst>
                  <a:rect l="0" t="0" r="r" b="b"/>
                  <a:pathLst>
                    <a:path w="268" h="227">
                      <a:moveTo>
                        <a:pt x="0" y="219"/>
                      </a:moveTo>
                      <a:lnTo>
                        <a:pt x="266" y="0"/>
                      </a:lnTo>
                      <a:lnTo>
                        <a:pt x="266" y="0"/>
                      </a:lnTo>
                      <a:lnTo>
                        <a:pt x="266" y="0"/>
                      </a:lnTo>
                      <a:lnTo>
                        <a:pt x="266" y="0"/>
                      </a:lnTo>
                      <a:lnTo>
                        <a:pt x="266" y="0"/>
                      </a:lnTo>
                      <a:lnTo>
                        <a:pt x="266" y="0"/>
                      </a:lnTo>
                      <a:lnTo>
                        <a:pt x="266" y="0"/>
                      </a:lnTo>
                      <a:lnTo>
                        <a:pt x="266" y="0"/>
                      </a:lnTo>
                      <a:lnTo>
                        <a:pt x="266" y="0"/>
                      </a:lnTo>
                      <a:lnTo>
                        <a:pt x="266" y="0"/>
                      </a:lnTo>
                      <a:lnTo>
                        <a:pt x="266" y="0"/>
                      </a:lnTo>
                      <a:lnTo>
                        <a:pt x="266" y="0"/>
                      </a:lnTo>
                      <a:lnTo>
                        <a:pt x="266" y="0"/>
                      </a:lnTo>
                      <a:lnTo>
                        <a:pt x="266" y="0"/>
                      </a:lnTo>
                      <a:lnTo>
                        <a:pt x="266" y="0"/>
                      </a:lnTo>
                      <a:lnTo>
                        <a:pt x="266" y="0"/>
                      </a:lnTo>
                      <a:lnTo>
                        <a:pt x="266" y="0"/>
                      </a:lnTo>
                      <a:lnTo>
                        <a:pt x="266" y="0"/>
                      </a:lnTo>
                      <a:lnTo>
                        <a:pt x="266" y="2"/>
                      </a:lnTo>
                      <a:lnTo>
                        <a:pt x="267" y="2"/>
                      </a:lnTo>
                      <a:lnTo>
                        <a:pt x="267" y="3"/>
                      </a:lnTo>
                      <a:lnTo>
                        <a:pt x="267" y="3"/>
                      </a:lnTo>
                      <a:lnTo>
                        <a:pt x="267" y="3"/>
                      </a:lnTo>
                      <a:lnTo>
                        <a:pt x="267" y="4"/>
                      </a:lnTo>
                      <a:lnTo>
                        <a:pt x="267" y="4"/>
                      </a:lnTo>
                      <a:lnTo>
                        <a:pt x="267" y="4"/>
                      </a:lnTo>
                      <a:lnTo>
                        <a:pt x="268" y="5"/>
                      </a:lnTo>
                      <a:lnTo>
                        <a:pt x="268" y="5"/>
                      </a:lnTo>
                      <a:lnTo>
                        <a:pt x="268" y="5"/>
                      </a:lnTo>
                      <a:lnTo>
                        <a:pt x="268" y="7"/>
                      </a:lnTo>
                      <a:lnTo>
                        <a:pt x="268" y="7"/>
                      </a:lnTo>
                      <a:lnTo>
                        <a:pt x="268" y="8"/>
                      </a:lnTo>
                      <a:lnTo>
                        <a:pt x="268" y="8"/>
                      </a:lnTo>
                      <a:lnTo>
                        <a:pt x="3" y="227"/>
                      </a:lnTo>
                      <a:lnTo>
                        <a:pt x="3" y="227"/>
                      </a:lnTo>
                      <a:lnTo>
                        <a:pt x="3" y="225"/>
                      </a:lnTo>
                      <a:lnTo>
                        <a:pt x="3" y="225"/>
                      </a:lnTo>
                      <a:lnTo>
                        <a:pt x="3" y="225"/>
                      </a:lnTo>
                      <a:lnTo>
                        <a:pt x="3" y="224"/>
                      </a:lnTo>
                      <a:lnTo>
                        <a:pt x="3" y="224"/>
                      </a:lnTo>
                      <a:lnTo>
                        <a:pt x="3" y="223"/>
                      </a:lnTo>
                      <a:lnTo>
                        <a:pt x="3" y="223"/>
                      </a:lnTo>
                      <a:lnTo>
                        <a:pt x="1" y="223"/>
                      </a:lnTo>
                      <a:lnTo>
                        <a:pt x="1" y="223"/>
                      </a:lnTo>
                      <a:lnTo>
                        <a:pt x="1" y="221"/>
                      </a:lnTo>
                      <a:lnTo>
                        <a:pt x="1" y="221"/>
                      </a:lnTo>
                      <a:lnTo>
                        <a:pt x="1" y="220"/>
                      </a:lnTo>
                      <a:lnTo>
                        <a:pt x="1" y="220"/>
                      </a:lnTo>
                      <a:lnTo>
                        <a:pt x="0" y="219"/>
                      </a:lnTo>
                      <a:lnTo>
                        <a:pt x="0" y="219"/>
                      </a:lnTo>
                      <a:lnTo>
                        <a:pt x="0" y="219"/>
                      </a:lnTo>
                      <a:lnTo>
                        <a:pt x="0" y="219"/>
                      </a:lnTo>
                      <a:lnTo>
                        <a:pt x="0" y="219"/>
                      </a:lnTo>
                      <a:lnTo>
                        <a:pt x="0" y="219"/>
                      </a:lnTo>
                      <a:lnTo>
                        <a:pt x="0" y="219"/>
                      </a:lnTo>
                      <a:lnTo>
                        <a:pt x="0" y="219"/>
                      </a:lnTo>
                      <a:lnTo>
                        <a:pt x="0" y="219"/>
                      </a:lnTo>
                      <a:lnTo>
                        <a:pt x="0" y="219"/>
                      </a:lnTo>
                      <a:lnTo>
                        <a:pt x="0" y="219"/>
                      </a:lnTo>
                      <a:lnTo>
                        <a:pt x="0" y="219"/>
                      </a:lnTo>
                      <a:lnTo>
                        <a:pt x="0" y="219"/>
                      </a:lnTo>
                      <a:lnTo>
                        <a:pt x="0" y="219"/>
                      </a:lnTo>
                      <a:lnTo>
                        <a:pt x="0" y="219"/>
                      </a:lnTo>
                      <a:lnTo>
                        <a:pt x="0" y="219"/>
                      </a:lnTo>
                      <a:lnTo>
                        <a:pt x="0" y="219"/>
                      </a:lnTo>
                      <a:lnTo>
                        <a:pt x="0" y="219"/>
                      </a:lnTo>
                      <a:close/>
                    </a:path>
                  </a:pathLst>
                </a:custGeom>
                <a:solidFill>
                  <a:srgbClr val="DEDEDE"/>
                </a:solidFill>
                <a:ln w="9525">
                  <a:noFill/>
                  <a:round/>
                  <a:headEnd/>
                  <a:tailEnd/>
                </a:ln>
              </p:spPr>
              <p:txBody>
                <a:bodyPr/>
                <a:lstStyle/>
                <a:p>
                  <a:endParaRPr lang="pl-PL">
                    <a:latin typeface="+mn-lt"/>
                  </a:endParaRPr>
                </a:p>
              </p:txBody>
            </p:sp>
            <p:sp>
              <p:nvSpPr>
                <p:cNvPr id="136457" name="Freeform 265"/>
                <p:cNvSpPr>
                  <a:spLocks/>
                </p:cNvSpPr>
                <p:nvPr/>
              </p:nvSpPr>
              <p:spPr bwMode="auto">
                <a:xfrm>
                  <a:off x="5072" y="1288"/>
                  <a:ext cx="267" cy="228"/>
                </a:xfrm>
                <a:custGeom>
                  <a:avLst/>
                  <a:gdLst/>
                  <a:ahLst/>
                  <a:cxnLst>
                    <a:cxn ang="0">
                      <a:pos x="0" y="219"/>
                    </a:cxn>
                    <a:cxn ang="0">
                      <a:pos x="265" y="0"/>
                    </a:cxn>
                    <a:cxn ang="0">
                      <a:pos x="265" y="0"/>
                    </a:cxn>
                    <a:cxn ang="0">
                      <a:pos x="265" y="1"/>
                    </a:cxn>
                    <a:cxn ang="0">
                      <a:pos x="267" y="1"/>
                    </a:cxn>
                    <a:cxn ang="0">
                      <a:pos x="267" y="3"/>
                    </a:cxn>
                    <a:cxn ang="0">
                      <a:pos x="267" y="3"/>
                    </a:cxn>
                    <a:cxn ang="0">
                      <a:pos x="267" y="3"/>
                    </a:cxn>
                    <a:cxn ang="0">
                      <a:pos x="267" y="4"/>
                    </a:cxn>
                    <a:cxn ang="0">
                      <a:pos x="267" y="4"/>
                    </a:cxn>
                    <a:cxn ang="0">
                      <a:pos x="267" y="4"/>
                    </a:cxn>
                    <a:cxn ang="0">
                      <a:pos x="267" y="5"/>
                    </a:cxn>
                    <a:cxn ang="0">
                      <a:pos x="267" y="5"/>
                    </a:cxn>
                    <a:cxn ang="0">
                      <a:pos x="267" y="5"/>
                    </a:cxn>
                    <a:cxn ang="0">
                      <a:pos x="267" y="7"/>
                    </a:cxn>
                    <a:cxn ang="0">
                      <a:pos x="267" y="7"/>
                    </a:cxn>
                    <a:cxn ang="0">
                      <a:pos x="267" y="8"/>
                    </a:cxn>
                    <a:cxn ang="0">
                      <a:pos x="267" y="8"/>
                    </a:cxn>
                    <a:cxn ang="0">
                      <a:pos x="2" y="228"/>
                    </a:cxn>
                    <a:cxn ang="0">
                      <a:pos x="2" y="228"/>
                    </a:cxn>
                    <a:cxn ang="0">
                      <a:pos x="2" y="226"/>
                    </a:cxn>
                    <a:cxn ang="0">
                      <a:pos x="2" y="226"/>
                    </a:cxn>
                    <a:cxn ang="0">
                      <a:pos x="2" y="225"/>
                    </a:cxn>
                    <a:cxn ang="0">
                      <a:pos x="1" y="225"/>
                    </a:cxn>
                    <a:cxn ang="0">
                      <a:pos x="1" y="224"/>
                    </a:cxn>
                    <a:cxn ang="0">
                      <a:pos x="1" y="224"/>
                    </a:cxn>
                    <a:cxn ang="0">
                      <a:pos x="1" y="224"/>
                    </a:cxn>
                    <a:cxn ang="0">
                      <a:pos x="1" y="222"/>
                    </a:cxn>
                    <a:cxn ang="0">
                      <a:pos x="1" y="222"/>
                    </a:cxn>
                    <a:cxn ang="0">
                      <a:pos x="1" y="221"/>
                    </a:cxn>
                    <a:cxn ang="0">
                      <a:pos x="1" y="221"/>
                    </a:cxn>
                    <a:cxn ang="0">
                      <a:pos x="1" y="221"/>
                    </a:cxn>
                    <a:cxn ang="0">
                      <a:pos x="1" y="220"/>
                    </a:cxn>
                    <a:cxn ang="0">
                      <a:pos x="0" y="220"/>
                    </a:cxn>
                    <a:cxn ang="0">
                      <a:pos x="0" y="219"/>
                    </a:cxn>
                  </a:cxnLst>
                  <a:rect l="0" t="0" r="r" b="b"/>
                  <a:pathLst>
                    <a:path w="267" h="228">
                      <a:moveTo>
                        <a:pt x="0" y="219"/>
                      </a:moveTo>
                      <a:lnTo>
                        <a:pt x="265" y="0"/>
                      </a:lnTo>
                      <a:lnTo>
                        <a:pt x="265" y="0"/>
                      </a:lnTo>
                      <a:lnTo>
                        <a:pt x="265" y="1"/>
                      </a:lnTo>
                      <a:lnTo>
                        <a:pt x="267" y="1"/>
                      </a:lnTo>
                      <a:lnTo>
                        <a:pt x="267" y="3"/>
                      </a:lnTo>
                      <a:lnTo>
                        <a:pt x="267" y="3"/>
                      </a:lnTo>
                      <a:lnTo>
                        <a:pt x="267" y="3"/>
                      </a:lnTo>
                      <a:lnTo>
                        <a:pt x="267" y="4"/>
                      </a:lnTo>
                      <a:lnTo>
                        <a:pt x="267" y="4"/>
                      </a:lnTo>
                      <a:lnTo>
                        <a:pt x="267" y="4"/>
                      </a:lnTo>
                      <a:lnTo>
                        <a:pt x="267" y="5"/>
                      </a:lnTo>
                      <a:lnTo>
                        <a:pt x="267" y="5"/>
                      </a:lnTo>
                      <a:lnTo>
                        <a:pt x="267" y="5"/>
                      </a:lnTo>
                      <a:lnTo>
                        <a:pt x="267" y="7"/>
                      </a:lnTo>
                      <a:lnTo>
                        <a:pt x="267" y="7"/>
                      </a:lnTo>
                      <a:lnTo>
                        <a:pt x="267" y="8"/>
                      </a:lnTo>
                      <a:lnTo>
                        <a:pt x="267" y="8"/>
                      </a:lnTo>
                      <a:lnTo>
                        <a:pt x="2" y="228"/>
                      </a:lnTo>
                      <a:lnTo>
                        <a:pt x="2" y="228"/>
                      </a:lnTo>
                      <a:lnTo>
                        <a:pt x="2" y="226"/>
                      </a:lnTo>
                      <a:lnTo>
                        <a:pt x="2" y="226"/>
                      </a:lnTo>
                      <a:lnTo>
                        <a:pt x="2" y="225"/>
                      </a:lnTo>
                      <a:lnTo>
                        <a:pt x="1" y="225"/>
                      </a:lnTo>
                      <a:lnTo>
                        <a:pt x="1" y="224"/>
                      </a:lnTo>
                      <a:lnTo>
                        <a:pt x="1" y="224"/>
                      </a:lnTo>
                      <a:lnTo>
                        <a:pt x="1" y="224"/>
                      </a:lnTo>
                      <a:lnTo>
                        <a:pt x="1" y="222"/>
                      </a:lnTo>
                      <a:lnTo>
                        <a:pt x="1" y="222"/>
                      </a:lnTo>
                      <a:lnTo>
                        <a:pt x="1" y="221"/>
                      </a:lnTo>
                      <a:lnTo>
                        <a:pt x="1" y="221"/>
                      </a:lnTo>
                      <a:lnTo>
                        <a:pt x="1" y="221"/>
                      </a:lnTo>
                      <a:lnTo>
                        <a:pt x="1" y="220"/>
                      </a:lnTo>
                      <a:lnTo>
                        <a:pt x="0" y="220"/>
                      </a:lnTo>
                      <a:lnTo>
                        <a:pt x="0" y="219"/>
                      </a:lnTo>
                      <a:close/>
                    </a:path>
                  </a:pathLst>
                </a:custGeom>
                <a:solidFill>
                  <a:srgbClr val="CCCCCC"/>
                </a:solidFill>
                <a:ln w="9525">
                  <a:noFill/>
                  <a:round/>
                  <a:headEnd/>
                  <a:tailEnd/>
                </a:ln>
              </p:spPr>
              <p:txBody>
                <a:bodyPr/>
                <a:lstStyle/>
                <a:p>
                  <a:endParaRPr lang="pl-PL">
                    <a:latin typeface="+mn-lt"/>
                  </a:endParaRPr>
                </a:p>
              </p:txBody>
            </p:sp>
            <p:sp>
              <p:nvSpPr>
                <p:cNvPr id="136458" name="Freeform 266"/>
                <p:cNvSpPr>
                  <a:spLocks/>
                </p:cNvSpPr>
                <p:nvPr/>
              </p:nvSpPr>
              <p:spPr bwMode="auto">
                <a:xfrm>
                  <a:off x="5074" y="1296"/>
                  <a:ext cx="265" cy="228"/>
                </a:xfrm>
                <a:custGeom>
                  <a:avLst/>
                  <a:gdLst/>
                  <a:ahLst/>
                  <a:cxnLst>
                    <a:cxn ang="0">
                      <a:pos x="0" y="220"/>
                    </a:cxn>
                    <a:cxn ang="0">
                      <a:pos x="265" y="0"/>
                    </a:cxn>
                    <a:cxn ang="0">
                      <a:pos x="265" y="0"/>
                    </a:cxn>
                    <a:cxn ang="0">
                      <a:pos x="265" y="1"/>
                    </a:cxn>
                    <a:cxn ang="0">
                      <a:pos x="265" y="1"/>
                    </a:cxn>
                    <a:cxn ang="0">
                      <a:pos x="265" y="3"/>
                    </a:cxn>
                    <a:cxn ang="0">
                      <a:pos x="265" y="3"/>
                    </a:cxn>
                    <a:cxn ang="0">
                      <a:pos x="265" y="3"/>
                    </a:cxn>
                    <a:cxn ang="0">
                      <a:pos x="265" y="4"/>
                    </a:cxn>
                    <a:cxn ang="0">
                      <a:pos x="265" y="4"/>
                    </a:cxn>
                    <a:cxn ang="0">
                      <a:pos x="265" y="5"/>
                    </a:cxn>
                    <a:cxn ang="0">
                      <a:pos x="265" y="5"/>
                    </a:cxn>
                    <a:cxn ang="0">
                      <a:pos x="265" y="5"/>
                    </a:cxn>
                    <a:cxn ang="0">
                      <a:pos x="265" y="5"/>
                    </a:cxn>
                    <a:cxn ang="0">
                      <a:pos x="265" y="6"/>
                    </a:cxn>
                    <a:cxn ang="0">
                      <a:pos x="265" y="6"/>
                    </a:cxn>
                    <a:cxn ang="0">
                      <a:pos x="265" y="8"/>
                    </a:cxn>
                    <a:cxn ang="0">
                      <a:pos x="265" y="8"/>
                    </a:cxn>
                    <a:cxn ang="0">
                      <a:pos x="0" y="228"/>
                    </a:cxn>
                    <a:cxn ang="0">
                      <a:pos x="0" y="228"/>
                    </a:cxn>
                    <a:cxn ang="0">
                      <a:pos x="0" y="226"/>
                    </a:cxn>
                    <a:cxn ang="0">
                      <a:pos x="0" y="226"/>
                    </a:cxn>
                    <a:cxn ang="0">
                      <a:pos x="0" y="226"/>
                    </a:cxn>
                    <a:cxn ang="0">
                      <a:pos x="0" y="225"/>
                    </a:cxn>
                    <a:cxn ang="0">
                      <a:pos x="0" y="225"/>
                    </a:cxn>
                    <a:cxn ang="0">
                      <a:pos x="0" y="224"/>
                    </a:cxn>
                    <a:cxn ang="0">
                      <a:pos x="0" y="224"/>
                    </a:cxn>
                    <a:cxn ang="0">
                      <a:pos x="0" y="222"/>
                    </a:cxn>
                    <a:cxn ang="0">
                      <a:pos x="0" y="222"/>
                    </a:cxn>
                    <a:cxn ang="0">
                      <a:pos x="0" y="222"/>
                    </a:cxn>
                    <a:cxn ang="0">
                      <a:pos x="0" y="221"/>
                    </a:cxn>
                    <a:cxn ang="0">
                      <a:pos x="0" y="221"/>
                    </a:cxn>
                    <a:cxn ang="0">
                      <a:pos x="0" y="220"/>
                    </a:cxn>
                    <a:cxn ang="0">
                      <a:pos x="0" y="220"/>
                    </a:cxn>
                    <a:cxn ang="0">
                      <a:pos x="0" y="220"/>
                    </a:cxn>
                  </a:cxnLst>
                  <a:rect l="0" t="0" r="r" b="b"/>
                  <a:pathLst>
                    <a:path w="265" h="228">
                      <a:moveTo>
                        <a:pt x="0" y="220"/>
                      </a:moveTo>
                      <a:lnTo>
                        <a:pt x="265" y="0"/>
                      </a:lnTo>
                      <a:lnTo>
                        <a:pt x="265" y="0"/>
                      </a:lnTo>
                      <a:lnTo>
                        <a:pt x="265" y="1"/>
                      </a:lnTo>
                      <a:lnTo>
                        <a:pt x="265" y="1"/>
                      </a:lnTo>
                      <a:lnTo>
                        <a:pt x="265" y="3"/>
                      </a:lnTo>
                      <a:lnTo>
                        <a:pt x="265" y="3"/>
                      </a:lnTo>
                      <a:lnTo>
                        <a:pt x="265" y="3"/>
                      </a:lnTo>
                      <a:lnTo>
                        <a:pt x="265" y="4"/>
                      </a:lnTo>
                      <a:lnTo>
                        <a:pt x="265" y="4"/>
                      </a:lnTo>
                      <a:lnTo>
                        <a:pt x="265" y="5"/>
                      </a:lnTo>
                      <a:lnTo>
                        <a:pt x="265" y="5"/>
                      </a:lnTo>
                      <a:lnTo>
                        <a:pt x="265" y="5"/>
                      </a:lnTo>
                      <a:lnTo>
                        <a:pt x="265" y="5"/>
                      </a:lnTo>
                      <a:lnTo>
                        <a:pt x="265" y="6"/>
                      </a:lnTo>
                      <a:lnTo>
                        <a:pt x="265" y="6"/>
                      </a:lnTo>
                      <a:lnTo>
                        <a:pt x="265" y="8"/>
                      </a:lnTo>
                      <a:lnTo>
                        <a:pt x="265" y="8"/>
                      </a:lnTo>
                      <a:lnTo>
                        <a:pt x="0" y="228"/>
                      </a:lnTo>
                      <a:lnTo>
                        <a:pt x="0" y="228"/>
                      </a:lnTo>
                      <a:lnTo>
                        <a:pt x="0" y="226"/>
                      </a:lnTo>
                      <a:lnTo>
                        <a:pt x="0" y="226"/>
                      </a:lnTo>
                      <a:lnTo>
                        <a:pt x="0" y="226"/>
                      </a:lnTo>
                      <a:lnTo>
                        <a:pt x="0" y="225"/>
                      </a:lnTo>
                      <a:lnTo>
                        <a:pt x="0" y="225"/>
                      </a:lnTo>
                      <a:lnTo>
                        <a:pt x="0" y="224"/>
                      </a:lnTo>
                      <a:lnTo>
                        <a:pt x="0" y="224"/>
                      </a:lnTo>
                      <a:lnTo>
                        <a:pt x="0" y="222"/>
                      </a:lnTo>
                      <a:lnTo>
                        <a:pt x="0" y="222"/>
                      </a:lnTo>
                      <a:lnTo>
                        <a:pt x="0" y="222"/>
                      </a:lnTo>
                      <a:lnTo>
                        <a:pt x="0" y="221"/>
                      </a:lnTo>
                      <a:lnTo>
                        <a:pt x="0" y="221"/>
                      </a:lnTo>
                      <a:lnTo>
                        <a:pt x="0" y="220"/>
                      </a:lnTo>
                      <a:lnTo>
                        <a:pt x="0" y="220"/>
                      </a:lnTo>
                      <a:lnTo>
                        <a:pt x="0" y="220"/>
                      </a:lnTo>
                      <a:close/>
                    </a:path>
                  </a:pathLst>
                </a:custGeom>
                <a:solidFill>
                  <a:srgbClr val="BABABA"/>
                </a:solidFill>
                <a:ln w="9525">
                  <a:noFill/>
                  <a:round/>
                  <a:headEnd/>
                  <a:tailEnd/>
                </a:ln>
              </p:spPr>
              <p:txBody>
                <a:bodyPr/>
                <a:lstStyle/>
                <a:p>
                  <a:endParaRPr lang="pl-PL">
                    <a:latin typeface="+mn-lt"/>
                  </a:endParaRPr>
                </a:p>
              </p:txBody>
            </p:sp>
            <p:sp>
              <p:nvSpPr>
                <p:cNvPr id="136459" name="Freeform 267"/>
                <p:cNvSpPr>
                  <a:spLocks/>
                </p:cNvSpPr>
                <p:nvPr/>
              </p:nvSpPr>
              <p:spPr bwMode="auto">
                <a:xfrm>
                  <a:off x="5073" y="1304"/>
                  <a:ext cx="266" cy="229"/>
                </a:xfrm>
                <a:custGeom>
                  <a:avLst/>
                  <a:gdLst/>
                  <a:ahLst/>
                  <a:cxnLst>
                    <a:cxn ang="0">
                      <a:pos x="1" y="220"/>
                    </a:cxn>
                    <a:cxn ang="0">
                      <a:pos x="266" y="0"/>
                    </a:cxn>
                    <a:cxn ang="0">
                      <a:pos x="266" y="0"/>
                    </a:cxn>
                    <a:cxn ang="0">
                      <a:pos x="266" y="1"/>
                    </a:cxn>
                    <a:cxn ang="0">
                      <a:pos x="266" y="1"/>
                    </a:cxn>
                    <a:cxn ang="0">
                      <a:pos x="266" y="2"/>
                    </a:cxn>
                    <a:cxn ang="0">
                      <a:pos x="266" y="2"/>
                    </a:cxn>
                    <a:cxn ang="0">
                      <a:pos x="266" y="4"/>
                    </a:cxn>
                    <a:cxn ang="0">
                      <a:pos x="266" y="4"/>
                    </a:cxn>
                    <a:cxn ang="0">
                      <a:pos x="266" y="4"/>
                    </a:cxn>
                    <a:cxn ang="0">
                      <a:pos x="266" y="5"/>
                    </a:cxn>
                    <a:cxn ang="0">
                      <a:pos x="266" y="5"/>
                    </a:cxn>
                    <a:cxn ang="0">
                      <a:pos x="266" y="6"/>
                    </a:cxn>
                    <a:cxn ang="0">
                      <a:pos x="266" y="6"/>
                    </a:cxn>
                    <a:cxn ang="0">
                      <a:pos x="266" y="8"/>
                    </a:cxn>
                    <a:cxn ang="0">
                      <a:pos x="266" y="8"/>
                    </a:cxn>
                    <a:cxn ang="0">
                      <a:pos x="266" y="8"/>
                    </a:cxn>
                    <a:cxn ang="0">
                      <a:pos x="266" y="8"/>
                    </a:cxn>
                    <a:cxn ang="0">
                      <a:pos x="0" y="229"/>
                    </a:cxn>
                    <a:cxn ang="0">
                      <a:pos x="0" y="229"/>
                    </a:cxn>
                    <a:cxn ang="0">
                      <a:pos x="0" y="227"/>
                    </a:cxn>
                    <a:cxn ang="0">
                      <a:pos x="0" y="227"/>
                    </a:cxn>
                    <a:cxn ang="0">
                      <a:pos x="1" y="226"/>
                    </a:cxn>
                    <a:cxn ang="0">
                      <a:pos x="1" y="226"/>
                    </a:cxn>
                    <a:cxn ang="0">
                      <a:pos x="1" y="225"/>
                    </a:cxn>
                    <a:cxn ang="0">
                      <a:pos x="1" y="225"/>
                    </a:cxn>
                    <a:cxn ang="0">
                      <a:pos x="1" y="223"/>
                    </a:cxn>
                    <a:cxn ang="0">
                      <a:pos x="1" y="223"/>
                    </a:cxn>
                    <a:cxn ang="0">
                      <a:pos x="1" y="223"/>
                    </a:cxn>
                    <a:cxn ang="0">
                      <a:pos x="1" y="223"/>
                    </a:cxn>
                    <a:cxn ang="0">
                      <a:pos x="1" y="222"/>
                    </a:cxn>
                    <a:cxn ang="0">
                      <a:pos x="1" y="222"/>
                    </a:cxn>
                    <a:cxn ang="0">
                      <a:pos x="1" y="221"/>
                    </a:cxn>
                    <a:cxn ang="0">
                      <a:pos x="1" y="221"/>
                    </a:cxn>
                    <a:cxn ang="0">
                      <a:pos x="1" y="220"/>
                    </a:cxn>
                  </a:cxnLst>
                  <a:rect l="0" t="0" r="r" b="b"/>
                  <a:pathLst>
                    <a:path w="266" h="229">
                      <a:moveTo>
                        <a:pt x="1" y="220"/>
                      </a:moveTo>
                      <a:lnTo>
                        <a:pt x="266" y="0"/>
                      </a:lnTo>
                      <a:lnTo>
                        <a:pt x="266" y="0"/>
                      </a:lnTo>
                      <a:lnTo>
                        <a:pt x="266" y="1"/>
                      </a:lnTo>
                      <a:lnTo>
                        <a:pt x="266" y="1"/>
                      </a:lnTo>
                      <a:lnTo>
                        <a:pt x="266" y="2"/>
                      </a:lnTo>
                      <a:lnTo>
                        <a:pt x="266" y="2"/>
                      </a:lnTo>
                      <a:lnTo>
                        <a:pt x="266" y="4"/>
                      </a:lnTo>
                      <a:lnTo>
                        <a:pt x="266" y="4"/>
                      </a:lnTo>
                      <a:lnTo>
                        <a:pt x="266" y="4"/>
                      </a:lnTo>
                      <a:lnTo>
                        <a:pt x="266" y="5"/>
                      </a:lnTo>
                      <a:lnTo>
                        <a:pt x="266" y="5"/>
                      </a:lnTo>
                      <a:lnTo>
                        <a:pt x="266" y="6"/>
                      </a:lnTo>
                      <a:lnTo>
                        <a:pt x="266" y="6"/>
                      </a:lnTo>
                      <a:lnTo>
                        <a:pt x="266" y="8"/>
                      </a:lnTo>
                      <a:lnTo>
                        <a:pt x="266" y="8"/>
                      </a:lnTo>
                      <a:lnTo>
                        <a:pt x="266" y="8"/>
                      </a:lnTo>
                      <a:lnTo>
                        <a:pt x="266" y="8"/>
                      </a:lnTo>
                      <a:lnTo>
                        <a:pt x="0" y="229"/>
                      </a:lnTo>
                      <a:lnTo>
                        <a:pt x="0" y="229"/>
                      </a:lnTo>
                      <a:lnTo>
                        <a:pt x="0" y="227"/>
                      </a:lnTo>
                      <a:lnTo>
                        <a:pt x="0" y="227"/>
                      </a:lnTo>
                      <a:lnTo>
                        <a:pt x="1" y="226"/>
                      </a:lnTo>
                      <a:lnTo>
                        <a:pt x="1" y="226"/>
                      </a:lnTo>
                      <a:lnTo>
                        <a:pt x="1" y="225"/>
                      </a:lnTo>
                      <a:lnTo>
                        <a:pt x="1" y="225"/>
                      </a:lnTo>
                      <a:lnTo>
                        <a:pt x="1" y="223"/>
                      </a:lnTo>
                      <a:lnTo>
                        <a:pt x="1" y="223"/>
                      </a:lnTo>
                      <a:lnTo>
                        <a:pt x="1" y="223"/>
                      </a:lnTo>
                      <a:lnTo>
                        <a:pt x="1" y="223"/>
                      </a:lnTo>
                      <a:lnTo>
                        <a:pt x="1" y="222"/>
                      </a:lnTo>
                      <a:lnTo>
                        <a:pt x="1" y="222"/>
                      </a:lnTo>
                      <a:lnTo>
                        <a:pt x="1" y="221"/>
                      </a:lnTo>
                      <a:lnTo>
                        <a:pt x="1" y="221"/>
                      </a:lnTo>
                      <a:lnTo>
                        <a:pt x="1" y="220"/>
                      </a:lnTo>
                      <a:close/>
                    </a:path>
                  </a:pathLst>
                </a:custGeom>
                <a:solidFill>
                  <a:srgbClr val="A8A8A8"/>
                </a:solidFill>
                <a:ln w="9525">
                  <a:noFill/>
                  <a:round/>
                  <a:headEnd/>
                  <a:tailEnd/>
                </a:ln>
              </p:spPr>
              <p:txBody>
                <a:bodyPr/>
                <a:lstStyle/>
                <a:p>
                  <a:endParaRPr lang="pl-PL">
                    <a:latin typeface="+mn-lt"/>
                  </a:endParaRPr>
                </a:p>
              </p:txBody>
            </p:sp>
            <p:sp>
              <p:nvSpPr>
                <p:cNvPr id="136460" name="Freeform 268"/>
                <p:cNvSpPr>
                  <a:spLocks/>
                </p:cNvSpPr>
                <p:nvPr/>
              </p:nvSpPr>
              <p:spPr bwMode="auto">
                <a:xfrm>
                  <a:off x="5066" y="1312"/>
                  <a:ext cx="273" cy="235"/>
                </a:xfrm>
                <a:custGeom>
                  <a:avLst/>
                  <a:gdLst/>
                  <a:ahLst/>
                  <a:cxnLst>
                    <a:cxn ang="0">
                      <a:pos x="7" y="221"/>
                    </a:cxn>
                    <a:cxn ang="0">
                      <a:pos x="273" y="0"/>
                    </a:cxn>
                    <a:cxn ang="0">
                      <a:pos x="271" y="1"/>
                    </a:cxn>
                    <a:cxn ang="0">
                      <a:pos x="271" y="2"/>
                    </a:cxn>
                    <a:cxn ang="0">
                      <a:pos x="271" y="4"/>
                    </a:cxn>
                    <a:cxn ang="0">
                      <a:pos x="270" y="4"/>
                    </a:cxn>
                    <a:cxn ang="0">
                      <a:pos x="270" y="5"/>
                    </a:cxn>
                    <a:cxn ang="0">
                      <a:pos x="270" y="5"/>
                    </a:cxn>
                    <a:cxn ang="0">
                      <a:pos x="270" y="6"/>
                    </a:cxn>
                    <a:cxn ang="0">
                      <a:pos x="270" y="8"/>
                    </a:cxn>
                    <a:cxn ang="0">
                      <a:pos x="269" y="8"/>
                    </a:cxn>
                    <a:cxn ang="0">
                      <a:pos x="269" y="9"/>
                    </a:cxn>
                    <a:cxn ang="0">
                      <a:pos x="269" y="9"/>
                    </a:cxn>
                    <a:cxn ang="0">
                      <a:pos x="267" y="10"/>
                    </a:cxn>
                    <a:cxn ang="0">
                      <a:pos x="267" y="11"/>
                    </a:cxn>
                    <a:cxn ang="0">
                      <a:pos x="267" y="11"/>
                    </a:cxn>
                    <a:cxn ang="0">
                      <a:pos x="266" y="13"/>
                    </a:cxn>
                    <a:cxn ang="0">
                      <a:pos x="266" y="13"/>
                    </a:cxn>
                    <a:cxn ang="0">
                      <a:pos x="0" y="235"/>
                    </a:cxn>
                    <a:cxn ang="0">
                      <a:pos x="2" y="234"/>
                    </a:cxn>
                    <a:cxn ang="0">
                      <a:pos x="2" y="232"/>
                    </a:cxn>
                    <a:cxn ang="0">
                      <a:pos x="2" y="232"/>
                    </a:cxn>
                    <a:cxn ang="0">
                      <a:pos x="3" y="231"/>
                    </a:cxn>
                    <a:cxn ang="0">
                      <a:pos x="3" y="230"/>
                    </a:cxn>
                    <a:cxn ang="0">
                      <a:pos x="4" y="230"/>
                    </a:cxn>
                    <a:cxn ang="0">
                      <a:pos x="4" y="229"/>
                    </a:cxn>
                    <a:cxn ang="0">
                      <a:pos x="4" y="229"/>
                    </a:cxn>
                    <a:cxn ang="0">
                      <a:pos x="4" y="227"/>
                    </a:cxn>
                    <a:cxn ang="0">
                      <a:pos x="6" y="226"/>
                    </a:cxn>
                    <a:cxn ang="0">
                      <a:pos x="6" y="226"/>
                    </a:cxn>
                    <a:cxn ang="0">
                      <a:pos x="6" y="225"/>
                    </a:cxn>
                    <a:cxn ang="0">
                      <a:pos x="6" y="223"/>
                    </a:cxn>
                    <a:cxn ang="0">
                      <a:pos x="7" y="223"/>
                    </a:cxn>
                    <a:cxn ang="0">
                      <a:pos x="7" y="222"/>
                    </a:cxn>
                    <a:cxn ang="0">
                      <a:pos x="7" y="221"/>
                    </a:cxn>
                  </a:cxnLst>
                  <a:rect l="0" t="0" r="r" b="b"/>
                  <a:pathLst>
                    <a:path w="273" h="235">
                      <a:moveTo>
                        <a:pt x="7" y="221"/>
                      </a:moveTo>
                      <a:lnTo>
                        <a:pt x="273" y="0"/>
                      </a:lnTo>
                      <a:lnTo>
                        <a:pt x="271" y="1"/>
                      </a:lnTo>
                      <a:lnTo>
                        <a:pt x="271" y="2"/>
                      </a:lnTo>
                      <a:lnTo>
                        <a:pt x="271" y="4"/>
                      </a:lnTo>
                      <a:lnTo>
                        <a:pt x="270" y="4"/>
                      </a:lnTo>
                      <a:lnTo>
                        <a:pt x="270" y="5"/>
                      </a:lnTo>
                      <a:lnTo>
                        <a:pt x="270" y="5"/>
                      </a:lnTo>
                      <a:lnTo>
                        <a:pt x="270" y="6"/>
                      </a:lnTo>
                      <a:lnTo>
                        <a:pt x="270" y="8"/>
                      </a:lnTo>
                      <a:lnTo>
                        <a:pt x="269" y="8"/>
                      </a:lnTo>
                      <a:lnTo>
                        <a:pt x="269" y="9"/>
                      </a:lnTo>
                      <a:lnTo>
                        <a:pt x="269" y="9"/>
                      </a:lnTo>
                      <a:lnTo>
                        <a:pt x="267" y="10"/>
                      </a:lnTo>
                      <a:lnTo>
                        <a:pt x="267" y="11"/>
                      </a:lnTo>
                      <a:lnTo>
                        <a:pt x="267" y="11"/>
                      </a:lnTo>
                      <a:lnTo>
                        <a:pt x="266" y="13"/>
                      </a:lnTo>
                      <a:lnTo>
                        <a:pt x="266" y="13"/>
                      </a:lnTo>
                      <a:lnTo>
                        <a:pt x="0" y="235"/>
                      </a:lnTo>
                      <a:lnTo>
                        <a:pt x="2" y="234"/>
                      </a:lnTo>
                      <a:lnTo>
                        <a:pt x="2" y="232"/>
                      </a:lnTo>
                      <a:lnTo>
                        <a:pt x="2" y="232"/>
                      </a:lnTo>
                      <a:lnTo>
                        <a:pt x="3" y="231"/>
                      </a:lnTo>
                      <a:lnTo>
                        <a:pt x="3" y="230"/>
                      </a:lnTo>
                      <a:lnTo>
                        <a:pt x="4" y="230"/>
                      </a:lnTo>
                      <a:lnTo>
                        <a:pt x="4" y="229"/>
                      </a:lnTo>
                      <a:lnTo>
                        <a:pt x="4" y="229"/>
                      </a:lnTo>
                      <a:lnTo>
                        <a:pt x="4" y="227"/>
                      </a:lnTo>
                      <a:lnTo>
                        <a:pt x="6" y="226"/>
                      </a:lnTo>
                      <a:lnTo>
                        <a:pt x="6" y="226"/>
                      </a:lnTo>
                      <a:lnTo>
                        <a:pt x="6" y="225"/>
                      </a:lnTo>
                      <a:lnTo>
                        <a:pt x="6" y="223"/>
                      </a:lnTo>
                      <a:lnTo>
                        <a:pt x="7" y="223"/>
                      </a:lnTo>
                      <a:lnTo>
                        <a:pt x="7" y="222"/>
                      </a:lnTo>
                      <a:lnTo>
                        <a:pt x="7" y="221"/>
                      </a:lnTo>
                      <a:close/>
                    </a:path>
                  </a:pathLst>
                </a:custGeom>
                <a:solidFill>
                  <a:srgbClr val="969696"/>
                </a:solidFill>
                <a:ln w="9525">
                  <a:noFill/>
                  <a:round/>
                  <a:headEnd/>
                  <a:tailEnd/>
                </a:ln>
              </p:spPr>
              <p:txBody>
                <a:bodyPr/>
                <a:lstStyle/>
                <a:p>
                  <a:endParaRPr lang="pl-PL">
                    <a:latin typeface="+mn-lt"/>
                  </a:endParaRPr>
                </a:p>
              </p:txBody>
            </p:sp>
            <p:sp>
              <p:nvSpPr>
                <p:cNvPr id="136461" name="Freeform 269"/>
                <p:cNvSpPr>
                  <a:spLocks/>
                </p:cNvSpPr>
                <p:nvPr/>
              </p:nvSpPr>
              <p:spPr bwMode="auto">
                <a:xfrm>
                  <a:off x="5060" y="1325"/>
                  <a:ext cx="272" cy="230"/>
                </a:xfrm>
                <a:custGeom>
                  <a:avLst/>
                  <a:gdLst/>
                  <a:ahLst/>
                  <a:cxnLst>
                    <a:cxn ang="0">
                      <a:pos x="6" y="222"/>
                    </a:cxn>
                    <a:cxn ang="0">
                      <a:pos x="272" y="0"/>
                    </a:cxn>
                    <a:cxn ang="0">
                      <a:pos x="272" y="1"/>
                    </a:cxn>
                    <a:cxn ang="0">
                      <a:pos x="271" y="1"/>
                    </a:cxn>
                    <a:cxn ang="0">
                      <a:pos x="271" y="2"/>
                    </a:cxn>
                    <a:cxn ang="0">
                      <a:pos x="269" y="2"/>
                    </a:cxn>
                    <a:cxn ang="0">
                      <a:pos x="269" y="2"/>
                    </a:cxn>
                    <a:cxn ang="0">
                      <a:pos x="269" y="4"/>
                    </a:cxn>
                    <a:cxn ang="0">
                      <a:pos x="269" y="4"/>
                    </a:cxn>
                    <a:cxn ang="0">
                      <a:pos x="268" y="5"/>
                    </a:cxn>
                    <a:cxn ang="0">
                      <a:pos x="268" y="5"/>
                    </a:cxn>
                    <a:cxn ang="0">
                      <a:pos x="268" y="5"/>
                    </a:cxn>
                    <a:cxn ang="0">
                      <a:pos x="267" y="6"/>
                    </a:cxn>
                    <a:cxn ang="0">
                      <a:pos x="267" y="6"/>
                    </a:cxn>
                    <a:cxn ang="0">
                      <a:pos x="267" y="6"/>
                    </a:cxn>
                    <a:cxn ang="0">
                      <a:pos x="265" y="8"/>
                    </a:cxn>
                    <a:cxn ang="0">
                      <a:pos x="265" y="8"/>
                    </a:cxn>
                    <a:cxn ang="0">
                      <a:pos x="264" y="8"/>
                    </a:cxn>
                    <a:cxn ang="0">
                      <a:pos x="0" y="230"/>
                    </a:cxn>
                    <a:cxn ang="0">
                      <a:pos x="0" y="229"/>
                    </a:cxn>
                    <a:cxn ang="0">
                      <a:pos x="1" y="229"/>
                    </a:cxn>
                    <a:cxn ang="0">
                      <a:pos x="1" y="229"/>
                    </a:cxn>
                    <a:cxn ang="0">
                      <a:pos x="1" y="227"/>
                    </a:cxn>
                    <a:cxn ang="0">
                      <a:pos x="3" y="227"/>
                    </a:cxn>
                    <a:cxn ang="0">
                      <a:pos x="3" y="227"/>
                    </a:cxn>
                    <a:cxn ang="0">
                      <a:pos x="4" y="226"/>
                    </a:cxn>
                    <a:cxn ang="0">
                      <a:pos x="4" y="226"/>
                    </a:cxn>
                    <a:cxn ang="0">
                      <a:pos x="4" y="225"/>
                    </a:cxn>
                    <a:cxn ang="0">
                      <a:pos x="5" y="225"/>
                    </a:cxn>
                    <a:cxn ang="0">
                      <a:pos x="5" y="225"/>
                    </a:cxn>
                    <a:cxn ang="0">
                      <a:pos x="6" y="225"/>
                    </a:cxn>
                    <a:cxn ang="0">
                      <a:pos x="6" y="223"/>
                    </a:cxn>
                    <a:cxn ang="0">
                      <a:pos x="6" y="222"/>
                    </a:cxn>
                    <a:cxn ang="0">
                      <a:pos x="6" y="222"/>
                    </a:cxn>
                    <a:cxn ang="0">
                      <a:pos x="6" y="222"/>
                    </a:cxn>
                  </a:cxnLst>
                  <a:rect l="0" t="0" r="r" b="b"/>
                  <a:pathLst>
                    <a:path w="272" h="230">
                      <a:moveTo>
                        <a:pt x="6" y="222"/>
                      </a:moveTo>
                      <a:lnTo>
                        <a:pt x="272" y="0"/>
                      </a:lnTo>
                      <a:lnTo>
                        <a:pt x="272" y="1"/>
                      </a:lnTo>
                      <a:lnTo>
                        <a:pt x="271" y="1"/>
                      </a:lnTo>
                      <a:lnTo>
                        <a:pt x="271" y="2"/>
                      </a:lnTo>
                      <a:lnTo>
                        <a:pt x="269" y="2"/>
                      </a:lnTo>
                      <a:lnTo>
                        <a:pt x="269" y="2"/>
                      </a:lnTo>
                      <a:lnTo>
                        <a:pt x="269" y="4"/>
                      </a:lnTo>
                      <a:lnTo>
                        <a:pt x="269" y="4"/>
                      </a:lnTo>
                      <a:lnTo>
                        <a:pt x="268" y="5"/>
                      </a:lnTo>
                      <a:lnTo>
                        <a:pt x="268" y="5"/>
                      </a:lnTo>
                      <a:lnTo>
                        <a:pt x="268" y="5"/>
                      </a:lnTo>
                      <a:lnTo>
                        <a:pt x="267" y="6"/>
                      </a:lnTo>
                      <a:lnTo>
                        <a:pt x="267" y="6"/>
                      </a:lnTo>
                      <a:lnTo>
                        <a:pt x="267" y="6"/>
                      </a:lnTo>
                      <a:lnTo>
                        <a:pt x="265" y="8"/>
                      </a:lnTo>
                      <a:lnTo>
                        <a:pt x="265" y="8"/>
                      </a:lnTo>
                      <a:lnTo>
                        <a:pt x="264" y="8"/>
                      </a:lnTo>
                      <a:lnTo>
                        <a:pt x="0" y="230"/>
                      </a:lnTo>
                      <a:lnTo>
                        <a:pt x="0" y="229"/>
                      </a:lnTo>
                      <a:lnTo>
                        <a:pt x="1" y="229"/>
                      </a:lnTo>
                      <a:lnTo>
                        <a:pt x="1" y="229"/>
                      </a:lnTo>
                      <a:lnTo>
                        <a:pt x="1" y="227"/>
                      </a:lnTo>
                      <a:lnTo>
                        <a:pt x="3" y="227"/>
                      </a:lnTo>
                      <a:lnTo>
                        <a:pt x="3" y="227"/>
                      </a:lnTo>
                      <a:lnTo>
                        <a:pt x="4" y="226"/>
                      </a:lnTo>
                      <a:lnTo>
                        <a:pt x="4" y="226"/>
                      </a:lnTo>
                      <a:lnTo>
                        <a:pt x="4" y="225"/>
                      </a:lnTo>
                      <a:lnTo>
                        <a:pt x="5" y="225"/>
                      </a:lnTo>
                      <a:lnTo>
                        <a:pt x="5" y="225"/>
                      </a:lnTo>
                      <a:lnTo>
                        <a:pt x="6" y="225"/>
                      </a:lnTo>
                      <a:lnTo>
                        <a:pt x="6" y="223"/>
                      </a:lnTo>
                      <a:lnTo>
                        <a:pt x="6" y="222"/>
                      </a:lnTo>
                      <a:lnTo>
                        <a:pt x="6" y="222"/>
                      </a:lnTo>
                      <a:lnTo>
                        <a:pt x="6" y="222"/>
                      </a:lnTo>
                      <a:close/>
                    </a:path>
                  </a:pathLst>
                </a:custGeom>
                <a:solidFill>
                  <a:srgbClr val="858585"/>
                </a:solidFill>
                <a:ln w="9525">
                  <a:noFill/>
                  <a:round/>
                  <a:headEnd/>
                  <a:tailEnd/>
                </a:ln>
              </p:spPr>
              <p:txBody>
                <a:bodyPr/>
                <a:lstStyle/>
                <a:p>
                  <a:endParaRPr lang="pl-PL">
                    <a:latin typeface="+mn-lt"/>
                  </a:endParaRPr>
                </a:p>
              </p:txBody>
            </p:sp>
            <p:sp>
              <p:nvSpPr>
                <p:cNvPr id="136462" name="Freeform 270"/>
                <p:cNvSpPr>
                  <a:spLocks/>
                </p:cNvSpPr>
                <p:nvPr/>
              </p:nvSpPr>
              <p:spPr bwMode="auto">
                <a:xfrm>
                  <a:off x="5180" y="1251"/>
                  <a:ext cx="149" cy="157"/>
                </a:xfrm>
                <a:custGeom>
                  <a:avLst/>
                  <a:gdLst/>
                  <a:ahLst/>
                  <a:cxnLst>
                    <a:cxn ang="0">
                      <a:pos x="58" y="155"/>
                    </a:cxn>
                    <a:cxn ang="0">
                      <a:pos x="62" y="151"/>
                    </a:cxn>
                    <a:cxn ang="0">
                      <a:pos x="64" y="146"/>
                    </a:cxn>
                    <a:cxn ang="0">
                      <a:pos x="67" y="142"/>
                    </a:cxn>
                    <a:cxn ang="0">
                      <a:pos x="68" y="137"/>
                    </a:cxn>
                    <a:cxn ang="0">
                      <a:pos x="70" y="131"/>
                    </a:cxn>
                    <a:cxn ang="0">
                      <a:pos x="70" y="126"/>
                    </a:cxn>
                    <a:cxn ang="0">
                      <a:pos x="70" y="120"/>
                    </a:cxn>
                    <a:cxn ang="0">
                      <a:pos x="70" y="114"/>
                    </a:cxn>
                    <a:cxn ang="0">
                      <a:pos x="68" y="109"/>
                    </a:cxn>
                    <a:cxn ang="0">
                      <a:pos x="66" y="104"/>
                    </a:cxn>
                    <a:cxn ang="0">
                      <a:pos x="62" y="96"/>
                    </a:cxn>
                    <a:cxn ang="0">
                      <a:pos x="58" y="89"/>
                    </a:cxn>
                    <a:cxn ang="0">
                      <a:pos x="53" y="83"/>
                    </a:cxn>
                    <a:cxn ang="0">
                      <a:pos x="46" y="78"/>
                    </a:cxn>
                    <a:cxn ang="0">
                      <a:pos x="40" y="74"/>
                    </a:cxn>
                    <a:cxn ang="0">
                      <a:pos x="33" y="70"/>
                    </a:cxn>
                    <a:cxn ang="0">
                      <a:pos x="26" y="67"/>
                    </a:cxn>
                    <a:cxn ang="0">
                      <a:pos x="20" y="66"/>
                    </a:cxn>
                    <a:cxn ang="0">
                      <a:pos x="12" y="65"/>
                    </a:cxn>
                    <a:cxn ang="0">
                      <a:pos x="5" y="66"/>
                    </a:cxn>
                    <a:cxn ang="0">
                      <a:pos x="81" y="2"/>
                    </a:cxn>
                    <a:cxn ang="0">
                      <a:pos x="88" y="0"/>
                    </a:cxn>
                    <a:cxn ang="0">
                      <a:pos x="96" y="0"/>
                    </a:cxn>
                    <a:cxn ang="0">
                      <a:pos x="102" y="0"/>
                    </a:cxn>
                    <a:cxn ang="0">
                      <a:pos x="109" y="3"/>
                    </a:cxn>
                    <a:cxn ang="0">
                      <a:pos x="117" y="7"/>
                    </a:cxn>
                    <a:cxn ang="0">
                      <a:pos x="122" y="10"/>
                    </a:cxn>
                    <a:cxn ang="0">
                      <a:pos x="128" y="15"/>
                    </a:cxn>
                    <a:cxn ang="0">
                      <a:pos x="134" y="20"/>
                    </a:cxn>
                    <a:cxn ang="0">
                      <a:pos x="139" y="25"/>
                    </a:cxn>
                    <a:cxn ang="0">
                      <a:pos x="143" y="33"/>
                    </a:cxn>
                    <a:cxn ang="0">
                      <a:pos x="145" y="40"/>
                    </a:cxn>
                    <a:cxn ang="0">
                      <a:pos x="148" y="45"/>
                    </a:cxn>
                    <a:cxn ang="0">
                      <a:pos x="149" y="50"/>
                    </a:cxn>
                    <a:cxn ang="0">
                      <a:pos x="149" y="57"/>
                    </a:cxn>
                    <a:cxn ang="0">
                      <a:pos x="149" y="62"/>
                    </a:cxn>
                    <a:cxn ang="0">
                      <a:pos x="148" y="67"/>
                    </a:cxn>
                    <a:cxn ang="0">
                      <a:pos x="147" y="72"/>
                    </a:cxn>
                    <a:cxn ang="0">
                      <a:pos x="145" y="78"/>
                    </a:cxn>
                    <a:cxn ang="0">
                      <a:pos x="143" y="82"/>
                    </a:cxn>
                    <a:cxn ang="0">
                      <a:pos x="140" y="86"/>
                    </a:cxn>
                    <a:cxn ang="0">
                      <a:pos x="136" y="89"/>
                    </a:cxn>
                    <a:cxn ang="0">
                      <a:pos x="132" y="93"/>
                    </a:cxn>
                    <a:cxn ang="0">
                      <a:pos x="117" y="105"/>
                    </a:cxn>
                    <a:cxn ang="0">
                      <a:pos x="96" y="123"/>
                    </a:cxn>
                    <a:cxn ang="0">
                      <a:pos x="74" y="142"/>
                    </a:cxn>
                    <a:cxn ang="0">
                      <a:pos x="59" y="154"/>
                    </a:cxn>
                  </a:cxnLst>
                  <a:rect l="0" t="0" r="r" b="b"/>
                  <a:pathLst>
                    <a:path w="149" h="157">
                      <a:moveTo>
                        <a:pt x="55" y="157"/>
                      </a:moveTo>
                      <a:lnTo>
                        <a:pt x="57" y="156"/>
                      </a:lnTo>
                      <a:lnTo>
                        <a:pt x="58" y="155"/>
                      </a:lnTo>
                      <a:lnTo>
                        <a:pt x="59" y="154"/>
                      </a:lnTo>
                      <a:lnTo>
                        <a:pt x="60" y="152"/>
                      </a:lnTo>
                      <a:lnTo>
                        <a:pt x="62" y="151"/>
                      </a:lnTo>
                      <a:lnTo>
                        <a:pt x="62" y="150"/>
                      </a:lnTo>
                      <a:lnTo>
                        <a:pt x="63" y="148"/>
                      </a:lnTo>
                      <a:lnTo>
                        <a:pt x="64" y="146"/>
                      </a:lnTo>
                      <a:lnTo>
                        <a:pt x="64" y="144"/>
                      </a:lnTo>
                      <a:lnTo>
                        <a:pt x="66" y="143"/>
                      </a:lnTo>
                      <a:lnTo>
                        <a:pt x="67" y="142"/>
                      </a:lnTo>
                      <a:lnTo>
                        <a:pt x="67" y="140"/>
                      </a:lnTo>
                      <a:lnTo>
                        <a:pt x="68" y="139"/>
                      </a:lnTo>
                      <a:lnTo>
                        <a:pt x="68" y="137"/>
                      </a:lnTo>
                      <a:lnTo>
                        <a:pt x="70" y="135"/>
                      </a:lnTo>
                      <a:lnTo>
                        <a:pt x="70" y="133"/>
                      </a:lnTo>
                      <a:lnTo>
                        <a:pt x="70" y="131"/>
                      </a:lnTo>
                      <a:lnTo>
                        <a:pt x="70" y="130"/>
                      </a:lnTo>
                      <a:lnTo>
                        <a:pt x="70" y="127"/>
                      </a:lnTo>
                      <a:lnTo>
                        <a:pt x="70" y="126"/>
                      </a:lnTo>
                      <a:lnTo>
                        <a:pt x="70" y="125"/>
                      </a:lnTo>
                      <a:lnTo>
                        <a:pt x="70" y="122"/>
                      </a:lnTo>
                      <a:lnTo>
                        <a:pt x="70" y="120"/>
                      </a:lnTo>
                      <a:lnTo>
                        <a:pt x="70" y="118"/>
                      </a:lnTo>
                      <a:lnTo>
                        <a:pt x="70" y="117"/>
                      </a:lnTo>
                      <a:lnTo>
                        <a:pt x="70" y="114"/>
                      </a:lnTo>
                      <a:lnTo>
                        <a:pt x="68" y="113"/>
                      </a:lnTo>
                      <a:lnTo>
                        <a:pt x="68" y="110"/>
                      </a:lnTo>
                      <a:lnTo>
                        <a:pt x="68" y="109"/>
                      </a:lnTo>
                      <a:lnTo>
                        <a:pt x="67" y="108"/>
                      </a:lnTo>
                      <a:lnTo>
                        <a:pt x="67" y="105"/>
                      </a:lnTo>
                      <a:lnTo>
                        <a:pt x="66" y="104"/>
                      </a:lnTo>
                      <a:lnTo>
                        <a:pt x="64" y="101"/>
                      </a:lnTo>
                      <a:lnTo>
                        <a:pt x="63" y="99"/>
                      </a:lnTo>
                      <a:lnTo>
                        <a:pt x="62" y="96"/>
                      </a:lnTo>
                      <a:lnTo>
                        <a:pt x="60" y="93"/>
                      </a:lnTo>
                      <a:lnTo>
                        <a:pt x="59" y="91"/>
                      </a:lnTo>
                      <a:lnTo>
                        <a:pt x="58" y="89"/>
                      </a:lnTo>
                      <a:lnTo>
                        <a:pt x="57" y="87"/>
                      </a:lnTo>
                      <a:lnTo>
                        <a:pt x="54" y="86"/>
                      </a:lnTo>
                      <a:lnTo>
                        <a:pt x="53" y="83"/>
                      </a:lnTo>
                      <a:lnTo>
                        <a:pt x="50" y="82"/>
                      </a:lnTo>
                      <a:lnTo>
                        <a:pt x="49" y="79"/>
                      </a:lnTo>
                      <a:lnTo>
                        <a:pt x="46" y="78"/>
                      </a:lnTo>
                      <a:lnTo>
                        <a:pt x="45" y="76"/>
                      </a:lnTo>
                      <a:lnTo>
                        <a:pt x="42" y="75"/>
                      </a:lnTo>
                      <a:lnTo>
                        <a:pt x="40" y="74"/>
                      </a:lnTo>
                      <a:lnTo>
                        <a:pt x="38" y="71"/>
                      </a:lnTo>
                      <a:lnTo>
                        <a:pt x="36" y="71"/>
                      </a:lnTo>
                      <a:lnTo>
                        <a:pt x="33" y="70"/>
                      </a:lnTo>
                      <a:lnTo>
                        <a:pt x="32" y="69"/>
                      </a:lnTo>
                      <a:lnTo>
                        <a:pt x="29" y="69"/>
                      </a:lnTo>
                      <a:lnTo>
                        <a:pt x="26" y="67"/>
                      </a:lnTo>
                      <a:lnTo>
                        <a:pt x="24" y="66"/>
                      </a:lnTo>
                      <a:lnTo>
                        <a:pt x="22" y="66"/>
                      </a:lnTo>
                      <a:lnTo>
                        <a:pt x="20" y="66"/>
                      </a:lnTo>
                      <a:lnTo>
                        <a:pt x="17" y="66"/>
                      </a:lnTo>
                      <a:lnTo>
                        <a:pt x="15" y="65"/>
                      </a:lnTo>
                      <a:lnTo>
                        <a:pt x="12" y="65"/>
                      </a:lnTo>
                      <a:lnTo>
                        <a:pt x="11" y="65"/>
                      </a:lnTo>
                      <a:lnTo>
                        <a:pt x="8" y="65"/>
                      </a:lnTo>
                      <a:lnTo>
                        <a:pt x="5" y="66"/>
                      </a:lnTo>
                      <a:lnTo>
                        <a:pt x="3" y="66"/>
                      </a:lnTo>
                      <a:lnTo>
                        <a:pt x="0" y="66"/>
                      </a:lnTo>
                      <a:lnTo>
                        <a:pt x="81" y="2"/>
                      </a:lnTo>
                      <a:lnTo>
                        <a:pt x="84" y="2"/>
                      </a:lnTo>
                      <a:lnTo>
                        <a:pt x="87" y="2"/>
                      </a:lnTo>
                      <a:lnTo>
                        <a:pt x="88" y="0"/>
                      </a:lnTo>
                      <a:lnTo>
                        <a:pt x="91" y="0"/>
                      </a:lnTo>
                      <a:lnTo>
                        <a:pt x="93" y="0"/>
                      </a:lnTo>
                      <a:lnTo>
                        <a:pt x="96" y="0"/>
                      </a:lnTo>
                      <a:lnTo>
                        <a:pt x="97" y="0"/>
                      </a:lnTo>
                      <a:lnTo>
                        <a:pt x="100" y="0"/>
                      </a:lnTo>
                      <a:lnTo>
                        <a:pt x="102" y="0"/>
                      </a:lnTo>
                      <a:lnTo>
                        <a:pt x="105" y="2"/>
                      </a:lnTo>
                      <a:lnTo>
                        <a:pt x="108" y="2"/>
                      </a:lnTo>
                      <a:lnTo>
                        <a:pt x="109" y="3"/>
                      </a:lnTo>
                      <a:lnTo>
                        <a:pt x="111" y="4"/>
                      </a:lnTo>
                      <a:lnTo>
                        <a:pt x="114" y="6"/>
                      </a:lnTo>
                      <a:lnTo>
                        <a:pt x="117" y="7"/>
                      </a:lnTo>
                      <a:lnTo>
                        <a:pt x="118" y="7"/>
                      </a:lnTo>
                      <a:lnTo>
                        <a:pt x="121" y="8"/>
                      </a:lnTo>
                      <a:lnTo>
                        <a:pt x="122" y="10"/>
                      </a:lnTo>
                      <a:lnTo>
                        <a:pt x="125" y="11"/>
                      </a:lnTo>
                      <a:lnTo>
                        <a:pt x="126" y="12"/>
                      </a:lnTo>
                      <a:lnTo>
                        <a:pt x="128" y="15"/>
                      </a:lnTo>
                      <a:lnTo>
                        <a:pt x="130" y="16"/>
                      </a:lnTo>
                      <a:lnTo>
                        <a:pt x="131" y="17"/>
                      </a:lnTo>
                      <a:lnTo>
                        <a:pt x="134" y="20"/>
                      </a:lnTo>
                      <a:lnTo>
                        <a:pt x="135" y="21"/>
                      </a:lnTo>
                      <a:lnTo>
                        <a:pt x="138" y="24"/>
                      </a:lnTo>
                      <a:lnTo>
                        <a:pt x="139" y="25"/>
                      </a:lnTo>
                      <a:lnTo>
                        <a:pt x="140" y="28"/>
                      </a:lnTo>
                      <a:lnTo>
                        <a:pt x="142" y="31"/>
                      </a:lnTo>
                      <a:lnTo>
                        <a:pt x="143" y="33"/>
                      </a:lnTo>
                      <a:lnTo>
                        <a:pt x="144" y="34"/>
                      </a:lnTo>
                      <a:lnTo>
                        <a:pt x="144" y="37"/>
                      </a:lnTo>
                      <a:lnTo>
                        <a:pt x="145" y="40"/>
                      </a:lnTo>
                      <a:lnTo>
                        <a:pt x="147" y="41"/>
                      </a:lnTo>
                      <a:lnTo>
                        <a:pt x="147" y="44"/>
                      </a:lnTo>
                      <a:lnTo>
                        <a:pt x="148" y="45"/>
                      </a:lnTo>
                      <a:lnTo>
                        <a:pt x="148" y="48"/>
                      </a:lnTo>
                      <a:lnTo>
                        <a:pt x="148" y="49"/>
                      </a:lnTo>
                      <a:lnTo>
                        <a:pt x="149" y="50"/>
                      </a:lnTo>
                      <a:lnTo>
                        <a:pt x="149" y="53"/>
                      </a:lnTo>
                      <a:lnTo>
                        <a:pt x="149" y="54"/>
                      </a:lnTo>
                      <a:lnTo>
                        <a:pt x="149" y="57"/>
                      </a:lnTo>
                      <a:lnTo>
                        <a:pt x="149" y="58"/>
                      </a:lnTo>
                      <a:lnTo>
                        <a:pt x="149" y="61"/>
                      </a:lnTo>
                      <a:lnTo>
                        <a:pt x="149" y="62"/>
                      </a:lnTo>
                      <a:lnTo>
                        <a:pt x="149" y="63"/>
                      </a:lnTo>
                      <a:lnTo>
                        <a:pt x="148" y="66"/>
                      </a:lnTo>
                      <a:lnTo>
                        <a:pt x="148" y="67"/>
                      </a:lnTo>
                      <a:lnTo>
                        <a:pt x="148" y="69"/>
                      </a:lnTo>
                      <a:lnTo>
                        <a:pt x="148" y="71"/>
                      </a:lnTo>
                      <a:lnTo>
                        <a:pt x="147" y="72"/>
                      </a:lnTo>
                      <a:lnTo>
                        <a:pt x="147" y="74"/>
                      </a:lnTo>
                      <a:lnTo>
                        <a:pt x="145" y="75"/>
                      </a:lnTo>
                      <a:lnTo>
                        <a:pt x="145" y="78"/>
                      </a:lnTo>
                      <a:lnTo>
                        <a:pt x="144" y="79"/>
                      </a:lnTo>
                      <a:lnTo>
                        <a:pt x="143" y="80"/>
                      </a:lnTo>
                      <a:lnTo>
                        <a:pt x="143" y="82"/>
                      </a:lnTo>
                      <a:lnTo>
                        <a:pt x="142" y="83"/>
                      </a:lnTo>
                      <a:lnTo>
                        <a:pt x="140" y="84"/>
                      </a:lnTo>
                      <a:lnTo>
                        <a:pt x="140" y="86"/>
                      </a:lnTo>
                      <a:lnTo>
                        <a:pt x="139" y="87"/>
                      </a:lnTo>
                      <a:lnTo>
                        <a:pt x="138" y="88"/>
                      </a:lnTo>
                      <a:lnTo>
                        <a:pt x="136" y="89"/>
                      </a:lnTo>
                      <a:lnTo>
                        <a:pt x="135" y="91"/>
                      </a:lnTo>
                      <a:lnTo>
                        <a:pt x="134" y="91"/>
                      </a:lnTo>
                      <a:lnTo>
                        <a:pt x="132" y="93"/>
                      </a:lnTo>
                      <a:lnTo>
                        <a:pt x="127" y="96"/>
                      </a:lnTo>
                      <a:lnTo>
                        <a:pt x="123" y="101"/>
                      </a:lnTo>
                      <a:lnTo>
                        <a:pt x="117" y="105"/>
                      </a:lnTo>
                      <a:lnTo>
                        <a:pt x="110" y="112"/>
                      </a:lnTo>
                      <a:lnTo>
                        <a:pt x="102" y="117"/>
                      </a:lnTo>
                      <a:lnTo>
                        <a:pt x="96" y="123"/>
                      </a:lnTo>
                      <a:lnTo>
                        <a:pt x="88" y="130"/>
                      </a:lnTo>
                      <a:lnTo>
                        <a:pt x="80" y="135"/>
                      </a:lnTo>
                      <a:lnTo>
                        <a:pt x="74" y="142"/>
                      </a:lnTo>
                      <a:lnTo>
                        <a:pt x="68" y="147"/>
                      </a:lnTo>
                      <a:lnTo>
                        <a:pt x="63" y="151"/>
                      </a:lnTo>
                      <a:lnTo>
                        <a:pt x="59" y="154"/>
                      </a:lnTo>
                      <a:lnTo>
                        <a:pt x="57" y="156"/>
                      </a:lnTo>
                      <a:lnTo>
                        <a:pt x="55" y="157"/>
                      </a:lnTo>
                      <a:close/>
                    </a:path>
                  </a:pathLst>
                </a:custGeom>
                <a:solidFill>
                  <a:srgbClr val="7F334C"/>
                </a:solidFill>
                <a:ln w="9525">
                  <a:noFill/>
                  <a:round/>
                  <a:headEnd/>
                  <a:tailEnd/>
                </a:ln>
              </p:spPr>
              <p:txBody>
                <a:bodyPr/>
                <a:lstStyle/>
                <a:p>
                  <a:endParaRPr lang="pl-PL">
                    <a:latin typeface="+mn-lt"/>
                  </a:endParaRPr>
                </a:p>
              </p:txBody>
            </p:sp>
            <p:sp>
              <p:nvSpPr>
                <p:cNvPr id="136463" name="Freeform 271"/>
                <p:cNvSpPr>
                  <a:spLocks/>
                </p:cNvSpPr>
                <p:nvPr/>
              </p:nvSpPr>
              <p:spPr bwMode="auto">
                <a:xfrm>
                  <a:off x="5180" y="1316"/>
                  <a:ext cx="70" cy="92"/>
                </a:xfrm>
                <a:custGeom>
                  <a:avLst/>
                  <a:gdLst/>
                  <a:ahLst/>
                  <a:cxnLst>
                    <a:cxn ang="0">
                      <a:pos x="0" y="1"/>
                    </a:cxn>
                    <a:cxn ang="0">
                      <a:pos x="5" y="1"/>
                    </a:cxn>
                    <a:cxn ang="0">
                      <a:pos x="11" y="0"/>
                    </a:cxn>
                    <a:cxn ang="0">
                      <a:pos x="15" y="0"/>
                    </a:cxn>
                    <a:cxn ang="0">
                      <a:pos x="20" y="1"/>
                    </a:cxn>
                    <a:cxn ang="0">
                      <a:pos x="22" y="1"/>
                    </a:cxn>
                    <a:cxn ang="0">
                      <a:pos x="26" y="2"/>
                    </a:cxn>
                    <a:cxn ang="0">
                      <a:pos x="32" y="4"/>
                    </a:cxn>
                    <a:cxn ang="0">
                      <a:pos x="36" y="6"/>
                    </a:cxn>
                    <a:cxn ang="0">
                      <a:pos x="38" y="6"/>
                    </a:cxn>
                    <a:cxn ang="0">
                      <a:pos x="42" y="10"/>
                    </a:cxn>
                    <a:cxn ang="0">
                      <a:pos x="46" y="13"/>
                    </a:cxn>
                    <a:cxn ang="0">
                      <a:pos x="50" y="17"/>
                    </a:cxn>
                    <a:cxn ang="0">
                      <a:pos x="54" y="21"/>
                    </a:cxn>
                    <a:cxn ang="0">
                      <a:pos x="57" y="22"/>
                    </a:cxn>
                    <a:cxn ang="0">
                      <a:pos x="59" y="26"/>
                    </a:cxn>
                    <a:cxn ang="0">
                      <a:pos x="62" y="31"/>
                    </a:cxn>
                    <a:cxn ang="0">
                      <a:pos x="64" y="36"/>
                    </a:cxn>
                    <a:cxn ang="0">
                      <a:pos x="66" y="39"/>
                    </a:cxn>
                    <a:cxn ang="0">
                      <a:pos x="67" y="43"/>
                    </a:cxn>
                    <a:cxn ang="0">
                      <a:pos x="68" y="45"/>
                    </a:cxn>
                    <a:cxn ang="0">
                      <a:pos x="70" y="49"/>
                    </a:cxn>
                    <a:cxn ang="0">
                      <a:pos x="70" y="53"/>
                    </a:cxn>
                    <a:cxn ang="0">
                      <a:pos x="70" y="55"/>
                    </a:cxn>
                    <a:cxn ang="0">
                      <a:pos x="70" y="60"/>
                    </a:cxn>
                    <a:cxn ang="0">
                      <a:pos x="70" y="62"/>
                    </a:cxn>
                    <a:cxn ang="0">
                      <a:pos x="70" y="66"/>
                    </a:cxn>
                    <a:cxn ang="0">
                      <a:pos x="70" y="68"/>
                    </a:cxn>
                    <a:cxn ang="0">
                      <a:pos x="68" y="72"/>
                    </a:cxn>
                    <a:cxn ang="0">
                      <a:pos x="67" y="75"/>
                    </a:cxn>
                    <a:cxn ang="0">
                      <a:pos x="66" y="78"/>
                    </a:cxn>
                    <a:cxn ang="0">
                      <a:pos x="64" y="81"/>
                    </a:cxn>
                    <a:cxn ang="0">
                      <a:pos x="63" y="83"/>
                    </a:cxn>
                    <a:cxn ang="0">
                      <a:pos x="62" y="86"/>
                    </a:cxn>
                    <a:cxn ang="0">
                      <a:pos x="59" y="89"/>
                    </a:cxn>
                    <a:cxn ang="0">
                      <a:pos x="57" y="91"/>
                    </a:cxn>
                  </a:cxnLst>
                  <a:rect l="0" t="0" r="r" b="b"/>
                  <a:pathLst>
                    <a:path w="70" h="92">
                      <a:moveTo>
                        <a:pt x="0" y="1"/>
                      </a:moveTo>
                      <a:lnTo>
                        <a:pt x="0" y="1"/>
                      </a:lnTo>
                      <a:lnTo>
                        <a:pt x="3" y="1"/>
                      </a:lnTo>
                      <a:lnTo>
                        <a:pt x="5" y="1"/>
                      </a:lnTo>
                      <a:lnTo>
                        <a:pt x="8" y="0"/>
                      </a:lnTo>
                      <a:lnTo>
                        <a:pt x="11" y="0"/>
                      </a:lnTo>
                      <a:lnTo>
                        <a:pt x="12" y="0"/>
                      </a:lnTo>
                      <a:lnTo>
                        <a:pt x="15" y="0"/>
                      </a:lnTo>
                      <a:lnTo>
                        <a:pt x="17" y="1"/>
                      </a:lnTo>
                      <a:lnTo>
                        <a:pt x="20" y="1"/>
                      </a:lnTo>
                      <a:lnTo>
                        <a:pt x="20" y="1"/>
                      </a:lnTo>
                      <a:lnTo>
                        <a:pt x="22" y="1"/>
                      </a:lnTo>
                      <a:lnTo>
                        <a:pt x="24" y="1"/>
                      </a:lnTo>
                      <a:lnTo>
                        <a:pt x="26" y="2"/>
                      </a:lnTo>
                      <a:lnTo>
                        <a:pt x="29" y="4"/>
                      </a:lnTo>
                      <a:lnTo>
                        <a:pt x="32" y="4"/>
                      </a:lnTo>
                      <a:lnTo>
                        <a:pt x="33" y="5"/>
                      </a:lnTo>
                      <a:lnTo>
                        <a:pt x="36" y="6"/>
                      </a:lnTo>
                      <a:lnTo>
                        <a:pt x="38" y="6"/>
                      </a:lnTo>
                      <a:lnTo>
                        <a:pt x="38" y="6"/>
                      </a:lnTo>
                      <a:lnTo>
                        <a:pt x="40" y="9"/>
                      </a:lnTo>
                      <a:lnTo>
                        <a:pt x="42" y="10"/>
                      </a:lnTo>
                      <a:lnTo>
                        <a:pt x="45" y="11"/>
                      </a:lnTo>
                      <a:lnTo>
                        <a:pt x="46" y="13"/>
                      </a:lnTo>
                      <a:lnTo>
                        <a:pt x="49" y="14"/>
                      </a:lnTo>
                      <a:lnTo>
                        <a:pt x="50" y="17"/>
                      </a:lnTo>
                      <a:lnTo>
                        <a:pt x="53" y="18"/>
                      </a:lnTo>
                      <a:lnTo>
                        <a:pt x="54" y="21"/>
                      </a:lnTo>
                      <a:lnTo>
                        <a:pt x="54" y="21"/>
                      </a:lnTo>
                      <a:lnTo>
                        <a:pt x="57" y="22"/>
                      </a:lnTo>
                      <a:lnTo>
                        <a:pt x="58" y="24"/>
                      </a:lnTo>
                      <a:lnTo>
                        <a:pt x="59" y="26"/>
                      </a:lnTo>
                      <a:lnTo>
                        <a:pt x="60" y="28"/>
                      </a:lnTo>
                      <a:lnTo>
                        <a:pt x="62" y="31"/>
                      </a:lnTo>
                      <a:lnTo>
                        <a:pt x="63" y="34"/>
                      </a:lnTo>
                      <a:lnTo>
                        <a:pt x="64" y="36"/>
                      </a:lnTo>
                      <a:lnTo>
                        <a:pt x="66" y="39"/>
                      </a:lnTo>
                      <a:lnTo>
                        <a:pt x="66" y="39"/>
                      </a:lnTo>
                      <a:lnTo>
                        <a:pt x="67" y="40"/>
                      </a:lnTo>
                      <a:lnTo>
                        <a:pt x="67" y="43"/>
                      </a:lnTo>
                      <a:lnTo>
                        <a:pt x="68" y="44"/>
                      </a:lnTo>
                      <a:lnTo>
                        <a:pt x="68" y="45"/>
                      </a:lnTo>
                      <a:lnTo>
                        <a:pt x="68" y="48"/>
                      </a:lnTo>
                      <a:lnTo>
                        <a:pt x="70" y="49"/>
                      </a:lnTo>
                      <a:lnTo>
                        <a:pt x="70" y="52"/>
                      </a:lnTo>
                      <a:lnTo>
                        <a:pt x="70" y="53"/>
                      </a:lnTo>
                      <a:lnTo>
                        <a:pt x="70" y="53"/>
                      </a:lnTo>
                      <a:lnTo>
                        <a:pt x="70" y="55"/>
                      </a:lnTo>
                      <a:lnTo>
                        <a:pt x="70" y="57"/>
                      </a:lnTo>
                      <a:lnTo>
                        <a:pt x="70" y="60"/>
                      </a:lnTo>
                      <a:lnTo>
                        <a:pt x="70" y="61"/>
                      </a:lnTo>
                      <a:lnTo>
                        <a:pt x="70" y="62"/>
                      </a:lnTo>
                      <a:lnTo>
                        <a:pt x="70" y="65"/>
                      </a:lnTo>
                      <a:lnTo>
                        <a:pt x="70" y="66"/>
                      </a:lnTo>
                      <a:lnTo>
                        <a:pt x="70" y="68"/>
                      </a:lnTo>
                      <a:lnTo>
                        <a:pt x="70" y="68"/>
                      </a:lnTo>
                      <a:lnTo>
                        <a:pt x="70" y="70"/>
                      </a:lnTo>
                      <a:lnTo>
                        <a:pt x="68" y="72"/>
                      </a:lnTo>
                      <a:lnTo>
                        <a:pt x="68" y="74"/>
                      </a:lnTo>
                      <a:lnTo>
                        <a:pt x="67" y="75"/>
                      </a:lnTo>
                      <a:lnTo>
                        <a:pt x="67" y="77"/>
                      </a:lnTo>
                      <a:lnTo>
                        <a:pt x="66" y="78"/>
                      </a:lnTo>
                      <a:lnTo>
                        <a:pt x="64" y="79"/>
                      </a:lnTo>
                      <a:lnTo>
                        <a:pt x="64" y="81"/>
                      </a:lnTo>
                      <a:lnTo>
                        <a:pt x="64" y="81"/>
                      </a:lnTo>
                      <a:lnTo>
                        <a:pt x="63" y="83"/>
                      </a:lnTo>
                      <a:lnTo>
                        <a:pt x="62" y="85"/>
                      </a:lnTo>
                      <a:lnTo>
                        <a:pt x="62" y="86"/>
                      </a:lnTo>
                      <a:lnTo>
                        <a:pt x="60" y="87"/>
                      </a:lnTo>
                      <a:lnTo>
                        <a:pt x="59" y="89"/>
                      </a:lnTo>
                      <a:lnTo>
                        <a:pt x="58" y="90"/>
                      </a:lnTo>
                      <a:lnTo>
                        <a:pt x="57" y="91"/>
                      </a:lnTo>
                      <a:lnTo>
                        <a:pt x="55" y="92"/>
                      </a:lnTo>
                    </a:path>
                  </a:pathLst>
                </a:custGeom>
                <a:noFill/>
                <a:ln w="1588">
                  <a:solidFill>
                    <a:srgbClr val="404040"/>
                  </a:solidFill>
                  <a:prstDash val="solid"/>
                  <a:round/>
                  <a:headEnd/>
                  <a:tailEnd/>
                </a:ln>
              </p:spPr>
              <p:txBody>
                <a:bodyPr/>
                <a:lstStyle/>
                <a:p>
                  <a:endParaRPr lang="pl-PL">
                    <a:latin typeface="+mn-lt"/>
                  </a:endParaRPr>
                </a:p>
              </p:txBody>
            </p:sp>
            <p:sp>
              <p:nvSpPr>
                <p:cNvPr id="136464" name="Freeform 272"/>
                <p:cNvSpPr>
                  <a:spLocks/>
                </p:cNvSpPr>
                <p:nvPr/>
              </p:nvSpPr>
              <p:spPr bwMode="auto">
                <a:xfrm>
                  <a:off x="5174" y="1321"/>
                  <a:ext cx="69" cy="93"/>
                </a:xfrm>
                <a:custGeom>
                  <a:avLst/>
                  <a:gdLst/>
                  <a:ahLst/>
                  <a:cxnLst>
                    <a:cxn ang="0">
                      <a:pos x="0" y="1"/>
                    </a:cxn>
                    <a:cxn ang="0">
                      <a:pos x="5" y="1"/>
                    </a:cxn>
                    <a:cxn ang="0">
                      <a:pos x="9" y="0"/>
                    </a:cxn>
                    <a:cxn ang="0">
                      <a:pos x="14" y="0"/>
                    </a:cxn>
                    <a:cxn ang="0">
                      <a:pos x="19" y="1"/>
                    </a:cxn>
                    <a:cxn ang="0">
                      <a:pos x="22" y="1"/>
                    </a:cxn>
                    <a:cxn ang="0">
                      <a:pos x="26" y="2"/>
                    </a:cxn>
                    <a:cxn ang="0">
                      <a:pos x="31" y="4"/>
                    </a:cxn>
                    <a:cxn ang="0">
                      <a:pos x="35" y="6"/>
                    </a:cxn>
                    <a:cxn ang="0">
                      <a:pos x="38" y="6"/>
                    </a:cxn>
                    <a:cxn ang="0">
                      <a:pos x="42" y="10"/>
                    </a:cxn>
                    <a:cxn ang="0">
                      <a:pos x="46" y="13"/>
                    </a:cxn>
                    <a:cxn ang="0">
                      <a:pos x="49" y="17"/>
                    </a:cxn>
                    <a:cxn ang="0">
                      <a:pos x="53" y="21"/>
                    </a:cxn>
                    <a:cxn ang="0">
                      <a:pos x="55" y="22"/>
                    </a:cxn>
                    <a:cxn ang="0">
                      <a:pos x="59" y="26"/>
                    </a:cxn>
                    <a:cxn ang="0">
                      <a:pos x="61" y="31"/>
                    </a:cxn>
                    <a:cxn ang="0">
                      <a:pos x="64" y="36"/>
                    </a:cxn>
                    <a:cxn ang="0">
                      <a:pos x="65" y="39"/>
                    </a:cxn>
                    <a:cxn ang="0">
                      <a:pos x="66" y="43"/>
                    </a:cxn>
                    <a:cxn ang="0">
                      <a:pos x="68" y="47"/>
                    </a:cxn>
                    <a:cxn ang="0">
                      <a:pos x="68" y="51"/>
                    </a:cxn>
                    <a:cxn ang="0">
                      <a:pos x="69" y="55"/>
                    </a:cxn>
                    <a:cxn ang="0">
                      <a:pos x="69" y="56"/>
                    </a:cxn>
                    <a:cxn ang="0">
                      <a:pos x="69" y="60"/>
                    </a:cxn>
                    <a:cxn ang="0">
                      <a:pos x="69" y="64"/>
                    </a:cxn>
                    <a:cxn ang="0">
                      <a:pos x="69" y="67"/>
                    </a:cxn>
                    <a:cxn ang="0">
                      <a:pos x="68" y="68"/>
                    </a:cxn>
                    <a:cxn ang="0">
                      <a:pos x="68" y="72"/>
                    </a:cxn>
                    <a:cxn ang="0">
                      <a:pos x="66" y="76"/>
                    </a:cxn>
                    <a:cxn ang="0">
                      <a:pos x="65" y="78"/>
                    </a:cxn>
                    <a:cxn ang="0">
                      <a:pos x="64" y="82"/>
                    </a:cxn>
                    <a:cxn ang="0">
                      <a:pos x="63" y="84"/>
                    </a:cxn>
                    <a:cxn ang="0">
                      <a:pos x="61" y="86"/>
                    </a:cxn>
                    <a:cxn ang="0">
                      <a:pos x="59" y="89"/>
                    </a:cxn>
                    <a:cxn ang="0">
                      <a:pos x="56" y="91"/>
                    </a:cxn>
                  </a:cxnLst>
                  <a:rect l="0" t="0" r="r" b="b"/>
                  <a:pathLst>
                    <a:path w="69" h="93">
                      <a:moveTo>
                        <a:pt x="0" y="1"/>
                      </a:moveTo>
                      <a:lnTo>
                        <a:pt x="0" y="1"/>
                      </a:lnTo>
                      <a:lnTo>
                        <a:pt x="2" y="1"/>
                      </a:lnTo>
                      <a:lnTo>
                        <a:pt x="5" y="1"/>
                      </a:lnTo>
                      <a:lnTo>
                        <a:pt x="6" y="0"/>
                      </a:lnTo>
                      <a:lnTo>
                        <a:pt x="9" y="0"/>
                      </a:lnTo>
                      <a:lnTo>
                        <a:pt x="11" y="0"/>
                      </a:lnTo>
                      <a:lnTo>
                        <a:pt x="14" y="0"/>
                      </a:lnTo>
                      <a:lnTo>
                        <a:pt x="17" y="1"/>
                      </a:lnTo>
                      <a:lnTo>
                        <a:pt x="19" y="1"/>
                      </a:lnTo>
                      <a:lnTo>
                        <a:pt x="19" y="1"/>
                      </a:lnTo>
                      <a:lnTo>
                        <a:pt x="22" y="1"/>
                      </a:lnTo>
                      <a:lnTo>
                        <a:pt x="23" y="1"/>
                      </a:lnTo>
                      <a:lnTo>
                        <a:pt x="26" y="2"/>
                      </a:lnTo>
                      <a:lnTo>
                        <a:pt x="28" y="4"/>
                      </a:lnTo>
                      <a:lnTo>
                        <a:pt x="31" y="4"/>
                      </a:lnTo>
                      <a:lnTo>
                        <a:pt x="32" y="5"/>
                      </a:lnTo>
                      <a:lnTo>
                        <a:pt x="35" y="6"/>
                      </a:lnTo>
                      <a:lnTo>
                        <a:pt x="38" y="6"/>
                      </a:lnTo>
                      <a:lnTo>
                        <a:pt x="38" y="6"/>
                      </a:lnTo>
                      <a:lnTo>
                        <a:pt x="39" y="9"/>
                      </a:lnTo>
                      <a:lnTo>
                        <a:pt x="42" y="10"/>
                      </a:lnTo>
                      <a:lnTo>
                        <a:pt x="44" y="12"/>
                      </a:lnTo>
                      <a:lnTo>
                        <a:pt x="46" y="13"/>
                      </a:lnTo>
                      <a:lnTo>
                        <a:pt x="48" y="14"/>
                      </a:lnTo>
                      <a:lnTo>
                        <a:pt x="49" y="17"/>
                      </a:lnTo>
                      <a:lnTo>
                        <a:pt x="52" y="18"/>
                      </a:lnTo>
                      <a:lnTo>
                        <a:pt x="53" y="21"/>
                      </a:lnTo>
                      <a:lnTo>
                        <a:pt x="53" y="21"/>
                      </a:lnTo>
                      <a:lnTo>
                        <a:pt x="55" y="22"/>
                      </a:lnTo>
                      <a:lnTo>
                        <a:pt x="57" y="25"/>
                      </a:lnTo>
                      <a:lnTo>
                        <a:pt x="59" y="26"/>
                      </a:lnTo>
                      <a:lnTo>
                        <a:pt x="60" y="29"/>
                      </a:lnTo>
                      <a:lnTo>
                        <a:pt x="61" y="31"/>
                      </a:lnTo>
                      <a:lnTo>
                        <a:pt x="63" y="34"/>
                      </a:lnTo>
                      <a:lnTo>
                        <a:pt x="64" y="36"/>
                      </a:lnTo>
                      <a:lnTo>
                        <a:pt x="65" y="39"/>
                      </a:lnTo>
                      <a:lnTo>
                        <a:pt x="65" y="39"/>
                      </a:lnTo>
                      <a:lnTo>
                        <a:pt x="65" y="40"/>
                      </a:lnTo>
                      <a:lnTo>
                        <a:pt x="66" y="43"/>
                      </a:lnTo>
                      <a:lnTo>
                        <a:pt x="68" y="44"/>
                      </a:lnTo>
                      <a:lnTo>
                        <a:pt x="68" y="47"/>
                      </a:lnTo>
                      <a:lnTo>
                        <a:pt x="68" y="48"/>
                      </a:lnTo>
                      <a:lnTo>
                        <a:pt x="68" y="51"/>
                      </a:lnTo>
                      <a:lnTo>
                        <a:pt x="69" y="52"/>
                      </a:lnTo>
                      <a:lnTo>
                        <a:pt x="69" y="55"/>
                      </a:lnTo>
                      <a:lnTo>
                        <a:pt x="69" y="55"/>
                      </a:lnTo>
                      <a:lnTo>
                        <a:pt x="69" y="56"/>
                      </a:lnTo>
                      <a:lnTo>
                        <a:pt x="69" y="57"/>
                      </a:lnTo>
                      <a:lnTo>
                        <a:pt x="69" y="60"/>
                      </a:lnTo>
                      <a:lnTo>
                        <a:pt x="69" y="61"/>
                      </a:lnTo>
                      <a:lnTo>
                        <a:pt x="69" y="64"/>
                      </a:lnTo>
                      <a:lnTo>
                        <a:pt x="69" y="65"/>
                      </a:lnTo>
                      <a:lnTo>
                        <a:pt x="69" y="67"/>
                      </a:lnTo>
                      <a:lnTo>
                        <a:pt x="68" y="68"/>
                      </a:lnTo>
                      <a:lnTo>
                        <a:pt x="68" y="68"/>
                      </a:lnTo>
                      <a:lnTo>
                        <a:pt x="68" y="70"/>
                      </a:lnTo>
                      <a:lnTo>
                        <a:pt x="68" y="72"/>
                      </a:lnTo>
                      <a:lnTo>
                        <a:pt x="66" y="74"/>
                      </a:lnTo>
                      <a:lnTo>
                        <a:pt x="66" y="76"/>
                      </a:lnTo>
                      <a:lnTo>
                        <a:pt x="65" y="77"/>
                      </a:lnTo>
                      <a:lnTo>
                        <a:pt x="65" y="78"/>
                      </a:lnTo>
                      <a:lnTo>
                        <a:pt x="65" y="80"/>
                      </a:lnTo>
                      <a:lnTo>
                        <a:pt x="64" y="82"/>
                      </a:lnTo>
                      <a:lnTo>
                        <a:pt x="64" y="82"/>
                      </a:lnTo>
                      <a:lnTo>
                        <a:pt x="63" y="84"/>
                      </a:lnTo>
                      <a:lnTo>
                        <a:pt x="63" y="85"/>
                      </a:lnTo>
                      <a:lnTo>
                        <a:pt x="61" y="86"/>
                      </a:lnTo>
                      <a:lnTo>
                        <a:pt x="60" y="87"/>
                      </a:lnTo>
                      <a:lnTo>
                        <a:pt x="59" y="89"/>
                      </a:lnTo>
                      <a:lnTo>
                        <a:pt x="57" y="90"/>
                      </a:lnTo>
                      <a:lnTo>
                        <a:pt x="56" y="91"/>
                      </a:lnTo>
                      <a:lnTo>
                        <a:pt x="55" y="93"/>
                      </a:lnTo>
                    </a:path>
                  </a:pathLst>
                </a:custGeom>
                <a:noFill/>
                <a:ln w="1588">
                  <a:solidFill>
                    <a:srgbClr val="404040"/>
                  </a:solidFill>
                  <a:prstDash val="solid"/>
                  <a:round/>
                  <a:headEnd/>
                  <a:tailEnd/>
                </a:ln>
              </p:spPr>
              <p:txBody>
                <a:bodyPr/>
                <a:lstStyle/>
                <a:p>
                  <a:endParaRPr lang="pl-PL">
                    <a:latin typeface="+mn-lt"/>
                  </a:endParaRPr>
                </a:p>
              </p:txBody>
            </p:sp>
            <p:sp>
              <p:nvSpPr>
                <p:cNvPr id="136465" name="Freeform 273"/>
                <p:cNvSpPr>
                  <a:spLocks/>
                </p:cNvSpPr>
                <p:nvPr/>
              </p:nvSpPr>
              <p:spPr bwMode="auto">
                <a:xfrm>
                  <a:off x="5114" y="1369"/>
                  <a:ext cx="70" cy="93"/>
                </a:xfrm>
                <a:custGeom>
                  <a:avLst/>
                  <a:gdLst/>
                  <a:ahLst/>
                  <a:cxnLst>
                    <a:cxn ang="0">
                      <a:pos x="0" y="2"/>
                    </a:cxn>
                    <a:cxn ang="0">
                      <a:pos x="5" y="0"/>
                    </a:cxn>
                    <a:cxn ang="0">
                      <a:pos x="10" y="0"/>
                    </a:cxn>
                    <a:cxn ang="0">
                      <a:pos x="14" y="0"/>
                    </a:cxn>
                    <a:cxn ang="0">
                      <a:pos x="19" y="2"/>
                    </a:cxn>
                    <a:cxn ang="0">
                      <a:pos x="22" y="2"/>
                    </a:cxn>
                    <a:cxn ang="0">
                      <a:pos x="27" y="3"/>
                    </a:cxn>
                    <a:cxn ang="0">
                      <a:pos x="31" y="4"/>
                    </a:cxn>
                    <a:cxn ang="0">
                      <a:pos x="35" y="5"/>
                    </a:cxn>
                    <a:cxn ang="0">
                      <a:pos x="37" y="7"/>
                    </a:cxn>
                    <a:cxn ang="0">
                      <a:pos x="43" y="11"/>
                    </a:cxn>
                    <a:cxn ang="0">
                      <a:pos x="47" y="13"/>
                    </a:cxn>
                    <a:cxn ang="0">
                      <a:pos x="51" y="17"/>
                    </a:cxn>
                    <a:cxn ang="0">
                      <a:pos x="54" y="20"/>
                    </a:cxn>
                    <a:cxn ang="0">
                      <a:pos x="56" y="22"/>
                    </a:cxn>
                    <a:cxn ang="0">
                      <a:pos x="60" y="26"/>
                    </a:cxn>
                    <a:cxn ang="0">
                      <a:pos x="62" y="32"/>
                    </a:cxn>
                    <a:cxn ang="0">
                      <a:pos x="65" y="37"/>
                    </a:cxn>
                    <a:cxn ang="0">
                      <a:pos x="66" y="39"/>
                    </a:cxn>
                    <a:cxn ang="0">
                      <a:pos x="68" y="42"/>
                    </a:cxn>
                    <a:cxn ang="0">
                      <a:pos x="69" y="47"/>
                    </a:cxn>
                    <a:cxn ang="0">
                      <a:pos x="70" y="51"/>
                    </a:cxn>
                    <a:cxn ang="0">
                      <a:pos x="70" y="55"/>
                    </a:cxn>
                    <a:cxn ang="0">
                      <a:pos x="70" y="56"/>
                    </a:cxn>
                    <a:cxn ang="0">
                      <a:pos x="70" y="60"/>
                    </a:cxn>
                    <a:cxn ang="0">
                      <a:pos x="70" y="64"/>
                    </a:cxn>
                    <a:cxn ang="0">
                      <a:pos x="70" y="68"/>
                    </a:cxn>
                    <a:cxn ang="0">
                      <a:pos x="69" y="70"/>
                    </a:cxn>
                    <a:cxn ang="0">
                      <a:pos x="69" y="73"/>
                    </a:cxn>
                    <a:cxn ang="0">
                      <a:pos x="68" y="77"/>
                    </a:cxn>
                    <a:cxn ang="0">
                      <a:pos x="66" y="80"/>
                    </a:cxn>
                    <a:cxn ang="0">
                      <a:pos x="65" y="83"/>
                    </a:cxn>
                    <a:cxn ang="0">
                      <a:pos x="64" y="84"/>
                    </a:cxn>
                    <a:cxn ang="0">
                      <a:pos x="62" y="88"/>
                    </a:cxn>
                    <a:cxn ang="0">
                      <a:pos x="60" y="90"/>
                    </a:cxn>
                    <a:cxn ang="0">
                      <a:pos x="57" y="92"/>
                    </a:cxn>
                  </a:cxnLst>
                  <a:rect l="0" t="0" r="r" b="b"/>
                  <a:pathLst>
                    <a:path w="70" h="93">
                      <a:moveTo>
                        <a:pt x="0" y="2"/>
                      </a:moveTo>
                      <a:lnTo>
                        <a:pt x="0" y="2"/>
                      </a:lnTo>
                      <a:lnTo>
                        <a:pt x="2" y="2"/>
                      </a:lnTo>
                      <a:lnTo>
                        <a:pt x="5" y="0"/>
                      </a:lnTo>
                      <a:lnTo>
                        <a:pt x="7" y="0"/>
                      </a:lnTo>
                      <a:lnTo>
                        <a:pt x="10" y="0"/>
                      </a:lnTo>
                      <a:lnTo>
                        <a:pt x="11" y="0"/>
                      </a:lnTo>
                      <a:lnTo>
                        <a:pt x="14" y="0"/>
                      </a:lnTo>
                      <a:lnTo>
                        <a:pt x="17" y="0"/>
                      </a:lnTo>
                      <a:lnTo>
                        <a:pt x="19" y="2"/>
                      </a:lnTo>
                      <a:lnTo>
                        <a:pt x="19" y="2"/>
                      </a:lnTo>
                      <a:lnTo>
                        <a:pt x="22" y="2"/>
                      </a:lnTo>
                      <a:lnTo>
                        <a:pt x="24" y="2"/>
                      </a:lnTo>
                      <a:lnTo>
                        <a:pt x="27" y="3"/>
                      </a:lnTo>
                      <a:lnTo>
                        <a:pt x="28" y="3"/>
                      </a:lnTo>
                      <a:lnTo>
                        <a:pt x="31" y="4"/>
                      </a:lnTo>
                      <a:lnTo>
                        <a:pt x="34" y="5"/>
                      </a:lnTo>
                      <a:lnTo>
                        <a:pt x="35" y="5"/>
                      </a:lnTo>
                      <a:lnTo>
                        <a:pt x="37" y="7"/>
                      </a:lnTo>
                      <a:lnTo>
                        <a:pt x="37" y="7"/>
                      </a:lnTo>
                      <a:lnTo>
                        <a:pt x="40" y="8"/>
                      </a:lnTo>
                      <a:lnTo>
                        <a:pt x="43" y="11"/>
                      </a:lnTo>
                      <a:lnTo>
                        <a:pt x="44" y="12"/>
                      </a:lnTo>
                      <a:lnTo>
                        <a:pt x="47" y="13"/>
                      </a:lnTo>
                      <a:lnTo>
                        <a:pt x="48" y="15"/>
                      </a:lnTo>
                      <a:lnTo>
                        <a:pt x="51" y="17"/>
                      </a:lnTo>
                      <a:lnTo>
                        <a:pt x="52" y="19"/>
                      </a:lnTo>
                      <a:lnTo>
                        <a:pt x="54" y="20"/>
                      </a:lnTo>
                      <a:lnTo>
                        <a:pt x="54" y="20"/>
                      </a:lnTo>
                      <a:lnTo>
                        <a:pt x="56" y="22"/>
                      </a:lnTo>
                      <a:lnTo>
                        <a:pt x="57" y="25"/>
                      </a:lnTo>
                      <a:lnTo>
                        <a:pt x="60" y="26"/>
                      </a:lnTo>
                      <a:lnTo>
                        <a:pt x="61" y="29"/>
                      </a:lnTo>
                      <a:lnTo>
                        <a:pt x="62" y="32"/>
                      </a:lnTo>
                      <a:lnTo>
                        <a:pt x="64" y="34"/>
                      </a:lnTo>
                      <a:lnTo>
                        <a:pt x="65" y="37"/>
                      </a:lnTo>
                      <a:lnTo>
                        <a:pt x="66" y="39"/>
                      </a:lnTo>
                      <a:lnTo>
                        <a:pt x="66" y="39"/>
                      </a:lnTo>
                      <a:lnTo>
                        <a:pt x="66" y="41"/>
                      </a:lnTo>
                      <a:lnTo>
                        <a:pt x="68" y="42"/>
                      </a:lnTo>
                      <a:lnTo>
                        <a:pt x="68" y="45"/>
                      </a:lnTo>
                      <a:lnTo>
                        <a:pt x="69" y="47"/>
                      </a:lnTo>
                      <a:lnTo>
                        <a:pt x="69" y="49"/>
                      </a:lnTo>
                      <a:lnTo>
                        <a:pt x="70" y="51"/>
                      </a:lnTo>
                      <a:lnTo>
                        <a:pt x="70" y="53"/>
                      </a:lnTo>
                      <a:lnTo>
                        <a:pt x="70" y="55"/>
                      </a:lnTo>
                      <a:lnTo>
                        <a:pt x="70" y="55"/>
                      </a:lnTo>
                      <a:lnTo>
                        <a:pt x="70" y="56"/>
                      </a:lnTo>
                      <a:lnTo>
                        <a:pt x="70" y="59"/>
                      </a:lnTo>
                      <a:lnTo>
                        <a:pt x="70" y="60"/>
                      </a:lnTo>
                      <a:lnTo>
                        <a:pt x="70" y="62"/>
                      </a:lnTo>
                      <a:lnTo>
                        <a:pt x="70" y="64"/>
                      </a:lnTo>
                      <a:lnTo>
                        <a:pt x="70" y="66"/>
                      </a:lnTo>
                      <a:lnTo>
                        <a:pt x="70" y="68"/>
                      </a:lnTo>
                      <a:lnTo>
                        <a:pt x="69" y="70"/>
                      </a:lnTo>
                      <a:lnTo>
                        <a:pt x="69" y="70"/>
                      </a:lnTo>
                      <a:lnTo>
                        <a:pt x="69" y="72"/>
                      </a:lnTo>
                      <a:lnTo>
                        <a:pt x="69" y="73"/>
                      </a:lnTo>
                      <a:lnTo>
                        <a:pt x="68" y="75"/>
                      </a:lnTo>
                      <a:lnTo>
                        <a:pt x="68" y="77"/>
                      </a:lnTo>
                      <a:lnTo>
                        <a:pt x="68" y="79"/>
                      </a:lnTo>
                      <a:lnTo>
                        <a:pt x="66" y="80"/>
                      </a:lnTo>
                      <a:lnTo>
                        <a:pt x="66" y="81"/>
                      </a:lnTo>
                      <a:lnTo>
                        <a:pt x="65" y="83"/>
                      </a:lnTo>
                      <a:lnTo>
                        <a:pt x="65" y="83"/>
                      </a:lnTo>
                      <a:lnTo>
                        <a:pt x="64" y="84"/>
                      </a:lnTo>
                      <a:lnTo>
                        <a:pt x="64" y="85"/>
                      </a:lnTo>
                      <a:lnTo>
                        <a:pt x="62" y="88"/>
                      </a:lnTo>
                      <a:lnTo>
                        <a:pt x="61" y="89"/>
                      </a:lnTo>
                      <a:lnTo>
                        <a:pt x="60" y="90"/>
                      </a:lnTo>
                      <a:lnTo>
                        <a:pt x="58" y="92"/>
                      </a:lnTo>
                      <a:lnTo>
                        <a:pt x="57" y="92"/>
                      </a:lnTo>
                      <a:lnTo>
                        <a:pt x="56" y="93"/>
                      </a:lnTo>
                    </a:path>
                  </a:pathLst>
                </a:custGeom>
                <a:noFill/>
                <a:ln w="1588">
                  <a:solidFill>
                    <a:srgbClr val="404040"/>
                  </a:solidFill>
                  <a:prstDash val="solid"/>
                  <a:round/>
                  <a:headEnd/>
                  <a:tailEnd/>
                </a:ln>
              </p:spPr>
              <p:txBody>
                <a:bodyPr/>
                <a:lstStyle/>
                <a:p>
                  <a:endParaRPr lang="pl-PL">
                    <a:latin typeface="+mn-lt"/>
                  </a:endParaRPr>
                </a:p>
              </p:txBody>
            </p:sp>
            <p:sp>
              <p:nvSpPr>
                <p:cNvPr id="136466" name="Freeform 274"/>
                <p:cNvSpPr>
                  <a:spLocks/>
                </p:cNvSpPr>
                <p:nvPr/>
              </p:nvSpPr>
              <p:spPr bwMode="auto">
                <a:xfrm>
                  <a:off x="5114" y="1371"/>
                  <a:ext cx="69" cy="92"/>
                </a:xfrm>
                <a:custGeom>
                  <a:avLst/>
                  <a:gdLst/>
                  <a:ahLst/>
                  <a:cxnLst>
                    <a:cxn ang="0">
                      <a:pos x="0" y="2"/>
                    </a:cxn>
                    <a:cxn ang="0">
                      <a:pos x="3" y="1"/>
                    </a:cxn>
                    <a:cxn ang="0">
                      <a:pos x="7" y="0"/>
                    </a:cxn>
                    <a:cxn ang="0">
                      <a:pos x="13" y="0"/>
                    </a:cxn>
                    <a:cxn ang="0">
                      <a:pos x="17" y="0"/>
                    </a:cxn>
                    <a:cxn ang="0">
                      <a:pos x="19" y="1"/>
                    </a:cxn>
                    <a:cxn ang="0">
                      <a:pos x="24" y="2"/>
                    </a:cxn>
                    <a:cxn ang="0">
                      <a:pos x="30" y="3"/>
                    </a:cxn>
                    <a:cxn ang="0">
                      <a:pos x="34" y="6"/>
                    </a:cxn>
                    <a:cxn ang="0">
                      <a:pos x="36" y="7"/>
                    </a:cxn>
                    <a:cxn ang="0">
                      <a:pos x="40" y="10"/>
                    </a:cxn>
                    <a:cxn ang="0">
                      <a:pos x="45" y="13"/>
                    </a:cxn>
                    <a:cxn ang="0">
                      <a:pos x="48" y="17"/>
                    </a:cxn>
                    <a:cxn ang="0">
                      <a:pos x="52" y="20"/>
                    </a:cxn>
                    <a:cxn ang="0">
                      <a:pos x="54" y="22"/>
                    </a:cxn>
                    <a:cxn ang="0">
                      <a:pos x="57" y="27"/>
                    </a:cxn>
                    <a:cxn ang="0">
                      <a:pos x="60" y="31"/>
                    </a:cxn>
                    <a:cxn ang="0">
                      <a:pos x="62" y="36"/>
                    </a:cxn>
                    <a:cxn ang="0">
                      <a:pos x="64" y="39"/>
                    </a:cxn>
                    <a:cxn ang="0">
                      <a:pos x="65" y="43"/>
                    </a:cxn>
                    <a:cxn ang="0">
                      <a:pos x="66" y="47"/>
                    </a:cxn>
                    <a:cxn ang="0">
                      <a:pos x="68" y="51"/>
                    </a:cxn>
                    <a:cxn ang="0">
                      <a:pos x="68" y="54"/>
                    </a:cxn>
                    <a:cxn ang="0">
                      <a:pos x="68" y="57"/>
                    </a:cxn>
                    <a:cxn ang="0">
                      <a:pos x="69" y="60"/>
                    </a:cxn>
                    <a:cxn ang="0">
                      <a:pos x="69" y="64"/>
                    </a:cxn>
                    <a:cxn ang="0">
                      <a:pos x="68" y="68"/>
                    </a:cxn>
                    <a:cxn ang="0">
                      <a:pos x="68" y="69"/>
                    </a:cxn>
                    <a:cxn ang="0">
                      <a:pos x="68" y="73"/>
                    </a:cxn>
                    <a:cxn ang="0">
                      <a:pos x="66" y="77"/>
                    </a:cxn>
                    <a:cxn ang="0">
                      <a:pos x="65" y="79"/>
                    </a:cxn>
                    <a:cxn ang="0">
                      <a:pos x="62" y="82"/>
                    </a:cxn>
                    <a:cxn ang="0">
                      <a:pos x="62" y="85"/>
                    </a:cxn>
                    <a:cxn ang="0">
                      <a:pos x="60" y="87"/>
                    </a:cxn>
                    <a:cxn ang="0">
                      <a:pos x="57" y="90"/>
                    </a:cxn>
                    <a:cxn ang="0">
                      <a:pos x="54" y="92"/>
                    </a:cxn>
                  </a:cxnLst>
                  <a:rect l="0" t="0" r="r" b="b"/>
                  <a:pathLst>
                    <a:path w="69" h="92">
                      <a:moveTo>
                        <a:pt x="0" y="2"/>
                      </a:moveTo>
                      <a:lnTo>
                        <a:pt x="0" y="2"/>
                      </a:lnTo>
                      <a:lnTo>
                        <a:pt x="1" y="1"/>
                      </a:lnTo>
                      <a:lnTo>
                        <a:pt x="3" y="1"/>
                      </a:lnTo>
                      <a:lnTo>
                        <a:pt x="5" y="0"/>
                      </a:lnTo>
                      <a:lnTo>
                        <a:pt x="7" y="0"/>
                      </a:lnTo>
                      <a:lnTo>
                        <a:pt x="10" y="0"/>
                      </a:lnTo>
                      <a:lnTo>
                        <a:pt x="13" y="0"/>
                      </a:lnTo>
                      <a:lnTo>
                        <a:pt x="14" y="0"/>
                      </a:lnTo>
                      <a:lnTo>
                        <a:pt x="17" y="0"/>
                      </a:lnTo>
                      <a:lnTo>
                        <a:pt x="17" y="0"/>
                      </a:lnTo>
                      <a:lnTo>
                        <a:pt x="19" y="1"/>
                      </a:lnTo>
                      <a:lnTo>
                        <a:pt x="22" y="1"/>
                      </a:lnTo>
                      <a:lnTo>
                        <a:pt x="24" y="2"/>
                      </a:lnTo>
                      <a:lnTo>
                        <a:pt x="27" y="3"/>
                      </a:lnTo>
                      <a:lnTo>
                        <a:pt x="30" y="3"/>
                      </a:lnTo>
                      <a:lnTo>
                        <a:pt x="31" y="5"/>
                      </a:lnTo>
                      <a:lnTo>
                        <a:pt x="34" y="6"/>
                      </a:lnTo>
                      <a:lnTo>
                        <a:pt x="36" y="7"/>
                      </a:lnTo>
                      <a:lnTo>
                        <a:pt x="36" y="7"/>
                      </a:lnTo>
                      <a:lnTo>
                        <a:pt x="39" y="9"/>
                      </a:lnTo>
                      <a:lnTo>
                        <a:pt x="40" y="10"/>
                      </a:lnTo>
                      <a:lnTo>
                        <a:pt x="43" y="11"/>
                      </a:lnTo>
                      <a:lnTo>
                        <a:pt x="45" y="13"/>
                      </a:lnTo>
                      <a:lnTo>
                        <a:pt x="47" y="15"/>
                      </a:lnTo>
                      <a:lnTo>
                        <a:pt x="48" y="17"/>
                      </a:lnTo>
                      <a:lnTo>
                        <a:pt x="51" y="18"/>
                      </a:lnTo>
                      <a:lnTo>
                        <a:pt x="52" y="20"/>
                      </a:lnTo>
                      <a:lnTo>
                        <a:pt x="52" y="20"/>
                      </a:lnTo>
                      <a:lnTo>
                        <a:pt x="54" y="22"/>
                      </a:lnTo>
                      <a:lnTo>
                        <a:pt x="56" y="24"/>
                      </a:lnTo>
                      <a:lnTo>
                        <a:pt x="57" y="27"/>
                      </a:lnTo>
                      <a:lnTo>
                        <a:pt x="58" y="28"/>
                      </a:lnTo>
                      <a:lnTo>
                        <a:pt x="60" y="31"/>
                      </a:lnTo>
                      <a:lnTo>
                        <a:pt x="61" y="34"/>
                      </a:lnTo>
                      <a:lnTo>
                        <a:pt x="62" y="36"/>
                      </a:lnTo>
                      <a:lnTo>
                        <a:pt x="64" y="39"/>
                      </a:lnTo>
                      <a:lnTo>
                        <a:pt x="64" y="39"/>
                      </a:lnTo>
                      <a:lnTo>
                        <a:pt x="65" y="40"/>
                      </a:lnTo>
                      <a:lnTo>
                        <a:pt x="65" y="43"/>
                      </a:lnTo>
                      <a:lnTo>
                        <a:pt x="66" y="44"/>
                      </a:lnTo>
                      <a:lnTo>
                        <a:pt x="66" y="47"/>
                      </a:lnTo>
                      <a:lnTo>
                        <a:pt x="68" y="48"/>
                      </a:lnTo>
                      <a:lnTo>
                        <a:pt x="68" y="51"/>
                      </a:lnTo>
                      <a:lnTo>
                        <a:pt x="68" y="52"/>
                      </a:lnTo>
                      <a:lnTo>
                        <a:pt x="68" y="54"/>
                      </a:lnTo>
                      <a:lnTo>
                        <a:pt x="68" y="54"/>
                      </a:lnTo>
                      <a:lnTo>
                        <a:pt x="68" y="57"/>
                      </a:lnTo>
                      <a:lnTo>
                        <a:pt x="68" y="58"/>
                      </a:lnTo>
                      <a:lnTo>
                        <a:pt x="69" y="60"/>
                      </a:lnTo>
                      <a:lnTo>
                        <a:pt x="69" y="62"/>
                      </a:lnTo>
                      <a:lnTo>
                        <a:pt x="69" y="64"/>
                      </a:lnTo>
                      <a:lnTo>
                        <a:pt x="68" y="66"/>
                      </a:lnTo>
                      <a:lnTo>
                        <a:pt x="68" y="68"/>
                      </a:lnTo>
                      <a:lnTo>
                        <a:pt x="68" y="69"/>
                      </a:lnTo>
                      <a:lnTo>
                        <a:pt x="68" y="69"/>
                      </a:lnTo>
                      <a:lnTo>
                        <a:pt x="68" y="71"/>
                      </a:lnTo>
                      <a:lnTo>
                        <a:pt x="68" y="73"/>
                      </a:lnTo>
                      <a:lnTo>
                        <a:pt x="66" y="75"/>
                      </a:lnTo>
                      <a:lnTo>
                        <a:pt x="66" y="77"/>
                      </a:lnTo>
                      <a:lnTo>
                        <a:pt x="65" y="78"/>
                      </a:lnTo>
                      <a:lnTo>
                        <a:pt x="65" y="79"/>
                      </a:lnTo>
                      <a:lnTo>
                        <a:pt x="64" y="81"/>
                      </a:lnTo>
                      <a:lnTo>
                        <a:pt x="62" y="82"/>
                      </a:lnTo>
                      <a:lnTo>
                        <a:pt x="62" y="82"/>
                      </a:lnTo>
                      <a:lnTo>
                        <a:pt x="62" y="85"/>
                      </a:lnTo>
                      <a:lnTo>
                        <a:pt x="61" y="86"/>
                      </a:lnTo>
                      <a:lnTo>
                        <a:pt x="60" y="87"/>
                      </a:lnTo>
                      <a:lnTo>
                        <a:pt x="58" y="88"/>
                      </a:lnTo>
                      <a:lnTo>
                        <a:pt x="57" y="90"/>
                      </a:lnTo>
                      <a:lnTo>
                        <a:pt x="56" y="91"/>
                      </a:lnTo>
                      <a:lnTo>
                        <a:pt x="54" y="92"/>
                      </a:lnTo>
                      <a:lnTo>
                        <a:pt x="53" y="92"/>
                      </a:lnTo>
                    </a:path>
                  </a:pathLst>
                </a:custGeom>
                <a:noFill/>
                <a:ln w="1588">
                  <a:solidFill>
                    <a:srgbClr val="404040"/>
                  </a:solidFill>
                  <a:prstDash val="solid"/>
                  <a:round/>
                  <a:headEnd/>
                  <a:tailEnd/>
                </a:ln>
              </p:spPr>
              <p:txBody>
                <a:bodyPr/>
                <a:lstStyle/>
                <a:p>
                  <a:endParaRPr lang="pl-PL">
                    <a:latin typeface="+mn-lt"/>
                  </a:endParaRPr>
                </a:p>
              </p:txBody>
            </p:sp>
            <p:sp>
              <p:nvSpPr>
                <p:cNvPr id="136467" name="Freeform 275"/>
                <p:cNvSpPr>
                  <a:spLocks/>
                </p:cNvSpPr>
                <p:nvPr/>
              </p:nvSpPr>
              <p:spPr bwMode="auto">
                <a:xfrm>
                  <a:off x="5061" y="1412"/>
                  <a:ext cx="71" cy="95"/>
                </a:xfrm>
                <a:custGeom>
                  <a:avLst/>
                  <a:gdLst/>
                  <a:ahLst/>
                  <a:cxnLst>
                    <a:cxn ang="0">
                      <a:pos x="0" y="2"/>
                    </a:cxn>
                    <a:cxn ang="0">
                      <a:pos x="5" y="0"/>
                    </a:cxn>
                    <a:cxn ang="0">
                      <a:pos x="9" y="0"/>
                    </a:cxn>
                    <a:cxn ang="0">
                      <a:pos x="15" y="0"/>
                    </a:cxn>
                    <a:cxn ang="0">
                      <a:pos x="20" y="2"/>
                    </a:cxn>
                    <a:cxn ang="0">
                      <a:pos x="22" y="2"/>
                    </a:cxn>
                    <a:cxn ang="0">
                      <a:pos x="26" y="3"/>
                    </a:cxn>
                    <a:cxn ang="0">
                      <a:pos x="32" y="4"/>
                    </a:cxn>
                    <a:cxn ang="0">
                      <a:pos x="36" y="6"/>
                    </a:cxn>
                    <a:cxn ang="0">
                      <a:pos x="38" y="7"/>
                    </a:cxn>
                    <a:cxn ang="0">
                      <a:pos x="43" y="10"/>
                    </a:cxn>
                    <a:cxn ang="0">
                      <a:pos x="47" y="13"/>
                    </a:cxn>
                    <a:cxn ang="0">
                      <a:pos x="51" y="16"/>
                    </a:cxn>
                    <a:cxn ang="0">
                      <a:pos x="54" y="20"/>
                    </a:cxn>
                    <a:cxn ang="0">
                      <a:pos x="56" y="23"/>
                    </a:cxn>
                    <a:cxn ang="0">
                      <a:pos x="59" y="28"/>
                    </a:cxn>
                    <a:cxn ang="0">
                      <a:pos x="62" y="32"/>
                    </a:cxn>
                    <a:cxn ang="0">
                      <a:pos x="64" y="37"/>
                    </a:cxn>
                    <a:cxn ang="0">
                      <a:pos x="67" y="40"/>
                    </a:cxn>
                    <a:cxn ang="0">
                      <a:pos x="67" y="44"/>
                    </a:cxn>
                    <a:cxn ang="0">
                      <a:pos x="68" y="47"/>
                    </a:cxn>
                    <a:cxn ang="0">
                      <a:pos x="70" y="51"/>
                    </a:cxn>
                    <a:cxn ang="0">
                      <a:pos x="70" y="54"/>
                    </a:cxn>
                    <a:cxn ang="0">
                      <a:pos x="70" y="57"/>
                    </a:cxn>
                    <a:cxn ang="0">
                      <a:pos x="71" y="61"/>
                    </a:cxn>
                    <a:cxn ang="0">
                      <a:pos x="71" y="64"/>
                    </a:cxn>
                    <a:cxn ang="0">
                      <a:pos x="70" y="68"/>
                    </a:cxn>
                    <a:cxn ang="0">
                      <a:pos x="70" y="70"/>
                    </a:cxn>
                    <a:cxn ang="0">
                      <a:pos x="70" y="74"/>
                    </a:cxn>
                    <a:cxn ang="0">
                      <a:pos x="68" y="76"/>
                    </a:cxn>
                    <a:cxn ang="0">
                      <a:pos x="67" y="80"/>
                    </a:cxn>
                    <a:cxn ang="0">
                      <a:pos x="64" y="84"/>
                    </a:cxn>
                    <a:cxn ang="0">
                      <a:pos x="64" y="85"/>
                    </a:cxn>
                    <a:cxn ang="0">
                      <a:pos x="62" y="88"/>
                    </a:cxn>
                    <a:cxn ang="0">
                      <a:pos x="60" y="91"/>
                    </a:cxn>
                    <a:cxn ang="0">
                      <a:pos x="58" y="93"/>
                    </a:cxn>
                  </a:cxnLst>
                  <a:rect l="0" t="0" r="r" b="b"/>
                  <a:pathLst>
                    <a:path w="71" h="95">
                      <a:moveTo>
                        <a:pt x="0" y="2"/>
                      </a:moveTo>
                      <a:lnTo>
                        <a:pt x="0" y="2"/>
                      </a:lnTo>
                      <a:lnTo>
                        <a:pt x="3" y="2"/>
                      </a:lnTo>
                      <a:lnTo>
                        <a:pt x="5" y="0"/>
                      </a:lnTo>
                      <a:lnTo>
                        <a:pt x="7" y="0"/>
                      </a:lnTo>
                      <a:lnTo>
                        <a:pt x="9" y="0"/>
                      </a:lnTo>
                      <a:lnTo>
                        <a:pt x="12" y="0"/>
                      </a:lnTo>
                      <a:lnTo>
                        <a:pt x="15" y="0"/>
                      </a:lnTo>
                      <a:lnTo>
                        <a:pt x="17" y="0"/>
                      </a:lnTo>
                      <a:lnTo>
                        <a:pt x="20" y="2"/>
                      </a:lnTo>
                      <a:lnTo>
                        <a:pt x="20" y="2"/>
                      </a:lnTo>
                      <a:lnTo>
                        <a:pt x="22" y="2"/>
                      </a:lnTo>
                      <a:lnTo>
                        <a:pt x="24" y="2"/>
                      </a:lnTo>
                      <a:lnTo>
                        <a:pt x="26" y="3"/>
                      </a:lnTo>
                      <a:lnTo>
                        <a:pt x="29" y="3"/>
                      </a:lnTo>
                      <a:lnTo>
                        <a:pt x="32" y="4"/>
                      </a:lnTo>
                      <a:lnTo>
                        <a:pt x="34" y="6"/>
                      </a:lnTo>
                      <a:lnTo>
                        <a:pt x="36" y="6"/>
                      </a:lnTo>
                      <a:lnTo>
                        <a:pt x="38" y="7"/>
                      </a:lnTo>
                      <a:lnTo>
                        <a:pt x="38" y="7"/>
                      </a:lnTo>
                      <a:lnTo>
                        <a:pt x="41" y="8"/>
                      </a:lnTo>
                      <a:lnTo>
                        <a:pt x="43" y="10"/>
                      </a:lnTo>
                      <a:lnTo>
                        <a:pt x="45" y="12"/>
                      </a:lnTo>
                      <a:lnTo>
                        <a:pt x="47" y="13"/>
                      </a:lnTo>
                      <a:lnTo>
                        <a:pt x="49" y="15"/>
                      </a:lnTo>
                      <a:lnTo>
                        <a:pt x="51" y="16"/>
                      </a:lnTo>
                      <a:lnTo>
                        <a:pt x="53" y="19"/>
                      </a:lnTo>
                      <a:lnTo>
                        <a:pt x="54" y="20"/>
                      </a:lnTo>
                      <a:lnTo>
                        <a:pt x="54" y="20"/>
                      </a:lnTo>
                      <a:lnTo>
                        <a:pt x="56" y="23"/>
                      </a:lnTo>
                      <a:lnTo>
                        <a:pt x="58" y="25"/>
                      </a:lnTo>
                      <a:lnTo>
                        <a:pt x="59" y="28"/>
                      </a:lnTo>
                      <a:lnTo>
                        <a:pt x="60" y="29"/>
                      </a:lnTo>
                      <a:lnTo>
                        <a:pt x="62" y="32"/>
                      </a:lnTo>
                      <a:lnTo>
                        <a:pt x="64" y="34"/>
                      </a:lnTo>
                      <a:lnTo>
                        <a:pt x="64" y="37"/>
                      </a:lnTo>
                      <a:lnTo>
                        <a:pt x="67" y="40"/>
                      </a:lnTo>
                      <a:lnTo>
                        <a:pt x="67" y="40"/>
                      </a:lnTo>
                      <a:lnTo>
                        <a:pt x="67" y="42"/>
                      </a:lnTo>
                      <a:lnTo>
                        <a:pt x="67" y="44"/>
                      </a:lnTo>
                      <a:lnTo>
                        <a:pt x="68" y="46"/>
                      </a:lnTo>
                      <a:lnTo>
                        <a:pt x="68" y="47"/>
                      </a:lnTo>
                      <a:lnTo>
                        <a:pt x="70" y="49"/>
                      </a:lnTo>
                      <a:lnTo>
                        <a:pt x="70" y="51"/>
                      </a:lnTo>
                      <a:lnTo>
                        <a:pt x="70" y="53"/>
                      </a:lnTo>
                      <a:lnTo>
                        <a:pt x="70" y="54"/>
                      </a:lnTo>
                      <a:lnTo>
                        <a:pt x="70" y="54"/>
                      </a:lnTo>
                      <a:lnTo>
                        <a:pt x="70" y="57"/>
                      </a:lnTo>
                      <a:lnTo>
                        <a:pt x="71" y="58"/>
                      </a:lnTo>
                      <a:lnTo>
                        <a:pt x="71" y="61"/>
                      </a:lnTo>
                      <a:lnTo>
                        <a:pt x="71" y="62"/>
                      </a:lnTo>
                      <a:lnTo>
                        <a:pt x="71" y="64"/>
                      </a:lnTo>
                      <a:lnTo>
                        <a:pt x="71" y="66"/>
                      </a:lnTo>
                      <a:lnTo>
                        <a:pt x="70" y="68"/>
                      </a:lnTo>
                      <a:lnTo>
                        <a:pt x="70" y="70"/>
                      </a:lnTo>
                      <a:lnTo>
                        <a:pt x="70" y="70"/>
                      </a:lnTo>
                      <a:lnTo>
                        <a:pt x="70" y="71"/>
                      </a:lnTo>
                      <a:lnTo>
                        <a:pt x="70" y="74"/>
                      </a:lnTo>
                      <a:lnTo>
                        <a:pt x="68" y="75"/>
                      </a:lnTo>
                      <a:lnTo>
                        <a:pt x="68" y="76"/>
                      </a:lnTo>
                      <a:lnTo>
                        <a:pt x="67" y="79"/>
                      </a:lnTo>
                      <a:lnTo>
                        <a:pt x="67" y="80"/>
                      </a:lnTo>
                      <a:lnTo>
                        <a:pt x="66" y="81"/>
                      </a:lnTo>
                      <a:lnTo>
                        <a:pt x="64" y="84"/>
                      </a:lnTo>
                      <a:lnTo>
                        <a:pt x="64" y="84"/>
                      </a:lnTo>
                      <a:lnTo>
                        <a:pt x="64" y="85"/>
                      </a:lnTo>
                      <a:lnTo>
                        <a:pt x="63" y="87"/>
                      </a:lnTo>
                      <a:lnTo>
                        <a:pt x="62" y="88"/>
                      </a:lnTo>
                      <a:lnTo>
                        <a:pt x="62" y="89"/>
                      </a:lnTo>
                      <a:lnTo>
                        <a:pt x="60" y="91"/>
                      </a:lnTo>
                      <a:lnTo>
                        <a:pt x="59" y="92"/>
                      </a:lnTo>
                      <a:lnTo>
                        <a:pt x="58" y="93"/>
                      </a:lnTo>
                      <a:lnTo>
                        <a:pt x="55" y="95"/>
                      </a:lnTo>
                    </a:path>
                  </a:pathLst>
                </a:custGeom>
                <a:noFill/>
                <a:ln w="1588">
                  <a:solidFill>
                    <a:srgbClr val="404040"/>
                  </a:solidFill>
                  <a:prstDash val="solid"/>
                  <a:round/>
                  <a:headEnd/>
                  <a:tailEnd/>
                </a:ln>
              </p:spPr>
              <p:txBody>
                <a:bodyPr/>
                <a:lstStyle/>
                <a:p>
                  <a:endParaRPr lang="pl-PL">
                    <a:latin typeface="+mn-lt"/>
                  </a:endParaRPr>
                </a:p>
              </p:txBody>
            </p:sp>
            <p:sp>
              <p:nvSpPr>
                <p:cNvPr id="136468" name="Freeform 276"/>
                <p:cNvSpPr>
                  <a:spLocks/>
                </p:cNvSpPr>
                <p:nvPr/>
              </p:nvSpPr>
              <p:spPr bwMode="auto">
                <a:xfrm>
                  <a:off x="5059" y="1415"/>
                  <a:ext cx="70" cy="94"/>
                </a:xfrm>
                <a:custGeom>
                  <a:avLst/>
                  <a:gdLst/>
                  <a:ahLst/>
                  <a:cxnLst>
                    <a:cxn ang="0">
                      <a:pos x="0" y="1"/>
                    </a:cxn>
                    <a:cxn ang="0">
                      <a:pos x="4" y="0"/>
                    </a:cxn>
                    <a:cxn ang="0">
                      <a:pos x="9" y="0"/>
                    </a:cxn>
                    <a:cxn ang="0">
                      <a:pos x="14" y="0"/>
                    </a:cxn>
                    <a:cxn ang="0">
                      <a:pos x="18" y="0"/>
                    </a:cxn>
                    <a:cxn ang="0">
                      <a:pos x="21" y="0"/>
                    </a:cxn>
                    <a:cxn ang="0">
                      <a:pos x="26" y="1"/>
                    </a:cxn>
                    <a:cxn ang="0">
                      <a:pos x="31" y="4"/>
                    </a:cxn>
                    <a:cxn ang="0">
                      <a:pos x="35" y="5"/>
                    </a:cxn>
                    <a:cxn ang="0">
                      <a:pos x="38" y="7"/>
                    </a:cxn>
                    <a:cxn ang="0">
                      <a:pos x="41" y="9"/>
                    </a:cxn>
                    <a:cxn ang="0">
                      <a:pos x="47" y="13"/>
                    </a:cxn>
                    <a:cxn ang="0">
                      <a:pos x="51" y="16"/>
                    </a:cxn>
                    <a:cxn ang="0">
                      <a:pos x="55" y="20"/>
                    </a:cxn>
                    <a:cxn ang="0">
                      <a:pos x="56" y="22"/>
                    </a:cxn>
                    <a:cxn ang="0">
                      <a:pos x="58" y="26"/>
                    </a:cxn>
                    <a:cxn ang="0">
                      <a:pos x="61" y="31"/>
                    </a:cxn>
                    <a:cxn ang="0">
                      <a:pos x="64" y="35"/>
                    </a:cxn>
                    <a:cxn ang="0">
                      <a:pos x="65" y="38"/>
                    </a:cxn>
                    <a:cxn ang="0">
                      <a:pos x="66" y="43"/>
                    </a:cxn>
                    <a:cxn ang="0">
                      <a:pos x="68" y="47"/>
                    </a:cxn>
                    <a:cxn ang="0">
                      <a:pos x="69" y="51"/>
                    </a:cxn>
                    <a:cxn ang="0">
                      <a:pos x="69" y="54"/>
                    </a:cxn>
                    <a:cxn ang="0">
                      <a:pos x="69" y="56"/>
                    </a:cxn>
                    <a:cxn ang="0">
                      <a:pos x="70" y="60"/>
                    </a:cxn>
                    <a:cxn ang="0">
                      <a:pos x="70" y="64"/>
                    </a:cxn>
                    <a:cxn ang="0">
                      <a:pos x="69" y="68"/>
                    </a:cxn>
                    <a:cxn ang="0">
                      <a:pos x="69" y="69"/>
                    </a:cxn>
                    <a:cxn ang="0">
                      <a:pos x="69" y="73"/>
                    </a:cxn>
                    <a:cxn ang="0">
                      <a:pos x="68" y="76"/>
                    </a:cxn>
                    <a:cxn ang="0">
                      <a:pos x="66" y="80"/>
                    </a:cxn>
                    <a:cxn ang="0">
                      <a:pos x="64" y="82"/>
                    </a:cxn>
                    <a:cxn ang="0">
                      <a:pos x="64" y="84"/>
                    </a:cxn>
                    <a:cxn ang="0">
                      <a:pos x="61" y="86"/>
                    </a:cxn>
                    <a:cxn ang="0">
                      <a:pos x="58" y="90"/>
                    </a:cxn>
                    <a:cxn ang="0">
                      <a:pos x="56" y="93"/>
                    </a:cxn>
                  </a:cxnLst>
                  <a:rect l="0" t="0" r="r" b="b"/>
                  <a:pathLst>
                    <a:path w="70" h="94">
                      <a:moveTo>
                        <a:pt x="0" y="1"/>
                      </a:moveTo>
                      <a:lnTo>
                        <a:pt x="0" y="1"/>
                      </a:lnTo>
                      <a:lnTo>
                        <a:pt x="1" y="0"/>
                      </a:lnTo>
                      <a:lnTo>
                        <a:pt x="4" y="0"/>
                      </a:lnTo>
                      <a:lnTo>
                        <a:pt x="6" y="0"/>
                      </a:lnTo>
                      <a:lnTo>
                        <a:pt x="9" y="0"/>
                      </a:lnTo>
                      <a:lnTo>
                        <a:pt x="11" y="0"/>
                      </a:lnTo>
                      <a:lnTo>
                        <a:pt x="14" y="0"/>
                      </a:lnTo>
                      <a:lnTo>
                        <a:pt x="17" y="0"/>
                      </a:lnTo>
                      <a:lnTo>
                        <a:pt x="18" y="0"/>
                      </a:lnTo>
                      <a:lnTo>
                        <a:pt x="18" y="0"/>
                      </a:lnTo>
                      <a:lnTo>
                        <a:pt x="21" y="0"/>
                      </a:lnTo>
                      <a:lnTo>
                        <a:pt x="23" y="1"/>
                      </a:lnTo>
                      <a:lnTo>
                        <a:pt x="26" y="1"/>
                      </a:lnTo>
                      <a:lnTo>
                        <a:pt x="28" y="3"/>
                      </a:lnTo>
                      <a:lnTo>
                        <a:pt x="31" y="4"/>
                      </a:lnTo>
                      <a:lnTo>
                        <a:pt x="34" y="4"/>
                      </a:lnTo>
                      <a:lnTo>
                        <a:pt x="35" y="5"/>
                      </a:lnTo>
                      <a:lnTo>
                        <a:pt x="38" y="7"/>
                      </a:lnTo>
                      <a:lnTo>
                        <a:pt x="38" y="7"/>
                      </a:lnTo>
                      <a:lnTo>
                        <a:pt x="40" y="8"/>
                      </a:lnTo>
                      <a:lnTo>
                        <a:pt x="41" y="9"/>
                      </a:lnTo>
                      <a:lnTo>
                        <a:pt x="44" y="12"/>
                      </a:lnTo>
                      <a:lnTo>
                        <a:pt x="47" y="13"/>
                      </a:lnTo>
                      <a:lnTo>
                        <a:pt x="48" y="14"/>
                      </a:lnTo>
                      <a:lnTo>
                        <a:pt x="51" y="16"/>
                      </a:lnTo>
                      <a:lnTo>
                        <a:pt x="52" y="18"/>
                      </a:lnTo>
                      <a:lnTo>
                        <a:pt x="55" y="20"/>
                      </a:lnTo>
                      <a:lnTo>
                        <a:pt x="55" y="20"/>
                      </a:lnTo>
                      <a:lnTo>
                        <a:pt x="56" y="22"/>
                      </a:lnTo>
                      <a:lnTo>
                        <a:pt x="57" y="24"/>
                      </a:lnTo>
                      <a:lnTo>
                        <a:pt x="58" y="26"/>
                      </a:lnTo>
                      <a:lnTo>
                        <a:pt x="60" y="29"/>
                      </a:lnTo>
                      <a:lnTo>
                        <a:pt x="61" y="31"/>
                      </a:lnTo>
                      <a:lnTo>
                        <a:pt x="62" y="34"/>
                      </a:lnTo>
                      <a:lnTo>
                        <a:pt x="64" y="35"/>
                      </a:lnTo>
                      <a:lnTo>
                        <a:pt x="65" y="38"/>
                      </a:lnTo>
                      <a:lnTo>
                        <a:pt x="65" y="38"/>
                      </a:lnTo>
                      <a:lnTo>
                        <a:pt x="66" y="41"/>
                      </a:lnTo>
                      <a:lnTo>
                        <a:pt x="66" y="43"/>
                      </a:lnTo>
                      <a:lnTo>
                        <a:pt x="68" y="44"/>
                      </a:lnTo>
                      <a:lnTo>
                        <a:pt x="68" y="47"/>
                      </a:lnTo>
                      <a:lnTo>
                        <a:pt x="68" y="48"/>
                      </a:lnTo>
                      <a:lnTo>
                        <a:pt x="69" y="51"/>
                      </a:lnTo>
                      <a:lnTo>
                        <a:pt x="69" y="52"/>
                      </a:lnTo>
                      <a:lnTo>
                        <a:pt x="69" y="54"/>
                      </a:lnTo>
                      <a:lnTo>
                        <a:pt x="69" y="54"/>
                      </a:lnTo>
                      <a:lnTo>
                        <a:pt x="69" y="56"/>
                      </a:lnTo>
                      <a:lnTo>
                        <a:pt x="70" y="58"/>
                      </a:lnTo>
                      <a:lnTo>
                        <a:pt x="70" y="60"/>
                      </a:lnTo>
                      <a:lnTo>
                        <a:pt x="70" y="61"/>
                      </a:lnTo>
                      <a:lnTo>
                        <a:pt x="70" y="64"/>
                      </a:lnTo>
                      <a:lnTo>
                        <a:pt x="70" y="65"/>
                      </a:lnTo>
                      <a:lnTo>
                        <a:pt x="69" y="68"/>
                      </a:lnTo>
                      <a:lnTo>
                        <a:pt x="69" y="69"/>
                      </a:lnTo>
                      <a:lnTo>
                        <a:pt x="69" y="69"/>
                      </a:lnTo>
                      <a:lnTo>
                        <a:pt x="69" y="71"/>
                      </a:lnTo>
                      <a:lnTo>
                        <a:pt x="69" y="73"/>
                      </a:lnTo>
                      <a:lnTo>
                        <a:pt x="68" y="75"/>
                      </a:lnTo>
                      <a:lnTo>
                        <a:pt x="68" y="76"/>
                      </a:lnTo>
                      <a:lnTo>
                        <a:pt x="66" y="78"/>
                      </a:lnTo>
                      <a:lnTo>
                        <a:pt x="66" y="80"/>
                      </a:lnTo>
                      <a:lnTo>
                        <a:pt x="65" y="81"/>
                      </a:lnTo>
                      <a:lnTo>
                        <a:pt x="64" y="82"/>
                      </a:lnTo>
                      <a:lnTo>
                        <a:pt x="64" y="82"/>
                      </a:lnTo>
                      <a:lnTo>
                        <a:pt x="64" y="84"/>
                      </a:lnTo>
                      <a:lnTo>
                        <a:pt x="62" y="85"/>
                      </a:lnTo>
                      <a:lnTo>
                        <a:pt x="61" y="86"/>
                      </a:lnTo>
                      <a:lnTo>
                        <a:pt x="60" y="89"/>
                      </a:lnTo>
                      <a:lnTo>
                        <a:pt x="58" y="90"/>
                      </a:lnTo>
                      <a:lnTo>
                        <a:pt x="57" y="92"/>
                      </a:lnTo>
                      <a:lnTo>
                        <a:pt x="56" y="93"/>
                      </a:lnTo>
                      <a:lnTo>
                        <a:pt x="55" y="94"/>
                      </a:lnTo>
                    </a:path>
                  </a:pathLst>
                </a:custGeom>
                <a:noFill/>
                <a:ln w="1588">
                  <a:solidFill>
                    <a:srgbClr val="404040"/>
                  </a:solidFill>
                  <a:prstDash val="solid"/>
                  <a:round/>
                  <a:headEnd/>
                  <a:tailEnd/>
                </a:ln>
              </p:spPr>
              <p:txBody>
                <a:bodyPr/>
                <a:lstStyle/>
                <a:p>
                  <a:endParaRPr lang="pl-PL">
                    <a:latin typeface="+mn-lt"/>
                  </a:endParaRPr>
                </a:p>
              </p:txBody>
            </p:sp>
            <p:sp>
              <p:nvSpPr>
                <p:cNvPr id="136469" name="Freeform 277"/>
                <p:cNvSpPr>
                  <a:spLocks/>
                </p:cNvSpPr>
                <p:nvPr/>
              </p:nvSpPr>
              <p:spPr bwMode="auto">
                <a:xfrm>
                  <a:off x="5008" y="1456"/>
                  <a:ext cx="70" cy="95"/>
                </a:xfrm>
                <a:custGeom>
                  <a:avLst/>
                  <a:gdLst/>
                  <a:ahLst/>
                  <a:cxnLst>
                    <a:cxn ang="0">
                      <a:pos x="0" y="1"/>
                    </a:cxn>
                    <a:cxn ang="0">
                      <a:pos x="3" y="0"/>
                    </a:cxn>
                    <a:cxn ang="0">
                      <a:pos x="9" y="0"/>
                    </a:cxn>
                    <a:cxn ang="0">
                      <a:pos x="13" y="0"/>
                    </a:cxn>
                    <a:cxn ang="0">
                      <a:pos x="18" y="0"/>
                    </a:cxn>
                    <a:cxn ang="0">
                      <a:pos x="20" y="1"/>
                    </a:cxn>
                    <a:cxn ang="0">
                      <a:pos x="26" y="2"/>
                    </a:cxn>
                    <a:cxn ang="0">
                      <a:pos x="31" y="3"/>
                    </a:cxn>
                    <a:cxn ang="0">
                      <a:pos x="35" y="6"/>
                    </a:cxn>
                    <a:cxn ang="0">
                      <a:pos x="38" y="7"/>
                    </a:cxn>
                    <a:cxn ang="0">
                      <a:pos x="43" y="10"/>
                    </a:cxn>
                    <a:cxn ang="0">
                      <a:pos x="47" y="13"/>
                    </a:cxn>
                    <a:cxn ang="0">
                      <a:pos x="51" y="15"/>
                    </a:cxn>
                    <a:cxn ang="0">
                      <a:pos x="55" y="19"/>
                    </a:cxn>
                    <a:cxn ang="0">
                      <a:pos x="56" y="22"/>
                    </a:cxn>
                    <a:cxn ang="0">
                      <a:pos x="60" y="26"/>
                    </a:cxn>
                    <a:cxn ang="0">
                      <a:pos x="62" y="31"/>
                    </a:cxn>
                    <a:cxn ang="0">
                      <a:pos x="65" y="36"/>
                    </a:cxn>
                    <a:cxn ang="0">
                      <a:pos x="66" y="39"/>
                    </a:cxn>
                    <a:cxn ang="0">
                      <a:pos x="68" y="43"/>
                    </a:cxn>
                    <a:cxn ang="0">
                      <a:pos x="69" y="47"/>
                    </a:cxn>
                    <a:cxn ang="0">
                      <a:pos x="70" y="52"/>
                    </a:cxn>
                    <a:cxn ang="0">
                      <a:pos x="70" y="56"/>
                    </a:cxn>
                    <a:cxn ang="0">
                      <a:pos x="70" y="57"/>
                    </a:cxn>
                    <a:cxn ang="0">
                      <a:pos x="70" y="61"/>
                    </a:cxn>
                    <a:cxn ang="0">
                      <a:pos x="70" y="65"/>
                    </a:cxn>
                    <a:cxn ang="0">
                      <a:pos x="70" y="69"/>
                    </a:cxn>
                    <a:cxn ang="0">
                      <a:pos x="70" y="70"/>
                    </a:cxn>
                    <a:cxn ang="0">
                      <a:pos x="69" y="74"/>
                    </a:cxn>
                    <a:cxn ang="0">
                      <a:pos x="68" y="78"/>
                    </a:cxn>
                    <a:cxn ang="0">
                      <a:pos x="68" y="81"/>
                    </a:cxn>
                    <a:cxn ang="0">
                      <a:pos x="66" y="85"/>
                    </a:cxn>
                    <a:cxn ang="0">
                      <a:pos x="65" y="86"/>
                    </a:cxn>
                    <a:cxn ang="0">
                      <a:pos x="62" y="88"/>
                    </a:cxn>
                    <a:cxn ang="0">
                      <a:pos x="61" y="91"/>
                    </a:cxn>
                    <a:cxn ang="0">
                      <a:pos x="58" y="94"/>
                    </a:cxn>
                  </a:cxnLst>
                  <a:rect l="0" t="0" r="r" b="b"/>
                  <a:pathLst>
                    <a:path w="70" h="95">
                      <a:moveTo>
                        <a:pt x="0" y="1"/>
                      </a:moveTo>
                      <a:lnTo>
                        <a:pt x="0" y="1"/>
                      </a:lnTo>
                      <a:lnTo>
                        <a:pt x="1" y="1"/>
                      </a:lnTo>
                      <a:lnTo>
                        <a:pt x="3" y="0"/>
                      </a:lnTo>
                      <a:lnTo>
                        <a:pt x="6" y="0"/>
                      </a:lnTo>
                      <a:lnTo>
                        <a:pt x="9" y="0"/>
                      </a:lnTo>
                      <a:lnTo>
                        <a:pt x="11" y="0"/>
                      </a:lnTo>
                      <a:lnTo>
                        <a:pt x="13" y="0"/>
                      </a:lnTo>
                      <a:lnTo>
                        <a:pt x="15" y="0"/>
                      </a:lnTo>
                      <a:lnTo>
                        <a:pt x="18" y="0"/>
                      </a:lnTo>
                      <a:lnTo>
                        <a:pt x="18" y="0"/>
                      </a:lnTo>
                      <a:lnTo>
                        <a:pt x="20" y="1"/>
                      </a:lnTo>
                      <a:lnTo>
                        <a:pt x="23" y="1"/>
                      </a:lnTo>
                      <a:lnTo>
                        <a:pt x="26" y="2"/>
                      </a:lnTo>
                      <a:lnTo>
                        <a:pt x="28" y="2"/>
                      </a:lnTo>
                      <a:lnTo>
                        <a:pt x="31" y="3"/>
                      </a:lnTo>
                      <a:lnTo>
                        <a:pt x="32" y="5"/>
                      </a:lnTo>
                      <a:lnTo>
                        <a:pt x="35" y="6"/>
                      </a:lnTo>
                      <a:lnTo>
                        <a:pt x="38" y="7"/>
                      </a:lnTo>
                      <a:lnTo>
                        <a:pt x="38" y="7"/>
                      </a:lnTo>
                      <a:lnTo>
                        <a:pt x="40" y="9"/>
                      </a:lnTo>
                      <a:lnTo>
                        <a:pt x="43" y="10"/>
                      </a:lnTo>
                      <a:lnTo>
                        <a:pt x="44" y="11"/>
                      </a:lnTo>
                      <a:lnTo>
                        <a:pt x="47" y="13"/>
                      </a:lnTo>
                      <a:lnTo>
                        <a:pt x="48" y="14"/>
                      </a:lnTo>
                      <a:lnTo>
                        <a:pt x="51" y="15"/>
                      </a:lnTo>
                      <a:lnTo>
                        <a:pt x="52" y="18"/>
                      </a:lnTo>
                      <a:lnTo>
                        <a:pt x="55" y="19"/>
                      </a:lnTo>
                      <a:lnTo>
                        <a:pt x="55" y="19"/>
                      </a:lnTo>
                      <a:lnTo>
                        <a:pt x="56" y="22"/>
                      </a:lnTo>
                      <a:lnTo>
                        <a:pt x="57" y="24"/>
                      </a:lnTo>
                      <a:lnTo>
                        <a:pt x="60" y="26"/>
                      </a:lnTo>
                      <a:lnTo>
                        <a:pt x="61" y="28"/>
                      </a:lnTo>
                      <a:lnTo>
                        <a:pt x="62" y="31"/>
                      </a:lnTo>
                      <a:lnTo>
                        <a:pt x="64" y="34"/>
                      </a:lnTo>
                      <a:lnTo>
                        <a:pt x="65" y="36"/>
                      </a:lnTo>
                      <a:lnTo>
                        <a:pt x="66" y="39"/>
                      </a:lnTo>
                      <a:lnTo>
                        <a:pt x="66" y="39"/>
                      </a:lnTo>
                      <a:lnTo>
                        <a:pt x="66" y="40"/>
                      </a:lnTo>
                      <a:lnTo>
                        <a:pt x="68" y="43"/>
                      </a:lnTo>
                      <a:lnTo>
                        <a:pt x="68" y="45"/>
                      </a:lnTo>
                      <a:lnTo>
                        <a:pt x="69" y="47"/>
                      </a:lnTo>
                      <a:lnTo>
                        <a:pt x="69" y="49"/>
                      </a:lnTo>
                      <a:lnTo>
                        <a:pt x="70" y="52"/>
                      </a:lnTo>
                      <a:lnTo>
                        <a:pt x="70" y="53"/>
                      </a:lnTo>
                      <a:lnTo>
                        <a:pt x="70" y="56"/>
                      </a:lnTo>
                      <a:lnTo>
                        <a:pt x="70" y="56"/>
                      </a:lnTo>
                      <a:lnTo>
                        <a:pt x="70" y="57"/>
                      </a:lnTo>
                      <a:lnTo>
                        <a:pt x="70" y="60"/>
                      </a:lnTo>
                      <a:lnTo>
                        <a:pt x="70" y="61"/>
                      </a:lnTo>
                      <a:lnTo>
                        <a:pt x="70" y="64"/>
                      </a:lnTo>
                      <a:lnTo>
                        <a:pt x="70" y="65"/>
                      </a:lnTo>
                      <a:lnTo>
                        <a:pt x="70" y="66"/>
                      </a:lnTo>
                      <a:lnTo>
                        <a:pt x="70" y="69"/>
                      </a:lnTo>
                      <a:lnTo>
                        <a:pt x="70" y="70"/>
                      </a:lnTo>
                      <a:lnTo>
                        <a:pt x="70" y="70"/>
                      </a:lnTo>
                      <a:lnTo>
                        <a:pt x="70" y="73"/>
                      </a:lnTo>
                      <a:lnTo>
                        <a:pt x="69" y="74"/>
                      </a:lnTo>
                      <a:lnTo>
                        <a:pt x="69" y="75"/>
                      </a:lnTo>
                      <a:lnTo>
                        <a:pt x="68" y="78"/>
                      </a:lnTo>
                      <a:lnTo>
                        <a:pt x="68" y="79"/>
                      </a:lnTo>
                      <a:lnTo>
                        <a:pt x="68" y="81"/>
                      </a:lnTo>
                      <a:lnTo>
                        <a:pt x="66" y="83"/>
                      </a:lnTo>
                      <a:lnTo>
                        <a:pt x="66" y="85"/>
                      </a:lnTo>
                      <a:lnTo>
                        <a:pt x="66" y="85"/>
                      </a:lnTo>
                      <a:lnTo>
                        <a:pt x="65" y="86"/>
                      </a:lnTo>
                      <a:lnTo>
                        <a:pt x="64" y="87"/>
                      </a:lnTo>
                      <a:lnTo>
                        <a:pt x="62" y="88"/>
                      </a:lnTo>
                      <a:lnTo>
                        <a:pt x="62" y="90"/>
                      </a:lnTo>
                      <a:lnTo>
                        <a:pt x="61" y="91"/>
                      </a:lnTo>
                      <a:lnTo>
                        <a:pt x="60" y="92"/>
                      </a:lnTo>
                      <a:lnTo>
                        <a:pt x="58" y="94"/>
                      </a:lnTo>
                      <a:lnTo>
                        <a:pt x="57" y="95"/>
                      </a:lnTo>
                    </a:path>
                  </a:pathLst>
                </a:custGeom>
                <a:noFill/>
                <a:ln w="1588">
                  <a:solidFill>
                    <a:srgbClr val="404040"/>
                  </a:solidFill>
                  <a:prstDash val="solid"/>
                  <a:round/>
                  <a:headEnd/>
                  <a:tailEnd/>
                </a:ln>
              </p:spPr>
              <p:txBody>
                <a:bodyPr/>
                <a:lstStyle/>
                <a:p>
                  <a:endParaRPr lang="pl-PL">
                    <a:latin typeface="+mn-lt"/>
                  </a:endParaRPr>
                </a:p>
              </p:txBody>
            </p:sp>
            <p:sp>
              <p:nvSpPr>
                <p:cNvPr id="136470" name="Freeform 278"/>
                <p:cNvSpPr>
                  <a:spLocks/>
                </p:cNvSpPr>
                <p:nvPr/>
              </p:nvSpPr>
              <p:spPr bwMode="auto">
                <a:xfrm>
                  <a:off x="5146" y="1397"/>
                  <a:ext cx="21" cy="27"/>
                </a:xfrm>
                <a:custGeom>
                  <a:avLst/>
                  <a:gdLst/>
                  <a:ahLst/>
                  <a:cxnLst>
                    <a:cxn ang="0">
                      <a:pos x="13" y="23"/>
                    </a:cxn>
                    <a:cxn ang="0">
                      <a:pos x="12" y="25"/>
                    </a:cxn>
                    <a:cxn ang="0">
                      <a:pos x="12" y="26"/>
                    </a:cxn>
                    <a:cxn ang="0">
                      <a:pos x="12" y="26"/>
                    </a:cxn>
                    <a:cxn ang="0">
                      <a:pos x="12" y="26"/>
                    </a:cxn>
                    <a:cxn ang="0">
                      <a:pos x="11" y="25"/>
                    </a:cxn>
                    <a:cxn ang="0">
                      <a:pos x="11" y="25"/>
                    </a:cxn>
                    <a:cxn ang="0">
                      <a:pos x="11" y="23"/>
                    </a:cxn>
                    <a:cxn ang="0">
                      <a:pos x="11" y="22"/>
                    </a:cxn>
                    <a:cxn ang="0">
                      <a:pos x="9" y="22"/>
                    </a:cxn>
                    <a:cxn ang="0">
                      <a:pos x="9" y="21"/>
                    </a:cxn>
                    <a:cxn ang="0">
                      <a:pos x="8" y="21"/>
                    </a:cxn>
                    <a:cxn ang="0">
                      <a:pos x="8" y="19"/>
                    </a:cxn>
                    <a:cxn ang="0">
                      <a:pos x="9" y="18"/>
                    </a:cxn>
                    <a:cxn ang="0">
                      <a:pos x="7" y="17"/>
                    </a:cxn>
                    <a:cxn ang="0">
                      <a:pos x="3" y="13"/>
                    </a:cxn>
                    <a:cxn ang="0">
                      <a:pos x="0" y="9"/>
                    </a:cxn>
                    <a:cxn ang="0">
                      <a:pos x="0" y="5"/>
                    </a:cxn>
                    <a:cxn ang="0">
                      <a:pos x="3" y="4"/>
                    </a:cxn>
                    <a:cxn ang="0">
                      <a:pos x="7" y="5"/>
                    </a:cxn>
                    <a:cxn ang="0">
                      <a:pos x="9" y="6"/>
                    </a:cxn>
                    <a:cxn ang="0">
                      <a:pos x="12" y="9"/>
                    </a:cxn>
                    <a:cxn ang="0">
                      <a:pos x="15" y="11"/>
                    </a:cxn>
                    <a:cxn ang="0">
                      <a:pos x="16" y="13"/>
                    </a:cxn>
                    <a:cxn ang="0">
                      <a:pos x="16" y="11"/>
                    </a:cxn>
                    <a:cxn ang="0">
                      <a:pos x="16" y="9"/>
                    </a:cxn>
                    <a:cxn ang="0">
                      <a:pos x="13" y="6"/>
                    </a:cxn>
                    <a:cxn ang="0">
                      <a:pos x="12" y="5"/>
                    </a:cxn>
                    <a:cxn ang="0">
                      <a:pos x="11" y="5"/>
                    </a:cxn>
                    <a:cxn ang="0">
                      <a:pos x="9" y="5"/>
                    </a:cxn>
                    <a:cxn ang="0">
                      <a:pos x="9" y="4"/>
                    </a:cxn>
                    <a:cxn ang="0">
                      <a:pos x="8" y="4"/>
                    </a:cxn>
                    <a:cxn ang="0">
                      <a:pos x="8" y="2"/>
                    </a:cxn>
                    <a:cxn ang="0">
                      <a:pos x="8" y="2"/>
                    </a:cxn>
                    <a:cxn ang="0">
                      <a:pos x="7" y="1"/>
                    </a:cxn>
                    <a:cxn ang="0">
                      <a:pos x="7" y="1"/>
                    </a:cxn>
                    <a:cxn ang="0">
                      <a:pos x="8" y="0"/>
                    </a:cxn>
                    <a:cxn ang="0">
                      <a:pos x="15" y="2"/>
                    </a:cxn>
                    <a:cxn ang="0">
                      <a:pos x="19" y="9"/>
                    </a:cxn>
                    <a:cxn ang="0">
                      <a:pos x="21" y="14"/>
                    </a:cxn>
                    <a:cxn ang="0">
                      <a:pos x="20" y="17"/>
                    </a:cxn>
                    <a:cxn ang="0">
                      <a:pos x="20" y="18"/>
                    </a:cxn>
                    <a:cxn ang="0">
                      <a:pos x="20" y="18"/>
                    </a:cxn>
                    <a:cxn ang="0">
                      <a:pos x="19" y="19"/>
                    </a:cxn>
                    <a:cxn ang="0">
                      <a:pos x="16" y="22"/>
                    </a:cxn>
                    <a:cxn ang="0">
                      <a:pos x="15" y="23"/>
                    </a:cxn>
                  </a:cxnLst>
                  <a:rect l="0" t="0" r="r" b="b"/>
                  <a:pathLst>
                    <a:path w="21" h="27">
                      <a:moveTo>
                        <a:pt x="13" y="23"/>
                      </a:moveTo>
                      <a:lnTo>
                        <a:pt x="13" y="23"/>
                      </a:lnTo>
                      <a:lnTo>
                        <a:pt x="12" y="23"/>
                      </a:lnTo>
                      <a:lnTo>
                        <a:pt x="12" y="25"/>
                      </a:lnTo>
                      <a:lnTo>
                        <a:pt x="12" y="26"/>
                      </a:lnTo>
                      <a:lnTo>
                        <a:pt x="12" y="26"/>
                      </a:lnTo>
                      <a:lnTo>
                        <a:pt x="12" y="26"/>
                      </a:lnTo>
                      <a:lnTo>
                        <a:pt x="12" y="26"/>
                      </a:lnTo>
                      <a:lnTo>
                        <a:pt x="12" y="27"/>
                      </a:lnTo>
                      <a:lnTo>
                        <a:pt x="12" y="26"/>
                      </a:lnTo>
                      <a:lnTo>
                        <a:pt x="12" y="26"/>
                      </a:lnTo>
                      <a:lnTo>
                        <a:pt x="11" y="25"/>
                      </a:lnTo>
                      <a:lnTo>
                        <a:pt x="11" y="25"/>
                      </a:lnTo>
                      <a:lnTo>
                        <a:pt x="11" y="25"/>
                      </a:lnTo>
                      <a:lnTo>
                        <a:pt x="11" y="23"/>
                      </a:lnTo>
                      <a:lnTo>
                        <a:pt x="11" y="23"/>
                      </a:lnTo>
                      <a:lnTo>
                        <a:pt x="11" y="23"/>
                      </a:lnTo>
                      <a:lnTo>
                        <a:pt x="11" y="22"/>
                      </a:lnTo>
                      <a:lnTo>
                        <a:pt x="9" y="22"/>
                      </a:lnTo>
                      <a:lnTo>
                        <a:pt x="9" y="22"/>
                      </a:lnTo>
                      <a:lnTo>
                        <a:pt x="9" y="22"/>
                      </a:lnTo>
                      <a:lnTo>
                        <a:pt x="9" y="21"/>
                      </a:lnTo>
                      <a:lnTo>
                        <a:pt x="9" y="21"/>
                      </a:lnTo>
                      <a:lnTo>
                        <a:pt x="8" y="21"/>
                      </a:lnTo>
                      <a:lnTo>
                        <a:pt x="8" y="19"/>
                      </a:lnTo>
                      <a:lnTo>
                        <a:pt x="8" y="19"/>
                      </a:lnTo>
                      <a:lnTo>
                        <a:pt x="9" y="18"/>
                      </a:lnTo>
                      <a:lnTo>
                        <a:pt x="9" y="18"/>
                      </a:lnTo>
                      <a:lnTo>
                        <a:pt x="9" y="18"/>
                      </a:lnTo>
                      <a:lnTo>
                        <a:pt x="7" y="17"/>
                      </a:lnTo>
                      <a:lnTo>
                        <a:pt x="5" y="14"/>
                      </a:lnTo>
                      <a:lnTo>
                        <a:pt x="3" y="13"/>
                      </a:lnTo>
                      <a:lnTo>
                        <a:pt x="2" y="10"/>
                      </a:lnTo>
                      <a:lnTo>
                        <a:pt x="0" y="9"/>
                      </a:lnTo>
                      <a:lnTo>
                        <a:pt x="0" y="6"/>
                      </a:lnTo>
                      <a:lnTo>
                        <a:pt x="0" y="5"/>
                      </a:lnTo>
                      <a:lnTo>
                        <a:pt x="2" y="4"/>
                      </a:lnTo>
                      <a:lnTo>
                        <a:pt x="3" y="4"/>
                      </a:lnTo>
                      <a:lnTo>
                        <a:pt x="4" y="4"/>
                      </a:lnTo>
                      <a:lnTo>
                        <a:pt x="7" y="5"/>
                      </a:lnTo>
                      <a:lnTo>
                        <a:pt x="8" y="5"/>
                      </a:lnTo>
                      <a:lnTo>
                        <a:pt x="9" y="6"/>
                      </a:lnTo>
                      <a:lnTo>
                        <a:pt x="11" y="8"/>
                      </a:lnTo>
                      <a:lnTo>
                        <a:pt x="12" y="9"/>
                      </a:lnTo>
                      <a:lnTo>
                        <a:pt x="13" y="11"/>
                      </a:lnTo>
                      <a:lnTo>
                        <a:pt x="15" y="11"/>
                      </a:lnTo>
                      <a:lnTo>
                        <a:pt x="15" y="13"/>
                      </a:lnTo>
                      <a:lnTo>
                        <a:pt x="16" y="13"/>
                      </a:lnTo>
                      <a:lnTo>
                        <a:pt x="16" y="11"/>
                      </a:lnTo>
                      <a:lnTo>
                        <a:pt x="16" y="11"/>
                      </a:lnTo>
                      <a:lnTo>
                        <a:pt x="16" y="10"/>
                      </a:lnTo>
                      <a:lnTo>
                        <a:pt x="16" y="9"/>
                      </a:lnTo>
                      <a:lnTo>
                        <a:pt x="15" y="8"/>
                      </a:lnTo>
                      <a:lnTo>
                        <a:pt x="13" y="6"/>
                      </a:lnTo>
                      <a:lnTo>
                        <a:pt x="13" y="5"/>
                      </a:lnTo>
                      <a:lnTo>
                        <a:pt x="12" y="5"/>
                      </a:lnTo>
                      <a:lnTo>
                        <a:pt x="11" y="6"/>
                      </a:lnTo>
                      <a:lnTo>
                        <a:pt x="11" y="5"/>
                      </a:lnTo>
                      <a:lnTo>
                        <a:pt x="9" y="5"/>
                      </a:lnTo>
                      <a:lnTo>
                        <a:pt x="9" y="5"/>
                      </a:lnTo>
                      <a:lnTo>
                        <a:pt x="9" y="5"/>
                      </a:lnTo>
                      <a:lnTo>
                        <a:pt x="9" y="4"/>
                      </a:lnTo>
                      <a:lnTo>
                        <a:pt x="9" y="4"/>
                      </a:lnTo>
                      <a:lnTo>
                        <a:pt x="8" y="4"/>
                      </a:lnTo>
                      <a:lnTo>
                        <a:pt x="8" y="4"/>
                      </a:lnTo>
                      <a:lnTo>
                        <a:pt x="8" y="2"/>
                      </a:lnTo>
                      <a:lnTo>
                        <a:pt x="8" y="2"/>
                      </a:lnTo>
                      <a:lnTo>
                        <a:pt x="8" y="2"/>
                      </a:lnTo>
                      <a:lnTo>
                        <a:pt x="8" y="2"/>
                      </a:lnTo>
                      <a:lnTo>
                        <a:pt x="7" y="1"/>
                      </a:lnTo>
                      <a:lnTo>
                        <a:pt x="7" y="1"/>
                      </a:lnTo>
                      <a:lnTo>
                        <a:pt x="7" y="1"/>
                      </a:lnTo>
                      <a:lnTo>
                        <a:pt x="5" y="0"/>
                      </a:lnTo>
                      <a:lnTo>
                        <a:pt x="8" y="0"/>
                      </a:lnTo>
                      <a:lnTo>
                        <a:pt x="12" y="1"/>
                      </a:lnTo>
                      <a:lnTo>
                        <a:pt x="15" y="2"/>
                      </a:lnTo>
                      <a:lnTo>
                        <a:pt x="17" y="5"/>
                      </a:lnTo>
                      <a:lnTo>
                        <a:pt x="19" y="9"/>
                      </a:lnTo>
                      <a:lnTo>
                        <a:pt x="20" y="11"/>
                      </a:lnTo>
                      <a:lnTo>
                        <a:pt x="21" y="14"/>
                      </a:lnTo>
                      <a:lnTo>
                        <a:pt x="21" y="17"/>
                      </a:lnTo>
                      <a:lnTo>
                        <a:pt x="20" y="17"/>
                      </a:lnTo>
                      <a:lnTo>
                        <a:pt x="20" y="18"/>
                      </a:lnTo>
                      <a:lnTo>
                        <a:pt x="20" y="18"/>
                      </a:lnTo>
                      <a:lnTo>
                        <a:pt x="20" y="18"/>
                      </a:lnTo>
                      <a:lnTo>
                        <a:pt x="20" y="18"/>
                      </a:lnTo>
                      <a:lnTo>
                        <a:pt x="19" y="18"/>
                      </a:lnTo>
                      <a:lnTo>
                        <a:pt x="19" y="19"/>
                      </a:lnTo>
                      <a:lnTo>
                        <a:pt x="17" y="21"/>
                      </a:lnTo>
                      <a:lnTo>
                        <a:pt x="16" y="22"/>
                      </a:lnTo>
                      <a:lnTo>
                        <a:pt x="15" y="22"/>
                      </a:lnTo>
                      <a:lnTo>
                        <a:pt x="15" y="23"/>
                      </a:lnTo>
                      <a:lnTo>
                        <a:pt x="13" y="23"/>
                      </a:lnTo>
                      <a:close/>
                    </a:path>
                  </a:pathLst>
                </a:custGeom>
                <a:solidFill>
                  <a:srgbClr val="00CCFF"/>
                </a:solidFill>
                <a:ln w="9525">
                  <a:noFill/>
                  <a:round/>
                  <a:headEnd/>
                  <a:tailEnd/>
                </a:ln>
              </p:spPr>
              <p:txBody>
                <a:bodyPr/>
                <a:lstStyle/>
                <a:p>
                  <a:endParaRPr lang="pl-PL">
                    <a:latin typeface="+mn-lt"/>
                  </a:endParaRPr>
                </a:p>
              </p:txBody>
            </p:sp>
            <p:sp>
              <p:nvSpPr>
                <p:cNvPr id="136471" name="Freeform 279"/>
                <p:cNvSpPr>
                  <a:spLocks/>
                </p:cNvSpPr>
                <p:nvPr/>
              </p:nvSpPr>
              <p:spPr bwMode="auto">
                <a:xfrm>
                  <a:off x="5151" y="1406"/>
                  <a:ext cx="8" cy="6"/>
                </a:xfrm>
                <a:custGeom>
                  <a:avLst/>
                  <a:gdLst/>
                  <a:ahLst/>
                  <a:cxnLst>
                    <a:cxn ang="0">
                      <a:pos x="8" y="5"/>
                    </a:cxn>
                    <a:cxn ang="0">
                      <a:pos x="8" y="5"/>
                    </a:cxn>
                    <a:cxn ang="0">
                      <a:pos x="8" y="5"/>
                    </a:cxn>
                    <a:cxn ang="0">
                      <a:pos x="7" y="5"/>
                    </a:cxn>
                    <a:cxn ang="0">
                      <a:pos x="7" y="5"/>
                    </a:cxn>
                    <a:cxn ang="0">
                      <a:pos x="7" y="4"/>
                    </a:cxn>
                    <a:cxn ang="0">
                      <a:pos x="6" y="2"/>
                    </a:cxn>
                    <a:cxn ang="0">
                      <a:pos x="4" y="1"/>
                    </a:cxn>
                    <a:cxn ang="0">
                      <a:pos x="4" y="1"/>
                    </a:cxn>
                    <a:cxn ang="0">
                      <a:pos x="3" y="0"/>
                    </a:cxn>
                    <a:cxn ang="0">
                      <a:pos x="3" y="0"/>
                    </a:cxn>
                    <a:cxn ang="0">
                      <a:pos x="3" y="0"/>
                    </a:cxn>
                    <a:cxn ang="0">
                      <a:pos x="3" y="0"/>
                    </a:cxn>
                    <a:cxn ang="0">
                      <a:pos x="2" y="0"/>
                    </a:cxn>
                    <a:cxn ang="0">
                      <a:pos x="0" y="0"/>
                    </a:cxn>
                    <a:cxn ang="0">
                      <a:pos x="0" y="0"/>
                    </a:cxn>
                    <a:cxn ang="0">
                      <a:pos x="0" y="1"/>
                    </a:cxn>
                    <a:cxn ang="0">
                      <a:pos x="0" y="2"/>
                    </a:cxn>
                    <a:cxn ang="0">
                      <a:pos x="0" y="2"/>
                    </a:cxn>
                    <a:cxn ang="0">
                      <a:pos x="2" y="4"/>
                    </a:cxn>
                    <a:cxn ang="0">
                      <a:pos x="3" y="5"/>
                    </a:cxn>
                    <a:cxn ang="0">
                      <a:pos x="4" y="6"/>
                    </a:cxn>
                    <a:cxn ang="0">
                      <a:pos x="4" y="6"/>
                    </a:cxn>
                    <a:cxn ang="0">
                      <a:pos x="6" y="6"/>
                    </a:cxn>
                    <a:cxn ang="0">
                      <a:pos x="7" y="6"/>
                    </a:cxn>
                    <a:cxn ang="0">
                      <a:pos x="7" y="6"/>
                    </a:cxn>
                    <a:cxn ang="0">
                      <a:pos x="8" y="5"/>
                    </a:cxn>
                    <a:cxn ang="0">
                      <a:pos x="8" y="5"/>
                    </a:cxn>
                    <a:cxn ang="0">
                      <a:pos x="8" y="5"/>
                    </a:cxn>
                  </a:cxnLst>
                  <a:rect l="0" t="0" r="r" b="b"/>
                  <a:pathLst>
                    <a:path w="8" h="6">
                      <a:moveTo>
                        <a:pt x="8" y="5"/>
                      </a:moveTo>
                      <a:lnTo>
                        <a:pt x="8" y="5"/>
                      </a:lnTo>
                      <a:lnTo>
                        <a:pt x="8" y="5"/>
                      </a:lnTo>
                      <a:lnTo>
                        <a:pt x="7" y="5"/>
                      </a:lnTo>
                      <a:lnTo>
                        <a:pt x="7" y="5"/>
                      </a:lnTo>
                      <a:lnTo>
                        <a:pt x="7" y="4"/>
                      </a:lnTo>
                      <a:lnTo>
                        <a:pt x="6" y="2"/>
                      </a:lnTo>
                      <a:lnTo>
                        <a:pt x="4" y="1"/>
                      </a:lnTo>
                      <a:lnTo>
                        <a:pt x="4" y="1"/>
                      </a:lnTo>
                      <a:lnTo>
                        <a:pt x="3" y="0"/>
                      </a:lnTo>
                      <a:lnTo>
                        <a:pt x="3" y="0"/>
                      </a:lnTo>
                      <a:lnTo>
                        <a:pt x="3" y="0"/>
                      </a:lnTo>
                      <a:lnTo>
                        <a:pt x="3" y="0"/>
                      </a:lnTo>
                      <a:lnTo>
                        <a:pt x="2" y="0"/>
                      </a:lnTo>
                      <a:lnTo>
                        <a:pt x="0" y="0"/>
                      </a:lnTo>
                      <a:lnTo>
                        <a:pt x="0" y="0"/>
                      </a:lnTo>
                      <a:lnTo>
                        <a:pt x="0" y="1"/>
                      </a:lnTo>
                      <a:lnTo>
                        <a:pt x="0" y="2"/>
                      </a:lnTo>
                      <a:lnTo>
                        <a:pt x="0" y="2"/>
                      </a:lnTo>
                      <a:lnTo>
                        <a:pt x="2" y="4"/>
                      </a:lnTo>
                      <a:lnTo>
                        <a:pt x="3" y="5"/>
                      </a:lnTo>
                      <a:lnTo>
                        <a:pt x="4" y="6"/>
                      </a:lnTo>
                      <a:lnTo>
                        <a:pt x="4" y="6"/>
                      </a:lnTo>
                      <a:lnTo>
                        <a:pt x="6" y="6"/>
                      </a:lnTo>
                      <a:lnTo>
                        <a:pt x="7" y="6"/>
                      </a:lnTo>
                      <a:lnTo>
                        <a:pt x="7" y="6"/>
                      </a:lnTo>
                      <a:lnTo>
                        <a:pt x="8" y="5"/>
                      </a:lnTo>
                      <a:lnTo>
                        <a:pt x="8" y="5"/>
                      </a:lnTo>
                      <a:lnTo>
                        <a:pt x="8" y="5"/>
                      </a:lnTo>
                      <a:close/>
                    </a:path>
                  </a:pathLst>
                </a:custGeom>
                <a:solidFill>
                  <a:srgbClr val="00CCFF"/>
                </a:solidFill>
                <a:ln w="9525">
                  <a:noFill/>
                  <a:round/>
                  <a:headEnd/>
                  <a:tailEnd/>
                </a:ln>
              </p:spPr>
              <p:txBody>
                <a:bodyPr/>
                <a:lstStyle/>
                <a:p>
                  <a:endParaRPr lang="pl-PL">
                    <a:latin typeface="+mn-lt"/>
                  </a:endParaRPr>
                </a:p>
              </p:txBody>
            </p:sp>
          </p:grpSp>
          <p:grpSp>
            <p:nvGrpSpPr>
              <p:cNvPr id="136472" name="Group 280"/>
              <p:cNvGrpSpPr>
                <a:grpSpLocks/>
              </p:cNvGrpSpPr>
              <p:nvPr/>
            </p:nvGrpSpPr>
            <p:grpSpPr bwMode="auto">
              <a:xfrm>
                <a:off x="4450" y="1246"/>
                <a:ext cx="886" cy="745"/>
                <a:chOff x="4450" y="1246"/>
                <a:chExt cx="886" cy="745"/>
              </a:xfrm>
            </p:grpSpPr>
            <p:sp>
              <p:nvSpPr>
                <p:cNvPr id="136473" name="Freeform 281"/>
                <p:cNvSpPr>
                  <a:spLocks/>
                </p:cNvSpPr>
                <p:nvPr/>
              </p:nvSpPr>
              <p:spPr bwMode="auto">
                <a:xfrm>
                  <a:off x="5133" y="1410"/>
                  <a:ext cx="20" cy="14"/>
                </a:xfrm>
                <a:custGeom>
                  <a:avLst/>
                  <a:gdLst/>
                  <a:ahLst/>
                  <a:cxnLst>
                    <a:cxn ang="0">
                      <a:pos x="12" y="0"/>
                    </a:cxn>
                    <a:cxn ang="0">
                      <a:pos x="12" y="1"/>
                    </a:cxn>
                    <a:cxn ang="0">
                      <a:pos x="12" y="1"/>
                    </a:cxn>
                    <a:cxn ang="0">
                      <a:pos x="13" y="2"/>
                    </a:cxn>
                    <a:cxn ang="0">
                      <a:pos x="13" y="2"/>
                    </a:cxn>
                    <a:cxn ang="0">
                      <a:pos x="15" y="4"/>
                    </a:cxn>
                    <a:cxn ang="0">
                      <a:pos x="15" y="4"/>
                    </a:cxn>
                    <a:cxn ang="0">
                      <a:pos x="16" y="5"/>
                    </a:cxn>
                    <a:cxn ang="0">
                      <a:pos x="13" y="6"/>
                    </a:cxn>
                    <a:cxn ang="0">
                      <a:pos x="13" y="6"/>
                    </a:cxn>
                    <a:cxn ang="0">
                      <a:pos x="13" y="6"/>
                    </a:cxn>
                    <a:cxn ang="0">
                      <a:pos x="13" y="6"/>
                    </a:cxn>
                    <a:cxn ang="0">
                      <a:pos x="13" y="6"/>
                    </a:cxn>
                    <a:cxn ang="0">
                      <a:pos x="13" y="6"/>
                    </a:cxn>
                    <a:cxn ang="0">
                      <a:pos x="13" y="6"/>
                    </a:cxn>
                    <a:cxn ang="0">
                      <a:pos x="13" y="6"/>
                    </a:cxn>
                    <a:cxn ang="0">
                      <a:pos x="13" y="6"/>
                    </a:cxn>
                    <a:cxn ang="0">
                      <a:pos x="16" y="8"/>
                    </a:cxn>
                    <a:cxn ang="0">
                      <a:pos x="17" y="8"/>
                    </a:cxn>
                    <a:cxn ang="0">
                      <a:pos x="18" y="10"/>
                    </a:cxn>
                    <a:cxn ang="0">
                      <a:pos x="20" y="12"/>
                    </a:cxn>
                    <a:cxn ang="0">
                      <a:pos x="18" y="13"/>
                    </a:cxn>
                    <a:cxn ang="0">
                      <a:pos x="17" y="14"/>
                    </a:cxn>
                    <a:cxn ang="0">
                      <a:pos x="16" y="13"/>
                    </a:cxn>
                    <a:cxn ang="0">
                      <a:pos x="15" y="12"/>
                    </a:cxn>
                    <a:cxn ang="0">
                      <a:pos x="13" y="10"/>
                    </a:cxn>
                    <a:cxn ang="0">
                      <a:pos x="12" y="9"/>
                    </a:cxn>
                    <a:cxn ang="0">
                      <a:pos x="11" y="9"/>
                    </a:cxn>
                    <a:cxn ang="0">
                      <a:pos x="11" y="10"/>
                    </a:cxn>
                    <a:cxn ang="0">
                      <a:pos x="8" y="12"/>
                    </a:cxn>
                    <a:cxn ang="0">
                      <a:pos x="4" y="14"/>
                    </a:cxn>
                    <a:cxn ang="0">
                      <a:pos x="4" y="14"/>
                    </a:cxn>
                    <a:cxn ang="0">
                      <a:pos x="3" y="13"/>
                    </a:cxn>
                    <a:cxn ang="0">
                      <a:pos x="3" y="13"/>
                    </a:cxn>
                    <a:cxn ang="0">
                      <a:pos x="3" y="12"/>
                    </a:cxn>
                    <a:cxn ang="0">
                      <a:pos x="1" y="12"/>
                    </a:cxn>
                    <a:cxn ang="0">
                      <a:pos x="1" y="10"/>
                    </a:cxn>
                    <a:cxn ang="0">
                      <a:pos x="0" y="10"/>
                    </a:cxn>
                    <a:cxn ang="0">
                      <a:pos x="0" y="9"/>
                    </a:cxn>
                    <a:cxn ang="0">
                      <a:pos x="1" y="8"/>
                    </a:cxn>
                    <a:cxn ang="0">
                      <a:pos x="5" y="5"/>
                    </a:cxn>
                    <a:cxn ang="0">
                      <a:pos x="9" y="1"/>
                    </a:cxn>
                    <a:cxn ang="0">
                      <a:pos x="11" y="0"/>
                    </a:cxn>
                  </a:cxnLst>
                  <a:rect l="0" t="0" r="r" b="b"/>
                  <a:pathLst>
                    <a:path w="20" h="14">
                      <a:moveTo>
                        <a:pt x="11" y="0"/>
                      </a:moveTo>
                      <a:lnTo>
                        <a:pt x="12" y="0"/>
                      </a:lnTo>
                      <a:lnTo>
                        <a:pt x="12" y="1"/>
                      </a:lnTo>
                      <a:lnTo>
                        <a:pt x="12" y="1"/>
                      </a:lnTo>
                      <a:lnTo>
                        <a:pt x="12" y="1"/>
                      </a:lnTo>
                      <a:lnTo>
                        <a:pt x="12" y="1"/>
                      </a:lnTo>
                      <a:lnTo>
                        <a:pt x="13" y="1"/>
                      </a:lnTo>
                      <a:lnTo>
                        <a:pt x="13" y="2"/>
                      </a:lnTo>
                      <a:lnTo>
                        <a:pt x="13" y="2"/>
                      </a:lnTo>
                      <a:lnTo>
                        <a:pt x="13" y="2"/>
                      </a:lnTo>
                      <a:lnTo>
                        <a:pt x="13" y="4"/>
                      </a:lnTo>
                      <a:lnTo>
                        <a:pt x="15" y="4"/>
                      </a:lnTo>
                      <a:lnTo>
                        <a:pt x="15" y="4"/>
                      </a:lnTo>
                      <a:lnTo>
                        <a:pt x="15" y="4"/>
                      </a:lnTo>
                      <a:lnTo>
                        <a:pt x="15" y="5"/>
                      </a:lnTo>
                      <a:lnTo>
                        <a:pt x="16" y="5"/>
                      </a:lnTo>
                      <a:lnTo>
                        <a:pt x="16" y="5"/>
                      </a:lnTo>
                      <a:lnTo>
                        <a:pt x="13" y="6"/>
                      </a:lnTo>
                      <a:lnTo>
                        <a:pt x="13" y="6"/>
                      </a:lnTo>
                      <a:lnTo>
                        <a:pt x="13" y="6"/>
                      </a:lnTo>
                      <a:lnTo>
                        <a:pt x="13" y="6"/>
                      </a:lnTo>
                      <a:lnTo>
                        <a:pt x="13" y="6"/>
                      </a:lnTo>
                      <a:lnTo>
                        <a:pt x="13" y="6"/>
                      </a:lnTo>
                      <a:lnTo>
                        <a:pt x="13" y="6"/>
                      </a:lnTo>
                      <a:lnTo>
                        <a:pt x="13" y="6"/>
                      </a:lnTo>
                      <a:lnTo>
                        <a:pt x="13" y="6"/>
                      </a:lnTo>
                      <a:lnTo>
                        <a:pt x="13" y="6"/>
                      </a:lnTo>
                      <a:lnTo>
                        <a:pt x="13" y="6"/>
                      </a:lnTo>
                      <a:lnTo>
                        <a:pt x="13" y="6"/>
                      </a:lnTo>
                      <a:lnTo>
                        <a:pt x="13" y="6"/>
                      </a:lnTo>
                      <a:lnTo>
                        <a:pt x="13" y="6"/>
                      </a:lnTo>
                      <a:lnTo>
                        <a:pt x="13" y="6"/>
                      </a:lnTo>
                      <a:lnTo>
                        <a:pt x="13" y="6"/>
                      </a:lnTo>
                      <a:lnTo>
                        <a:pt x="13" y="6"/>
                      </a:lnTo>
                      <a:lnTo>
                        <a:pt x="15" y="8"/>
                      </a:lnTo>
                      <a:lnTo>
                        <a:pt x="16" y="8"/>
                      </a:lnTo>
                      <a:lnTo>
                        <a:pt x="17" y="8"/>
                      </a:lnTo>
                      <a:lnTo>
                        <a:pt x="17" y="8"/>
                      </a:lnTo>
                      <a:lnTo>
                        <a:pt x="18" y="9"/>
                      </a:lnTo>
                      <a:lnTo>
                        <a:pt x="18" y="10"/>
                      </a:lnTo>
                      <a:lnTo>
                        <a:pt x="18" y="10"/>
                      </a:lnTo>
                      <a:lnTo>
                        <a:pt x="20" y="12"/>
                      </a:lnTo>
                      <a:lnTo>
                        <a:pt x="18" y="13"/>
                      </a:lnTo>
                      <a:lnTo>
                        <a:pt x="18" y="13"/>
                      </a:lnTo>
                      <a:lnTo>
                        <a:pt x="17" y="14"/>
                      </a:lnTo>
                      <a:lnTo>
                        <a:pt x="17" y="14"/>
                      </a:lnTo>
                      <a:lnTo>
                        <a:pt x="17" y="14"/>
                      </a:lnTo>
                      <a:lnTo>
                        <a:pt x="16" y="13"/>
                      </a:lnTo>
                      <a:lnTo>
                        <a:pt x="16" y="12"/>
                      </a:lnTo>
                      <a:lnTo>
                        <a:pt x="15" y="12"/>
                      </a:lnTo>
                      <a:lnTo>
                        <a:pt x="15" y="10"/>
                      </a:lnTo>
                      <a:lnTo>
                        <a:pt x="13" y="10"/>
                      </a:lnTo>
                      <a:lnTo>
                        <a:pt x="13" y="9"/>
                      </a:lnTo>
                      <a:lnTo>
                        <a:pt x="12" y="9"/>
                      </a:lnTo>
                      <a:lnTo>
                        <a:pt x="12" y="9"/>
                      </a:lnTo>
                      <a:lnTo>
                        <a:pt x="11" y="9"/>
                      </a:lnTo>
                      <a:lnTo>
                        <a:pt x="11" y="10"/>
                      </a:lnTo>
                      <a:lnTo>
                        <a:pt x="11" y="10"/>
                      </a:lnTo>
                      <a:lnTo>
                        <a:pt x="9" y="10"/>
                      </a:lnTo>
                      <a:lnTo>
                        <a:pt x="8" y="12"/>
                      </a:lnTo>
                      <a:lnTo>
                        <a:pt x="7" y="13"/>
                      </a:lnTo>
                      <a:lnTo>
                        <a:pt x="4" y="14"/>
                      </a:lnTo>
                      <a:lnTo>
                        <a:pt x="4" y="14"/>
                      </a:lnTo>
                      <a:lnTo>
                        <a:pt x="4" y="14"/>
                      </a:lnTo>
                      <a:lnTo>
                        <a:pt x="3" y="13"/>
                      </a:lnTo>
                      <a:lnTo>
                        <a:pt x="3" y="13"/>
                      </a:lnTo>
                      <a:lnTo>
                        <a:pt x="3" y="13"/>
                      </a:lnTo>
                      <a:lnTo>
                        <a:pt x="3" y="13"/>
                      </a:lnTo>
                      <a:lnTo>
                        <a:pt x="3" y="12"/>
                      </a:lnTo>
                      <a:lnTo>
                        <a:pt x="3" y="12"/>
                      </a:lnTo>
                      <a:lnTo>
                        <a:pt x="1" y="12"/>
                      </a:lnTo>
                      <a:lnTo>
                        <a:pt x="1" y="12"/>
                      </a:lnTo>
                      <a:lnTo>
                        <a:pt x="1" y="10"/>
                      </a:lnTo>
                      <a:lnTo>
                        <a:pt x="1" y="10"/>
                      </a:lnTo>
                      <a:lnTo>
                        <a:pt x="0" y="10"/>
                      </a:lnTo>
                      <a:lnTo>
                        <a:pt x="0" y="10"/>
                      </a:lnTo>
                      <a:lnTo>
                        <a:pt x="0" y="9"/>
                      </a:lnTo>
                      <a:lnTo>
                        <a:pt x="0" y="9"/>
                      </a:lnTo>
                      <a:lnTo>
                        <a:pt x="0" y="9"/>
                      </a:lnTo>
                      <a:lnTo>
                        <a:pt x="1" y="8"/>
                      </a:lnTo>
                      <a:lnTo>
                        <a:pt x="3" y="6"/>
                      </a:lnTo>
                      <a:lnTo>
                        <a:pt x="5" y="5"/>
                      </a:lnTo>
                      <a:lnTo>
                        <a:pt x="8" y="2"/>
                      </a:lnTo>
                      <a:lnTo>
                        <a:pt x="9" y="1"/>
                      </a:lnTo>
                      <a:lnTo>
                        <a:pt x="11" y="0"/>
                      </a:lnTo>
                      <a:lnTo>
                        <a:pt x="11" y="0"/>
                      </a:lnTo>
                      <a:close/>
                    </a:path>
                  </a:pathLst>
                </a:custGeom>
                <a:solidFill>
                  <a:srgbClr val="00CCFF"/>
                </a:solidFill>
                <a:ln w="9525">
                  <a:noFill/>
                  <a:round/>
                  <a:headEnd/>
                  <a:tailEnd/>
                </a:ln>
              </p:spPr>
              <p:txBody>
                <a:bodyPr/>
                <a:lstStyle/>
                <a:p>
                  <a:endParaRPr lang="pl-PL">
                    <a:latin typeface="+mn-lt"/>
                  </a:endParaRPr>
                </a:p>
              </p:txBody>
            </p:sp>
            <p:sp>
              <p:nvSpPr>
                <p:cNvPr id="136474" name="Freeform 282"/>
                <p:cNvSpPr>
                  <a:spLocks/>
                </p:cNvSpPr>
                <p:nvPr/>
              </p:nvSpPr>
              <p:spPr bwMode="auto">
                <a:xfrm>
                  <a:off x="5114" y="1424"/>
                  <a:ext cx="17" cy="16"/>
                </a:xfrm>
                <a:custGeom>
                  <a:avLst/>
                  <a:gdLst/>
                  <a:ahLst/>
                  <a:cxnLst>
                    <a:cxn ang="0">
                      <a:pos x="17" y="5"/>
                    </a:cxn>
                    <a:cxn ang="0">
                      <a:pos x="3" y="16"/>
                    </a:cxn>
                    <a:cxn ang="0">
                      <a:pos x="3" y="15"/>
                    </a:cxn>
                    <a:cxn ang="0">
                      <a:pos x="3" y="15"/>
                    </a:cxn>
                    <a:cxn ang="0">
                      <a:pos x="3" y="15"/>
                    </a:cxn>
                    <a:cxn ang="0">
                      <a:pos x="2" y="13"/>
                    </a:cxn>
                    <a:cxn ang="0">
                      <a:pos x="2" y="13"/>
                    </a:cxn>
                    <a:cxn ang="0">
                      <a:pos x="2" y="13"/>
                    </a:cxn>
                    <a:cxn ang="0">
                      <a:pos x="2" y="12"/>
                    </a:cxn>
                    <a:cxn ang="0">
                      <a:pos x="2" y="12"/>
                    </a:cxn>
                    <a:cxn ang="0">
                      <a:pos x="2" y="12"/>
                    </a:cxn>
                    <a:cxn ang="0">
                      <a:pos x="1" y="12"/>
                    </a:cxn>
                    <a:cxn ang="0">
                      <a:pos x="1" y="11"/>
                    </a:cxn>
                    <a:cxn ang="0">
                      <a:pos x="1" y="11"/>
                    </a:cxn>
                    <a:cxn ang="0">
                      <a:pos x="1" y="11"/>
                    </a:cxn>
                    <a:cxn ang="0">
                      <a:pos x="1" y="11"/>
                    </a:cxn>
                    <a:cxn ang="0">
                      <a:pos x="0" y="11"/>
                    </a:cxn>
                    <a:cxn ang="0">
                      <a:pos x="0" y="11"/>
                    </a:cxn>
                    <a:cxn ang="0">
                      <a:pos x="11" y="0"/>
                    </a:cxn>
                    <a:cxn ang="0">
                      <a:pos x="11" y="0"/>
                    </a:cxn>
                    <a:cxn ang="0">
                      <a:pos x="11" y="1"/>
                    </a:cxn>
                    <a:cxn ang="0">
                      <a:pos x="11" y="1"/>
                    </a:cxn>
                    <a:cxn ang="0">
                      <a:pos x="13" y="1"/>
                    </a:cxn>
                    <a:cxn ang="0">
                      <a:pos x="13" y="1"/>
                    </a:cxn>
                    <a:cxn ang="0">
                      <a:pos x="13" y="3"/>
                    </a:cxn>
                    <a:cxn ang="0">
                      <a:pos x="13" y="3"/>
                    </a:cxn>
                    <a:cxn ang="0">
                      <a:pos x="14" y="3"/>
                    </a:cxn>
                    <a:cxn ang="0">
                      <a:pos x="14" y="3"/>
                    </a:cxn>
                    <a:cxn ang="0">
                      <a:pos x="14" y="4"/>
                    </a:cxn>
                    <a:cxn ang="0">
                      <a:pos x="14" y="4"/>
                    </a:cxn>
                    <a:cxn ang="0">
                      <a:pos x="14" y="4"/>
                    </a:cxn>
                    <a:cxn ang="0">
                      <a:pos x="15" y="4"/>
                    </a:cxn>
                    <a:cxn ang="0">
                      <a:pos x="15" y="5"/>
                    </a:cxn>
                    <a:cxn ang="0">
                      <a:pos x="15" y="5"/>
                    </a:cxn>
                    <a:cxn ang="0">
                      <a:pos x="17" y="5"/>
                    </a:cxn>
                  </a:cxnLst>
                  <a:rect l="0" t="0" r="r" b="b"/>
                  <a:pathLst>
                    <a:path w="17" h="16">
                      <a:moveTo>
                        <a:pt x="17" y="5"/>
                      </a:moveTo>
                      <a:lnTo>
                        <a:pt x="3" y="16"/>
                      </a:lnTo>
                      <a:lnTo>
                        <a:pt x="3" y="15"/>
                      </a:lnTo>
                      <a:lnTo>
                        <a:pt x="3" y="15"/>
                      </a:lnTo>
                      <a:lnTo>
                        <a:pt x="3" y="15"/>
                      </a:lnTo>
                      <a:lnTo>
                        <a:pt x="2" y="13"/>
                      </a:lnTo>
                      <a:lnTo>
                        <a:pt x="2" y="13"/>
                      </a:lnTo>
                      <a:lnTo>
                        <a:pt x="2" y="13"/>
                      </a:lnTo>
                      <a:lnTo>
                        <a:pt x="2" y="12"/>
                      </a:lnTo>
                      <a:lnTo>
                        <a:pt x="2" y="12"/>
                      </a:lnTo>
                      <a:lnTo>
                        <a:pt x="2" y="12"/>
                      </a:lnTo>
                      <a:lnTo>
                        <a:pt x="1" y="12"/>
                      </a:lnTo>
                      <a:lnTo>
                        <a:pt x="1" y="11"/>
                      </a:lnTo>
                      <a:lnTo>
                        <a:pt x="1" y="11"/>
                      </a:lnTo>
                      <a:lnTo>
                        <a:pt x="1" y="11"/>
                      </a:lnTo>
                      <a:lnTo>
                        <a:pt x="1" y="11"/>
                      </a:lnTo>
                      <a:lnTo>
                        <a:pt x="0" y="11"/>
                      </a:lnTo>
                      <a:lnTo>
                        <a:pt x="0" y="11"/>
                      </a:lnTo>
                      <a:lnTo>
                        <a:pt x="11" y="0"/>
                      </a:lnTo>
                      <a:lnTo>
                        <a:pt x="11" y="0"/>
                      </a:lnTo>
                      <a:lnTo>
                        <a:pt x="11" y="1"/>
                      </a:lnTo>
                      <a:lnTo>
                        <a:pt x="11" y="1"/>
                      </a:lnTo>
                      <a:lnTo>
                        <a:pt x="13" y="1"/>
                      </a:lnTo>
                      <a:lnTo>
                        <a:pt x="13" y="1"/>
                      </a:lnTo>
                      <a:lnTo>
                        <a:pt x="13" y="3"/>
                      </a:lnTo>
                      <a:lnTo>
                        <a:pt x="13" y="3"/>
                      </a:lnTo>
                      <a:lnTo>
                        <a:pt x="14" y="3"/>
                      </a:lnTo>
                      <a:lnTo>
                        <a:pt x="14" y="3"/>
                      </a:lnTo>
                      <a:lnTo>
                        <a:pt x="14" y="4"/>
                      </a:lnTo>
                      <a:lnTo>
                        <a:pt x="14" y="4"/>
                      </a:lnTo>
                      <a:lnTo>
                        <a:pt x="14" y="4"/>
                      </a:lnTo>
                      <a:lnTo>
                        <a:pt x="15" y="4"/>
                      </a:lnTo>
                      <a:lnTo>
                        <a:pt x="15" y="5"/>
                      </a:lnTo>
                      <a:lnTo>
                        <a:pt x="15" y="5"/>
                      </a:lnTo>
                      <a:lnTo>
                        <a:pt x="17" y="5"/>
                      </a:lnTo>
                      <a:close/>
                    </a:path>
                  </a:pathLst>
                </a:custGeom>
                <a:solidFill>
                  <a:srgbClr val="00CCFF"/>
                </a:solidFill>
                <a:ln w="9525">
                  <a:noFill/>
                  <a:round/>
                  <a:headEnd/>
                  <a:tailEnd/>
                </a:ln>
              </p:spPr>
              <p:txBody>
                <a:bodyPr/>
                <a:lstStyle/>
                <a:p>
                  <a:endParaRPr lang="pl-PL">
                    <a:latin typeface="+mn-lt"/>
                  </a:endParaRPr>
                </a:p>
              </p:txBody>
            </p:sp>
            <p:sp>
              <p:nvSpPr>
                <p:cNvPr id="136475" name="Freeform 283"/>
                <p:cNvSpPr>
                  <a:spLocks/>
                </p:cNvSpPr>
                <p:nvPr/>
              </p:nvSpPr>
              <p:spPr bwMode="auto">
                <a:xfrm>
                  <a:off x="5127" y="1422"/>
                  <a:ext cx="6" cy="7"/>
                </a:xfrm>
                <a:custGeom>
                  <a:avLst/>
                  <a:gdLst/>
                  <a:ahLst/>
                  <a:cxnLst>
                    <a:cxn ang="0">
                      <a:pos x="4" y="7"/>
                    </a:cxn>
                    <a:cxn ang="0">
                      <a:pos x="4" y="6"/>
                    </a:cxn>
                    <a:cxn ang="0">
                      <a:pos x="4" y="6"/>
                    </a:cxn>
                    <a:cxn ang="0">
                      <a:pos x="4" y="6"/>
                    </a:cxn>
                    <a:cxn ang="0">
                      <a:pos x="4" y="5"/>
                    </a:cxn>
                    <a:cxn ang="0">
                      <a:pos x="2" y="5"/>
                    </a:cxn>
                    <a:cxn ang="0">
                      <a:pos x="2" y="5"/>
                    </a:cxn>
                    <a:cxn ang="0">
                      <a:pos x="2" y="5"/>
                    </a:cxn>
                    <a:cxn ang="0">
                      <a:pos x="2" y="5"/>
                    </a:cxn>
                    <a:cxn ang="0">
                      <a:pos x="1" y="3"/>
                    </a:cxn>
                    <a:cxn ang="0">
                      <a:pos x="1" y="3"/>
                    </a:cxn>
                    <a:cxn ang="0">
                      <a:pos x="1" y="3"/>
                    </a:cxn>
                    <a:cxn ang="0">
                      <a:pos x="1" y="2"/>
                    </a:cxn>
                    <a:cxn ang="0">
                      <a:pos x="1" y="2"/>
                    </a:cxn>
                    <a:cxn ang="0">
                      <a:pos x="0" y="2"/>
                    </a:cxn>
                    <a:cxn ang="0">
                      <a:pos x="0" y="2"/>
                    </a:cxn>
                    <a:cxn ang="0">
                      <a:pos x="0" y="2"/>
                    </a:cxn>
                    <a:cxn ang="0">
                      <a:pos x="2" y="0"/>
                    </a:cxn>
                    <a:cxn ang="0">
                      <a:pos x="2" y="0"/>
                    </a:cxn>
                    <a:cxn ang="0">
                      <a:pos x="4" y="0"/>
                    </a:cxn>
                    <a:cxn ang="0">
                      <a:pos x="4" y="0"/>
                    </a:cxn>
                    <a:cxn ang="0">
                      <a:pos x="4" y="0"/>
                    </a:cxn>
                    <a:cxn ang="0">
                      <a:pos x="4" y="1"/>
                    </a:cxn>
                    <a:cxn ang="0">
                      <a:pos x="4" y="1"/>
                    </a:cxn>
                    <a:cxn ang="0">
                      <a:pos x="4" y="1"/>
                    </a:cxn>
                    <a:cxn ang="0">
                      <a:pos x="5" y="2"/>
                    </a:cxn>
                    <a:cxn ang="0">
                      <a:pos x="5" y="2"/>
                    </a:cxn>
                    <a:cxn ang="0">
                      <a:pos x="5" y="2"/>
                    </a:cxn>
                    <a:cxn ang="0">
                      <a:pos x="5" y="2"/>
                    </a:cxn>
                    <a:cxn ang="0">
                      <a:pos x="6" y="2"/>
                    </a:cxn>
                    <a:cxn ang="0">
                      <a:pos x="6" y="3"/>
                    </a:cxn>
                    <a:cxn ang="0">
                      <a:pos x="6" y="3"/>
                    </a:cxn>
                    <a:cxn ang="0">
                      <a:pos x="6" y="3"/>
                    </a:cxn>
                    <a:cxn ang="0">
                      <a:pos x="6" y="5"/>
                    </a:cxn>
                    <a:cxn ang="0">
                      <a:pos x="6" y="5"/>
                    </a:cxn>
                    <a:cxn ang="0">
                      <a:pos x="5" y="6"/>
                    </a:cxn>
                    <a:cxn ang="0">
                      <a:pos x="5" y="6"/>
                    </a:cxn>
                    <a:cxn ang="0">
                      <a:pos x="4" y="7"/>
                    </a:cxn>
                  </a:cxnLst>
                  <a:rect l="0" t="0" r="r" b="b"/>
                  <a:pathLst>
                    <a:path w="6" h="7">
                      <a:moveTo>
                        <a:pt x="4" y="7"/>
                      </a:moveTo>
                      <a:lnTo>
                        <a:pt x="4" y="6"/>
                      </a:lnTo>
                      <a:lnTo>
                        <a:pt x="4" y="6"/>
                      </a:lnTo>
                      <a:lnTo>
                        <a:pt x="4" y="6"/>
                      </a:lnTo>
                      <a:lnTo>
                        <a:pt x="4" y="5"/>
                      </a:lnTo>
                      <a:lnTo>
                        <a:pt x="2" y="5"/>
                      </a:lnTo>
                      <a:lnTo>
                        <a:pt x="2" y="5"/>
                      </a:lnTo>
                      <a:lnTo>
                        <a:pt x="2" y="5"/>
                      </a:lnTo>
                      <a:lnTo>
                        <a:pt x="2" y="5"/>
                      </a:lnTo>
                      <a:lnTo>
                        <a:pt x="1" y="3"/>
                      </a:lnTo>
                      <a:lnTo>
                        <a:pt x="1" y="3"/>
                      </a:lnTo>
                      <a:lnTo>
                        <a:pt x="1" y="3"/>
                      </a:lnTo>
                      <a:lnTo>
                        <a:pt x="1" y="2"/>
                      </a:lnTo>
                      <a:lnTo>
                        <a:pt x="1" y="2"/>
                      </a:lnTo>
                      <a:lnTo>
                        <a:pt x="0" y="2"/>
                      </a:lnTo>
                      <a:lnTo>
                        <a:pt x="0" y="2"/>
                      </a:lnTo>
                      <a:lnTo>
                        <a:pt x="0" y="2"/>
                      </a:lnTo>
                      <a:lnTo>
                        <a:pt x="2" y="0"/>
                      </a:lnTo>
                      <a:lnTo>
                        <a:pt x="2" y="0"/>
                      </a:lnTo>
                      <a:lnTo>
                        <a:pt x="4" y="0"/>
                      </a:lnTo>
                      <a:lnTo>
                        <a:pt x="4" y="0"/>
                      </a:lnTo>
                      <a:lnTo>
                        <a:pt x="4" y="0"/>
                      </a:lnTo>
                      <a:lnTo>
                        <a:pt x="4" y="1"/>
                      </a:lnTo>
                      <a:lnTo>
                        <a:pt x="4" y="1"/>
                      </a:lnTo>
                      <a:lnTo>
                        <a:pt x="4" y="1"/>
                      </a:lnTo>
                      <a:lnTo>
                        <a:pt x="5" y="2"/>
                      </a:lnTo>
                      <a:lnTo>
                        <a:pt x="5" y="2"/>
                      </a:lnTo>
                      <a:lnTo>
                        <a:pt x="5" y="2"/>
                      </a:lnTo>
                      <a:lnTo>
                        <a:pt x="5" y="2"/>
                      </a:lnTo>
                      <a:lnTo>
                        <a:pt x="6" y="2"/>
                      </a:lnTo>
                      <a:lnTo>
                        <a:pt x="6" y="3"/>
                      </a:lnTo>
                      <a:lnTo>
                        <a:pt x="6" y="3"/>
                      </a:lnTo>
                      <a:lnTo>
                        <a:pt x="6" y="3"/>
                      </a:lnTo>
                      <a:lnTo>
                        <a:pt x="6" y="5"/>
                      </a:lnTo>
                      <a:lnTo>
                        <a:pt x="6" y="5"/>
                      </a:lnTo>
                      <a:lnTo>
                        <a:pt x="5" y="6"/>
                      </a:lnTo>
                      <a:lnTo>
                        <a:pt x="5" y="6"/>
                      </a:lnTo>
                      <a:lnTo>
                        <a:pt x="4" y="7"/>
                      </a:lnTo>
                      <a:close/>
                    </a:path>
                  </a:pathLst>
                </a:custGeom>
                <a:solidFill>
                  <a:srgbClr val="00CCFF"/>
                </a:solidFill>
                <a:ln w="9525">
                  <a:noFill/>
                  <a:round/>
                  <a:headEnd/>
                  <a:tailEnd/>
                </a:ln>
              </p:spPr>
              <p:txBody>
                <a:bodyPr/>
                <a:lstStyle/>
                <a:p>
                  <a:endParaRPr lang="pl-PL">
                    <a:latin typeface="+mn-lt"/>
                  </a:endParaRPr>
                </a:p>
              </p:txBody>
            </p:sp>
            <p:sp>
              <p:nvSpPr>
                <p:cNvPr id="136476" name="Freeform 284"/>
                <p:cNvSpPr>
                  <a:spLocks/>
                </p:cNvSpPr>
                <p:nvPr/>
              </p:nvSpPr>
              <p:spPr bwMode="auto">
                <a:xfrm>
                  <a:off x="5098" y="1435"/>
                  <a:ext cx="21" cy="26"/>
                </a:xfrm>
                <a:custGeom>
                  <a:avLst/>
                  <a:gdLst/>
                  <a:ahLst/>
                  <a:cxnLst>
                    <a:cxn ang="0">
                      <a:pos x="14" y="23"/>
                    </a:cxn>
                    <a:cxn ang="0">
                      <a:pos x="13" y="24"/>
                    </a:cxn>
                    <a:cxn ang="0">
                      <a:pos x="13" y="26"/>
                    </a:cxn>
                    <a:cxn ang="0">
                      <a:pos x="13" y="26"/>
                    </a:cxn>
                    <a:cxn ang="0">
                      <a:pos x="13" y="26"/>
                    </a:cxn>
                    <a:cxn ang="0">
                      <a:pos x="12" y="24"/>
                    </a:cxn>
                    <a:cxn ang="0">
                      <a:pos x="12" y="23"/>
                    </a:cxn>
                    <a:cxn ang="0">
                      <a:pos x="12" y="23"/>
                    </a:cxn>
                    <a:cxn ang="0">
                      <a:pos x="10" y="22"/>
                    </a:cxn>
                    <a:cxn ang="0">
                      <a:pos x="10" y="22"/>
                    </a:cxn>
                    <a:cxn ang="0">
                      <a:pos x="10" y="21"/>
                    </a:cxn>
                    <a:cxn ang="0">
                      <a:pos x="9" y="19"/>
                    </a:cxn>
                    <a:cxn ang="0">
                      <a:pos x="9" y="19"/>
                    </a:cxn>
                    <a:cxn ang="0">
                      <a:pos x="10" y="18"/>
                    </a:cxn>
                    <a:cxn ang="0">
                      <a:pos x="8" y="17"/>
                    </a:cxn>
                    <a:cxn ang="0">
                      <a:pos x="4" y="13"/>
                    </a:cxn>
                    <a:cxn ang="0">
                      <a:pos x="1" y="7"/>
                    </a:cxn>
                    <a:cxn ang="0">
                      <a:pos x="1" y="4"/>
                    </a:cxn>
                    <a:cxn ang="0">
                      <a:pos x="4" y="2"/>
                    </a:cxn>
                    <a:cxn ang="0">
                      <a:pos x="8" y="4"/>
                    </a:cxn>
                    <a:cxn ang="0">
                      <a:pos x="10" y="6"/>
                    </a:cxn>
                    <a:cxn ang="0">
                      <a:pos x="13" y="9"/>
                    </a:cxn>
                    <a:cxn ang="0">
                      <a:pos x="16" y="11"/>
                    </a:cxn>
                    <a:cxn ang="0">
                      <a:pos x="16" y="11"/>
                    </a:cxn>
                    <a:cxn ang="0">
                      <a:pos x="17" y="10"/>
                    </a:cxn>
                    <a:cxn ang="0">
                      <a:pos x="16" y="7"/>
                    </a:cxn>
                    <a:cxn ang="0">
                      <a:pos x="14" y="6"/>
                    </a:cxn>
                    <a:cxn ang="0">
                      <a:pos x="13" y="5"/>
                    </a:cxn>
                    <a:cxn ang="0">
                      <a:pos x="12" y="5"/>
                    </a:cxn>
                    <a:cxn ang="0">
                      <a:pos x="10" y="4"/>
                    </a:cxn>
                    <a:cxn ang="0">
                      <a:pos x="10" y="4"/>
                    </a:cxn>
                    <a:cxn ang="0">
                      <a:pos x="9" y="2"/>
                    </a:cxn>
                    <a:cxn ang="0">
                      <a:pos x="9" y="2"/>
                    </a:cxn>
                    <a:cxn ang="0">
                      <a:pos x="8" y="2"/>
                    </a:cxn>
                    <a:cxn ang="0">
                      <a:pos x="8" y="1"/>
                    </a:cxn>
                    <a:cxn ang="0">
                      <a:pos x="8" y="1"/>
                    </a:cxn>
                    <a:cxn ang="0">
                      <a:pos x="10" y="0"/>
                    </a:cxn>
                    <a:cxn ang="0">
                      <a:pos x="16" y="2"/>
                    </a:cxn>
                    <a:cxn ang="0">
                      <a:pos x="19" y="7"/>
                    </a:cxn>
                    <a:cxn ang="0">
                      <a:pos x="21" y="14"/>
                    </a:cxn>
                    <a:cxn ang="0">
                      <a:pos x="21" y="17"/>
                    </a:cxn>
                    <a:cxn ang="0">
                      <a:pos x="21" y="17"/>
                    </a:cxn>
                    <a:cxn ang="0">
                      <a:pos x="19" y="18"/>
                    </a:cxn>
                    <a:cxn ang="0">
                      <a:pos x="18" y="19"/>
                    </a:cxn>
                    <a:cxn ang="0">
                      <a:pos x="16" y="21"/>
                    </a:cxn>
                    <a:cxn ang="0">
                      <a:pos x="14" y="23"/>
                    </a:cxn>
                  </a:cxnLst>
                  <a:rect l="0" t="0" r="r" b="b"/>
                  <a:pathLst>
                    <a:path w="21" h="26">
                      <a:moveTo>
                        <a:pt x="14" y="23"/>
                      </a:moveTo>
                      <a:lnTo>
                        <a:pt x="14" y="23"/>
                      </a:lnTo>
                      <a:lnTo>
                        <a:pt x="13" y="23"/>
                      </a:lnTo>
                      <a:lnTo>
                        <a:pt x="13" y="24"/>
                      </a:lnTo>
                      <a:lnTo>
                        <a:pt x="13" y="26"/>
                      </a:lnTo>
                      <a:lnTo>
                        <a:pt x="13" y="26"/>
                      </a:lnTo>
                      <a:lnTo>
                        <a:pt x="13" y="26"/>
                      </a:lnTo>
                      <a:lnTo>
                        <a:pt x="13" y="26"/>
                      </a:lnTo>
                      <a:lnTo>
                        <a:pt x="13" y="26"/>
                      </a:lnTo>
                      <a:lnTo>
                        <a:pt x="13" y="26"/>
                      </a:lnTo>
                      <a:lnTo>
                        <a:pt x="13" y="24"/>
                      </a:lnTo>
                      <a:lnTo>
                        <a:pt x="12" y="24"/>
                      </a:lnTo>
                      <a:lnTo>
                        <a:pt x="12" y="23"/>
                      </a:lnTo>
                      <a:lnTo>
                        <a:pt x="12" y="23"/>
                      </a:lnTo>
                      <a:lnTo>
                        <a:pt x="12" y="23"/>
                      </a:lnTo>
                      <a:lnTo>
                        <a:pt x="12" y="23"/>
                      </a:lnTo>
                      <a:lnTo>
                        <a:pt x="10" y="23"/>
                      </a:lnTo>
                      <a:lnTo>
                        <a:pt x="10" y="22"/>
                      </a:lnTo>
                      <a:lnTo>
                        <a:pt x="10" y="22"/>
                      </a:lnTo>
                      <a:lnTo>
                        <a:pt x="10" y="22"/>
                      </a:lnTo>
                      <a:lnTo>
                        <a:pt x="10" y="21"/>
                      </a:lnTo>
                      <a:lnTo>
                        <a:pt x="10" y="21"/>
                      </a:lnTo>
                      <a:lnTo>
                        <a:pt x="10" y="21"/>
                      </a:lnTo>
                      <a:lnTo>
                        <a:pt x="9" y="19"/>
                      </a:lnTo>
                      <a:lnTo>
                        <a:pt x="9" y="19"/>
                      </a:lnTo>
                      <a:lnTo>
                        <a:pt x="9" y="19"/>
                      </a:lnTo>
                      <a:lnTo>
                        <a:pt x="10" y="18"/>
                      </a:lnTo>
                      <a:lnTo>
                        <a:pt x="10" y="18"/>
                      </a:lnTo>
                      <a:lnTo>
                        <a:pt x="10" y="18"/>
                      </a:lnTo>
                      <a:lnTo>
                        <a:pt x="8" y="17"/>
                      </a:lnTo>
                      <a:lnTo>
                        <a:pt x="6" y="14"/>
                      </a:lnTo>
                      <a:lnTo>
                        <a:pt x="4" y="13"/>
                      </a:lnTo>
                      <a:lnTo>
                        <a:pt x="2" y="10"/>
                      </a:lnTo>
                      <a:lnTo>
                        <a:pt x="1" y="7"/>
                      </a:lnTo>
                      <a:lnTo>
                        <a:pt x="0" y="6"/>
                      </a:lnTo>
                      <a:lnTo>
                        <a:pt x="1" y="4"/>
                      </a:lnTo>
                      <a:lnTo>
                        <a:pt x="2" y="2"/>
                      </a:lnTo>
                      <a:lnTo>
                        <a:pt x="4" y="2"/>
                      </a:lnTo>
                      <a:lnTo>
                        <a:pt x="5" y="2"/>
                      </a:lnTo>
                      <a:lnTo>
                        <a:pt x="8" y="4"/>
                      </a:lnTo>
                      <a:lnTo>
                        <a:pt x="9" y="5"/>
                      </a:lnTo>
                      <a:lnTo>
                        <a:pt x="10" y="6"/>
                      </a:lnTo>
                      <a:lnTo>
                        <a:pt x="12" y="7"/>
                      </a:lnTo>
                      <a:lnTo>
                        <a:pt x="13" y="9"/>
                      </a:lnTo>
                      <a:lnTo>
                        <a:pt x="14" y="10"/>
                      </a:lnTo>
                      <a:lnTo>
                        <a:pt x="16" y="11"/>
                      </a:lnTo>
                      <a:lnTo>
                        <a:pt x="16" y="11"/>
                      </a:lnTo>
                      <a:lnTo>
                        <a:pt x="16" y="11"/>
                      </a:lnTo>
                      <a:lnTo>
                        <a:pt x="16" y="10"/>
                      </a:lnTo>
                      <a:lnTo>
                        <a:pt x="17" y="10"/>
                      </a:lnTo>
                      <a:lnTo>
                        <a:pt x="16" y="9"/>
                      </a:lnTo>
                      <a:lnTo>
                        <a:pt x="16" y="7"/>
                      </a:lnTo>
                      <a:lnTo>
                        <a:pt x="16" y="7"/>
                      </a:lnTo>
                      <a:lnTo>
                        <a:pt x="14" y="6"/>
                      </a:lnTo>
                      <a:lnTo>
                        <a:pt x="13" y="5"/>
                      </a:lnTo>
                      <a:lnTo>
                        <a:pt x="13" y="5"/>
                      </a:lnTo>
                      <a:lnTo>
                        <a:pt x="12" y="5"/>
                      </a:lnTo>
                      <a:lnTo>
                        <a:pt x="12" y="5"/>
                      </a:lnTo>
                      <a:lnTo>
                        <a:pt x="10" y="5"/>
                      </a:lnTo>
                      <a:lnTo>
                        <a:pt x="10" y="4"/>
                      </a:lnTo>
                      <a:lnTo>
                        <a:pt x="10" y="4"/>
                      </a:lnTo>
                      <a:lnTo>
                        <a:pt x="10" y="4"/>
                      </a:lnTo>
                      <a:lnTo>
                        <a:pt x="10" y="4"/>
                      </a:lnTo>
                      <a:lnTo>
                        <a:pt x="9" y="2"/>
                      </a:lnTo>
                      <a:lnTo>
                        <a:pt x="9" y="2"/>
                      </a:lnTo>
                      <a:lnTo>
                        <a:pt x="9" y="2"/>
                      </a:lnTo>
                      <a:lnTo>
                        <a:pt x="9" y="2"/>
                      </a:lnTo>
                      <a:lnTo>
                        <a:pt x="8" y="2"/>
                      </a:lnTo>
                      <a:lnTo>
                        <a:pt x="8" y="2"/>
                      </a:lnTo>
                      <a:lnTo>
                        <a:pt x="8" y="1"/>
                      </a:lnTo>
                      <a:lnTo>
                        <a:pt x="8" y="1"/>
                      </a:lnTo>
                      <a:lnTo>
                        <a:pt x="8" y="1"/>
                      </a:lnTo>
                      <a:lnTo>
                        <a:pt x="6" y="0"/>
                      </a:lnTo>
                      <a:lnTo>
                        <a:pt x="10" y="0"/>
                      </a:lnTo>
                      <a:lnTo>
                        <a:pt x="13" y="1"/>
                      </a:lnTo>
                      <a:lnTo>
                        <a:pt x="16" y="2"/>
                      </a:lnTo>
                      <a:lnTo>
                        <a:pt x="18" y="5"/>
                      </a:lnTo>
                      <a:lnTo>
                        <a:pt x="19" y="7"/>
                      </a:lnTo>
                      <a:lnTo>
                        <a:pt x="21" y="11"/>
                      </a:lnTo>
                      <a:lnTo>
                        <a:pt x="21" y="14"/>
                      </a:lnTo>
                      <a:lnTo>
                        <a:pt x="21" y="15"/>
                      </a:lnTo>
                      <a:lnTo>
                        <a:pt x="21" y="17"/>
                      </a:lnTo>
                      <a:lnTo>
                        <a:pt x="21" y="17"/>
                      </a:lnTo>
                      <a:lnTo>
                        <a:pt x="21" y="17"/>
                      </a:lnTo>
                      <a:lnTo>
                        <a:pt x="19" y="18"/>
                      </a:lnTo>
                      <a:lnTo>
                        <a:pt x="19" y="18"/>
                      </a:lnTo>
                      <a:lnTo>
                        <a:pt x="18" y="18"/>
                      </a:lnTo>
                      <a:lnTo>
                        <a:pt x="18" y="19"/>
                      </a:lnTo>
                      <a:lnTo>
                        <a:pt x="17" y="21"/>
                      </a:lnTo>
                      <a:lnTo>
                        <a:pt x="16" y="21"/>
                      </a:lnTo>
                      <a:lnTo>
                        <a:pt x="16" y="22"/>
                      </a:lnTo>
                      <a:lnTo>
                        <a:pt x="14" y="23"/>
                      </a:lnTo>
                      <a:lnTo>
                        <a:pt x="14" y="23"/>
                      </a:lnTo>
                      <a:close/>
                    </a:path>
                  </a:pathLst>
                </a:custGeom>
                <a:solidFill>
                  <a:srgbClr val="00CCFF"/>
                </a:solidFill>
                <a:ln w="9525">
                  <a:noFill/>
                  <a:round/>
                  <a:headEnd/>
                  <a:tailEnd/>
                </a:ln>
              </p:spPr>
              <p:txBody>
                <a:bodyPr/>
                <a:lstStyle/>
                <a:p>
                  <a:endParaRPr lang="pl-PL">
                    <a:latin typeface="+mn-lt"/>
                  </a:endParaRPr>
                </a:p>
              </p:txBody>
            </p:sp>
            <p:sp>
              <p:nvSpPr>
                <p:cNvPr id="136477" name="Freeform 285"/>
                <p:cNvSpPr>
                  <a:spLocks/>
                </p:cNvSpPr>
                <p:nvPr/>
              </p:nvSpPr>
              <p:spPr bwMode="auto">
                <a:xfrm>
                  <a:off x="5104" y="1442"/>
                  <a:ext cx="8" cy="8"/>
                </a:xfrm>
                <a:custGeom>
                  <a:avLst/>
                  <a:gdLst/>
                  <a:ahLst/>
                  <a:cxnLst>
                    <a:cxn ang="0">
                      <a:pos x="8" y="7"/>
                    </a:cxn>
                    <a:cxn ang="0">
                      <a:pos x="8" y="7"/>
                    </a:cxn>
                    <a:cxn ang="0">
                      <a:pos x="8" y="7"/>
                    </a:cxn>
                    <a:cxn ang="0">
                      <a:pos x="7" y="6"/>
                    </a:cxn>
                    <a:cxn ang="0">
                      <a:pos x="7" y="6"/>
                    </a:cxn>
                    <a:cxn ang="0">
                      <a:pos x="4" y="3"/>
                    </a:cxn>
                    <a:cxn ang="0">
                      <a:pos x="4" y="2"/>
                    </a:cxn>
                    <a:cxn ang="0">
                      <a:pos x="3" y="2"/>
                    </a:cxn>
                    <a:cxn ang="0">
                      <a:pos x="2" y="0"/>
                    </a:cxn>
                    <a:cxn ang="0">
                      <a:pos x="2" y="0"/>
                    </a:cxn>
                    <a:cxn ang="0">
                      <a:pos x="0" y="2"/>
                    </a:cxn>
                    <a:cxn ang="0">
                      <a:pos x="0" y="2"/>
                    </a:cxn>
                    <a:cxn ang="0">
                      <a:pos x="0" y="3"/>
                    </a:cxn>
                    <a:cxn ang="0">
                      <a:pos x="0" y="4"/>
                    </a:cxn>
                    <a:cxn ang="0">
                      <a:pos x="2" y="4"/>
                    </a:cxn>
                    <a:cxn ang="0">
                      <a:pos x="2" y="6"/>
                    </a:cxn>
                    <a:cxn ang="0">
                      <a:pos x="3" y="7"/>
                    </a:cxn>
                    <a:cxn ang="0">
                      <a:pos x="4" y="7"/>
                    </a:cxn>
                    <a:cxn ang="0">
                      <a:pos x="4" y="8"/>
                    </a:cxn>
                    <a:cxn ang="0">
                      <a:pos x="6" y="8"/>
                    </a:cxn>
                    <a:cxn ang="0">
                      <a:pos x="7" y="8"/>
                    </a:cxn>
                    <a:cxn ang="0">
                      <a:pos x="7" y="8"/>
                    </a:cxn>
                    <a:cxn ang="0">
                      <a:pos x="7" y="7"/>
                    </a:cxn>
                    <a:cxn ang="0">
                      <a:pos x="8" y="7"/>
                    </a:cxn>
                    <a:cxn ang="0">
                      <a:pos x="8" y="7"/>
                    </a:cxn>
                  </a:cxnLst>
                  <a:rect l="0" t="0" r="r" b="b"/>
                  <a:pathLst>
                    <a:path w="8" h="8">
                      <a:moveTo>
                        <a:pt x="8" y="7"/>
                      </a:moveTo>
                      <a:lnTo>
                        <a:pt x="8" y="7"/>
                      </a:lnTo>
                      <a:lnTo>
                        <a:pt x="8" y="7"/>
                      </a:lnTo>
                      <a:lnTo>
                        <a:pt x="7" y="6"/>
                      </a:lnTo>
                      <a:lnTo>
                        <a:pt x="7" y="6"/>
                      </a:lnTo>
                      <a:lnTo>
                        <a:pt x="4" y="3"/>
                      </a:lnTo>
                      <a:lnTo>
                        <a:pt x="4" y="2"/>
                      </a:lnTo>
                      <a:lnTo>
                        <a:pt x="3" y="2"/>
                      </a:lnTo>
                      <a:lnTo>
                        <a:pt x="2" y="0"/>
                      </a:lnTo>
                      <a:lnTo>
                        <a:pt x="2" y="0"/>
                      </a:lnTo>
                      <a:lnTo>
                        <a:pt x="0" y="2"/>
                      </a:lnTo>
                      <a:lnTo>
                        <a:pt x="0" y="2"/>
                      </a:lnTo>
                      <a:lnTo>
                        <a:pt x="0" y="3"/>
                      </a:lnTo>
                      <a:lnTo>
                        <a:pt x="0" y="4"/>
                      </a:lnTo>
                      <a:lnTo>
                        <a:pt x="2" y="4"/>
                      </a:lnTo>
                      <a:lnTo>
                        <a:pt x="2" y="6"/>
                      </a:lnTo>
                      <a:lnTo>
                        <a:pt x="3" y="7"/>
                      </a:lnTo>
                      <a:lnTo>
                        <a:pt x="4" y="7"/>
                      </a:lnTo>
                      <a:lnTo>
                        <a:pt x="4" y="8"/>
                      </a:lnTo>
                      <a:lnTo>
                        <a:pt x="6" y="8"/>
                      </a:lnTo>
                      <a:lnTo>
                        <a:pt x="7" y="8"/>
                      </a:lnTo>
                      <a:lnTo>
                        <a:pt x="7" y="8"/>
                      </a:lnTo>
                      <a:lnTo>
                        <a:pt x="7" y="7"/>
                      </a:lnTo>
                      <a:lnTo>
                        <a:pt x="8" y="7"/>
                      </a:lnTo>
                      <a:lnTo>
                        <a:pt x="8" y="7"/>
                      </a:lnTo>
                      <a:close/>
                    </a:path>
                  </a:pathLst>
                </a:custGeom>
                <a:solidFill>
                  <a:srgbClr val="00CCFF"/>
                </a:solidFill>
                <a:ln w="9525">
                  <a:noFill/>
                  <a:round/>
                  <a:headEnd/>
                  <a:tailEnd/>
                </a:ln>
              </p:spPr>
              <p:txBody>
                <a:bodyPr/>
                <a:lstStyle/>
                <a:p>
                  <a:endParaRPr lang="pl-PL">
                    <a:latin typeface="+mn-lt"/>
                  </a:endParaRPr>
                </a:p>
              </p:txBody>
            </p:sp>
            <p:sp>
              <p:nvSpPr>
                <p:cNvPr id="136478" name="Freeform 286"/>
                <p:cNvSpPr>
                  <a:spLocks/>
                </p:cNvSpPr>
                <p:nvPr/>
              </p:nvSpPr>
              <p:spPr bwMode="auto">
                <a:xfrm>
                  <a:off x="5081" y="1445"/>
                  <a:ext cx="23" cy="28"/>
                </a:xfrm>
                <a:custGeom>
                  <a:avLst/>
                  <a:gdLst/>
                  <a:ahLst/>
                  <a:cxnLst>
                    <a:cxn ang="0">
                      <a:pos x="14" y="28"/>
                    </a:cxn>
                    <a:cxn ang="0">
                      <a:pos x="14" y="26"/>
                    </a:cxn>
                    <a:cxn ang="0">
                      <a:pos x="13" y="25"/>
                    </a:cxn>
                    <a:cxn ang="0">
                      <a:pos x="13" y="25"/>
                    </a:cxn>
                    <a:cxn ang="0">
                      <a:pos x="13" y="24"/>
                    </a:cxn>
                    <a:cxn ang="0">
                      <a:pos x="12" y="24"/>
                    </a:cxn>
                    <a:cxn ang="0">
                      <a:pos x="12" y="22"/>
                    </a:cxn>
                    <a:cxn ang="0">
                      <a:pos x="12" y="22"/>
                    </a:cxn>
                    <a:cxn ang="0">
                      <a:pos x="18" y="16"/>
                    </a:cxn>
                    <a:cxn ang="0">
                      <a:pos x="19" y="14"/>
                    </a:cxn>
                    <a:cxn ang="0">
                      <a:pos x="18" y="12"/>
                    </a:cxn>
                    <a:cxn ang="0">
                      <a:pos x="16" y="9"/>
                    </a:cxn>
                    <a:cxn ang="0">
                      <a:pos x="13" y="8"/>
                    </a:cxn>
                    <a:cxn ang="0">
                      <a:pos x="13" y="9"/>
                    </a:cxn>
                    <a:cxn ang="0">
                      <a:pos x="12" y="9"/>
                    </a:cxn>
                    <a:cxn ang="0">
                      <a:pos x="9" y="11"/>
                    </a:cxn>
                    <a:cxn ang="0">
                      <a:pos x="5" y="14"/>
                    </a:cxn>
                    <a:cxn ang="0">
                      <a:pos x="4" y="13"/>
                    </a:cxn>
                    <a:cxn ang="0">
                      <a:pos x="4" y="13"/>
                    </a:cxn>
                    <a:cxn ang="0">
                      <a:pos x="4" y="12"/>
                    </a:cxn>
                    <a:cxn ang="0">
                      <a:pos x="2" y="12"/>
                    </a:cxn>
                    <a:cxn ang="0">
                      <a:pos x="2" y="11"/>
                    </a:cxn>
                    <a:cxn ang="0">
                      <a:pos x="1" y="11"/>
                    </a:cxn>
                    <a:cxn ang="0">
                      <a:pos x="1" y="9"/>
                    </a:cxn>
                    <a:cxn ang="0">
                      <a:pos x="0" y="9"/>
                    </a:cxn>
                    <a:cxn ang="0">
                      <a:pos x="12" y="0"/>
                    </a:cxn>
                    <a:cxn ang="0">
                      <a:pos x="13" y="0"/>
                    </a:cxn>
                    <a:cxn ang="0">
                      <a:pos x="13" y="1"/>
                    </a:cxn>
                    <a:cxn ang="0">
                      <a:pos x="14" y="1"/>
                    </a:cxn>
                    <a:cxn ang="0">
                      <a:pos x="14" y="3"/>
                    </a:cxn>
                    <a:cxn ang="0">
                      <a:pos x="16" y="3"/>
                    </a:cxn>
                    <a:cxn ang="0">
                      <a:pos x="16" y="4"/>
                    </a:cxn>
                    <a:cxn ang="0">
                      <a:pos x="16" y="4"/>
                    </a:cxn>
                    <a:cxn ang="0">
                      <a:pos x="14" y="5"/>
                    </a:cxn>
                    <a:cxn ang="0">
                      <a:pos x="14" y="5"/>
                    </a:cxn>
                    <a:cxn ang="0">
                      <a:pos x="14" y="5"/>
                    </a:cxn>
                    <a:cxn ang="0">
                      <a:pos x="14" y="5"/>
                    </a:cxn>
                    <a:cxn ang="0">
                      <a:pos x="14" y="5"/>
                    </a:cxn>
                    <a:cxn ang="0">
                      <a:pos x="14" y="5"/>
                    </a:cxn>
                    <a:cxn ang="0">
                      <a:pos x="14" y="5"/>
                    </a:cxn>
                    <a:cxn ang="0">
                      <a:pos x="14" y="5"/>
                    </a:cxn>
                    <a:cxn ang="0">
                      <a:pos x="14" y="5"/>
                    </a:cxn>
                    <a:cxn ang="0">
                      <a:pos x="19" y="8"/>
                    </a:cxn>
                    <a:cxn ang="0">
                      <a:pos x="23" y="13"/>
                    </a:cxn>
                    <a:cxn ang="0">
                      <a:pos x="23" y="18"/>
                    </a:cxn>
                    <a:cxn ang="0">
                      <a:pos x="22" y="21"/>
                    </a:cxn>
                    <a:cxn ang="0">
                      <a:pos x="21" y="22"/>
                    </a:cxn>
                    <a:cxn ang="0">
                      <a:pos x="18" y="25"/>
                    </a:cxn>
                    <a:cxn ang="0">
                      <a:pos x="16" y="26"/>
                    </a:cxn>
                    <a:cxn ang="0">
                      <a:pos x="14" y="28"/>
                    </a:cxn>
                  </a:cxnLst>
                  <a:rect l="0" t="0" r="r" b="b"/>
                  <a:pathLst>
                    <a:path w="23" h="28">
                      <a:moveTo>
                        <a:pt x="14" y="28"/>
                      </a:moveTo>
                      <a:lnTo>
                        <a:pt x="14" y="28"/>
                      </a:lnTo>
                      <a:lnTo>
                        <a:pt x="14" y="26"/>
                      </a:lnTo>
                      <a:lnTo>
                        <a:pt x="14" y="26"/>
                      </a:lnTo>
                      <a:lnTo>
                        <a:pt x="14" y="26"/>
                      </a:lnTo>
                      <a:lnTo>
                        <a:pt x="13" y="25"/>
                      </a:lnTo>
                      <a:lnTo>
                        <a:pt x="13" y="25"/>
                      </a:lnTo>
                      <a:lnTo>
                        <a:pt x="13" y="25"/>
                      </a:lnTo>
                      <a:lnTo>
                        <a:pt x="13" y="24"/>
                      </a:lnTo>
                      <a:lnTo>
                        <a:pt x="13" y="24"/>
                      </a:lnTo>
                      <a:lnTo>
                        <a:pt x="12" y="24"/>
                      </a:lnTo>
                      <a:lnTo>
                        <a:pt x="12" y="24"/>
                      </a:lnTo>
                      <a:lnTo>
                        <a:pt x="12" y="22"/>
                      </a:lnTo>
                      <a:lnTo>
                        <a:pt x="12" y="22"/>
                      </a:lnTo>
                      <a:lnTo>
                        <a:pt x="12" y="22"/>
                      </a:lnTo>
                      <a:lnTo>
                        <a:pt x="12" y="22"/>
                      </a:lnTo>
                      <a:lnTo>
                        <a:pt x="12" y="21"/>
                      </a:lnTo>
                      <a:lnTo>
                        <a:pt x="18" y="16"/>
                      </a:lnTo>
                      <a:lnTo>
                        <a:pt x="19" y="16"/>
                      </a:lnTo>
                      <a:lnTo>
                        <a:pt x="19" y="14"/>
                      </a:lnTo>
                      <a:lnTo>
                        <a:pt x="19" y="13"/>
                      </a:lnTo>
                      <a:lnTo>
                        <a:pt x="18" y="12"/>
                      </a:lnTo>
                      <a:lnTo>
                        <a:pt x="17" y="11"/>
                      </a:lnTo>
                      <a:lnTo>
                        <a:pt x="16" y="9"/>
                      </a:lnTo>
                      <a:lnTo>
                        <a:pt x="14" y="9"/>
                      </a:lnTo>
                      <a:lnTo>
                        <a:pt x="13" y="8"/>
                      </a:lnTo>
                      <a:lnTo>
                        <a:pt x="13" y="8"/>
                      </a:lnTo>
                      <a:lnTo>
                        <a:pt x="13" y="9"/>
                      </a:lnTo>
                      <a:lnTo>
                        <a:pt x="12" y="9"/>
                      </a:lnTo>
                      <a:lnTo>
                        <a:pt x="12" y="9"/>
                      </a:lnTo>
                      <a:lnTo>
                        <a:pt x="10" y="11"/>
                      </a:lnTo>
                      <a:lnTo>
                        <a:pt x="9" y="11"/>
                      </a:lnTo>
                      <a:lnTo>
                        <a:pt x="8" y="13"/>
                      </a:lnTo>
                      <a:lnTo>
                        <a:pt x="5" y="14"/>
                      </a:lnTo>
                      <a:lnTo>
                        <a:pt x="5" y="14"/>
                      </a:lnTo>
                      <a:lnTo>
                        <a:pt x="4" y="13"/>
                      </a:lnTo>
                      <a:lnTo>
                        <a:pt x="4" y="13"/>
                      </a:lnTo>
                      <a:lnTo>
                        <a:pt x="4" y="13"/>
                      </a:lnTo>
                      <a:lnTo>
                        <a:pt x="4" y="13"/>
                      </a:lnTo>
                      <a:lnTo>
                        <a:pt x="4" y="12"/>
                      </a:lnTo>
                      <a:lnTo>
                        <a:pt x="2" y="12"/>
                      </a:lnTo>
                      <a:lnTo>
                        <a:pt x="2" y="12"/>
                      </a:lnTo>
                      <a:lnTo>
                        <a:pt x="2" y="12"/>
                      </a:lnTo>
                      <a:lnTo>
                        <a:pt x="2" y="11"/>
                      </a:lnTo>
                      <a:lnTo>
                        <a:pt x="1" y="11"/>
                      </a:lnTo>
                      <a:lnTo>
                        <a:pt x="1" y="11"/>
                      </a:lnTo>
                      <a:lnTo>
                        <a:pt x="1" y="11"/>
                      </a:lnTo>
                      <a:lnTo>
                        <a:pt x="1" y="9"/>
                      </a:lnTo>
                      <a:lnTo>
                        <a:pt x="0" y="9"/>
                      </a:lnTo>
                      <a:lnTo>
                        <a:pt x="0" y="9"/>
                      </a:lnTo>
                      <a:lnTo>
                        <a:pt x="12" y="0"/>
                      </a:lnTo>
                      <a:lnTo>
                        <a:pt x="12" y="0"/>
                      </a:lnTo>
                      <a:lnTo>
                        <a:pt x="13" y="0"/>
                      </a:lnTo>
                      <a:lnTo>
                        <a:pt x="13" y="0"/>
                      </a:lnTo>
                      <a:lnTo>
                        <a:pt x="13" y="0"/>
                      </a:lnTo>
                      <a:lnTo>
                        <a:pt x="13" y="1"/>
                      </a:lnTo>
                      <a:lnTo>
                        <a:pt x="13" y="1"/>
                      </a:lnTo>
                      <a:lnTo>
                        <a:pt x="14" y="1"/>
                      </a:lnTo>
                      <a:lnTo>
                        <a:pt x="14" y="3"/>
                      </a:lnTo>
                      <a:lnTo>
                        <a:pt x="14" y="3"/>
                      </a:lnTo>
                      <a:lnTo>
                        <a:pt x="14" y="3"/>
                      </a:lnTo>
                      <a:lnTo>
                        <a:pt x="16" y="3"/>
                      </a:lnTo>
                      <a:lnTo>
                        <a:pt x="16" y="3"/>
                      </a:lnTo>
                      <a:lnTo>
                        <a:pt x="16" y="4"/>
                      </a:lnTo>
                      <a:lnTo>
                        <a:pt x="16" y="4"/>
                      </a:lnTo>
                      <a:lnTo>
                        <a:pt x="16" y="4"/>
                      </a:lnTo>
                      <a:lnTo>
                        <a:pt x="17" y="4"/>
                      </a:lnTo>
                      <a:lnTo>
                        <a:pt x="14" y="5"/>
                      </a:lnTo>
                      <a:lnTo>
                        <a:pt x="14" y="5"/>
                      </a:lnTo>
                      <a:lnTo>
                        <a:pt x="14" y="5"/>
                      </a:lnTo>
                      <a:lnTo>
                        <a:pt x="14" y="5"/>
                      </a:lnTo>
                      <a:lnTo>
                        <a:pt x="14" y="5"/>
                      </a:lnTo>
                      <a:lnTo>
                        <a:pt x="14" y="5"/>
                      </a:lnTo>
                      <a:lnTo>
                        <a:pt x="14" y="5"/>
                      </a:lnTo>
                      <a:lnTo>
                        <a:pt x="14" y="5"/>
                      </a:lnTo>
                      <a:lnTo>
                        <a:pt x="14" y="5"/>
                      </a:lnTo>
                      <a:lnTo>
                        <a:pt x="14" y="5"/>
                      </a:lnTo>
                      <a:lnTo>
                        <a:pt x="14" y="5"/>
                      </a:lnTo>
                      <a:lnTo>
                        <a:pt x="14" y="5"/>
                      </a:lnTo>
                      <a:lnTo>
                        <a:pt x="14" y="5"/>
                      </a:lnTo>
                      <a:lnTo>
                        <a:pt x="14" y="5"/>
                      </a:lnTo>
                      <a:lnTo>
                        <a:pt x="14" y="5"/>
                      </a:lnTo>
                      <a:lnTo>
                        <a:pt x="14" y="5"/>
                      </a:lnTo>
                      <a:lnTo>
                        <a:pt x="14" y="5"/>
                      </a:lnTo>
                      <a:lnTo>
                        <a:pt x="17" y="7"/>
                      </a:lnTo>
                      <a:lnTo>
                        <a:pt x="19" y="8"/>
                      </a:lnTo>
                      <a:lnTo>
                        <a:pt x="22" y="11"/>
                      </a:lnTo>
                      <a:lnTo>
                        <a:pt x="23" y="13"/>
                      </a:lnTo>
                      <a:lnTo>
                        <a:pt x="23" y="16"/>
                      </a:lnTo>
                      <a:lnTo>
                        <a:pt x="23" y="18"/>
                      </a:lnTo>
                      <a:lnTo>
                        <a:pt x="23" y="20"/>
                      </a:lnTo>
                      <a:lnTo>
                        <a:pt x="22" y="21"/>
                      </a:lnTo>
                      <a:lnTo>
                        <a:pt x="22" y="22"/>
                      </a:lnTo>
                      <a:lnTo>
                        <a:pt x="21" y="22"/>
                      </a:lnTo>
                      <a:lnTo>
                        <a:pt x="19" y="24"/>
                      </a:lnTo>
                      <a:lnTo>
                        <a:pt x="18" y="25"/>
                      </a:lnTo>
                      <a:lnTo>
                        <a:pt x="17" y="26"/>
                      </a:lnTo>
                      <a:lnTo>
                        <a:pt x="16" y="26"/>
                      </a:lnTo>
                      <a:lnTo>
                        <a:pt x="16" y="28"/>
                      </a:lnTo>
                      <a:lnTo>
                        <a:pt x="14" y="28"/>
                      </a:lnTo>
                      <a:close/>
                    </a:path>
                  </a:pathLst>
                </a:custGeom>
                <a:solidFill>
                  <a:srgbClr val="00CCFF"/>
                </a:solidFill>
                <a:ln w="9525">
                  <a:noFill/>
                  <a:round/>
                  <a:headEnd/>
                  <a:tailEnd/>
                </a:ln>
              </p:spPr>
              <p:txBody>
                <a:bodyPr/>
                <a:lstStyle/>
                <a:p>
                  <a:endParaRPr lang="pl-PL">
                    <a:latin typeface="+mn-lt"/>
                  </a:endParaRPr>
                </a:p>
              </p:txBody>
            </p:sp>
            <p:sp>
              <p:nvSpPr>
                <p:cNvPr id="136479" name="Freeform 287"/>
                <p:cNvSpPr>
                  <a:spLocks/>
                </p:cNvSpPr>
                <p:nvPr/>
              </p:nvSpPr>
              <p:spPr bwMode="auto">
                <a:xfrm>
                  <a:off x="5070" y="1459"/>
                  <a:ext cx="20" cy="23"/>
                </a:xfrm>
                <a:custGeom>
                  <a:avLst/>
                  <a:gdLst/>
                  <a:ahLst/>
                  <a:cxnLst>
                    <a:cxn ang="0">
                      <a:pos x="12" y="23"/>
                    </a:cxn>
                    <a:cxn ang="0">
                      <a:pos x="6" y="17"/>
                    </a:cxn>
                    <a:cxn ang="0">
                      <a:pos x="2" y="11"/>
                    </a:cxn>
                    <a:cxn ang="0">
                      <a:pos x="0" y="6"/>
                    </a:cxn>
                    <a:cxn ang="0">
                      <a:pos x="3" y="0"/>
                    </a:cxn>
                    <a:cxn ang="0">
                      <a:pos x="8" y="0"/>
                    </a:cxn>
                    <a:cxn ang="0">
                      <a:pos x="15" y="3"/>
                    </a:cxn>
                    <a:cxn ang="0">
                      <a:pos x="19" y="8"/>
                    </a:cxn>
                    <a:cxn ang="0">
                      <a:pos x="20" y="14"/>
                    </a:cxn>
                    <a:cxn ang="0">
                      <a:pos x="20" y="17"/>
                    </a:cxn>
                    <a:cxn ang="0">
                      <a:pos x="19" y="20"/>
                    </a:cxn>
                    <a:cxn ang="0">
                      <a:pos x="17" y="21"/>
                    </a:cxn>
                    <a:cxn ang="0">
                      <a:pos x="16" y="20"/>
                    </a:cxn>
                    <a:cxn ang="0">
                      <a:pos x="15" y="19"/>
                    </a:cxn>
                    <a:cxn ang="0">
                      <a:pos x="13" y="16"/>
                    </a:cxn>
                    <a:cxn ang="0">
                      <a:pos x="12" y="15"/>
                    </a:cxn>
                    <a:cxn ang="0">
                      <a:pos x="11" y="12"/>
                    </a:cxn>
                    <a:cxn ang="0">
                      <a:pos x="10" y="11"/>
                    </a:cxn>
                    <a:cxn ang="0">
                      <a:pos x="8" y="10"/>
                    </a:cxn>
                    <a:cxn ang="0">
                      <a:pos x="7" y="8"/>
                    </a:cxn>
                    <a:cxn ang="0">
                      <a:pos x="6" y="8"/>
                    </a:cxn>
                    <a:cxn ang="0">
                      <a:pos x="6" y="12"/>
                    </a:cxn>
                    <a:cxn ang="0">
                      <a:pos x="8" y="15"/>
                    </a:cxn>
                    <a:cxn ang="0">
                      <a:pos x="10" y="16"/>
                    </a:cxn>
                    <a:cxn ang="0">
                      <a:pos x="11" y="16"/>
                    </a:cxn>
                    <a:cxn ang="0">
                      <a:pos x="11" y="16"/>
                    </a:cxn>
                    <a:cxn ang="0">
                      <a:pos x="11" y="16"/>
                    </a:cxn>
                    <a:cxn ang="0">
                      <a:pos x="12" y="17"/>
                    </a:cxn>
                    <a:cxn ang="0">
                      <a:pos x="12" y="19"/>
                    </a:cxn>
                    <a:cxn ang="0">
                      <a:pos x="12" y="19"/>
                    </a:cxn>
                    <a:cxn ang="0">
                      <a:pos x="13" y="20"/>
                    </a:cxn>
                    <a:cxn ang="0">
                      <a:pos x="13" y="20"/>
                    </a:cxn>
                    <a:cxn ang="0">
                      <a:pos x="13" y="21"/>
                    </a:cxn>
                    <a:cxn ang="0">
                      <a:pos x="15" y="21"/>
                    </a:cxn>
                  </a:cxnLst>
                  <a:rect l="0" t="0" r="r" b="b"/>
                  <a:pathLst>
                    <a:path w="20" h="23">
                      <a:moveTo>
                        <a:pt x="15" y="23"/>
                      </a:moveTo>
                      <a:lnTo>
                        <a:pt x="12" y="23"/>
                      </a:lnTo>
                      <a:lnTo>
                        <a:pt x="10" y="20"/>
                      </a:lnTo>
                      <a:lnTo>
                        <a:pt x="6" y="17"/>
                      </a:lnTo>
                      <a:lnTo>
                        <a:pt x="4" y="15"/>
                      </a:lnTo>
                      <a:lnTo>
                        <a:pt x="2" y="11"/>
                      </a:lnTo>
                      <a:lnTo>
                        <a:pt x="0" y="8"/>
                      </a:lnTo>
                      <a:lnTo>
                        <a:pt x="0" y="6"/>
                      </a:lnTo>
                      <a:lnTo>
                        <a:pt x="2" y="3"/>
                      </a:lnTo>
                      <a:lnTo>
                        <a:pt x="3" y="0"/>
                      </a:lnTo>
                      <a:lnTo>
                        <a:pt x="6" y="0"/>
                      </a:lnTo>
                      <a:lnTo>
                        <a:pt x="8" y="0"/>
                      </a:lnTo>
                      <a:lnTo>
                        <a:pt x="12" y="2"/>
                      </a:lnTo>
                      <a:lnTo>
                        <a:pt x="15" y="3"/>
                      </a:lnTo>
                      <a:lnTo>
                        <a:pt x="16" y="6"/>
                      </a:lnTo>
                      <a:lnTo>
                        <a:pt x="19" y="8"/>
                      </a:lnTo>
                      <a:lnTo>
                        <a:pt x="20" y="12"/>
                      </a:lnTo>
                      <a:lnTo>
                        <a:pt x="20" y="14"/>
                      </a:lnTo>
                      <a:lnTo>
                        <a:pt x="20" y="16"/>
                      </a:lnTo>
                      <a:lnTo>
                        <a:pt x="20" y="17"/>
                      </a:lnTo>
                      <a:lnTo>
                        <a:pt x="19" y="19"/>
                      </a:lnTo>
                      <a:lnTo>
                        <a:pt x="19" y="20"/>
                      </a:lnTo>
                      <a:lnTo>
                        <a:pt x="17" y="20"/>
                      </a:lnTo>
                      <a:lnTo>
                        <a:pt x="17" y="21"/>
                      </a:lnTo>
                      <a:lnTo>
                        <a:pt x="16" y="21"/>
                      </a:lnTo>
                      <a:lnTo>
                        <a:pt x="16" y="20"/>
                      </a:lnTo>
                      <a:lnTo>
                        <a:pt x="15" y="20"/>
                      </a:lnTo>
                      <a:lnTo>
                        <a:pt x="15" y="19"/>
                      </a:lnTo>
                      <a:lnTo>
                        <a:pt x="15" y="17"/>
                      </a:lnTo>
                      <a:lnTo>
                        <a:pt x="13" y="16"/>
                      </a:lnTo>
                      <a:lnTo>
                        <a:pt x="13" y="15"/>
                      </a:lnTo>
                      <a:lnTo>
                        <a:pt x="12" y="15"/>
                      </a:lnTo>
                      <a:lnTo>
                        <a:pt x="12" y="14"/>
                      </a:lnTo>
                      <a:lnTo>
                        <a:pt x="11" y="12"/>
                      </a:lnTo>
                      <a:lnTo>
                        <a:pt x="11" y="12"/>
                      </a:lnTo>
                      <a:lnTo>
                        <a:pt x="10" y="11"/>
                      </a:lnTo>
                      <a:lnTo>
                        <a:pt x="10" y="10"/>
                      </a:lnTo>
                      <a:lnTo>
                        <a:pt x="8" y="10"/>
                      </a:lnTo>
                      <a:lnTo>
                        <a:pt x="8" y="8"/>
                      </a:lnTo>
                      <a:lnTo>
                        <a:pt x="7" y="8"/>
                      </a:lnTo>
                      <a:lnTo>
                        <a:pt x="7" y="7"/>
                      </a:lnTo>
                      <a:lnTo>
                        <a:pt x="6" y="8"/>
                      </a:lnTo>
                      <a:lnTo>
                        <a:pt x="6" y="10"/>
                      </a:lnTo>
                      <a:lnTo>
                        <a:pt x="6" y="12"/>
                      </a:lnTo>
                      <a:lnTo>
                        <a:pt x="7" y="14"/>
                      </a:lnTo>
                      <a:lnTo>
                        <a:pt x="8" y="15"/>
                      </a:lnTo>
                      <a:lnTo>
                        <a:pt x="8" y="15"/>
                      </a:lnTo>
                      <a:lnTo>
                        <a:pt x="10" y="16"/>
                      </a:lnTo>
                      <a:lnTo>
                        <a:pt x="11" y="16"/>
                      </a:lnTo>
                      <a:lnTo>
                        <a:pt x="11" y="16"/>
                      </a:lnTo>
                      <a:lnTo>
                        <a:pt x="11" y="16"/>
                      </a:lnTo>
                      <a:lnTo>
                        <a:pt x="11" y="16"/>
                      </a:lnTo>
                      <a:lnTo>
                        <a:pt x="11" y="16"/>
                      </a:lnTo>
                      <a:lnTo>
                        <a:pt x="11" y="16"/>
                      </a:lnTo>
                      <a:lnTo>
                        <a:pt x="11" y="17"/>
                      </a:lnTo>
                      <a:lnTo>
                        <a:pt x="12" y="17"/>
                      </a:lnTo>
                      <a:lnTo>
                        <a:pt x="12" y="17"/>
                      </a:lnTo>
                      <a:lnTo>
                        <a:pt x="12" y="19"/>
                      </a:lnTo>
                      <a:lnTo>
                        <a:pt x="12" y="19"/>
                      </a:lnTo>
                      <a:lnTo>
                        <a:pt x="12" y="19"/>
                      </a:lnTo>
                      <a:lnTo>
                        <a:pt x="12" y="19"/>
                      </a:lnTo>
                      <a:lnTo>
                        <a:pt x="13" y="20"/>
                      </a:lnTo>
                      <a:lnTo>
                        <a:pt x="13" y="20"/>
                      </a:lnTo>
                      <a:lnTo>
                        <a:pt x="13" y="20"/>
                      </a:lnTo>
                      <a:lnTo>
                        <a:pt x="13" y="20"/>
                      </a:lnTo>
                      <a:lnTo>
                        <a:pt x="13" y="21"/>
                      </a:lnTo>
                      <a:lnTo>
                        <a:pt x="13" y="21"/>
                      </a:lnTo>
                      <a:lnTo>
                        <a:pt x="15" y="21"/>
                      </a:lnTo>
                      <a:lnTo>
                        <a:pt x="15" y="23"/>
                      </a:lnTo>
                      <a:close/>
                    </a:path>
                  </a:pathLst>
                </a:custGeom>
                <a:solidFill>
                  <a:srgbClr val="00CCFF"/>
                </a:solidFill>
                <a:ln w="9525">
                  <a:noFill/>
                  <a:round/>
                  <a:headEnd/>
                  <a:tailEnd/>
                </a:ln>
              </p:spPr>
              <p:txBody>
                <a:bodyPr/>
                <a:lstStyle/>
                <a:p>
                  <a:endParaRPr lang="pl-PL">
                    <a:latin typeface="+mn-lt"/>
                  </a:endParaRPr>
                </a:p>
              </p:txBody>
            </p:sp>
            <p:sp>
              <p:nvSpPr>
                <p:cNvPr id="136480" name="Freeform 288"/>
                <p:cNvSpPr>
                  <a:spLocks/>
                </p:cNvSpPr>
                <p:nvPr/>
              </p:nvSpPr>
              <p:spPr bwMode="auto">
                <a:xfrm>
                  <a:off x="5078" y="1463"/>
                  <a:ext cx="8" cy="10"/>
                </a:xfrm>
                <a:custGeom>
                  <a:avLst/>
                  <a:gdLst/>
                  <a:ahLst/>
                  <a:cxnLst>
                    <a:cxn ang="0">
                      <a:pos x="7" y="10"/>
                    </a:cxn>
                    <a:cxn ang="0">
                      <a:pos x="7" y="8"/>
                    </a:cxn>
                    <a:cxn ang="0">
                      <a:pos x="8" y="7"/>
                    </a:cxn>
                    <a:cxn ang="0">
                      <a:pos x="7" y="6"/>
                    </a:cxn>
                    <a:cxn ang="0">
                      <a:pos x="7" y="4"/>
                    </a:cxn>
                    <a:cxn ang="0">
                      <a:pos x="5" y="3"/>
                    </a:cxn>
                    <a:cxn ang="0">
                      <a:pos x="4" y="2"/>
                    </a:cxn>
                    <a:cxn ang="0">
                      <a:pos x="3" y="2"/>
                    </a:cxn>
                    <a:cxn ang="0">
                      <a:pos x="2" y="0"/>
                    </a:cxn>
                    <a:cxn ang="0">
                      <a:pos x="2" y="2"/>
                    </a:cxn>
                    <a:cxn ang="0">
                      <a:pos x="2" y="2"/>
                    </a:cxn>
                    <a:cxn ang="0">
                      <a:pos x="0" y="2"/>
                    </a:cxn>
                    <a:cxn ang="0">
                      <a:pos x="0" y="2"/>
                    </a:cxn>
                    <a:cxn ang="0">
                      <a:pos x="0" y="3"/>
                    </a:cxn>
                    <a:cxn ang="0">
                      <a:pos x="2" y="3"/>
                    </a:cxn>
                    <a:cxn ang="0">
                      <a:pos x="2" y="3"/>
                    </a:cxn>
                    <a:cxn ang="0">
                      <a:pos x="2" y="3"/>
                    </a:cxn>
                    <a:cxn ang="0">
                      <a:pos x="3" y="4"/>
                    </a:cxn>
                    <a:cxn ang="0">
                      <a:pos x="3" y="4"/>
                    </a:cxn>
                    <a:cxn ang="0">
                      <a:pos x="3" y="4"/>
                    </a:cxn>
                    <a:cxn ang="0">
                      <a:pos x="4" y="6"/>
                    </a:cxn>
                    <a:cxn ang="0">
                      <a:pos x="4" y="6"/>
                    </a:cxn>
                    <a:cxn ang="0">
                      <a:pos x="4" y="6"/>
                    </a:cxn>
                    <a:cxn ang="0">
                      <a:pos x="5" y="7"/>
                    </a:cxn>
                    <a:cxn ang="0">
                      <a:pos x="5" y="7"/>
                    </a:cxn>
                    <a:cxn ang="0">
                      <a:pos x="5" y="8"/>
                    </a:cxn>
                    <a:cxn ang="0">
                      <a:pos x="5" y="8"/>
                    </a:cxn>
                    <a:cxn ang="0">
                      <a:pos x="5" y="10"/>
                    </a:cxn>
                    <a:cxn ang="0">
                      <a:pos x="7" y="10"/>
                    </a:cxn>
                  </a:cxnLst>
                  <a:rect l="0" t="0" r="r" b="b"/>
                  <a:pathLst>
                    <a:path w="8" h="10">
                      <a:moveTo>
                        <a:pt x="7" y="10"/>
                      </a:moveTo>
                      <a:lnTo>
                        <a:pt x="7" y="8"/>
                      </a:lnTo>
                      <a:lnTo>
                        <a:pt x="8" y="7"/>
                      </a:lnTo>
                      <a:lnTo>
                        <a:pt x="7" y="6"/>
                      </a:lnTo>
                      <a:lnTo>
                        <a:pt x="7" y="4"/>
                      </a:lnTo>
                      <a:lnTo>
                        <a:pt x="5" y="3"/>
                      </a:lnTo>
                      <a:lnTo>
                        <a:pt x="4" y="2"/>
                      </a:lnTo>
                      <a:lnTo>
                        <a:pt x="3" y="2"/>
                      </a:lnTo>
                      <a:lnTo>
                        <a:pt x="2" y="0"/>
                      </a:lnTo>
                      <a:lnTo>
                        <a:pt x="2" y="2"/>
                      </a:lnTo>
                      <a:lnTo>
                        <a:pt x="2" y="2"/>
                      </a:lnTo>
                      <a:lnTo>
                        <a:pt x="0" y="2"/>
                      </a:lnTo>
                      <a:lnTo>
                        <a:pt x="0" y="2"/>
                      </a:lnTo>
                      <a:lnTo>
                        <a:pt x="0" y="3"/>
                      </a:lnTo>
                      <a:lnTo>
                        <a:pt x="2" y="3"/>
                      </a:lnTo>
                      <a:lnTo>
                        <a:pt x="2" y="3"/>
                      </a:lnTo>
                      <a:lnTo>
                        <a:pt x="2" y="3"/>
                      </a:lnTo>
                      <a:lnTo>
                        <a:pt x="3" y="4"/>
                      </a:lnTo>
                      <a:lnTo>
                        <a:pt x="3" y="4"/>
                      </a:lnTo>
                      <a:lnTo>
                        <a:pt x="3" y="4"/>
                      </a:lnTo>
                      <a:lnTo>
                        <a:pt x="4" y="6"/>
                      </a:lnTo>
                      <a:lnTo>
                        <a:pt x="4" y="6"/>
                      </a:lnTo>
                      <a:lnTo>
                        <a:pt x="4" y="6"/>
                      </a:lnTo>
                      <a:lnTo>
                        <a:pt x="5" y="7"/>
                      </a:lnTo>
                      <a:lnTo>
                        <a:pt x="5" y="7"/>
                      </a:lnTo>
                      <a:lnTo>
                        <a:pt x="5" y="8"/>
                      </a:lnTo>
                      <a:lnTo>
                        <a:pt x="5" y="8"/>
                      </a:lnTo>
                      <a:lnTo>
                        <a:pt x="5" y="10"/>
                      </a:lnTo>
                      <a:lnTo>
                        <a:pt x="7" y="10"/>
                      </a:lnTo>
                      <a:close/>
                    </a:path>
                  </a:pathLst>
                </a:custGeom>
                <a:solidFill>
                  <a:srgbClr val="00CCFF"/>
                </a:solidFill>
                <a:ln w="9525">
                  <a:noFill/>
                  <a:round/>
                  <a:headEnd/>
                  <a:tailEnd/>
                </a:ln>
              </p:spPr>
              <p:txBody>
                <a:bodyPr/>
                <a:lstStyle/>
                <a:p>
                  <a:endParaRPr lang="pl-PL">
                    <a:latin typeface="+mn-lt"/>
                  </a:endParaRPr>
                </a:p>
              </p:txBody>
            </p:sp>
            <p:sp>
              <p:nvSpPr>
                <p:cNvPr id="136481" name="Line 289"/>
                <p:cNvSpPr>
                  <a:spLocks noChangeShapeType="1"/>
                </p:cNvSpPr>
                <p:nvPr/>
              </p:nvSpPr>
              <p:spPr bwMode="auto">
                <a:xfrm flipH="1">
                  <a:off x="5125" y="1321"/>
                  <a:ext cx="59" cy="48"/>
                </a:xfrm>
                <a:prstGeom prst="line">
                  <a:avLst/>
                </a:prstGeom>
                <a:noFill/>
                <a:ln w="1588">
                  <a:solidFill>
                    <a:srgbClr val="404040"/>
                  </a:solidFill>
                  <a:round/>
                  <a:headEnd/>
                  <a:tailEnd/>
                </a:ln>
              </p:spPr>
              <p:txBody>
                <a:bodyPr/>
                <a:lstStyle/>
                <a:p>
                  <a:endParaRPr lang="pl-PL">
                    <a:latin typeface="+mn-lt"/>
                  </a:endParaRPr>
                </a:p>
              </p:txBody>
            </p:sp>
            <p:sp>
              <p:nvSpPr>
                <p:cNvPr id="136482" name="Line 290"/>
                <p:cNvSpPr>
                  <a:spLocks noChangeShapeType="1"/>
                </p:cNvSpPr>
                <p:nvPr/>
              </p:nvSpPr>
              <p:spPr bwMode="auto">
                <a:xfrm flipH="1">
                  <a:off x="5136" y="1322"/>
                  <a:ext cx="60" cy="49"/>
                </a:xfrm>
                <a:prstGeom prst="line">
                  <a:avLst/>
                </a:prstGeom>
                <a:noFill/>
                <a:ln w="1588">
                  <a:solidFill>
                    <a:srgbClr val="404040"/>
                  </a:solidFill>
                  <a:round/>
                  <a:headEnd/>
                  <a:tailEnd/>
                </a:ln>
              </p:spPr>
              <p:txBody>
                <a:bodyPr/>
                <a:lstStyle/>
                <a:p>
                  <a:endParaRPr lang="pl-PL">
                    <a:latin typeface="+mn-lt"/>
                  </a:endParaRPr>
                </a:p>
              </p:txBody>
            </p:sp>
            <p:sp>
              <p:nvSpPr>
                <p:cNvPr id="136483" name="Line 291"/>
                <p:cNvSpPr>
                  <a:spLocks noChangeShapeType="1"/>
                </p:cNvSpPr>
                <p:nvPr/>
              </p:nvSpPr>
              <p:spPr bwMode="auto">
                <a:xfrm flipH="1">
                  <a:off x="5146" y="1325"/>
                  <a:ext cx="60" cy="48"/>
                </a:xfrm>
                <a:prstGeom prst="line">
                  <a:avLst/>
                </a:prstGeom>
                <a:noFill/>
                <a:ln w="1588">
                  <a:solidFill>
                    <a:srgbClr val="404040"/>
                  </a:solidFill>
                  <a:round/>
                  <a:headEnd/>
                  <a:tailEnd/>
                </a:ln>
              </p:spPr>
              <p:txBody>
                <a:bodyPr/>
                <a:lstStyle/>
                <a:p>
                  <a:endParaRPr lang="pl-PL">
                    <a:latin typeface="+mn-lt"/>
                  </a:endParaRPr>
                </a:p>
              </p:txBody>
            </p:sp>
            <p:sp>
              <p:nvSpPr>
                <p:cNvPr id="136484" name="Line 292"/>
                <p:cNvSpPr>
                  <a:spLocks noChangeShapeType="1"/>
                </p:cNvSpPr>
                <p:nvPr/>
              </p:nvSpPr>
              <p:spPr bwMode="auto">
                <a:xfrm flipH="1">
                  <a:off x="5157" y="1331"/>
                  <a:ext cx="59" cy="49"/>
                </a:xfrm>
                <a:prstGeom prst="line">
                  <a:avLst/>
                </a:prstGeom>
                <a:noFill/>
                <a:ln w="1588">
                  <a:solidFill>
                    <a:srgbClr val="404040"/>
                  </a:solidFill>
                  <a:round/>
                  <a:headEnd/>
                  <a:tailEnd/>
                </a:ln>
              </p:spPr>
              <p:txBody>
                <a:bodyPr/>
                <a:lstStyle/>
                <a:p>
                  <a:endParaRPr lang="pl-PL">
                    <a:latin typeface="+mn-lt"/>
                  </a:endParaRPr>
                </a:p>
              </p:txBody>
            </p:sp>
            <p:sp>
              <p:nvSpPr>
                <p:cNvPr id="136485" name="Line 293"/>
                <p:cNvSpPr>
                  <a:spLocks noChangeShapeType="1"/>
                </p:cNvSpPr>
                <p:nvPr/>
              </p:nvSpPr>
              <p:spPr bwMode="auto">
                <a:xfrm flipH="1">
                  <a:off x="5166" y="1339"/>
                  <a:ext cx="60" cy="47"/>
                </a:xfrm>
                <a:prstGeom prst="line">
                  <a:avLst/>
                </a:prstGeom>
                <a:noFill/>
                <a:ln w="1588">
                  <a:solidFill>
                    <a:srgbClr val="404040"/>
                  </a:solidFill>
                  <a:round/>
                  <a:headEnd/>
                  <a:tailEnd/>
                </a:ln>
              </p:spPr>
              <p:txBody>
                <a:bodyPr/>
                <a:lstStyle/>
                <a:p>
                  <a:endParaRPr lang="pl-PL">
                    <a:latin typeface="+mn-lt"/>
                  </a:endParaRPr>
                </a:p>
              </p:txBody>
            </p:sp>
            <p:sp>
              <p:nvSpPr>
                <p:cNvPr id="136486" name="Line 294"/>
                <p:cNvSpPr>
                  <a:spLocks noChangeShapeType="1"/>
                </p:cNvSpPr>
                <p:nvPr/>
              </p:nvSpPr>
              <p:spPr bwMode="auto">
                <a:xfrm flipH="1">
                  <a:off x="5174" y="1348"/>
                  <a:ext cx="59" cy="49"/>
                </a:xfrm>
                <a:prstGeom prst="line">
                  <a:avLst/>
                </a:prstGeom>
                <a:noFill/>
                <a:ln w="1588">
                  <a:solidFill>
                    <a:srgbClr val="404040"/>
                  </a:solidFill>
                  <a:round/>
                  <a:headEnd/>
                  <a:tailEnd/>
                </a:ln>
              </p:spPr>
              <p:txBody>
                <a:bodyPr/>
                <a:lstStyle/>
                <a:p>
                  <a:endParaRPr lang="pl-PL">
                    <a:latin typeface="+mn-lt"/>
                  </a:endParaRPr>
                </a:p>
              </p:txBody>
            </p:sp>
            <p:sp>
              <p:nvSpPr>
                <p:cNvPr id="136487" name="Line 295"/>
                <p:cNvSpPr>
                  <a:spLocks noChangeShapeType="1"/>
                </p:cNvSpPr>
                <p:nvPr/>
              </p:nvSpPr>
              <p:spPr bwMode="auto">
                <a:xfrm flipH="1">
                  <a:off x="5180" y="1360"/>
                  <a:ext cx="59" cy="48"/>
                </a:xfrm>
                <a:prstGeom prst="line">
                  <a:avLst/>
                </a:prstGeom>
                <a:noFill/>
                <a:ln w="1588">
                  <a:solidFill>
                    <a:srgbClr val="404040"/>
                  </a:solidFill>
                  <a:round/>
                  <a:headEnd/>
                  <a:tailEnd/>
                </a:ln>
              </p:spPr>
              <p:txBody>
                <a:bodyPr/>
                <a:lstStyle/>
                <a:p>
                  <a:endParaRPr lang="pl-PL">
                    <a:latin typeface="+mn-lt"/>
                  </a:endParaRPr>
                </a:p>
              </p:txBody>
            </p:sp>
            <p:sp>
              <p:nvSpPr>
                <p:cNvPr id="136488" name="Line 296"/>
                <p:cNvSpPr>
                  <a:spLocks noChangeShapeType="1"/>
                </p:cNvSpPr>
                <p:nvPr/>
              </p:nvSpPr>
              <p:spPr bwMode="auto">
                <a:xfrm flipH="1">
                  <a:off x="5183" y="1371"/>
                  <a:ext cx="59" cy="48"/>
                </a:xfrm>
                <a:prstGeom prst="line">
                  <a:avLst/>
                </a:prstGeom>
                <a:noFill/>
                <a:ln w="1588">
                  <a:solidFill>
                    <a:srgbClr val="404040"/>
                  </a:solidFill>
                  <a:round/>
                  <a:headEnd/>
                  <a:tailEnd/>
                </a:ln>
              </p:spPr>
              <p:txBody>
                <a:bodyPr/>
                <a:lstStyle/>
                <a:p>
                  <a:endParaRPr lang="pl-PL">
                    <a:latin typeface="+mn-lt"/>
                  </a:endParaRPr>
                </a:p>
              </p:txBody>
            </p:sp>
            <p:sp>
              <p:nvSpPr>
                <p:cNvPr id="136489" name="Line 297"/>
                <p:cNvSpPr>
                  <a:spLocks noChangeShapeType="1"/>
                </p:cNvSpPr>
                <p:nvPr/>
              </p:nvSpPr>
              <p:spPr bwMode="auto">
                <a:xfrm flipH="1">
                  <a:off x="5184" y="1382"/>
                  <a:ext cx="59" cy="49"/>
                </a:xfrm>
                <a:prstGeom prst="line">
                  <a:avLst/>
                </a:prstGeom>
                <a:noFill/>
                <a:ln w="1588">
                  <a:solidFill>
                    <a:srgbClr val="404040"/>
                  </a:solidFill>
                  <a:round/>
                  <a:headEnd/>
                  <a:tailEnd/>
                </a:ln>
              </p:spPr>
              <p:txBody>
                <a:bodyPr/>
                <a:lstStyle/>
                <a:p>
                  <a:endParaRPr lang="pl-PL">
                    <a:latin typeface="+mn-lt"/>
                  </a:endParaRPr>
                </a:p>
              </p:txBody>
            </p:sp>
            <p:sp>
              <p:nvSpPr>
                <p:cNvPr id="136490" name="Line 298"/>
                <p:cNvSpPr>
                  <a:spLocks noChangeShapeType="1"/>
                </p:cNvSpPr>
                <p:nvPr/>
              </p:nvSpPr>
              <p:spPr bwMode="auto">
                <a:xfrm flipH="1">
                  <a:off x="5183" y="1393"/>
                  <a:ext cx="59" cy="49"/>
                </a:xfrm>
                <a:prstGeom prst="line">
                  <a:avLst/>
                </a:prstGeom>
                <a:noFill/>
                <a:ln w="1588">
                  <a:solidFill>
                    <a:srgbClr val="404040"/>
                  </a:solidFill>
                  <a:round/>
                  <a:headEnd/>
                  <a:tailEnd/>
                </a:ln>
              </p:spPr>
              <p:txBody>
                <a:bodyPr/>
                <a:lstStyle/>
                <a:p>
                  <a:endParaRPr lang="pl-PL">
                    <a:latin typeface="+mn-lt"/>
                  </a:endParaRPr>
                </a:p>
              </p:txBody>
            </p:sp>
            <p:sp>
              <p:nvSpPr>
                <p:cNvPr id="136491" name="Line 299"/>
                <p:cNvSpPr>
                  <a:spLocks noChangeShapeType="1"/>
                </p:cNvSpPr>
                <p:nvPr/>
              </p:nvSpPr>
              <p:spPr bwMode="auto">
                <a:xfrm flipH="1">
                  <a:off x="5179" y="1403"/>
                  <a:ext cx="59" cy="49"/>
                </a:xfrm>
                <a:prstGeom prst="line">
                  <a:avLst/>
                </a:prstGeom>
                <a:noFill/>
                <a:ln w="1588">
                  <a:solidFill>
                    <a:srgbClr val="404040"/>
                  </a:solidFill>
                  <a:round/>
                  <a:headEnd/>
                  <a:tailEnd/>
                </a:ln>
              </p:spPr>
              <p:txBody>
                <a:bodyPr/>
                <a:lstStyle/>
                <a:p>
                  <a:endParaRPr lang="pl-PL">
                    <a:latin typeface="+mn-lt"/>
                  </a:endParaRPr>
                </a:p>
              </p:txBody>
            </p:sp>
            <p:sp>
              <p:nvSpPr>
                <p:cNvPr id="136492" name="Line 300"/>
                <p:cNvSpPr>
                  <a:spLocks noChangeShapeType="1"/>
                </p:cNvSpPr>
                <p:nvPr/>
              </p:nvSpPr>
              <p:spPr bwMode="auto">
                <a:xfrm flipH="1">
                  <a:off x="5172" y="1411"/>
                  <a:ext cx="59" cy="48"/>
                </a:xfrm>
                <a:prstGeom prst="line">
                  <a:avLst/>
                </a:prstGeom>
                <a:noFill/>
                <a:ln w="1588">
                  <a:solidFill>
                    <a:srgbClr val="404040"/>
                  </a:solidFill>
                  <a:round/>
                  <a:headEnd/>
                  <a:tailEnd/>
                </a:ln>
              </p:spPr>
              <p:txBody>
                <a:bodyPr/>
                <a:lstStyle/>
                <a:p>
                  <a:endParaRPr lang="pl-PL">
                    <a:latin typeface="+mn-lt"/>
                  </a:endParaRPr>
                </a:p>
              </p:txBody>
            </p:sp>
            <p:sp>
              <p:nvSpPr>
                <p:cNvPr id="136493" name="Freeform 301"/>
                <p:cNvSpPr>
                  <a:spLocks/>
                </p:cNvSpPr>
                <p:nvPr/>
              </p:nvSpPr>
              <p:spPr bwMode="auto">
                <a:xfrm>
                  <a:off x="5261" y="1251"/>
                  <a:ext cx="68" cy="91"/>
                </a:xfrm>
                <a:custGeom>
                  <a:avLst/>
                  <a:gdLst/>
                  <a:ahLst/>
                  <a:cxnLst>
                    <a:cxn ang="0">
                      <a:pos x="0" y="2"/>
                    </a:cxn>
                    <a:cxn ang="0">
                      <a:pos x="6" y="2"/>
                    </a:cxn>
                    <a:cxn ang="0">
                      <a:pos x="10" y="0"/>
                    </a:cxn>
                    <a:cxn ang="0">
                      <a:pos x="15" y="0"/>
                    </a:cxn>
                    <a:cxn ang="0">
                      <a:pos x="19" y="0"/>
                    </a:cxn>
                    <a:cxn ang="0">
                      <a:pos x="21" y="0"/>
                    </a:cxn>
                    <a:cxn ang="0">
                      <a:pos x="27" y="2"/>
                    </a:cxn>
                    <a:cxn ang="0">
                      <a:pos x="30" y="4"/>
                    </a:cxn>
                    <a:cxn ang="0">
                      <a:pos x="36" y="7"/>
                    </a:cxn>
                    <a:cxn ang="0">
                      <a:pos x="37" y="7"/>
                    </a:cxn>
                    <a:cxn ang="0">
                      <a:pos x="41" y="10"/>
                    </a:cxn>
                    <a:cxn ang="0">
                      <a:pos x="45" y="12"/>
                    </a:cxn>
                    <a:cxn ang="0">
                      <a:pos x="49" y="16"/>
                    </a:cxn>
                    <a:cxn ang="0">
                      <a:pos x="53" y="20"/>
                    </a:cxn>
                    <a:cxn ang="0">
                      <a:pos x="54" y="21"/>
                    </a:cxn>
                    <a:cxn ang="0">
                      <a:pos x="58" y="25"/>
                    </a:cxn>
                    <a:cxn ang="0">
                      <a:pos x="61" y="31"/>
                    </a:cxn>
                    <a:cxn ang="0">
                      <a:pos x="63" y="34"/>
                    </a:cxn>
                    <a:cxn ang="0">
                      <a:pos x="63" y="37"/>
                    </a:cxn>
                    <a:cxn ang="0">
                      <a:pos x="66" y="41"/>
                    </a:cxn>
                    <a:cxn ang="0">
                      <a:pos x="67" y="45"/>
                    </a:cxn>
                    <a:cxn ang="0">
                      <a:pos x="67" y="49"/>
                    </a:cxn>
                    <a:cxn ang="0">
                      <a:pos x="68" y="53"/>
                    </a:cxn>
                    <a:cxn ang="0">
                      <a:pos x="68" y="54"/>
                    </a:cxn>
                    <a:cxn ang="0">
                      <a:pos x="68" y="58"/>
                    </a:cxn>
                    <a:cxn ang="0">
                      <a:pos x="68" y="62"/>
                    </a:cxn>
                    <a:cxn ang="0">
                      <a:pos x="67" y="66"/>
                    </a:cxn>
                    <a:cxn ang="0">
                      <a:pos x="67" y="67"/>
                    </a:cxn>
                    <a:cxn ang="0">
                      <a:pos x="67" y="71"/>
                    </a:cxn>
                    <a:cxn ang="0">
                      <a:pos x="66" y="74"/>
                    </a:cxn>
                    <a:cxn ang="0">
                      <a:pos x="64" y="78"/>
                    </a:cxn>
                    <a:cxn ang="0">
                      <a:pos x="62" y="80"/>
                    </a:cxn>
                    <a:cxn ang="0">
                      <a:pos x="62" y="82"/>
                    </a:cxn>
                    <a:cxn ang="0">
                      <a:pos x="59" y="84"/>
                    </a:cxn>
                    <a:cxn ang="0">
                      <a:pos x="58" y="87"/>
                    </a:cxn>
                    <a:cxn ang="0">
                      <a:pos x="55" y="89"/>
                    </a:cxn>
                  </a:cxnLst>
                  <a:rect l="0" t="0" r="r" b="b"/>
                  <a:pathLst>
                    <a:path w="68" h="91">
                      <a:moveTo>
                        <a:pt x="0" y="2"/>
                      </a:moveTo>
                      <a:lnTo>
                        <a:pt x="0" y="2"/>
                      </a:lnTo>
                      <a:lnTo>
                        <a:pt x="3" y="2"/>
                      </a:lnTo>
                      <a:lnTo>
                        <a:pt x="6" y="2"/>
                      </a:lnTo>
                      <a:lnTo>
                        <a:pt x="7" y="0"/>
                      </a:lnTo>
                      <a:lnTo>
                        <a:pt x="10" y="0"/>
                      </a:lnTo>
                      <a:lnTo>
                        <a:pt x="12" y="0"/>
                      </a:lnTo>
                      <a:lnTo>
                        <a:pt x="15" y="0"/>
                      </a:lnTo>
                      <a:lnTo>
                        <a:pt x="16" y="0"/>
                      </a:lnTo>
                      <a:lnTo>
                        <a:pt x="19" y="0"/>
                      </a:lnTo>
                      <a:lnTo>
                        <a:pt x="19" y="0"/>
                      </a:lnTo>
                      <a:lnTo>
                        <a:pt x="21" y="0"/>
                      </a:lnTo>
                      <a:lnTo>
                        <a:pt x="24" y="2"/>
                      </a:lnTo>
                      <a:lnTo>
                        <a:pt x="27" y="2"/>
                      </a:lnTo>
                      <a:lnTo>
                        <a:pt x="28" y="3"/>
                      </a:lnTo>
                      <a:lnTo>
                        <a:pt x="30" y="4"/>
                      </a:lnTo>
                      <a:lnTo>
                        <a:pt x="33" y="6"/>
                      </a:lnTo>
                      <a:lnTo>
                        <a:pt x="36" y="7"/>
                      </a:lnTo>
                      <a:lnTo>
                        <a:pt x="37" y="7"/>
                      </a:lnTo>
                      <a:lnTo>
                        <a:pt x="37" y="7"/>
                      </a:lnTo>
                      <a:lnTo>
                        <a:pt x="40" y="8"/>
                      </a:lnTo>
                      <a:lnTo>
                        <a:pt x="41" y="10"/>
                      </a:lnTo>
                      <a:lnTo>
                        <a:pt x="44" y="11"/>
                      </a:lnTo>
                      <a:lnTo>
                        <a:pt x="45" y="12"/>
                      </a:lnTo>
                      <a:lnTo>
                        <a:pt x="47" y="15"/>
                      </a:lnTo>
                      <a:lnTo>
                        <a:pt x="49" y="16"/>
                      </a:lnTo>
                      <a:lnTo>
                        <a:pt x="50" y="17"/>
                      </a:lnTo>
                      <a:lnTo>
                        <a:pt x="53" y="20"/>
                      </a:lnTo>
                      <a:lnTo>
                        <a:pt x="53" y="20"/>
                      </a:lnTo>
                      <a:lnTo>
                        <a:pt x="54" y="21"/>
                      </a:lnTo>
                      <a:lnTo>
                        <a:pt x="57" y="24"/>
                      </a:lnTo>
                      <a:lnTo>
                        <a:pt x="58" y="25"/>
                      </a:lnTo>
                      <a:lnTo>
                        <a:pt x="59" y="28"/>
                      </a:lnTo>
                      <a:lnTo>
                        <a:pt x="61" y="31"/>
                      </a:lnTo>
                      <a:lnTo>
                        <a:pt x="62" y="33"/>
                      </a:lnTo>
                      <a:lnTo>
                        <a:pt x="63" y="34"/>
                      </a:lnTo>
                      <a:lnTo>
                        <a:pt x="63" y="37"/>
                      </a:lnTo>
                      <a:lnTo>
                        <a:pt x="63" y="37"/>
                      </a:lnTo>
                      <a:lnTo>
                        <a:pt x="64" y="40"/>
                      </a:lnTo>
                      <a:lnTo>
                        <a:pt x="66" y="41"/>
                      </a:lnTo>
                      <a:lnTo>
                        <a:pt x="66" y="44"/>
                      </a:lnTo>
                      <a:lnTo>
                        <a:pt x="67" y="45"/>
                      </a:lnTo>
                      <a:lnTo>
                        <a:pt x="67" y="48"/>
                      </a:lnTo>
                      <a:lnTo>
                        <a:pt x="67" y="49"/>
                      </a:lnTo>
                      <a:lnTo>
                        <a:pt x="68" y="50"/>
                      </a:lnTo>
                      <a:lnTo>
                        <a:pt x="68" y="53"/>
                      </a:lnTo>
                      <a:lnTo>
                        <a:pt x="68" y="53"/>
                      </a:lnTo>
                      <a:lnTo>
                        <a:pt x="68" y="54"/>
                      </a:lnTo>
                      <a:lnTo>
                        <a:pt x="68" y="57"/>
                      </a:lnTo>
                      <a:lnTo>
                        <a:pt x="68" y="58"/>
                      </a:lnTo>
                      <a:lnTo>
                        <a:pt x="68" y="61"/>
                      </a:lnTo>
                      <a:lnTo>
                        <a:pt x="68" y="62"/>
                      </a:lnTo>
                      <a:lnTo>
                        <a:pt x="68" y="63"/>
                      </a:lnTo>
                      <a:lnTo>
                        <a:pt x="67" y="66"/>
                      </a:lnTo>
                      <a:lnTo>
                        <a:pt x="67" y="67"/>
                      </a:lnTo>
                      <a:lnTo>
                        <a:pt x="67" y="67"/>
                      </a:lnTo>
                      <a:lnTo>
                        <a:pt x="67" y="69"/>
                      </a:lnTo>
                      <a:lnTo>
                        <a:pt x="67" y="71"/>
                      </a:lnTo>
                      <a:lnTo>
                        <a:pt x="66" y="72"/>
                      </a:lnTo>
                      <a:lnTo>
                        <a:pt x="66" y="74"/>
                      </a:lnTo>
                      <a:lnTo>
                        <a:pt x="64" y="75"/>
                      </a:lnTo>
                      <a:lnTo>
                        <a:pt x="64" y="78"/>
                      </a:lnTo>
                      <a:lnTo>
                        <a:pt x="63" y="79"/>
                      </a:lnTo>
                      <a:lnTo>
                        <a:pt x="62" y="80"/>
                      </a:lnTo>
                      <a:lnTo>
                        <a:pt x="62" y="80"/>
                      </a:lnTo>
                      <a:lnTo>
                        <a:pt x="62" y="82"/>
                      </a:lnTo>
                      <a:lnTo>
                        <a:pt x="61" y="83"/>
                      </a:lnTo>
                      <a:lnTo>
                        <a:pt x="59" y="84"/>
                      </a:lnTo>
                      <a:lnTo>
                        <a:pt x="59" y="86"/>
                      </a:lnTo>
                      <a:lnTo>
                        <a:pt x="58" y="87"/>
                      </a:lnTo>
                      <a:lnTo>
                        <a:pt x="57" y="88"/>
                      </a:lnTo>
                      <a:lnTo>
                        <a:pt x="55" y="89"/>
                      </a:lnTo>
                      <a:lnTo>
                        <a:pt x="54" y="91"/>
                      </a:lnTo>
                    </a:path>
                  </a:pathLst>
                </a:custGeom>
                <a:noFill/>
                <a:ln w="1588">
                  <a:solidFill>
                    <a:srgbClr val="404040"/>
                  </a:solidFill>
                  <a:prstDash val="solid"/>
                  <a:round/>
                  <a:headEnd/>
                  <a:tailEnd/>
                </a:ln>
              </p:spPr>
              <p:txBody>
                <a:bodyPr/>
                <a:lstStyle/>
                <a:p>
                  <a:endParaRPr lang="pl-PL">
                    <a:latin typeface="+mn-lt"/>
                  </a:endParaRPr>
                </a:p>
              </p:txBody>
            </p:sp>
            <p:sp>
              <p:nvSpPr>
                <p:cNvPr id="136494" name="Freeform 302"/>
                <p:cNvSpPr>
                  <a:spLocks/>
                </p:cNvSpPr>
                <p:nvPr/>
              </p:nvSpPr>
              <p:spPr bwMode="auto">
                <a:xfrm>
                  <a:off x="5264" y="1249"/>
                  <a:ext cx="68" cy="90"/>
                </a:xfrm>
                <a:custGeom>
                  <a:avLst/>
                  <a:gdLst/>
                  <a:ahLst/>
                  <a:cxnLst>
                    <a:cxn ang="0">
                      <a:pos x="0" y="1"/>
                    </a:cxn>
                    <a:cxn ang="0">
                      <a:pos x="5" y="1"/>
                    </a:cxn>
                    <a:cxn ang="0">
                      <a:pos x="9" y="0"/>
                    </a:cxn>
                    <a:cxn ang="0">
                      <a:pos x="14" y="0"/>
                    </a:cxn>
                    <a:cxn ang="0">
                      <a:pos x="18" y="1"/>
                    </a:cxn>
                    <a:cxn ang="0">
                      <a:pos x="21" y="1"/>
                    </a:cxn>
                    <a:cxn ang="0">
                      <a:pos x="26" y="2"/>
                    </a:cxn>
                    <a:cxn ang="0">
                      <a:pos x="30" y="4"/>
                    </a:cxn>
                    <a:cxn ang="0">
                      <a:pos x="35" y="6"/>
                    </a:cxn>
                    <a:cxn ang="0">
                      <a:pos x="37" y="6"/>
                    </a:cxn>
                    <a:cxn ang="0">
                      <a:pos x="41" y="10"/>
                    </a:cxn>
                    <a:cxn ang="0">
                      <a:pos x="44" y="13"/>
                    </a:cxn>
                    <a:cxn ang="0">
                      <a:pos x="48" y="16"/>
                    </a:cxn>
                    <a:cxn ang="0">
                      <a:pos x="52" y="19"/>
                    </a:cxn>
                    <a:cxn ang="0">
                      <a:pos x="55" y="21"/>
                    </a:cxn>
                    <a:cxn ang="0">
                      <a:pos x="58" y="26"/>
                    </a:cxn>
                    <a:cxn ang="0">
                      <a:pos x="60" y="30"/>
                    </a:cxn>
                    <a:cxn ang="0">
                      <a:pos x="63" y="35"/>
                    </a:cxn>
                    <a:cxn ang="0">
                      <a:pos x="63" y="36"/>
                    </a:cxn>
                    <a:cxn ang="0">
                      <a:pos x="65" y="40"/>
                    </a:cxn>
                    <a:cxn ang="0">
                      <a:pos x="67" y="44"/>
                    </a:cxn>
                    <a:cxn ang="0">
                      <a:pos x="67" y="48"/>
                    </a:cxn>
                    <a:cxn ang="0">
                      <a:pos x="68" y="52"/>
                    </a:cxn>
                    <a:cxn ang="0">
                      <a:pos x="68" y="55"/>
                    </a:cxn>
                    <a:cxn ang="0">
                      <a:pos x="68" y="59"/>
                    </a:cxn>
                    <a:cxn ang="0">
                      <a:pos x="68" y="61"/>
                    </a:cxn>
                    <a:cxn ang="0">
                      <a:pos x="67" y="65"/>
                    </a:cxn>
                    <a:cxn ang="0">
                      <a:pos x="67" y="67"/>
                    </a:cxn>
                    <a:cxn ang="0">
                      <a:pos x="67" y="71"/>
                    </a:cxn>
                    <a:cxn ang="0">
                      <a:pos x="65" y="74"/>
                    </a:cxn>
                    <a:cxn ang="0">
                      <a:pos x="64" y="77"/>
                    </a:cxn>
                    <a:cxn ang="0">
                      <a:pos x="61" y="80"/>
                    </a:cxn>
                    <a:cxn ang="0">
                      <a:pos x="61" y="81"/>
                    </a:cxn>
                    <a:cxn ang="0">
                      <a:pos x="59" y="84"/>
                    </a:cxn>
                    <a:cxn ang="0">
                      <a:pos x="58" y="86"/>
                    </a:cxn>
                    <a:cxn ang="0">
                      <a:pos x="55" y="89"/>
                    </a:cxn>
                  </a:cxnLst>
                  <a:rect l="0" t="0" r="r" b="b"/>
                  <a:pathLst>
                    <a:path w="68" h="90">
                      <a:moveTo>
                        <a:pt x="0" y="1"/>
                      </a:moveTo>
                      <a:lnTo>
                        <a:pt x="0" y="1"/>
                      </a:lnTo>
                      <a:lnTo>
                        <a:pt x="3" y="1"/>
                      </a:lnTo>
                      <a:lnTo>
                        <a:pt x="5" y="1"/>
                      </a:lnTo>
                      <a:lnTo>
                        <a:pt x="8" y="0"/>
                      </a:lnTo>
                      <a:lnTo>
                        <a:pt x="9" y="0"/>
                      </a:lnTo>
                      <a:lnTo>
                        <a:pt x="12" y="0"/>
                      </a:lnTo>
                      <a:lnTo>
                        <a:pt x="14" y="0"/>
                      </a:lnTo>
                      <a:lnTo>
                        <a:pt x="16" y="1"/>
                      </a:lnTo>
                      <a:lnTo>
                        <a:pt x="18" y="1"/>
                      </a:lnTo>
                      <a:lnTo>
                        <a:pt x="18" y="1"/>
                      </a:lnTo>
                      <a:lnTo>
                        <a:pt x="21" y="1"/>
                      </a:lnTo>
                      <a:lnTo>
                        <a:pt x="24" y="1"/>
                      </a:lnTo>
                      <a:lnTo>
                        <a:pt x="26" y="2"/>
                      </a:lnTo>
                      <a:lnTo>
                        <a:pt x="27" y="2"/>
                      </a:lnTo>
                      <a:lnTo>
                        <a:pt x="30" y="4"/>
                      </a:lnTo>
                      <a:lnTo>
                        <a:pt x="33" y="5"/>
                      </a:lnTo>
                      <a:lnTo>
                        <a:pt x="35" y="6"/>
                      </a:lnTo>
                      <a:lnTo>
                        <a:pt x="37" y="6"/>
                      </a:lnTo>
                      <a:lnTo>
                        <a:pt x="37" y="6"/>
                      </a:lnTo>
                      <a:lnTo>
                        <a:pt x="39" y="9"/>
                      </a:lnTo>
                      <a:lnTo>
                        <a:pt x="41" y="10"/>
                      </a:lnTo>
                      <a:lnTo>
                        <a:pt x="43" y="12"/>
                      </a:lnTo>
                      <a:lnTo>
                        <a:pt x="44" y="13"/>
                      </a:lnTo>
                      <a:lnTo>
                        <a:pt x="47" y="14"/>
                      </a:lnTo>
                      <a:lnTo>
                        <a:pt x="48" y="16"/>
                      </a:lnTo>
                      <a:lnTo>
                        <a:pt x="51" y="18"/>
                      </a:lnTo>
                      <a:lnTo>
                        <a:pt x="52" y="19"/>
                      </a:lnTo>
                      <a:lnTo>
                        <a:pt x="52" y="19"/>
                      </a:lnTo>
                      <a:lnTo>
                        <a:pt x="55" y="21"/>
                      </a:lnTo>
                      <a:lnTo>
                        <a:pt x="56" y="23"/>
                      </a:lnTo>
                      <a:lnTo>
                        <a:pt x="58" y="26"/>
                      </a:lnTo>
                      <a:lnTo>
                        <a:pt x="59" y="27"/>
                      </a:lnTo>
                      <a:lnTo>
                        <a:pt x="60" y="30"/>
                      </a:lnTo>
                      <a:lnTo>
                        <a:pt x="61" y="33"/>
                      </a:lnTo>
                      <a:lnTo>
                        <a:pt x="63" y="35"/>
                      </a:lnTo>
                      <a:lnTo>
                        <a:pt x="63" y="36"/>
                      </a:lnTo>
                      <a:lnTo>
                        <a:pt x="63" y="36"/>
                      </a:lnTo>
                      <a:lnTo>
                        <a:pt x="64" y="39"/>
                      </a:lnTo>
                      <a:lnTo>
                        <a:pt x="65" y="40"/>
                      </a:lnTo>
                      <a:lnTo>
                        <a:pt x="65" y="43"/>
                      </a:lnTo>
                      <a:lnTo>
                        <a:pt x="67" y="44"/>
                      </a:lnTo>
                      <a:lnTo>
                        <a:pt x="67" y="47"/>
                      </a:lnTo>
                      <a:lnTo>
                        <a:pt x="67" y="48"/>
                      </a:lnTo>
                      <a:lnTo>
                        <a:pt x="68" y="51"/>
                      </a:lnTo>
                      <a:lnTo>
                        <a:pt x="68" y="52"/>
                      </a:lnTo>
                      <a:lnTo>
                        <a:pt x="68" y="52"/>
                      </a:lnTo>
                      <a:lnTo>
                        <a:pt x="68" y="55"/>
                      </a:lnTo>
                      <a:lnTo>
                        <a:pt x="68" y="56"/>
                      </a:lnTo>
                      <a:lnTo>
                        <a:pt x="68" y="59"/>
                      </a:lnTo>
                      <a:lnTo>
                        <a:pt x="68" y="60"/>
                      </a:lnTo>
                      <a:lnTo>
                        <a:pt x="68" y="61"/>
                      </a:lnTo>
                      <a:lnTo>
                        <a:pt x="68" y="64"/>
                      </a:lnTo>
                      <a:lnTo>
                        <a:pt x="67" y="65"/>
                      </a:lnTo>
                      <a:lnTo>
                        <a:pt x="67" y="67"/>
                      </a:lnTo>
                      <a:lnTo>
                        <a:pt x="67" y="67"/>
                      </a:lnTo>
                      <a:lnTo>
                        <a:pt x="67" y="69"/>
                      </a:lnTo>
                      <a:lnTo>
                        <a:pt x="67" y="71"/>
                      </a:lnTo>
                      <a:lnTo>
                        <a:pt x="65" y="72"/>
                      </a:lnTo>
                      <a:lnTo>
                        <a:pt x="65" y="74"/>
                      </a:lnTo>
                      <a:lnTo>
                        <a:pt x="64" y="76"/>
                      </a:lnTo>
                      <a:lnTo>
                        <a:pt x="64" y="77"/>
                      </a:lnTo>
                      <a:lnTo>
                        <a:pt x="63" y="78"/>
                      </a:lnTo>
                      <a:lnTo>
                        <a:pt x="61" y="80"/>
                      </a:lnTo>
                      <a:lnTo>
                        <a:pt x="61" y="80"/>
                      </a:lnTo>
                      <a:lnTo>
                        <a:pt x="61" y="81"/>
                      </a:lnTo>
                      <a:lnTo>
                        <a:pt x="60" y="82"/>
                      </a:lnTo>
                      <a:lnTo>
                        <a:pt x="59" y="84"/>
                      </a:lnTo>
                      <a:lnTo>
                        <a:pt x="59" y="85"/>
                      </a:lnTo>
                      <a:lnTo>
                        <a:pt x="58" y="86"/>
                      </a:lnTo>
                      <a:lnTo>
                        <a:pt x="56" y="88"/>
                      </a:lnTo>
                      <a:lnTo>
                        <a:pt x="55" y="89"/>
                      </a:lnTo>
                      <a:lnTo>
                        <a:pt x="54" y="90"/>
                      </a:lnTo>
                    </a:path>
                  </a:pathLst>
                </a:custGeom>
                <a:noFill/>
                <a:ln w="1588">
                  <a:solidFill>
                    <a:srgbClr val="404040"/>
                  </a:solidFill>
                  <a:prstDash val="solid"/>
                  <a:round/>
                  <a:headEnd/>
                  <a:tailEnd/>
                </a:ln>
              </p:spPr>
              <p:txBody>
                <a:bodyPr/>
                <a:lstStyle/>
                <a:p>
                  <a:endParaRPr lang="pl-PL">
                    <a:latin typeface="+mn-lt"/>
                  </a:endParaRPr>
                </a:p>
              </p:txBody>
            </p:sp>
            <p:sp>
              <p:nvSpPr>
                <p:cNvPr id="136495" name="Freeform 303"/>
                <p:cNvSpPr>
                  <a:spLocks/>
                </p:cNvSpPr>
                <p:nvPr/>
              </p:nvSpPr>
              <p:spPr bwMode="auto">
                <a:xfrm>
                  <a:off x="5269" y="1246"/>
                  <a:ext cx="67" cy="91"/>
                </a:xfrm>
                <a:custGeom>
                  <a:avLst/>
                  <a:gdLst/>
                  <a:ahLst/>
                  <a:cxnLst>
                    <a:cxn ang="0">
                      <a:pos x="0" y="2"/>
                    </a:cxn>
                    <a:cxn ang="0">
                      <a:pos x="4" y="2"/>
                    </a:cxn>
                    <a:cxn ang="0">
                      <a:pos x="9" y="0"/>
                    </a:cxn>
                    <a:cxn ang="0">
                      <a:pos x="13" y="0"/>
                    </a:cxn>
                    <a:cxn ang="0">
                      <a:pos x="19" y="0"/>
                    </a:cxn>
                    <a:cxn ang="0">
                      <a:pos x="20" y="0"/>
                    </a:cxn>
                    <a:cxn ang="0">
                      <a:pos x="25" y="2"/>
                    </a:cxn>
                    <a:cxn ang="0">
                      <a:pos x="29" y="4"/>
                    </a:cxn>
                    <a:cxn ang="0">
                      <a:pos x="33" y="5"/>
                    </a:cxn>
                    <a:cxn ang="0">
                      <a:pos x="36" y="7"/>
                    </a:cxn>
                    <a:cxn ang="0">
                      <a:pos x="39" y="9"/>
                    </a:cxn>
                    <a:cxn ang="0">
                      <a:pos x="45" y="12"/>
                    </a:cxn>
                    <a:cxn ang="0">
                      <a:pos x="47" y="16"/>
                    </a:cxn>
                    <a:cxn ang="0">
                      <a:pos x="51" y="19"/>
                    </a:cxn>
                    <a:cxn ang="0">
                      <a:pos x="53" y="21"/>
                    </a:cxn>
                    <a:cxn ang="0">
                      <a:pos x="56" y="25"/>
                    </a:cxn>
                    <a:cxn ang="0">
                      <a:pos x="59" y="30"/>
                    </a:cxn>
                    <a:cxn ang="0">
                      <a:pos x="62" y="34"/>
                    </a:cxn>
                    <a:cxn ang="0">
                      <a:pos x="63" y="37"/>
                    </a:cxn>
                    <a:cxn ang="0">
                      <a:pos x="64" y="41"/>
                    </a:cxn>
                    <a:cxn ang="0">
                      <a:pos x="66" y="45"/>
                    </a:cxn>
                    <a:cxn ang="0">
                      <a:pos x="66" y="49"/>
                    </a:cxn>
                    <a:cxn ang="0">
                      <a:pos x="67" y="53"/>
                    </a:cxn>
                    <a:cxn ang="0">
                      <a:pos x="67" y="54"/>
                    </a:cxn>
                    <a:cxn ang="0">
                      <a:pos x="67" y="58"/>
                    </a:cxn>
                    <a:cxn ang="0">
                      <a:pos x="67" y="62"/>
                    </a:cxn>
                    <a:cxn ang="0">
                      <a:pos x="67" y="66"/>
                    </a:cxn>
                    <a:cxn ang="0">
                      <a:pos x="67" y="67"/>
                    </a:cxn>
                    <a:cxn ang="0">
                      <a:pos x="66" y="71"/>
                    </a:cxn>
                    <a:cxn ang="0">
                      <a:pos x="64" y="74"/>
                    </a:cxn>
                    <a:cxn ang="0">
                      <a:pos x="63" y="76"/>
                    </a:cxn>
                    <a:cxn ang="0">
                      <a:pos x="60" y="79"/>
                    </a:cxn>
                    <a:cxn ang="0">
                      <a:pos x="60" y="81"/>
                    </a:cxn>
                    <a:cxn ang="0">
                      <a:pos x="58" y="84"/>
                    </a:cxn>
                    <a:cxn ang="0">
                      <a:pos x="56" y="87"/>
                    </a:cxn>
                    <a:cxn ang="0">
                      <a:pos x="54" y="89"/>
                    </a:cxn>
                  </a:cxnLst>
                  <a:rect l="0" t="0" r="r" b="b"/>
                  <a:pathLst>
                    <a:path w="67" h="91">
                      <a:moveTo>
                        <a:pt x="0" y="2"/>
                      </a:moveTo>
                      <a:lnTo>
                        <a:pt x="0" y="2"/>
                      </a:lnTo>
                      <a:lnTo>
                        <a:pt x="2" y="2"/>
                      </a:lnTo>
                      <a:lnTo>
                        <a:pt x="4" y="2"/>
                      </a:lnTo>
                      <a:lnTo>
                        <a:pt x="7" y="0"/>
                      </a:lnTo>
                      <a:lnTo>
                        <a:pt x="9" y="0"/>
                      </a:lnTo>
                      <a:lnTo>
                        <a:pt x="11" y="0"/>
                      </a:lnTo>
                      <a:lnTo>
                        <a:pt x="13" y="0"/>
                      </a:lnTo>
                      <a:lnTo>
                        <a:pt x="16" y="0"/>
                      </a:lnTo>
                      <a:lnTo>
                        <a:pt x="19" y="0"/>
                      </a:lnTo>
                      <a:lnTo>
                        <a:pt x="19" y="0"/>
                      </a:lnTo>
                      <a:lnTo>
                        <a:pt x="20" y="0"/>
                      </a:lnTo>
                      <a:lnTo>
                        <a:pt x="22" y="2"/>
                      </a:lnTo>
                      <a:lnTo>
                        <a:pt x="25" y="2"/>
                      </a:lnTo>
                      <a:lnTo>
                        <a:pt x="28" y="3"/>
                      </a:lnTo>
                      <a:lnTo>
                        <a:pt x="29" y="4"/>
                      </a:lnTo>
                      <a:lnTo>
                        <a:pt x="32" y="4"/>
                      </a:lnTo>
                      <a:lnTo>
                        <a:pt x="33" y="5"/>
                      </a:lnTo>
                      <a:lnTo>
                        <a:pt x="36" y="7"/>
                      </a:lnTo>
                      <a:lnTo>
                        <a:pt x="36" y="7"/>
                      </a:lnTo>
                      <a:lnTo>
                        <a:pt x="38" y="8"/>
                      </a:lnTo>
                      <a:lnTo>
                        <a:pt x="39" y="9"/>
                      </a:lnTo>
                      <a:lnTo>
                        <a:pt x="42" y="11"/>
                      </a:lnTo>
                      <a:lnTo>
                        <a:pt x="45" y="12"/>
                      </a:lnTo>
                      <a:lnTo>
                        <a:pt x="46" y="13"/>
                      </a:lnTo>
                      <a:lnTo>
                        <a:pt x="47" y="16"/>
                      </a:lnTo>
                      <a:lnTo>
                        <a:pt x="50" y="17"/>
                      </a:lnTo>
                      <a:lnTo>
                        <a:pt x="51" y="19"/>
                      </a:lnTo>
                      <a:lnTo>
                        <a:pt x="51" y="19"/>
                      </a:lnTo>
                      <a:lnTo>
                        <a:pt x="53" y="21"/>
                      </a:lnTo>
                      <a:lnTo>
                        <a:pt x="55" y="22"/>
                      </a:lnTo>
                      <a:lnTo>
                        <a:pt x="56" y="25"/>
                      </a:lnTo>
                      <a:lnTo>
                        <a:pt x="58" y="28"/>
                      </a:lnTo>
                      <a:lnTo>
                        <a:pt x="59" y="30"/>
                      </a:lnTo>
                      <a:lnTo>
                        <a:pt x="60" y="32"/>
                      </a:lnTo>
                      <a:lnTo>
                        <a:pt x="62" y="34"/>
                      </a:lnTo>
                      <a:lnTo>
                        <a:pt x="63" y="37"/>
                      </a:lnTo>
                      <a:lnTo>
                        <a:pt x="63" y="37"/>
                      </a:lnTo>
                      <a:lnTo>
                        <a:pt x="63" y="39"/>
                      </a:lnTo>
                      <a:lnTo>
                        <a:pt x="64" y="41"/>
                      </a:lnTo>
                      <a:lnTo>
                        <a:pt x="64" y="42"/>
                      </a:lnTo>
                      <a:lnTo>
                        <a:pt x="66" y="45"/>
                      </a:lnTo>
                      <a:lnTo>
                        <a:pt x="66" y="46"/>
                      </a:lnTo>
                      <a:lnTo>
                        <a:pt x="66" y="49"/>
                      </a:lnTo>
                      <a:lnTo>
                        <a:pt x="66" y="50"/>
                      </a:lnTo>
                      <a:lnTo>
                        <a:pt x="67" y="53"/>
                      </a:lnTo>
                      <a:lnTo>
                        <a:pt x="67" y="53"/>
                      </a:lnTo>
                      <a:lnTo>
                        <a:pt x="67" y="54"/>
                      </a:lnTo>
                      <a:lnTo>
                        <a:pt x="67" y="56"/>
                      </a:lnTo>
                      <a:lnTo>
                        <a:pt x="67" y="58"/>
                      </a:lnTo>
                      <a:lnTo>
                        <a:pt x="67" y="59"/>
                      </a:lnTo>
                      <a:lnTo>
                        <a:pt x="67" y="62"/>
                      </a:lnTo>
                      <a:lnTo>
                        <a:pt x="67" y="63"/>
                      </a:lnTo>
                      <a:lnTo>
                        <a:pt x="67" y="66"/>
                      </a:lnTo>
                      <a:lnTo>
                        <a:pt x="67" y="67"/>
                      </a:lnTo>
                      <a:lnTo>
                        <a:pt x="67" y="67"/>
                      </a:lnTo>
                      <a:lnTo>
                        <a:pt x="66" y="68"/>
                      </a:lnTo>
                      <a:lnTo>
                        <a:pt x="66" y="71"/>
                      </a:lnTo>
                      <a:lnTo>
                        <a:pt x="66" y="72"/>
                      </a:lnTo>
                      <a:lnTo>
                        <a:pt x="64" y="74"/>
                      </a:lnTo>
                      <a:lnTo>
                        <a:pt x="63" y="75"/>
                      </a:lnTo>
                      <a:lnTo>
                        <a:pt x="63" y="76"/>
                      </a:lnTo>
                      <a:lnTo>
                        <a:pt x="62" y="77"/>
                      </a:lnTo>
                      <a:lnTo>
                        <a:pt x="60" y="79"/>
                      </a:lnTo>
                      <a:lnTo>
                        <a:pt x="60" y="79"/>
                      </a:lnTo>
                      <a:lnTo>
                        <a:pt x="60" y="81"/>
                      </a:lnTo>
                      <a:lnTo>
                        <a:pt x="59" y="83"/>
                      </a:lnTo>
                      <a:lnTo>
                        <a:pt x="58" y="84"/>
                      </a:lnTo>
                      <a:lnTo>
                        <a:pt x="58" y="85"/>
                      </a:lnTo>
                      <a:lnTo>
                        <a:pt x="56" y="87"/>
                      </a:lnTo>
                      <a:lnTo>
                        <a:pt x="55" y="88"/>
                      </a:lnTo>
                      <a:lnTo>
                        <a:pt x="54" y="89"/>
                      </a:lnTo>
                      <a:lnTo>
                        <a:pt x="53" y="91"/>
                      </a:lnTo>
                    </a:path>
                  </a:pathLst>
                </a:custGeom>
                <a:noFill/>
                <a:ln w="1588">
                  <a:solidFill>
                    <a:srgbClr val="404040"/>
                  </a:solidFill>
                  <a:prstDash val="solid"/>
                  <a:round/>
                  <a:headEnd/>
                  <a:tailEnd/>
                </a:ln>
              </p:spPr>
              <p:txBody>
                <a:bodyPr/>
                <a:lstStyle/>
                <a:p>
                  <a:endParaRPr lang="pl-PL">
                    <a:latin typeface="+mn-lt"/>
                  </a:endParaRPr>
                </a:p>
              </p:txBody>
            </p:sp>
            <p:sp>
              <p:nvSpPr>
                <p:cNvPr id="136496" name="Line 304"/>
                <p:cNvSpPr>
                  <a:spLocks noChangeShapeType="1"/>
                </p:cNvSpPr>
                <p:nvPr/>
              </p:nvSpPr>
              <p:spPr bwMode="auto">
                <a:xfrm flipH="1">
                  <a:off x="5289" y="1248"/>
                  <a:ext cx="4" cy="3"/>
                </a:xfrm>
                <a:prstGeom prst="line">
                  <a:avLst/>
                </a:prstGeom>
                <a:noFill/>
                <a:ln w="1588">
                  <a:solidFill>
                    <a:srgbClr val="404040"/>
                  </a:solidFill>
                  <a:round/>
                  <a:headEnd/>
                  <a:tailEnd/>
                </a:ln>
              </p:spPr>
              <p:txBody>
                <a:bodyPr/>
                <a:lstStyle/>
                <a:p>
                  <a:endParaRPr lang="pl-PL">
                    <a:latin typeface="+mn-lt"/>
                  </a:endParaRPr>
                </a:p>
              </p:txBody>
            </p:sp>
            <p:sp>
              <p:nvSpPr>
                <p:cNvPr id="136497" name="Line 305"/>
                <p:cNvSpPr>
                  <a:spLocks noChangeShapeType="1"/>
                </p:cNvSpPr>
                <p:nvPr/>
              </p:nvSpPr>
              <p:spPr bwMode="auto">
                <a:xfrm flipH="1">
                  <a:off x="5327" y="1283"/>
                  <a:ext cx="5" cy="2"/>
                </a:xfrm>
                <a:prstGeom prst="line">
                  <a:avLst/>
                </a:prstGeom>
                <a:noFill/>
                <a:ln w="1588">
                  <a:solidFill>
                    <a:srgbClr val="404040"/>
                  </a:solidFill>
                  <a:round/>
                  <a:headEnd/>
                  <a:tailEnd/>
                </a:ln>
              </p:spPr>
              <p:txBody>
                <a:bodyPr/>
                <a:lstStyle/>
                <a:p>
                  <a:endParaRPr lang="pl-PL">
                    <a:latin typeface="+mn-lt"/>
                  </a:endParaRPr>
                </a:p>
              </p:txBody>
            </p:sp>
            <p:sp>
              <p:nvSpPr>
                <p:cNvPr id="136498" name="Line 306"/>
                <p:cNvSpPr>
                  <a:spLocks noChangeShapeType="1"/>
                </p:cNvSpPr>
                <p:nvPr/>
              </p:nvSpPr>
              <p:spPr bwMode="auto">
                <a:xfrm flipH="1">
                  <a:off x="5323" y="1330"/>
                  <a:ext cx="4" cy="4"/>
                </a:xfrm>
                <a:prstGeom prst="line">
                  <a:avLst/>
                </a:prstGeom>
                <a:noFill/>
                <a:ln w="1588">
                  <a:solidFill>
                    <a:srgbClr val="404040"/>
                  </a:solidFill>
                  <a:round/>
                  <a:headEnd/>
                  <a:tailEnd/>
                </a:ln>
              </p:spPr>
              <p:txBody>
                <a:bodyPr/>
                <a:lstStyle/>
                <a:p>
                  <a:endParaRPr lang="pl-PL">
                    <a:latin typeface="+mn-lt"/>
                  </a:endParaRPr>
                </a:p>
              </p:txBody>
            </p:sp>
            <p:sp>
              <p:nvSpPr>
                <p:cNvPr id="136499" name="Freeform 307"/>
                <p:cNvSpPr>
                  <a:spLocks/>
                </p:cNvSpPr>
                <p:nvPr/>
              </p:nvSpPr>
              <p:spPr bwMode="auto">
                <a:xfrm>
                  <a:off x="4887" y="1462"/>
                  <a:ext cx="111" cy="45"/>
                </a:xfrm>
                <a:custGeom>
                  <a:avLst/>
                  <a:gdLst/>
                  <a:ahLst/>
                  <a:cxnLst>
                    <a:cxn ang="0">
                      <a:pos x="0" y="45"/>
                    </a:cxn>
                    <a:cxn ang="0">
                      <a:pos x="110" y="0"/>
                    </a:cxn>
                    <a:cxn ang="0">
                      <a:pos x="110" y="0"/>
                    </a:cxn>
                    <a:cxn ang="0">
                      <a:pos x="110" y="0"/>
                    </a:cxn>
                    <a:cxn ang="0">
                      <a:pos x="110" y="0"/>
                    </a:cxn>
                    <a:cxn ang="0">
                      <a:pos x="110" y="0"/>
                    </a:cxn>
                    <a:cxn ang="0">
                      <a:pos x="110" y="0"/>
                    </a:cxn>
                    <a:cxn ang="0">
                      <a:pos x="111" y="0"/>
                    </a:cxn>
                    <a:cxn ang="0">
                      <a:pos x="111" y="0"/>
                    </a:cxn>
                    <a:cxn ang="0">
                      <a:pos x="111" y="0"/>
                    </a:cxn>
                    <a:cxn ang="0">
                      <a:pos x="111" y="0"/>
                    </a:cxn>
                    <a:cxn ang="0">
                      <a:pos x="111" y="0"/>
                    </a:cxn>
                    <a:cxn ang="0">
                      <a:pos x="111" y="0"/>
                    </a:cxn>
                    <a:cxn ang="0">
                      <a:pos x="111" y="0"/>
                    </a:cxn>
                    <a:cxn ang="0">
                      <a:pos x="111" y="0"/>
                    </a:cxn>
                    <a:cxn ang="0">
                      <a:pos x="111" y="0"/>
                    </a:cxn>
                    <a:cxn ang="0">
                      <a:pos x="111" y="0"/>
                    </a:cxn>
                    <a:cxn ang="0">
                      <a:pos x="111" y="0"/>
                    </a:cxn>
                    <a:cxn ang="0">
                      <a:pos x="3" y="45"/>
                    </a:cxn>
                    <a:cxn ang="0">
                      <a:pos x="3" y="45"/>
                    </a:cxn>
                    <a:cxn ang="0">
                      <a:pos x="3" y="45"/>
                    </a:cxn>
                    <a:cxn ang="0">
                      <a:pos x="3" y="45"/>
                    </a:cxn>
                    <a:cxn ang="0">
                      <a:pos x="3" y="45"/>
                    </a:cxn>
                    <a:cxn ang="0">
                      <a:pos x="2" y="45"/>
                    </a:cxn>
                    <a:cxn ang="0">
                      <a:pos x="2" y="45"/>
                    </a:cxn>
                    <a:cxn ang="0">
                      <a:pos x="2" y="45"/>
                    </a:cxn>
                    <a:cxn ang="0">
                      <a:pos x="2" y="45"/>
                    </a:cxn>
                    <a:cxn ang="0">
                      <a:pos x="2" y="45"/>
                    </a:cxn>
                    <a:cxn ang="0">
                      <a:pos x="2" y="45"/>
                    </a:cxn>
                    <a:cxn ang="0">
                      <a:pos x="2" y="45"/>
                    </a:cxn>
                    <a:cxn ang="0">
                      <a:pos x="2" y="45"/>
                    </a:cxn>
                    <a:cxn ang="0">
                      <a:pos x="2" y="45"/>
                    </a:cxn>
                    <a:cxn ang="0">
                      <a:pos x="0" y="45"/>
                    </a:cxn>
                    <a:cxn ang="0">
                      <a:pos x="0" y="45"/>
                    </a:cxn>
                    <a:cxn ang="0">
                      <a:pos x="0" y="45"/>
                    </a:cxn>
                  </a:cxnLst>
                  <a:rect l="0" t="0" r="r" b="b"/>
                  <a:pathLst>
                    <a:path w="111" h="45">
                      <a:moveTo>
                        <a:pt x="0" y="45"/>
                      </a:moveTo>
                      <a:lnTo>
                        <a:pt x="110" y="0"/>
                      </a:lnTo>
                      <a:lnTo>
                        <a:pt x="110" y="0"/>
                      </a:lnTo>
                      <a:lnTo>
                        <a:pt x="110" y="0"/>
                      </a:lnTo>
                      <a:lnTo>
                        <a:pt x="110" y="0"/>
                      </a:lnTo>
                      <a:lnTo>
                        <a:pt x="110" y="0"/>
                      </a:lnTo>
                      <a:lnTo>
                        <a:pt x="110" y="0"/>
                      </a:lnTo>
                      <a:lnTo>
                        <a:pt x="111" y="0"/>
                      </a:lnTo>
                      <a:lnTo>
                        <a:pt x="111" y="0"/>
                      </a:lnTo>
                      <a:lnTo>
                        <a:pt x="111" y="0"/>
                      </a:lnTo>
                      <a:lnTo>
                        <a:pt x="111" y="0"/>
                      </a:lnTo>
                      <a:lnTo>
                        <a:pt x="111" y="0"/>
                      </a:lnTo>
                      <a:lnTo>
                        <a:pt x="111" y="0"/>
                      </a:lnTo>
                      <a:lnTo>
                        <a:pt x="111" y="0"/>
                      </a:lnTo>
                      <a:lnTo>
                        <a:pt x="111" y="0"/>
                      </a:lnTo>
                      <a:lnTo>
                        <a:pt x="111" y="0"/>
                      </a:lnTo>
                      <a:lnTo>
                        <a:pt x="111" y="0"/>
                      </a:lnTo>
                      <a:lnTo>
                        <a:pt x="111" y="0"/>
                      </a:lnTo>
                      <a:lnTo>
                        <a:pt x="3" y="45"/>
                      </a:lnTo>
                      <a:lnTo>
                        <a:pt x="3" y="45"/>
                      </a:lnTo>
                      <a:lnTo>
                        <a:pt x="3" y="45"/>
                      </a:lnTo>
                      <a:lnTo>
                        <a:pt x="3" y="45"/>
                      </a:lnTo>
                      <a:lnTo>
                        <a:pt x="3" y="45"/>
                      </a:lnTo>
                      <a:lnTo>
                        <a:pt x="2" y="45"/>
                      </a:lnTo>
                      <a:lnTo>
                        <a:pt x="2" y="45"/>
                      </a:lnTo>
                      <a:lnTo>
                        <a:pt x="2" y="45"/>
                      </a:lnTo>
                      <a:lnTo>
                        <a:pt x="2" y="45"/>
                      </a:lnTo>
                      <a:lnTo>
                        <a:pt x="2" y="45"/>
                      </a:lnTo>
                      <a:lnTo>
                        <a:pt x="2" y="45"/>
                      </a:lnTo>
                      <a:lnTo>
                        <a:pt x="2" y="45"/>
                      </a:lnTo>
                      <a:lnTo>
                        <a:pt x="2" y="45"/>
                      </a:lnTo>
                      <a:lnTo>
                        <a:pt x="2" y="45"/>
                      </a:lnTo>
                      <a:lnTo>
                        <a:pt x="0" y="45"/>
                      </a:lnTo>
                      <a:lnTo>
                        <a:pt x="0" y="45"/>
                      </a:lnTo>
                      <a:lnTo>
                        <a:pt x="0" y="45"/>
                      </a:lnTo>
                      <a:close/>
                    </a:path>
                  </a:pathLst>
                </a:custGeom>
                <a:solidFill>
                  <a:srgbClr val="4F4F4F"/>
                </a:solidFill>
                <a:ln w="9525">
                  <a:noFill/>
                  <a:round/>
                  <a:headEnd/>
                  <a:tailEnd/>
                </a:ln>
              </p:spPr>
              <p:txBody>
                <a:bodyPr/>
                <a:lstStyle/>
                <a:p>
                  <a:endParaRPr lang="pl-PL">
                    <a:latin typeface="+mn-lt"/>
                  </a:endParaRPr>
                </a:p>
              </p:txBody>
            </p:sp>
            <p:sp>
              <p:nvSpPr>
                <p:cNvPr id="136500" name="Freeform 308"/>
                <p:cNvSpPr>
                  <a:spLocks/>
                </p:cNvSpPr>
                <p:nvPr/>
              </p:nvSpPr>
              <p:spPr bwMode="auto">
                <a:xfrm>
                  <a:off x="4890" y="1461"/>
                  <a:ext cx="112" cy="46"/>
                </a:xfrm>
                <a:custGeom>
                  <a:avLst/>
                  <a:gdLst/>
                  <a:ahLst/>
                  <a:cxnLst>
                    <a:cxn ang="0">
                      <a:pos x="0" y="46"/>
                    </a:cxn>
                    <a:cxn ang="0">
                      <a:pos x="108" y="1"/>
                    </a:cxn>
                    <a:cxn ang="0">
                      <a:pos x="108" y="1"/>
                    </a:cxn>
                    <a:cxn ang="0">
                      <a:pos x="108" y="1"/>
                    </a:cxn>
                    <a:cxn ang="0">
                      <a:pos x="110" y="1"/>
                    </a:cxn>
                    <a:cxn ang="0">
                      <a:pos x="110" y="1"/>
                    </a:cxn>
                    <a:cxn ang="0">
                      <a:pos x="110" y="1"/>
                    </a:cxn>
                    <a:cxn ang="0">
                      <a:pos x="110" y="1"/>
                    </a:cxn>
                    <a:cxn ang="0">
                      <a:pos x="110" y="0"/>
                    </a:cxn>
                    <a:cxn ang="0">
                      <a:pos x="110" y="0"/>
                    </a:cxn>
                    <a:cxn ang="0">
                      <a:pos x="110" y="0"/>
                    </a:cxn>
                    <a:cxn ang="0">
                      <a:pos x="111" y="0"/>
                    </a:cxn>
                    <a:cxn ang="0">
                      <a:pos x="111" y="0"/>
                    </a:cxn>
                    <a:cxn ang="0">
                      <a:pos x="111" y="0"/>
                    </a:cxn>
                    <a:cxn ang="0">
                      <a:pos x="111" y="0"/>
                    </a:cxn>
                    <a:cxn ang="0">
                      <a:pos x="111" y="0"/>
                    </a:cxn>
                    <a:cxn ang="0">
                      <a:pos x="111" y="0"/>
                    </a:cxn>
                    <a:cxn ang="0">
                      <a:pos x="112" y="0"/>
                    </a:cxn>
                    <a:cxn ang="0">
                      <a:pos x="5" y="43"/>
                    </a:cxn>
                    <a:cxn ang="0">
                      <a:pos x="5" y="43"/>
                    </a:cxn>
                    <a:cxn ang="0">
                      <a:pos x="4" y="43"/>
                    </a:cxn>
                    <a:cxn ang="0">
                      <a:pos x="4" y="43"/>
                    </a:cxn>
                    <a:cxn ang="0">
                      <a:pos x="4" y="43"/>
                    </a:cxn>
                    <a:cxn ang="0">
                      <a:pos x="4" y="43"/>
                    </a:cxn>
                    <a:cxn ang="0">
                      <a:pos x="2" y="44"/>
                    </a:cxn>
                    <a:cxn ang="0">
                      <a:pos x="2" y="44"/>
                    </a:cxn>
                    <a:cxn ang="0">
                      <a:pos x="2" y="44"/>
                    </a:cxn>
                    <a:cxn ang="0">
                      <a:pos x="2" y="44"/>
                    </a:cxn>
                    <a:cxn ang="0">
                      <a:pos x="1" y="44"/>
                    </a:cxn>
                    <a:cxn ang="0">
                      <a:pos x="1" y="44"/>
                    </a:cxn>
                    <a:cxn ang="0">
                      <a:pos x="0" y="44"/>
                    </a:cxn>
                    <a:cxn ang="0">
                      <a:pos x="0" y="44"/>
                    </a:cxn>
                    <a:cxn ang="0">
                      <a:pos x="0" y="44"/>
                    </a:cxn>
                    <a:cxn ang="0">
                      <a:pos x="0" y="46"/>
                    </a:cxn>
                    <a:cxn ang="0">
                      <a:pos x="0" y="46"/>
                    </a:cxn>
                  </a:cxnLst>
                  <a:rect l="0" t="0" r="r" b="b"/>
                  <a:pathLst>
                    <a:path w="112" h="46">
                      <a:moveTo>
                        <a:pt x="0" y="46"/>
                      </a:moveTo>
                      <a:lnTo>
                        <a:pt x="108" y="1"/>
                      </a:lnTo>
                      <a:lnTo>
                        <a:pt x="108" y="1"/>
                      </a:lnTo>
                      <a:lnTo>
                        <a:pt x="108" y="1"/>
                      </a:lnTo>
                      <a:lnTo>
                        <a:pt x="110" y="1"/>
                      </a:lnTo>
                      <a:lnTo>
                        <a:pt x="110" y="1"/>
                      </a:lnTo>
                      <a:lnTo>
                        <a:pt x="110" y="1"/>
                      </a:lnTo>
                      <a:lnTo>
                        <a:pt x="110" y="1"/>
                      </a:lnTo>
                      <a:lnTo>
                        <a:pt x="110" y="0"/>
                      </a:lnTo>
                      <a:lnTo>
                        <a:pt x="110" y="0"/>
                      </a:lnTo>
                      <a:lnTo>
                        <a:pt x="110" y="0"/>
                      </a:lnTo>
                      <a:lnTo>
                        <a:pt x="111" y="0"/>
                      </a:lnTo>
                      <a:lnTo>
                        <a:pt x="111" y="0"/>
                      </a:lnTo>
                      <a:lnTo>
                        <a:pt x="111" y="0"/>
                      </a:lnTo>
                      <a:lnTo>
                        <a:pt x="111" y="0"/>
                      </a:lnTo>
                      <a:lnTo>
                        <a:pt x="111" y="0"/>
                      </a:lnTo>
                      <a:lnTo>
                        <a:pt x="111" y="0"/>
                      </a:lnTo>
                      <a:lnTo>
                        <a:pt x="112" y="0"/>
                      </a:lnTo>
                      <a:lnTo>
                        <a:pt x="5" y="43"/>
                      </a:lnTo>
                      <a:lnTo>
                        <a:pt x="5" y="43"/>
                      </a:lnTo>
                      <a:lnTo>
                        <a:pt x="4" y="43"/>
                      </a:lnTo>
                      <a:lnTo>
                        <a:pt x="4" y="43"/>
                      </a:lnTo>
                      <a:lnTo>
                        <a:pt x="4" y="43"/>
                      </a:lnTo>
                      <a:lnTo>
                        <a:pt x="4" y="43"/>
                      </a:lnTo>
                      <a:lnTo>
                        <a:pt x="2" y="44"/>
                      </a:lnTo>
                      <a:lnTo>
                        <a:pt x="2" y="44"/>
                      </a:lnTo>
                      <a:lnTo>
                        <a:pt x="2" y="44"/>
                      </a:lnTo>
                      <a:lnTo>
                        <a:pt x="2" y="44"/>
                      </a:lnTo>
                      <a:lnTo>
                        <a:pt x="1" y="44"/>
                      </a:lnTo>
                      <a:lnTo>
                        <a:pt x="1" y="44"/>
                      </a:lnTo>
                      <a:lnTo>
                        <a:pt x="0" y="44"/>
                      </a:lnTo>
                      <a:lnTo>
                        <a:pt x="0" y="44"/>
                      </a:lnTo>
                      <a:lnTo>
                        <a:pt x="0" y="44"/>
                      </a:lnTo>
                      <a:lnTo>
                        <a:pt x="0" y="46"/>
                      </a:lnTo>
                      <a:lnTo>
                        <a:pt x="0" y="46"/>
                      </a:lnTo>
                      <a:close/>
                    </a:path>
                  </a:pathLst>
                </a:custGeom>
                <a:solidFill>
                  <a:srgbClr val="616161"/>
                </a:solidFill>
                <a:ln w="9525">
                  <a:noFill/>
                  <a:round/>
                  <a:headEnd/>
                  <a:tailEnd/>
                </a:ln>
              </p:spPr>
              <p:txBody>
                <a:bodyPr/>
                <a:lstStyle/>
                <a:p>
                  <a:endParaRPr lang="pl-PL">
                    <a:latin typeface="+mn-lt"/>
                  </a:endParaRPr>
                </a:p>
              </p:txBody>
            </p:sp>
            <p:sp>
              <p:nvSpPr>
                <p:cNvPr id="136501" name="Freeform 309"/>
                <p:cNvSpPr>
                  <a:spLocks/>
                </p:cNvSpPr>
                <p:nvPr/>
              </p:nvSpPr>
              <p:spPr bwMode="auto">
                <a:xfrm>
                  <a:off x="4972" y="1470"/>
                  <a:ext cx="4" cy="1"/>
                </a:xfrm>
                <a:custGeom>
                  <a:avLst/>
                  <a:gdLst/>
                  <a:ahLst/>
                  <a:cxnLst>
                    <a:cxn ang="0">
                      <a:pos x="0" y="1"/>
                    </a:cxn>
                    <a:cxn ang="0">
                      <a:pos x="0" y="1"/>
                    </a:cxn>
                    <a:cxn ang="0">
                      <a:pos x="0" y="1"/>
                    </a:cxn>
                    <a:cxn ang="0">
                      <a:pos x="0" y="1"/>
                    </a:cxn>
                    <a:cxn ang="0">
                      <a:pos x="0" y="1"/>
                    </a:cxn>
                    <a:cxn ang="0">
                      <a:pos x="0" y="1"/>
                    </a:cxn>
                    <a:cxn ang="0">
                      <a:pos x="0" y="1"/>
                    </a:cxn>
                    <a:cxn ang="0">
                      <a:pos x="2" y="1"/>
                    </a:cxn>
                    <a:cxn ang="0">
                      <a:pos x="2" y="1"/>
                    </a:cxn>
                    <a:cxn ang="0">
                      <a:pos x="2" y="1"/>
                    </a:cxn>
                    <a:cxn ang="0">
                      <a:pos x="2" y="1"/>
                    </a:cxn>
                    <a:cxn ang="0">
                      <a:pos x="2" y="1"/>
                    </a:cxn>
                    <a:cxn ang="0">
                      <a:pos x="3" y="1"/>
                    </a:cxn>
                    <a:cxn ang="0">
                      <a:pos x="3" y="1"/>
                    </a:cxn>
                    <a:cxn ang="0">
                      <a:pos x="3" y="1"/>
                    </a:cxn>
                    <a:cxn ang="0">
                      <a:pos x="3" y="1"/>
                    </a:cxn>
                    <a:cxn ang="0">
                      <a:pos x="3" y="1"/>
                    </a:cxn>
                    <a:cxn ang="0">
                      <a:pos x="4" y="1"/>
                    </a:cxn>
                    <a:cxn ang="0">
                      <a:pos x="4" y="1"/>
                    </a:cxn>
                    <a:cxn ang="0">
                      <a:pos x="4" y="1"/>
                    </a:cxn>
                    <a:cxn ang="0">
                      <a:pos x="4" y="0"/>
                    </a:cxn>
                  </a:cxnLst>
                  <a:rect l="0" t="0" r="r" b="b"/>
                  <a:pathLst>
                    <a:path w="4" h="1">
                      <a:moveTo>
                        <a:pt x="0" y="1"/>
                      </a:moveTo>
                      <a:lnTo>
                        <a:pt x="0" y="1"/>
                      </a:lnTo>
                      <a:lnTo>
                        <a:pt x="0" y="1"/>
                      </a:lnTo>
                      <a:lnTo>
                        <a:pt x="0" y="1"/>
                      </a:lnTo>
                      <a:lnTo>
                        <a:pt x="0" y="1"/>
                      </a:lnTo>
                      <a:lnTo>
                        <a:pt x="0" y="1"/>
                      </a:lnTo>
                      <a:lnTo>
                        <a:pt x="0" y="1"/>
                      </a:lnTo>
                      <a:lnTo>
                        <a:pt x="2" y="1"/>
                      </a:lnTo>
                      <a:lnTo>
                        <a:pt x="2" y="1"/>
                      </a:lnTo>
                      <a:lnTo>
                        <a:pt x="2" y="1"/>
                      </a:lnTo>
                      <a:lnTo>
                        <a:pt x="2" y="1"/>
                      </a:lnTo>
                      <a:lnTo>
                        <a:pt x="2" y="1"/>
                      </a:lnTo>
                      <a:lnTo>
                        <a:pt x="3" y="1"/>
                      </a:lnTo>
                      <a:lnTo>
                        <a:pt x="3" y="1"/>
                      </a:lnTo>
                      <a:lnTo>
                        <a:pt x="3" y="1"/>
                      </a:lnTo>
                      <a:lnTo>
                        <a:pt x="3" y="1"/>
                      </a:lnTo>
                      <a:lnTo>
                        <a:pt x="3" y="1"/>
                      </a:lnTo>
                      <a:lnTo>
                        <a:pt x="4" y="1"/>
                      </a:lnTo>
                      <a:lnTo>
                        <a:pt x="4" y="1"/>
                      </a:lnTo>
                      <a:lnTo>
                        <a:pt x="4" y="1"/>
                      </a:lnTo>
                      <a:lnTo>
                        <a:pt x="4" y="0"/>
                      </a:lnTo>
                    </a:path>
                  </a:pathLst>
                </a:custGeom>
                <a:noFill/>
                <a:ln w="1588">
                  <a:solidFill>
                    <a:srgbClr val="404040"/>
                  </a:solidFill>
                  <a:prstDash val="solid"/>
                  <a:round/>
                  <a:headEnd/>
                  <a:tailEnd/>
                </a:ln>
              </p:spPr>
              <p:txBody>
                <a:bodyPr/>
                <a:lstStyle/>
                <a:p>
                  <a:endParaRPr lang="pl-PL">
                    <a:latin typeface="+mn-lt"/>
                  </a:endParaRPr>
                </a:p>
              </p:txBody>
            </p:sp>
            <p:sp>
              <p:nvSpPr>
                <p:cNvPr id="136502" name="Freeform 310"/>
                <p:cNvSpPr>
                  <a:spLocks/>
                </p:cNvSpPr>
                <p:nvPr/>
              </p:nvSpPr>
              <p:spPr bwMode="auto">
                <a:xfrm>
                  <a:off x="4967" y="1471"/>
                  <a:ext cx="5" cy="3"/>
                </a:xfrm>
                <a:custGeom>
                  <a:avLst/>
                  <a:gdLst/>
                  <a:ahLst/>
                  <a:cxnLst>
                    <a:cxn ang="0">
                      <a:pos x="0" y="3"/>
                    </a:cxn>
                    <a:cxn ang="0">
                      <a:pos x="0" y="3"/>
                    </a:cxn>
                    <a:cxn ang="0">
                      <a:pos x="0" y="3"/>
                    </a:cxn>
                    <a:cxn ang="0">
                      <a:pos x="1" y="3"/>
                    </a:cxn>
                    <a:cxn ang="0">
                      <a:pos x="1" y="3"/>
                    </a:cxn>
                    <a:cxn ang="0">
                      <a:pos x="1" y="3"/>
                    </a:cxn>
                    <a:cxn ang="0">
                      <a:pos x="1" y="3"/>
                    </a:cxn>
                    <a:cxn ang="0">
                      <a:pos x="1" y="3"/>
                    </a:cxn>
                    <a:cxn ang="0">
                      <a:pos x="1" y="3"/>
                    </a:cxn>
                    <a:cxn ang="0">
                      <a:pos x="3" y="3"/>
                    </a:cxn>
                    <a:cxn ang="0">
                      <a:pos x="3" y="2"/>
                    </a:cxn>
                    <a:cxn ang="0">
                      <a:pos x="3" y="2"/>
                    </a:cxn>
                    <a:cxn ang="0">
                      <a:pos x="3" y="2"/>
                    </a:cxn>
                    <a:cxn ang="0">
                      <a:pos x="3" y="2"/>
                    </a:cxn>
                    <a:cxn ang="0">
                      <a:pos x="4" y="2"/>
                    </a:cxn>
                    <a:cxn ang="0">
                      <a:pos x="4" y="2"/>
                    </a:cxn>
                    <a:cxn ang="0">
                      <a:pos x="4" y="2"/>
                    </a:cxn>
                    <a:cxn ang="0">
                      <a:pos x="4" y="2"/>
                    </a:cxn>
                    <a:cxn ang="0">
                      <a:pos x="4" y="2"/>
                    </a:cxn>
                    <a:cxn ang="0">
                      <a:pos x="5" y="2"/>
                    </a:cxn>
                    <a:cxn ang="0">
                      <a:pos x="5" y="0"/>
                    </a:cxn>
                  </a:cxnLst>
                  <a:rect l="0" t="0" r="r" b="b"/>
                  <a:pathLst>
                    <a:path w="5" h="3">
                      <a:moveTo>
                        <a:pt x="0" y="3"/>
                      </a:moveTo>
                      <a:lnTo>
                        <a:pt x="0" y="3"/>
                      </a:lnTo>
                      <a:lnTo>
                        <a:pt x="0" y="3"/>
                      </a:lnTo>
                      <a:lnTo>
                        <a:pt x="1" y="3"/>
                      </a:lnTo>
                      <a:lnTo>
                        <a:pt x="1" y="3"/>
                      </a:lnTo>
                      <a:lnTo>
                        <a:pt x="1" y="3"/>
                      </a:lnTo>
                      <a:lnTo>
                        <a:pt x="1" y="3"/>
                      </a:lnTo>
                      <a:lnTo>
                        <a:pt x="1" y="3"/>
                      </a:lnTo>
                      <a:lnTo>
                        <a:pt x="1" y="3"/>
                      </a:lnTo>
                      <a:lnTo>
                        <a:pt x="3" y="3"/>
                      </a:lnTo>
                      <a:lnTo>
                        <a:pt x="3" y="2"/>
                      </a:lnTo>
                      <a:lnTo>
                        <a:pt x="3" y="2"/>
                      </a:lnTo>
                      <a:lnTo>
                        <a:pt x="3" y="2"/>
                      </a:lnTo>
                      <a:lnTo>
                        <a:pt x="3" y="2"/>
                      </a:lnTo>
                      <a:lnTo>
                        <a:pt x="4" y="2"/>
                      </a:lnTo>
                      <a:lnTo>
                        <a:pt x="4" y="2"/>
                      </a:lnTo>
                      <a:lnTo>
                        <a:pt x="4" y="2"/>
                      </a:lnTo>
                      <a:lnTo>
                        <a:pt x="4" y="2"/>
                      </a:lnTo>
                      <a:lnTo>
                        <a:pt x="4" y="2"/>
                      </a:lnTo>
                      <a:lnTo>
                        <a:pt x="5" y="2"/>
                      </a:lnTo>
                      <a:lnTo>
                        <a:pt x="5" y="0"/>
                      </a:lnTo>
                    </a:path>
                  </a:pathLst>
                </a:custGeom>
                <a:noFill/>
                <a:ln w="1588">
                  <a:solidFill>
                    <a:srgbClr val="404040"/>
                  </a:solidFill>
                  <a:prstDash val="solid"/>
                  <a:round/>
                  <a:headEnd/>
                  <a:tailEnd/>
                </a:ln>
              </p:spPr>
              <p:txBody>
                <a:bodyPr/>
                <a:lstStyle/>
                <a:p>
                  <a:endParaRPr lang="pl-PL">
                    <a:latin typeface="+mn-lt"/>
                  </a:endParaRPr>
                </a:p>
              </p:txBody>
            </p:sp>
            <p:sp>
              <p:nvSpPr>
                <p:cNvPr id="136503" name="Freeform 311"/>
                <p:cNvSpPr>
                  <a:spLocks/>
                </p:cNvSpPr>
                <p:nvPr/>
              </p:nvSpPr>
              <p:spPr bwMode="auto">
                <a:xfrm>
                  <a:off x="4895" y="1461"/>
                  <a:ext cx="107" cy="43"/>
                </a:xfrm>
                <a:custGeom>
                  <a:avLst/>
                  <a:gdLst/>
                  <a:ahLst/>
                  <a:cxnLst>
                    <a:cxn ang="0">
                      <a:pos x="0" y="43"/>
                    </a:cxn>
                    <a:cxn ang="0">
                      <a:pos x="107" y="0"/>
                    </a:cxn>
                    <a:cxn ang="0">
                      <a:pos x="107" y="0"/>
                    </a:cxn>
                    <a:cxn ang="0">
                      <a:pos x="107" y="0"/>
                    </a:cxn>
                    <a:cxn ang="0">
                      <a:pos x="107" y="0"/>
                    </a:cxn>
                    <a:cxn ang="0">
                      <a:pos x="107" y="0"/>
                    </a:cxn>
                    <a:cxn ang="0">
                      <a:pos x="107" y="0"/>
                    </a:cxn>
                    <a:cxn ang="0">
                      <a:pos x="107" y="0"/>
                    </a:cxn>
                    <a:cxn ang="0">
                      <a:pos x="107" y="0"/>
                    </a:cxn>
                    <a:cxn ang="0">
                      <a:pos x="107" y="0"/>
                    </a:cxn>
                    <a:cxn ang="0">
                      <a:pos x="107" y="0"/>
                    </a:cxn>
                    <a:cxn ang="0">
                      <a:pos x="107" y="0"/>
                    </a:cxn>
                    <a:cxn ang="0">
                      <a:pos x="107" y="0"/>
                    </a:cxn>
                    <a:cxn ang="0">
                      <a:pos x="107" y="0"/>
                    </a:cxn>
                    <a:cxn ang="0">
                      <a:pos x="107" y="0"/>
                    </a:cxn>
                    <a:cxn ang="0">
                      <a:pos x="107" y="0"/>
                    </a:cxn>
                    <a:cxn ang="0">
                      <a:pos x="107" y="0"/>
                    </a:cxn>
                    <a:cxn ang="0">
                      <a:pos x="107" y="0"/>
                    </a:cxn>
                    <a:cxn ang="0">
                      <a:pos x="1" y="43"/>
                    </a:cxn>
                    <a:cxn ang="0">
                      <a:pos x="1" y="43"/>
                    </a:cxn>
                    <a:cxn ang="0">
                      <a:pos x="1" y="43"/>
                    </a:cxn>
                    <a:cxn ang="0">
                      <a:pos x="1" y="43"/>
                    </a:cxn>
                    <a:cxn ang="0">
                      <a:pos x="1" y="43"/>
                    </a:cxn>
                    <a:cxn ang="0">
                      <a:pos x="1" y="43"/>
                    </a:cxn>
                    <a:cxn ang="0">
                      <a:pos x="1" y="43"/>
                    </a:cxn>
                    <a:cxn ang="0">
                      <a:pos x="0" y="43"/>
                    </a:cxn>
                    <a:cxn ang="0">
                      <a:pos x="0" y="43"/>
                    </a:cxn>
                    <a:cxn ang="0">
                      <a:pos x="0" y="43"/>
                    </a:cxn>
                    <a:cxn ang="0">
                      <a:pos x="0" y="43"/>
                    </a:cxn>
                    <a:cxn ang="0">
                      <a:pos x="0" y="43"/>
                    </a:cxn>
                    <a:cxn ang="0">
                      <a:pos x="0" y="43"/>
                    </a:cxn>
                    <a:cxn ang="0">
                      <a:pos x="0" y="43"/>
                    </a:cxn>
                    <a:cxn ang="0">
                      <a:pos x="0" y="43"/>
                    </a:cxn>
                    <a:cxn ang="0">
                      <a:pos x="0" y="43"/>
                    </a:cxn>
                    <a:cxn ang="0">
                      <a:pos x="0" y="43"/>
                    </a:cxn>
                  </a:cxnLst>
                  <a:rect l="0" t="0" r="r" b="b"/>
                  <a:pathLst>
                    <a:path w="107" h="43">
                      <a:moveTo>
                        <a:pt x="0" y="43"/>
                      </a:moveTo>
                      <a:lnTo>
                        <a:pt x="107" y="0"/>
                      </a:lnTo>
                      <a:lnTo>
                        <a:pt x="107" y="0"/>
                      </a:lnTo>
                      <a:lnTo>
                        <a:pt x="107" y="0"/>
                      </a:lnTo>
                      <a:lnTo>
                        <a:pt x="107" y="0"/>
                      </a:lnTo>
                      <a:lnTo>
                        <a:pt x="107" y="0"/>
                      </a:lnTo>
                      <a:lnTo>
                        <a:pt x="107" y="0"/>
                      </a:lnTo>
                      <a:lnTo>
                        <a:pt x="107" y="0"/>
                      </a:lnTo>
                      <a:lnTo>
                        <a:pt x="107" y="0"/>
                      </a:lnTo>
                      <a:lnTo>
                        <a:pt x="107" y="0"/>
                      </a:lnTo>
                      <a:lnTo>
                        <a:pt x="107" y="0"/>
                      </a:lnTo>
                      <a:lnTo>
                        <a:pt x="107" y="0"/>
                      </a:lnTo>
                      <a:lnTo>
                        <a:pt x="107" y="0"/>
                      </a:lnTo>
                      <a:lnTo>
                        <a:pt x="107" y="0"/>
                      </a:lnTo>
                      <a:lnTo>
                        <a:pt x="107" y="0"/>
                      </a:lnTo>
                      <a:lnTo>
                        <a:pt x="107" y="0"/>
                      </a:lnTo>
                      <a:lnTo>
                        <a:pt x="107" y="0"/>
                      </a:lnTo>
                      <a:lnTo>
                        <a:pt x="107" y="0"/>
                      </a:lnTo>
                      <a:lnTo>
                        <a:pt x="1" y="43"/>
                      </a:lnTo>
                      <a:lnTo>
                        <a:pt x="1" y="43"/>
                      </a:lnTo>
                      <a:lnTo>
                        <a:pt x="1" y="43"/>
                      </a:lnTo>
                      <a:lnTo>
                        <a:pt x="1" y="43"/>
                      </a:lnTo>
                      <a:lnTo>
                        <a:pt x="1" y="43"/>
                      </a:lnTo>
                      <a:lnTo>
                        <a:pt x="1" y="43"/>
                      </a:lnTo>
                      <a:lnTo>
                        <a:pt x="1" y="43"/>
                      </a:lnTo>
                      <a:lnTo>
                        <a:pt x="0" y="43"/>
                      </a:lnTo>
                      <a:lnTo>
                        <a:pt x="0" y="43"/>
                      </a:lnTo>
                      <a:lnTo>
                        <a:pt x="0" y="43"/>
                      </a:lnTo>
                      <a:lnTo>
                        <a:pt x="0" y="43"/>
                      </a:lnTo>
                      <a:lnTo>
                        <a:pt x="0" y="43"/>
                      </a:lnTo>
                      <a:lnTo>
                        <a:pt x="0" y="43"/>
                      </a:lnTo>
                      <a:lnTo>
                        <a:pt x="0" y="43"/>
                      </a:lnTo>
                      <a:lnTo>
                        <a:pt x="0" y="43"/>
                      </a:lnTo>
                      <a:lnTo>
                        <a:pt x="0" y="43"/>
                      </a:lnTo>
                      <a:lnTo>
                        <a:pt x="0" y="43"/>
                      </a:lnTo>
                      <a:close/>
                    </a:path>
                  </a:pathLst>
                </a:custGeom>
                <a:solidFill>
                  <a:srgbClr val="616161"/>
                </a:solidFill>
                <a:ln w="9525">
                  <a:noFill/>
                  <a:round/>
                  <a:headEnd/>
                  <a:tailEnd/>
                </a:ln>
              </p:spPr>
              <p:txBody>
                <a:bodyPr/>
                <a:lstStyle/>
                <a:p>
                  <a:endParaRPr lang="pl-PL">
                    <a:latin typeface="+mn-lt"/>
                  </a:endParaRPr>
                </a:p>
              </p:txBody>
            </p:sp>
            <p:sp>
              <p:nvSpPr>
                <p:cNvPr id="136504" name="Freeform 312"/>
                <p:cNvSpPr>
                  <a:spLocks/>
                </p:cNvSpPr>
                <p:nvPr/>
              </p:nvSpPr>
              <p:spPr bwMode="auto">
                <a:xfrm>
                  <a:off x="4896" y="1459"/>
                  <a:ext cx="112" cy="45"/>
                </a:xfrm>
                <a:custGeom>
                  <a:avLst/>
                  <a:gdLst/>
                  <a:ahLst/>
                  <a:cxnLst>
                    <a:cxn ang="0">
                      <a:pos x="0" y="45"/>
                    </a:cxn>
                    <a:cxn ang="0">
                      <a:pos x="106" y="2"/>
                    </a:cxn>
                    <a:cxn ang="0">
                      <a:pos x="108" y="2"/>
                    </a:cxn>
                    <a:cxn ang="0">
                      <a:pos x="108" y="2"/>
                    </a:cxn>
                    <a:cxn ang="0">
                      <a:pos x="108" y="2"/>
                    </a:cxn>
                    <a:cxn ang="0">
                      <a:pos x="108" y="2"/>
                    </a:cxn>
                    <a:cxn ang="0">
                      <a:pos x="108" y="2"/>
                    </a:cxn>
                    <a:cxn ang="0">
                      <a:pos x="109" y="2"/>
                    </a:cxn>
                    <a:cxn ang="0">
                      <a:pos x="109" y="2"/>
                    </a:cxn>
                    <a:cxn ang="0">
                      <a:pos x="109" y="2"/>
                    </a:cxn>
                    <a:cxn ang="0">
                      <a:pos x="109" y="2"/>
                    </a:cxn>
                    <a:cxn ang="0">
                      <a:pos x="110" y="2"/>
                    </a:cxn>
                    <a:cxn ang="0">
                      <a:pos x="110" y="2"/>
                    </a:cxn>
                    <a:cxn ang="0">
                      <a:pos x="110" y="2"/>
                    </a:cxn>
                    <a:cxn ang="0">
                      <a:pos x="110" y="0"/>
                    </a:cxn>
                    <a:cxn ang="0">
                      <a:pos x="110" y="0"/>
                    </a:cxn>
                    <a:cxn ang="0">
                      <a:pos x="112" y="0"/>
                    </a:cxn>
                    <a:cxn ang="0">
                      <a:pos x="112" y="0"/>
                    </a:cxn>
                    <a:cxn ang="0">
                      <a:pos x="7" y="44"/>
                    </a:cxn>
                    <a:cxn ang="0">
                      <a:pos x="7" y="44"/>
                    </a:cxn>
                    <a:cxn ang="0">
                      <a:pos x="7" y="44"/>
                    </a:cxn>
                    <a:cxn ang="0">
                      <a:pos x="6" y="44"/>
                    </a:cxn>
                    <a:cxn ang="0">
                      <a:pos x="6" y="44"/>
                    </a:cxn>
                    <a:cxn ang="0">
                      <a:pos x="6" y="44"/>
                    </a:cxn>
                    <a:cxn ang="0">
                      <a:pos x="4" y="44"/>
                    </a:cxn>
                    <a:cxn ang="0">
                      <a:pos x="4" y="44"/>
                    </a:cxn>
                    <a:cxn ang="0">
                      <a:pos x="4" y="44"/>
                    </a:cxn>
                    <a:cxn ang="0">
                      <a:pos x="3" y="44"/>
                    </a:cxn>
                    <a:cxn ang="0">
                      <a:pos x="3" y="45"/>
                    </a:cxn>
                    <a:cxn ang="0">
                      <a:pos x="3" y="45"/>
                    </a:cxn>
                    <a:cxn ang="0">
                      <a:pos x="2" y="45"/>
                    </a:cxn>
                    <a:cxn ang="0">
                      <a:pos x="2" y="45"/>
                    </a:cxn>
                    <a:cxn ang="0">
                      <a:pos x="2" y="45"/>
                    </a:cxn>
                    <a:cxn ang="0">
                      <a:pos x="0" y="45"/>
                    </a:cxn>
                    <a:cxn ang="0">
                      <a:pos x="0" y="45"/>
                    </a:cxn>
                  </a:cxnLst>
                  <a:rect l="0" t="0" r="r" b="b"/>
                  <a:pathLst>
                    <a:path w="112" h="45">
                      <a:moveTo>
                        <a:pt x="0" y="45"/>
                      </a:moveTo>
                      <a:lnTo>
                        <a:pt x="106" y="2"/>
                      </a:lnTo>
                      <a:lnTo>
                        <a:pt x="108" y="2"/>
                      </a:lnTo>
                      <a:lnTo>
                        <a:pt x="108" y="2"/>
                      </a:lnTo>
                      <a:lnTo>
                        <a:pt x="108" y="2"/>
                      </a:lnTo>
                      <a:lnTo>
                        <a:pt x="108" y="2"/>
                      </a:lnTo>
                      <a:lnTo>
                        <a:pt x="108" y="2"/>
                      </a:lnTo>
                      <a:lnTo>
                        <a:pt x="109" y="2"/>
                      </a:lnTo>
                      <a:lnTo>
                        <a:pt x="109" y="2"/>
                      </a:lnTo>
                      <a:lnTo>
                        <a:pt x="109" y="2"/>
                      </a:lnTo>
                      <a:lnTo>
                        <a:pt x="109" y="2"/>
                      </a:lnTo>
                      <a:lnTo>
                        <a:pt x="110" y="2"/>
                      </a:lnTo>
                      <a:lnTo>
                        <a:pt x="110" y="2"/>
                      </a:lnTo>
                      <a:lnTo>
                        <a:pt x="110" y="2"/>
                      </a:lnTo>
                      <a:lnTo>
                        <a:pt x="110" y="0"/>
                      </a:lnTo>
                      <a:lnTo>
                        <a:pt x="110" y="0"/>
                      </a:lnTo>
                      <a:lnTo>
                        <a:pt x="112" y="0"/>
                      </a:lnTo>
                      <a:lnTo>
                        <a:pt x="112" y="0"/>
                      </a:lnTo>
                      <a:lnTo>
                        <a:pt x="7" y="44"/>
                      </a:lnTo>
                      <a:lnTo>
                        <a:pt x="7" y="44"/>
                      </a:lnTo>
                      <a:lnTo>
                        <a:pt x="7" y="44"/>
                      </a:lnTo>
                      <a:lnTo>
                        <a:pt x="6" y="44"/>
                      </a:lnTo>
                      <a:lnTo>
                        <a:pt x="6" y="44"/>
                      </a:lnTo>
                      <a:lnTo>
                        <a:pt x="6" y="44"/>
                      </a:lnTo>
                      <a:lnTo>
                        <a:pt x="4" y="44"/>
                      </a:lnTo>
                      <a:lnTo>
                        <a:pt x="4" y="44"/>
                      </a:lnTo>
                      <a:lnTo>
                        <a:pt x="4" y="44"/>
                      </a:lnTo>
                      <a:lnTo>
                        <a:pt x="3" y="44"/>
                      </a:lnTo>
                      <a:lnTo>
                        <a:pt x="3" y="45"/>
                      </a:lnTo>
                      <a:lnTo>
                        <a:pt x="3" y="45"/>
                      </a:lnTo>
                      <a:lnTo>
                        <a:pt x="2" y="45"/>
                      </a:lnTo>
                      <a:lnTo>
                        <a:pt x="2" y="45"/>
                      </a:lnTo>
                      <a:lnTo>
                        <a:pt x="2" y="45"/>
                      </a:lnTo>
                      <a:lnTo>
                        <a:pt x="0" y="45"/>
                      </a:lnTo>
                      <a:lnTo>
                        <a:pt x="0" y="45"/>
                      </a:lnTo>
                      <a:close/>
                    </a:path>
                  </a:pathLst>
                </a:custGeom>
                <a:solidFill>
                  <a:srgbClr val="737373"/>
                </a:solidFill>
                <a:ln w="9525">
                  <a:noFill/>
                  <a:round/>
                  <a:headEnd/>
                  <a:tailEnd/>
                </a:ln>
              </p:spPr>
              <p:txBody>
                <a:bodyPr/>
                <a:lstStyle/>
                <a:p>
                  <a:endParaRPr lang="pl-PL">
                    <a:latin typeface="+mn-lt"/>
                  </a:endParaRPr>
                </a:p>
              </p:txBody>
            </p:sp>
            <p:sp>
              <p:nvSpPr>
                <p:cNvPr id="136505" name="Freeform 313"/>
                <p:cNvSpPr>
                  <a:spLocks/>
                </p:cNvSpPr>
                <p:nvPr/>
              </p:nvSpPr>
              <p:spPr bwMode="auto">
                <a:xfrm>
                  <a:off x="4903" y="1459"/>
                  <a:ext cx="108" cy="44"/>
                </a:xfrm>
                <a:custGeom>
                  <a:avLst/>
                  <a:gdLst/>
                  <a:ahLst/>
                  <a:cxnLst>
                    <a:cxn ang="0">
                      <a:pos x="0" y="44"/>
                    </a:cxn>
                    <a:cxn ang="0">
                      <a:pos x="105" y="0"/>
                    </a:cxn>
                    <a:cxn ang="0">
                      <a:pos x="105" y="0"/>
                    </a:cxn>
                    <a:cxn ang="0">
                      <a:pos x="105" y="0"/>
                    </a:cxn>
                    <a:cxn ang="0">
                      <a:pos x="105" y="0"/>
                    </a:cxn>
                    <a:cxn ang="0">
                      <a:pos x="105" y="0"/>
                    </a:cxn>
                    <a:cxn ang="0">
                      <a:pos x="106" y="0"/>
                    </a:cxn>
                    <a:cxn ang="0">
                      <a:pos x="106" y="0"/>
                    </a:cxn>
                    <a:cxn ang="0">
                      <a:pos x="106" y="0"/>
                    </a:cxn>
                    <a:cxn ang="0">
                      <a:pos x="107" y="0"/>
                    </a:cxn>
                    <a:cxn ang="0">
                      <a:pos x="107" y="0"/>
                    </a:cxn>
                    <a:cxn ang="0">
                      <a:pos x="107" y="0"/>
                    </a:cxn>
                    <a:cxn ang="0">
                      <a:pos x="107" y="0"/>
                    </a:cxn>
                    <a:cxn ang="0">
                      <a:pos x="107" y="0"/>
                    </a:cxn>
                    <a:cxn ang="0">
                      <a:pos x="107" y="0"/>
                    </a:cxn>
                    <a:cxn ang="0">
                      <a:pos x="108" y="0"/>
                    </a:cxn>
                    <a:cxn ang="0">
                      <a:pos x="108" y="0"/>
                    </a:cxn>
                    <a:cxn ang="0">
                      <a:pos x="108" y="0"/>
                    </a:cxn>
                    <a:cxn ang="0">
                      <a:pos x="8" y="42"/>
                    </a:cxn>
                    <a:cxn ang="0">
                      <a:pos x="6" y="42"/>
                    </a:cxn>
                    <a:cxn ang="0">
                      <a:pos x="6" y="42"/>
                    </a:cxn>
                    <a:cxn ang="0">
                      <a:pos x="6" y="42"/>
                    </a:cxn>
                    <a:cxn ang="0">
                      <a:pos x="5" y="42"/>
                    </a:cxn>
                    <a:cxn ang="0">
                      <a:pos x="5" y="42"/>
                    </a:cxn>
                    <a:cxn ang="0">
                      <a:pos x="5" y="42"/>
                    </a:cxn>
                    <a:cxn ang="0">
                      <a:pos x="5" y="42"/>
                    </a:cxn>
                    <a:cxn ang="0">
                      <a:pos x="4" y="42"/>
                    </a:cxn>
                    <a:cxn ang="0">
                      <a:pos x="4" y="42"/>
                    </a:cxn>
                    <a:cxn ang="0">
                      <a:pos x="3" y="42"/>
                    </a:cxn>
                    <a:cxn ang="0">
                      <a:pos x="3" y="42"/>
                    </a:cxn>
                    <a:cxn ang="0">
                      <a:pos x="3" y="42"/>
                    </a:cxn>
                    <a:cxn ang="0">
                      <a:pos x="1" y="44"/>
                    </a:cxn>
                    <a:cxn ang="0">
                      <a:pos x="1" y="44"/>
                    </a:cxn>
                    <a:cxn ang="0">
                      <a:pos x="1" y="44"/>
                    </a:cxn>
                    <a:cxn ang="0">
                      <a:pos x="0" y="44"/>
                    </a:cxn>
                  </a:cxnLst>
                  <a:rect l="0" t="0" r="r" b="b"/>
                  <a:pathLst>
                    <a:path w="108" h="44">
                      <a:moveTo>
                        <a:pt x="0" y="44"/>
                      </a:moveTo>
                      <a:lnTo>
                        <a:pt x="105" y="0"/>
                      </a:lnTo>
                      <a:lnTo>
                        <a:pt x="105" y="0"/>
                      </a:lnTo>
                      <a:lnTo>
                        <a:pt x="105" y="0"/>
                      </a:lnTo>
                      <a:lnTo>
                        <a:pt x="105" y="0"/>
                      </a:lnTo>
                      <a:lnTo>
                        <a:pt x="105" y="0"/>
                      </a:lnTo>
                      <a:lnTo>
                        <a:pt x="106" y="0"/>
                      </a:lnTo>
                      <a:lnTo>
                        <a:pt x="106" y="0"/>
                      </a:lnTo>
                      <a:lnTo>
                        <a:pt x="106" y="0"/>
                      </a:lnTo>
                      <a:lnTo>
                        <a:pt x="107" y="0"/>
                      </a:lnTo>
                      <a:lnTo>
                        <a:pt x="107" y="0"/>
                      </a:lnTo>
                      <a:lnTo>
                        <a:pt x="107" y="0"/>
                      </a:lnTo>
                      <a:lnTo>
                        <a:pt x="107" y="0"/>
                      </a:lnTo>
                      <a:lnTo>
                        <a:pt x="107" y="0"/>
                      </a:lnTo>
                      <a:lnTo>
                        <a:pt x="107" y="0"/>
                      </a:lnTo>
                      <a:lnTo>
                        <a:pt x="108" y="0"/>
                      </a:lnTo>
                      <a:lnTo>
                        <a:pt x="108" y="0"/>
                      </a:lnTo>
                      <a:lnTo>
                        <a:pt x="108" y="0"/>
                      </a:lnTo>
                      <a:lnTo>
                        <a:pt x="8" y="42"/>
                      </a:lnTo>
                      <a:lnTo>
                        <a:pt x="6" y="42"/>
                      </a:lnTo>
                      <a:lnTo>
                        <a:pt x="6" y="42"/>
                      </a:lnTo>
                      <a:lnTo>
                        <a:pt x="6" y="42"/>
                      </a:lnTo>
                      <a:lnTo>
                        <a:pt x="5" y="42"/>
                      </a:lnTo>
                      <a:lnTo>
                        <a:pt x="5" y="42"/>
                      </a:lnTo>
                      <a:lnTo>
                        <a:pt x="5" y="42"/>
                      </a:lnTo>
                      <a:lnTo>
                        <a:pt x="5" y="42"/>
                      </a:lnTo>
                      <a:lnTo>
                        <a:pt x="4" y="42"/>
                      </a:lnTo>
                      <a:lnTo>
                        <a:pt x="4" y="42"/>
                      </a:lnTo>
                      <a:lnTo>
                        <a:pt x="3" y="42"/>
                      </a:lnTo>
                      <a:lnTo>
                        <a:pt x="3" y="42"/>
                      </a:lnTo>
                      <a:lnTo>
                        <a:pt x="3" y="42"/>
                      </a:lnTo>
                      <a:lnTo>
                        <a:pt x="1" y="44"/>
                      </a:lnTo>
                      <a:lnTo>
                        <a:pt x="1" y="44"/>
                      </a:lnTo>
                      <a:lnTo>
                        <a:pt x="1" y="44"/>
                      </a:lnTo>
                      <a:lnTo>
                        <a:pt x="0" y="44"/>
                      </a:lnTo>
                      <a:close/>
                    </a:path>
                  </a:pathLst>
                </a:custGeom>
                <a:solidFill>
                  <a:srgbClr val="858585"/>
                </a:solidFill>
                <a:ln w="9525">
                  <a:noFill/>
                  <a:round/>
                  <a:headEnd/>
                  <a:tailEnd/>
                </a:ln>
              </p:spPr>
              <p:txBody>
                <a:bodyPr/>
                <a:lstStyle/>
                <a:p>
                  <a:endParaRPr lang="pl-PL">
                    <a:latin typeface="+mn-lt"/>
                  </a:endParaRPr>
                </a:p>
              </p:txBody>
            </p:sp>
            <p:sp>
              <p:nvSpPr>
                <p:cNvPr id="136506" name="Freeform 314"/>
                <p:cNvSpPr>
                  <a:spLocks/>
                </p:cNvSpPr>
                <p:nvPr/>
              </p:nvSpPr>
              <p:spPr bwMode="auto">
                <a:xfrm>
                  <a:off x="4911" y="1459"/>
                  <a:ext cx="104" cy="42"/>
                </a:xfrm>
                <a:custGeom>
                  <a:avLst/>
                  <a:gdLst/>
                  <a:ahLst/>
                  <a:cxnLst>
                    <a:cxn ang="0">
                      <a:pos x="0" y="42"/>
                    </a:cxn>
                    <a:cxn ang="0">
                      <a:pos x="100" y="0"/>
                    </a:cxn>
                    <a:cxn ang="0">
                      <a:pos x="100" y="0"/>
                    </a:cxn>
                    <a:cxn ang="0">
                      <a:pos x="102" y="0"/>
                    </a:cxn>
                    <a:cxn ang="0">
                      <a:pos x="102" y="0"/>
                    </a:cxn>
                    <a:cxn ang="0">
                      <a:pos x="102" y="0"/>
                    </a:cxn>
                    <a:cxn ang="0">
                      <a:pos x="102" y="0"/>
                    </a:cxn>
                    <a:cxn ang="0">
                      <a:pos x="102" y="0"/>
                    </a:cxn>
                    <a:cxn ang="0">
                      <a:pos x="102" y="0"/>
                    </a:cxn>
                    <a:cxn ang="0">
                      <a:pos x="103" y="0"/>
                    </a:cxn>
                    <a:cxn ang="0">
                      <a:pos x="103" y="0"/>
                    </a:cxn>
                    <a:cxn ang="0">
                      <a:pos x="103" y="0"/>
                    </a:cxn>
                    <a:cxn ang="0">
                      <a:pos x="104" y="0"/>
                    </a:cxn>
                    <a:cxn ang="0">
                      <a:pos x="104" y="0"/>
                    </a:cxn>
                    <a:cxn ang="0">
                      <a:pos x="104" y="0"/>
                    </a:cxn>
                    <a:cxn ang="0">
                      <a:pos x="104" y="0"/>
                    </a:cxn>
                    <a:cxn ang="0">
                      <a:pos x="104" y="0"/>
                    </a:cxn>
                    <a:cxn ang="0">
                      <a:pos x="104" y="0"/>
                    </a:cxn>
                    <a:cxn ang="0">
                      <a:pos x="6" y="42"/>
                    </a:cxn>
                    <a:cxn ang="0">
                      <a:pos x="6" y="42"/>
                    </a:cxn>
                    <a:cxn ang="0">
                      <a:pos x="5" y="42"/>
                    </a:cxn>
                    <a:cxn ang="0">
                      <a:pos x="5" y="42"/>
                    </a:cxn>
                    <a:cxn ang="0">
                      <a:pos x="5" y="42"/>
                    </a:cxn>
                    <a:cxn ang="0">
                      <a:pos x="4" y="42"/>
                    </a:cxn>
                    <a:cxn ang="0">
                      <a:pos x="4" y="42"/>
                    </a:cxn>
                    <a:cxn ang="0">
                      <a:pos x="4" y="42"/>
                    </a:cxn>
                    <a:cxn ang="0">
                      <a:pos x="2" y="42"/>
                    </a:cxn>
                    <a:cxn ang="0">
                      <a:pos x="2" y="42"/>
                    </a:cxn>
                    <a:cxn ang="0">
                      <a:pos x="2" y="42"/>
                    </a:cxn>
                    <a:cxn ang="0">
                      <a:pos x="2" y="42"/>
                    </a:cxn>
                    <a:cxn ang="0">
                      <a:pos x="1" y="42"/>
                    </a:cxn>
                    <a:cxn ang="0">
                      <a:pos x="1" y="42"/>
                    </a:cxn>
                    <a:cxn ang="0">
                      <a:pos x="0" y="42"/>
                    </a:cxn>
                    <a:cxn ang="0">
                      <a:pos x="0" y="42"/>
                    </a:cxn>
                    <a:cxn ang="0">
                      <a:pos x="0" y="42"/>
                    </a:cxn>
                  </a:cxnLst>
                  <a:rect l="0" t="0" r="r" b="b"/>
                  <a:pathLst>
                    <a:path w="104" h="42">
                      <a:moveTo>
                        <a:pt x="0" y="42"/>
                      </a:moveTo>
                      <a:lnTo>
                        <a:pt x="100" y="0"/>
                      </a:lnTo>
                      <a:lnTo>
                        <a:pt x="100" y="0"/>
                      </a:lnTo>
                      <a:lnTo>
                        <a:pt x="102" y="0"/>
                      </a:lnTo>
                      <a:lnTo>
                        <a:pt x="102" y="0"/>
                      </a:lnTo>
                      <a:lnTo>
                        <a:pt x="102" y="0"/>
                      </a:lnTo>
                      <a:lnTo>
                        <a:pt x="102" y="0"/>
                      </a:lnTo>
                      <a:lnTo>
                        <a:pt x="102" y="0"/>
                      </a:lnTo>
                      <a:lnTo>
                        <a:pt x="102" y="0"/>
                      </a:lnTo>
                      <a:lnTo>
                        <a:pt x="103" y="0"/>
                      </a:lnTo>
                      <a:lnTo>
                        <a:pt x="103" y="0"/>
                      </a:lnTo>
                      <a:lnTo>
                        <a:pt x="103" y="0"/>
                      </a:lnTo>
                      <a:lnTo>
                        <a:pt x="104" y="0"/>
                      </a:lnTo>
                      <a:lnTo>
                        <a:pt x="104" y="0"/>
                      </a:lnTo>
                      <a:lnTo>
                        <a:pt x="104" y="0"/>
                      </a:lnTo>
                      <a:lnTo>
                        <a:pt x="104" y="0"/>
                      </a:lnTo>
                      <a:lnTo>
                        <a:pt x="104" y="0"/>
                      </a:lnTo>
                      <a:lnTo>
                        <a:pt x="104" y="0"/>
                      </a:lnTo>
                      <a:lnTo>
                        <a:pt x="6" y="42"/>
                      </a:lnTo>
                      <a:lnTo>
                        <a:pt x="6" y="42"/>
                      </a:lnTo>
                      <a:lnTo>
                        <a:pt x="5" y="42"/>
                      </a:lnTo>
                      <a:lnTo>
                        <a:pt x="5" y="42"/>
                      </a:lnTo>
                      <a:lnTo>
                        <a:pt x="5" y="42"/>
                      </a:lnTo>
                      <a:lnTo>
                        <a:pt x="4" y="42"/>
                      </a:lnTo>
                      <a:lnTo>
                        <a:pt x="4" y="42"/>
                      </a:lnTo>
                      <a:lnTo>
                        <a:pt x="4" y="42"/>
                      </a:lnTo>
                      <a:lnTo>
                        <a:pt x="2" y="42"/>
                      </a:lnTo>
                      <a:lnTo>
                        <a:pt x="2" y="42"/>
                      </a:lnTo>
                      <a:lnTo>
                        <a:pt x="2" y="42"/>
                      </a:lnTo>
                      <a:lnTo>
                        <a:pt x="2" y="42"/>
                      </a:lnTo>
                      <a:lnTo>
                        <a:pt x="1" y="42"/>
                      </a:lnTo>
                      <a:lnTo>
                        <a:pt x="1" y="42"/>
                      </a:lnTo>
                      <a:lnTo>
                        <a:pt x="0" y="42"/>
                      </a:lnTo>
                      <a:lnTo>
                        <a:pt x="0" y="42"/>
                      </a:lnTo>
                      <a:lnTo>
                        <a:pt x="0" y="42"/>
                      </a:lnTo>
                      <a:close/>
                    </a:path>
                  </a:pathLst>
                </a:custGeom>
                <a:solidFill>
                  <a:srgbClr val="969696"/>
                </a:solidFill>
                <a:ln w="9525">
                  <a:noFill/>
                  <a:round/>
                  <a:headEnd/>
                  <a:tailEnd/>
                </a:ln>
              </p:spPr>
              <p:txBody>
                <a:bodyPr/>
                <a:lstStyle/>
                <a:p>
                  <a:endParaRPr lang="pl-PL">
                    <a:latin typeface="+mn-lt"/>
                  </a:endParaRPr>
                </a:p>
              </p:txBody>
            </p:sp>
            <p:sp>
              <p:nvSpPr>
                <p:cNvPr id="136507" name="Freeform 315"/>
                <p:cNvSpPr>
                  <a:spLocks/>
                </p:cNvSpPr>
                <p:nvPr/>
              </p:nvSpPr>
              <p:spPr bwMode="auto">
                <a:xfrm>
                  <a:off x="4917" y="1459"/>
                  <a:ext cx="104" cy="44"/>
                </a:xfrm>
                <a:custGeom>
                  <a:avLst/>
                  <a:gdLst/>
                  <a:ahLst/>
                  <a:cxnLst>
                    <a:cxn ang="0">
                      <a:pos x="0" y="42"/>
                    </a:cxn>
                    <a:cxn ang="0">
                      <a:pos x="98" y="0"/>
                    </a:cxn>
                    <a:cxn ang="0">
                      <a:pos x="100" y="0"/>
                    </a:cxn>
                    <a:cxn ang="0">
                      <a:pos x="100" y="0"/>
                    </a:cxn>
                    <a:cxn ang="0">
                      <a:pos x="100" y="0"/>
                    </a:cxn>
                    <a:cxn ang="0">
                      <a:pos x="101" y="0"/>
                    </a:cxn>
                    <a:cxn ang="0">
                      <a:pos x="101" y="0"/>
                    </a:cxn>
                    <a:cxn ang="0">
                      <a:pos x="101" y="0"/>
                    </a:cxn>
                    <a:cxn ang="0">
                      <a:pos x="101" y="0"/>
                    </a:cxn>
                    <a:cxn ang="0">
                      <a:pos x="101" y="0"/>
                    </a:cxn>
                    <a:cxn ang="0">
                      <a:pos x="101" y="0"/>
                    </a:cxn>
                    <a:cxn ang="0">
                      <a:pos x="102" y="0"/>
                    </a:cxn>
                    <a:cxn ang="0">
                      <a:pos x="102" y="0"/>
                    </a:cxn>
                    <a:cxn ang="0">
                      <a:pos x="102" y="0"/>
                    </a:cxn>
                    <a:cxn ang="0">
                      <a:pos x="102" y="0"/>
                    </a:cxn>
                    <a:cxn ang="0">
                      <a:pos x="104" y="0"/>
                    </a:cxn>
                    <a:cxn ang="0">
                      <a:pos x="104" y="0"/>
                    </a:cxn>
                    <a:cxn ang="0">
                      <a:pos x="104" y="0"/>
                    </a:cxn>
                    <a:cxn ang="0">
                      <a:pos x="8" y="44"/>
                    </a:cxn>
                    <a:cxn ang="0">
                      <a:pos x="8" y="44"/>
                    </a:cxn>
                    <a:cxn ang="0">
                      <a:pos x="8" y="44"/>
                    </a:cxn>
                    <a:cxn ang="0">
                      <a:pos x="7" y="44"/>
                    </a:cxn>
                    <a:cxn ang="0">
                      <a:pos x="7" y="44"/>
                    </a:cxn>
                    <a:cxn ang="0">
                      <a:pos x="6" y="44"/>
                    </a:cxn>
                    <a:cxn ang="0">
                      <a:pos x="6" y="44"/>
                    </a:cxn>
                    <a:cxn ang="0">
                      <a:pos x="6" y="42"/>
                    </a:cxn>
                    <a:cxn ang="0">
                      <a:pos x="6" y="42"/>
                    </a:cxn>
                    <a:cxn ang="0">
                      <a:pos x="4" y="42"/>
                    </a:cxn>
                    <a:cxn ang="0">
                      <a:pos x="3" y="42"/>
                    </a:cxn>
                    <a:cxn ang="0">
                      <a:pos x="3" y="42"/>
                    </a:cxn>
                    <a:cxn ang="0">
                      <a:pos x="3" y="42"/>
                    </a:cxn>
                    <a:cxn ang="0">
                      <a:pos x="2" y="42"/>
                    </a:cxn>
                    <a:cxn ang="0">
                      <a:pos x="2" y="42"/>
                    </a:cxn>
                    <a:cxn ang="0">
                      <a:pos x="2" y="42"/>
                    </a:cxn>
                    <a:cxn ang="0">
                      <a:pos x="0" y="42"/>
                    </a:cxn>
                  </a:cxnLst>
                  <a:rect l="0" t="0" r="r" b="b"/>
                  <a:pathLst>
                    <a:path w="104" h="44">
                      <a:moveTo>
                        <a:pt x="0" y="42"/>
                      </a:moveTo>
                      <a:lnTo>
                        <a:pt x="98" y="0"/>
                      </a:lnTo>
                      <a:lnTo>
                        <a:pt x="100" y="0"/>
                      </a:lnTo>
                      <a:lnTo>
                        <a:pt x="100" y="0"/>
                      </a:lnTo>
                      <a:lnTo>
                        <a:pt x="100" y="0"/>
                      </a:lnTo>
                      <a:lnTo>
                        <a:pt x="101" y="0"/>
                      </a:lnTo>
                      <a:lnTo>
                        <a:pt x="101" y="0"/>
                      </a:lnTo>
                      <a:lnTo>
                        <a:pt x="101" y="0"/>
                      </a:lnTo>
                      <a:lnTo>
                        <a:pt x="101" y="0"/>
                      </a:lnTo>
                      <a:lnTo>
                        <a:pt x="101" y="0"/>
                      </a:lnTo>
                      <a:lnTo>
                        <a:pt x="101" y="0"/>
                      </a:lnTo>
                      <a:lnTo>
                        <a:pt x="102" y="0"/>
                      </a:lnTo>
                      <a:lnTo>
                        <a:pt x="102" y="0"/>
                      </a:lnTo>
                      <a:lnTo>
                        <a:pt x="102" y="0"/>
                      </a:lnTo>
                      <a:lnTo>
                        <a:pt x="102" y="0"/>
                      </a:lnTo>
                      <a:lnTo>
                        <a:pt x="104" y="0"/>
                      </a:lnTo>
                      <a:lnTo>
                        <a:pt x="104" y="0"/>
                      </a:lnTo>
                      <a:lnTo>
                        <a:pt x="104" y="0"/>
                      </a:lnTo>
                      <a:lnTo>
                        <a:pt x="8" y="44"/>
                      </a:lnTo>
                      <a:lnTo>
                        <a:pt x="8" y="44"/>
                      </a:lnTo>
                      <a:lnTo>
                        <a:pt x="8" y="44"/>
                      </a:lnTo>
                      <a:lnTo>
                        <a:pt x="7" y="44"/>
                      </a:lnTo>
                      <a:lnTo>
                        <a:pt x="7" y="44"/>
                      </a:lnTo>
                      <a:lnTo>
                        <a:pt x="6" y="44"/>
                      </a:lnTo>
                      <a:lnTo>
                        <a:pt x="6" y="44"/>
                      </a:lnTo>
                      <a:lnTo>
                        <a:pt x="6" y="42"/>
                      </a:lnTo>
                      <a:lnTo>
                        <a:pt x="6" y="42"/>
                      </a:lnTo>
                      <a:lnTo>
                        <a:pt x="4" y="42"/>
                      </a:lnTo>
                      <a:lnTo>
                        <a:pt x="3" y="42"/>
                      </a:lnTo>
                      <a:lnTo>
                        <a:pt x="3" y="42"/>
                      </a:lnTo>
                      <a:lnTo>
                        <a:pt x="3" y="42"/>
                      </a:lnTo>
                      <a:lnTo>
                        <a:pt x="2" y="42"/>
                      </a:lnTo>
                      <a:lnTo>
                        <a:pt x="2" y="42"/>
                      </a:lnTo>
                      <a:lnTo>
                        <a:pt x="2" y="42"/>
                      </a:lnTo>
                      <a:lnTo>
                        <a:pt x="0" y="42"/>
                      </a:lnTo>
                      <a:close/>
                    </a:path>
                  </a:pathLst>
                </a:custGeom>
                <a:solidFill>
                  <a:srgbClr val="A8A8A8"/>
                </a:solidFill>
                <a:ln w="9525">
                  <a:noFill/>
                  <a:round/>
                  <a:headEnd/>
                  <a:tailEnd/>
                </a:ln>
              </p:spPr>
              <p:txBody>
                <a:bodyPr/>
                <a:lstStyle/>
                <a:p>
                  <a:endParaRPr lang="pl-PL">
                    <a:latin typeface="+mn-lt"/>
                  </a:endParaRPr>
                </a:p>
              </p:txBody>
            </p:sp>
            <p:sp>
              <p:nvSpPr>
                <p:cNvPr id="136508" name="Freeform 316"/>
                <p:cNvSpPr>
                  <a:spLocks/>
                </p:cNvSpPr>
                <p:nvPr/>
              </p:nvSpPr>
              <p:spPr bwMode="auto">
                <a:xfrm>
                  <a:off x="4925" y="1459"/>
                  <a:ext cx="101" cy="45"/>
                </a:xfrm>
                <a:custGeom>
                  <a:avLst/>
                  <a:gdLst/>
                  <a:ahLst/>
                  <a:cxnLst>
                    <a:cxn ang="0">
                      <a:pos x="0" y="44"/>
                    </a:cxn>
                    <a:cxn ang="0">
                      <a:pos x="96" y="0"/>
                    </a:cxn>
                    <a:cxn ang="0">
                      <a:pos x="96" y="0"/>
                    </a:cxn>
                    <a:cxn ang="0">
                      <a:pos x="97" y="0"/>
                    </a:cxn>
                    <a:cxn ang="0">
                      <a:pos x="97" y="2"/>
                    </a:cxn>
                    <a:cxn ang="0">
                      <a:pos x="97" y="2"/>
                    </a:cxn>
                    <a:cxn ang="0">
                      <a:pos x="97" y="2"/>
                    </a:cxn>
                    <a:cxn ang="0">
                      <a:pos x="98" y="2"/>
                    </a:cxn>
                    <a:cxn ang="0">
                      <a:pos x="98" y="2"/>
                    </a:cxn>
                    <a:cxn ang="0">
                      <a:pos x="98" y="2"/>
                    </a:cxn>
                    <a:cxn ang="0">
                      <a:pos x="100" y="2"/>
                    </a:cxn>
                    <a:cxn ang="0">
                      <a:pos x="100" y="2"/>
                    </a:cxn>
                    <a:cxn ang="0">
                      <a:pos x="100" y="2"/>
                    </a:cxn>
                    <a:cxn ang="0">
                      <a:pos x="100" y="2"/>
                    </a:cxn>
                    <a:cxn ang="0">
                      <a:pos x="100" y="2"/>
                    </a:cxn>
                    <a:cxn ang="0">
                      <a:pos x="101" y="2"/>
                    </a:cxn>
                    <a:cxn ang="0">
                      <a:pos x="101" y="2"/>
                    </a:cxn>
                    <a:cxn ang="0">
                      <a:pos x="101" y="2"/>
                    </a:cxn>
                    <a:cxn ang="0">
                      <a:pos x="9" y="45"/>
                    </a:cxn>
                    <a:cxn ang="0">
                      <a:pos x="8" y="45"/>
                    </a:cxn>
                    <a:cxn ang="0">
                      <a:pos x="8" y="45"/>
                    </a:cxn>
                    <a:cxn ang="0">
                      <a:pos x="7" y="45"/>
                    </a:cxn>
                    <a:cxn ang="0">
                      <a:pos x="7" y="45"/>
                    </a:cxn>
                    <a:cxn ang="0">
                      <a:pos x="7" y="45"/>
                    </a:cxn>
                    <a:cxn ang="0">
                      <a:pos x="5" y="45"/>
                    </a:cxn>
                    <a:cxn ang="0">
                      <a:pos x="5" y="45"/>
                    </a:cxn>
                    <a:cxn ang="0">
                      <a:pos x="5" y="45"/>
                    </a:cxn>
                    <a:cxn ang="0">
                      <a:pos x="4" y="45"/>
                    </a:cxn>
                    <a:cxn ang="0">
                      <a:pos x="4" y="45"/>
                    </a:cxn>
                    <a:cxn ang="0">
                      <a:pos x="3" y="44"/>
                    </a:cxn>
                    <a:cxn ang="0">
                      <a:pos x="3" y="44"/>
                    </a:cxn>
                    <a:cxn ang="0">
                      <a:pos x="1" y="44"/>
                    </a:cxn>
                    <a:cxn ang="0">
                      <a:pos x="1" y="44"/>
                    </a:cxn>
                    <a:cxn ang="0">
                      <a:pos x="1" y="44"/>
                    </a:cxn>
                    <a:cxn ang="0">
                      <a:pos x="0" y="44"/>
                    </a:cxn>
                  </a:cxnLst>
                  <a:rect l="0" t="0" r="r" b="b"/>
                  <a:pathLst>
                    <a:path w="101" h="45">
                      <a:moveTo>
                        <a:pt x="0" y="44"/>
                      </a:moveTo>
                      <a:lnTo>
                        <a:pt x="96" y="0"/>
                      </a:lnTo>
                      <a:lnTo>
                        <a:pt x="96" y="0"/>
                      </a:lnTo>
                      <a:lnTo>
                        <a:pt x="97" y="0"/>
                      </a:lnTo>
                      <a:lnTo>
                        <a:pt x="97" y="2"/>
                      </a:lnTo>
                      <a:lnTo>
                        <a:pt x="97" y="2"/>
                      </a:lnTo>
                      <a:lnTo>
                        <a:pt x="97" y="2"/>
                      </a:lnTo>
                      <a:lnTo>
                        <a:pt x="98" y="2"/>
                      </a:lnTo>
                      <a:lnTo>
                        <a:pt x="98" y="2"/>
                      </a:lnTo>
                      <a:lnTo>
                        <a:pt x="98" y="2"/>
                      </a:lnTo>
                      <a:lnTo>
                        <a:pt x="100" y="2"/>
                      </a:lnTo>
                      <a:lnTo>
                        <a:pt x="100" y="2"/>
                      </a:lnTo>
                      <a:lnTo>
                        <a:pt x="100" y="2"/>
                      </a:lnTo>
                      <a:lnTo>
                        <a:pt x="100" y="2"/>
                      </a:lnTo>
                      <a:lnTo>
                        <a:pt x="100" y="2"/>
                      </a:lnTo>
                      <a:lnTo>
                        <a:pt x="101" y="2"/>
                      </a:lnTo>
                      <a:lnTo>
                        <a:pt x="101" y="2"/>
                      </a:lnTo>
                      <a:lnTo>
                        <a:pt x="101" y="2"/>
                      </a:lnTo>
                      <a:lnTo>
                        <a:pt x="9" y="45"/>
                      </a:lnTo>
                      <a:lnTo>
                        <a:pt x="8" y="45"/>
                      </a:lnTo>
                      <a:lnTo>
                        <a:pt x="8" y="45"/>
                      </a:lnTo>
                      <a:lnTo>
                        <a:pt x="7" y="45"/>
                      </a:lnTo>
                      <a:lnTo>
                        <a:pt x="7" y="45"/>
                      </a:lnTo>
                      <a:lnTo>
                        <a:pt x="7" y="45"/>
                      </a:lnTo>
                      <a:lnTo>
                        <a:pt x="5" y="45"/>
                      </a:lnTo>
                      <a:lnTo>
                        <a:pt x="5" y="45"/>
                      </a:lnTo>
                      <a:lnTo>
                        <a:pt x="5" y="45"/>
                      </a:lnTo>
                      <a:lnTo>
                        <a:pt x="4" y="45"/>
                      </a:lnTo>
                      <a:lnTo>
                        <a:pt x="4" y="45"/>
                      </a:lnTo>
                      <a:lnTo>
                        <a:pt x="3" y="44"/>
                      </a:lnTo>
                      <a:lnTo>
                        <a:pt x="3" y="44"/>
                      </a:lnTo>
                      <a:lnTo>
                        <a:pt x="1" y="44"/>
                      </a:lnTo>
                      <a:lnTo>
                        <a:pt x="1" y="44"/>
                      </a:lnTo>
                      <a:lnTo>
                        <a:pt x="1" y="44"/>
                      </a:lnTo>
                      <a:lnTo>
                        <a:pt x="0" y="44"/>
                      </a:lnTo>
                      <a:close/>
                    </a:path>
                  </a:pathLst>
                </a:custGeom>
                <a:solidFill>
                  <a:srgbClr val="BABABA"/>
                </a:solidFill>
                <a:ln w="9525">
                  <a:noFill/>
                  <a:round/>
                  <a:headEnd/>
                  <a:tailEnd/>
                </a:ln>
              </p:spPr>
              <p:txBody>
                <a:bodyPr/>
                <a:lstStyle/>
                <a:p>
                  <a:endParaRPr lang="pl-PL">
                    <a:latin typeface="+mn-lt"/>
                  </a:endParaRPr>
                </a:p>
              </p:txBody>
            </p:sp>
            <p:sp>
              <p:nvSpPr>
                <p:cNvPr id="136509" name="Freeform 317"/>
                <p:cNvSpPr>
                  <a:spLocks/>
                </p:cNvSpPr>
                <p:nvPr/>
              </p:nvSpPr>
              <p:spPr bwMode="auto">
                <a:xfrm>
                  <a:off x="4934" y="1461"/>
                  <a:ext cx="98" cy="47"/>
                </a:xfrm>
                <a:custGeom>
                  <a:avLst/>
                  <a:gdLst/>
                  <a:ahLst/>
                  <a:cxnLst>
                    <a:cxn ang="0">
                      <a:pos x="0" y="43"/>
                    </a:cxn>
                    <a:cxn ang="0">
                      <a:pos x="92" y="0"/>
                    </a:cxn>
                    <a:cxn ang="0">
                      <a:pos x="93" y="0"/>
                    </a:cxn>
                    <a:cxn ang="0">
                      <a:pos x="93" y="0"/>
                    </a:cxn>
                    <a:cxn ang="0">
                      <a:pos x="93" y="0"/>
                    </a:cxn>
                    <a:cxn ang="0">
                      <a:pos x="94" y="0"/>
                    </a:cxn>
                    <a:cxn ang="0">
                      <a:pos x="94" y="1"/>
                    </a:cxn>
                    <a:cxn ang="0">
                      <a:pos x="94" y="1"/>
                    </a:cxn>
                    <a:cxn ang="0">
                      <a:pos x="96" y="1"/>
                    </a:cxn>
                    <a:cxn ang="0">
                      <a:pos x="96" y="1"/>
                    </a:cxn>
                    <a:cxn ang="0">
                      <a:pos x="96" y="1"/>
                    </a:cxn>
                    <a:cxn ang="0">
                      <a:pos x="96" y="1"/>
                    </a:cxn>
                    <a:cxn ang="0">
                      <a:pos x="97" y="1"/>
                    </a:cxn>
                    <a:cxn ang="0">
                      <a:pos x="97" y="1"/>
                    </a:cxn>
                    <a:cxn ang="0">
                      <a:pos x="97" y="2"/>
                    </a:cxn>
                    <a:cxn ang="0">
                      <a:pos x="98" y="2"/>
                    </a:cxn>
                    <a:cxn ang="0">
                      <a:pos x="98" y="2"/>
                    </a:cxn>
                    <a:cxn ang="0">
                      <a:pos x="98" y="2"/>
                    </a:cxn>
                    <a:cxn ang="0">
                      <a:pos x="11" y="47"/>
                    </a:cxn>
                    <a:cxn ang="0">
                      <a:pos x="11" y="47"/>
                    </a:cxn>
                    <a:cxn ang="0">
                      <a:pos x="9" y="47"/>
                    </a:cxn>
                    <a:cxn ang="0">
                      <a:pos x="8" y="46"/>
                    </a:cxn>
                    <a:cxn ang="0">
                      <a:pos x="8" y="46"/>
                    </a:cxn>
                    <a:cxn ang="0">
                      <a:pos x="7" y="46"/>
                    </a:cxn>
                    <a:cxn ang="0">
                      <a:pos x="7" y="46"/>
                    </a:cxn>
                    <a:cxn ang="0">
                      <a:pos x="6" y="46"/>
                    </a:cxn>
                    <a:cxn ang="0">
                      <a:pos x="6" y="46"/>
                    </a:cxn>
                    <a:cxn ang="0">
                      <a:pos x="4" y="46"/>
                    </a:cxn>
                    <a:cxn ang="0">
                      <a:pos x="4" y="44"/>
                    </a:cxn>
                    <a:cxn ang="0">
                      <a:pos x="3" y="44"/>
                    </a:cxn>
                    <a:cxn ang="0">
                      <a:pos x="3" y="44"/>
                    </a:cxn>
                    <a:cxn ang="0">
                      <a:pos x="2" y="44"/>
                    </a:cxn>
                    <a:cxn ang="0">
                      <a:pos x="2" y="44"/>
                    </a:cxn>
                    <a:cxn ang="0">
                      <a:pos x="0" y="43"/>
                    </a:cxn>
                    <a:cxn ang="0">
                      <a:pos x="0" y="43"/>
                    </a:cxn>
                  </a:cxnLst>
                  <a:rect l="0" t="0" r="r" b="b"/>
                  <a:pathLst>
                    <a:path w="98" h="47">
                      <a:moveTo>
                        <a:pt x="0" y="43"/>
                      </a:moveTo>
                      <a:lnTo>
                        <a:pt x="92" y="0"/>
                      </a:lnTo>
                      <a:lnTo>
                        <a:pt x="93" y="0"/>
                      </a:lnTo>
                      <a:lnTo>
                        <a:pt x="93" y="0"/>
                      </a:lnTo>
                      <a:lnTo>
                        <a:pt x="93" y="0"/>
                      </a:lnTo>
                      <a:lnTo>
                        <a:pt x="94" y="0"/>
                      </a:lnTo>
                      <a:lnTo>
                        <a:pt x="94" y="1"/>
                      </a:lnTo>
                      <a:lnTo>
                        <a:pt x="94" y="1"/>
                      </a:lnTo>
                      <a:lnTo>
                        <a:pt x="96" y="1"/>
                      </a:lnTo>
                      <a:lnTo>
                        <a:pt x="96" y="1"/>
                      </a:lnTo>
                      <a:lnTo>
                        <a:pt x="96" y="1"/>
                      </a:lnTo>
                      <a:lnTo>
                        <a:pt x="96" y="1"/>
                      </a:lnTo>
                      <a:lnTo>
                        <a:pt x="97" y="1"/>
                      </a:lnTo>
                      <a:lnTo>
                        <a:pt x="97" y="1"/>
                      </a:lnTo>
                      <a:lnTo>
                        <a:pt x="97" y="2"/>
                      </a:lnTo>
                      <a:lnTo>
                        <a:pt x="98" y="2"/>
                      </a:lnTo>
                      <a:lnTo>
                        <a:pt x="98" y="2"/>
                      </a:lnTo>
                      <a:lnTo>
                        <a:pt x="98" y="2"/>
                      </a:lnTo>
                      <a:lnTo>
                        <a:pt x="11" y="47"/>
                      </a:lnTo>
                      <a:lnTo>
                        <a:pt x="11" y="47"/>
                      </a:lnTo>
                      <a:lnTo>
                        <a:pt x="9" y="47"/>
                      </a:lnTo>
                      <a:lnTo>
                        <a:pt x="8" y="46"/>
                      </a:lnTo>
                      <a:lnTo>
                        <a:pt x="8" y="46"/>
                      </a:lnTo>
                      <a:lnTo>
                        <a:pt x="7" y="46"/>
                      </a:lnTo>
                      <a:lnTo>
                        <a:pt x="7" y="46"/>
                      </a:lnTo>
                      <a:lnTo>
                        <a:pt x="6" y="46"/>
                      </a:lnTo>
                      <a:lnTo>
                        <a:pt x="6" y="46"/>
                      </a:lnTo>
                      <a:lnTo>
                        <a:pt x="4" y="46"/>
                      </a:lnTo>
                      <a:lnTo>
                        <a:pt x="4" y="44"/>
                      </a:lnTo>
                      <a:lnTo>
                        <a:pt x="3" y="44"/>
                      </a:lnTo>
                      <a:lnTo>
                        <a:pt x="3" y="44"/>
                      </a:lnTo>
                      <a:lnTo>
                        <a:pt x="2" y="44"/>
                      </a:lnTo>
                      <a:lnTo>
                        <a:pt x="2" y="44"/>
                      </a:lnTo>
                      <a:lnTo>
                        <a:pt x="0" y="43"/>
                      </a:lnTo>
                      <a:lnTo>
                        <a:pt x="0" y="43"/>
                      </a:lnTo>
                      <a:close/>
                    </a:path>
                  </a:pathLst>
                </a:custGeom>
                <a:solidFill>
                  <a:srgbClr val="CCCCCC"/>
                </a:solidFill>
                <a:ln w="9525">
                  <a:noFill/>
                  <a:round/>
                  <a:headEnd/>
                  <a:tailEnd/>
                </a:ln>
              </p:spPr>
              <p:txBody>
                <a:bodyPr/>
                <a:lstStyle/>
                <a:p>
                  <a:endParaRPr lang="pl-PL">
                    <a:latin typeface="+mn-lt"/>
                  </a:endParaRPr>
                </a:p>
              </p:txBody>
            </p:sp>
            <p:sp>
              <p:nvSpPr>
                <p:cNvPr id="136510" name="Freeform 318"/>
                <p:cNvSpPr>
                  <a:spLocks/>
                </p:cNvSpPr>
                <p:nvPr/>
              </p:nvSpPr>
              <p:spPr bwMode="auto">
                <a:xfrm>
                  <a:off x="4945" y="1463"/>
                  <a:ext cx="99" cy="54"/>
                </a:xfrm>
                <a:custGeom>
                  <a:avLst/>
                  <a:gdLst/>
                  <a:ahLst/>
                  <a:cxnLst>
                    <a:cxn ang="0">
                      <a:pos x="0" y="45"/>
                    </a:cxn>
                    <a:cxn ang="0">
                      <a:pos x="87" y="0"/>
                    </a:cxn>
                    <a:cxn ang="0">
                      <a:pos x="89" y="0"/>
                    </a:cxn>
                    <a:cxn ang="0">
                      <a:pos x="89" y="0"/>
                    </a:cxn>
                    <a:cxn ang="0">
                      <a:pos x="90" y="0"/>
                    </a:cxn>
                    <a:cxn ang="0">
                      <a:pos x="90" y="0"/>
                    </a:cxn>
                    <a:cxn ang="0">
                      <a:pos x="91" y="2"/>
                    </a:cxn>
                    <a:cxn ang="0">
                      <a:pos x="91" y="2"/>
                    </a:cxn>
                    <a:cxn ang="0">
                      <a:pos x="93" y="2"/>
                    </a:cxn>
                    <a:cxn ang="0">
                      <a:pos x="94" y="3"/>
                    </a:cxn>
                    <a:cxn ang="0">
                      <a:pos x="94" y="3"/>
                    </a:cxn>
                    <a:cxn ang="0">
                      <a:pos x="95" y="3"/>
                    </a:cxn>
                    <a:cxn ang="0">
                      <a:pos x="95" y="3"/>
                    </a:cxn>
                    <a:cxn ang="0">
                      <a:pos x="97" y="3"/>
                    </a:cxn>
                    <a:cxn ang="0">
                      <a:pos x="97" y="4"/>
                    </a:cxn>
                    <a:cxn ang="0">
                      <a:pos x="98" y="4"/>
                    </a:cxn>
                    <a:cxn ang="0">
                      <a:pos x="98" y="4"/>
                    </a:cxn>
                    <a:cxn ang="0">
                      <a:pos x="99" y="6"/>
                    </a:cxn>
                    <a:cxn ang="0">
                      <a:pos x="17" y="54"/>
                    </a:cxn>
                    <a:cxn ang="0">
                      <a:pos x="17" y="54"/>
                    </a:cxn>
                    <a:cxn ang="0">
                      <a:pos x="15" y="53"/>
                    </a:cxn>
                    <a:cxn ang="0">
                      <a:pos x="14" y="53"/>
                    </a:cxn>
                    <a:cxn ang="0">
                      <a:pos x="13" y="51"/>
                    </a:cxn>
                    <a:cxn ang="0">
                      <a:pos x="12" y="51"/>
                    </a:cxn>
                    <a:cxn ang="0">
                      <a:pos x="12" y="50"/>
                    </a:cxn>
                    <a:cxn ang="0">
                      <a:pos x="10" y="50"/>
                    </a:cxn>
                    <a:cxn ang="0">
                      <a:pos x="9" y="49"/>
                    </a:cxn>
                    <a:cxn ang="0">
                      <a:pos x="8" y="49"/>
                    </a:cxn>
                    <a:cxn ang="0">
                      <a:pos x="6" y="47"/>
                    </a:cxn>
                    <a:cxn ang="0">
                      <a:pos x="5" y="47"/>
                    </a:cxn>
                    <a:cxn ang="0">
                      <a:pos x="4" y="46"/>
                    </a:cxn>
                    <a:cxn ang="0">
                      <a:pos x="4" y="46"/>
                    </a:cxn>
                    <a:cxn ang="0">
                      <a:pos x="2" y="46"/>
                    </a:cxn>
                    <a:cxn ang="0">
                      <a:pos x="1" y="45"/>
                    </a:cxn>
                    <a:cxn ang="0">
                      <a:pos x="0" y="45"/>
                    </a:cxn>
                  </a:cxnLst>
                  <a:rect l="0" t="0" r="r" b="b"/>
                  <a:pathLst>
                    <a:path w="99" h="54">
                      <a:moveTo>
                        <a:pt x="0" y="45"/>
                      </a:moveTo>
                      <a:lnTo>
                        <a:pt x="87" y="0"/>
                      </a:lnTo>
                      <a:lnTo>
                        <a:pt x="89" y="0"/>
                      </a:lnTo>
                      <a:lnTo>
                        <a:pt x="89" y="0"/>
                      </a:lnTo>
                      <a:lnTo>
                        <a:pt x="90" y="0"/>
                      </a:lnTo>
                      <a:lnTo>
                        <a:pt x="90" y="0"/>
                      </a:lnTo>
                      <a:lnTo>
                        <a:pt x="91" y="2"/>
                      </a:lnTo>
                      <a:lnTo>
                        <a:pt x="91" y="2"/>
                      </a:lnTo>
                      <a:lnTo>
                        <a:pt x="93" y="2"/>
                      </a:lnTo>
                      <a:lnTo>
                        <a:pt x="94" y="3"/>
                      </a:lnTo>
                      <a:lnTo>
                        <a:pt x="94" y="3"/>
                      </a:lnTo>
                      <a:lnTo>
                        <a:pt x="95" y="3"/>
                      </a:lnTo>
                      <a:lnTo>
                        <a:pt x="95" y="3"/>
                      </a:lnTo>
                      <a:lnTo>
                        <a:pt x="97" y="3"/>
                      </a:lnTo>
                      <a:lnTo>
                        <a:pt x="97" y="4"/>
                      </a:lnTo>
                      <a:lnTo>
                        <a:pt x="98" y="4"/>
                      </a:lnTo>
                      <a:lnTo>
                        <a:pt x="98" y="4"/>
                      </a:lnTo>
                      <a:lnTo>
                        <a:pt x="99" y="6"/>
                      </a:lnTo>
                      <a:lnTo>
                        <a:pt x="17" y="54"/>
                      </a:lnTo>
                      <a:lnTo>
                        <a:pt x="17" y="54"/>
                      </a:lnTo>
                      <a:lnTo>
                        <a:pt x="15" y="53"/>
                      </a:lnTo>
                      <a:lnTo>
                        <a:pt x="14" y="53"/>
                      </a:lnTo>
                      <a:lnTo>
                        <a:pt x="13" y="51"/>
                      </a:lnTo>
                      <a:lnTo>
                        <a:pt x="12" y="51"/>
                      </a:lnTo>
                      <a:lnTo>
                        <a:pt x="12" y="50"/>
                      </a:lnTo>
                      <a:lnTo>
                        <a:pt x="10" y="50"/>
                      </a:lnTo>
                      <a:lnTo>
                        <a:pt x="9" y="49"/>
                      </a:lnTo>
                      <a:lnTo>
                        <a:pt x="8" y="49"/>
                      </a:lnTo>
                      <a:lnTo>
                        <a:pt x="6" y="47"/>
                      </a:lnTo>
                      <a:lnTo>
                        <a:pt x="5" y="47"/>
                      </a:lnTo>
                      <a:lnTo>
                        <a:pt x="4" y="46"/>
                      </a:lnTo>
                      <a:lnTo>
                        <a:pt x="4" y="46"/>
                      </a:lnTo>
                      <a:lnTo>
                        <a:pt x="2" y="46"/>
                      </a:lnTo>
                      <a:lnTo>
                        <a:pt x="1" y="45"/>
                      </a:lnTo>
                      <a:lnTo>
                        <a:pt x="0" y="45"/>
                      </a:lnTo>
                      <a:close/>
                    </a:path>
                  </a:pathLst>
                </a:custGeom>
                <a:solidFill>
                  <a:srgbClr val="DEDEDE"/>
                </a:solidFill>
                <a:ln w="9525">
                  <a:noFill/>
                  <a:round/>
                  <a:headEnd/>
                  <a:tailEnd/>
                </a:ln>
              </p:spPr>
              <p:txBody>
                <a:bodyPr/>
                <a:lstStyle/>
                <a:p>
                  <a:endParaRPr lang="pl-PL">
                    <a:latin typeface="+mn-lt"/>
                  </a:endParaRPr>
                </a:p>
              </p:txBody>
            </p:sp>
            <p:sp>
              <p:nvSpPr>
                <p:cNvPr id="136511" name="Freeform 319"/>
                <p:cNvSpPr>
                  <a:spLocks/>
                </p:cNvSpPr>
                <p:nvPr/>
              </p:nvSpPr>
              <p:spPr bwMode="auto">
                <a:xfrm>
                  <a:off x="4962" y="1469"/>
                  <a:ext cx="102" cy="81"/>
                </a:xfrm>
                <a:custGeom>
                  <a:avLst/>
                  <a:gdLst/>
                  <a:ahLst/>
                  <a:cxnLst>
                    <a:cxn ang="0">
                      <a:pos x="82" y="0"/>
                    </a:cxn>
                    <a:cxn ang="0">
                      <a:pos x="84" y="0"/>
                    </a:cxn>
                    <a:cxn ang="0">
                      <a:pos x="85" y="1"/>
                    </a:cxn>
                    <a:cxn ang="0">
                      <a:pos x="86" y="2"/>
                    </a:cxn>
                    <a:cxn ang="0">
                      <a:pos x="87" y="2"/>
                    </a:cxn>
                    <a:cxn ang="0">
                      <a:pos x="89" y="4"/>
                    </a:cxn>
                    <a:cxn ang="0">
                      <a:pos x="90" y="5"/>
                    </a:cxn>
                    <a:cxn ang="0">
                      <a:pos x="91" y="6"/>
                    </a:cxn>
                    <a:cxn ang="0">
                      <a:pos x="93" y="7"/>
                    </a:cxn>
                    <a:cxn ang="0">
                      <a:pos x="94" y="9"/>
                    </a:cxn>
                    <a:cxn ang="0">
                      <a:pos x="95" y="10"/>
                    </a:cxn>
                    <a:cxn ang="0">
                      <a:pos x="97" y="11"/>
                    </a:cxn>
                    <a:cxn ang="0">
                      <a:pos x="97" y="13"/>
                    </a:cxn>
                    <a:cxn ang="0">
                      <a:pos x="98" y="14"/>
                    </a:cxn>
                    <a:cxn ang="0">
                      <a:pos x="99" y="15"/>
                    </a:cxn>
                    <a:cxn ang="0">
                      <a:pos x="101" y="17"/>
                    </a:cxn>
                    <a:cxn ang="0">
                      <a:pos x="102" y="19"/>
                    </a:cxn>
                    <a:cxn ang="0">
                      <a:pos x="32" y="79"/>
                    </a:cxn>
                    <a:cxn ang="0">
                      <a:pos x="30" y="77"/>
                    </a:cxn>
                    <a:cxn ang="0">
                      <a:pos x="29" y="74"/>
                    </a:cxn>
                    <a:cxn ang="0">
                      <a:pos x="26" y="72"/>
                    </a:cxn>
                    <a:cxn ang="0">
                      <a:pos x="25" y="69"/>
                    </a:cxn>
                    <a:cxn ang="0">
                      <a:pos x="23" y="68"/>
                    </a:cxn>
                    <a:cxn ang="0">
                      <a:pos x="21" y="65"/>
                    </a:cxn>
                    <a:cxn ang="0">
                      <a:pos x="18" y="64"/>
                    </a:cxn>
                    <a:cxn ang="0">
                      <a:pos x="17" y="61"/>
                    </a:cxn>
                    <a:cxn ang="0">
                      <a:pos x="15" y="60"/>
                    </a:cxn>
                    <a:cxn ang="0">
                      <a:pos x="13" y="57"/>
                    </a:cxn>
                    <a:cxn ang="0">
                      <a:pos x="10" y="56"/>
                    </a:cxn>
                    <a:cxn ang="0">
                      <a:pos x="9" y="53"/>
                    </a:cxn>
                    <a:cxn ang="0">
                      <a:pos x="6" y="52"/>
                    </a:cxn>
                    <a:cxn ang="0">
                      <a:pos x="4" y="51"/>
                    </a:cxn>
                    <a:cxn ang="0">
                      <a:pos x="1" y="49"/>
                    </a:cxn>
                  </a:cxnLst>
                  <a:rect l="0" t="0" r="r" b="b"/>
                  <a:pathLst>
                    <a:path w="102" h="81">
                      <a:moveTo>
                        <a:pt x="0" y="48"/>
                      </a:moveTo>
                      <a:lnTo>
                        <a:pt x="82" y="0"/>
                      </a:lnTo>
                      <a:lnTo>
                        <a:pt x="82" y="0"/>
                      </a:lnTo>
                      <a:lnTo>
                        <a:pt x="84" y="0"/>
                      </a:lnTo>
                      <a:lnTo>
                        <a:pt x="84" y="1"/>
                      </a:lnTo>
                      <a:lnTo>
                        <a:pt x="85" y="1"/>
                      </a:lnTo>
                      <a:lnTo>
                        <a:pt x="85" y="1"/>
                      </a:lnTo>
                      <a:lnTo>
                        <a:pt x="86" y="2"/>
                      </a:lnTo>
                      <a:lnTo>
                        <a:pt x="86" y="2"/>
                      </a:lnTo>
                      <a:lnTo>
                        <a:pt x="87" y="2"/>
                      </a:lnTo>
                      <a:lnTo>
                        <a:pt x="87" y="4"/>
                      </a:lnTo>
                      <a:lnTo>
                        <a:pt x="89" y="4"/>
                      </a:lnTo>
                      <a:lnTo>
                        <a:pt x="89" y="5"/>
                      </a:lnTo>
                      <a:lnTo>
                        <a:pt x="90" y="5"/>
                      </a:lnTo>
                      <a:lnTo>
                        <a:pt x="90" y="6"/>
                      </a:lnTo>
                      <a:lnTo>
                        <a:pt x="91" y="6"/>
                      </a:lnTo>
                      <a:lnTo>
                        <a:pt x="91" y="6"/>
                      </a:lnTo>
                      <a:lnTo>
                        <a:pt x="93" y="7"/>
                      </a:lnTo>
                      <a:lnTo>
                        <a:pt x="93" y="7"/>
                      </a:lnTo>
                      <a:lnTo>
                        <a:pt x="94" y="9"/>
                      </a:lnTo>
                      <a:lnTo>
                        <a:pt x="94" y="9"/>
                      </a:lnTo>
                      <a:lnTo>
                        <a:pt x="95" y="10"/>
                      </a:lnTo>
                      <a:lnTo>
                        <a:pt x="95" y="10"/>
                      </a:lnTo>
                      <a:lnTo>
                        <a:pt x="97" y="11"/>
                      </a:lnTo>
                      <a:lnTo>
                        <a:pt x="97" y="11"/>
                      </a:lnTo>
                      <a:lnTo>
                        <a:pt x="97" y="13"/>
                      </a:lnTo>
                      <a:lnTo>
                        <a:pt x="98" y="13"/>
                      </a:lnTo>
                      <a:lnTo>
                        <a:pt x="98" y="14"/>
                      </a:lnTo>
                      <a:lnTo>
                        <a:pt x="99" y="14"/>
                      </a:lnTo>
                      <a:lnTo>
                        <a:pt x="99" y="15"/>
                      </a:lnTo>
                      <a:lnTo>
                        <a:pt x="101" y="15"/>
                      </a:lnTo>
                      <a:lnTo>
                        <a:pt x="101" y="17"/>
                      </a:lnTo>
                      <a:lnTo>
                        <a:pt x="101" y="18"/>
                      </a:lnTo>
                      <a:lnTo>
                        <a:pt x="102" y="19"/>
                      </a:lnTo>
                      <a:lnTo>
                        <a:pt x="32" y="81"/>
                      </a:lnTo>
                      <a:lnTo>
                        <a:pt x="32" y="79"/>
                      </a:lnTo>
                      <a:lnTo>
                        <a:pt x="31" y="78"/>
                      </a:lnTo>
                      <a:lnTo>
                        <a:pt x="30" y="77"/>
                      </a:lnTo>
                      <a:lnTo>
                        <a:pt x="30" y="75"/>
                      </a:lnTo>
                      <a:lnTo>
                        <a:pt x="29" y="74"/>
                      </a:lnTo>
                      <a:lnTo>
                        <a:pt x="27" y="73"/>
                      </a:lnTo>
                      <a:lnTo>
                        <a:pt x="26" y="72"/>
                      </a:lnTo>
                      <a:lnTo>
                        <a:pt x="26" y="70"/>
                      </a:lnTo>
                      <a:lnTo>
                        <a:pt x="25" y="69"/>
                      </a:lnTo>
                      <a:lnTo>
                        <a:pt x="23" y="69"/>
                      </a:lnTo>
                      <a:lnTo>
                        <a:pt x="23" y="68"/>
                      </a:lnTo>
                      <a:lnTo>
                        <a:pt x="22" y="66"/>
                      </a:lnTo>
                      <a:lnTo>
                        <a:pt x="21" y="65"/>
                      </a:lnTo>
                      <a:lnTo>
                        <a:pt x="19" y="65"/>
                      </a:lnTo>
                      <a:lnTo>
                        <a:pt x="18" y="64"/>
                      </a:lnTo>
                      <a:lnTo>
                        <a:pt x="18" y="62"/>
                      </a:lnTo>
                      <a:lnTo>
                        <a:pt x="17" y="61"/>
                      </a:lnTo>
                      <a:lnTo>
                        <a:pt x="15" y="61"/>
                      </a:lnTo>
                      <a:lnTo>
                        <a:pt x="15" y="60"/>
                      </a:lnTo>
                      <a:lnTo>
                        <a:pt x="14" y="58"/>
                      </a:lnTo>
                      <a:lnTo>
                        <a:pt x="13" y="57"/>
                      </a:lnTo>
                      <a:lnTo>
                        <a:pt x="12" y="57"/>
                      </a:lnTo>
                      <a:lnTo>
                        <a:pt x="10" y="56"/>
                      </a:lnTo>
                      <a:lnTo>
                        <a:pt x="10" y="55"/>
                      </a:lnTo>
                      <a:lnTo>
                        <a:pt x="9" y="53"/>
                      </a:lnTo>
                      <a:lnTo>
                        <a:pt x="8" y="53"/>
                      </a:lnTo>
                      <a:lnTo>
                        <a:pt x="6" y="52"/>
                      </a:lnTo>
                      <a:lnTo>
                        <a:pt x="5" y="51"/>
                      </a:lnTo>
                      <a:lnTo>
                        <a:pt x="4" y="51"/>
                      </a:lnTo>
                      <a:lnTo>
                        <a:pt x="2" y="49"/>
                      </a:lnTo>
                      <a:lnTo>
                        <a:pt x="1" y="49"/>
                      </a:lnTo>
                      <a:lnTo>
                        <a:pt x="0" y="48"/>
                      </a:lnTo>
                      <a:close/>
                    </a:path>
                  </a:pathLst>
                </a:custGeom>
                <a:solidFill>
                  <a:srgbClr val="F2F2F2"/>
                </a:solidFill>
                <a:ln w="9525">
                  <a:noFill/>
                  <a:round/>
                  <a:headEnd/>
                  <a:tailEnd/>
                </a:ln>
              </p:spPr>
              <p:txBody>
                <a:bodyPr/>
                <a:lstStyle/>
                <a:p>
                  <a:endParaRPr lang="pl-PL">
                    <a:latin typeface="+mn-lt"/>
                  </a:endParaRPr>
                </a:p>
              </p:txBody>
            </p:sp>
            <p:sp>
              <p:nvSpPr>
                <p:cNvPr id="136512" name="Freeform 320"/>
                <p:cNvSpPr>
                  <a:spLocks/>
                </p:cNvSpPr>
                <p:nvPr/>
              </p:nvSpPr>
              <p:spPr bwMode="auto">
                <a:xfrm>
                  <a:off x="4994" y="1488"/>
                  <a:ext cx="76" cy="83"/>
                </a:xfrm>
                <a:custGeom>
                  <a:avLst/>
                  <a:gdLst/>
                  <a:ahLst/>
                  <a:cxnLst>
                    <a:cxn ang="0">
                      <a:pos x="70" y="0"/>
                    </a:cxn>
                    <a:cxn ang="0">
                      <a:pos x="70" y="2"/>
                    </a:cxn>
                    <a:cxn ang="0">
                      <a:pos x="71" y="3"/>
                    </a:cxn>
                    <a:cxn ang="0">
                      <a:pos x="72" y="4"/>
                    </a:cxn>
                    <a:cxn ang="0">
                      <a:pos x="72" y="5"/>
                    </a:cxn>
                    <a:cxn ang="0">
                      <a:pos x="74" y="7"/>
                    </a:cxn>
                    <a:cxn ang="0">
                      <a:pos x="74" y="8"/>
                    </a:cxn>
                    <a:cxn ang="0">
                      <a:pos x="75" y="9"/>
                    </a:cxn>
                    <a:cxn ang="0">
                      <a:pos x="75" y="11"/>
                    </a:cxn>
                    <a:cxn ang="0">
                      <a:pos x="75" y="11"/>
                    </a:cxn>
                    <a:cxn ang="0">
                      <a:pos x="75" y="11"/>
                    </a:cxn>
                    <a:cxn ang="0">
                      <a:pos x="75" y="11"/>
                    </a:cxn>
                    <a:cxn ang="0">
                      <a:pos x="75" y="11"/>
                    </a:cxn>
                    <a:cxn ang="0">
                      <a:pos x="75" y="12"/>
                    </a:cxn>
                    <a:cxn ang="0">
                      <a:pos x="76" y="12"/>
                    </a:cxn>
                    <a:cxn ang="0">
                      <a:pos x="76" y="12"/>
                    </a:cxn>
                    <a:cxn ang="0">
                      <a:pos x="76" y="12"/>
                    </a:cxn>
                    <a:cxn ang="0">
                      <a:pos x="11" y="81"/>
                    </a:cxn>
                    <a:cxn ang="0">
                      <a:pos x="11" y="81"/>
                    </a:cxn>
                    <a:cxn ang="0">
                      <a:pos x="11" y="81"/>
                    </a:cxn>
                    <a:cxn ang="0">
                      <a:pos x="11" y="80"/>
                    </a:cxn>
                    <a:cxn ang="0">
                      <a:pos x="11" y="80"/>
                    </a:cxn>
                    <a:cxn ang="0">
                      <a:pos x="11" y="80"/>
                    </a:cxn>
                    <a:cxn ang="0">
                      <a:pos x="11" y="80"/>
                    </a:cxn>
                    <a:cxn ang="0">
                      <a:pos x="11" y="80"/>
                    </a:cxn>
                    <a:cxn ang="0">
                      <a:pos x="10" y="79"/>
                    </a:cxn>
                    <a:cxn ang="0">
                      <a:pos x="10" y="77"/>
                    </a:cxn>
                    <a:cxn ang="0">
                      <a:pos x="10" y="76"/>
                    </a:cxn>
                    <a:cxn ang="0">
                      <a:pos x="8" y="75"/>
                    </a:cxn>
                    <a:cxn ang="0">
                      <a:pos x="8" y="73"/>
                    </a:cxn>
                    <a:cxn ang="0">
                      <a:pos x="7" y="71"/>
                    </a:cxn>
                    <a:cxn ang="0">
                      <a:pos x="6" y="68"/>
                    </a:cxn>
                    <a:cxn ang="0">
                      <a:pos x="4" y="66"/>
                    </a:cxn>
                    <a:cxn ang="0">
                      <a:pos x="3" y="64"/>
                    </a:cxn>
                    <a:cxn ang="0">
                      <a:pos x="2" y="62"/>
                    </a:cxn>
                  </a:cxnLst>
                  <a:rect l="0" t="0" r="r" b="b"/>
                  <a:pathLst>
                    <a:path w="76" h="83">
                      <a:moveTo>
                        <a:pt x="0" y="62"/>
                      </a:moveTo>
                      <a:lnTo>
                        <a:pt x="70" y="0"/>
                      </a:lnTo>
                      <a:lnTo>
                        <a:pt x="70" y="0"/>
                      </a:lnTo>
                      <a:lnTo>
                        <a:pt x="70" y="2"/>
                      </a:lnTo>
                      <a:lnTo>
                        <a:pt x="70" y="2"/>
                      </a:lnTo>
                      <a:lnTo>
                        <a:pt x="71" y="3"/>
                      </a:lnTo>
                      <a:lnTo>
                        <a:pt x="71" y="3"/>
                      </a:lnTo>
                      <a:lnTo>
                        <a:pt x="72" y="4"/>
                      </a:lnTo>
                      <a:lnTo>
                        <a:pt x="72" y="4"/>
                      </a:lnTo>
                      <a:lnTo>
                        <a:pt x="72" y="5"/>
                      </a:lnTo>
                      <a:lnTo>
                        <a:pt x="72" y="5"/>
                      </a:lnTo>
                      <a:lnTo>
                        <a:pt x="74" y="7"/>
                      </a:lnTo>
                      <a:lnTo>
                        <a:pt x="74" y="7"/>
                      </a:lnTo>
                      <a:lnTo>
                        <a:pt x="74" y="8"/>
                      </a:lnTo>
                      <a:lnTo>
                        <a:pt x="74" y="8"/>
                      </a:lnTo>
                      <a:lnTo>
                        <a:pt x="75" y="9"/>
                      </a:lnTo>
                      <a:lnTo>
                        <a:pt x="75" y="9"/>
                      </a:lnTo>
                      <a:lnTo>
                        <a:pt x="75" y="11"/>
                      </a:lnTo>
                      <a:lnTo>
                        <a:pt x="75" y="11"/>
                      </a:lnTo>
                      <a:lnTo>
                        <a:pt x="75" y="11"/>
                      </a:lnTo>
                      <a:lnTo>
                        <a:pt x="75" y="11"/>
                      </a:lnTo>
                      <a:lnTo>
                        <a:pt x="75" y="11"/>
                      </a:lnTo>
                      <a:lnTo>
                        <a:pt x="75" y="11"/>
                      </a:lnTo>
                      <a:lnTo>
                        <a:pt x="75" y="11"/>
                      </a:lnTo>
                      <a:lnTo>
                        <a:pt x="75" y="11"/>
                      </a:lnTo>
                      <a:lnTo>
                        <a:pt x="75" y="11"/>
                      </a:lnTo>
                      <a:lnTo>
                        <a:pt x="75" y="12"/>
                      </a:lnTo>
                      <a:lnTo>
                        <a:pt x="75" y="12"/>
                      </a:lnTo>
                      <a:lnTo>
                        <a:pt x="76" y="12"/>
                      </a:lnTo>
                      <a:lnTo>
                        <a:pt x="76" y="12"/>
                      </a:lnTo>
                      <a:lnTo>
                        <a:pt x="76" y="12"/>
                      </a:lnTo>
                      <a:lnTo>
                        <a:pt x="76" y="12"/>
                      </a:lnTo>
                      <a:lnTo>
                        <a:pt x="76" y="12"/>
                      </a:lnTo>
                      <a:lnTo>
                        <a:pt x="76" y="12"/>
                      </a:lnTo>
                      <a:lnTo>
                        <a:pt x="11" y="83"/>
                      </a:lnTo>
                      <a:lnTo>
                        <a:pt x="11" y="81"/>
                      </a:lnTo>
                      <a:lnTo>
                        <a:pt x="11" y="81"/>
                      </a:lnTo>
                      <a:lnTo>
                        <a:pt x="11" y="81"/>
                      </a:lnTo>
                      <a:lnTo>
                        <a:pt x="11" y="81"/>
                      </a:lnTo>
                      <a:lnTo>
                        <a:pt x="11" y="81"/>
                      </a:lnTo>
                      <a:lnTo>
                        <a:pt x="11" y="81"/>
                      </a:lnTo>
                      <a:lnTo>
                        <a:pt x="11" y="80"/>
                      </a:lnTo>
                      <a:lnTo>
                        <a:pt x="11" y="80"/>
                      </a:lnTo>
                      <a:lnTo>
                        <a:pt x="11" y="80"/>
                      </a:lnTo>
                      <a:lnTo>
                        <a:pt x="11" y="80"/>
                      </a:lnTo>
                      <a:lnTo>
                        <a:pt x="11" y="80"/>
                      </a:lnTo>
                      <a:lnTo>
                        <a:pt x="11" y="80"/>
                      </a:lnTo>
                      <a:lnTo>
                        <a:pt x="11" y="80"/>
                      </a:lnTo>
                      <a:lnTo>
                        <a:pt x="11" y="80"/>
                      </a:lnTo>
                      <a:lnTo>
                        <a:pt x="11" y="80"/>
                      </a:lnTo>
                      <a:lnTo>
                        <a:pt x="11" y="80"/>
                      </a:lnTo>
                      <a:lnTo>
                        <a:pt x="10" y="79"/>
                      </a:lnTo>
                      <a:lnTo>
                        <a:pt x="10" y="79"/>
                      </a:lnTo>
                      <a:lnTo>
                        <a:pt x="10" y="77"/>
                      </a:lnTo>
                      <a:lnTo>
                        <a:pt x="10" y="77"/>
                      </a:lnTo>
                      <a:lnTo>
                        <a:pt x="10" y="76"/>
                      </a:lnTo>
                      <a:lnTo>
                        <a:pt x="10" y="76"/>
                      </a:lnTo>
                      <a:lnTo>
                        <a:pt x="8" y="75"/>
                      </a:lnTo>
                      <a:lnTo>
                        <a:pt x="8" y="75"/>
                      </a:lnTo>
                      <a:lnTo>
                        <a:pt x="8" y="73"/>
                      </a:lnTo>
                      <a:lnTo>
                        <a:pt x="7" y="72"/>
                      </a:lnTo>
                      <a:lnTo>
                        <a:pt x="7" y="71"/>
                      </a:lnTo>
                      <a:lnTo>
                        <a:pt x="6" y="70"/>
                      </a:lnTo>
                      <a:lnTo>
                        <a:pt x="6" y="68"/>
                      </a:lnTo>
                      <a:lnTo>
                        <a:pt x="4" y="67"/>
                      </a:lnTo>
                      <a:lnTo>
                        <a:pt x="4" y="66"/>
                      </a:lnTo>
                      <a:lnTo>
                        <a:pt x="3" y="66"/>
                      </a:lnTo>
                      <a:lnTo>
                        <a:pt x="3" y="64"/>
                      </a:lnTo>
                      <a:lnTo>
                        <a:pt x="2" y="63"/>
                      </a:lnTo>
                      <a:lnTo>
                        <a:pt x="2" y="62"/>
                      </a:lnTo>
                      <a:lnTo>
                        <a:pt x="0" y="62"/>
                      </a:lnTo>
                      <a:close/>
                    </a:path>
                  </a:pathLst>
                </a:custGeom>
                <a:solidFill>
                  <a:srgbClr val="DEDEDE"/>
                </a:solidFill>
                <a:ln w="9525">
                  <a:noFill/>
                  <a:round/>
                  <a:headEnd/>
                  <a:tailEnd/>
                </a:ln>
              </p:spPr>
              <p:txBody>
                <a:bodyPr/>
                <a:lstStyle/>
                <a:p>
                  <a:endParaRPr lang="pl-PL">
                    <a:latin typeface="+mn-lt"/>
                  </a:endParaRPr>
                </a:p>
              </p:txBody>
            </p:sp>
            <p:sp>
              <p:nvSpPr>
                <p:cNvPr id="136513" name="Freeform 321"/>
                <p:cNvSpPr>
                  <a:spLocks/>
                </p:cNvSpPr>
                <p:nvPr/>
              </p:nvSpPr>
              <p:spPr bwMode="auto">
                <a:xfrm>
                  <a:off x="5005" y="1500"/>
                  <a:ext cx="68" cy="86"/>
                </a:xfrm>
                <a:custGeom>
                  <a:avLst/>
                  <a:gdLst/>
                  <a:ahLst/>
                  <a:cxnLst>
                    <a:cxn ang="0">
                      <a:pos x="0" y="71"/>
                    </a:cxn>
                    <a:cxn ang="0">
                      <a:pos x="65" y="0"/>
                    </a:cxn>
                    <a:cxn ang="0">
                      <a:pos x="65" y="0"/>
                    </a:cxn>
                    <a:cxn ang="0">
                      <a:pos x="65" y="1"/>
                    </a:cxn>
                    <a:cxn ang="0">
                      <a:pos x="65" y="1"/>
                    </a:cxn>
                    <a:cxn ang="0">
                      <a:pos x="67" y="3"/>
                    </a:cxn>
                    <a:cxn ang="0">
                      <a:pos x="67" y="3"/>
                    </a:cxn>
                    <a:cxn ang="0">
                      <a:pos x="67" y="4"/>
                    </a:cxn>
                    <a:cxn ang="0">
                      <a:pos x="67" y="4"/>
                    </a:cxn>
                    <a:cxn ang="0">
                      <a:pos x="67" y="5"/>
                    </a:cxn>
                    <a:cxn ang="0">
                      <a:pos x="67" y="5"/>
                    </a:cxn>
                    <a:cxn ang="0">
                      <a:pos x="67" y="7"/>
                    </a:cxn>
                    <a:cxn ang="0">
                      <a:pos x="67" y="7"/>
                    </a:cxn>
                    <a:cxn ang="0">
                      <a:pos x="67" y="8"/>
                    </a:cxn>
                    <a:cxn ang="0">
                      <a:pos x="68" y="8"/>
                    </a:cxn>
                    <a:cxn ang="0">
                      <a:pos x="68" y="9"/>
                    </a:cxn>
                    <a:cxn ang="0">
                      <a:pos x="68" y="9"/>
                    </a:cxn>
                    <a:cxn ang="0">
                      <a:pos x="68" y="10"/>
                    </a:cxn>
                    <a:cxn ang="0">
                      <a:pos x="5" y="86"/>
                    </a:cxn>
                    <a:cxn ang="0">
                      <a:pos x="5" y="85"/>
                    </a:cxn>
                    <a:cxn ang="0">
                      <a:pos x="5" y="84"/>
                    </a:cxn>
                    <a:cxn ang="0">
                      <a:pos x="5" y="82"/>
                    </a:cxn>
                    <a:cxn ang="0">
                      <a:pos x="5" y="81"/>
                    </a:cxn>
                    <a:cxn ang="0">
                      <a:pos x="4" y="81"/>
                    </a:cxn>
                    <a:cxn ang="0">
                      <a:pos x="4" y="80"/>
                    </a:cxn>
                    <a:cxn ang="0">
                      <a:pos x="4" y="78"/>
                    </a:cxn>
                    <a:cxn ang="0">
                      <a:pos x="4" y="78"/>
                    </a:cxn>
                    <a:cxn ang="0">
                      <a:pos x="3" y="77"/>
                    </a:cxn>
                    <a:cxn ang="0">
                      <a:pos x="3" y="76"/>
                    </a:cxn>
                    <a:cxn ang="0">
                      <a:pos x="3" y="75"/>
                    </a:cxn>
                    <a:cxn ang="0">
                      <a:pos x="3" y="73"/>
                    </a:cxn>
                    <a:cxn ang="0">
                      <a:pos x="1" y="73"/>
                    </a:cxn>
                    <a:cxn ang="0">
                      <a:pos x="1" y="72"/>
                    </a:cxn>
                    <a:cxn ang="0">
                      <a:pos x="1" y="71"/>
                    </a:cxn>
                    <a:cxn ang="0">
                      <a:pos x="0" y="71"/>
                    </a:cxn>
                  </a:cxnLst>
                  <a:rect l="0" t="0" r="r" b="b"/>
                  <a:pathLst>
                    <a:path w="68" h="86">
                      <a:moveTo>
                        <a:pt x="0" y="71"/>
                      </a:moveTo>
                      <a:lnTo>
                        <a:pt x="65" y="0"/>
                      </a:lnTo>
                      <a:lnTo>
                        <a:pt x="65" y="0"/>
                      </a:lnTo>
                      <a:lnTo>
                        <a:pt x="65" y="1"/>
                      </a:lnTo>
                      <a:lnTo>
                        <a:pt x="65" y="1"/>
                      </a:lnTo>
                      <a:lnTo>
                        <a:pt x="67" y="3"/>
                      </a:lnTo>
                      <a:lnTo>
                        <a:pt x="67" y="3"/>
                      </a:lnTo>
                      <a:lnTo>
                        <a:pt x="67" y="4"/>
                      </a:lnTo>
                      <a:lnTo>
                        <a:pt x="67" y="4"/>
                      </a:lnTo>
                      <a:lnTo>
                        <a:pt x="67" y="5"/>
                      </a:lnTo>
                      <a:lnTo>
                        <a:pt x="67" y="5"/>
                      </a:lnTo>
                      <a:lnTo>
                        <a:pt x="67" y="7"/>
                      </a:lnTo>
                      <a:lnTo>
                        <a:pt x="67" y="7"/>
                      </a:lnTo>
                      <a:lnTo>
                        <a:pt x="67" y="8"/>
                      </a:lnTo>
                      <a:lnTo>
                        <a:pt x="68" y="8"/>
                      </a:lnTo>
                      <a:lnTo>
                        <a:pt x="68" y="9"/>
                      </a:lnTo>
                      <a:lnTo>
                        <a:pt x="68" y="9"/>
                      </a:lnTo>
                      <a:lnTo>
                        <a:pt x="68" y="10"/>
                      </a:lnTo>
                      <a:lnTo>
                        <a:pt x="5" y="86"/>
                      </a:lnTo>
                      <a:lnTo>
                        <a:pt x="5" y="85"/>
                      </a:lnTo>
                      <a:lnTo>
                        <a:pt x="5" y="84"/>
                      </a:lnTo>
                      <a:lnTo>
                        <a:pt x="5" y="82"/>
                      </a:lnTo>
                      <a:lnTo>
                        <a:pt x="5" y="81"/>
                      </a:lnTo>
                      <a:lnTo>
                        <a:pt x="4" y="81"/>
                      </a:lnTo>
                      <a:lnTo>
                        <a:pt x="4" y="80"/>
                      </a:lnTo>
                      <a:lnTo>
                        <a:pt x="4" y="78"/>
                      </a:lnTo>
                      <a:lnTo>
                        <a:pt x="4" y="78"/>
                      </a:lnTo>
                      <a:lnTo>
                        <a:pt x="3" y="77"/>
                      </a:lnTo>
                      <a:lnTo>
                        <a:pt x="3" y="76"/>
                      </a:lnTo>
                      <a:lnTo>
                        <a:pt x="3" y="75"/>
                      </a:lnTo>
                      <a:lnTo>
                        <a:pt x="3" y="73"/>
                      </a:lnTo>
                      <a:lnTo>
                        <a:pt x="1" y="73"/>
                      </a:lnTo>
                      <a:lnTo>
                        <a:pt x="1" y="72"/>
                      </a:lnTo>
                      <a:lnTo>
                        <a:pt x="1" y="71"/>
                      </a:lnTo>
                      <a:lnTo>
                        <a:pt x="0" y="71"/>
                      </a:lnTo>
                      <a:close/>
                    </a:path>
                  </a:pathLst>
                </a:custGeom>
                <a:solidFill>
                  <a:srgbClr val="CCCCCC"/>
                </a:solidFill>
                <a:ln w="9525">
                  <a:noFill/>
                  <a:round/>
                  <a:headEnd/>
                  <a:tailEnd/>
                </a:ln>
              </p:spPr>
              <p:txBody>
                <a:bodyPr/>
                <a:lstStyle/>
                <a:p>
                  <a:endParaRPr lang="pl-PL">
                    <a:latin typeface="+mn-lt"/>
                  </a:endParaRPr>
                </a:p>
              </p:txBody>
            </p:sp>
            <p:sp>
              <p:nvSpPr>
                <p:cNvPr id="136514" name="Freeform 322"/>
                <p:cNvSpPr>
                  <a:spLocks/>
                </p:cNvSpPr>
                <p:nvPr/>
              </p:nvSpPr>
              <p:spPr bwMode="auto">
                <a:xfrm>
                  <a:off x="5010" y="1510"/>
                  <a:ext cx="64" cy="91"/>
                </a:xfrm>
                <a:custGeom>
                  <a:avLst/>
                  <a:gdLst/>
                  <a:ahLst/>
                  <a:cxnLst>
                    <a:cxn ang="0">
                      <a:pos x="0" y="76"/>
                    </a:cxn>
                    <a:cxn ang="0">
                      <a:pos x="63" y="0"/>
                    </a:cxn>
                    <a:cxn ang="0">
                      <a:pos x="63" y="0"/>
                    </a:cxn>
                    <a:cxn ang="0">
                      <a:pos x="63" y="2"/>
                    </a:cxn>
                    <a:cxn ang="0">
                      <a:pos x="63" y="2"/>
                    </a:cxn>
                    <a:cxn ang="0">
                      <a:pos x="64" y="2"/>
                    </a:cxn>
                    <a:cxn ang="0">
                      <a:pos x="64" y="3"/>
                    </a:cxn>
                    <a:cxn ang="0">
                      <a:pos x="64" y="3"/>
                    </a:cxn>
                    <a:cxn ang="0">
                      <a:pos x="64" y="4"/>
                    </a:cxn>
                    <a:cxn ang="0">
                      <a:pos x="64" y="4"/>
                    </a:cxn>
                    <a:cxn ang="0">
                      <a:pos x="64" y="6"/>
                    </a:cxn>
                    <a:cxn ang="0">
                      <a:pos x="64" y="6"/>
                    </a:cxn>
                    <a:cxn ang="0">
                      <a:pos x="64" y="7"/>
                    </a:cxn>
                    <a:cxn ang="0">
                      <a:pos x="64" y="7"/>
                    </a:cxn>
                    <a:cxn ang="0">
                      <a:pos x="64" y="8"/>
                    </a:cxn>
                    <a:cxn ang="0">
                      <a:pos x="64" y="8"/>
                    </a:cxn>
                    <a:cxn ang="0">
                      <a:pos x="64" y="8"/>
                    </a:cxn>
                    <a:cxn ang="0">
                      <a:pos x="64" y="10"/>
                    </a:cxn>
                    <a:cxn ang="0">
                      <a:pos x="3" y="91"/>
                    </a:cxn>
                    <a:cxn ang="0">
                      <a:pos x="3" y="91"/>
                    </a:cxn>
                    <a:cxn ang="0">
                      <a:pos x="3" y="89"/>
                    </a:cxn>
                    <a:cxn ang="0">
                      <a:pos x="3" y="88"/>
                    </a:cxn>
                    <a:cxn ang="0">
                      <a:pos x="3" y="87"/>
                    </a:cxn>
                    <a:cxn ang="0">
                      <a:pos x="3" y="87"/>
                    </a:cxn>
                    <a:cxn ang="0">
                      <a:pos x="3" y="85"/>
                    </a:cxn>
                    <a:cxn ang="0">
                      <a:pos x="1" y="84"/>
                    </a:cxn>
                    <a:cxn ang="0">
                      <a:pos x="1" y="84"/>
                    </a:cxn>
                    <a:cxn ang="0">
                      <a:pos x="1" y="83"/>
                    </a:cxn>
                    <a:cxn ang="0">
                      <a:pos x="1" y="82"/>
                    </a:cxn>
                    <a:cxn ang="0">
                      <a:pos x="1" y="80"/>
                    </a:cxn>
                    <a:cxn ang="0">
                      <a:pos x="1" y="79"/>
                    </a:cxn>
                    <a:cxn ang="0">
                      <a:pos x="1" y="79"/>
                    </a:cxn>
                    <a:cxn ang="0">
                      <a:pos x="0" y="78"/>
                    </a:cxn>
                    <a:cxn ang="0">
                      <a:pos x="0" y="78"/>
                    </a:cxn>
                    <a:cxn ang="0">
                      <a:pos x="0" y="76"/>
                    </a:cxn>
                  </a:cxnLst>
                  <a:rect l="0" t="0" r="r" b="b"/>
                  <a:pathLst>
                    <a:path w="64" h="91">
                      <a:moveTo>
                        <a:pt x="0" y="76"/>
                      </a:moveTo>
                      <a:lnTo>
                        <a:pt x="63" y="0"/>
                      </a:lnTo>
                      <a:lnTo>
                        <a:pt x="63" y="0"/>
                      </a:lnTo>
                      <a:lnTo>
                        <a:pt x="63" y="2"/>
                      </a:lnTo>
                      <a:lnTo>
                        <a:pt x="63" y="2"/>
                      </a:lnTo>
                      <a:lnTo>
                        <a:pt x="64" y="2"/>
                      </a:lnTo>
                      <a:lnTo>
                        <a:pt x="64" y="3"/>
                      </a:lnTo>
                      <a:lnTo>
                        <a:pt x="64" y="3"/>
                      </a:lnTo>
                      <a:lnTo>
                        <a:pt x="64" y="4"/>
                      </a:lnTo>
                      <a:lnTo>
                        <a:pt x="64" y="4"/>
                      </a:lnTo>
                      <a:lnTo>
                        <a:pt x="64" y="6"/>
                      </a:lnTo>
                      <a:lnTo>
                        <a:pt x="64" y="6"/>
                      </a:lnTo>
                      <a:lnTo>
                        <a:pt x="64" y="7"/>
                      </a:lnTo>
                      <a:lnTo>
                        <a:pt x="64" y="7"/>
                      </a:lnTo>
                      <a:lnTo>
                        <a:pt x="64" y="8"/>
                      </a:lnTo>
                      <a:lnTo>
                        <a:pt x="64" y="8"/>
                      </a:lnTo>
                      <a:lnTo>
                        <a:pt x="64" y="8"/>
                      </a:lnTo>
                      <a:lnTo>
                        <a:pt x="64" y="10"/>
                      </a:lnTo>
                      <a:lnTo>
                        <a:pt x="3" y="91"/>
                      </a:lnTo>
                      <a:lnTo>
                        <a:pt x="3" y="91"/>
                      </a:lnTo>
                      <a:lnTo>
                        <a:pt x="3" y="89"/>
                      </a:lnTo>
                      <a:lnTo>
                        <a:pt x="3" y="88"/>
                      </a:lnTo>
                      <a:lnTo>
                        <a:pt x="3" y="87"/>
                      </a:lnTo>
                      <a:lnTo>
                        <a:pt x="3" y="87"/>
                      </a:lnTo>
                      <a:lnTo>
                        <a:pt x="3" y="85"/>
                      </a:lnTo>
                      <a:lnTo>
                        <a:pt x="1" y="84"/>
                      </a:lnTo>
                      <a:lnTo>
                        <a:pt x="1" y="84"/>
                      </a:lnTo>
                      <a:lnTo>
                        <a:pt x="1" y="83"/>
                      </a:lnTo>
                      <a:lnTo>
                        <a:pt x="1" y="82"/>
                      </a:lnTo>
                      <a:lnTo>
                        <a:pt x="1" y="80"/>
                      </a:lnTo>
                      <a:lnTo>
                        <a:pt x="1" y="79"/>
                      </a:lnTo>
                      <a:lnTo>
                        <a:pt x="1" y="79"/>
                      </a:lnTo>
                      <a:lnTo>
                        <a:pt x="0" y="78"/>
                      </a:lnTo>
                      <a:lnTo>
                        <a:pt x="0" y="78"/>
                      </a:lnTo>
                      <a:lnTo>
                        <a:pt x="0" y="76"/>
                      </a:lnTo>
                      <a:close/>
                    </a:path>
                  </a:pathLst>
                </a:custGeom>
                <a:solidFill>
                  <a:srgbClr val="BABABA"/>
                </a:solidFill>
                <a:ln w="9525">
                  <a:noFill/>
                  <a:round/>
                  <a:headEnd/>
                  <a:tailEnd/>
                </a:ln>
              </p:spPr>
              <p:txBody>
                <a:bodyPr/>
                <a:lstStyle/>
                <a:p>
                  <a:endParaRPr lang="pl-PL">
                    <a:latin typeface="+mn-lt"/>
                  </a:endParaRPr>
                </a:p>
              </p:txBody>
            </p:sp>
            <p:sp>
              <p:nvSpPr>
                <p:cNvPr id="136515" name="Freeform 323"/>
                <p:cNvSpPr>
                  <a:spLocks/>
                </p:cNvSpPr>
                <p:nvPr/>
              </p:nvSpPr>
              <p:spPr bwMode="auto">
                <a:xfrm>
                  <a:off x="5011" y="1520"/>
                  <a:ext cx="63" cy="98"/>
                </a:xfrm>
                <a:custGeom>
                  <a:avLst/>
                  <a:gdLst/>
                  <a:ahLst/>
                  <a:cxnLst>
                    <a:cxn ang="0">
                      <a:pos x="2" y="81"/>
                    </a:cxn>
                    <a:cxn ang="0">
                      <a:pos x="63" y="0"/>
                    </a:cxn>
                    <a:cxn ang="0">
                      <a:pos x="63" y="0"/>
                    </a:cxn>
                    <a:cxn ang="0">
                      <a:pos x="63" y="1"/>
                    </a:cxn>
                    <a:cxn ang="0">
                      <a:pos x="63" y="1"/>
                    </a:cxn>
                    <a:cxn ang="0">
                      <a:pos x="63" y="2"/>
                    </a:cxn>
                    <a:cxn ang="0">
                      <a:pos x="63" y="2"/>
                    </a:cxn>
                    <a:cxn ang="0">
                      <a:pos x="63" y="4"/>
                    </a:cxn>
                    <a:cxn ang="0">
                      <a:pos x="63" y="4"/>
                    </a:cxn>
                    <a:cxn ang="0">
                      <a:pos x="63" y="5"/>
                    </a:cxn>
                    <a:cxn ang="0">
                      <a:pos x="63" y="5"/>
                    </a:cxn>
                    <a:cxn ang="0">
                      <a:pos x="63" y="6"/>
                    </a:cxn>
                    <a:cxn ang="0">
                      <a:pos x="63" y="6"/>
                    </a:cxn>
                    <a:cxn ang="0">
                      <a:pos x="63" y="7"/>
                    </a:cxn>
                    <a:cxn ang="0">
                      <a:pos x="63" y="7"/>
                    </a:cxn>
                    <a:cxn ang="0">
                      <a:pos x="63" y="9"/>
                    </a:cxn>
                    <a:cxn ang="0">
                      <a:pos x="63" y="9"/>
                    </a:cxn>
                    <a:cxn ang="0">
                      <a:pos x="63" y="10"/>
                    </a:cxn>
                    <a:cxn ang="0">
                      <a:pos x="0" y="98"/>
                    </a:cxn>
                    <a:cxn ang="0">
                      <a:pos x="0" y="96"/>
                    </a:cxn>
                    <a:cxn ang="0">
                      <a:pos x="0" y="95"/>
                    </a:cxn>
                    <a:cxn ang="0">
                      <a:pos x="0" y="95"/>
                    </a:cxn>
                    <a:cxn ang="0">
                      <a:pos x="2" y="94"/>
                    </a:cxn>
                    <a:cxn ang="0">
                      <a:pos x="2" y="93"/>
                    </a:cxn>
                    <a:cxn ang="0">
                      <a:pos x="2" y="91"/>
                    </a:cxn>
                    <a:cxn ang="0">
                      <a:pos x="2" y="91"/>
                    </a:cxn>
                    <a:cxn ang="0">
                      <a:pos x="2" y="90"/>
                    </a:cxn>
                    <a:cxn ang="0">
                      <a:pos x="2" y="89"/>
                    </a:cxn>
                    <a:cxn ang="0">
                      <a:pos x="2" y="87"/>
                    </a:cxn>
                    <a:cxn ang="0">
                      <a:pos x="2" y="86"/>
                    </a:cxn>
                    <a:cxn ang="0">
                      <a:pos x="2" y="85"/>
                    </a:cxn>
                    <a:cxn ang="0">
                      <a:pos x="2" y="85"/>
                    </a:cxn>
                    <a:cxn ang="0">
                      <a:pos x="2" y="83"/>
                    </a:cxn>
                    <a:cxn ang="0">
                      <a:pos x="2" y="82"/>
                    </a:cxn>
                    <a:cxn ang="0">
                      <a:pos x="2" y="81"/>
                    </a:cxn>
                  </a:cxnLst>
                  <a:rect l="0" t="0" r="r" b="b"/>
                  <a:pathLst>
                    <a:path w="63" h="98">
                      <a:moveTo>
                        <a:pt x="2" y="81"/>
                      </a:moveTo>
                      <a:lnTo>
                        <a:pt x="63" y="0"/>
                      </a:lnTo>
                      <a:lnTo>
                        <a:pt x="63" y="0"/>
                      </a:lnTo>
                      <a:lnTo>
                        <a:pt x="63" y="1"/>
                      </a:lnTo>
                      <a:lnTo>
                        <a:pt x="63" y="1"/>
                      </a:lnTo>
                      <a:lnTo>
                        <a:pt x="63" y="2"/>
                      </a:lnTo>
                      <a:lnTo>
                        <a:pt x="63" y="2"/>
                      </a:lnTo>
                      <a:lnTo>
                        <a:pt x="63" y="4"/>
                      </a:lnTo>
                      <a:lnTo>
                        <a:pt x="63" y="4"/>
                      </a:lnTo>
                      <a:lnTo>
                        <a:pt x="63" y="5"/>
                      </a:lnTo>
                      <a:lnTo>
                        <a:pt x="63" y="5"/>
                      </a:lnTo>
                      <a:lnTo>
                        <a:pt x="63" y="6"/>
                      </a:lnTo>
                      <a:lnTo>
                        <a:pt x="63" y="6"/>
                      </a:lnTo>
                      <a:lnTo>
                        <a:pt x="63" y="7"/>
                      </a:lnTo>
                      <a:lnTo>
                        <a:pt x="63" y="7"/>
                      </a:lnTo>
                      <a:lnTo>
                        <a:pt x="63" y="9"/>
                      </a:lnTo>
                      <a:lnTo>
                        <a:pt x="63" y="9"/>
                      </a:lnTo>
                      <a:lnTo>
                        <a:pt x="63" y="10"/>
                      </a:lnTo>
                      <a:lnTo>
                        <a:pt x="0" y="98"/>
                      </a:lnTo>
                      <a:lnTo>
                        <a:pt x="0" y="96"/>
                      </a:lnTo>
                      <a:lnTo>
                        <a:pt x="0" y="95"/>
                      </a:lnTo>
                      <a:lnTo>
                        <a:pt x="0" y="95"/>
                      </a:lnTo>
                      <a:lnTo>
                        <a:pt x="2" y="94"/>
                      </a:lnTo>
                      <a:lnTo>
                        <a:pt x="2" y="93"/>
                      </a:lnTo>
                      <a:lnTo>
                        <a:pt x="2" y="91"/>
                      </a:lnTo>
                      <a:lnTo>
                        <a:pt x="2" y="91"/>
                      </a:lnTo>
                      <a:lnTo>
                        <a:pt x="2" y="90"/>
                      </a:lnTo>
                      <a:lnTo>
                        <a:pt x="2" y="89"/>
                      </a:lnTo>
                      <a:lnTo>
                        <a:pt x="2" y="87"/>
                      </a:lnTo>
                      <a:lnTo>
                        <a:pt x="2" y="86"/>
                      </a:lnTo>
                      <a:lnTo>
                        <a:pt x="2" y="85"/>
                      </a:lnTo>
                      <a:lnTo>
                        <a:pt x="2" y="85"/>
                      </a:lnTo>
                      <a:lnTo>
                        <a:pt x="2" y="83"/>
                      </a:lnTo>
                      <a:lnTo>
                        <a:pt x="2" y="82"/>
                      </a:lnTo>
                      <a:lnTo>
                        <a:pt x="2" y="81"/>
                      </a:lnTo>
                      <a:close/>
                    </a:path>
                  </a:pathLst>
                </a:custGeom>
                <a:solidFill>
                  <a:srgbClr val="A8A8A8"/>
                </a:solidFill>
                <a:ln w="9525">
                  <a:noFill/>
                  <a:round/>
                  <a:headEnd/>
                  <a:tailEnd/>
                </a:ln>
              </p:spPr>
              <p:txBody>
                <a:bodyPr/>
                <a:lstStyle/>
                <a:p>
                  <a:endParaRPr lang="pl-PL">
                    <a:latin typeface="+mn-lt"/>
                  </a:endParaRPr>
                </a:p>
              </p:txBody>
            </p:sp>
            <p:sp>
              <p:nvSpPr>
                <p:cNvPr id="136516" name="Freeform 324"/>
                <p:cNvSpPr>
                  <a:spLocks/>
                </p:cNvSpPr>
                <p:nvPr/>
              </p:nvSpPr>
              <p:spPr bwMode="auto">
                <a:xfrm>
                  <a:off x="5002" y="1530"/>
                  <a:ext cx="72" cy="113"/>
                </a:xfrm>
                <a:custGeom>
                  <a:avLst/>
                  <a:gdLst/>
                  <a:ahLst/>
                  <a:cxnLst>
                    <a:cxn ang="0">
                      <a:pos x="9" y="88"/>
                    </a:cxn>
                    <a:cxn ang="0">
                      <a:pos x="72" y="0"/>
                    </a:cxn>
                    <a:cxn ang="0">
                      <a:pos x="71" y="1"/>
                    </a:cxn>
                    <a:cxn ang="0">
                      <a:pos x="71" y="1"/>
                    </a:cxn>
                    <a:cxn ang="0">
                      <a:pos x="71" y="3"/>
                    </a:cxn>
                    <a:cxn ang="0">
                      <a:pos x="71" y="4"/>
                    </a:cxn>
                    <a:cxn ang="0">
                      <a:pos x="71" y="5"/>
                    </a:cxn>
                    <a:cxn ang="0">
                      <a:pos x="70" y="5"/>
                    </a:cxn>
                    <a:cxn ang="0">
                      <a:pos x="70" y="7"/>
                    </a:cxn>
                    <a:cxn ang="0">
                      <a:pos x="70" y="8"/>
                    </a:cxn>
                    <a:cxn ang="0">
                      <a:pos x="68" y="9"/>
                    </a:cxn>
                    <a:cxn ang="0">
                      <a:pos x="68" y="9"/>
                    </a:cxn>
                    <a:cxn ang="0">
                      <a:pos x="68" y="11"/>
                    </a:cxn>
                    <a:cxn ang="0">
                      <a:pos x="67" y="12"/>
                    </a:cxn>
                    <a:cxn ang="0">
                      <a:pos x="67" y="13"/>
                    </a:cxn>
                    <a:cxn ang="0">
                      <a:pos x="67" y="13"/>
                    </a:cxn>
                    <a:cxn ang="0">
                      <a:pos x="66" y="14"/>
                    </a:cxn>
                    <a:cxn ang="0">
                      <a:pos x="66" y="16"/>
                    </a:cxn>
                    <a:cxn ang="0">
                      <a:pos x="0" y="113"/>
                    </a:cxn>
                    <a:cxn ang="0">
                      <a:pos x="0" y="113"/>
                    </a:cxn>
                    <a:cxn ang="0">
                      <a:pos x="0" y="111"/>
                    </a:cxn>
                    <a:cxn ang="0">
                      <a:pos x="2" y="111"/>
                    </a:cxn>
                    <a:cxn ang="0">
                      <a:pos x="2" y="110"/>
                    </a:cxn>
                    <a:cxn ang="0">
                      <a:pos x="2" y="110"/>
                    </a:cxn>
                    <a:cxn ang="0">
                      <a:pos x="3" y="109"/>
                    </a:cxn>
                    <a:cxn ang="0">
                      <a:pos x="3" y="109"/>
                    </a:cxn>
                    <a:cxn ang="0">
                      <a:pos x="3" y="107"/>
                    </a:cxn>
                    <a:cxn ang="0">
                      <a:pos x="3" y="107"/>
                    </a:cxn>
                    <a:cxn ang="0">
                      <a:pos x="4" y="106"/>
                    </a:cxn>
                    <a:cxn ang="0">
                      <a:pos x="4" y="105"/>
                    </a:cxn>
                    <a:cxn ang="0">
                      <a:pos x="4" y="105"/>
                    </a:cxn>
                    <a:cxn ang="0">
                      <a:pos x="6" y="103"/>
                    </a:cxn>
                    <a:cxn ang="0">
                      <a:pos x="6" y="103"/>
                    </a:cxn>
                    <a:cxn ang="0">
                      <a:pos x="6" y="102"/>
                    </a:cxn>
                    <a:cxn ang="0">
                      <a:pos x="6" y="102"/>
                    </a:cxn>
                    <a:cxn ang="0">
                      <a:pos x="6" y="101"/>
                    </a:cxn>
                    <a:cxn ang="0">
                      <a:pos x="7" y="100"/>
                    </a:cxn>
                    <a:cxn ang="0">
                      <a:pos x="7" y="98"/>
                    </a:cxn>
                    <a:cxn ang="0">
                      <a:pos x="7" y="98"/>
                    </a:cxn>
                    <a:cxn ang="0">
                      <a:pos x="7" y="97"/>
                    </a:cxn>
                    <a:cxn ang="0">
                      <a:pos x="8" y="97"/>
                    </a:cxn>
                    <a:cxn ang="0">
                      <a:pos x="8" y="96"/>
                    </a:cxn>
                    <a:cxn ang="0">
                      <a:pos x="8" y="94"/>
                    </a:cxn>
                    <a:cxn ang="0">
                      <a:pos x="8" y="94"/>
                    </a:cxn>
                    <a:cxn ang="0">
                      <a:pos x="8" y="93"/>
                    </a:cxn>
                    <a:cxn ang="0">
                      <a:pos x="8" y="92"/>
                    </a:cxn>
                    <a:cxn ang="0">
                      <a:pos x="8" y="92"/>
                    </a:cxn>
                    <a:cxn ang="0">
                      <a:pos x="9" y="90"/>
                    </a:cxn>
                    <a:cxn ang="0">
                      <a:pos x="9" y="89"/>
                    </a:cxn>
                    <a:cxn ang="0">
                      <a:pos x="9" y="89"/>
                    </a:cxn>
                    <a:cxn ang="0">
                      <a:pos x="9" y="88"/>
                    </a:cxn>
                  </a:cxnLst>
                  <a:rect l="0" t="0" r="r" b="b"/>
                  <a:pathLst>
                    <a:path w="72" h="113">
                      <a:moveTo>
                        <a:pt x="9" y="88"/>
                      </a:moveTo>
                      <a:lnTo>
                        <a:pt x="72" y="0"/>
                      </a:lnTo>
                      <a:lnTo>
                        <a:pt x="71" y="1"/>
                      </a:lnTo>
                      <a:lnTo>
                        <a:pt x="71" y="1"/>
                      </a:lnTo>
                      <a:lnTo>
                        <a:pt x="71" y="3"/>
                      </a:lnTo>
                      <a:lnTo>
                        <a:pt x="71" y="4"/>
                      </a:lnTo>
                      <a:lnTo>
                        <a:pt x="71" y="5"/>
                      </a:lnTo>
                      <a:lnTo>
                        <a:pt x="70" y="5"/>
                      </a:lnTo>
                      <a:lnTo>
                        <a:pt x="70" y="7"/>
                      </a:lnTo>
                      <a:lnTo>
                        <a:pt x="70" y="8"/>
                      </a:lnTo>
                      <a:lnTo>
                        <a:pt x="68" y="9"/>
                      </a:lnTo>
                      <a:lnTo>
                        <a:pt x="68" y="9"/>
                      </a:lnTo>
                      <a:lnTo>
                        <a:pt x="68" y="11"/>
                      </a:lnTo>
                      <a:lnTo>
                        <a:pt x="67" y="12"/>
                      </a:lnTo>
                      <a:lnTo>
                        <a:pt x="67" y="13"/>
                      </a:lnTo>
                      <a:lnTo>
                        <a:pt x="67" y="13"/>
                      </a:lnTo>
                      <a:lnTo>
                        <a:pt x="66" y="14"/>
                      </a:lnTo>
                      <a:lnTo>
                        <a:pt x="66" y="16"/>
                      </a:lnTo>
                      <a:lnTo>
                        <a:pt x="0" y="113"/>
                      </a:lnTo>
                      <a:lnTo>
                        <a:pt x="0" y="113"/>
                      </a:lnTo>
                      <a:lnTo>
                        <a:pt x="0" y="111"/>
                      </a:lnTo>
                      <a:lnTo>
                        <a:pt x="2" y="111"/>
                      </a:lnTo>
                      <a:lnTo>
                        <a:pt x="2" y="110"/>
                      </a:lnTo>
                      <a:lnTo>
                        <a:pt x="2" y="110"/>
                      </a:lnTo>
                      <a:lnTo>
                        <a:pt x="3" y="109"/>
                      </a:lnTo>
                      <a:lnTo>
                        <a:pt x="3" y="109"/>
                      </a:lnTo>
                      <a:lnTo>
                        <a:pt x="3" y="107"/>
                      </a:lnTo>
                      <a:lnTo>
                        <a:pt x="3" y="107"/>
                      </a:lnTo>
                      <a:lnTo>
                        <a:pt x="4" y="106"/>
                      </a:lnTo>
                      <a:lnTo>
                        <a:pt x="4" y="105"/>
                      </a:lnTo>
                      <a:lnTo>
                        <a:pt x="4" y="105"/>
                      </a:lnTo>
                      <a:lnTo>
                        <a:pt x="6" y="103"/>
                      </a:lnTo>
                      <a:lnTo>
                        <a:pt x="6" y="103"/>
                      </a:lnTo>
                      <a:lnTo>
                        <a:pt x="6" y="102"/>
                      </a:lnTo>
                      <a:lnTo>
                        <a:pt x="6" y="102"/>
                      </a:lnTo>
                      <a:lnTo>
                        <a:pt x="6" y="101"/>
                      </a:lnTo>
                      <a:lnTo>
                        <a:pt x="7" y="100"/>
                      </a:lnTo>
                      <a:lnTo>
                        <a:pt x="7" y="98"/>
                      </a:lnTo>
                      <a:lnTo>
                        <a:pt x="7" y="98"/>
                      </a:lnTo>
                      <a:lnTo>
                        <a:pt x="7" y="97"/>
                      </a:lnTo>
                      <a:lnTo>
                        <a:pt x="8" y="97"/>
                      </a:lnTo>
                      <a:lnTo>
                        <a:pt x="8" y="96"/>
                      </a:lnTo>
                      <a:lnTo>
                        <a:pt x="8" y="94"/>
                      </a:lnTo>
                      <a:lnTo>
                        <a:pt x="8" y="94"/>
                      </a:lnTo>
                      <a:lnTo>
                        <a:pt x="8" y="93"/>
                      </a:lnTo>
                      <a:lnTo>
                        <a:pt x="8" y="92"/>
                      </a:lnTo>
                      <a:lnTo>
                        <a:pt x="8" y="92"/>
                      </a:lnTo>
                      <a:lnTo>
                        <a:pt x="9" y="90"/>
                      </a:lnTo>
                      <a:lnTo>
                        <a:pt x="9" y="89"/>
                      </a:lnTo>
                      <a:lnTo>
                        <a:pt x="9" y="89"/>
                      </a:lnTo>
                      <a:lnTo>
                        <a:pt x="9" y="88"/>
                      </a:lnTo>
                      <a:close/>
                    </a:path>
                  </a:pathLst>
                </a:custGeom>
                <a:solidFill>
                  <a:srgbClr val="969696"/>
                </a:solidFill>
                <a:ln w="9525">
                  <a:noFill/>
                  <a:round/>
                  <a:headEnd/>
                  <a:tailEnd/>
                </a:ln>
              </p:spPr>
              <p:txBody>
                <a:bodyPr/>
                <a:lstStyle/>
                <a:p>
                  <a:endParaRPr lang="pl-PL">
                    <a:latin typeface="+mn-lt"/>
                  </a:endParaRPr>
                </a:p>
              </p:txBody>
            </p:sp>
            <p:sp>
              <p:nvSpPr>
                <p:cNvPr id="136517" name="Freeform 325"/>
                <p:cNvSpPr>
                  <a:spLocks/>
                </p:cNvSpPr>
                <p:nvPr/>
              </p:nvSpPr>
              <p:spPr bwMode="auto">
                <a:xfrm>
                  <a:off x="5001" y="1546"/>
                  <a:ext cx="67" cy="99"/>
                </a:xfrm>
                <a:custGeom>
                  <a:avLst/>
                  <a:gdLst/>
                  <a:ahLst/>
                  <a:cxnLst>
                    <a:cxn ang="0">
                      <a:pos x="1" y="97"/>
                    </a:cxn>
                    <a:cxn ang="0">
                      <a:pos x="67" y="0"/>
                    </a:cxn>
                    <a:cxn ang="0">
                      <a:pos x="67" y="0"/>
                    </a:cxn>
                    <a:cxn ang="0">
                      <a:pos x="67" y="0"/>
                    </a:cxn>
                    <a:cxn ang="0">
                      <a:pos x="67" y="0"/>
                    </a:cxn>
                    <a:cxn ang="0">
                      <a:pos x="67" y="0"/>
                    </a:cxn>
                    <a:cxn ang="0">
                      <a:pos x="67" y="0"/>
                    </a:cxn>
                    <a:cxn ang="0">
                      <a:pos x="67" y="0"/>
                    </a:cxn>
                    <a:cxn ang="0">
                      <a:pos x="67" y="0"/>
                    </a:cxn>
                    <a:cxn ang="0">
                      <a:pos x="67" y="1"/>
                    </a:cxn>
                    <a:cxn ang="0">
                      <a:pos x="67" y="1"/>
                    </a:cxn>
                    <a:cxn ang="0">
                      <a:pos x="67" y="1"/>
                    </a:cxn>
                    <a:cxn ang="0">
                      <a:pos x="67" y="1"/>
                    </a:cxn>
                    <a:cxn ang="0">
                      <a:pos x="65" y="1"/>
                    </a:cxn>
                    <a:cxn ang="0">
                      <a:pos x="65" y="1"/>
                    </a:cxn>
                    <a:cxn ang="0">
                      <a:pos x="65" y="1"/>
                    </a:cxn>
                    <a:cxn ang="0">
                      <a:pos x="65" y="1"/>
                    </a:cxn>
                    <a:cxn ang="0">
                      <a:pos x="65" y="1"/>
                    </a:cxn>
                    <a:cxn ang="0">
                      <a:pos x="0" y="99"/>
                    </a:cxn>
                    <a:cxn ang="0">
                      <a:pos x="0" y="99"/>
                    </a:cxn>
                    <a:cxn ang="0">
                      <a:pos x="0" y="99"/>
                    </a:cxn>
                    <a:cxn ang="0">
                      <a:pos x="0" y="99"/>
                    </a:cxn>
                    <a:cxn ang="0">
                      <a:pos x="0" y="99"/>
                    </a:cxn>
                    <a:cxn ang="0">
                      <a:pos x="0" y="99"/>
                    </a:cxn>
                    <a:cxn ang="0">
                      <a:pos x="0" y="98"/>
                    </a:cxn>
                    <a:cxn ang="0">
                      <a:pos x="1" y="98"/>
                    </a:cxn>
                    <a:cxn ang="0">
                      <a:pos x="1" y="98"/>
                    </a:cxn>
                    <a:cxn ang="0">
                      <a:pos x="1" y="98"/>
                    </a:cxn>
                    <a:cxn ang="0">
                      <a:pos x="1" y="98"/>
                    </a:cxn>
                    <a:cxn ang="0">
                      <a:pos x="1" y="98"/>
                    </a:cxn>
                    <a:cxn ang="0">
                      <a:pos x="1" y="98"/>
                    </a:cxn>
                    <a:cxn ang="0">
                      <a:pos x="1" y="98"/>
                    </a:cxn>
                    <a:cxn ang="0">
                      <a:pos x="1" y="98"/>
                    </a:cxn>
                    <a:cxn ang="0">
                      <a:pos x="1" y="97"/>
                    </a:cxn>
                    <a:cxn ang="0">
                      <a:pos x="1" y="97"/>
                    </a:cxn>
                  </a:cxnLst>
                  <a:rect l="0" t="0" r="r" b="b"/>
                  <a:pathLst>
                    <a:path w="67" h="99">
                      <a:moveTo>
                        <a:pt x="1" y="97"/>
                      </a:moveTo>
                      <a:lnTo>
                        <a:pt x="67" y="0"/>
                      </a:lnTo>
                      <a:lnTo>
                        <a:pt x="67" y="0"/>
                      </a:lnTo>
                      <a:lnTo>
                        <a:pt x="67" y="0"/>
                      </a:lnTo>
                      <a:lnTo>
                        <a:pt x="67" y="0"/>
                      </a:lnTo>
                      <a:lnTo>
                        <a:pt x="67" y="0"/>
                      </a:lnTo>
                      <a:lnTo>
                        <a:pt x="67" y="0"/>
                      </a:lnTo>
                      <a:lnTo>
                        <a:pt x="67" y="0"/>
                      </a:lnTo>
                      <a:lnTo>
                        <a:pt x="67" y="0"/>
                      </a:lnTo>
                      <a:lnTo>
                        <a:pt x="67" y="1"/>
                      </a:lnTo>
                      <a:lnTo>
                        <a:pt x="67" y="1"/>
                      </a:lnTo>
                      <a:lnTo>
                        <a:pt x="67" y="1"/>
                      </a:lnTo>
                      <a:lnTo>
                        <a:pt x="67" y="1"/>
                      </a:lnTo>
                      <a:lnTo>
                        <a:pt x="65" y="1"/>
                      </a:lnTo>
                      <a:lnTo>
                        <a:pt x="65" y="1"/>
                      </a:lnTo>
                      <a:lnTo>
                        <a:pt x="65" y="1"/>
                      </a:lnTo>
                      <a:lnTo>
                        <a:pt x="65" y="1"/>
                      </a:lnTo>
                      <a:lnTo>
                        <a:pt x="65" y="1"/>
                      </a:lnTo>
                      <a:lnTo>
                        <a:pt x="0" y="99"/>
                      </a:lnTo>
                      <a:lnTo>
                        <a:pt x="0" y="99"/>
                      </a:lnTo>
                      <a:lnTo>
                        <a:pt x="0" y="99"/>
                      </a:lnTo>
                      <a:lnTo>
                        <a:pt x="0" y="99"/>
                      </a:lnTo>
                      <a:lnTo>
                        <a:pt x="0" y="99"/>
                      </a:lnTo>
                      <a:lnTo>
                        <a:pt x="0" y="99"/>
                      </a:lnTo>
                      <a:lnTo>
                        <a:pt x="0" y="98"/>
                      </a:lnTo>
                      <a:lnTo>
                        <a:pt x="1" y="98"/>
                      </a:lnTo>
                      <a:lnTo>
                        <a:pt x="1" y="98"/>
                      </a:lnTo>
                      <a:lnTo>
                        <a:pt x="1" y="98"/>
                      </a:lnTo>
                      <a:lnTo>
                        <a:pt x="1" y="98"/>
                      </a:lnTo>
                      <a:lnTo>
                        <a:pt x="1" y="98"/>
                      </a:lnTo>
                      <a:lnTo>
                        <a:pt x="1" y="98"/>
                      </a:lnTo>
                      <a:lnTo>
                        <a:pt x="1" y="98"/>
                      </a:lnTo>
                      <a:lnTo>
                        <a:pt x="1" y="98"/>
                      </a:lnTo>
                      <a:lnTo>
                        <a:pt x="1" y="97"/>
                      </a:lnTo>
                      <a:lnTo>
                        <a:pt x="1" y="97"/>
                      </a:lnTo>
                      <a:close/>
                    </a:path>
                  </a:pathLst>
                </a:custGeom>
                <a:solidFill>
                  <a:srgbClr val="858585"/>
                </a:solidFill>
                <a:ln w="9525">
                  <a:noFill/>
                  <a:round/>
                  <a:headEnd/>
                  <a:tailEnd/>
                </a:ln>
              </p:spPr>
              <p:txBody>
                <a:bodyPr/>
                <a:lstStyle/>
                <a:p>
                  <a:endParaRPr lang="pl-PL">
                    <a:latin typeface="+mn-lt"/>
                  </a:endParaRPr>
                </a:p>
              </p:txBody>
            </p:sp>
            <p:sp>
              <p:nvSpPr>
                <p:cNvPr id="136518" name="Line 326"/>
                <p:cNvSpPr>
                  <a:spLocks noChangeShapeType="1"/>
                </p:cNvSpPr>
                <p:nvPr/>
              </p:nvSpPr>
              <p:spPr bwMode="auto">
                <a:xfrm flipH="1">
                  <a:off x="4920" y="1459"/>
                  <a:ext cx="97" cy="42"/>
                </a:xfrm>
                <a:prstGeom prst="line">
                  <a:avLst/>
                </a:prstGeom>
                <a:noFill/>
                <a:ln w="1588">
                  <a:solidFill>
                    <a:srgbClr val="404040"/>
                  </a:solidFill>
                  <a:round/>
                  <a:headEnd/>
                  <a:tailEnd/>
                </a:ln>
              </p:spPr>
              <p:txBody>
                <a:bodyPr/>
                <a:lstStyle/>
                <a:p>
                  <a:endParaRPr lang="pl-PL">
                    <a:latin typeface="+mn-lt"/>
                  </a:endParaRPr>
                </a:p>
              </p:txBody>
            </p:sp>
            <p:sp>
              <p:nvSpPr>
                <p:cNvPr id="136519" name="Line 327"/>
                <p:cNvSpPr>
                  <a:spLocks noChangeShapeType="1"/>
                </p:cNvSpPr>
                <p:nvPr/>
              </p:nvSpPr>
              <p:spPr bwMode="auto">
                <a:xfrm flipH="1">
                  <a:off x="4933" y="1461"/>
                  <a:ext cx="92" cy="43"/>
                </a:xfrm>
                <a:prstGeom prst="line">
                  <a:avLst/>
                </a:prstGeom>
                <a:noFill/>
                <a:ln w="1588">
                  <a:solidFill>
                    <a:srgbClr val="404040"/>
                  </a:solidFill>
                  <a:round/>
                  <a:headEnd/>
                  <a:tailEnd/>
                </a:ln>
              </p:spPr>
              <p:txBody>
                <a:bodyPr/>
                <a:lstStyle/>
                <a:p>
                  <a:endParaRPr lang="pl-PL">
                    <a:latin typeface="+mn-lt"/>
                  </a:endParaRPr>
                </a:p>
              </p:txBody>
            </p:sp>
            <p:sp>
              <p:nvSpPr>
                <p:cNvPr id="136520" name="Line 328"/>
                <p:cNvSpPr>
                  <a:spLocks noChangeShapeType="1"/>
                </p:cNvSpPr>
                <p:nvPr/>
              </p:nvSpPr>
              <p:spPr bwMode="auto">
                <a:xfrm flipH="1">
                  <a:off x="4945" y="1463"/>
                  <a:ext cx="86" cy="45"/>
                </a:xfrm>
                <a:prstGeom prst="line">
                  <a:avLst/>
                </a:prstGeom>
                <a:noFill/>
                <a:ln w="1588">
                  <a:solidFill>
                    <a:srgbClr val="404040"/>
                  </a:solidFill>
                  <a:round/>
                  <a:headEnd/>
                  <a:tailEnd/>
                </a:ln>
              </p:spPr>
              <p:txBody>
                <a:bodyPr/>
                <a:lstStyle/>
                <a:p>
                  <a:endParaRPr lang="pl-PL">
                    <a:latin typeface="+mn-lt"/>
                  </a:endParaRPr>
                </a:p>
              </p:txBody>
            </p:sp>
            <p:sp>
              <p:nvSpPr>
                <p:cNvPr id="136521" name="Line 329"/>
                <p:cNvSpPr>
                  <a:spLocks noChangeShapeType="1"/>
                </p:cNvSpPr>
                <p:nvPr/>
              </p:nvSpPr>
              <p:spPr bwMode="auto">
                <a:xfrm flipH="1">
                  <a:off x="4957" y="1466"/>
                  <a:ext cx="82" cy="47"/>
                </a:xfrm>
                <a:prstGeom prst="line">
                  <a:avLst/>
                </a:prstGeom>
                <a:noFill/>
                <a:ln w="1588">
                  <a:solidFill>
                    <a:srgbClr val="404040"/>
                  </a:solidFill>
                  <a:round/>
                  <a:headEnd/>
                  <a:tailEnd/>
                </a:ln>
              </p:spPr>
              <p:txBody>
                <a:bodyPr/>
                <a:lstStyle/>
                <a:p>
                  <a:endParaRPr lang="pl-PL">
                    <a:latin typeface="+mn-lt"/>
                  </a:endParaRPr>
                </a:p>
              </p:txBody>
            </p:sp>
            <p:sp>
              <p:nvSpPr>
                <p:cNvPr id="136522" name="Line 330"/>
                <p:cNvSpPr>
                  <a:spLocks noChangeShapeType="1"/>
                </p:cNvSpPr>
                <p:nvPr/>
              </p:nvSpPr>
              <p:spPr bwMode="auto">
                <a:xfrm flipH="1">
                  <a:off x="4967" y="1470"/>
                  <a:ext cx="80" cy="51"/>
                </a:xfrm>
                <a:prstGeom prst="line">
                  <a:avLst/>
                </a:prstGeom>
                <a:noFill/>
                <a:ln w="1588">
                  <a:solidFill>
                    <a:srgbClr val="404040"/>
                  </a:solidFill>
                  <a:round/>
                  <a:headEnd/>
                  <a:tailEnd/>
                </a:ln>
              </p:spPr>
              <p:txBody>
                <a:bodyPr/>
                <a:lstStyle/>
                <a:p>
                  <a:endParaRPr lang="pl-PL">
                    <a:latin typeface="+mn-lt"/>
                  </a:endParaRPr>
                </a:p>
              </p:txBody>
            </p:sp>
            <p:sp>
              <p:nvSpPr>
                <p:cNvPr id="136523" name="Line 331"/>
                <p:cNvSpPr>
                  <a:spLocks noChangeShapeType="1"/>
                </p:cNvSpPr>
                <p:nvPr/>
              </p:nvSpPr>
              <p:spPr bwMode="auto">
                <a:xfrm flipH="1">
                  <a:off x="4977" y="1476"/>
                  <a:ext cx="75" cy="54"/>
                </a:xfrm>
                <a:prstGeom prst="line">
                  <a:avLst/>
                </a:prstGeom>
                <a:noFill/>
                <a:ln w="1588">
                  <a:solidFill>
                    <a:srgbClr val="404040"/>
                  </a:solidFill>
                  <a:round/>
                  <a:headEnd/>
                  <a:tailEnd/>
                </a:ln>
              </p:spPr>
              <p:txBody>
                <a:bodyPr/>
                <a:lstStyle/>
                <a:p>
                  <a:endParaRPr lang="pl-PL">
                    <a:latin typeface="+mn-lt"/>
                  </a:endParaRPr>
                </a:p>
              </p:txBody>
            </p:sp>
            <p:sp>
              <p:nvSpPr>
                <p:cNvPr id="136524" name="Line 332"/>
                <p:cNvSpPr>
                  <a:spLocks noChangeShapeType="1"/>
                </p:cNvSpPr>
                <p:nvPr/>
              </p:nvSpPr>
              <p:spPr bwMode="auto">
                <a:xfrm flipH="1">
                  <a:off x="4988" y="1482"/>
                  <a:ext cx="71" cy="59"/>
                </a:xfrm>
                <a:prstGeom prst="line">
                  <a:avLst/>
                </a:prstGeom>
                <a:noFill/>
                <a:ln w="1588">
                  <a:solidFill>
                    <a:srgbClr val="404040"/>
                  </a:solidFill>
                  <a:round/>
                  <a:headEnd/>
                  <a:tailEnd/>
                </a:ln>
              </p:spPr>
              <p:txBody>
                <a:bodyPr/>
                <a:lstStyle/>
                <a:p>
                  <a:endParaRPr lang="pl-PL">
                    <a:latin typeface="+mn-lt"/>
                  </a:endParaRPr>
                </a:p>
              </p:txBody>
            </p:sp>
            <p:sp>
              <p:nvSpPr>
                <p:cNvPr id="136525" name="Line 333"/>
                <p:cNvSpPr>
                  <a:spLocks noChangeShapeType="1"/>
                </p:cNvSpPr>
                <p:nvPr/>
              </p:nvSpPr>
              <p:spPr bwMode="auto">
                <a:xfrm flipH="1">
                  <a:off x="4997" y="1490"/>
                  <a:ext cx="67" cy="62"/>
                </a:xfrm>
                <a:prstGeom prst="line">
                  <a:avLst/>
                </a:prstGeom>
                <a:noFill/>
                <a:ln w="1588">
                  <a:solidFill>
                    <a:srgbClr val="404040"/>
                  </a:solidFill>
                  <a:round/>
                  <a:headEnd/>
                  <a:tailEnd/>
                </a:ln>
              </p:spPr>
              <p:txBody>
                <a:bodyPr/>
                <a:lstStyle/>
                <a:p>
                  <a:endParaRPr lang="pl-PL">
                    <a:latin typeface="+mn-lt"/>
                  </a:endParaRPr>
                </a:p>
              </p:txBody>
            </p:sp>
            <p:sp>
              <p:nvSpPr>
                <p:cNvPr id="136526" name="Line 334"/>
                <p:cNvSpPr>
                  <a:spLocks noChangeShapeType="1"/>
                </p:cNvSpPr>
                <p:nvPr/>
              </p:nvSpPr>
              <p:spPr bwMode="auto">
                <a:xfrm flipH="1">
                  <a:off x="5004" y="1497"/>
                  <a:ext cx="65" cy="67"/>
                </a:xfrm>
                <a:prstGeom prst="line">
                  <a:avLst/>
                </a:prstGeom>
                <a:noFill/>
                <a:ln w="1588">
                  <a:solidFill>
                    <a:srgbClr val="404040"/>
                  </a:solidFill>
                  <a:round/>
                  <a:headEnd/>
                  <a:tailEnd/>
                </a:ln>
              </p:spPr>
              <p:txBody>
                <a:bodyPr/>
                <a:lstStyle/>
                <a:p>
                  <a:endParaRPr lang="pl-PL">
                    <a:latin typeface="+mn-lt"/>
                  </a:endParaRPr>
                </a:p>
              </p:txBody>
            </p:sp>
            <p:sp>
              <p:nvSpPr>
                <p:cNvPr id="136527" name="Line 335"/>
                <p:cNvSpPr>
                  <a:spLocks noChangeShapeType="1"/>
                </p:cNvSpPr>
                <p:nvPr/>
              </p:nvSpPr>
              <p:spPr bwMode="auto">
                <a:xfrm flipH="1">
                  <a:off x="5008" y="1505"/>
                  <a:ext cx="64" cy="73"/>
                </a:xfrm>
                <a:prstGeom prst="line">
                  <a:avLst/>
                </a:prstGeom>
                <a:noFill/>
                <a:ln w="1588">
                  <a:solidFill>
                    <a:srgbClr val="404040"/>
                  </a:solidFill>
                  <a:round/>
                  <a:headEnd/>
                  <a:tailEnd/>
                </a:ln>
              </p:spPr>
              <p:txBody>
                <a:bodyPr/>
                <a:lstStyle/>
                <a:p>
                  <a:endParaRPr lang="pl-PL">
                    <a:latin typeface="+mn-lt"/>
                  </a:endParaRPr>
                </a:p>
              </p:txBody>
            </p:sp>
            <p:sp>
              <p:nvSpPr>
                <p:cNvPr id="136528" name="Line 336"/>
                <p:cNvSpPr>
                  <a:spLocks noChangeShapeType="1"/>
                </p:cNvSpPr>
                <p:nvPr/>
              </p:nvSpPr>
              <p:spPr bwMode="auto">
                <a:xfrm flipH="1">
                  <a:off x="5011" y="1514"/>
                  <a:ext cx="62" cy="78"/>
                </a:xfrm>
                <a:prstGeom prst="line">
                  <a:avLst/>
                </a:prstGeom>
                <a:noFill/>
                <a:ln w="1588">
                  <a:solidFill>
                    <a:srgbClr val="404040"/>
                  </a:solidFill>
                  <a:round/>
                  <a:headEnd/>
                  <a:tailEnd/>
                </a:ln>
              </p:spPr>
              <p:txBody>
                <a:bodyPr/>
                <a:lstStyle/>
                <a:p>
                  <a:endParaRPr lang="pl-PL">
                    <a:latin typeface="+mn-lt"/>
                  </a:endParaRPr>
                </a:p>
              </p:txBody>
            </p:sp>
            <p:sp>
              <p:nvSpPr>
                <p:cNvPr id="136529" name="Line 337"/>
                <p:cNvSpPr>
                  <a:spLocks noChangeShapeType="1"/>
                </p:cNvSpPr>
                <p:nvPr/>
              </p:nvSpPr>
              <p:spPr bwMode="auto">
                <a:xfrm flipH="1">
                  <a:off x="5013" y="1522"/>
                  <a:ext cx="61" cy="83"/>
                </a:xfrm>
                <a:prstGeom prst="line">
                  <a:avLst/>
                </a:prstGeom>
                <a:noFill/>
                <a:ln w="1588">
                  <a:solidFill>
                    <a:srgbClr val="404040"/>
                  </a:solidFill>
                  <a:round/>
                  <a:headEnd/>
                  <a:tailEnd/>
                </a:ln>
              </p:spPr>
              <p:txBody>
                <a:bodyPr/>
                <a:lstStyle/>
                <a:p>
                  <a:endParaRPr lang="pl-PL">
                    <a:latin typeface="+mn-lt"/>
                  </a:endParaRPr>
                </a:p>
              </p:txBody>
            </p:sp>
            <p:sp>
              <p:nvSpPr>
                <p:cNvPr id="136530" name="Line 338"/>
                <p:cNvSpPr>
                  <a:spLocks noChangeShapeType="1"/>
                </p:cNvSpPr>
                <p:nvPr/>
              </p:nvSpPr>
              <p:spPr bwMode="auto">
                <a:xfrm flipH="1">
                  <a:off x="5011" y="1530"/>
                  <a:ext cx="62" cy="86"/>
                </a:xfrm>
                <a:prstGeom prst="line">
                  <a:avLst/>
                </a:prstGeom>
                <a:noFill/>
                <a:ln w="1588">
                  <a:solidFill>
                    <a:srgbClr val="404040"/>
                  </a:solidFill>
                  <a:round/>
                  <a:headEnd/>
                  <a:tailEnd/>
                </a:ln>
              </p:spPr>
              <p:txBody>
                <a:bodyPr/>
                <a:lstStyle/>
                <a:p>
                  <a:endParaRPr lang="pl-PL">
                    <a:latin typeface="+mn-lt"/>
                  </a:endParaRPr>
                </a:p>
              </p:txBody>
            </p:sp>
            <p:sp>
              <p:nvSpPr>
                <p:cNvPr id="136531" name="Line 339"/>
                <p:cNvSpPr>
                  <a:spLocks noChangeShapeType="1"/>
                </p:cNvSpPr>
                <p:nvPr/>
              </p:nvSpPr>
              <p:spPr bwMode="auto">
                <a:xfrm flipH="1">
                  <a:off x="5009" y="1537"/>
                  <a:ext cx="63" cy="91"/>
                </a:xfrm>
                <a:prstGeom prst="line">
                  <a:avLst/>
                </a:prstGeom>
                <a:noFill/>
                <a:ln w="1588">
                  <a:solidFill>
                    <a:srgbClr val="404040"/>
                  </a:solidFill>
                  <a:round/>
                  <a:headEnd/>
                  <a:tailEnd/>
                </a:ln>
              </p:spPr>
              <p:txBody>
                <a:bodyPr/>
                <a:lstStyle/>
                <a:p>
                  <a:endParaRPr lang="pl-PL">
                    <a:latin typeface="+mn-lt"/>
                  </a:endParaRPr>
                </a:p>
              </p:txBody>
            </p:sp>
            <p:sp>
              <p:nvSpPr>
                <p:cNvPr id="136532" name="Line 340"/>
                <p:cNvSpPr>
                  <a:spLocks noChangeShapeType="1"/>
                </p:cNvSpPr>
                <p:nvPr/>
              </p:nvSpPr>
              <p:spPr bwMode="auto">
                <a:xfrm flipH="1">
                  <a:off x="5005" y="1543"/>
                  <a:ext cx="64" cy="96"/>
                </a:xfrm>
                <a:prstGeom prst="line">
                  <a:avLst/>
                </a:prstGeom>
                <a:noFill/>
                <a:ln w="1588">
                  <a:solidFill>
                    <a:srgbClr val="404040"/>
                  </a:solidFill>
                  <a:round/>
                  <a:headEnd/>
                  <a:tailEnd/>
                </a:ln>
              </p:spPr>
              <p:txBody>
                <a:bodyPr/>
                <a:lstStyle/>
                <a:p>
                  <a:endParaRPr lang="pl-PL">
                    <a:latin typeface="+mn-lt"/>
                  </a:endParaRPr>
                </a:p>
              </p:txBody>
            </p:sp>
            <p:sp>
              <p:nvSpPr>
                <p:cNvPr id="136533" name="Line 341"/>
                <p:cNvSpPr>
                  <a:spLocks noChangeShapeType="1"/>
                </p:cNvSpPr>
                <p:nvPr/>
              </p:nvSpPr>
              <p:spPr bwMode="auto">
                <a:xfrm flipH="1">
                  <a:off x="4907" y="1459"/>
                  <a:ext cx="102" cy="42"/>
                </a:xfrm>
                <a:prstGeom prst="line">
                  <a:avLst/>
                </a:prstGeom>
                <a:noFill/>
                <a:ln w="1588">
                  <a:solidFill>
                    <a:srgbClr val="404040"/>
                  </a:solidFill>
                  <a:round/>
                  <a:headEnd/>
                  <a:tailEnd/>
                </a:ln>
              </p:spPr>
              <p:txBody>
                <a:bodyPr/>
                <a:lstStyle/>
                <a:p>
                  <a:endParaRPr lang="pl-PL">
                    <a:latin typeface="+mn-lt"/>
                  </a:endParaRPr>
                </a:p>
              </p:txBody>
            </p:sp>
            <p:sp>
              <p:nvSpPr>
                <p:cNvPr id="136534" name="Line 342"/>
                <p:cNvSpPr>
                  <a:spLocks noChangeShapeType="1"/>
                </p:cNvSpPr>
                <p:nvPr/>
              </p:nvSpPr>
              <p:spPr bwMode="auto">
                <a:xfrm flipH="1">
                  <a:off x="4895" y="1461"/>
                  <a:ext cx="107" cy="43"/>
                </a:xfrm>
                <a:prstGeom prst="line">
                  <a:avLst/>
                </a:prstGeom>
                <a:noFill/>
                <a:ln w="1588">
                  <a:solidFill>
                    <a:srgbClr val="404040"/>
                  </a:solidFill>
                  <a:round/>
                  <a:headEnd/>
                  <a:tailEnd/>
                </a:ln>
              </p:spPr>
              <p:txBody>
                <a:bodyPr/>
                <a:lstStyle/>
                <a:p>
                  <a:endParaRPr lang="pl-PL">
                    <a:latin typeface="+mn-lt"/>
                  </a:endParaRPr>
                </a:p>
              </p:txBody>
            </p:sp>
            <p:sp>
              <p:nvSpPr>
                <p:cNvPr id="136535" name="Freeform 343"/>
                <p:cNvSpPr>
                  <a:spLocks/>
                </p:cNvSpPr>
                <p:nvPr/>
              </p:nvSpPr>
              <p:spPr bwMode="auto">
                <a:xfrm>
                  <a:off x="4976" y="1469"/>
                  <a:ext cx="84" cy="102"/>
                </a:xfrm>
                <a:custGeom>
                  <a:avLst/>
                  <a:gdLst/>
                  <a:ahLst/>
                  <a:cxnLst>
                    <a:cxn ang="0">
                      <a:pos x="0" y="1"/>
                    </a:cxn>
                    <a:cxn ang="0">
                      <a:pos x="5" y="0"/>
                    </a:cxn>
                    <a:cxn ang="0">
                      <a:pos x="12" y="0"/>
                    </a:cxn>
                    <a:cxn ang="0">
                      <a:pos x="17" y="0"/>
                    </a:cxn>
                    <a:cxn ang="0">
                      <a:pos x="24" y="0"/>
                    </a:cxn>
                    <a:cxn ang="0">
                      <a:pos x="26" y="1"/>
                    </a:cxn>
                    <a:cxn ang="0">
                      <a:pos x="32" y="2"/>
                    </a:cxn>
                    <a:cxn ang="0">
                      <a:pos x="37" y="5"/>
                    </a:cxn>
                    <a:cxn ang="0">
                      <a:pos x="42" y="7"/>
                    </a:cxn>
                    <a:cxn ang="0">
                      <a:pos x="45" y="7"/>
                    </a:cxn>
                    <a:cxn ang="0">
                      <a:pos x="50" y="11"/>
                    </a:cxn>
                    <a:cxn ang="0">
                      <a:pos x="55" y="15"/>
                    </a:cxn>
                    <a:cxn ang="0">
                      <a:pos x="60" y="19"/>
                    </a:cxn>
                    <a:cxn ang="0">
                      <a:pos x="64" y="24"/>
                    </a:cxn>
                    <a:cxn ang="0">
                      <a:pos x="67" y="26"/>
                    </a:cxn>
                    <a:cxn ang="0">
                      <a:pos x="71" y="31"/>
                    </a:cxn>
                    <a:cxn ang="0">
                      <a:pos x="73" y="38"/>
                    </a:cxn>
                    <a:cxn ang="0">
                      <a:pos x="77" y="43"/>
                    </a:cxn>
                    <a:cxn ang="0">
                      <a:pos x="79" y="45"/>
                    </a:cxn>
                    <a:cxn ang="0">
                      <a:pos x="80" y="49"/>
                    </a:cxn>
                    <a:cxn ang="0">
                      <a:pos x="81" y="53"/>
                    </a:cxn>
                    <a:cxn ang="0">
                      <a:pos x="83" y="57"/>
                    </a:cxn>
                    <a:cxn ang="0">
                      <a:pos x="83" y="61"/>
                    </a:cxn>
                    <a:cxn ang="0">
                      <a:pos x="83" y="62"/>
                    </a:cxn>
                    <a:cxn ang="0">
                      <a:pos x="84" y="66"/>
                    </a:cxn>
                    <a:cxn ang="0">
                      <a:pos x="84" y="70"/>
                    </a:cxn>
                    <a:cxn ang="0">
                      <a:pos x="84" y="74"/>
                    </a:cxn>
                    <a:cxn ang="0">
                      <a:pos x="84" y="75"/>
                    </a:cxn>
                    <a:cxn ang="0">
                      <a:pos x="83" y="79"/>
                    </a:cxn>
                    <a:cxn ang="0">
                      <a:pos x="83" y="82"/>
                    </a:cxn>
                    <a:cxn ang="0">
                      <a:pos x="81" y="86"/>
                    </a:cxn>
                    <a:cxn ang="0">
                      <a:pos x="81" y="89"/>
                    </a:cxn>
                    <a:cxn ang="0">
                      <a:pos x="80" y="91"/>
                    </a:cxn>
                    <a:cxn ang="0">
                      <a:pos x="79" y="94"/>
                    </a:cxn>
                    <a:cxn ang="0">
                      <a:pos x="77" y="96"/>
                    </a:cxn>
                    <a:cxn ang="0">
                      <a:pos x="76" y="99"/>
                    </a:cxn>
                  </a:cxnLst>
                  <a:rect l="0" t="0" r="r" b="b"/>
                  <a:pathLst>
                    <a:path w="84" h="102">
                      <a:moveTo>
                        <a:pt x="0" y="1"/>
                      </a:moveTo>
                      <a:lnTo>
                        <a:pt x="0" y="1"/>
                      </a:lnTo>
                      <a:lnTo>
                        <a:pt x="3" y="1"/>
                      </a:lnTo>
                      <a:lnTo>
                        <a:pt x="5" y="0"/>
                      </a:lnTo>
                      <a:lnTo>
                        <a:pt x="8" y="0"/>
                      </a:lnTo>
                      <a:lnTo>
                        <a:pt x="12" y="0"/>
                      </a:lnTo>
                      <a:lnTo>
                        <a:pt x="15" y="0"/>
                      </a:lnTo>
                      <a:lnTo>
                        <a:pt x="17" y="0"/>
                      </a:lnTo>
                      <a:lnTo>
                        <a:pt x="20" y="0"/>
                      </a:lnTo>
                      <a:lnTo>
                        <a:pt x="24" y="0"/>
                      </a:lnTo>
                      <a:lnTo>
                        <a:pt x="24" y="0"/>
                      </a:lnTo>
                      <a:lnTo>
                        <a:pt x="26" y="1"/>
                      </a:lnTo>
                      <a:lnTo>
                        <a:pt x="29" y="2"/>
                      </a:lnTo>
                      <a:lnTo>
                        <a:pt x="32" y="2"/>
                      </a:lnTo>
                      <a:lnTo>
                        <a:pt x="34" y="4"/>
                      </a:lnTo>
                      <a:lnTo>
                        <a:pt x="37" y="5"/>
                      </a:lnTo>
                      <a:lnTo>
                        <a:pt x="39" y="6"/>
                      </a:lnTo>
                      <a:lnTo>
                        <a:pt x="42" y="7"/>
                      </a:lnTo>
                      <a:lnTo>
                        <a:pt x="45" y="7"/>
                      </a:lnTo>
                      <a:lnTo>
                        <a:pt x="45" y="7"/>
                      </a:lnTo>
                      <a:lnTo>
                        <a:pt x="47" y="10"/>
                      </a:lnTo>
                      <a:lnTo>
                        <a:pt x="50" y="11"/>
                      </a:lnTo>
                      <a:lnTo>
                        <a:pt x="52" y="14"/>
                      </a:lnTo>
                      <a:lnTo>
                        <a:pt x="55" y="15"/>
                      </a:lnTo>
                      <a:lnTo>
                        <a:pt x="58" y="18"/>
                      </a:lnTo>
                      <a:lnTo>
                        <a:pt x="60" y="19"/>
                      </a:lnTo>
                      <a:lnTo>
                        <a:pt x="62" y="22"/>
                      </a:lnTo>
                      <a:lnTo>
                        <a:pt x="64" y="24"/>
                      </a:lnTo>
                      <a:lnTo>
                        <a:pt x="64" y="24"/>
                      </a:lnTo>
                      <a:lnTo>
                        <a:pt x="67" y="26"/>
                      </a:lnTo>
                      <a:lnTo>
                        <a:pt x="68" y="28"/>
                      </a:lnTo>
                      <a:lnTo>
                        <a:pt x="71" y="31"/>
                      </a:lnTo>
                      <a:lnTo>
                        <a:pt x="72" y="35"/>
                      </a:lnTo>
                      <a:lnTo>
                        <a:pt x="73" y="38"/>
                      </a:lnTo>
                      <a:lnTo>
                        <a:pt x="76" y="40"/>
                      </a:lnTo>
                      <a:lnTo>
                        <a:pt x="77" y="43"/>
                      </a:lnTo>
                      <a:lnTo>
                        <a:pt x="79" y="45"/>
                      </a:lnTo>
                      <a:lnTo>
                        <a:pt x="79" y="45"/>
                      </a:lnTo>
                      <a:lnTo>
                        <a:pt x="79" y="48"/>
                      </a:lnTo>
                      <a:lnTo>
                        <a:pt x="80" y="49"/>
                      </a:lnTo>
                      <a:lnTo>
                        <a:pt x="80" y="52"/>
                      </a:lnTo>
                      <a:lnTo>
                        <a:pt x="81" y="53"/>
                      </a:lnTo>
                      <a:lnTo>
                        <a:pt x="81" y="56"/>
                      </a:lnTo>
                      <a:lnTo>
                        <a:pt x="83" y="57"/>
                      </a:lnTo>
                      <a:lnTo>
                        <a:pt x="83" y="58"/>
                      </a:lnTo>
                      <a:lnTo>
                        <a:pt x="83" y="61"/>
                      </a:lnTo>
                      <a:lnTo>
                        <a:pt x="83" y="61"/>
                      </a:lnTo>
                      <a:lnTo>
                        <a:pt x="83" y="62"/>
                      </a:lnTo>
                      <a:lnTo>
                        <a:pt x="84" y="65"/>
                      </a:lnTo>
                      <a:lnTo>
                        <a:pt x="84" y="66"/>
                      </a:lnTo>
                      <a:lnTo>
                        <a:pt x="84" y="69"/>
                      </a:lnTo>
                      <a:lnTo>
                        <a:pt x="84" y="70"/>
                      </a:lnTo>
                      <a:lnTo>
                        <a:pt x="84" y="73"/>
                      </a:lnTo>
                      <a:lnTo>
                        <a:pt x="84" y="74"/>
                      </a:lnTo>
                      <a:lnTo>
                        <a:pt x="84" y="75"/>
                      </a:lnTo>
                      <a:lnTo>
                        <a:pt x="84" y="75"/>
                      </a:lnTo>
                      <a:lnTo>
                        <a:pt x="84" y="77"/>
                      </a:lnTo>
                      <a:lnTo>
                        <a:pt x="83" y="79"/>
                      </a:lnTo>
                      <a:lnTo>
                        <a:pt x="83" y="81"/>
                      </a:lnTo>
                      <a:lnTo>
                        <a:pt x="83" y="82"/>
                      </a:lnTo>
                      <a:lnTo>
                        <a:pt x="83" y="85"/>
                      </a:lnTo>
                      <a:lnTo>
                        <a:pt x="81" y="86"/>
                      </a:lnTo>
                      <a:lnTo>
                        <a:pt x="81" y="87"/>
                      </a:lnTo>
                      <a:lnTo>
                        <a:pt x="81" y="89"/>
                      </a:lnTo>
                      <a:lnTo>
                        <a:pt x="81" y="89"/>
                      </a:lnTo>
                      <a:lnTo>
                        <a:pt x="80" y="91"/>
                      </a:lnTo>
                      <a:lnTo>
                        <a:pt x="80" y="92"/>
                      </a:lnTo>
                      <a:lnTo>
                        <a:pt x="79" y="94"/>
                      </a:lnTo>
                      <a:lnTo>
                        <a:pt x="79" y="95"/>
                      </a:lnTo>
                      <a:lnTo>
                        <a:pt x="77" y="96"/>
                      </a:lnTo>
                      <a:lnTo>
                        <a:pt x="77" y="98"/>
                      </a:lnTo>
                      <a:lnTo>
                        <a:pt x="76" y="99"/>
                      </a:lnTo>
                      <a:lnTo>
                        <a:pt x="75" y="102"/>
                      </a:lnTo>
                    </a:path>
                  </a:pathLst>
                </a:custGeom>
                <a:noFill/>
                <a:ln w="1588">
                  <a:solidFill>
                    <a:srgbClr val="404040"/>
                  </a:solidFill>
                  <a:prstDash val="solid"/>
                  <a:round/>
                  <a:headEnd/>
                  <a:tailEnd/>
                </a:ln>
              </p:spPr>
              <p:txBody>
                <a:bodyPr/>
                <a:lstStyle/>
                <a:p>
                  <a:endParaRPr lang="pl-PL">
                    <a:latin typeface="+mn-lt"/>
                  </a:endParaRPr>
                </a:p>
              </p:txBody>
            </p:sp>
            <p:sp>
              <p:nvSpPr>
                <p:cNvPr id="136536" name="Freeform 344"/>
                <p:cNvSpPr>
                  <a:spLocks/>
                </p:cNvSpPr>
                <p:nvPr/>
              </p:nvSpPr>
              <p:spPr bwMode="auto">
                <a:xfrm>
                  <a:off x="4972" y="1470"/>
                  <a:ext cx="85" cy="103"/>
                </a:xfrm>
                <a:custGeom>
                  <a:avLst/>
                  <a:gdLst/>
                  <a:ahLst/>
                  <a:cxnLst>
                    <a:cxn ang="0">
                      <a:pos x="0" y="1"/>
                    </a:cxn>
                    <a:cxn ang="0">
                      <a:pos x="5" y="1"/>
                    </a:cxn>
                    <a:cxn ang="0">
                      <a:pos x="12" y="0"/>
                    </a:cxn>
                    <a:cxn ang="0">
                      <a:pos x="17" y="0"/>
                    </a:cxn>
                    <a:cxn ang="0">
                      <a:pos x="22" y="1"/>
                    </a:cxn>
                    <a:cxn ang="0">
                      <a:pos x="25" y="1"/>
                    </a:cxn>
                    <a:cxn ang="0">
                      <a:pos x="32" y="4"/>
                    </a:cxn>
                    <a:cxn ang="0">
                      <a:pos x="37" y="5"/>
                    </a:cxn>
                    <a:cxn ang="0">
                      <a:pos x="43" y="8"/>
                    </a:cxn>
                    <a:cxn ang="0">
                      <a:pos x="46" y="9"/>
                    </a:cxn>
                    <a:cxn ang="0">
                      <a:pos x="51" y="12"/>
                    </a:cxn>
                    <a:cxn ang="0">
                      <a:pos x="56" y="16"/>
                    </a:cxn>
                    <a:cxn ang="0">
                      <a:pos x="60" y="21"/>
                    </a:cxn>
                    <a:cxn ang="0">
                      <a:pos x="66" y="26"/>
                    </a:cxn>
                    <a:cxn ang="0">
                      <a:pos x="68" y="27"/>
                    </a:cxn>
                    <a:cxn ang="0">
                      <a:pos x="72" y="33"/>
                    </a:cxn>
                    <a:cxn ang="0">
                      <a:pos x="75" y="39"/>
                    </a:cxn>
                    <a:cxn ang="0">
                      <a:pos x="79" y="44"/>
                    </a:cxn>
                    <a:cxn ang="0">
                      <a:pos x="80" y="47"/>
                    </a:cxn>
                    <a:cxn ang="0">
                      <a:pos x="81" y="51"/>
                    </a:cxn>
                    <a:cxn ang="0">
                      <a:pos x="83" y="55"/>
                    </a:cxn>
                    <a:cxn ang="0">
                      <a:pos x="84" y="59"/>
                    </a:cxn>
                    <a:cxn ang="0">
                      <a:pos x="84" y="63"/>
                    </a:cxn>
                    <a:cxn ang="0">
                      <a:pos x="84" y="65"/>
                    </a:cxn>
                    <a:cxn ang="0">
                      <a:pos x="85" y="69"/>
                    </a:cxn>
                    <a:cxn ang="0">
                      <a:pos x="85" y="73"/>
                    </a:cxn>
                    <a:cxn ang="0">
                      <a:pos x="85" y="76"/>
                    </a:cxn>
                    <a:cxn ang="0">
                      <a:pos x="85" y="78"/>
                    </a:cxn>
                    <a:cxn ang="0">
                      <a:pos x="85" y="81"/>
                    </a:cxn>
                    <a:cxn ang="0">
                      <a:pos x="84" y="85"/>
                    </a:cxn>
                    <a:cxn ang="0">
                      <a:pos x="84" y="89"/>
                    </a:cxn>
                    <a:cxn ang="0">
                      <a:pos x="83" y="91"/>
                    </a:cxn>
                    <a:cxn ang="0">
                      <a:pos x="81" y="93"/>
                    </a:cxn>
                    <a:cxn ang="0">
                      <a:pos x="80" y="97"/>
                    </a:cxn>
                    <a:cxn ang="0">
                      <a:pos x="79" y="99"/>
                    </a:cxn>
                    <a:cxn ang="0">
                      <a:pos x="77" y="102"/>
                    </a:cxn>
                  </a:cxnLst>
                  <a:rect l="0" t="0" r="r" b="b"/>
                  <a:pathLst>
                    <a:path w="85" h="103">
                      <a:moveTo>
                        <a:pt x="0" y="1"/>
                      </a:moveTo>
                      <a:lnTo>
                        <a:pt x="0" y="1"/>
                      </a:lnTo>
                      <a:lnTo>
                        <a:pt x="3" y="1"/>
                      </a:lnTo>
                      <a:lnTo>
                        <a:pt x="5" y="1"/>
                      </a:lnTo>
                      <a:lnTo>
                        <a:pt x="8" y="1"/>
                      </a:lnTo>
                      <a:lnTo>
                        <a:pt x="12" y="0"/>
                      </a:lnTo>
                      <a:lnTo>
                        <a:pt x="15" y="0"/>
                      </a:lnTo>
                      <a:lnTo>
                        <a:pt x="17" y="0"/>
                      </a:lnTo>
                      <a:lnTo>
                        <a:pt x="20" y="1"/>
                      </a:lnTo>
                      <a:lnTo>
                        <a:pt x="22" y="1"/>
                      </a:lnTo>
                      <a:lnTo>
                        <a:pt x="22" y="1"/>
                      </a:lnTo>
                      <a:lnTo>
                        <a:pt x="25" y="1"/>
                      </a:lnTo>
                      <a:lnTo>
                        <a:pt x="29" y="3"/>
                      </a:lnTo>
                      <a:lnTo>
                        <a:pt x="32" y="4"/>
                      </a:lnTo>
                      <a:lnTo>
                        <a:pt x="34" y="4"/>
                      </a:lnTo>
                      <a:lnTo>
                        <a:pt x="37" y="5"/>
                      </a:lnTo>
                      <a:lnTo>
                        <a:pt x="41" y="6"/>
                      </a:lnTo>
                      <a:lnTo>
                        <a:pt x="43" y="8"/>
                      </a:lnTo>
                      <a:lnTo>
                        <a:pt x="46" y="9"/>
                      </a:lnTo>
                      <a:lnTo>
                        <a:pt x="46" y="9"/>
                      </a:lnTo>
                      <a:lnTo>
                        <a:pt x="49" y="10"/>
                      </a:lnTo>
                      <a:lnTo>
                        <a:pt x="51" y="12"/>
                      </a:lnTo>
                      <a:lnTo>
                        <a:pt x="54" y="14"/>
                      </a:lnTo>
                      <a:lnTo>
                        <a:pt x="56" y="16"/>
                      </a:lnTo>
                      <a:lnTo>
                        <a:pt x="59" y="18"/>
                      </a:lnTo>
                      <a:lnTo>
                        <a:pt x="60" y="21"/>
                      </a:lnTo>
                      <a:lnTo>
                        <a:pt x="63" y="23"/>
                      </a:lnTo>
                      <a:lnTo>
                        <a:pt x="66" y="26"/>
                      </a:lnTo>
                      <a:lnTo>
                        <a:pt x="66" y="26"/>
                      </a:lnTo>
                      <a:lnTo>
                        <a:pt x="68" y="27"/>
                      </a:lnTo>
                      <a:lnTo>
                        <a:pt x="70" y="30"/>
                      </a:lnTo>
                      <a:lnTo>
                        <a:pt x="72" y="33"/>
                      </a:lnTo>
                      <a:lnTo>
                        <a:pt x="74" y="37"/>
                      </a:lnTo>
                      <a:lnTo>
                        <a:pt x="75" y="39"/>
                      </a:lnTo>
                      <a:lnTo>
                        <a:pt x="77" y="42"/>
                      </a:lnTo>
                      <a:lnTo>
                        <a:pt x="79" y="44"/>
                      </a:lnTo>
                      <a:lnTo>
                        <a:pt x="80" y="47"/>
                      </a:lnTo>
                      <a:lnTo>
                        <a:pt x="80" y="47"/>
                      </a:lnTo>
                      <a:lnTo>
                        <a:pt x="80" y="50"/>
                      </a:lnTo>
                      <a:lnTo>
                        <a:pt x="81" y="51"/>
                      </a:lnTo>
                      <a:lnTo>
                        <a:pt x="81" y="54"/>
                      </a:lnTo>
                      <a:lnTo>
                        <a:pt x="83" y="55"/>
                      </a:lnTo>
                      <a:lnTo>
                        <a:pt x="83" y="57"/>
                      </a:lnTo>
                      <a:lnTo>
                        <a:pt x="84" y="59"/>
                      </a:lnTo>
                      <a:lnTo>
                        <a:pt x="84" y="61"/>
                      </a:lnTo>
                      <a:lnTo>
                        <a:pt x="84" y="63"/>
                      </a:lnTo>
                      <a:lnTo>
                        <a:pt x="84" y="63"/>
                      </a:lnTo>
                      <a:lnTo>
                        <a:pt x="84" y="65"/>
                      </a:lnTo>
                      <a:lnTo>
                        <a:pt x="85" y="67"/>
                      </a:lnTo>
                      <a:lnTo>
                        <a:pt x="85" y="69"/>
                      </a:lnTo>
                      <a:lnTo>
                        <a:pt x="85" y="71"/>
                      </a:lnTo>
                      <a:lnTo>
                        <a:pt x="85" y="73"/>
                      </a:lnTo>
                      <a:lnTo>
                        <a:pt x="85" y="74"/>
                      </a:lnTo>
                      <a:lnTo>
                        <a:pt x="85" y="76"/>
                      </a:lnTo>
                      <a:lnTo>
                        <a:pt x="85" y="78"/>
                      </a:lnTo>
                      <a:lnTo>
                        <a:pt x="85" y="78"/>
                      </a:lnTo>
                      <a:lnTo>
                        <a:pt x="85" y="80"/>
                      </a:lnTo>
                      <a:lnTo>
                        <a:pt x="85" y="81"/>
                      </a:lnTo>
                      <a:lnTo>
                        <a:pt x="85" y="84"/>
                      </a:lnTo>
                      <a:lnTo>
                        <a:pt x="84" y="85"/>
                      </a:lnTo>
                      <a:lnTo>
                        <a:pt x="84" y="86"/>
                      </a:lnTo>
                      <a:lnTo>
                        <a:pt x="84" y="89"/>
                      </a:lnTo>
                      <a:lnTo>
                        <a:pt x="83" y="90"/>
                      </a:lnTo>
                      <a:lnTo>
                        <a:pt x="83" y="91"/>
                      </a:lnTo>
                      <a:lnTo>
                        <a:pt x="83" y="91"/>
                      </a:lnTo>
                      <a:lnTo>
                        <a:pt x="81" y="93"/>
                      </a:lnTo>
                      <a:lnTo>
                        <a:pt x="81" y="94"/>
                      </a:lnTo>
                      <a:lnTo>
                        <a:pt x="80" y="97"/>
                      </a:lnTo>
                      <a:lnTo>
                        <a:pt x="80" y="98"/>
                      </a:lnTo>
                      <a:lnTo>
                        <a:pt x="79" y="99"/>
                      </a:lnTo>
                      <a:lnTo>
                        <a:pt x="79" y="101"/>
                      </a:lnTo>
                      <a:lnTo>
                        <a:pt x="77" y="102"/>
                      </a:lnTo>
                      <a:lnTo>
                        <a:pt x="76" y="103"/>
                      </a:lnTo>
                    </a:path>
                  </a:pathLst>
                </a:custGeom>
                <a:noFill/>
                <a:ln w="1588">
                  <a:solidFill>
                    <a:srgbClr val="404040"/>
                  </a:solidFill>
                  <a:prstDash val="solid"/>
                  <a:round/>
                  <a:headEnd/>
                  <a:tailEnd/>
                </a:ln>
              </p:spPr>
              <p:txBody>
                <a:bodyPr/>
                <a:lstStyle/>
                <a:p>
                  <a:endParaRPr lang="pl-PL">
                    <a:latin typeface="+mn-lt"/>
                  </a:endParaRPr>
                </a:p>
              </p:txBody>
            </p:sp>
            <p:sp>
              <p:nvSpPr>
                <p:cNvPr id="136537" name="Freeform 345"/>
                <p:cNvSpPr>
                  <a:spLocks/>
                </p:cNvSpPr>
                <p:nvPr/>
              </p:nvSpPr>
              <p:spPr bwMode="auto">
                <a:xfrm>
                  <a:off x="4572" y="1883"/>
                  <a:ext cx="150" cy="108"/>
                </a:xfrm>
                <a:custGeom>
                  <a:avLst/>
                  <a:gdLst/>
                  <a:ahLst/>
                  <a:cxnLst>
                    <a:cxn ang="0">
                      <a:pos x="33" y="100"/>
                    </a:cxn>
                    <a:cxn ang="0">
                      <a:pos x="0" y="108"/>
                    </a:cxn>
                    <a:cxn ang="0">
                      <a:pos x="23" y="91"/>
                    </a:cxn>
                    <a:cxn ang="0">
                      <a:pos x="126" y="15"/>
                    </a:cxn>
                    <a:cxn ang="0">
                      <a:pos x="150" y="0"/>
                    </a:cxn>
                    <a:cxn ang="0">
                      <a:pos x="33" y="100"/>
                    </a:cxn>
                  </a:cxnLst>
                  <a:rect l="0" t="0" r="r" b="b"/>
                  <a:pathLst>
                    <a:path w="150" h="108">
                      <a:moveTo>
                        <a:pt x="33" y="100"/>
                      </a:moveTo>
                      <a:lnTo>
                        <a:pt x="0" y="108"/>
                      </a:lnTo>
                      <a:lnTo>
                        <a:pt x="23" y="91"/>
                      </a:lnTo>
                      <a:lnTo>
                        <a:pt x="126" y="15"/>
                      </a:lnTo>
                      <a:lnTo>
                        <a:pt x="150" y="0"/>
                      </a:lnTo>
                      <a:lnTo>
                        <a:pt x="33" y="100"/>
                      </a:lnTo>
                      <a:close/>
                    </a:path>
                  </a:pathLst>
                </a:custGeom>
                <a:solidFill>
                  <a:srgbClr val="0D0D0D"/>
                </a:solidFill>
                <a:ln w="9525">
                  <a:noFill/>
                  <a:round/>
                  <a:headEnd/>
                  <a:tailEnd/>
                </a:ln>
              </p:spPr>
              <p:txBody>
                <a:bodyPr/>
                <a:lstStyle/>
                <a:p>
                  <a:endParaRPr lang="pl-PL">
                    <a:latin typeface="+mn-lt"/>
                  </a:endParaRPr>
                </a:p>
              </p:txBody>
            </p:sp>
            <p:sp>
              <p:nvSpPr>
                <p:cNvPr id="136538" name="Freeform 346"/>
                <p:cNvSpPr>
                  <a:spLocks/>
                </p:cNvSpPr>
                <p:nvPr/>
              </p:nvSpPr>
              <p:spPr bwMode="auto">
                <a:xfrm>
                  <a:off x="4450" y="1728"/>
                  <a:ext cx="47" cy="44"/>
                </a:xfrm>
                <a:custGeom>
                  <a:avLst/>
                  <a:gdLst/>
                  <a:ahLst/>
                  <a:cxnLst>
                    <a:cxn ang="0">
                      <a:pos x="0" y="1"/>
                    </a:cxn>
                    <a:cxn ang="0">
                      <a:pos x="2" y="0"/>
                    </a:cxn>
                    <a:cxn ang="0">
                      <a:pos x="47" y="43"/>
                    </a:cxn>
                    <a:cxn ang="0">
                      <a:pos x="47" y="44"/>
                    </a:cxn>
                    <a:cxn ang="0">
                      <a:pos x="0" y="1"/>
                    </a:cxn>
                  </a:cxnLst>
                  <a:rect l="0" t="0" r="r" b="b"/>
                  <a:pathLst>
                    <a:path w="47" h="44">
                      <a:moveTo>
                        <a:pt x="0" y="1"/>
                      </a:moveTo>
                      <a:lnTo>
                        <a:pt x="2" y="0"/>
                      </a:lnTo>
                      <a:lnTo>
                        <a:pt x="47" y="43"/>
                      </a:lnTo>
                      <a:lnTo>
                        <a:pt x="47" y="44"/>
                      </a:lnTo>
                      <a:lnTo>
                        <a:pt x="0" y="1"/>
                      </a:lnTo>
                      <a:close/>
                    </a:path>
                  </a:pathLst>
                </a:custGeom>
                <a:solidFill>
                  <a:srgbClr val="1A1F1F"/>
                </a:solidFill>
                <a:ln w="9525">
                  <a:noFill/>
                  <a:round/>
                  <a:headEnd/>
                  <a:tailEnd/>
                </a:ln>
              </p:spPr>
              <p:txBody>
                <a:bodyPr/>
                <a:lstStyle/>
                <a:p>
                  <a:endParaRPr lang="pl-PL">
                    <a:latin typeface="+mn-lt"/>
                  </a:endParaRPr>
                </a:p>
              </p:txBody>
            </p:sp>
            <p:sp>
              <p:nvSpPr>
                <p:cNvPr id="136539" name="Freeform 347"/>
                <p:cNvSpPr>
                  <a:spLocks/>
                </p:cNvSpPr>
                <p:nvPr/>
              </p:nvSpPr>
              <p:spPr bwMode="auto">
                <a:xfrm>
                  <a:off x="4463" y="1730"/>
                  <a:ext cx="135" cy="126"/>
                </a:xfrm>
                <a:custGeom>
                  <a:avLst/>
                  <a:gdLst/>
                  <a:ahLst/>
                  <a:cxnLst>
                    <a:cxn ang="0">
                      <a:pos x="13" y="96"/>
                    </a:cxn>
                    <a:cxn ang="0">
                      <a:pos x="135" y="0"/>
                    </a:cxn>
                    <a:cxn ang="0">
                      <a:pos x="115" y="21"/>
                    </a:cxn>
                    <a:cxn ang="0">
                      <a:pos x="21" y="106"/>
                    </a:cxn>
                    <a:cxn ang="0">
                      <a:pos x="0" y="126"/>
                    </a:cxn>
                    <a:cxn ang="0">
                      <a:pos x="13" y="96"/>
                    </a:cxn>
                  </a:cxnLst>
                  <a:rect l="0" t="0" r="r" b="b"/>
                  <a:pathLst>
                    <a:path w="135" h="126">
                      <a:moveTo>
                        <a:pt x="13" y="96"/>
                      </a:moveTo>
                      <a:lnTo>
                        <a:pt x="135" y="0"/>
                      </a:lnTo>
                      <a:lnTo>
                        <a:pt x="115" y="21"/>
                      </a:lnTo>
                      <a:lnTo>
                        <a:pt x="21" y="106"/>
                      </a:lnTo>
                      <a:lnTo>
                        <a:pt x="0" y="126"/>
                      </a:lnTo>
                      <a:lnTo>
                        <a:pt x="13" y="96"/>
                      </a:lnTo>
                      <a:close/>
                    </a:path>
                  </a:pathLst>
                </a:custGeom>
                <a:solidFill>
                  <a:srgbClr val="0D0D0D"/>
                </a:solidFill>
                <a:ln w="9525">
                  <a:noFill/>
                  <a:round/>
                  <a:headEnd/>
                  <a:tailEnd/>
                </a:ln>
              </p:spPr>
              <p:txBody>
                <a:bodyPr/>
                <a:lstStyle/>
                <a:p>
                  <a:endParaRPr lang="pl-PL">
                    <a:latin typeface="+mn-lt"/>
                  </a:endParaRPr>
                </a:p>
              </p:txBody>
            </p:sp>
            <p:sp>
              <p:nvSpPr>
                <p:cNvPr id="136540" name="Freeform 348"/>
                <p:cNvSpPr>
                  <a:spLocks/>
                </p:cNvSpPr>
                <p:nvPr/>
              </p:nvSpPr>
              <p:spPr bwMode="auto">
                <a:xfrm>
                  <a:off x="4497" y="1510"/>
                  <a:ext cx="382" cy="300"/>
                </a:xfrm>
                <a:custGeom>
                  <a:avLst/>
                  <a:gdLst/>
                  <a:ahLst/>
                  <a:cxnLst>
                    <a:cxn ang="0">
                      <a:pos x="0" y="300"/>
                    </a:cxn>
                    <a:cxn ang="0">
                      <a:pos x="377" y="4"/>
                    </a:cxn>
                    <a:cxn ang="0">
                      <a:pos x="377" y="4"/>
                    </a:cxn>
                    <a:cxn ang="0">
                      <a:pos x="377" y="4"/>
                    </a:cxn>
                    <a:cxn ang="0">
                      <a:pos x="377" y="4"/>
                    </a:cxn>
                    <a:cxn ang="0">
                      <a:pos x="377" y="4"/>
                    </a:cxn>
                    <a:cxn ang="0">
                      <a:pos x="378" y="3"/>
                    </a:cxn>
                    <a:cxn ang="0">
                      <a:pos x="378" y="3"/>
                    </a:cxn>
                    <a:cxn ang="0">
                      <a:pos x="380" y="3"/>
                    </a:cxn>
                    <a:cxn ang="0">
                      <a:pos x="380" y="3"/>
                    </a:cxn>
                    <a:cxn ang="0">
                      <a:pos x="380" y="3"/>
                    </a:cxn>
                    <a:cxn ang="0">
                      <a:pos x="380" y="2"/>
                    </a:cxn>
                    <a:cxn ang="0">
                      <a:pos x="380" y="2"/>
                    </a:cxn>
                    <a:cxn ang="0">
                      <a:pos x="381" y="2"/>
                    </a:cxn>
                    <a:cxn ang="0">
                      <a:pos x="381" y="2"/>
                    </a:cxn>
                    <a:cxn ang="0">
                      <a:pos x="381" y="2"/>
                    </a:cxn>
                    <a:cxn ang="0">
                      <a:pos x="382" y="0"/>
                    </a:cxn>
                    <a:cxn ang="0">
                      <a:pos x="382" y="0"/>
                    </a:cxn>
                    <a:cxn ang="0">
                      <a:pos x="6" y="296"/>
                    </a:cxn>
                    <a:cxn ang="0">
                      <a:pos x="6" y="296"/>
                    </a:cxn>
                    <a:cxn ang="0">
                      <a:pos x="6" y="296"/>
                    </a:cxn>
                    <a:cxn ang="0">
                      <a:pos x="6" y="297"/>
                    </a:cxn>
                    <a:cxn ang="0">
                      <a:pos x="4" y="297"/>
                    </a:cxn>
                    <a:cxn ang="0">
                      <a:pos x="4" y="297"/>
                    </a:cxn>
                    <a:cxn ang="0">
                      <a:pos x="4" y="297"/>
                    </a:cxn>
                    <a:cxn ang="0">
                      <a:pos x="3" y="297"/>
                    </a:cxn>
                    <a:cxn ang="0">
                      <a:pos x="3" y="297"/>
                    </a:cxn>
                    <a:cxn ang="0">
                      <a:pos x="3" y="299"/>
                    </a:cxn>
                    <a:cxn ang="0">
                      <a:pos x="2" y="299"/>
                    </a:cxn>
                    <a:cxn ang="0">
                      <a:pos x="2" y="299"/>
                    </a:cxn>
                    <a:cxn ang="0">
                      <a:pos x="2" y="299"/>
                    </a:cxn>
                    <a:cxn ang="0">
                      <a:pos x="2" y="299"/>
                    </a:cxn>
                    <a:cxn ang="0">
                      <a:pos x="0" y="300"/>
                    </a:cxn>
                    <a:cxn ang="0">
                      <a:pos x="0" y="300"/>
                    </a:cxn>
                    <a:cxn ang="0">
                      <a:pos x="0" y="300"/>
                    </a:cxn>
                  </a:cxnLst>
                  <a:rect l="0" t="0" r="r" b="b"/>
                  <a:pathLst>
                    <a:path w="382" h="300">
                      <a:moveTo>
                        <a:pt x="0" y="300"/>
                      </a:moveTo>
                      <a:lnTo>
                        <a:pt x="377" y="4"/>
                      </a:lnTo>
                      <a:lnTo>
                        <a:pt x="377" y="4"/>
                      </a:lnTo>
                      <a:lnTo>
                        <a:pt x="377" y="4"/>
                      </a:lnTo>
                      <a:lnTo>
                        <a:pt x="377" y="4"/>
                      </a:lnTo>
                      <a:lnTo>
                        <a:pt x="377" y="4"/>
                      </a:lnTo>
                      <a:lnTo>
                        <a:pt x="378" y="3"/>
                      </a:lnTo>
                      <a:lnTo>
                        <a:pt x="378" y="3"/>
                      </a:lnTo>
                      <a:lnTo>
                        <a:pt x="380" y="3"/>
                      </a:lnTo>
                      <a:lnTo>
                        <a:pt x="380" y="3"/>
                      </a:lnTo>
                      <a:lnTo>
                        <a:pt x="380" y="3"/>
                      </a:lnTo>
                      <a:lnTo>
                        <a:pt x="380" y="2"/>
                      </a:lnTo>
                      <a:lnTo>
                        <a:pt x="380" y="2"/>
                      </a:lnTo>
                      <a:lnTo>
                        <a:pt x="381" y="2"/>
                      </a:lnTo>
                      <a:lnTo>
                        <a:pt x="381" y="2"/>
                      </a:lnTo>
                      <a:lnTo>
                        <a:pt x="381" y="2"/>
                      </a:lnTo>
                      <a:lnTo>
                        <a:pt x="382" y="0"/>
                      </a:lnTo>
                      <a:lnTo>
                        <a:pt x="382" y="0"/>
                      </a:lnTo>
                      <a:lnTo>
                        <a:pt x="6" y="296"/>
                      </a:lnTo>
                      <a:lnTo>
                        <a:pt x="6" y="296"/>
                      </a:lnTo>
                      <a:lnTo>
                        <a:pt x="6" y="296"/>
                      </a:lnTo>
                      <a:lnTo>
                        <a:pt x="6" y="297"/>
                      </a:lnTo>
                      <a:lnTo>
                        <a:pt x="4" y="297"/>
                      </a:lnTo>
                      <a:lnTo>
                        <a:pt x="4" y="297"/>
                      </a:lnTo>
                      <a:lnTo>
                        <a:pt x="4" y="297"/>
                      </a:lnTo>
                      <a:lnTo>
                        <a:pt x="3" y="297"/>
                      </a:lnTo>
                      <a:lnTo>
                        <a:pt x="3" y="297"/>
                      </a:lnTo>
                      <a:lnTo>
                        <a:pt x="3" y="299"/>
                      </a:lnTo>
                      <a:lnTo>
                        <a:pt x="2" y="299"/>
                      </a:lnTo>
                      <a:lnTo>
                        <a:pt x="2" y="299"/>
                      </a:lnTo>
                      <a:lnTo>
                        <a:pt x="2" y="299"/>
                      </a:lnTo>
                      <a:lnTo>
                        <a:pt x="2" y="299"/>
                      </a:lnTo>
                      <a:lnTo>
                        <a:pt x="0" y="300"/>
                      </a:lnTo>
                      <a:lnTo>
                        <a:pt x="0" y="300"/>
                      </a:lnTo>
                      <a:lnTo>
                        <a:pt x="0" y="300"/>
                      </a:lnTo>
                      <a:close/>
                    </a:path>
                  </a:pathLst>
                </a:custGeom>
                <a:solidFill>
                  <a:srgbClr val="3D3D3D"/>
                </a:solidFill>
                <a:ln w="9525">
                  <a:noFill/>
                  <a:round/>
                  <a:headEnd/>
                  <a:tailEnd/>
                </a:ln>
              </p:spPr>
              <p:txBody>
                <a:bodyPr/>
                <a:lstStyle/>
                <a:p>
                  <a:endParaRPr lang="pl-PL">
                    <a:latin typeface="+mn-lt"/>
                  </a:endParaRPr>
                </a:p>
              </p:txBody>
            </p:sp>
            <p:sp>
              <p:nvSpPr>
                <p:cNvPr id="136541" name="Freeform 349"/>
                <p:cNvSpPr>
                  <a:spLocks/>
                </p:cNvSpPr>
                <p:nvPr/>
              </p:nvSpPr>
              <p:spPr bwMode="auto">
                <a:xfrm>
                  <a:off x="4503" y="1507"/>
                  <a:ext cx="383" cy="299"/>
                </a:xfrm>
                <a:custGeom>
                  <a:avLst/>
                  <a:gdLst/>
                  <a:ahLst/>
                  <a:cxnLst>
                    <a:cxn ang="0">
                      <a:pos x="0" y="299"/>
                    </a:cxn>
                    <a:cxn ang="0">
                      <a:pos x="376" y="3"/>
                    </a:cxn>
                    <a:cxn ang="0">
                      <a:pos x="376" y="3"/>
                    </a:cxn>
                    <a:cxn ang="0">
                      <a:pos x="378" y="3"/>
                    </a:cxn>
                    <a:cxn ang="0">
                      <a:pos x="378" y="3"/>
                    </a:cxn>
                    <a:cxn ang="0">
                      <a:pos x="379" y="2"/>
                    </a:cxn>
                    <a:cxn ang="0">
                      <a:pos x="379" y="2"/>
                    </a:cxn>
                    <a:cxn ang="0">
                      <a:pos x="379" y="2"/>
                    </a:cxn>
                    <a:cxn ang="0">
                      <a:pos x="379" y="2"/>
                    </a:cxn>
                    <a:cxn ang="0">
                      <a:pos x="379" y="2"/>
                    </a:cxn>
                    <a:cxn ang="0">
                      <a:pos x="380" y="2"/>
                    </a:cxn>
                    <a:cxn ang="0">
                      <a:pos x="380" y="1"/>
                    </a:cxn>
                    <a:cxn ang="0">
                      <a:pos x="382" y="1"/>
                    </a:cxn>
                    <a:cxn ang="0">
                      <a:pos x="382" y="1"/>
                    </a:cxn>
                    <a:cxn ang="0">
                      <a:pos x="382" y="1"/>
                    </a:cxn>
                    <a:cxn ang="0">
                      <a:pos x="383" y="1"/>
                    </a:cxn>
                    <a:cxn ang="0">
                      <a:pos x="383" y="1"/>
                    </a:cxn>
                    <a:cxn ang="0">
                      <a:pos x="383" y="0"/>
                    </a:cxn>
                    <a:cxn ang="0">
                      <a:pos x="7" y="295"/>
                    </a:cxn>
                    <a:cxn ang="0">
                      <a:pos x="7" y="295"/>
                    </a:cxn>
                    <a:cxn ang="0">
                      <a:pos x="6" y="295"/>
                    </a:cxn>
                    <a:cxn ang="0">
                      <a:pos x="6" y="296"/>
                    </a:cxn>
                    <a:cxn ang="0">
                      <a:pos x="6" y="296"/>
                    </a:cxn>
                    <a:cxn ang="0">
                      <a:pos x="5" y="296"/>
                    </a:cxn>
                    <a:cxn ang="0">
                      <a:pos x="5" y="296"/>
                    </a:cxn>
                    <a:cxn ang="0">
                      <a:pos x="5" y="296"/>
                    </a:cxn>
                    <a:cxn ang="0">
                      <a:pos x="3" y="298"/>
                    </a:cxn>
                    <a:cxn ang="0">
                      <a:pos x="3" y="298"/>
                    </a:cxn>
                    <a:cxn ang="0">
                      <a:pos x="3" y="298"/>
                    </a:cxn>
                    <a:cxn ang="0">
                      <a:pos x="2" y="298"/>
                    </a:cxn>
                    <a:cxn ang="0">
                      <a:pos x="2" y="298"/>
                    </a:cxn>
                    <a:cxn ang="0">
                      <a:pos x="2" y="298"/>
                    </a:cxn>
                    <a:cxn ang="0">
                      <a:pos x="1" y="298"/>
                    </a:cxn>
                    <a:cxn ang="0">
                      <a:pos x="1" y="299"/>
                    </a:cxn>
                    <a:cxn ang="0">
                      <a:pos x="0" y="299"/>
                    </a:cxn>
                  </a:cxnLst>
                  <a:rect l="0" t="0" r="r" b="b"/>
                  <a:pathLst>
                    <a:path w="383" h="299">
                      <a:moveTo>
                        <a:pt x="0" y="299"/>
                      </a:moveTo>
                      <a:lnTo>
                        <a:pt x="376" y="3"/>
                      </a:lnTo>
                      <a:lnTo>
                        <a:pt x="376" y="3"/>
                      </a:lnTo>
                      <a:lnTo>
                        <a:pt x="378" y="3"/>
                      </a:lnTo>
                      <a:lnTo>
                        <a:pt x="378" y="3"/>
                      </a:lnTo>
                      <a:lnTo>
                        <a:pt x="379" y="2"/>
                      </a:lnTo>
                      <a:lnTo>
                        <a:pt x="379" y="2"/>
                      </a:lnTo>
                      <a:lnTo>
                        <a:pt x="379" y="2"/>
                      </a:lnTo>
                      <a:lnTo>
                        <a:pt x="379" y="2"/>
                      </a:lnTo>
                      <a:lnTo>
                        <a:pt x="379" y="2"/>
                      </a:lnTo>
                      <a:lnTo>
                        <a:pt x="380" y="2"/>
                      </a:lnTo>
                      <a:lnTo>
                        <a:pt x="380" y="1"/>
                      </a:lnTo>
                      <a:lnTo>
                        <a:pt x="382" y="1"/>
                      </a:lnTo>
                      <a:lnTo>
                        <a:pt x="382" y="1"/>
                      </a:lnTo>
                      <a:lnTo>
                        <a:pt x="382" y="1"/>
                      </a:lnTo>
                      <a:lnTo>
                        <a:pt x="383" y="1"/>
                      </a:lnTo>
                      <a:lnTo>
                        <a:pt x="383" y="1"/>
                      </a:lnTo>
                      <a:lnTo>
                        <a:pt x="383" y="0"/>
                      </a:lnTo>
                      <a:lnTo>
                        <a:pt x="7" y="295"/>
                      </a:lnTo>
                      <a:lnTo>
                        <a:pt x="7" y="295"/>
                      </a:lnTo>
                      <a:lnTo>
                        <a:pt x="6" y="295"/>
                      </a:lnTo>
                      <a:lnTo>
                        <a:pt x="6" y="296"/>
                      </a:lnTo>
                      <a:lnTo>
                        <a:pt x="6" y="296"/>
                      </a:lnTo>
                      <a:lnTo>
                        <a:pt x="5" y="296"/>
                      </a:lnTo>
                      <a:lnTo>
                        <a:pt x="5" y="296"/>
                      </a:lnTo>
                      <a:lnTo>
                        <a:pt x="5" y="296"/>
                      </a:lnTo>
                      <a:lnTo>
                        <a:pt x="3" y="298"/>
                      </a:lnTo>
                      <a:lnTo>
                        <a:pt x="3" y="298"/>
                      </a:lnTo>
                      <a:lnTo>
                        <a:pt x="3" y="298"/>
                      </a:lnTo>
                      <a:lnTo>
                        <a:pt x="2" y="298"/>
                      </a:lnTo>
                      <a:lnTo>
                        <a:pt x="2" y="298"/>
                      </a:lnTo>
                      <a:lnTo>
                        <a:pt x="2" y="298"/>
                      </a:lnTo>
                      <a:lnTo>
                        <a:pt x="1" y="298"/>
                      </a:lnTo>
                      <a:lnTo>
                        <a:pt x="1" y="299"/>
                      </a:lnTo>
                      <a:lnTo>
                        <a:pt x="0" y="299"/>
                      </a:lnTo>
                      <a:close/>
                    </a:path>
                  </a:pathLst>
                </a:custGeom>
                <a:solidFill>
                  <a:srgbClr val="4F4F4F"/>
                </a:solidFill>
                <a:ln w="9525">
                  <a:noFill/>
                  <a:round/>
                  <a:headEnd/>
                  <a:tailEnd/>
                </a:ln>
              </p:spPr>
              <p:txBody>
                <a:bodyPr/>
                <a:lstStyle/>
                <a:p>
                  <a:endParaRPr lang="pl-PL">
                    <a:latin typeface="+mn-lt"/>
                  </a:endParaRPr>
                </a:p>
              </p:txBody>
            </p:sp>
            <p:sp>
              <p:nvSpPr>
                <p:cNvPr id="136542" name="Freeform 350"/>
                <p:cNvSpPr>
                  <a:spLocks/>
                </p:cNvSpPr>
                <p:nvPr/>
              </p:nvSpPr>
              <p:spPr bwMode="auto">
                <a:xfrm>
                  <a:off x="4510" y="1504"/>
                  <a:ext cx="382" cy="298"/>
                </a:xfrm>
                <a:custGeom>
                  <a:avLst/>
                  <a:gdLst/>
                  <a:ahLst/>
                  <a:cxnLst>
                    <a:cxn ang="0">
                      <a:pos x="0" y="298"/>
                    </a:cxn>
                    <a:cxn ang="0">
                      <a:pos x="376" y="3"/>
                    </a:cxn>
                    <a:cxn ang="0">
                      <a:pos x="376" y="3"/>
                    </a:cxn>
                    <a:cxn ang="0">
                      <a:pos x="377" y="3"/>
                    </a:cxn>
                    <a:cxn ang="0">
                      <a:pos x="377" y="3"/>
                    </a:cxn>
                    <a:cxn ang="0">
                      <a:pos x="377" y="3"/>
                    </a:cxn>
                    <a:cxn ang="0">
                      <a:pos x="379" y="3"/>
                    </a:cxn>
                    <a:cxn ang="0">
                      <a:pos x="379" y="3"/>
                    </a:cxn>
                    <a:cxn ang="0">
                      <a:pos x="379" y="3"/>
                    </a:cxn>
                    <a:cxn ang="0">
                      <a:pos x="380" y="3"/>
                    </a:cxn>
                    <a:cxn ang="0">
                      <a:pos x="380" y="3"/>
                    </a:cxn>
                    <a:cxn ang="0">
                      <a:pos x="380" y="1"/>
                    </a:cxn>
                    <a:cxn ang="0">
                      <a:pos x="381" y="1"/>
                    </a:cxn>
                    <a:cxn ang="0">
                      <a:pos x="381" y="1"/>
                    </a:cxn>
                    <a:cxn ang="0">
                      <a:pos x="381" y="1"/>
                    </a:cxn>
                    <a:cxn ang="0">
                      <a:pos x="382" y="1"/>
                    </a:cxn>
                    <a:cxn ang="0">
                      <a:pos x="382" y="1"/>
                    </a:cxn>
                    <a:cxn ang="0">
                      <a:pos x="382" y="0"/>
                    </a:cxn>
                    <a:cxn ang="0">
                      <a:pos x="7" y="296"/>
                    </a:cxn>
                    <a:cxn ang="0">
                      <a:pos x="7" y="296"/>
                    </a:cxn>
                    <a:cxn ang="0">
                      <a:pos x="7" y="296"/>
                    </a:cxn>
                    <a:cxn ang="0">
                      <a:pos x="6" y="297"/>
                    </a:cxn>
                    <a:cxn ang="0">
                      <a:pos x="6" y="297"/>
                    </a:cxn>
                    <a:cxn ang="0">
                      <a:pos x="4" y="297"/>
                    </a:cxn>
                    <a:cxn ang="0">
                      <a:pos x="4" y="297"/>
                    </a:cxn>
                    <a:cxn ang="0">
                      <a:pos x="4" y="297"/>
                    </a:cxn>
                    <a:cxn ang="0">
                      <a:pos x="4" y="297"/>
                    </a:cxn>
                    <a:cxn ang="0">
                      <a:pos x="3" y="297"/>
                    </a:cxn>
                    <a:cxn ang="0">
                      <a:pos x="3" y="297"/>
                    </a:cxn>
                    <a:cxn ang="0">
                      <a:pos x="3" y="298"/>
                    </a:cxn>
                    <a:cxn ang="0">
                      <a:pos x="2" y="298"/>
                    </a:cxn>
                    <a:cxn ang="0">
                      <a:pos x="2" y="298"/>
                    </a:cxn>
                    <a:cxn ang="0">
                      <a:pos x="2" y="298"/>
                    </a:cxn>
                    <a:cxn ang="0">
                      <a:pos x="0" y="298"/>
                    </a:cxn>
                    <a:cxn ang="0">
                      <a:pos x="0" y="298"/>
                    </a:cxn>
                  </a:cxnLst>
                  <a:rect l="0" t="0" r="r" b="b"/>
                  <a:pathLst>
                    <a:path w="382" h="298">
                      <a:moveTo>
                        <a:pt x="0" y="298"/>
                      </a:moveTo>
                      <a:lnTo>
                        <a:pt x="376" y="3"/>
                      </a:lnTo>
                      <a:lnTo>
                        <a:pt x="376" y="3"/>
                      </a:lnTo>
                      <a:lnTo>
                        <a:pt x="377" y="3"/>
                      </a:lnTo>
                      <a:lnTo>
                        <a:pt x="377" y="3"/>
                      </a:lnTo>
                      <a:lnTo>
                        <a:pt x="377" y="3"/>
                      </a:lnTo>
                      <a:lnTo>
                        <a:pt x="379" y="3"/>
                      </a:lnTo>
                      <a:lnTo>
                        <a:pt x="379" y="3"/>
                      </a:lnTo>
                      <a:lnTo>
                        <a:pt x="379" y="3"/>
                      </a:lnTo>
                      <a:lnTo>
                        <a:pt x="380" y="3"/>
                      </a:lnTo>
                      <a:lnTo>
                        <a:pt x="380" y="3"/>
                      </a:lnTo>
                      <a:lnTo>
                        <a:pt x="380" y="1"/>
                      </a:lnTo>
                      <a:lnTo>
                        <a:pt x="381" y="1"/>
                      </a:lnTo>
                      <a:lnTo>
                        <a:pt x="381" y="1"/>
                      </a:lnTo>
                      <a:lnTo>
                        <a:pt x="381" y="1"/>
                      </a:lnTo>
                      <a:lnTo>
                        <a:pt x="382" y="1"/>
                      </a:lnTo>
                      <a:lnTo>
                        <a:pt x="382" y="1"/>
                      </a:lnTo>
                      <a:lnTo>
                        <a:pt x="382" y="0"/>
                      </a:lnTo>
                      <a:lnTo>
                        <a:pt x="7" y="296"/>
                      </a:lnTo>
                      <a:lnTo>
                        <a:pt x="7" y="296"/>
                      </a:lnTo>
                      <a:lnTo>
                        <a:pt x="7" y="296"/>
                      </a:lnTo>
                      <a:lnTo>
                        <a:pt x="6" y="297"/>
                      </a:lnTo>
                      <a:lnTo>
                        <a:pt x="6" y="297"/>
                      </a:lnTo>
                      <a:lnTo>
                        <a:pt x="4" y="297"/>
                      </a:lnTo>
                      <a:lnTo>
                        <a:pt x="4" y="297"/>
                      </a:lnTo>
                      <a:lnTo>
                        <a:pt x="4" y="297"/>
                      </a:lnTo>
                      <a:lnTo>
                        <a:pt x="4" y="297"/>
                      </a:lnTo>
                      <a:lnTo>
                        <a:pt x="3" y="297"/>
                      </a:lnTo>
                      <a:lnTo>
                        <a:pt x="3" y="297"/>
                      </a:lnTo>
                      <a:lnTo>
                        <a:pt x="3" y="298"/>
                      </a:lnTo>
                      <a:lnTo>
                        <a:pt x="2" y="298"/>
                      </a:lnTo>
                      <a:lnTo>
                        <a:pt x="2" y="298"/>
                      </a:lnTo>
                      <a:lnTo>
                        <a:pt x="2" y="298"/>
                      </a:lnTo>
                      <a:lnTo>
                        <a:pt x="0" y="298"/>
                      </a:lnTo>
                      <a:lnTo>
                        <a:pt x="0" y="298"/>
                      </a:lnTo>
                      <a:close/>
                    </a:path>
                  </a:pathLst>
                </a:custGeom>
                <a:solidFill>
                  <a:srgbClr val="616161"/>
                </a:solidFill>
                <a:ln w="9525">
                  <a:noFill/>
                  <a:round/>
                  <a:headEnd/>
                  <a:tailEnd/>
                </a:ln>
              </p:spPr>
              <p:txBody>
                <a:bodyPr/>
                <a:lstStyle/>
                <a:p>
                  <a:endParaRPr lang="pl-PL">
                    <a:latin typeface="+mn-lt"/>
                  </a:endParaRPr>
                </a:p>
              </p:txBody>
            </p:sp>
            <p:sp>
              <p:nvSpPr>
                <p:cNvPr id="136543" name="Freeform 351"/>
                <p:cNvSpPr>
                  <a:spLocks/>
                </p:cNvSpPr>
                <p:nvPr/>
              </p:nvSpPr>
              <p:spPr bwMode="auto">
                <a:xfrm>
                  <a:off x="4517" y="1504"/>
                  <a:ext cx="378" cy="296"/>
                </a:xfrm>
                <a:custGeom>
                  <a:avLst/>
                  <a:gdLst/>
                  <a:ahLst/>
                  <a:cxnLst>
                    <a:cxn ang="0">
                      <a:pos x="0" y="296"/>
                    </a:cxn>
                    <a:cxn ang="0">
                      <a:pos x="375" y="0"/>
                    </a:cxn>
                    <a:cxn ang="0">
                      <a:pos x="375" y="0"/>
                    </a:cxn>
                    <a:cxn ang="0">
                      <a:pos x="375" y="0"/>
                    </a:cxn>
                    <a:cxn ang="0">
                      <a:pos x="375" y="0"/>
                    </a:cxn>
                    <a:cxn ang="0">
                      <a:pos x="375" y="0"/>
                    </a:cxn>
                    <a:cxn ang="0">
                      <a:pos x="377" y="0"/>
                    </a:cxn>
                    <a:cxn ang="0">
                      <a:pos x="377" y="0"/>
                    </a:cxn>
                    <a:cxn ang="0">
                      <a:pos x="377" y="0"/>
                    </a:cxn>
                    <a:cxn ang="0">
                      <a:pos x="377" y="0"/>
                    </a:cxn>
                    <a:cxn ang="0">
                      <a:pos x="377" y="0"/>
                    </a:cxn>
                    <a:cxn ang="0">
                      <a:pos x="377" y="0"/>
                    </a:cxn>
                    <a:cxn ang="0">
                      <a:pos x="377" y="0"/>
                    </a:cxn>
                    <a:cxn ang="0">
                      <a:pos x="378" y="0"/>
                    </a:cxn>
                    <a:cxn ang="0">
                      <a:pos x="378" y="0"/>
                    </a:cxn>
                    <a:cxn ang="0">
                      <a:pos x="378" y="0"/>
                    </a:cxn>
                    <a:cxn ang="0">
                      <a:pos x="378" y="0"/>
                    </a:cxn>
                    <a:cxn ang="0">
                      <a:pos x="378" y="0"/>
                    </a:cxn>
                    <a:cxn ang="0">
                      <a:pos x="3" y="296"/>
                    </a:cxn>
                    <a:cxn ang="0">
                      <a:pos x="3" y="296"/>
                    </a:cxn>
                    <a:cxn ang="0">
                      <a:pos x="3" y="296"/>
                    </a:cxn>
                    <a:cxn ang="0">
                      <a:pos x="3" y="296"/>
                    </a:cxn>
                    <a:cxn ang="0">
                      <a:pos x="3" y="296"/>
                    </a:cxn>
                    <a:cxn ang="0">
                      <a:pos x="3" y="296"/>
                    </a:cxn>
                    <a:cxn ang="0">
                      <a:pos x="1" y="296"/>
                    </a:cxn>
                    <a:cxn ang="0">
                      <a:pos x="1" y="296"/>
                    </a:cxn>
                    <a:cxn ang="0">
                      <a:pos x="1" y="296"/>
                    </a:cxn>
                    <a:cxn ang="0">
                      <a:pos x="1" y="296"/>
                    </a:cxn>
                    <a:cxn ang="0">
                      <a:pos x="1" y="296"/>
                    </a:cxn>
                    <a:cxn ang="0">
                      <a:pos x="1" y="296"/>
                    </a:cxn>
                    <a:cxn ang="0">
                      <a:pos x="1" y="296"/>
                    </a:cxn>
                    <a:cxn ang="0">
                      <a:pos x="1" y="296"/>
                    </a:cxn>
                    <a:cxn ang="0">
                      <a:pos x="0" y="296"/>
                    </a:cxn>
                    <a:cxn ang="0">
                      <a:pos x="0" y="296"/>
                    </a:cxn>
                    <a:cxn ang="0">
                      <a:pos x="0" y="296"/>
                    </a:cxn>
                  </a:cxnLst>
                  <a:rect l="0" t="0" r="r" b="b"/>
                  <a:pathLst>
                    <a:path w="378" h="296">
                      <a:moveTo>
                        <a:pt x="0" y="296"/>
                      </a:moveTo>
                      <a:lnTo>
                        <a:pt x="375" y="0"/>
                      </a:lnTo>
                      <a:lnTo>
                        <a:pt x="375" y="0"/>
                      </a:lnTo>
                      <a:lnTo>
                        <a:pt x="375" y="0"/>
                      </a:lnTo>
                      <a:lnTo>
                        <a:pt x="375" y="0"/>
                      </a:lnTo>
                      <a:lnTo>
                        <a:pt x="375" y="0"/>
                      </a:lnTo>
                      <a:lnTo>
                        <a:pt x="377" y="0"/>
                      </a:lnTo>
                      <a:lnTo>
                        <a:pt x="377" y="0"/>
                      </a:lnTo>
                      <a:lnTo>
                        <a:pt x="377" y="0"/>
                      </a:lnTo>
                      <a:lnTo>
                        <a:pt x="377" y="0"/>
                      </a:lnTo>
                      <a:lnTo>
                        <a:pt x="377" y="0"/>
                      </a:lnTo>
                      <a:lnTo>
                        <a:pt x="377" y="0"/>
                      </a:lnTo>
                      <a:lnTo>
                        <a:pt x="377" y="0"/>
                      </a:lnTo>
                      <a:lnTo>
                        <a:pt x="378" y="0"/>
                      </a:lnTo>
                      <a:lnTo>
                        <a:pt x="378" y="0"/>
                      </a:lnTo>
                      <a:lnTo>
                        <a:pt x="378" y="0"/>
                      </a:lnTo>
                      <a:lnTo>
                        <a:pt x="378" y="0"/>
                      </a:lnTo>
                      <a:lnTo>
                        <a:pt x="378" y="0"/>
                      </a:lnTo>
                      <a:lnTo>
                        <a:pt x="3" y="296"/>
                      </a:lnTo>
                      <a:lnTo>
                        <a:pt x="3" y="296"/>
                      </a:lnTo>
                      <a:lnTo>
                        <a:pt x="3" y="296"/>
                      </a:lnTo>
                      <a:lnTo>
                        <a:pt x="3" y="296"/>
                      </a:lnTo>
                      <a:lnTo>
                        <a:pt x="3" y="296"/>
                      </a:lnTo>
                      <a:lnTo>
                        <a:pt x="3" y="296"/>
                      </a:lnTo>
                      <a:lnTo>
                        <a:pt x="1" y="296"/>
                      </a:lnTo>
                      <a:lnTo>
                        <a:pt x="1" y="296"/>
                      </a:lnTo>
                      <a:lnTo>
                        <a:pt x="1" y="296"/>
                      </a:lnTo>
                      <a:lnTo>
                        <a:pt x="1" y="296"/>
                      </a:lnTo>
                      <a:lnTo>
                        <a:pt x="1" y="296"/>
                      </a:lnTo>
                      <a:lnTo>
                        <a:pt x="1" y="296"/>
                      </a:lnTo>
                      <a:lnTo>
                        <a:pt x="1" y="296"/>
                      </a:lnTo>
                      <a:lnTo>
                        <a:pt x="1" y="296"/>
                      </a:lnTo>
                      <a:lnTo>
                        <a:pt x="0" y="296"/>
                      </a:lnTo>
                      <a:lnTo>
                        <a:pt x="0" y="296"/>
                      </a:lnTo>
                      <a:lnTo>
                        <a:pt x="0" y="296"/>
                      </a:lnTo>
                      <a:close/>
                    </a:path>
                  </a:pathLst>
                </a:custGeom>
                <a:solidFill>
                  <a:srgbClr val="737373"/>
                </a:solidFill>
                <a:ln w="9525">
                  <a:noFill/>
                  <a:round/>
                  <a:headEnd/>
                  <a:tailEnd/>
                </a:ln>
              </p:spPr>
              <p:txBody>
                <a:bodyPr/>
                <a:lstStyle/>
                <a:p>
                  <a:endParaRPr lang="pl-PL">
                    <a:latin typeface="+mn-lt"/>
                  </a:endParaRPr>
                </a:p>
              </p:txBody>
            </p:sp>
            <p:sp>
              <p:nvSpPr>
                <p:cNvPr id="136544" name="Freeform 352"/>
                <p:cNvSpPr>
                  <a:spLocks/>
                </p:cNvSpPr>
                <p:nvPr/>
              </p:nvSpPr>
              <p:spPr bwMode="auto">
                <a:xfrm>
                  <a:off x="4869" y="1508"/>
                  <a:ext cx="21" cy="10"/>
                </a:xfrm>
                <a:custGeom>
                  <a:avLst/>
                  <a:gdLst/>
                  <a:ahLst/>
                  <a:cxnLst>
                    <a:cxn ang="0">
                      <a:pos x="0" y="10"/>
                    </a:cxn>
                    <a:cxn ang="0">
                      <a:pos x="0" y="10"/>
                    </a:cxn>
                    <a:cxn ang="0">
                      <a:pos x="1" y="9"/>
                    </a:cxn>
                    <a:cxn ang="0">
                      <a:pos x="3" y="8"/>
                    </a:cxn>
                    <a:cxn ang="0">
                      <a:pos x="4" y="8"/>
                    </a:cxn>
                    <a:cxn ang="0">
                      <a:pos x="5" y="6"/>
                    </a:cxn>
                    <a:cxn ang="0">
                      <a:pos x="5" y="6"/>
                    </a:cxn>
                    <a:cxn ang="0">
                      <a:pos x="5" y="6"/>
                    </a:cxn>
                    <a:cxn ang="0">
                      <a:pos x="6" y="6"/>
                    </a:cxn>
                    <a:cxn ang="0">
                      <a:pos x="6" y="6"/>
                    </a:cxn>
                    <a:cxn ang="0">
                      <a:pos x="8" y="5"/>
                    </a:cxn>
                    <a:cxn ang="0">
                      <a:pos x="8" y="5"/>
                    </a:cxn>
                    <a:cxn ang="0">
                      <a:pos x="9" y="5"/>
                    </a:cxn>
                    <a:cxn ang="0">
                      <a:pos x="9" y="5"/>
                    </a:cxn>
                    <a:cxn ang="0">
                      <a:pos x="10" y="4"/>
                    </a:cxn>
                    <a:cxn ang="0">
                      <a:pos x="10" y="4"/>
                    </a:cxn>
                    <a:cxn ang="0">
                      <a:pos x="10" y="4"/>
                    </a:cxn>
                    <a:cxn ang="0">
                      <a:pos x="12" y="4"/>
                    </a:cxn>
                    <a:cxn ang="0">
                      <a:pos x="12" y="4"/>
                    </a:cxn>
                    <a:cxn ang="0">
                      <a:pos x="13" y="2"/>
                    </a:cxn>
                    <a:cxn ang="0">
                      <a:pos x="13" y="2"/>
                    </a:cxn>
                    <a:cxn ang="0">
                      <a:pos x="14" y="2"/>
                    </a:cxn>
                    <a:cxn ang="0">
                      <a:pos x="16" y="2"/>
                    </a:cxn>
                    <a:cxn ang="0">
                      <a:pos x="16" y="1"/>
                    </a:cxn>
                    <a:cxn ang="0">
                      <a:pos x="16" y="1"/>
                    </a:cxn>
                    <a:cxn ang="0">
                      <a:pos x="17" y="1"/>
                    </a:cxn>
                    <a:cxn ang="0">
                      <a:pos x="17" y="1"/>
                    </a:cxn>
                    <a:cxn ang="0">
                      <a:pos x="18" y="1"/>
                    </a:cxn>
                    <a:cxn ang="0">
                      <a:pos x="18" y="0"/>
                    </a:cxn>
                    <a:cxn ang="0">
                      <a:pos x="20" y="0"/>
                    </a:cxn>
                    <a:cxn ang="0">
                      <a:pos x="20" y="0"/>
                    </a:cxn>
                    <a:cxn ang="0">
                      <a:pos x="21" y="0"/>
                    </a:cxn>
                    <a:cxn ang="0">
                      <a:pos x="21" y="0"/>
                    </a:cxn>
                  </a:cxnLst>
                  <a:rect l="0" t="0" r="r" b="b"/>
                  <a:pathLst>
                    <a:path w="21" h="10">
                      <a:moveTo>
                        <a:pt x="0" y="10"/>
                      </a:moveTo>
                      <a:lnTo>
                        <a:pt x="0" y="10"/>
                      </a:lnTo>
                      <a:lnTo>
                        <a:pt x="1" y="9"/>
                      </a:lnTo>
                      <a:lnTo>
                        <a:pt x="3" y="8"/>
                      </a:lnTo>
                      <a:lnTo>
                        <a:pt x="4" y="8"/>
                      </a:lnTo>
                      <a:lnTo>
                        <a:pt x="5" y="6"/>
                      </a:lnTo>
                      <a:lnTo>
                        <a:pt x="5" y="6"/>
                      </a:lnTo>
                      <a:lnTo>
                        <a:pt x="5" y="6"/>
                      </a:lnTo>
                      <a:lnTo>
                        <a:pt x="6" y="6"/>
                      </a:lnTo>
                      <a:lnTo>
                        <a:pt x="6" y="6"/>
                      </a:lnTo>
                      <a:lnTo>
                        <a:pt x="8" y="5"/>
                      </a:lnTo>
                      <a:lnTo>
                        <a:pt x="8" y="5"/>
                      </a:lnTo>
                      <a:lnTo>
                        <a:pt x="9" y="5"/>
                      </a:lnTo>
                      <a:lnTo>
                        <a:pt x="9" y="5"/>
                      </a:lnTo>
                      <a:lnTo>
                        <a:pt x="10" y="4"/>
                      </a:lnTo>
                      <a:lnTo>
                        <a:pt x="10" y="4"/>
                      </a:lnTo>
                      <a:lnTo>
                        <a:pt x="10" y="4"/>
                      </a:lnTo>
                      <a:lnTo>
                        <a:pt x="12" y="4"/>
                      </a:lnTo>
                      <a:lnTo>
                        <a:pt x="12" y="4"/>
                      </a:lnTo>
                      <a:lnTo>
                        <a:pt x="13" y="2"/>
                      </a:lnTo>
                      <a:lnTo>
                        <a:pt x="13" y="2"/>
                      </a:lnTo>
                      <a:lnTo>
                        <a:pt x="14" y="2"/>
                      </a:lnTo>
                      <a:lnTo>
                        <a:pt x="16" y="2"/>
                      </a:lnTo>
                      <a:lnTo>
                        <a:pt x="16" y="1"/>
                      </a:lnTo>
                      <a:lnTo>
                        <a:pt x="16" y="1"/>
                      </a:lnTo>
                      <a:lnTo>
                        <a:pt x="17" y="1"/>
                      </a:lnTo>
                      <a:lnTo>
                        <a:pt x="17" y="1"/>
                      </a:lnTo>
                      <a:lnTo>
                        <a:pt x="18" y="1"/>
                      </a:lnTo>
                      <a:lnTo>
                        <a:pt x="18" y="0"/>
                      </a:lnTo>
                      <a:lnTo>
                        <a:pt x="20" y="0"/>
                      </a:lnTo>
                      <a:lnTo>
                        <a:pt x="20" y="0"/>
                      </a:lnTo>
                      <a:lnTo>
                        <a:pt x="21" y="0"/>
                      </a:lnTo>
                      <a:lnTo>
                        <a:pt x="21" y="0"/>
                      </a:lnTo>
                    </a:path>
                  </a:pathLst>
                </a:custGeom>
                <a:noFill/>
                <a:ln w="1588">
                  <a:solidFill>
                    <a:srgbClr val="404040"/>
                  </a:solidFill>
                  <a:prstDash val="solid"/>
                  <a:round/>
                  <a:headEnd/>
                  <a:tailEnd/>
                </a:ln>
              </p:spPr>
              <p:txBody>
                <a:bodyPr/>
                <a:lstStyle/>
                <a:p>
                  <a:endParaRPr lang="pl-PL">
                    <a:latin typeface="+mn-lt"/>
                  </a:endParaRPr>
                </a:p>
              </p:txBody>
            </p:sp>
            <p:sp>
              <p:nvSpPr>
                <p:cNvPr id="136545" name="Freeform 353"/>
                <p:cNvSpPr>
                  <a:spLocks/>
                </p:cNvSpPr>
                <p:nvPr/>
              </p:nvSpPr>
              <p:spPr bwMode="auto">
                <a:xfrm>
                  <a:off x="4841" y="1529"/>
                  <a:ext cx="23" cy="12"/>
                </a:xfrm>
                <a:custGeom>
                  <a:avLst/>
                  <a:gdLst/>
                  <a:ahLst/>
                  <a:cxnLst>
                    <a:cxn ang="0">
                      <a:pos x="0" y="12"/>
                    </a:cxn>
                    <a:cxn ang="0">
                      <a:pos x="0" y="12"/>
                    </a:cxn>
                    <a:cxn ang="0">
                      <a:pos x="0" y="10"/>
                    </a:cxn>
                    <a:cxn ang="0">
                      <a:pos x="2" y="10"/>
                    </a:cxn>
                    <a:cxn ang="0">
                      <a:pos x="2" y="10"/>
                    </a:cxn>
                    <a:cxn ang="0">
                      <a:pos x="3" y="9"/>
                    </a:cxn>
                    <a:cxn ang="0">
                      <a:pos x="3" y="9"/>
                    </a:cxn>
                    <a:cxn ang="0">
                      <a:pos x="4" y="9"/>
                    </a:cxn>
                    <a:cxn ang="0">
                      <a:pos x="4" y="8"/>
                    </a:cxn>
                    <a:cxn ang="0">
                      <a:pos x="6" y="8"/>
                    </a:cxn>
                    <a:cxn ang="0">
                      <a:pos x="6" y="8"/>
                    </a:cxn>
                    <a:cxn ang="0">
                      <a:pos x="6" y="8"/>
                    </a:cxn>
                    <a:cxn ang="0">
                      <a:pos x="7" y="8"/>
                    </a:cxn>
                    <a:cxn ang="0">
                      <a:pos x="7" y="6"/>
                    </a:cxn>
                    <a:cxn ang="0">
                      <a:pos x="8" y="6"/>
                    </a:cxn>
                    <a:cxn ang="0">
                      <a:pos x="8" y="5"/>
                    </a:cxn>
                    <a:cxn ang="0">
                      <a:pos x="10" y="5"/>
                    </a:cxn>
                    <a:cxn ang="0">
                      <a:pos x="10" y="5"/>
                    </a:cxn>
                    <a:cxn ang="0">
                      <a:pos x="11" y="4"/>
                    </a:cxn>
                    <a:cxn ang="0">
                      <a:pos x="11" y="4"/>
                    </a:cxn>
                    <a:cxn ang="0">
                      <a:pos x="11" y="4"/>
                    </a:cxn>
                    <a:cxn ang="0">
                      <a:pos x="12" y="4"/>
                    </a:cxn>
                    <a:cxn ang="0">
                      <a:pos x="12" y="4"/>
                    </a:cxn>
                    <a:cxn ang="0">
                      <a:pos x="13" y="4"/>
                    </a:cxn>
                    <a:cxn ang="0">
                      <a:pos x="13" y="2"/>
                    </a:cxn>
                    <a:cxn ang="0">
                      <a:pos x="15" y="2"/>
                    </a:cxn>
                    <a:cxn ang="0">
                      <a:pos x="15" y="2"/>
                    </a:cxn>
                    <a:cxn ang="0">
                      <a:pos x="16" y="2"/>
                    </a:cxn>
                    <a:cxn ang="0">
                      <a:pos x="16" y="2"/>
                    </a:cxn>
                    <a:cxn ang="0">
                      <a:pos x="16" y="2"/>
                    </a:cxn>
                    <a:cxn ang="0">
                      <a:pos x="17" y="2"/>
                    </a:cxn>
                    <a:cxn ang="0">
                      <a:pos x="19" y="1"/>
                    </a:cxn>
                    <a:cxn ang="0">
                      <a:pos x="19" y="1"/>
                    </a:cxn>
                    <a:cxn ang="0">
                      <a:pos x="20" y="1"/>
                    </a:cxn>
                    <a:cxn ang="0">
                      <a:pos x="20" y="1"/>
                    </a:cxn>
                    <a:cxn ang="0">
                      <a:pos x="21" y="0"/>
                    </a:cxn>
                    <a:cxn ang="0">
                      <a:pos x="23" y="0"/>
                    </a:cxn>
                  </a:cxnLst>
                  <a:rect l="0" t="0" r="r" b="b"/>
                  <a:pathLst>
                    <a:path w="23" h="12">
                      <a:moveTo>
                        <a:pt x="0" y="12"/>
                      </a:moveTo>
                      <a:lnTo>
                        <a:pt x="0" y="12"/>
                      </a:lnTo>
                      <a:lnTo>
                        <a:pt x="0" y="10"/>
                      </a:lnTo>
                      <a:lnTo>
                        <a:pt x="2" y="10"/>
                      </a:lnTo>
                      <a:lnTo>
                        <a:pt x="2" y="10"/>
                      </a:lnTo>
                      <a:lnTo>
                        <a:pt x="3" y="9"/>
                      </a:lnTo>
                      <a:lnTo>
                        <a:pt x="3" y="9"/>
                      </a:lnTo>
                      <a:lnTo>
                        <a:pt x="4" y="9"/>
                      </a:lnTo>
                      <a:lnTo>
                        <a:pt x="4" y="8"/>
                      </a:lnTo>
                      <a:lnTo>
                        <a:pt x="6" y="8"/>
                      </a:lnTo>
                      <a:lnTo>
                        <a:pt x="6" y="8"/>
                      </a:lnTo>
                      <a:lnTo>
                        <a:pt x="6" y="8"/>
                      </a:lnTo>
                      <a:lnTo>
                        <a:pt x="7" y="8"/>
                      </a:lnTo>
                      <a:lnTo>
                        <a:pt x="7" y="6"/>
                      </a:lnTo>
                      <a:lnTo>
                        <a:pt x="8" y="6"/>
                      </a:lnTo>
                      <a:lnTo>
                        <a:pt x="8" y="5"/>
                      </a:lnTo>
                      <a:lnTo>
                        <a:pt x="10" y="5"/>
                      </a:lnTo>
                      <a:lnTo>
                        <a:pt x="10" y="5"/>
                      </a:lnTo>
                      <a:lnTo>
                        <a:pt x="11" y="4"/>
                      </a:lnTo>
                      <a:lnTo>
                        <a:pt x="11" y="4"/>
                      </a:lnTo>
                      <a:lnTo>
                        <a:pt x="11" y="4"/>
                      </a:lnTo>
                      <a:lnTo>
                        <a:pt x="12" y="4"/>
                      </a:lnTo>
                      <a:lnTo>
                        <a:pt x="12" y="4"/>
                      </a:lnTo>
                      <a:lnTo>
                        <a:pt x="13" y="4"/>
                      </a:lnTo>
                      <a:lnTo>
                        <a:pt x="13" y="2"/>
                      </a:lnTo>
                      <a:lnTo>
                        <a:pt x="15" y="2"/>
                      </a:lnTo>
                      <a:lnTo>
                        <a:pt x="15" y="2"/>
                      </a:lnTo>
                      <a:lnTo>
                        <a:pt x="16" y="2"/>
                      </a:lnTo>
                      <a:lnTo>
                        <a:pt x="16" y="2"/>
                      </a:lnTo>
                      <a:lnTo>
                        <a:pt x="16" y="2"/>
                      </a:lnTo>
                      <a:lnTo>
                        <a:pt x="17" y="2"/>
                      </a:lnTo>
                      <a:lnTo>
                        <a:pt x="19" y="1"/>
                      </a:lnTo>
                      <a:lnTo>
                        <a:pt x="19" y="1"/>
                      </a:lnTo>
                      <a:lnTo>
                        <a:pt x="20" y="1"/>
                      </a:lnTo>
                      <a:lnTo>
                        <a:pt x="20" y="1"/>
                      </a:lnTo>
                      <a:lnTo>
                        <a:pt x="21" y="0"/>
                      </a:lnTo>
                      <a:lnTo>
                        <a:pt x="23" y="0"/>
                      </a:lnTo>
                    </a:path>
                  </a:pathLst>
                </a:custGeom>
                <a:noFill/>
                <a:ln w="1588">
                  <a:solidFill>
                    <a:srgbClr val="404040"/>
                  </a:solidFill>
                  <a:prstDash val="solid"/>
                  <a:round/>
                  <a:headEnd/>
                  <a:tailEnd/>
                </a:ln>
              </p:spPr>
              <p:txBody>
                <a:bodyPr/>
                <a:lstStyle/>
                <a:p>
                  <a:endParaRPr lang="pl-PL">
                    <a:latin typeface="+mn-lt"/>
                  </a:endParaRPr>
                </a:p>
              </p:txBody>
            </p:sp>
            <p:sp>
              <p:nvSpPr>
                <p:cNvPr id="136546" name="Freeform 354"/>
                <p:cNvSpPr>
                  <a:spLocks/>
                </p:cNvSpPr>
                <p:nvPr/>
              </p:nvSpPr>
              <p:spPr bwMode="auto">
                <a:xfrm>
                  <a:off x="4837" y="1533"/>
                  <a:ext cx="23" cy="10"/>
                </a:xfrm>
                <a:custGeom>
                  <a:avLst/>
                  <a:gdLst/>
                  <a:ahLst/>
                  <a:cxnLst>
                    <a:cxn ang="0">
                      <a:pos x="0" y="10"/>
                    </a:cxn>
                    <a:cxn ang="0">
                      <a:pos x="0" y="10"/>
                    </a:cxn>
                    <a:cxn ang="0">
                      <a:pos x="2" y="9"/>
                    </a:cxn>
                    <a:cxn ang="0">
                      <a:pos x="2" y="9"/>
                    </a:cxn>
                    <a:cxn ang="0">
                      <a:pos x="3" y="9"/>
                    </a:cxn>
                    <a:cxn ang="0">
                      <a:pos x="3" y="8"/>
                    </a:cxn>
                    <a:cxn ang="0">
                      <a:pos x="4" y="8"/>
                    </a:cxn>
                    <a:cxn ang="0">
                      <a:pos x="4" y="8"/>
                    </a:cxn>
                    <a:cxn ang="0">
                      <a:pos x="6" y="6"/>
                    </a:cxn>
                    <a:cxn ang="0">
                      <a:pos x="6" y="6"/>
                    </a:cxn>
                    <a:cxn ang="0">
                      <a:pos x="6" y="6"/>
                    </a:cxn>
                    <a:cxn ang="0">
                      <a:pos x="7" y="6"/>
                    </a:cxn>
                    <a:cxn ang="0">
                      <a:pos x="7" y="6"/>
                    </a:cxn>
                    <a:cxn ang="0">
                      <a:pos x="8" y="5"/>
                    </a:cxn>
                    <a:cxn ang="0">
                      <a:pos x="8" y="5"/>
                    </a:cxn>
                    <a:cxn ang="0">
                      <a:pos x="10" y="5"/>
                    </a:cxn>
                    <a:cxn ang="0">
                      <a:pos x="10" y="5"/>
                    </a:cxn>
                    <a:cxn ang="0">
                      <a:pos x="11" y="4"/>
                    </a:cxn>
                    <a:cxn ang="0">
                      <a:pos x="11" y="4"/>
                    </a:cxn>
                    <a:cxn ang="0">
                      <a:pos x="11" y="4"/>
                    </a:cxn>
                    <a:cxn ang="0">
                      <a:pos x="12" y="4"/>
                    </a:cxn>
                    <a:cxn ang="0">
                      <a:pos x="12" y="4"/>
                    </a:cxn>
                    <a:cxn ang="0">
                      <a:pos x="14" y="2"/>
                    </a:cxn>
                    <a:cxn ang="0">
                      <a:pos x="14" y="2"/>
                    </a:cxn>
                    <a:cxn ang="0">
                      <a:pos x="15" y="2"/>
                    </a:cxn>
                    <a:cxn ang="0">
                      <a:pos x="15" y="2"/>
                    </a:cxn>
                    <a:cxn ang="0">
                      <a:pos x="16" y="1"/>
                    </a:cxn>
                    <a:cxn ang="0">
                      <a:pos x="16" y="1"/>
                    </a:cxn>
                    <a:cxn ang="0">
                      <a:pos x="16" y="1"/>
                    </a:cxn>
                    <a:cxn ang="0">
                      <a:pos x="17" y="1"/>
                    </a:cxn>
                    <a:cxn ang="0">
                      <a:pos x="17" y="1"/>
                    </a:cxn>
                    <a:cxn ang="0">
                      <a:pos x="19" y="0"/>
                    </a:cxn>
                    <a:cxn ang="0">
                      <a:pos x="19" y="0"/>
                    </a:cxn>
                    <a:cxn ang="0">
                      <a:pos x="20" y="0"/>
                    </a:cxn>
                    <a:cxn ang="0">
                      <a:pos x="21" y="0"/>
                    </a:cxn>
                    <a:cxn ang="0">
                      <a:pos x="21" y="0"/>
                    </a:cxn>
                    <a:cxn ang="0">
                      <a:pos x="23" y="0"/>
                    </a:cxn>
                  </a:cxnLst>
                  <a:rect l="0" t="0" r="r" b="b"/>
                  <a:pathLst>
                    <a:path w="23" h="10">
                      <a:moveTo>
                        <a:pt x="0" y="10"/>
                      </a:moveTo>
                      <a:lnTo>
                        <a:pt x="0" y="10"/>
                      </a:lnTo>
                      <a:lnTo>
                        <a:pt x="2" y="9"/>
                      </a:lnTo>
                      <a:lnTo>
                        <a:pt x="2" y="9"/>
                      </a:lnTo>
                      <a:lnTo>
                        <a:pt x="3" y="9"/>
                      </a:lnTo>
                      <a:lnTo>
                        <a:pt x="3" y="8"/>
                      </a:lnTo>
                      <a:lnTo>
                        <a:pt x="4" y="8"/>
                      </a:lnTo>
                      <a:lnTo>
                        <a:pt x="4" y="8"/>
                      </a:lnTo>
                      <a:lnTo>
                        <a:pt x="6" y="6"/>
                      </a:lnTo>
                      <a:lnTo>
                        <a:pt x="6" y="6"/>
                      </a:lnTo>
                      <a:lnTo>
                        <a:pt x="6" y="6"/>
                      </a:lnTo>
                      <a:lnTo>
                        <a:pt x="7" y="6"/>
                      </a:lnTo>
                      <a:lnTo>
                        <a:pt x="7" y="6"/>
                      </a:lnTo>
                      <a:lnTo>
                        <a:pt x="8" y="5"/>
                      </a:lnTo>
                      <a:lnTo>
                        <a:pt x="8" y="5"/>
                      </a:lnTo>
                      <a:lnTo>
                        <a:pt x="10" y="5"/>
                      </a:lnTo>
                      <a:lnTo>
                        <a:pt x="10" y="5"/>
                      </a:lnTo>
                      <a:lnTo>
                        <a:pt x="11" y="4"/>
                      </a:lnTo>
                      <a:lnTo>
                        <a:pt x="11" y="4"/>
                      </a:lnTo>
                      <a:lnTo>
                        <a:pt x="11" y="4"/>
                      </a:lnTo>
                      <a:lnTo>
                        <a:pt x="12" y="4"/>
                      </a:lnTo>
                      <a:lnTo>
                        <a:pt x="12" y="4"/>
                      </a:lnTo>
                      <a:lnTo>
                        <a:pt x="14" y="2"/>
                      </a:lnTo>
                      <a:lnTo>
                        <a:pt x="14" y="2"/>
                      </a:lnTo>
                      <a:lnTo>
                        <a:pt x="15" y="2"/>
                      </a:lnTo>
                      <a:lnTo>
                        <a:pt x="15" y="2"/>
                      </a:lnTo>
                      <a:lnTo>
                        <a:pt x="16" y="1"/>
                      </a:lnTo>
                      <a:lnTo>
                        <a:pt x="16" y="1"/>
                      </a:lnTo>
                      <a:lnTo>
                        <a:pt x="16" y="1"/>
                      </a:lnTo>
                      <a:lnTo>
                        <a:pt x="17" y="1"/>
                      </a:lnTo>
                      <a:lnTo>
                        <a:pt x="17" y="1"/>
                      </a:lnTo>
                      <a:lnTo>
                        <a:pt x="19" y="0"/>
                      </a:lnTo>
                      <a:lnTo>
                        <a:pt x="19" y="0"/>
                      </a:lnTo>
                      <a:lnTo>
                        <a:pt x="20" y="0"/>
                      </a:lnTo>
                      <a:lnTo>
                        <a:pt x="21" y="0"/>
                      </a:lnTo>
                      <a:lnTo>
                        <a:pt x="21" y="0"/>
                      </a:lnTo>
                      <a:lnTo>
                        <a:pt x="23" y="0"/>
                      </a:lnTo>
                    </a:path>
                  </a:pathLst>
                </a:custGeom>
                <a:noFill/>
                <a:ln w="1588">
                  <a:solidFill>
                    <a:srgbClr val="404040"/>
                  </a:solidFill>
                  <a:prstDash val="solid"/>
                  <a:round/>
                  <a:headEnd/>
                  <a:tailEnd/>
                </a:ln>
              </p:spPr>
              <p:txBody>
                <a:bodyPr/>
                <a:lstStyle/>
                <a:p>
                  <a:endParaRPr lang="pl-PL">
                    <a:latin typeface="+mn-lt"/>
                  </a:endParaRPr>
                </a:p>
              </p:txBody>
            </p:sp>
            <p:sp>
              <p:nvSpPr>
                <p:cNvPr id="136547" name="Freeform 355"/>
                <p:cNvSpPr>
                  <a:spLocks/>
                </p:cNvSpPr>
                <p:nvPr/>
              </p:nvSpPr>
              <p:spPr bwMode="auto">
                <a:xfrm>
                  <a:off x="4807" y="1556"/>
                  <a:ext cx="21" cy="12"/>
                </a:xfrm>
                <a:custGeom>
                  <a:avLst/>
                  <a:gdLst/>
                  <a:ahLst/>
                  <a:cxnLst>
                    <a:cxn ang="0">
                      <a:pos x="0" y="12"/>
                    </a:cxn>
                    <a:cxn ang="0">
                      <a:pos x="0" y="12"/>
                    </a:cxn>
                    <a:cxn ang="0">
                      <a:pos x="2" y="11"/>
                    </a:cxn>
                    <a:cxn ang="0">
                      <a:pos x="2" y="9"/>
                    </a:cxn>
                    <a:cxn ang="0">
                      <a:pos x="3" y="8"/>
                    </a:cxn>
                    <a:cxn ang="0">
                      <a:pos x="4" y="8"/>
                    </a:cxn>
                    <a:cxn ang="0">
                      <a:pos x="4" y="8"/>
                    </a:cxn>
                    <a:cxn ang="0">
                      <a:pos x="4" y="8"/>
                    </a:cxn>
                    <a:cxn ang="0">
                      <a:pos x="6" y="7"/>
                    </a:cxn>
                    <a:cxn ang="0">
                      <a:pos x="6" y="7"/>
                    </a:cxn>
                    <a:cxn ang="0">
                      <a:pos x="7" y="7"/>
                    </a:cxn>
                    <a:cxn ang="0">
                      <a:pos x="7" y="5"/>
                    </a:cxn>
                    <a:cxn ang="0">
                      <a:pos x="8" y="5"/>
                    </a:cxn>
                    <a:cxn ang="0">
                      <a:pos x="10" y="4"/>
                    </a:cxn>
                    <a:cxn ang="0">
                      <a:pos x="10" y="4"/>
                    </a:cxn>
                    <a:cxn ang="0">
                      <a:pos x="10" y="4"/>
                    </a:cxn>
                    <a:cxn ang="0">
                      <a:pos x="10" y="4"/>
                    </a:cxn>
                    <a:cxn ang="0">
                      <a:pos x="11" y="4"/>
                    </a:cxn>
                    <a:cxn ang="0">
                      <a:pos x="12" y="4"/>
                    </a:cxn>
                    <a:cxn ang="0">
                      <a:pos x="12" y="3"/>
                    </a:cxn>
                    <a:cxn ang="0">
                      <a:pos x="13" y="3"/>
                    </a:cxn>
                    <a:cxn ang="0">
                      <a:pos x="13" y="3"/>
                    </a:cxn>
                    <a:cxn ang="0">
                      <a:pos x="15" y="3"/>
                    </a:cxn>
                    <a:cxn ang="0">
                      <a:pos x="16" y="3"/>
                    </a:cxn>
                    <a:cxn ang="0">
                      <a:pos x="16" y="3"/>
                    </a:cxn>
                    <a:cxn ang="0">
                      <a:pos x="16" y="3"/>
                    </a:cxn>
                    <a:cxn ang="0">
                      <a:pos x="17" y="2"/>
                    </a:cxn>
                    <a:cxn ang="0">
                      <a:pos x="17" y="2"/>
                    </a:cxn>
                    <a:cxn ang="0">
                      <a:pos x="19" y="2"/>
                    </a:cxn>
                    <a:cxn ang="0">
                      <a:pos x="19" y="2"/>
                    </a:cxn>
                    <a:cxn ang="0">
                      <a:pos x="20" y="0"/>
                    </a:cxn>
                    <a:cxn ang="0">
                      <a:pos x="20" y="0"/>
                    </a:cxn>
                    <a:cxn ang="0">
                      <a:pos x="21" y="0"/>
                    </a:cxn>
                  </a:cxnLst>
                  <a:rect l="0" t="0" r="r" b="b"/>
                  <a:pathLst>
                    <a:path w="21" h="12">
                      <a:moveTo>
                        <a:pt x="0" y="12"/>
                      </a:moveTo>
                      <a:lnTo>
                        <a:pt x="0" y="12"/>
                      </a:lnTo>
                      <a:lnTo>
                        <a:pt x="2" y="11"/>
                      </a:lnTo>
                      <a:lnTo>
                        <a:pt x="2" y="9"/>
                      </a:lnTo>
                      <a:lnTo>
                        <a:pt x="3" y="8"/>
                      </a:lnTo>
                      <a:lnTo>
                        <a:pt x="4" y="8"/>
                      </a:lnTo>
                      <a:lnTo>
                        <a:pt x="4" y="8"/>
                      </a:lnTo>
                      <a:lnTo>
                        <a:pt x="4" y="8"/>
                      </a:lnTo>
                      <a:lnTo>
                        <a:pt x="6" y="7"/>
                      </a:lnTo>
                      <a:lnTo>
                        <a:pt x="6" y="7"/>
                      </a:lnTo>
                      <a:lnTo>
                        <a:pt x="7" y="7"/>
                      </a:lnTo>
                      <a:lnTo>
                        <a:pt x="7" y="5"/>
                      </a:lnTo>
                      <a:lnTo>
                        <a:pt x="8" y="5"/>
                      </a:lnTo>
                      <a:lnTo>
                        <a:pt x="10" y="4"/>
                      </a:lnTo>
                      <a:lnTo>
                        <a:pt x="10" y="4"/>
                      </a:lnTo>
                      <a:lnTo>
                        <a:pt x="10" y="4"/>
                      </a:lnTo>
                      <a:lnTo>
                        <a:pt x="10" y="4"/>
                      </a:lnTo>
                      <a:lnTo>
                        <a:pt x="11" y="4"/>
                      </a:lnTo>
                      <a:lnTo>
                        <a:pt x="12" y="4"/>
                      </a:lnTo>
                      <a:lnTo>
                        <a:pt x="12" y="3"/>
                      </a:lnTo>
                      <a:lnTo>
                        <a:pt x="13" y="3"/>
                      </a:lnTo>
                      <a:lnTo>
                        <a:pt x="13" y="3"/>
                      </a:lnTo>
                      <a:lnTo>
                        <a:pt x="15" y="3"/>
                      </a:lnTo>
                      <a:lnTo>
                        <a:pt x="16" y="3"/>
                      </a:lnTo>
                      <a:lnTo>
                        <a:pt x="16" y="3"/>
                      </a:lnTo>
                      <a:lnTo>
                        <a:pt x="16" y="3"/>
                      </a:lnTo>
                      <a:lnTo>
                        <a:pt x="17" y="2"/>
                      </a:lnTo>
                      <a:lnTo>
                        <a:pt x="17" y="2"/>
                      </a:lnTo>
                      <a:lnTo>
                        <a:pt x="19" y="2"/>
                      </a:lnTo>
                      <a:lnTo>
                        <a:pt x="19" y="2"/>
                      </a:lnTo>
                      <a:lnTo>
                        <a:pt x="20" y="0"/>
                      </a:lnTo>
                      <a:lnTo>
                        <a:pt x="20" y="0"/>
                      </a:lnTo>
                      <a:lnTo>
                        <a:pt x="21" y="0"/>
                      </a:lnTo>
                    </a:path>
                  </a:pathLst>
                </a:custGeom>
                <a:noFill/>
                <a:ln w="1588">
                  <a:solidFill>
                    <a:srgbClr val="404040"/>
                  </a:solidFill>
                  <a:prstDash val="solid"/>
                  <a:round/>
                  <a:headEnd/>
                  <a:tailEnd/>
                </a:ln>
              </p:spPr>
              <p:txBody>
                <a:bodyPr/>
                <a:lstStyle/>
                <a:p>
                  <a:endParaRPr lang="pl-PL">
                    <a:latin typeface="+mn-lt"/>
                  </a:endParaRPr>
                </a:p>
              </p:txBody>
            </p:sp>
            <p:sp>
              <p:nvSpPr>
                <p:cNvPr id="136548" name="Freeform 356"/>
                <p:cNvSpPr>
                  <a:spLocks/>
                </p:cNvSpPr>
                <p:nvPr/>
              </p:nvSpPr>
              <p:spPr bwMode="auto">
                <a:xfrm>
                  <a:off x="4769" y="1585"/>
                  <a:ext cx="23" cy="10"/>
                </a:xfrm>
                <a:custGeom>
                  <a:avLst/>
                  <a:gdLst/>
                  <a:ahLst/>
                  <a:cxnLst>
                    <a:cxn ang="0">
                      <a:pos x="0" y="10"/>
                    </a:cxn>
                    <a:cxn ang="0">
                      <a:pos x="0" y="10"/>
                    </a:cxn>
                    <a:cxn ang="0">
                      <a:pos x="2" y="10"/>
                    </a:cxn>
                    <a:cxn ang="0">
                      <a:pos x="2" y="10"/>
                    </a:cxn>
                    <a:cxn ang="0">
                      <a:pos x="3" y="9"/>
                    </a:cxn>
                    <a:cxn ang="0">
                      <a:pos x="3" y="9"/>
                    </a:cxn>
                    <a:cxn ang="0">
                      <a:pos x="4" y="9"/>
                    </a:cxn>
                    <a:cxn ang="0">
                      <a:pos x="4" y="8"/>
                    </a:cxn>
                    <a:cxn ang="0">
                      <a:pos x="6" y="8"/>
                    </a:cxn>
                    <a:cxn ang="0">
                      <a:pos x="6" y="7"/>
                    </a:cxn>
                    <a:cxn ang="0">
                      <a:pos x="6" y="7"/>
                    </a:cxn>
                    <a:cxn ang="0">
                      <a:pos x="7" y="7"/>
                    </a:cxn>
                    <a:cxn ang="0">
                      <a:pos x="7" y="7"/>
                    </a:cxn>
                    <a:cxn ang="0">
                      <a:pos x="8" y="7"/>
                    </a:cxn>
                    <a:cxn ang="0">
                      <a:pos x="8" y="5"/>
                    </a:cxn>
                    <a:cxn ang="0">
                      <a:pos x="10" y="5"/>
                    </a:cxn>
                    <a:cxn ang="0">
                      <a:pos x="10" y="5"/>
                    </a:cxn>
                    <a:cxn ang="0">
                      <a:pos x="11" y="5"/>
                    </a:cxn>
                    <a:cxn ang="0">
                      <a:pos x="11" y="4"/>
                    </a:cxn>
                    <a:cxn ang="0">
                      <a:pos x="11" y="4"/>
                    </a:cxn>
                    <a:cxn ang="0">
                      <a:pos x="12" y="4"/>
                    </a:cxn>
                    <a:cxn ang="0">
                      <a:pos x="12" y="4"/>
                    </a:cxn>
                    <a:cxn ang="0">
                      <a:pos x="14" y="4"/>
                    </a:cxn>
                    <a:cxn ang="0">
                      <a:pos x="15" y="3"/>
                    </a:cxn>
                    <a:cxn ang="0">
                      <a:pos x="15" y="3"/>
                    </a:cxn>
                    <a:cxn ang="0">
                      <a:pos x="15" y="3"/>
                    </a:cxn>
                    <a:cxn ang="0">
                      <a:pos x="16" y="3"/>
                    </a:cxn>
                    <a:cxn ang="0">
                      <a:pos x="17" y="1"/>
                    </a:cxn>
                    <a:cxn ang="0">
                      <a:pos x="17" y="1"/>
                    </a:cxn>
                    <a:cxn ang="0">
                      <a:pos x="17" y="1"/>
                    </a:cxn>
                    <a:cxn ang="0">
                      <a:pos x="19" y="1"/>
                    </a:cxn>
                    <a:cxn ang="0">
                      <a:pos x="19" y="1"/>
                    </a:cxn>
                    <a:cxn ang="0">
                      <a:pos x="20" y="1"/>
                    </a:cxn>
                    <a:cxn ang="0">
                      <a:pos x="20" y="1"/>
                    </a:cxn>
                    <a:cxn ang="0">
                      <a:pos x="21" y="0"/>
                    </a:cxn>
                    <a:cxn ang="0">
                      <a:pos x="23" y="0"/>
                    </a:cxn>
                    <a:cxn ang="0">
                      <a:pos x="23" y="0"/>
                    </a:cxn>
                  </a:cxnLst>
                  <a:rect l="0" t="0" r="r" b="b"/>
                  <a:pathLst>
                    <a:path w="23" h="10">
                      <a:moveTo>
                        <a:pt x="0" y="10"/>
                      </a:moveTo>
                      <a:lnTo>
                        <a:pt x="0" y="10"/>
                      </a:lnTo>
                      <a:lnTo>
                        <a:pt x="2" y="10"/>
                      </a:lnTo>
                      <a:lnTo>
                        <a:pt x="2" y="10"/>
                      </a:lnTo>
                      <a:lnTo>
                        <a:pt x="3" y="9"/>
                      </a:lnTo>
                      <a:lnTo>
                        <a:pt x="3" y="9"/>
                      </a:lnTo>
                      <a:lnTo>
                        <a:pt x="4" y="9"/>
                      </a:lnTo>
                      <a:lnTo>
                        <a:pt x="4" y="8"/>
                      </a:lnTo>
                      <a:lnTo>
                        <a:pt x="6" y="8"/>
                      </a:lnTo>
                      <a:lnTo>
                        <a:pt x="6" y="7"/>
                      </a:lnTo>
                      <a:lnTo>
                        <a:pt x="6" y="7"/>
                      </a:lnTo>
                      <a:lnTo>
                        <a:pt x="7" y="7"/>
                      </a:lnTo>
                      <a:lnTo>
                        <a:pt x="7" y="7"/>
                      </a:lnTo>
                      <a:lnTo>
                        <a:pt x="8" y="7"/>
                      </a:lnTo>
                      <a:lnTo>
                        <a:pt x="8" y="5"/>
                      </a:lnTo>
                      <a:lnTo>
                        <a:pt x="10" y="5"/>
                      </a:lnTo>
                      <a:lnTo>
                        <a:pt x="10" y="5"/>
                      </a:lnTo>
                      <a:lnTo>
                        <a:pt x="11" y="5"/>
                      </a:lnTo>
                      <a:lnTo>
                        <a:pt x="11" y="4"/>
                      </a:lnTo>
                      <a:lnTo>
                        <a:pt x="11" y="4"/>
                      </a:lnTo>
                      <a:lnTo>
                        <a:pt x="12" y="4"/>
                      </a:lnTo>
                      <a:lnTo>
                        <a:pt x="12" y="4"/>
                      </a:lnTo>
                      <a:lnTo>
                        <a:pt x="14" y="4"/>
                      </a:lnTo>
                      <a:lnTo>
                        <a:pt x="15" y="3"/>
                      </a:lnTo>
                      <a:lnTo>
                        <a:pt x="15" y="3"/>
                      </a:lnTo>
                      <a:lnTo>
                        <a:pt x="15" y="3"/>
                      </a:lnTo>
                      <a:lnTo>
                        <a:pt x="16" y="3"/>
                      </a:lnTo>
                      <a:lnTo>
                        <a:pt x="17" y="1"/>
                      </a:lnTo>
                      <a:lnTo>
                        <a:pt x="17" y="1"/>
                      </a:lnTo>
                      <a:lnTo>
                        <a:pt x="17" y="1"/>
                      </a:lnTo>
                      <a:lnTo>
                        <a:pt x="19" y="1"/>
                      </a:lnTo>
                      <a:lnTo>
                        <a:pt x="19" y="1"/>
                      </a:lnTo>
                      <a:lnTo>
                        <a:pt x="20" y="1"/>
                      </a:lnTo>
                      <a:lnTo>
                        <a:pt x="20" y="1"/>
                      </a:lnTo>
                      <a:lnTo>
                        <a:pt x="21" y="0"/>
                      </a:lnTo>
                      <a:lnTo>
                        <a:pt x="23" y="0"/>
                      </a:lnTo>
                      <a:lnTo>
                        <a:pt x="23" y="0"/>
                      </a:lnTo>
                    </a:path>
                  </a:pathLst>
                </a:custGeom>
                <a:noFill/>
                <a:ln w="1588">
                  <a:solidFill>
                    <a:srgbClr val="404040"/>
                  </a:solidFill>
                  <a:prstDash val="solid"/>
                  <a:round/>
                  <a:headEnd/>
                  <a:tailEnd/>
                </a:ln>
              </p:spPr>
              <p:txBody>
                <a:bodyPr/>
                <a:lstStyle/>
                <a:p>
                  <a:endParaRPr lang="pl-PL">
                    <a:latin typeface="+mn-lt"/>
                  </a:endParaRPr>
                </a:p>
              </p:txBody>
            </p:sp>
            <p:sp>
              <p:nvSpPr>
                <p:cNvPr id="136549" name="Freeform 357"/>
                <p:cNvSpPr>
                  <a:spLocks/>
                </p:cNvSpPr>
                <p:nvPr/>
              </p:nvSpPr>
              <p:spPr bwMode="auto">
                <a:xfrm>
                  <a:off x="4749" y="1602"/>
                  <a:ext cx="20" cy="11"/>
                </a:xfrm>
                <a:custGeom>
                  <a:avLst/>
                  <a:gdLst/>
                  <a:ahLst/>
                  <a:cxnLst>
                    <a:cxn ang="0">
                      <a:pos x="0" y="11"/>
                    </a:cxn>
                    <a:cxn ang="0">
                      <a:pos x="0" y="11"/>
                    </a:cxn>
                    <a:cxn ang="0">
                      <a:pos x="0" y="11"/>
                    </a:cxn>
                    <a:cxn ang="0">
                      <a:pos x="1" y="11"/>
                    </a:cxn>
                    <a:cxn ang="0">
                      <a:pos x="1" y="9"/>
                    </a:cxn>
                    <a:cxn ang="0">
                      <a:pos x="2" y="9"/>
                    </a:cxn>
                    <a:cxn ang="0">
                      <a:pos x="2" y="9"/>
                    </a:cxn>
                    <a:cxn ang="0">
                      <a:pos x="3" y="8"/>
                    </a:cxn>
                    <a:cxn ang="0">
                      <a:pos x="3" y="8"/>
                    </a:cxn>
                    <a:cxn ang="0">
                      <a:pos x="5" y="8"/>
                    </a:cxn>
                    <a:cxn ang="0">
                      <a:pos x="5" y="8"/>
                    </a:cxn>
                    <a:cxn ang="0">
                      <a:pos x="5" y="7"/>
                    </a:cxn>
                    <a:cxn ang="0">
                      <a:pos x="6" y="7"/>
                    </a:cxn>
                    <a:cxn ang="0">
                      <a:pos x="6" y="7"/>
                    </a:cxn>
                    <a:cxn ang="0">
                      <a:pos x="7" y="7"/>
                    </a:cxn>
                    <a:cxn ang="0">
                      <a:pos x="7" y="7"/>
                    </a:cxn>
                    <a:cxn ang="0">
                      <a:pos x="9" y="5"/>
                    </a:cxn>
                    <a:cxn ang="0">
                      <a:pos x="9" y="5"/>
                    </a:cxn>
                    <a:cxn ang="0">
                      <a:pos x="10" y="5"/>
                    </a:cxn>
                    <a:cxn ang="0">
                      <a:pos x="10" y="5"/>
                    </a:cxn>
                    <a:cxn ang="0">
                      <a:pos x="10" y="4"/>
                    </a:cxn>
                    <a:cxn ang="0">
                      <a:pos x="11" y="4"/>
                    </a:cxn>
                    <a:cxn ang="0">
                      <a:pos x="11" y="4"/>
                    </a:cxn>
                    <a:cxn ang="0">
                      <a:pos x="13" y="4"/>
                    </a:cxn>
                    <a:cxn ang="0">
                      <a:pos x="13" y="4"/>
                    </a:cxn>
                    <a:cxn ang="0">
                      <a:pos x="14" y="3"/>
                    </a:cxn>
                    <a:cxn ang="0">
                      <a:pos x="14" y="3"/>
                    </a:cxn>
                    <a:cxn ang="0">
                      <a:pos x="15" y="3"/>
                    </a:cxn>
                    <a:cxn ang="0">
                      <a:pos x="15" y="3"/>
                    </a:cxn>
                    <a:cxn ang="0">
                      <a:pos x="15" y="1"/>
                    </a:cxn>
                    <a:cxn ang="0">
                      <a:pos x="17" y="1"/>
                    </a:cxn>
                    <a:cxn ang="0">
                      <a:pos x="18" y="1"/>
                    </a:cxn>
                    <a:cxn ang="0">
                      <a:pos x="18" y="1"/>
                    </a:cxn>
                    <a:cxn ang="0">
                      <a:pos x="19" y="1"/>
                    </a:cxn>
                    <a:cxn ang="0">
                      <a:pos x="19" y="0"/>
                    </a:cxn>
                    <a:cxn ang="0">
                      <a:pos x="20" y="0"/>
                    </a:cxn>
                    <a:cxn ang="0">
                      <a:pos x="20" y="0"/>
                    </a:cxn>
                  </a:cxnLst>
                  <a:rect l="0" t="0" r="r" b="b"/>
                  <a:pathLst>
                    <a:path w="20" h="11">
                      <a:moveTo>
                        <a:pt x="0" y="11"/>
                      </a:moveTo>
                      <a:lnTo>
                        <a:pt x="0" y="11"/>
                      </a:lnTo>
                      <a:lnTo>
                        <a:pt x="0" y="11"/>
                      </a:lnTo>
                      <a:lnTo>
                        <a:pt x="1" y="11"/>
                      </a:lnTo>
                      <a:lnTo>
                        <a:pt x="1" y="9"/>
                      </a:lnTo>
                      <a:lnTo>
                        <a:pt x="2" y="9"/>
                      </a:lnTo>
                      <a:lnTo>
                        <a:pt x="2" y="9"/>
                      </a:lnTo>
                      <a:lnTo>
                        <a:pt x="3" y="8"/>
                      </a:lnTo>
                      <a:lnTo>
                        <a:pt x="3" y="8"/>
                      </a:lnTo>
                      <a:lnTo>
                        <a:pt x="5" y="8"/>
                      </a:lnTo>
                      <a:lnTo>
                        <a:pt x="5" y="8"/>
                      </a:lnTo>
                      <a:lnTo>
                        <a:pt x="5" y="7"/>
                      </a:lnTo>
                      <a:lnTo>
                        <a:pt x="6" y="7"/>
                      </a:lnTo>
                      <a:lnTo>
                        <a:pt x="6" y="7"/>
                      </a:lnTo>
                      <a:lnTo>
                        <a:pt x="7" y="7"/>
                      </a:lnTo>
                      <a:lnTo>
                        <a:pt x="7" y="7"/>
                      </a:lnTo>
                      <a:lnTo>
                        <a:pt x="9" y="5"/>
                      </a:lnTo>
                      <a:lnTo>
                        <a:pt x="9" y="5"/>
                      </a:lnTo>
                      <a:lnTo>
                        <a:pt x="10" y="5"/>
                      </a:lnTo>
                      <a:lnTo>
                        <a:pt x="10" y="5"/>
                      </a:lnTo>
                      <a:lnTo>
                        <a:pt x="10" y="4"/>
                      </a:lnTo>
                      <a:lnTo>
                        <a:pt x="11" y="4"/>
                      </a:lnTo>
                      <a:lnTo>
                        <a:pt x="11" y="4"/>
                      </a:lnTo>
                      <a:lnTo>
                        <a:pt x="13" y="4"/>
                      </a:lnTo>
                      <a:lnTo>
                        <a:pt x="13" y="4"/>
                      </a:lnTo>
                      <a:lnTo>
                        <a:pt x="14" y="3"/>
                      </a:lnTo>
                      <a:lnTo>
                        <a:pt x="14" y="3"/>
                      </a:lnTo>
                      <a:lnTo>
                        <a:pt x="15" y="3"/>
                      </a:lnTo>
                      <a:lnTo>
                        <a:pt x="15" y="3"/>
                      </a:lnTo>
                      <a:lnTo>
                        <a:pt x="15" y="1"/>
                      </a:lnTo>
                      <a:lnTo>
                        <a:pt x="17" y="1"/>
                      </a:lnTo>
                      <a:lnTo>
                        <a:pt x="18" y="1"/>
                      </a:lnTo>
                      <a:lnTo>
                        <a:pt x="18" y="1"/>
                      </a:lnTo>
                      <a:lnTo>
                        <a:pt x="19" y="1"/>
                      </a:lnTo>
                      <a:lnTo>
                        <a:pt x="19" y="0"/>
                      </a:lnTo>
                      <a:lnTo>
                        <a:pt x="20" y="0"/>
                      </a:lnTo>
                      <a:lnTo>
                        <a:pt x="20" y="0"/>
                      </a:lnTo>
                    </a:path>
                  </a:pathLst>
                </a:custGeom>
                <a:noFill/>
                <a:ln w="1588">
                  <a:solidFill>
                    <a:srgbClr val="404040"/>
                  </a:solidFill>
                  <a:prstDash val="solid"/>
                  <a:round/>
                  <a:headEnd/>
                  <a:tailEnd/>
                </a:ln>
              </p:spPr>
              <p:txBody>
                <a:bodyPr/>
                <a:lstStyle/>
                <a:p>
                  <a:endParaRPr lang="pl-PL">
                    <a:latin typeface="+mn-lt"/>
                  </a:endParaRPr>
                </a:p>
              </p:txBody>
            </p:sp>
            <p:sp>
              <p:nvSpPr>
                <p:cNvPr id="136550" name="Freeform 358"/>
                <p:cNvSpPr>
                  <a:spLocks/>
                </p:cNvSpPr>
                <p:nvPr/>
              </p:nvSpPr>
              <p:spPr bwMode="auto">
                <a:xfrm>
                  <a:off x="4746" y="1605"/>
                  <a:ext cx="21" cy="10"/>
                </a:xfrm>
                <a:custGeom>
                  <a:avLst/>
                  <a:gdLst/>
                  <a:ahLst/>
                  <a:cxnLst>
                    <a:cxn ang="0">
                      <a:pos x="0" y="10"/>
                    </a:cxn>
                    <a:cxn ang="0">
                      <a:pos x="0" y="10"/>
                    </a:cxn>
                    <a:cxn ang="0">
                      <a:pos x="0" y="10"/>
                    </a:cxn>
                    <a:cxn ang="0">
                      <a:pos x="1" y="9"/>
                    </a:cxn>
                    <a:cxn ang="0">
                      <a:pos x="1" y="9"/>
                    </a:cxn>
                    <a:cxn ang="0">
                      <a:pos x="3" y="8"/>
                    </a:cxn>
                    <a:cxn ang="0">
                      <a:pos x="3" y="8"/>
                    </a:cxn>
                    <a:cxn ang="0">
                      <a:pos x="4" y="8"/>
                    </a:cxn>
                    <a:cxn ang="0">
                      <a:pos x="4" y="6"/>
                    </a:cxn>
                    <a:cxn ang="0">
                      <a:pos x="5" y="6"/>
                    </a:cxn>
                    <a:cxn ang="0">
                      <a:pos x="5" y="6"/>
                    </a:cxn>
                    <a:cxn ang="0">
                      <a:pos x="5" y="6"/>
                    </a:cxn>
                    <a:cxn ang="0">
                      <a:pos x="6" y="6"/>
                    </a:cxn>
                    <a:cxn ang="0">
                      <a:pos x="6" y="5"/>
                    </a:cxn>
                    <a:cxn ang="0">
                      <a:pos x="8" y="5"/>
                    </a:cxn>
                    <a:cxn ang="0">
                      <a:pos x="8" y="5"/>
                    </a:cxn>
                    <a:cxn ang="0">
                      <a:pos x="9" y="5"/>
                    </a:cxn>
                    <a:cxn ang="0">
                      <a:pos x="9" y="4"/>
                    </a:cxn>
                    <a:cxn ang="0">
                      <a:pos x="10" y="4"/>
                    </a:cxn>
                    <a:cxn ang="0">
                      <a:pos x="10" y="4"/>
                    </a:cxn>
                    <a:cxn ang="0">
                      <a:pos x="10" y="4"/>
                    </a:cxn>
                    <a:cxn ang="0">
                      <a:pos x="12" y="4"/>
                    </a:cxn>
                    <a:cxn ang="0">
                      <a:pos x="12" y="2"/>
                    </a:cxn>
                    <a:cxn ang="0">
                      <a:pos x="13" y="2"/>
                    </a:cxn>
                    <a:cxn ang="0">
                      <a:pos x="13" y="2"/>
                    </a:cxn>
                    <a:cxn ang="0">
                      <a:pos x="14" y="2"/>
                    </a:cxn>
                    <a:cxn ang="0">
                      <a:pos x="14" y="1"/>
                    </a:cxn>
                    <a:cxn ang="0">
                      <a:pos x="16" y="1"/>
                    </a:cxn>
                    <a:cxn ang="0">
                      <a:pos x="16" y="1"/>
                    </a:cxn>
                    <a:cxn ang="0">
                      <a:pos x="16" y="1"/>
                    </a:cxn>
                    <a:cxn ang="0">
                      <a:pos x="17" y="1"/>
                    </a:cxn>
                    <a:cxn ang="0">
                      <a:pos x="18" y="0"/>
                    </a:cxn>
                    <a:cxn ang="0">
                      <a:pos x="18" y="0"/>
                    </a:cxn>
                    <a:cxn ang="0">
                      <a:pos x="20" y="0"/>
                    </a:cxn>
                    <a:cxn ang="0">
                      <a:pos x="20" y="0"/>
                    </a:cxn>
                    <a:cxn ang="0">
                      <a:pos x="21" y="0"/>
                    </a:cxn>
                    <a:cxn ang="0">
                      <a:pos x="21" y="0"/>
                    </a:cxn>
                  </a:cxnLst>
                  <a:rect l="0" t="0" r="r" b="b"/>
                  <a:pathLst>
                    <a:path w="21" h="10">
                      <a:moveTo>
                        <a:pt x="0" y="10"/>
                      </a:moveTo>
                      <a:lnTo>
                        <a:pt x="0" y="10"/>
                      </a:lnTo>
                      <a:lnTo>
                        <a:pt x="0" y="10"/>
                      </a:lnTo>
                      <a:lnTo>
                        <a:pt x="1" y="9"/>
                      </a:lnTo>
                      <a:lnTo>
                        <a:pt x="1" y="9"/>
                      </a:lnTo>
                      <a:lnTo>
                        <a:pt x="3" y="8"/>
                      </a:lnTo>
                      <a:lnTo>
                        <a:pt x="3" y="8"/>
                      </a:lnTo>
                      <a:lnTo>
                        <a:pt x="4" y="8"/>
                      </a:lnTo>
                      <a:lnTo>
                        <a:pt x="4" y="6"/>
                      </a:lnTo>
                      <a:lnTo>
                        <a:pt x="5" y="6"/>
                      </a:lnTo>
                      <a:lnTo>
                        <a:pt x="5" y="6"/>
                      </a:lnTo>
                      <a:lnTo>
                        <a:pt x="5" y="6"/>
                      </a:lnTo>
                      <a:lnTo>
                        <a:pt x="6" y="6"/>
                      </a:lnTo>
                      <a:lnTo>
                        <a:pt x="6" y="5"/>
                      </a:lnTo>
                      <a:lnTo>
                        <a:pt x="8" y="5"/>
                      </a:lnTo>
                      <a:lnTo>
                        <a:pt x="8" y="5"/>
                      </a:lnTo>
                      <a:lnTo>
                        <a:pt x="9" y="5"/>
                      </a:lnTo>
                      <a:lnTo>
                        <a:pt x="9" y="4"/>
                      </a:lnTo>
                      <a:lnTo>
                        <a:pt x="10" y="4"/>
                      </a:lnTo>
                      <a:lnTo>
                        <a:pt x="10" y="4"/>
                      </a:lnTo>
                      <a:lnTo>
                        <a:pt x="10" y="4"/>
                      </a:lnTo>
                      <a:lnTo>
                        <a:pt x="12" y="4"/>
                      </a:lnTo>
                      <a:lnTo>
                        <a:pt x="12" y="2"/>
                      </a:lnTo>
                      <a:lnTo>
                        <a:pt x="13" y="2"/>
                      </a:lnTo>
                      <a:lnTo>
                        <a:pt x="13" y="2"/>
                      </a:lnTo>
                      <a:lnTo>
                        <a:pt x="14" y="2"/>
                      </a:lnTo>
                      <a:lnTo>
                        <a:pt x="14" y="1"/>
                      </a:lnTo>
                      <a:lnTo>
                        <a:pt x="16" y="1"/>
                      </a:lnTo>
                      <a:lnTo>
                        <a:pt x="16" y="1"/>
                      </a:lnTo>
                      <a:lnTo>
                        <a:pt x="16" y="1"/>
                      </a:lnTo>
                      <a:lnTo>
                        <a:pt x="17" y="1"/>
                      </a:lnTo>
                      <a:lnTo>
                        <a:pt x="18" y="0"/>
                      </a:lnTo>
                      <a:lnTo>
                        <a:pt x="18" y="0"/>
                      </a:lnTo>
                      <a:lnTo>
                        <a:pt x="20" y="0"/>
                      </a:lnTo>
                      <a:lnTo>
                        <a:pt x="20" y="0"/>
                      </a:lnTo>
                      <a:lnTo>
                        <a:pt x="21" y="0"/>
                      </a:lnTo>
                      <a:lnTo>
                        <a:pt x="21" y="0"/>
                      </a:lnTo>
                    </a:path>
                  </a:pathLst>
                </a:custGeom>
                <a:noFill/>
                <a:ln w="1588">
                  <a:solidFill>
                    <a:srgbClr val="404040"/>
                  </a:solidFill>
                  <a:prstDash val="solid"/>
                  <a:round/>
                  <a:headEnd/>
                  <a:tailEnd/>
                </a:ln>
              </p:spPr>
              <p:txBody>
                <a:bodyPr/>
                <a:lstStyle/>
                <a:p>
                  <a:endParaRPr lang="pl-PL">
                    <a:latin typeface="+mn-lt"/>
                  </a:endParaRPr>
                </a:p>
              </p:txBody>
            </p:sp>
            <p:sp>
              <p:nvSpPr>
                <p:cNvPr id="136551" name="Freeform 359"/>
                <p:cNvSpPr>
                  <a:spLocks/>
                </p:cNvSpPr>
                <p:nvPr/>
              </p:nvSpPr>
              <p:spPr bwMode="auto">
                <a:xfrm>
                  <a:off x="4698" y="1643"/>
                  <a:ext cx="20" cy="10"/>
                </a:xfrm>
                <a:custGeom>
                  <a:avLst/>
                  <a:gdLst/>
                  <a:ahLst/>
                  <a:cxnLst>
                    <a:cxn ang="0">
                      <a:pos x="0" y="10"/>
                    </a:cxn>
                    <a:cxn ang="0">
                      <a:pos x="0" y="10"/>
                    </a:cxn>
                    <a:cxn ang="0">
                      <a:pos x="1" y="9"/>
                    </a:cxn>
                    <a:cxn ang="0">
                      <a:pos x="2" y="9"/>
                    </a:cxn>
                    <a:cxn ang="0">
                      <a:pos x="2" y="7"/>
                    </a:cxn>
                    <a:cxn ang="0">
                      <a:pos x="3" y="7"/>
                    </a:cxn>
                    <a:cxn ang="0">
                      <a:pos x="3" y="7"/>
                    </a:cxn>
                    <a:cxn ang="0">
                      <a:pos x="5" y="6"/>
                    </a:cxn>
                    <a:cxn ang="0">
                      <a:pos x="5" y="6"/>
                    </a:cxn>
                    <a:cxn ang="0">
                      <a:pos x="6" y="6"/>
                    </a:cxn>
                    <a:cxn ang="0">
                      <a:pos x="6" y="5"/>
                    </a:cxn>
                    <a:cxn ang="0">
                      <a:pos x="7" y="5"/>
                    </a:cxn>
                    <a:cxn ang="0">
                      <a:pos x="7" y="4"/>
                    </a:cxn>
                    <a:cxn ang="0">
                      <a:pos x="9" y="4"/>
                    </a:cxn>
                    <a:cxn ang="0">
                      <a:pos x="10" y="4"/>
                    </a:cxn>
                    <a:cxn ang="0">
                      <a:pos x="10" y="4"/>
                    </a:cxn>
                    <a:cxn ang="0">
                      <a:pos x="10" y="4"/>
                    </a:cxn>
                    <a:cxn ang="0">
                      <a:pos x="11" y="2"/>
                    </a:cxn>
                    <a:cxn ang="0">
                      <a:pos x="11" y="2"/>
                    </a:cxn>
                    <a:cxn ang="0">
                      <a:pos x="13" y="2"/>
                    </a:cxn>
                    <a:cxn ang="0">
                      <a:pos x="13" y="2"/>
                    </a:cxn>
                    <a:cxn ang="0">
                      <a:pos x="14" y="2"/>
                    </a:cxn>
                    <a:cxn ang="0">
                      <a:pos x="14" y="2"/>
                    </a:cxn>
                    <a:cxn ang="0">
                      <a:pos x="15" y="2"/>
                    </a:cxn>
                    <a:cxn ang="0">
                      <a:pos x="15" y="2"/>
                    </a:cxn>
                    <a:cxn ang="0">
                      <a:pos x="15" y="1"/>
                    </a:cxn>
                    <a:cxn ang="0">
                      <a:pos x="17" y="1"/>
                    </a:cxn>
                    <a:cxn ang="0">
                      <a:pos x="18" y="1"/>
                    </a:cxn>
                    <a:cxn ang="0">
                      <a:pos x="18" y="1"/>
                    </a:cxn>
                    <a:cxn ang="0">
                      <a:pos x="19" y="0"/>
                    </a:cxn>
                    <a:cxn ang="0">
                      <a:pos x="19" y="0"/>
                    </a:cxn>
                    <a:cxn ang="0">
                      <a:pos x="20" y="0"/>
                    </a:cxn>
                    <a:cxn ang="0">
                      <a:pos x="20" y="0"/>
                    </a:cxn>
                  </a:cxnLst>
                  <a:rect l="0" t="0" r="r" b="b"/>
                  <a:pathLst>
                    <a:path w="20" h="10">
                      <a:moveTo>
                        <a:pt x="0" y="10"/>
                      </a:moveTo>
                      <a:lnTo>
                        <a:pt x="0" y="10"/>
                      </a:lnTo>
                      <a:lnTo>
                        <a:pt x="1" y="9"/>
                      </a:lnTo>
                      <a:lnTo>
                        <a:pt x="2" y="9"/>
                      </a:lnTo>
                      <a:lnTo>
                        <a:pt x="2" y="7"/>
                      </a:lnTo>
                      <a:lnTo>
                        <a:pt x="3" y="7"/>
                      </a:lnTo>
                      <a:lnTo>
                        <a:pt x="3" y="7"/>
                      </a:lnTo>
                      <a:lnTo>
                        <a:pt x="5" y="6"/>
                      </a:lnTo>
                      <a:lnTo>
                        <a:pt x="5" y="6"/>
                      </a:lnTo>
                      <a:lnTo>
                        <a:pt x="6" y="6"/>
                      </a:lnTo>
                      <a:lnTo>
                        <a:pt x="6" y="5"/>
                      </a:lnTo>
                      <a:lnTo>
                        <a:pt x="7" y="5"/>
                      </a:lnTo>
                      <a:lnTo>
                        <a:pt x="7" y="4"/>
                      </a:lnTo>
                      <a:lnTo>
                        <a:pt x="9" y="4"/>
                      </a:lnTo>
                      <a:lnTo>
                        <a:pt x="10" y="4"/>
                      </a:lnTo>
                      <a:lnTo>
                        <a:pt x="10" y="4"/>
                      </a:lnTo>
                      <a:lnTo>
                        <a:pt x="10" y="4"/>
                      </a:lnTo>
                      <a:lnTo>
                        <a:pt x="11" y="2"/>
                      </a:lnTo>
                      <a:lnTo>
                        <a:pt x="11" y="2"/>
                      </a:lnTo>
                      <a:lnTo>
                        <a:pt x="13" y="2"/>
                      </a:lnTo>
                      <a:lnTo>
                        <a:pt x="13" y="2"/>
                      </a:lnTo>
                      <a:lnTo>
                        <a:pt x="14" y="2"/>
                      </a:lnTo>
                      <a:lnTo>
                        <a:pt x="14" y="2"/>
                      </a:lnTo>
                      <a:lnTo>
                        <a:pt x="15" y="2"/>
                      </a:lnTo>
                      <a:lnTo>
                        <a:pt x="15" y="2"/>
                      </a:lnTo>
                      <a:lnTo>
                        <a:pt x="15" y="1"/>
                      </a:lnTo>
                      <a:lnTo>
                        <a:pt x="17" y="1"/>
                      </a:lnTo>
                      <a:lnTo>
                        <a:pt x="18" y="1"/>
                      </a:lnTo>
                      <a:lnTo>
                        <a:pt x="18" y="1"/>
                      </a:lnTo>
                      <a:lnTo>
                        <a:pt x="19" y="0"/>
                      </a:lnTo>
                      <a:lnTo>
                        <a:pt x="19" y="0"/>
                      </a:lnTo>
                      <a:lnTo>
                        <a:pt x="20" y="0"/>
                      </a:lnTo>
                      <a:lnTo>
                        <a:pt x="20" y="0"/>
                      </a:lnTo>
                    </a:path>
                  </a:pathLst>
                </a:custGeom>
                <a:noFill/>
                <a:ln w="1588">
                  <a:solidFill>
                    <a:srgbClr val="404040"/>
                  </a:solidFill>
                  <a:prstDash val="solid"/>
                  <a:round/>
                  <a:headEnd/>
                  <a:tailEnd/>
                </a:ln>
              </p:spPr>
              <p:txBody>
                <a:bodyPr/>
                <a:lstStyle/>
                <a:p>
                  <a:endParaRPr lang="pl-PL">
                    <a:latin typeface="+mn-lt"/>
                  </a:endParaRPr>
                </a:p>
              </p:txBody>
            </p:sp>
            <p:sp>
              <p:nvSpPr>
                <p:cNvPr id="136552" name="Freeform 360"/>
                <p:cNvSpPr>
                  <a:spLocks/>
                </p:cNvSpPr>
                <p:nvPr/>
              </p:nvSpPr>
              <p:spPr bwMode="auto">
                <a:xfrm>
                  <a:off x="4694" y="1645"/>
                  <a:ext cx="22" cy="11"/>
                </a:xfrm>
                <a:custGeom>
                  <a:avLst/>
                  <a:gdLst/>
                  <a:ahLst/>
                  <a:cxnLst>
                    <a:cxn ang="0">
                      <a:pos x="0" y="11"/>
                    </a:cxn>
                    <a:cxn ang="0">
                      <a:pos x="0" y="11"/>
                    </a:cxn>
                    <a:cxn ang="0">
                      <a:pos x="1" y="11"/>
                    </a:cxn>
                    <a:cxn ang="0">
                      <a:pos x="1" y="11"/>
                    </a:cxn>
                    <a:cxn ang="0">
                      <a:pos x="2" y="9"/>
                    </a:cxn>
                    <a:cxn ang="0">
                      <a:pos x="2" y="9"/>
                    </a:cxn>
                    <a:cxn ang="0">
                      <a:pos x="4" y="8"/>
                    </a:cxn>
                    <a:cxn ang="0">
                      <a:pos x="4" y="8"/>
                    </a:cxn>
                    <a:cxn ang="0">
                      <a:pos x="5" y="8"/>
                    </a:cxn>
                    <a:cxn ang="0">
                      <a:pos x="5" y="8"/>
                    </a:cxn>
                    <a:cxn ang="0">
                      <a:pos x="5" y="8"/>
                    </a:cxn>
                    <a:cxn ang="0">
                      <a:pos x="6" y="7"/>
                    </a:cxn>
                    <a:cxn ang="0">
                      <a:pos x="6" y="7"/>
                    </a:cxn>
                    <a:cxn ang="0">
                      <a:pos x="7" y="7"/>
                    </a:cxn>
                    <a:cxn ang="0">
                      <a:pos x="7" y="5"/>
                    </a:cxn>
                    <a:cxn ang="0">
                      <a:pos x="9" y="5"/>
                    </a:cxn>
                    <a:cxn ang="0">
                      <a:pos x="9" y="5"/>
                    </a:cxn>
                    <a:cxn ang="0">
                      <a:pos x="10" y="4"/>
                    </a:cxn>
                    <a:cxn ang="0">
                      <a:pos x="10" y="4"/>
                    </a:cxn>
                    <a:cxn ang="0">
                      <a:pos x="10" y="4"/>
                    </a:cxn>
                    <a:cxn ang="0">
                      <a:pos x="11" y="4"/>
                    </a:cxn>
                    <a:cxn ang="0">
                      <a:pos x="11" y="4"/>
                    </a:cxn>
                    <a:cxn ang="0">
                      <a:pos x="13" y="3"/>
                    </a:cxn>
                    <a:cxn ang="0">
                      <a:pos x="13" y="3"/>
                    </a:cxn>
                    <a:cxn ang="0">
                      <a:pos x="14" y="3"/>
                    </a:cxn>
                    <a:cxn ang="0">
                      <a:pos x="14" y="3"/>
                    </a:cxn>
                    <a:cxn ang="0">
                      <a:pos x="15" y="3"/>
                    </a:cxn>
                    <a:cxn ang="0">
                      <a:pos x="15" y="3"/>
                    </a:cxn>
                    <a:cxn ang="0">
                      <a:pos x="15" y="3"/>
                    </a:cxn>
                    <a:cxn ang="0">
                      <a:pos x="17" y="2"/>
                    </a:cxn>
                    <a:cxn ang="0">
                      <a:pos x="17" y="2"/>
                    </a:cxn>
                    <a:cxn ang="0">
                      <a:pos x="18" y="2"/>
                    </a:cxn>
                    <a:cxn ang="0">
                      <a:pos x="19" y="2"/>
                    </a:cxn>
                    <a:cxn ang="0">
                      <a:pos x="19" y="0"/>
                    </a:cxn>
                    <a:cxn ang="0">
                      <a:pos x="21" y="0"/>
                    </a:cxn>
                    <a:cxn ang="0">
                      <a:pos x="21" y="0"/>
                    </a:cxn>
                    <a:cxn ang="0">
                      <a:pos x="22" y="0"/>
                    </a:cxn>
                  </a:cxnLst>
                  <a:rect l="0" t="0" r="r" b="b"/>
                  <a:pathLst>
                    <a:path w="22" h="11">
                      <a:moveTo>
                        <a:pt x="0" y="11"/>
                      </a:moveTo>
                      <a:lnTo>
                        <a:pt x="0" y="11"/>
                      </a:lnTo>
                      <a:lnTo>
                        <a:pt x="1" y="11"/>
                      </a:lnTo>
                      <a:lnTo>
                        <a:pt x="1" y="11"/>
                      </a:lnTo>
                      <a:lnTo>
                        <a:pt x="2" y="9"/>
                      </a:lnTo>
                      <a:lnTo>
                        <a:pt x="2" y="9"/>
                      </a:lnTo>
                      <a:lnTo>
                        <a:pt x="4" y="8"/>
                      </a:lnTo>
                      <a:lnTo>
                        <a:pt x="4" y="8"/>
                      </a:lnTo>
                      <a:lnTo>
                        <a:pt x="5" y="8"/>
                      </a:lnTo>
                      <a:lnTo>
                        <a:pt x="5" y="8"/>
                      </a:lnTo>
                      <a:lnTo>
                        <a:pt x="5" y="8"/>
                      </a:lnTo>
                      <a:lnTo>
                        <a:pt x="6" y="7"/>
                      </a:lnTo>
                      <a:lnTo>
                        <a:pt x="6" y="7"/>
                      </a:lnTo>
                      <a:lnTo>
                        <a:pt x="7" y="7"/>
                      </a:lnTo>
                      <a:lnTo>
                        <a:pt x="7" y="5"/>
                      </a:lnTo>
                      <a:lnTo>
                        <a:pt x="9" y="5"/>
                      </a:lnTo>
                      <a:lnTo>
                        <a:pt x="9" y="5"/>
                      </a:lnTo>
                      <a:lnTo>
                        <a:pt x="10" y="4"/>
                      </a:lnTo>
                      <a:lnTo>
                        <a:pt x="10" y="4"/>
                      </a:lnTo>
                      <a:lnTo>
                        <a:pt x="10" y="4"/>
                      </a:lnTo>
                      <a:lnTo>
                        <a:pt x="11" y="4"/>
                      </a:lnTo>
                      <a:lnTo>
                        <a:pt x="11" y="4"/>
                      </a:lnTo>
                      <a:lnTo>
                        <a:pt x="13" y="3"/>
                      </a:lnTo>
                      <a:lnTo>
                        <a:pt x="13" y="3"/>
                      </a:lnTo>
                      <a:lnTo>
                        <a:pt x="14" y="3"/>
                      </a:lnTo>
                      <a:lnTo>
                        <a:pt x="14" y="3"/>
                      </a:lnTo>
                      <a:lnTo>
                        <a:pt x="15" y="3"/>
                      </a:lnTo>
                      <a:lnTo>
                        <a:pt x="15" y="3"/>
                      </a:lnTo>
                      <a:lnTo>
                        <a:pt x="15" y="3"/>
                      </a:lnTo>
                      <a:lnTo>
                        <a:pt x="17" y="2"/>
                      </a:lnTo>
                      <a:lnTo>
                        <a:pt x="17" y="2"/>
                      </a:lnTo>
                      <a:lnTo>
                        <a:pt x="18" y="2"/>
                      </a:lnTo>
                      <a:lnTo>
                        <a:pt x="19" y="2"/>
                      </a:lnTo>
                      <a:lnTo>
                        <a:pt x="19" y="0"/>
                      </a:lnTo>
                      <a:lnTo>
                        <a:pt x="21" y="0"/>
                      </a:lnTo>
                      <a:lnTo>
                        <a:pt x="21" y="0"/>
                      </a:lnTo>
                      <a:lnTo>
                        <a:pt x="22" y="0"/>
                      </a:lnTo>
                    </a:path>
                  </a:pathLst>
                </a:custGeom>
                <a:noFill/>
                <a:ln w="1588">
                  <a:solidFill>
                    <a:srgbClr val="404040"/>
                  </a:solidFill>
                  <a:prstDash val="solid"/>
                  <a:round/>
                  <a:headEnd/>
                  <a:tailEnd/>
                </a:ln>
              </p:spPr>
              <p:txBody>
                <a:bodyPr/>
                <a:lstStyle/>
                <a:p>
                  <a:endParaRPr lang="pl-PL">
                    <a:latin typeface="+mn-lt"/>
                  </a:endParaRPr>
                </a:p>
              </p:txBody>
            </p:sp>
            <p:sp>
              <p:nvSpPr>
                <p:cNvPr id="136553" name="Freeform 361"/>
                <p:cNvSpPr>
                  <a:spLocks/>
                </p:cNvSpPr>
                <p:nvPr/>
              </p:nvSpPr>
              <p:spPr bwMode="auto">
                <a:xfrm>
                  <a:off x="4690" y="1648"/>
                  <a:ext cx="23" cy="10"/>
                </a:xfrm>
                <a:custGeom>
                  <a:avLst/>
                  <a:gdLst/>
                  <a:ahLst/>
                  <a:cxnLst>
                    <a:cxn ang="0">
                      <a:pos x="0" y="10"/>
                    </a:cxn>
                    <a:cxn ang="0">
                      <a:pos x="0" y="10"/>
                    </a:cxn>
                    <a:cxn ang="0">
                      <a:pos x="1" y="10"/>
                    </a:cxn>
                    <a:cxn ang="0">
                      <a:pos x="1" y="10"/>
                    </a:cxn>
                    <a:cxn ang="0">
                      <a:pos x="2" y="9"/>
                    </a:cxn>
                    <a:cxn ang="0">
                      <a:pos x="2" y="9"/>
                    </a:cxn>
                    <a:cxn ang="0">
                      <a:pos x="4" y="8"/>
                    </a:cxn>
                    <a:cxn ang="0">
                      <a:pos x="4" y="8"/>
                    </a:cxn>
                    <a:cxn ang="0">
                      <a:pos x="5" y="8"/>
                    </a:cxn>
                    <a:cxn ang="0">
                      <a:pos x="5" y="8"/>
                    </a:cxn>
                    <a:cxn ang="0">
                      <a:pos x="5" y="8"/>
                    </a:cxn>
                    <a:cxn ang="0">
                      <a:pos x="6" y="6"/>
                    </a:cxn>
                    <a:cxn ang="0">
                      <a:pos x="6" y="6"/>
                    </a:cxn>
                    <a:cxn ang="0">
                      <a:pos x="8" y="5"/>
                    </a:cxn>
                    <a:cxn ang="0">
                      <a:pos x="8" y="5"/>
                    </a:cxn>
                    <a:cxn ang="0">
                      <a:pos x="9" y="5"/>
                    </a:cxn>
                    <a:cxn ang="0">
                      <a:pos x="9" y="4"/>
                    </a:cxn>
                    <a:cxn ang="0">
                      <a:pos x="10" y="4"/>
                    </a:cxn>
                    <a:cxn ang="0">
                      <a:pos x="10" y="4"/>
                    </a:cxn>
                    <a:cxn ang="0">
                      <a:pos x="10" y="4"/>
                    </a:cxn>
                    <a:cxn ang="0">
                      <a:pos x="11" y="4"/>
                    </a:cxn>
                    <a:cxn ang="0">
                      <a:pos x="11" y="4"/>
                    </a:cxn>
                    <a:cxn ang="0">
                      <a:pos x="13" y="2"/>
                    </a:cxn>
                    <a:cxn ang="0">
                      <a:pos x="13" y="2"/>
                    </a:cxn>
                    <a:cxn ang="0">
                      <a:pos x="14" y="2"/>
                    </a:cxn>
                    <a:cxn ang="0">
                      <a:pos x="15" y="1"/>
                    </a:cxn>
                    <a:cxn ang="0">
                      <a:pos x="15" y="1"/>
                    </a:cxn>
                    <a:cxn ang="0">
                      <a:pos x="17" y="1"/>
                    </a:cxn>
                    <a:cxn ang="0">
                      <a:pos x="17" y="1"/>
                    </a:cxn>
                    <a:cxn ang="0">
                      <a:pos x="18" y="1"/>
                    </a:cxn>
                    <a:cxn ang="0">
                      <a:pos x="18" y="1"/>
                    </a:cxn>
                    <a:cxn ang="0">
                      <a:pos x="19" y="1"/>
                    </a:cxn>
                    <a:cxn ang="0">
                      <a:pos x="19" y="1"/>
                    </a:cxn>
                    <a:cxn ang="0">
                      <a:pos x="21" y="0"/>
                    </a:cxn>
                    <a:cxn ang="0">
                      <a:pos x="21" y="0"/>
                    </a:cxn>
                    <a:cxn ang="0">
                      <a:pos x="22" y="0"/>
                    </a:cxn>
                    <a:cxn ang="0">
                      <a:pos x="23" y="0"/>
                    </a:cxn>
                  </a:cxnLst>
                  <a:rect l="0" t="0" r="r" b="b"/>
                  <a:pathLst>
                    <a:path w="23" h="10">
                      <a:moveTo>
                        <a:pt x="0" y="10"/>
                      </a:moveTo>
                      <a:lnTo>
                        <a:pt x="0" y="10"/>
                      </a:lnTo>
                      <a:lnTo>
                        <a:pt x="1" y="10"/>
                      </a:lnTo>
                      <a:lnTo>
                        <a:pt x="1" y="10"/>
                      </a:lnTo>
                      <a:lnTo>
                        <a:pt x="2" y="9"/>
                      </a:lnTo>
                      <a:lnTo>
                        <a:pt x="2" y="9"/>
                      </a:lnTo>
                      <a:lnTo>
                        <a:pt x="4" y="8"/>
                      </a:lnTo>
                      <a:lnTo>
                        <a:pt x="4" y="8"/>
                      </a:lnTo>
                      <a:lnTo>
                        <a:pt x="5" y="8"/>
                      </a:lnTo>
                      <a:lnTo>
                        <a:pt x="5" y="8"/>
                      </a:lnTo>
                      <a:lnTo>
                        <a:pt x="5" y="8"/>
                      </a:lnTo>
                      <a:lnTo>
                        <a:pt x="6" y="6"/>
                      </a:lnTo>
                      <a:lnTo>
                        <a:pt x="6" y="6"/>
                      </a:lnTo>
                      <a:lnTo>
                        <a:pt x="8" y="5"/>
                      </a:lnTo>
                      <a:lnTo>
                        <a:pt x="8" y="5"/>
                      </a:lnTo>
                      <a:lnTo>
                        <a:pt x="9" y="5"/>
                      </a:lnTo>
                      <a:lnTo>
                        <a:pt x="9" y="4"/>
                      </a:lnTo>
                      <a:lnTo>
                        <a:pt x="10" y="4"/>
                      </a:lnTo>
                      <a:lnTo>
                        <a:pt x="10" y="4"/>
                      </a:lnTo>
                      <a:lnTo>
                        <a:pt x="10" y="4"/>
                      </a:lnTo>
                      <a:lnTo>
                        <a:pt x="11" y="4"/>
                      </a:lnTo>
                      <a:lnTo>
                        <a:pt x="11" y="4"/>
                      </a:lnTo>
                      <a:lnTo>
                        <a:pt x="13" y="2"/>
                      </a:lnTo>
                      <a:lnTo>
                        <a:pt x="13" y="2"/>
                      </a:lnTo>
                      <a:lnTo>
                        <a:pt x="14" y="2"/>
                      </a:lnTo>
                      <a:lnTo>
                        <a:pt x="15" y="1"/>
                      </a:lnTo>
                      <a:lnTo>
                        <a:pt x="15" y="1"/>
                      </a:lnTo>
                      <a:lnTo>
                        <a:pt x="17" y="1"/>
                      </a:lnTo>
                      <a:lnTo>
                        <a:pt x="17" y="1"/>
                      </a:lnTo>
                      <a:lnTo>
                        <a:pt x="18" y="1"/>
                      </a:lnTo>
                      <a:lnTo>
                        <a:pt x="18" y="1"/>
                      </a:lnTo>
                      <a:lnTo>
                        <a:pt x="19" y="1"/>
                      </a:lnTo>
                      <a:lnTo>
                        <a:pt x="19" y="1"/>
                      </a:lnTo>
                      <a:lnTo>
                        <a:pt x="21" y="0"/>
                      </a:lnTo>
                      <a:lnTo>
                        <a:pt x="21" y="0"/>
                      </a:lnTo>
                      <a:lnTo>
                        <a:pt x="22" y="0"/>
                      </a:lnTo>
                      <a:lnTo>
                        <a:pt x="23" y="0"/>
                      </a:lnTo>
                    </a:path>
                  </a:pathLst>
                </a:custGeom>
                <a:noFill/>
                <a:ln w="1588">
                  <a:solidFill>
                    <a:srgbClr val="404040"/>
                  </a:solidFill>
                  <a:prstDash val="solid"/>
                  <a:round/>
                  <a:headEnd/>
                  <a:tailEnd/>
                </a:ln>
              </p:spPr>
              <p:txBody>
                <a:bodyPr/>
                <a:lstStyle/>
                <a:p>
                  <a:endParaRPr lang="pl-PL">
                    <a:latin typeface="+mn-lt"/>
                  </a:endParaRPr>
                </a:p>
              </p:txBody>
            </p:sp>
            <p:sp>
              <p:nvSpPr>
                <p:cNvPr id="136554" name="Freeform 362"/>
                <p:cNvSpPr>
                  <a:spLocks/>
                </p:cNvSpPr>
                <p:nvPr/>
              </p:nvSpPr>
              <p:spPr bwMode="auto">
                <a:xfrm>
                  <a:off x="4666" y="1666"/>
                  <a:ext cx="21" cy="12"/>
                </a:xfrm>
                <a:custGeom>
                  <a:avLst/>
                  <a:gdLst/>
                  <a:ahLst/>
                  <a:cxnLst>
                    <a:cxn ang="0">
                      <a:pos x="0" y="12"/>
                    </a:cxn>
                    <a:cxn ang="0">
                      <a:pos x="0" y="12"/>
                    </a:cxn>
                    <a:cxn ang="0">
                      <a:pos x="0" y="12"/>
                    </a:cxn>
                    <a:cxn ang="0">
                      <a:pos x="1" y="11"/>
                    </a:cxn>
                    <a:cxn ang="0">
                      <a:pos x="1" y="11"/>
                    </a:cxn>
                    <a:cxn ang="0">
                      <a:pos x="3" y="11"/>
                    </a:cxn>
                    <a:cxn ang="0">
                      <a:pos x="3" y="9"/>
                    </a:cxn>
                    <a:cxn ang="0">
                      <a:pos x="4" y="9"/>
                    </a:cxn>
                    <a:cxn ang="0">
                      <a:pos x="4" y="9"/>
                    </a:cxn>
                    <a:cxn ang="0">
                      <a:pos x="5" y="8"/>
                    </a:cxn>
                    <a:cxn ang="0">
                      <a:pos x="5" y="8"/>
                    </a:cxn>
                    <a:cxn ang="0">
                      <a:pos x="5" y="8"/>
                    </a:cxn>
                    <a:cxn ang="0">
                      <a:pos x="7" y="8"/>
                    </a:cxn>
                    <a:cxn ang="0">
                      <a:pos x="7" y="8"/>
                    </a:cxn>
                    <a:cxn ang="0">
                      <a:pos x="8" y="7"/>
                    </a:cxn>
                    <a:cxn ang="0">
                      <a:pos x="8" y="7"/>
                    </a:cxn>
                    <a:cxn ang="0">
                      <a:pos x="9" y="7"/>
                    </a:cxn>
                    <a:cxn ang="0">
                      <a:pos x="9" y="7"/>
                    </a:cxn>
                    <a:cxn ang="0">
                      <a:pos x="11" y="5"/>
                    </a:cxn>
                    <a:cxn ang="0">
                      <a:pos x="11" y="5"/>
                    </a:cxn>
                    <a:cxn ang="0">
                      <a:pos x="11" y="5"/>
                    </a:cxn>
                    <a:cxn ang="0">
                      <a:pos x="12" y="5"/>
                    </a:cxn>
                    <a:cxn ang="0">
                      <a:pos x="12" y="4"/>
                    </a:cxn>
                    <a:cxn ang="0">
                      <a:pos x="13" y="4"/>
                    </a:cxn>
                    <a:cxn ang="0">
                      <a:pos x="13" y="4"/>
                    </a:cxn>
                    <a:cxn ang="0">
                      <a:pos x="14" y="4"/>
                    </a:cxn>
                    <a:cxn ang="0">
                      <a:pos x="14" y="4"/>
                    </a:cxn>
                    <a:cxn ang="0">
                      <a:pos x="16" y="3"/>
                    </a:cxn>
                    <a:cxn ang="0">
                      <a:pos x="16" y="3"/>
                    </a:cxn>
                    <a:cxn ang="0">
                      <a:pos x="16" y="3"/>
                    </a:cxn>
                    <a:cxn ang="0">
                      <a:pos x="17" y="3"/>
                    </a:cxn>
                    <a:cxn ang="0">
                      <a:pos x="18" y="3"/>
                    </a:cxn>
                    <a:cxn ang="0">
                      <a:pos x="18" y="1"/>
                    </a:cxn>
                    <a:cxn ang="0">
                      <a:pos x="20" y="1"/>
                    </a:cxn>
                    <a:cxn ang="0">
                      <a:pos x="20" y="1"/>
                    </a:cxn>
                    <a:cxn ang="0">
                      <a:pos x="21" y="1"/>
                    </a:cxn>
                    <a:cxn ang="0">
                      <a:pos x="21" y="0"/>
                    </a:cxn>
                  </a:cxnLst>
                  <a:rect l="0" t="0" r="r" b="b"/>
                  <a:pathLst>
                    <a:path w="21" h="12">
                      <a:moveTo>
                        <a:pt x="0" y="12"/>
                      </a:moveTo>
                      <a:lnTo>
                        <a:pt x="0" y="12"/>
                      </a:lnTo>
                      <a:lnTo>
                        <a:pt x="0" y="12"/>
                      </a:lnTo>
                      <a:lnTo>
                        <a:pt x="1" y="11"/>
                      </a:lnTo>
                      <a:lnTo>
                        <a:pt x="1" y="11"/>
                      </a:lnTo>
                      <a:lnTo>
                        <a:pt x="3" y="11"/>
                      </a:lnTo>
                      <a:lnTo>
                        <a:pt x="3" y="9"/>
                      </a:lnTo>
                      <a:lnTo>
                        <a:pt x="4" y="9"/>
                      </a:lnTo>
                      <a:lnTo>
                        <a:pt x="4" y="9"/>
                      </a:lnTo>
                      <a:lnTo>
                        <a:pt x="5" y="8"/>
                      </a:lnTo>
                      <a:lnTo>
                        <a:pt x="5" y="8"/>
                      </a:lnTo>
                      <a:lnTo>
                        <a:pt x="5" y="8"/>
                      </a:lnTo>
                      <a:lnTo>
                        <a:pt x="7" y="8"/>
                      </a:lnTo>
                      <a:lnTo>
                        <a:pt x="7" y="8"/>
                      </a:lnTo>
                      <a:lnTo>
                        <a:pt x="8" y="7"/>
                      </a:lnTo>
                      <a:lnTo>
                        <a:pt x="8" y="7"/>
                      </a:lnTo>
                      <a:lnTo>
                        <a:pt x="9" y="7"/>
                      </a:lnTo>
                      <a:lnTo>
                        <a:pt x="9" y="7"/>
                      </a:lnTo>
                      <a:lnTo>
                        <a:pt x="11" y="5"/>
                      </a:lnTo>
                      <a:lnTo>
                        <a:pt x="11" y="5"/>
                      </a:lnTo>
                      <a:lnTo>
                        <a:pt x="11" y="5"/>
                      </a:lnTo>
                      <a:lnTo>
                        <a:pt x="12" y="5"/>
                      </a:lnTo>
                      <a:lnTo>
                        <a:pt x="12" y="4"/>
                      </a:lnTo>
                      <a:lnTo>
                        <a:pt x="13" y="4"/>
                      </a:lnTo>
                      <a:lnTo>
                        <a:pt x="13" y="4"/>
                      </a:lnTo>
                      <a:lnTo>
                        <a:pt x="14" y="4"/>
                      </a:lnTo>
                      <a:lnTo>
                        <a:pt x="14" y="4"/>
                      </a:lnTo>
                      <a:lnTo>
                        <a:pt x="16" y="3"/>
                      </a:lnTo>
                      <a:lnTo>
                        <a:pt x="16" y="3"/>
                      </a:lnTo>
                      <a:lnTo>
                        <a:pt x="16" y="3"/>
                      </a:lnTo>
                      <a:lnTo>
                        <a:pt x="17" y="3"/>
                      </a:lnTo>
                      <a:lnTo>
                        <a:pt x="18" y="3"/>
                      </a:lnTo>
                      <a:lnTo>
                        <a:pt x="18" y="1"/>
                      </a:lnTo>
                      <a:lnTo>
                        <a:pt x="20" y="1"/>
                      </a:lnTo>
                      <a:lnTo>
                        <a:pt x="20" y="1"/>
                      </a:lnTo>
                      <a:lnTo>
                        <a:pt x="21" y="1"/>
                      </a:lnTo>
                      <a:lnTo>
                        <a:pt x="21" y="0"/>
                      </a:lnTo>
                    </a:path>
                  </a:pathLst>
                </a:custGeom>
                <a:noFill/>
                <a:ln w="1588">
                  <a:solidFill>
                    <a:srgbClr val="404040"/>
                  </a:solidFill>
                  <a:prstDash val="solid"/>
                  <a:round/>
                  <a:headEnd/>
                  <a:tailEnd/>
                </a:ln>
              </p:spPr>
              <p:txBody>
                <a:bodyPr/>
                <a:lstStyle/>
                <a:p>
                  <a:endParaRPr lang="pl-PL">
                    <a:latin typeface="+mn-lt"/>
                  </a:endParaRPr>
                </a:p>
              </p:txBody>
            </p:sp>
            <p:sp>
              <p:nvSpPr>
                <p:cNvPr id="136555" name="Freeform 363"/>
                <p:cNvSpPr>
                  <a:spLocks/>
                </p:cNvSpPr>
                <p:nvPr/>
              </p:nvSpPr>
              <p:spPr bwMode="auto">
                <a:xfrm>
                  <a:off x="4663" y="1669"/>
                  <a:ext cx="21" cy="10"/>
                </a:xfrm>
                <a:custGeom>
                  <a:avLst/>
                  <a:gdLst/>
                  <a:ahLst/>
                  <a:cxnLst>
                    <a:cxn ang="0">
                      <a:pos x="0" y="10"/>
                    </a:cxn>
                    <a:cxn ang="0">
                      <a:pos x="0" y="10"/>
                    </a:cxn>
                    <a:cxn ang="0">
                      <a:pos x="0" y="10"/>
                    </a:cxn>
                    <a:cxn ang="0">
                      <a:pos x="2" y="9"/>
                    </a:cxn>
                    <a:cxn ang="0">
                      <a:pos x="3" y="9"/>
                    </a:cxn>
                    <a:cxn ang="0">
                      <a:pos x="4" y="8"/>
                    </a:cxn>
                    <a:cxn ang="0">
                      <a:pos x="4" y="8"/>
                    </a:cxn>
                    <a:cxn ang="0">
                      <a:pos x="4" y="8"/>
                    </a:cxn>
                    <a:cxn ang="0">
                      <a:pos x="6" y="8"/>
                    </a:cxn>
                    <a:cxn ang="0">
                      <a:pos x="6" y="6"/>
                    </a:cxn>
                    <a:cxn ang="0">
                      <a:pos x="7" y="6"/>
                    </a:cxn>
                    <a:cxn ang="0">
                      <a:pos x="7" y="6"/>
                    </a:cxn>
                    <a:cxn ang="0">
                      <a:pos x="8" y="5"/>
                    </a:cxn>
                    <a:cxn ang="0">
                      <a:pos x="10" y="5"/>
                    </a:cxn>
                    <a:cxn ang="0">
                      <a:pos x="10" y="5"/>
                    </a:cxn>
                    <a:cxn ang="0">
                      <a:pos x="10" y="5"/>
                    </a:cxn>
                    <a:cxn ang="0">
                      <a:pos x="11" y="5"/>
                    </a:cxn>
                    <a:cxn ang="0">
                      <a:pos x="11" y="4"/>
                    </a:cxn>
                    <a:cxn ang="0">
                      <a:pos x="12" y="4"/>
                    </a:cxn>
                    <a:cxn ang="0">
                      <a:pos x="14" y="4"/>
                    </a:cxn>
                    <a:cxn ang="0">
                      <a:pos x="14" y="2"/>
                    </a:cxn>
                    <a:cxn ang="0">
                      <a:pos x="15" y="2"/>
                    </a:cxn>
                    <a:cxn ang="0">
                      <a:pos x="15" y="2"/>
                    </a:cxn>
                    <a:cxn ang="0">
                      <a:pos x="16" y="2"/>
                    </a:cxn>
                    <a:cxn ang="0">
                      <a:pos x="16" y="2"/>
                    </a:cxn>
                    <a:cxn ang="0">
                      <a:pos x="16" y="2"/>
                    </a:cxn>
                    <a:cxn ang="0">
                      <a:pos x="17" y="1"/>
                    </a:cxn>
                    <a:cxn ang="0">
                      <a:pos x="17" y="1"/>
                    </a:cxn>
                    <a:cxn ang="0">
                      <a:pos x="19" y="1"/>
                    </a:cxn>
                    <a:cxn ang="0">
                      <a:pos x="20" y="1"/>
                    </a:cxn>
                    <a:cxn ang="0">
                      <a:pos x="20" y="1"/>
                    </a:cxn>
                    <a:cxn ang="0">
                      <a:pos x="21" y="1"/>
                    </a:cxn>
                    <a:cxn ang="0">
                      <a:pos x="21" y="0"/>
                    </a:cxn>
                  </a:cxnLst>
                  <a:rect l="0" t="0" r="r" b="b"/>
                  <a:pathLst>
                    <a:path w="21" h="10">
                      <a:moveTo>
                        <a:pt x="0" y="10"/>
                      </a:moveTo>
                      <a:lnTo>
                        <a:pt x="0" y="10"/>
                      </a:lnTo>
                      <a:lnTo>
                        <a:pt x="0" y="10"/>
                      </a:lnTo>
                      <a:lnTo>
                        <a:pt x="2" y="9"/>
                      </a:lnTo>
                      <a:lnTo>
                        <a:pt x="3" y="9"/>
                      </a:lnTo>
                      <a:lnTo>
                        <a:pt x="4" y="8"/>
                      </a:lnTo>
                      <a:lnTo>
                        <a:pt x="4" y="8"/>
                      </a:lnTo>
                      <a:lnTo>
                        <a:pt x="4" y="8"/>
                      </a:lnTo>
                      <a:lnTo>
                        <a:pt x="6" y="8"/>
                      </a:lnTo>
                      <a:lnTo>
                        <a:pt x="6" y="6"/>
                      </a:lnTo>
                      <a:lnTo>
                        <a:pt x="7" y="6"/>
                      </a:lnTo>
                      <a:lnTo>
                        <a:pt x="7" y="6"/>
                      </a:lnTo>
                      <a:lnTo>
                        <a:pt x="8" y="5"/>
                      </a:lnTo>
                      <a:lnTo>
                        <a:pt x="10" y="5"/>
                      </a:lnTo>
                      <a:lnTo>
                        <a:pt x="10" y="5"/>
                      </a:lnTo>
                      <a:lnTo>
                        <a:pt x="10" y="5"/>
                      </a:lnTo>
                      <a:lnTo>
                        <a:pt x="11" y="5"/>
                      </a:lnTo>
                      <a:lnTo>
                        <a:pt x="11" y="4"/>
                      </a:lnTo>
                      <a:lnTo>
                        <a:pt x="12" y="4"/>
                      </a:lnTo>
                      <a:lnTo>
                        <a:pt x="14" y="4"/>
                      </a:lnTo>
                      <a:lnTo>
                        <a:pt x="14" y="2"/>
                      </a:lnTo>
                      <a:lnTo>
                        <a:pt x="15" y="2"/>
                      </a:lnTo>
                      <a:lnTo>
                        <a:pt x="15" y="2"/>
                      </a:lnTo>
                      <a:lnTo>
                        <a:pt x="16" y="2"/>
                      </a:lnTo>
                      <a:lnTo>
                        <a:pt x="16" y="2"/>
                      </a:lnTo>
                      <a:lnTo>
                        <a:pt x="16" y="2"/>
                      </a:lnTo>
                      <a:lnTo>
                        <a:pt x="17" y="1"/>
                      </a:lnTo>
                      <a:lnTo>
                        <a:pt x="17" y="1"/>
                      </a:lnTo>
                      <a:lnTo>
                        <a:pt x="19" y="1"/>
                      </a:lnTo>
                      <a:lnTo>
                        <a:pt x="20" y="1"/>
                      </a:lnTo>
                      <a:lnTo>
                        <a:pt x="20" y="1"/>
                      </a:lnTo>
                      <a:lnTo>
                        <a:pt x="21" y="1"/>
                      </a:lnTo>
                      <a:lnTo>
                        <a:pt x="21" y="0"/>
                      </a:lnTo>
                    </a:path>
                  </a:pathLst>
                </a:custGeom>
                <a:noFill/>
                <a:ln w="1588">
                  <a:solidFill>
                    <a:srgbClr val="404040"/>
                  </a:solidFill>
                  <a:prstDash val="solid"/>
                  <a:round/>
                  <a:headEnd/>
                  <a:tailEnd/>
                </a:ln>
              </p:spPr>
              <p:txBody>
                <a:bodyPr/>
                <a:lstStyle/>
                <a:p>
                  <a:endParaRPr lang="pl-PL">
                    <a:latin typeface="+mn-lt"/>
                  </a:endParaRPr>
                </a:p>
              </p:txBody>
            </p:sp>
            <p:sp>
              <p:nvSpPr>
                <p:cNvPr id="136556" name="Freeform 364"/>
                <p:cNvSpPr>
                  <a:spLocks/>
                </p:cNvSpPr>
                <p:nvPr/>
              </p:nvSpPr>
              <p:spPr bwMode="auto">
                <a:xfrm>
                  <a:off x="4660" y="1671"/>
                  <a:ext cx="22" cy="11"/>
                </a:xfrm>
                <a:custGeom>
                  <a:avLst/>
                  <a:gdLst/>
                  <a:ahLst/>
                  <a:cxnLst>
                    <a:cxn ang="0">
                      <a:pos x="0" y="11"/>
                    </a:cxn>
                    <a:cxn ang="0">
                      <a:pos x="0" y="11"/>
                    </a:cxn>
                    <a:cxn ang="0">
                      <a:pos x="0" y="11"/>
                    </a:cxn>
                    <a:cxn ang="0">
                      <a:pos x="1" y="11"/>
                    </a:cxn>
                    <a:cxn ang="0">
                      <a:pos x="1" y="11"/>
                    </a:cxn>
                    <a:cxn ang="0">
                      <a:pos x="2" y="10"/>
                    </a:cxn>
                    <a:cxn ang="0">
                      <a:pos x="2" y="10"/>
                    </a:cxn>
                    <a:cxn ang="0">
                      <a:pos x="3" y="10"/>
                    </a:cxn>
                    <a:cxn ang="0">
                      <a:pos x="3" y="8"/>
                    </a:cxn>
                    <a:cxn ang="0">
                      <a:pos x="5" y="8"/>
                    </a:cxn>
                    <a:cxn ang="0">
                      <a:pos x="5" y="8"/>
                    </a:cxn>
                    <a:cxn ang="0">
                      <a:pos x="5" y="8"/>
                    </a:cxn>
                    <a:cxn ang="0">
                      <a:pos x="6" y="7"/>
                    </a:cxn>
                    <a:cxn ang="0">
                      <a:pos x="6" y="7"/>
                    </a:cxn>
                    <a:cxn ang="0">
                      <a:pos x="7" y="7"/>
                    </a:cxn>
                    <a:cxn ang="0">
                      <a:pos x="7" y="6"/>
                    </a:cxn>
                    <a:cxn ang="0">
                      <a:pos x="9" y="6"/>
                    </a:cxn>
                    <a:cxn ang="0">
                      <a:pos x="10" y="6"/>
                    </a:cxn>
                    <a:cxn ang="0">
                      <a:pos x="10" y="6"/>
                    </a:cxn>
                    <a:cxn ang="0">
                      <a:pos x="10" y="6"/>
                    </a:cxn>
                    <a:cxn ang="0">
                      <a:pos x="10" y="6"/>
                    </a:cxn>
                    <a:cxn ang="0">
                      <a:pos x="11" y="4"/>
                    </a:cxn>
                    <a:cxn ang="0">
                      <a:pos x="11" y="4"/>
                    </a:cxn>
                    <a:cxn ang="0">
                      <a:pos x="13" y="4"/>
                    </a:cxn>
                    <a:cxn ang="0">
                      <a:pos x="13" y="3"/>
                    </a:cxn>
                    <a:cxn ang="0">
                      <a:pos x="14" y="3"/>
                    </a:cxn>
                    <a:cxn ang="0">
                      <a:pos x="15" y="3"/>
                    </a:cxn>
                    <a:cxn ang="0">
                      <a:pos x="15" y="3"/>
                    </a:cxn>
                    <a:cxn ang="0">
                      <a:pos x="15" y="3"/>
                    </a:cxn>
                    <a:cxn ang="0">
                      <a:pos x="17" y="3"/>
                    </a:cxn>
                    <a:cxn ang="0">
                      <a:pos x="17" y="2"/>
                    </a:cxn>
                    <a:cxn ang="0">
                      <a:pos x="18" y="2"/>
                    </a:cxn>
                    <a:cxn ang="0">
                      <a:pos x="19" y="2"/>
                    </a:cxn>
                    <a:cxn ang="0">
                      <a:pos x="19" y="2"/>
                    </a:cxn>
                    <a:cxn ang="0">
                      <a:pos x="20" y="2"/>
                    </a:cxn>
                    <a:cxn ang="0">
                      <a:pos x="20" y="2"/>
                    </a:cxn>
                    <a:cxn ang="0">
                      <a:pos x="22" y="0"/>
                    </a:cxn>
                  </a:cxnLst>
                  <a:rect l="0" t="0" r="r" b="b"/>
                  <a:pathLst>
                    <a:path w="22" h="11">
                      <a:moveTo>
                        <a:pt x="0" y="11"/>
                      </a:moveTo>
                      <a:lnTo>
                        <a:pt x="0" y="11"/>
                      </a:lnTo>
                      <a:lnTo>
                        <a:pt x="0" y="11"/>
                      </a:lnTo>
                      <a:lnTo>
                        <a:pt x="1" y="11"/>
                      </a:lnTo>
                      <a:lnTo>
                        <a:pt x="1" y="11"/>
                      </a:lnTo>
                      <a:lnTo>
                        <a:pt x="2" y="10"/>
                      </a:lnTo>
                      <a:lnTo>
                        <a:pt x="2" y="10"/>
                      </a:lnTo>
                      <a:lnTo>
                        <a:pt x="3" y="10"/>
                      </a:lnTo>
                      <a:lnTo>
                        <a:pt x="3" y="8"/>
                      </a:lnTo>
                      <a:lnTo>
                        <a:pt x="5" y="8"/>
                      </a:lnTo>
                      <a:lnTo>
                        <a:pt x="5" y="8"/>
                      </a:lnTo>
                      <a:lnTo>
                        <a:pt x="5" y="8"/>
                      </a:lnTo>
                      <a:lnTo>
                        <a:pt x="6" y="7"/>
                      </a:lnTo>
                      <a:lnTo>
                        <a:pt x="6" y="7"/>
                      </a:lnTo>
                      <a:lnTo>
                        <a:pt x="7" y="7"/>
                      </a:lnTo>
                      <a:lnTo>
                        <a:pt x="7" y="6"/>
                      </a:lnTo>
                      <a:lnTo>
                        <a:pt x="9" y="6"/>
                      </a:lnTo>
                      <a:lnTo>
                        <a:pt x="10" y="6"/>
                      </a:lnTo>
                      <a:lnTo>
                        <a:pt x="10" y="6"/>
                      </a:lnTo>
                      <a:lnTo>
                        <a:pt x="10" y="6"/>
                      </a:lnTo>
                      <a:lnTo>
                        <a:pt x="10" y="6"/>
                      </a:lnTo>
                      <a:lnTo>
                        <a:pt x="11" y="4"/>
                      </a:lnTo>
                      <a:lnTo>
                        <a:pt x="11" y="4"/>
                      </a:lnTo>
                      <a:lnTo>
                        <a:pt x="13" y="4"/>
                      </a:lnTo>
                      <a:lnTo>
                        <a:pt x="13" y="3"/>
                      </a:lnTo>
                      <a:lnTo>
                        <a:pt x="14" y="3"/>
                      </a:lnTo>
                      <a:lnTo>
                        <a:pt x="15" y="3"/>
                      </a:lnTo>
                      <a:lnTo>
                        <a:pt x="15" y="3"/>
                      </a:lnTo>
                      <a:lnTo>
                        <a:pt x="15" y="3"/>
                      </a:lnTo>
                      <a:lnTo>
                        <a:pt x="17" y="3"/>
                      </a:lnTo>
                      <a:lnTo>
                        <a:pt x="17" y="2"/>
                      </a:lnTo>
                      <a:lnTo>
                        <a:pt x="18" y="2"/>
                      </a:lnTo>
                      <a:lnTo>
                        <a:pt x="19" y="2"/>
                      </a:lnTo>
                      <a:lnTo>
                        <a:pt x="19" y="2"/>
                      </a:lnTo>
                      <a:lnTo>
                        <a:pt x="20" y="2"/>
                      </a:lnTo>
                      <a:lnTo>
                        <a:pt x="20" y="2"/>
                      </a:lnTo>
                      <a:lnTo>
                        <a:pt x="22" y="0"/>
                      </a:lnTo>
                    </a:path>
                  </a:pathLst>
                </a:custGeom>
                <a:noFill/>
                <a:ln w="1588">
                  <a:solidFill>
                    <a:srgbClr val="404040"/>
                  </a:solidFill>
                  <a:prstDash val="solid"/>
                  <a:round/>
                  <a:headEnd/>
                  <a:tailEnd/>
                </a:ln>
              </p:spPr>
              <p:txBody>
                <a:bodyPr/>
                <a:lstStyle/>
                <a:p>
                  <a:endParaRPr lang="pl-PL">
                    <a:latin typeface="+mn-lt"/>
                  </a:endParaRPr>
                </a:p>
              </p:txBody>
            </p:sp>
            <p:sp>
              <p:nvSpPr>
                <p:cNvPr id="136557" name="Freeform 365"/>
                <p:cNvSpPr>
                  <a:spLocks/>
                </p:cNvSpPr>
                <p:nvPr/>
              </p:nvSpPr>
              <p:spPr bwMode="auto">
                <a:xfrm>
                  <a:off x="4585" y="1730"/>
                  <a:ext cx="22" cy="11"/>
                </a:xfrm>
                <a:custGeom>
                  <a:avLst/>
                  <a:gdLst/>
                  <a:ahLst/>
                  <a:cxnLst>
                    <a:cxn ang="0">
                      <a:pos x="0" y="11"/>
                    </a:cxn>
                    <a:cxn ang="0">
                      <a:pos x="0" y="11"/>
                    </a:cxn>
                    <a:cxn ang="0">
                      <a:pos x="1" y="11"/>
                    </a:cxn>
                    <a:cxn ang="0">
                      <a:pos x="3" y="9"/>
                    </a:cxn>
                    <a:cxn ang="0">
                      <a:pos x="4" y="8"/>
                    </a:cxn>
                    <a:cxn ang="0">
                      <a:pos x="5" y="8"/>
                    </a:cxn>
                    <a:cxn ang="0">
                      <a:pos x="5" y="8"/>
                    </a:cxn>
                    <a:cxn ang="0">
                      <a:pos x="5" y="7"/>
                    </a:cxn>
                    <a:cxn ang="0">
                      <a:pos x="7" y="7"/>
                    </a:cxn>
                    <a:cxn ang="0">
                      <a:pos x="7" y="5"/>
                    </a:cxn>
                    <a:cxn ang="0">
                      <a:pos x="8" y="5"/>
                    </a:cxn>
                    <a:cxn ang="0">
                      <a:pos x="8" y="5"/>
                    </a:cxn>
                    <a:cxn ang="0">
                      <a:pos x="9" y="5"/>
                    </a:cxn>
                    <a:cxn ang="0">
                      <a:pos x="9" y="4"/>
                    </a:cxn>
                    <a:cxn ang="0">
                      <a:pos x="10" y="4"/>
                    </a:cxn>
                    <a:cxn ang="0">
                      <a:pos x="10" y="4"/>
                    </a:cxn>
                    <a:cxn ang="0">
                      <a:pos x="12" y="4"/>
                    </a:cxn>
                    <a:cxn ang="0">
                      <a:pos x="12" y="4"/>
                    </a:cxn>
                    <a:cxn ang="0">
                      <a:pos x="13" y="3"/>
                    </a:cxn>
                    <a:cxn ang="0">
                      <a:pos x="14" y="3"/>
                    </a:cxn>
                    <a:cxn ang="0">
                      <a:pos x="14" y="3"/>
                    </a:cxn>
                    <a:cxn ang="0">
                      <a:pos x="16" y="2"/>
                    </a:cxn>
                    <a:cxn ang="0">
                      <a:pos x="16" y="2"/>
                    </a:cxn>
                    <a:cxn ang="0">
                      <a:pos x="17" y="2"/>
                    </a:cxn>
                    <a:cxn ang="0">
                      <a:pos x="17" y="2"/>
                    </a:cxn>
                    <a:cxn ang="0">
                      <a:pos x="17" y="2"/>
                    </a:cxn>
                    <a:cxn ang="0">
                      <a:pos x="18" y="2"/>
                    </a:cxn>
                    <a:cxn ang="0">
                      <a:pos x="18" y="2"/>
                    </a:cxn>
                    <a:cxn ang="0">
                      <a:pos x="20" y="2"/>
                    </a:cxn>
                    <a:cxn ang="0">
                      <a:pos x="21" y="0"/>
                    </a:cxn>
                    <a:cxn ang="0">
                      <a:pos x="21" y="0"/>
                    </a:cxn>
                    <a:cxn ang="0">
                      <a:pos x="22" y="0"/>
                    </a:cxn>
                    <a:cxn ang="0">
                      <a:pos x="22" y="0"/>
                    </a:cxn>
                  </a:cxnLst>
                  <a:rect l="0" t="0" r="r" b="b"/>
                  <a:pathLst>
                    <a:path w="22" h="11">
                      <a:moveTo>
                        <a:pt x="0" y="11"/>
                      </a:moveTo>
                      <a:lnTo>
                        <a:pt x="0" y="11"/>
                      </a:lnTo>
                      <a:lnTo>
                        <a:pt x="1" y="11"/>
                      </a:lnTo>
                      <a:lnTo>
                        <a:pt x="3" y="9"/>
                      </a:lnTo>
                      <a:lnTo>
                        <a:pt x="4" y="8"/>
                      </a:lnTo>
                      <a:lnTo>
                        <a:pt x="5" y="8"/>
                      </a:lnTo>
                      <a:lnTo>
                        <a:pt x="5" y="8"/>
                      </a:lnTo>
                      <a:lnTo>
                        <a:pt x="5" y="7"/>
                      </a:lnTo>
                      <a:lnTo>
                        <a:pt x="7" y="7"/>
                      </a:lnTo>
                      <a:lnTo>
                        <a:pt x="7" y="5"/>
                      </a:lnTo>
                      <a:lnTo>
                        <a:pt x="8" y="5"/>
                      </a:lnTo>
                      <a:lnTo>
                        <a:pt x="8" y="5"/>
                      </a:lnTo>
                      <a:lnTo>
                        <a:pt x="9" y="5"/>
                      </a:lnTo>
                      <a:lnTo>
                        <a:pt x="9" y="4"/>
                      </a:lnTo>
                      <a:lnTo>
                        <a:pt x="10" y="4"/>
                      </a:lnTo>
                      <a:lnTo>
                        <a:pt x="10" y="4"/>
                      </a:lnTo>
                      <a:lnTo>
                        <a:pt x="12" y="4"/>
                      </a:lnTo>
                      <a:lnTo>
                        <a:pt x="12" y="4"/>
                      </a:lnTo>
                      <a:lnTo>
                        <a:pt x="13" y="3"/>
                      </a:lnTo>
                      <a:lnTo>
                        <a:pt x="14" y="3"/>
                      </a:lnTo>
                      <a:lnTo>
                        <a:pt x="14" y="3"/>
                      </a:lnTo>
                      <a:lnTo>
                        <a:pt x="16" y="2"/>
                      </a:lnTo>
                      <a:lnTo>
                        <a:pt x="16" y="2"/>
                      </a:lnTo>
                      <a:lnTo>
                        <a:pt x="17" y="2"/>
                      </a:lnTo>
                      <a:lnTo>
                        <a:pt x="17" y="2"/>
                      </a:lnTo>
                      <a:lnTo>
                        <a:pt x="17" y="2"/>
                      </a:lnTo>
                      <a:lnTo>
                        <a:pt x="18" y="2"/>
                      </a:lnTo>
                      <a:lnTo>
                        <a:pt x="18" y="2"/>
                      </a:lnTo>
                      <a:lnTo>
                        <a:pt x="20" y="2"/>
                      </a:lnTo>
                      <a:lnTo>
                        <a:pt x="21" y="0"/>
                      </a:lnTo>
                      <a:lnTo>
                        <a:pt x="21" y="0"/>
                      </a:lnTo>
                      <a:lnTo>
                        <a:pt x="22" y="0"/>
                      </a:lnTo>
                      <a:lnTo>
                        <a:pt x="22" y="0"/>
                      </a:lnTo>
                    </a:path>
                  </a:pathLst>
                </a:custGeom>
                <a:noFill/>
                <a:ln w="1588">
                  <a:solidFill>
                    <a:srgbClr val="404040"/>
                  </a:solidFill>
                  <a:prstDash val="solid"/>
                  <a:round/>
                  <a:headEnd/>
                  <a:tailEnd/>
                </a:ln>
              </p:spPr>
              <p:txBody>
                <a:bodyPr/>
                <a:lstStyle/>
                <a:p>
                  <a:endParaRPr lang="pl-PL">
                    <a:latin typeface="+mn-lt"/>
                  </a:endParaRPr>
                </a:p>
              </p:txBody>
            </p:sp>
            <p:sp>
              <p:nvSpPr>
                <p:cNvPr id="136558" name="Freeform 366"/>
                <p:cNvSpPr>
                  <a:spLocks/>
                </p:cNvSpPr>
                <p:nvPr/>
              </p:nvSpPr>
              <p:spPr bwMode="auto">
                <a:xfrm>
                  <a:off x="4580" y="1734"/>
                  <a:ext cx="22" cy="11"/>
                </a:xfrm>
                <a:custGeom>
                  <a:avLst/>
                  <a:gdLst/>
                  <a:ahLst/>
                  <a:cxnLst>
                    <a:cxn ang="0">
                      <a:pos x="0" y="11"/>
                    </a:cxn>
                    <a:cxn ang="0">
                      <a:pos x="0" y="11"/>
                    </a:cxn>
                    <a:cxn ang="0">
                      <a:pos x="1" y="11"/>
                    </a:cxn>
                    <a:cxn ang="0">
                      <a:pos x="2" y="9"/>
                    </a:cxn>
                    <a:cxn ang="0">
                      <a:pos x="4" y="8"/>
                    </a:cxn>
                    <a:cxn ang="0">
                      <a:pos x="5" y="7"/>
                    </a:cxn>
                    <a:cxn ang="0">
                      <a:pos x="5" y="7"/>
                    </a:cxn>
                    <a:cxn ang="0">
                      <a:pos x="5" y="7"/>
                    </a:cxn>
                    <a:cxn ang="0">
                      <a:pos x="6" y="7"/>
                    </a:cxn>
                    <a:cxn ang="0">
                      <a:pos x="6" y="7"/>
                    </a:cxn>
                    <a:cxn ang="0">
                      <a:pos x="8" y="5"/>
                    </a:cxn>
                    <a:cxn ang="0">
                      <a:pos x="8" y="5"/>
                    </a:cxn>
                    <a:cxn ang="0">
                      <a:pos x="9" y="5"/>
                    </a:cxn>
                    <a:cxn ang="0">
                      <a:pos x="9" y="5"/>
                    </a:cxn>
                    <a:cxn ang="0">
                      <a:pos x="10" y="4"/>
                    </a:cxn>
                    <a:cxn ang="0">
                      <a:pos x="10" y="4"/>
                    </a:cxn>
                    <a:cxn ang="0">
                      <a:pos x="12" y="4"/>
                    </a:cxn>
                    <a:cxn ang="0">
                      <a:pos x="12" y="4"/>
                    </a:cxn>
                    <a:cxn ang="0">
                      <a:pos x="13" y="4"/>
                    </a:cxn>
                    <a:cxn ang="0">
                      <a:pos x="14" y="3"/>
                    </a:cxn>
                    <a:cxn ang="0">
                      <a:pos x="14" y="3"/>
                    </a:cxn>
                    <a:cxn ang="0">
                      <a:pos x="15" y="3"/>
                    </a:cxn>
                    <a:cxn ang="0">
                      <a:pos x="15" y="3"/>
                    </a:cxn>
                    <a:cxn ang="0">
                      <a:pos x="17" y="1"/>
                    </a:cxn>
                    <a:cxn ang="0">
                      <a:pos x="17" y="1"/>
                    </a:cxn>
                    <a:cxn ang="0">
                      <a:pos x="17" y="1"/>
                    </a:cxn>
                    <a:cxn ang="0">
                      <a:pos x="18" y="1"/>
                    </a:cxn>
                    <a:cxn ang="0">
                      <a:pos x="18" y="1"/>
                    </a:cxn>
                    <a:cxn ang="0">
                      <a:pos x="19" y="1"/>
                    </a:cxn>
                    <a:cxn ang="0">
                      <a:pos x="21" y="1"/>
                    </a:cxn>
                    <a:cxn ang="0">
                      <a:pos x="21" y="0"/>
                    </a:cxn>
                    <a:cxn ang="0">
                      <a:pos x="22" y="0"/>
                    </a:cxn>
                    <a:cxn ang="0">
                      <a:pos x="22" y="0"/>
                    </a:cxn>
                  </a:cxnLst>
                  <a:rect l="0" t="0" r="r" b="b"/>
                  <a:pathLst>
                    <a:path w="22" h="11">
                      <a:moveTo>
                        <a:pt x="0" y="11"/>
                      </a:moveTo>
                      <a:lnTo>
                        <a:pt x="0" y="11"/>
                      </a:lnTo>
                      <a:lnTo>
                        <a:pt x="1" y="11"/>
                      </a:lnTo>
                      <a:lnTo>
                        <a:pt x="2" y="9"/>
                      </a:lnTo>
                      <a:lnTo>
                        <a:pt x="4" y="8"/>
                      </a:lnTo>
                      <a:lnTo>
                        <a:pt x="5" y="7"/>
                      </a:lnTo>
                      <a:lnTo>
                        <a:pt x="5" y="7"/>
                      </a:lnTo>
                      <a:lnTo>
                        <a:pt x="5" y="7"/>
                      </a:lnTo>
                      <a:lnTo>
                        <a:pt x="6" y="7"/>
                      </a:lnTo>
                      <a:lnTo>
                        <a:pt x="6" y="7"/>
                      </a:lnTo>
                      <a:lnTo>
                        <a:pt x="8" y="5"/>
                      </a:lnTo>
                      <a:lnTo>
                        <a:pt x="8" y="5"/>
                      </a:lnTo>
                      <a:lnTo>
                        <a:pt x="9" y="5"/>
                      </a:lnTo>
                      <a:lnTo>
                        <a:pt x="9" y="5"/>
                      </a:lnTo>
                      <a:lnTo>
                        <a:pt x="10" y="4"/>
                      </a:lnTo>
                      <a:lnTo>
                        <a:pt x="10" y="4"/>
                      </a:lnTo>
                      <a:lnTo>
                        <a:pt x="12" y="4"/>
                      </a:lnTo>
                      <a:lnTo>
                        <a:pt x="12" y="4"/>
                      </a:lnTo>
                      <a:lnTo>
                        <a:pt x="13" y="4"/>
                      </a:lnTo>
                      <a:lnTo>
                        <a:pt x="14" y="3"/>
                      </a:lnTo>
                      <a:lnTo>
                        <a:pt x="14" y="3"/>
                      </a:lnTo>
                      <a:lnTo>
                        <a:pt x="15" y="3"/>
                      </a:lnTo>
                      <a:lnTo>
                        <a:pt x="15" y="3"/>
                      </a:lnTo>
                      <a:lnTo>
                        <a:pt x="17" y="1"/>
                      </a:lnTo>
                      <a:lnTo>
                        <a:pt x="17" y="1"/>
                      </a:lnTo>
                      <a:lnTo>
                        <a:pt x="17" y="1"/>
                      </a:lnTo>
                      <a:lnTo>
                        <a:pt x="18" y="1"/>
                      </a:lnTo>
                      <a:lnTo>
                        <a:pt x="18" y="1"/>
                      </a:lnTo>
                      <a:lnTo>
                        <a:pt x="19" y="1"/>
                      </a:lnTo>
                      <a:lnTo>
                        <a:pt x="21" y="1"/>
                      </a:lnTo>
                      <a:lnTo>
                        <a:pt x="21" y="0"/>
                      </a:lnTo>
                      <a:lnTo>
                        <a:pt x="22" y="0"/>
                      </a:lnTo>
                      <a:lnTo>
                        <a:pt x="22" y="0"/>
                      </a:lnTo>
                    </a:path>
                  </a:pathLst>
                </a:custGeom>
                <a:noFill/>
                <a:ln w="1588">
                  <a:solidFill>
                    <a:srgbClr val="404040"/>
                  </a:solidFill>
                  <a:prstDash val="solid"/>
                  <a:round/>
                  <a:headEnd/>
                  <a:tailEnd/>
                </a:ln>
              </p:spPr>
              <p:txBody>
                <a:bodyPr/>
                <a:lstStyle/>
                <a:p>
                  <a:endParaRPr lang="pl-PL">
                    <a:latin typeface="+mn-lt"/>
                  </a:endParaRPr>
                </a:p>
              </p:txBody>
            </p:sp>
            <p:sp>
              <p:nvSpPr>
                <p:cNvPr id="136559" name="Freeform 367"/>
                <p:cNvSpPr>
                  <a:spLocks/>
                </p:cNvSpPr>
                <p:nvPr/>
              </p:nvSpPr>
              <p:spPr bwMode="auto">
                <a:xfrm>
                  <a:off x="4577" y="1737"/>
                  <a:ext cx="22" cy="10"/>
                </a:xfrm>
                <a:custGeom>
                  <a:avLst/>
                  <a:gdLst/>
                  <a:ahLst/>
                  <a:cxnLst>
                    <a:cxn ang="0">
                      <a:pos x="0" y="10"/>
                    </a:cxn>
                    <a:cxn ang="0">
                      <a:pos x="0" y="10"/>
                    </a:cxn>
                    <a:cxn ang="0">
                      <a:pos x="1" y="10"/>
                    </a:cxn>
                    <a:cxn ang="0">
                      <a:pos x="3" y="9"/>
                    </a:cxn>
                    <a:cxn ang="0">
                      <a:pos x="3" y="8"/>
                    </a:cxn>
                    <a:cxn ang="0">
                      <a:pos x="4" y="6"/>
                    </a:cxn>
                    <a:cxn ang="0">
                      <a:pos x="4" y="6"/>
                    </a:cxn>
                    <a:cxn ang="0">
                      <a:pos x="5" y="6"/>
                    </a:cxn>
                    <a:cxn ang="0">
                      <a:pos x="5" y="6"/>
                    </a:cxn>
                    <a:cxn ang="0">
                      <a:pos x="7" y="6"/>
                    </a:cxn>
                    <a:cxn ang="0">
                      <a:pos x="7" y="5"/>
                    </a:cxn>
                    <a:cxn ang="0">
                      <a:pos x="8" y="5"/>
                    </a:cxn>
                    <a:cxn ang="0">
                      <a:pos x="8" y="5"/>
                    </a:cxn>
                    <a:cxn ang="0">
                      <a:pos x="9" y="5"/>
                    </a:cxn>
                    <a:cxn ang="0">
                      <a:pos x="11" y="4"/>
                    </a:cxn>
                    <a:cxn ang="0">
                      <a:pos x="11" y="4"/>
                    </a:cxn>
                    <a:cxn ang="0">
                      <a:pos x="11" y="4"/>
                    </a:cxn>
                    <a:cxn ang="0">
                      <a:pos x="12" y="4"/>
                    </a:cxn>
                    <a:cxn ang="0">
                      <a:pos x="12" y="4"/>
                    </a:cxn>
                    <a:cxn ang="0">
                      <a:pos x="13" y="2"/>
                    </a:cxn>
                    <a:cxn ang="0">
                      <a:pos x="13" y="2"/>
                    </a:cxn>
                    <a:cxn ang="0">
                      <a:pos x="15" y="2"/>
                    </a:cxn>
                    <a:cxn ang="0">
                      <a:pos x="15" y="2"/>
                    </a:cxn>
                    <a:cxn ang="0">
                      <a:pos x="16" y="1"/>
                    </a:cxn>
                    <a:cxn ang="0">
                      <a:pos x="16" y="1"/>
                    </a:cxn>
                    <a:cxn ang="0">
                      <a:pos x="16" y="1"/>
                    </a:cxn>
                    <a:cxn ang="0">
                      <a:pos x="17" y="1"/>
                    </a:cxn>
                    <a:cxn ang="0">
                      <a:pos x="18" y="1"/>
                    </a:cxn>
                    <a:cxn ang="0">
                      <a:pos x="18" y="1"/>
                    </a:cxn>
                    <a:cxn ang="0">
                      <a:pos x="20" y="1"/>
                    </a:cxn>
                    <a:cxn ang="0">
                      <a:pos x="20" y="0"/>
                    </a:cxn>
                    <a:cxn ang="0">
                      <a:pos x="21" y="0"/>
                    </a:cxn>
                    <a:cxn ang="0">
                      <a:pos x="22" y="0"/>
                    </a:cxn>
                  </a:cxnLst>
                  <a:rect l="0" t="0" r="r" b="b"/>
                  <a:pathLst>
                    <a:path w="22" h="10">
                      <a:moveTo>
                        <a:pt x="0" y="10"/>
                      </a:moveTo>
                      <a:lnTo>
                        <a:pt x="0" y="10"/>
                      </a:lnTo>
                      <a:lnTo>
                        <a:pt x="1" y="10"/>
                      </a:lnTo>
                      <a:lnTo>
                        <a:pt x="3" y="9"/>
                      </a:lnTo>
                      <a:lnTo>
                        <a:pt x="3" y="8"/>
                      </a:lnTo>
                      <a:lnTo>
                        <a:pt x="4" y="6"/>
                      </a:lnTo>
                      <a:lnTo>
                        <a:pt x="4" y="6"/>
                      </a:lnTo>
                      <a:lnTo>
                        <a:pt x="5" y="6"/>
                      </a:lnTo>
                      <a:lnTo>
                        <a:pt x="5" y="6"/>
                      </a:lnTo>
                      <a:lnTo>
                        <a:pt x="7" y="6"/>
                      </a:lnTo>
                      <a:lnTo>
                        <a:pt x="7" y="5"/>
                      </a:lnTo>
                      <a:lnTo>
                        <a:pt x="8" y="5"/>
                      </a:lnTo>
                      <a:lnTo>
                        <a:pt x="8" y="5"/>
                      </a:lnTo>
                      <a:lnTo>
                        <a:pt x="9" y="5"/>
                      </a:lnTo>
                      <a:lnTo>
                        <a:pt x="11" y="4"/>
                      </a:lnTo>
                      <a:lnTo>
                        <a:pt x="11" y="4"/>
                      </a:lnTo>
                      <a:lnTo>
                        <a:pt x="11" y="4"/>
                      </a:lnTo>
                      <a:lnTo>
                        <a:pt x="12" y="4"/>
                      </a:lnTo>
                      <a:lnTo>
                        <a:pt x="12" y="4"/>
                      </a:lnTo>
                      <a:lnTo>
                        <a:pt x="13" y="2"/>
                      </a:lnTo>
                      <a:lnTo>
                        <a:pt x="13" y="2"/>
                      </a:lnTo>
                      <a:lnTo>
                        <a:pt x="15" y="2"/>
                      </a:lnTo>
                      <a:lnTo>
                        <a:pt x="15" y="2"/>
                      </a:lnTo>
                      <a:lnTo>
                        <a:pt x="16" y="1"/>
                      </a:lnTo>
                      <a:lnTo>
                        <a:pt x="16" y="1"/>
                      </a:lnTo>
                      <a:lnTo>
                        <a:pt x="16" y="1"/>
                      </a:lnTo>
                      <a:lnTo>
                        <a:pt x="17" y="1"/>
                      </a:lnTo>
                      <a:lnTo>
                        <a:pt x="18" y="1"/>
                      </a:lnTo>
                      <a:lnTo>
                        <a:pt x="18" y="1"/>
                      </a:lnTo>
                      <a:lnTo>
                        <a:pt x="20" y="1"/>
                      </a:lnTo>
                      <a:lnTo>
                        <a:pt x="20" y="0"/>
                      </a:lnTo>
                      <a:lnTo>
                        <a:pt x="21" y="0"/>
                      </a:lnTo>
                      <a:lnTo>
                        <a:pt x="22" y="0"/>
                      </a:lnTo>
                    </a:path>
                  </a:pathLst>
                </a:custGeom>
                <a:noFill/>
                <a:ln w="1588">
                  <a:solidFill>
                    <a:srgbClr val="404040"/>
                  </a:solidFill>
                  <a:prstDash val="solid"/>
                  <a:round/>
                  <a:headEnd/>
                  <a:tailEnd/>
                </a:ln>
              </p:spPr>
              <p:txBody>
                <a:bodyPr/>
                <a:lstStyle/>
                <a:p>
                  <a:endParaRPr lang="pl-PL">
                    <a:latin typeface="+mn-lt"/>
                  </a:endParaRPr>
                </a:p>
              </p:txBody>
            </p:sp>
            <p:sp>
              <p:nvSpPr>
                <p:cNvPr id="136560" name="Freeform 368"/>
                <p:cNvSpPr>
                  <a:spLocks/>
                </p:cNvSpPr>
                <p:nvPr/>
              </p:nvSpPr>
              <p:spPr bwMode="auto">
                <a:xfrm>
                  <a:off x="4618" y="1704"/>
                  <a:ext cx="22" cy="11"/>
                </a:xfrm>
                <a:custGeom>
                  <a:avLst/>
                  <a:gdLst/>
                  <a:ahLst/>
                  <a:cxnLst>
                    <a:cxn ang="0">
                      <a:pos x="0" y="11"/>
                    </a:cxn>
                    <a:cxn ang="0">
                      <a:pos x="0" y="11"/>
                    </a:cxn>
                    <a:cxn ang="0">
                      <a:pos x="1" y="11"/>
                    </a:cxn>
                    <a:cxn ang="0">
                      <a:pos x="1" y="11"/>
                    </a:cxn>
                    <a:cxn ang="0">
                      <a:pos x="2" y="9"/>
                    </a:cxn>
                    <a:cxn ang="0">
                      <a:pos x="2" y="9"/>
                    </a:cxn>
                    <a:cxn ang="0">
                      <a:pos x="4" y="9"/>
                    </a:cxn>
                    <a:cxn ang="0">
                      <a:pos x="4" y="8"/>
                    </a:cxn>
                    <a:cxn ang="0">
                      <a:pos x="5" y="8"/>
                    </a:cxn>
                    <a:cxn ang="0">
                      <a:pos x="5" y="8"/>
                    </a:cxn>
                    <a:cxn ang="0">
                      <a:pos x="5" y="8"/>
                    </a:cxn>
                    <a:cxn ang="0">
                      <a:pos x="6" y="7"/>
                    </a:cxn>
                    <a:cxn ang="0">
                      <a:pos x="6" y="7"/>
                    </a:cxn>
                    <a:cxn ang="0">
                      <a:pos x="8" y="7"/>
                    </a:cxn>
                    <a:cxn ang="0">
                      <a:pos x="8" y="7"/>
                    </a:cxn>
                    <a:cxn ang="0">
                      <a:pos x="9" y="5"/>
                    </a:cxn>
                    <a:cxn ang="0">
                      <a:pos x="9" y="5"/>
                    </a:cxn>
                    <a:cxn ang="0">
                      <a:pos x="10" y="5"/>
                    </a:cxn>
                    <a:cxn ang="0">
                      <a:pos x="10" y="5"/>
                    </a:cxn>
                    <a:cxn ang="0">
                      <a:pos x="10" y="5"/>
                    </a:cxn>
                    <a:cxn ang="0">
                      <a:pos x="11" y="4"/>
                    </a:cxn>
                    <a:cxn ang="0">
                      <a:pos x="11" y="4"/>
                    </a:cxn>
                    <a:cxn ang="0">
                      <a:pos x="13" y="4"/>
                    </a:cxn>
                    <a:cxn ang="0">
                      <a:pos x="13" y="4"/>
                    </a:cxn>
                    <a:cxn ang="0">
                      <a:pos x="14" y="3"/>
                    </a:cxn>
                    <a:cxn ang="0">
                      <a:pos x="14" y="3"/>
                    </a:cxn>
                    <a:cxn ang="0">
                      <a:pos x="15" y="3"/>
                    </a:cxn>
                    <a:cxn ang="0">
                      <a:pos x="15" y="3"/>
                    </a:cxn>
                    <a:cxn ang="0">
                      <a:pos x="15" y="3"/>
                    </a:cxn>
                    <a:cxn ang="0">
                      <a:pos x="17" y="1"/>
                    </a:cxn>
                    <a:cxn ang="0">
                      <a:pos x="18" y="1"/>
                    </a:cxn>
                    <a:cxn ang="0">
                      <a:pos x="18" y="1"/>
                    </a:cxn>
                    <a:cxn ang="0">
                      <a:pos x="19" y="1"/>
                    </a:cxn>
                    <a:cxn ang="0">
                      <a:pos x="21" y="0"/>
                    </a:cxn>
                    <a:cxn ang="0">
                      <a:pos x="21" y="0"/>
                    </a:cxn>
                    <a:cxn ang="0">
                      <a:pos x="22" y="0"/>
                    </a:cxn>
                    <a:cxn ang="0">
                      <a:pos x="22" y="0"/>
                    </a:cxn>
                  </a:cxnLst>
                  <a:rect l="0" t="0" r="r" b="b"/>
                  <a:pathLst>
                    <a:path w="22" h="11">
                      <a:moveTo>
                        <a:pt x="0" y="11"/>
                      </a:moveTo>
                      <a:lnTo>
                        <a:pt x="0" y="11"/>
                      </a:lnTo>
                      <a:lnTo>
                        <a:pt x="1" y="11"/>
                      </a:lnTo>
                      <a:lnTo>
                        <a:pt x="1" y="11"/>
                      </a:lnTo>
                      <a:lnTo>
                        <a:pt x="2" y="9"/>
                      </a:lnTo>
                      <a:lnTo>
                        <a:pt x="2" y="9"/>
                      </a:lnTo>
                      <a:lnTo>
                        <a:pt x="4" y="9"/>
                      </a:lnTo>
                      <a:lnTo>
                        <a:pt x="4" y="8"/>
                      </a:lnTo>
                      <a:lnTo>
                        <a:pt x="5" y="8"/>
                      </a:lnTo>
                      <a:lnTo>
                        <a:pt x="5" y="8"/>
                      </a:lnTo>
                      <a:lnTo>
                        <a:pt x="5" y="8"/>
                      </a:lnTo>
                      <a:lnTo>
                        <a:pt x="6" y="7"/>
                      </a:lnTo>
                      <a:lnTo>
                        <a:pt x="6" y="7"/>
                      </a:lnTo>
                      <a:lnTo>
                        <a:pt x="8" y="7"/>
                      </a:lnTo>
                      <a:lnTo>
                        <a:pt x="8" y="7"/>
                      </a:lnTo>
                      <a:lnTo>
                        <a:pt x="9" y="5"/>
                      </a:lnTo>
                      <a:lnTo>
                        <a:pt x="9" y="5"/>
                      </a:lnTo>
                      <a:lnTo>
                        <a:pt x="10" y="5"/>
                      </a:lnTo>
                      <a:lnTo>
                        <a:pt x="10" y="5"/>
                      </a:lnTo>
                      <a:lnTo>
                        <a:pt x="10" y="5"/>
                      </a:lnTo>
                      <a:lnTo>
                        <a:pt x="11" y="4"/>
                      </a:lnTo>
                      <a:lnTo>
                        <a:pt x="11" y="4"/>
                      </a:lnTo>
                      <a:lnTo>
                        <a:pt x="13" y="4"/>
                      </a:lnTo>
                      <a:lnTo>
                        <a:pt x="13" y="4"/>
                      </a:lnTo>
                      <a:lnTo>
                        <a:pt x="14" y="3"/>
                      </a:lnTo>
                      <a:lnTo>
                        <a:pt x="14" y="3"/>
                      </a:lnTo>
                      <a:lnTo>
                        <a:pt x="15" y="3"/>
                      </a:lnTo>
                      <a:lnTo>
                        <a:pt x="15" y="3"/>
                      </a:lnTo>
                      <a:lnTo>
                        <a:pt x="15" y="3"/>
                      </a:lnTo>
                      <a:lnTo>
                        <a:pt x="17" y="1"/>
                      </a:lnTo>
                      <a:lnTo>
                        <a:pt x="18" y="1"/>
                      </a:lnTo>
                      <a:lnTo>
                        <a:pt x="18" y="1"/>
                      </a:lnTo>
                      <a:lnTo>
                        <a:pt x="19" y="1"/>
                      </a:lnTo>
                      <a:lnTo>
                        <a:pt x="21" y="0"/>
                      </a:lnTo>
                      <a:lnTo>
                        <a:pt x="21" y="0"/>
                      </a:lnTo>
                      <a:lnTo>
                        <a:pt x="22" y="0"/>
                      </a:lnTo>
                      <a:lnTo>
                        <a:pt x="22" y="0"/>
                      </a:lnTo>
                    </a:path>
                  </a:pathLst>
                </a:custGeom>
                <a:noFill/>
                <a:ln w="1588">
                  <a:solidFill>
                    <a:srgbClr val="404040"/>
                  </a:solidFill>
                  <a:prstDash val="solid"/>
                  <a:round/>
                  <a:headEnd/>
                  <a:tailEnd/>
                </a:ln>
              </p:spPr>
              <p:txBody>
                <a:bodyPr/>
                <a:lstStyle/>
                <a:p>
                  <a:endParaRPr lang="pl-PL">
                    <a:latin typeface="+mn-lt"/>
                  </a:endParaRPr>
                </a:p>
              </p:txBody>
            </p:sp>
            <p:sp>
              <p:nvSpPr>
                <p:cNvPr id="136561" name="Freeform 369"/>
                <p:cNvSpPr>
                  <a:spLocks/>
                </p:cNvSpPr>
                <p:nvPr/>
              </p:nvSpPr>
              <p:spPr bwMode="auto">
                <a:xfrm>
                  <a:off x="4615" y="1707"/>
                  <a:ext cx="22" cy="10"/>
                </a:xfrm>
                <a:custGeom>
                  <a:avLst/>
                  <a:gdLst/>
                  <a:ahLst/>
                  <a:cxnLst>
                    <a:cxn ang="0">
                      <a:pos x="0" y="10"/>
                    </a:cxn>
                    <a:cxn ang="0">
                      <a:pos x="0" y="10"/>
                    </a:cxn>
                    <a:cxn ang="0">
                      <a:pos x="1" y="9"/>
                    </a:cxn>
                    <a:cxn ang="0">
                      <a:pos x="3" y="9"/>
                    </a:cxn>
                    <a:cxn ang="0">
                      <a:pos x="4" y="8"/>
                    </a:cxn>
                    <a:cxn ang="0">
                      <a:pos x="5" y="8"/>
                    </a:cxn>
                    <a:cxn ang="0">
                      <a:pos x="5" y="8"/>
                    </a:cxn>
                    <a:cxn ang="0">
                      <a:pos x="5" y="6"/>
                    </a:cxn>
                    <a:cxn ang="0">
                      <a:pos x="7" y="6"/>
                    </a:cxn>
                    <a:cxn ang="0">
                      <a:pos x="7" y="6"/>
                    </a:cxn>
                    <a:cxn ang="0">
                      <a:pos x="8" y="5"/>
                    </a:cxn>
                    <a:cxn ang="0">
                      <a:pos x="8" y="5"/>
                    </a:cxn>
                    <a:cxn ang="0">
                      <a:pos x="9" y="5"/>
                    </a:cxn>
                    <a:cxn ang="0">
                      <a:pos x="11" y="4"/>
                    </a:cxn>
                    <a:cxn ang="0">
                      <a:pos x="11" y="4"/>
                    </a:cxn>
                    <a:cxn ang="0">
                      <a:pos x="11" y="4"/>
                    </a:cxn>
                    <a:cxn ang="0">
                      <a:pos x="12" y="4"/>
                    </a:cxn>
                    <a:cxn ang="0">
                      <a:pos x="12" y="2"/>
                    </a:cxn>
                    <a:cxn ang="0">
                      <a:pos x="13" y="2"/>
                    </a:cxn>
                    <a:cxn ang="0">
                      <a:pos x="13" y="2"/>
                    </a:cxn>
                    <a:cxn ang="0">
                      <a:pos x="14" y="2"/>
                    </a:cxn>
                    <a:cxn ang="0">
                      <a:pos x="14" y="2"/>
                    </a:cxn>
                    <a:cxn ang="0">
                      <a:pos x="16" y="2"/>
                    </a:cxn>
                    <a:cxn ang="0">
                      <a:pos x="16" y="2"/>
                    </a:cxn>
                    <a:cxn ang="0">
                      <a:pos x="16" y="2"/>
                    </a:cxn>
                    <a:cxn ang="0">
                      <a:pos x="17" y="1"/>
                    </a:cxn>
                    <a:cxn ang="0">
                      <a:pos x="18" y="1"/>
                    </a:cxn>
                    <a:cxn ang="0">
                      <a:pos x="18" y="1"/>
                    </a:cxn>
                    <a:cxn ang="0">
                      <a:pos x="20" y="1"/>
                    </a:cxn>
                    <a:cxn ang="0">
                      <a:pos x="20" y="0"/>
                    </a:cxn>
                    <a:cxn ang="0">
                      <a:pos x="21" y="0"/>
                    </a:cxn>
                    <a:cxn ang="0">
                      <a:pos x="22" y="0"/>
                    </a:cxn>
                    <a:cxn ang="0">
                      <a:pos x="22" y="0"/>
                    </a:cxn>
                  </a:cxnLst>
                  <a:rect l="0" t="0" r="r" b="b"/>
                  <a:pathLst>
                    <a:path w="22" h="10">
                      <a:moveTo>
                        <a:pt x="0" y="10"/>
                      </a:moveTo>
                      <a:lnTo>
                        <a:pt x="0" y="10"/>
                      </a:lnTo>
                      <a:lnTo>
                        <a:pt x="1" y="9"/>
                      </a:lnTo>
                      <a:lnTo>
                        <a:pt x="3" y="9"/>
                      </a:lnTo>
                      <a:lnTo>
                        <a:pt x="4" y="8"/>
                      </a:lnTo>
                      <a:lnTo>
                        <a:pt x="5" y="8"/>
                      </a:lnTo>
                      <a:lnTo>
                        <a:pt x="5" y="8"/>
                      </a:lnTo>
                      <a:lnTo>
                        <a:pt x="5" y="6"/>
                      </a:lnTo>
                      <a:lnTo>
                        <a:pt x="7" y="6"/>
                      </a:lnTo>
                      <a:lnTo>
                        <a:pt x="7" y="6"/>
                      </a:lnTo>
                      <a:lnTo>
                        <a:pt x="8" y="5"/>
                      </a:lnTo>
                      <a:lnTo>
                        <a:pt x="8" y="5"/>
                      </a:lnTo>
                      <a:lnTo>
                        <a:pt x="9" y="5"/>
                      </a:lnTo>
                      <a:lnTo>
                        <a:pt x="11" y="4"/>
                      </a:lnTo>
                      <a:lnTo>
                        <a:pt x="11" y="4"/>
                      </a:lnTo>
                      <a:lnTo>
                        <a:pt x="11" y="4"/>
                      </a:lnTo>
                      <a:lnTo>
                        <a:pt x="12" y="4"/>
                      </a:lnTo>
                      <a:lnTo>
                        <a:pt x="12" y="2"/>
                      </a:lnTo>
                      <a:lnTo>
                        <a:pt x="13" y="2"/>
                      </a:lnTo>
                      <a:lnTo>
                        <a:pt x="13" y="2"/>
                      </a:lnTo>
                      <a:lnTo>
                        <a:pt x="14" y="2"/>
                      </a:lnTo>
                      <a:lnTo>
                        <a:pt x="14" y="2"/>
                      </a:lnTo>
                      <a:lnTo>
                        <a:pt x="16" y="2"/>
                      </a:lnTo>
                      <a:lnTo>
                        <a:pt x="16" y="2"/>
                      </a:lnTo>
                      <a:lnTo>
                        <a:pt x="16" y="2"/>
                      </a:lnTo>
                      <a:lnTo>
                        <a:pt x="17" y="1"/>
                      </a:lnTo>
                      <a:lnTo>
                        <a:pt x="18" y="1"/>
                      </a:lnTo>
                      <a:lnTo>
                        <a:pt x="18" y="1"/>
                      </a:lnTo>
                      <a:lnTo>
                        <a:pt x="20" y="1"/>
                      </a:lnTo>
                      <a:lnTo>
                        <a:pt x="20" y="0"/>
                      </a:lnTo>
                      <a:lnTo>
                        <a:pt x="21" y="0"/>
                      </a:lnTo>
                      <a:lnTo>
                        <a:pt x="22" y="0"/>
                      </a:lnTo>
                      <a:lnTo>
                        <a:pt x="22" y="0"/>
                      </a:lnTo>
                    </a:path>
                  </a:pathLst>
                </a:custGeom>
                <a:noFill/>
                <a:ln w="1588">
                  <a:solidFill>
                    <a:srgbClr val="404040"/>
                  </a:solidFill>
                  <a:prstDash val="solid"/>
                  <a:round/>
                  <a:headEnd/>
                  <a:tailEnd/>
                </a:ln>
              </p:spPr>
              <p:txBody>
                <a:bodyPr/>
                <a:lstStyle/>
                <a:p>
                  <a:endParaRPr lang="pl-PL">
                    <a:latin typeface="+mn-lt"/>
                  </a:endParaRPr>
                </a:p>
              </p:txBody>
            </p:sp>
            <p:sp>
              <p:nvSpPr>
                <p:cNvPr id="136562" name="Freeform 370"/>
                <p:cNvSpPr>
                  <a:spLocks/>
                </p:cNvSpPr>
                <p:nvPr/>
              </p:nvSpPr>
              <p:spPr bwMode="auto">
                <a:xfrm>
                  <a:off x="4612" y="1709"/>
                  <a:ext cx="21" cy="11"/>
                </a:xfrm>
                <a:custGeom>
                  <a:avLst/>
                  <a:gdLst/>
                  <a:ahLst/>
                  <a:cxnLst>
                    <a:cxn ang="0">
                      <a:pos x="0" y="11"/>
                    </a:cxn>
                    <a:cxn ang="0">
                      <a:pos x="0" y="11"/>
                    </a:cxn>
                    <a:cxn ang="0">
                      <a:pos x="0" y="11"/>
                    </a:cxn>
                    <a:cxn ang="0">
                      <a:pos x="2" y="9"/>
                    </a:cxn>
                    <a:cxn ang="0">
                      <a:pos x="2" y="9"/>
                    </a:cxn>
                    <a:cxn ang="0">
                      <a:pos x="3" y="9"/>
                    </a:cxn>
                    <a:cxn ang="0">
                      <a:pos x="3" y="8"/>
                    </a:cxn>
                    <a:cxn ang="0">
                      <a:pos x="4" y="8"/>
                    </a:cxn>
                    <a:cxn ang="0">
                      <a:pos x="4" y="8"/>
                    </a:cxn>
                    <a:cxn ang="0">
                      <a:pos x="6" y="8"/>
                    </a:cxn>
                    <a:cxn ang="0">
                      <a:pos x="6" y="8"/>
                    </a:cxn>
                    <a:cxn ang="0">
                      <a:pos x="6" y="7"/>
                    </a:cxn>
                    <a:cxn ang="0">
                      <a:pos x="7" y="7"/>
                    </a:cxn>
                    <a:cxn ang="0">
                      <a:pos x="7" y="7"/>
                    </a:cxn>
                    <a:cxn ang="0">
                      <a:pos x="8" y="6"/>
                    </a:cxn>
                    <a:cxn ang="0">
                      <a:pos x="8" y="6"/>
                    </a:cxn>
                    <a:cxn ang="0">
                      <a:pos x="10" y="6"/>
                    </a:cxn>
                    <a:cxn ang="0">
                      <a:pos x="10" y="4"/>
                    </a:cxn>
                    <a:cxn ang="0">
                      <a:pos x="11" y="4"/>
                    </a:cxn>
                    <a:cxn ang="0">
                      <a:pos x="11" y="4"/>
                    </a:cxn>
                    <a:cxn ang="0">
                      <a:pos x="11" y="4"/>
                    </a:cxn>
                    <a:cxn ang="0">
                      <a:pos x="12" y="3"/>
                    </a:cxn>
                    <a:cxn ang="0">
                      <a:pos x="12" y="3"/>
                    </a:cxn>
                    <a:cxn ang="0">
                      <a:pos x="14" y="3"/>
                    </a:cxn>
                    <a:cxn ang="0">
                      <a:pos x="14" y="3"/>
                    </a:cxn>
                    <a:cxn ang="0">
                      <a:pos x="15" y="3"/>
                    </a:cxn>
                    <a:cxn ang="0">
                      <a:pos x="15" y="3"/>
                    </a:cxn>
                    <a:cxn ang="0">
                      <a:pos x="16" y="3"/>
                    </a:cxn>
                    <a:cxn ang="0">
                      <a:pos x="16" y="3"/>
                    </a:cxn>
                    <a:cxn ang="0">
                      <a:pos x="16" y="2"/>
                    </a:cxn>
                    <a:cxn ang="0">
                      <a:pos x="17" y="2"/>
                    </a:cxn>
                    <a:cxn ang="0">
                      <a:pos x="19" y="2"/>
                    </a:cxn>
                    <a:cxn ang="0">
                      <a:pos x="19" y="2"/>
                    </a:cxn>
                    <a:cxn ang="0">
                      <a:pos x="20" y="0"/>
                    </a:cxn>
                    <a:cxn ang="0">
                      <a:pos x="20" y="0"/>
                    </a:cxn>
                    <a:cxn ang="0">
                      <a:pos x="21" y="0"/>
                    </a:cxn>
                    <a:cxn ang="0">
                      <a:pos x="21" y="0"/>
                    </a:cxn>
                  </a:cxnLst>
                  <a:rect l="0" t="0" r="r" b="b"/>
                  <a:pathLst>
                    <a:path w="21" h="11">
                      <a:moveTo>
                        <a:pt x="0" y="11"/>
                      </a:moveTo>
                      <a:lnTo>
                        <a:pt x="0" y="11"/>
                      </a:lnTo>
                      <a:lnTo>
                        <a:pt x="0" y="11"/>
                      </a:lnTo>
                      <a:lnTo>
                        <a:pt x="2" y="9"/>
                      </a:lnTo>
                      <a:lnTo>
                        <a:pt x="2" y="9"/>
                      </a:lnTo>
                      <a:lnTo>
                        <a:pt x="3" y="9"/>
                      </a:lnTo>
                      <a:lnTo>
                        <a:pt x="3" y="8"/>
                      </a:lnTo>
                      <a:lnTo>
                        <a:pt x="4" y="8"/>
                      </a:lnTo>
                      <a:lnTo>
                        <a:pt x="4" y="8"/>
                      </a:lnTo>
                      <a:lnTo>
                        <a:pt x="6" y="8"/>
                      </a:lnTo>
                      <a:lnTo>
                        <a:pt x="6" y="8"/>
                      </a:lnTo>
                      <a:lnTo>
                        <a:pt x="6" y="7"/>
                      </a:lnTo>
                      <a:lnTo>
                        <a:pt x="7" y="7"/>
                      </a:lnTo>
                      <a:lnTo>
                        <a:pt x="7" y="7"/>
                      </a:lnTo>
                      <a:lnTo>
                        <a:pt x="8" y="6"/>
                      </a:lnTo>
                      <a:lnTo>
                        <a:pt x="8" y="6"/>
                      </a:lnTo>
                      <a:lnTo>
                        <a:pt x="10" y="6"/>
                      </a:lnTo>
                      <a:lnTo>
                        <a:pt x="10" y="4"/>
                      </a:lnTo>
                      <a:lnTo>
                        <a:pt x="11" y="4"/>
                      </a:lnTo>
                      <a:lnTo>
                        <a:pt x="11" y="4"/>
                      </a:lnTo>
                      <a:lnTo>
                        <a:pt x="11" y="4"/>
                      </a:lnTo>
                      <a:lnTo>
                        <a:pt x="12" y="3"/>
                      </a:lnTo>
                      <a:lnTo>
                        <a:pt x="12" y="3"/>
                      </a:lnTo>
                      <a:lnTo>
                        <a:pt x="14" y="3"/>
                      </a:lnTo>
                      <a:lnTo>
                        <a:pt x="14" y="3"/>
                      </a:lnTo>
                      <a:lnTo>
                        <a:pt x="15" y="3"/>
                      </a:lnTo>
                      <a:lnTo>
                        <a:pt x="15" y="3"/>
                      </a:lnTo>
                      <a:lnTo>
                        <a:pt x="16" y="3"/>
                      </a:lnTo>
                      <a:lnTo>
                        <a:pt x="16" y="3"/>
                      </a:lnTo>
                      <a:lnTo>
                        <a:pt x="16" y="2"/>
                      </a:lnTo>
                      <a:lnTo>
                        <a:pt x="17" y="2"/>
                      </a:lnTo>
                      <a:lnTo>
                        <a:pt x="19" y="2"/>
                      </a:lnTo>
                      <a:lnTo>
                        <a:pt x="19" y="2"/>
                      </a:lnTo>
                      <a:lnTo>
                        <a:pt x="20" y="0"/>
                      </a:lnTo>
                      <a:lnTo>
                        <a:pt x="20" y="0"/>
                      </a:lnTo>
                      <a:lnTo>
                        <a:pt x="21" y="0"/>
                      </a:lnTo>
                      <a:lnTo>
                        <a:pt x="21" y="0"/>
                      </a:lnTo>
                    </a:path>
                  </a:pathLst>
                </a:custGeom>
                <a:noFill/>
                <a:ln w="1588">
                  <a:solidFill>
                    <a:srgbClr val="404040"/>
                  </a:solidFill>
                  <a:prstDash val="solid"/>
                  <a:round/>
                  <a:headEnd/>
                  <a:tailEnd/>
                </a:ln>
              </p:spPr>
              <p:txBody>
                <a:bodyPr/>
                <a:lstStyle/>
                <a:p>
                  <a:endParaRPr lang="pl-PL">
                    <a:latin typeface="+mn-lt"/>
                  </a:endParaRPr>
                </a:p>
              </p:txBody>
            </p:sp>
            <p:sp>
              <p:nvSpPr>
                <p:cNvPr id="136563" name="Freeform 371"/>
                <p:cNvSpPr>
                  <a:spLocks/>
                </p:cNvSpPr>
                <p:nvPr/>
              </p:nvSpPr>
              <p:spPr bwMode="auto">
                <a:xfrm>
                  <a:off x="4537" y="1768"/>
                  <a:ext cx="22" cy="11"/>
                </a:xfrm>
                <a:custGeom>
                  <a:avLst/>
                  <a:gdLst/>
                  <a:ahLst/>
                  <a:cxnLst>
                    <a:cxn ang="0">
                      <a:pos x="0" y="11"/>
                    </a:cxn>
                    <a:cxn ang="0">
                      <a:pos x="0" y="11"/>
                    </a:cxn>
                    <a:cxn ang="0">
                      <a:pos x="0" y="11"/>
                    </a:cxn>
                    <a:cxn ang="0">
                      <a:pos x="1" y="11"/>
                    </a:cxn>
                    <a:cxn ang="0">
                      <a:pos x="1" y="9"/>
                    </a:cxn>
                    <a:cxn ang="0">
                      <a:pos x="2" y="9"/>
                    </a:cxn>
                    <a:cxn ang="0">
                      <a:pos x="2" y="9"/>
                    </a:cxn>
                    <a:cxn ang="0">
                      <a:pos x="4" y="8"/>
                    </a:cxn>
                    <a:cxn ang="0">
                      <a:pos x="5" y="8"/>
                    </a:cxn>
                    <a:cxn ang="0">
                      <a:pos x="5" y="8"/>
                    </a:cxn>
                    <a:cxn ang="0">
                      <a:pos x="5" y="8"/>
                    </a:cxn>
                    <a:cxn ang="0">
                      <a:pos x="5" y="7"/>
                    </a:cxn>
                    <a:cxn ang="0">
                      <a:pos x="6" y="7"/>
                    </a:cxn>
                    <a:cxn ang="0">
                      <a:pos x="7" y="7"/>
                    </a:cxn>
                    <a:cxn ang="0">
                      <a:pos x="7" y="7"/>
                    </a:cxn>
                    <a:cxn ang="0">
                      <a:pos x="7" y="5"/>
                    </a:cxn>
                    <a:cxn ang="0">
                      <a:pos x="9" y="5"/>
                    </a:cxn>
                    <a:cxn ang="0">
                      <a:pos x="10" y="5"/>
                    </a:cxn>
                    <a:cxn ang="0">
                      <a:pos x="10" y="5"/>
                    </a:cxn>
                    <a:cxn ang="0">
                      <a:pos x="10" y="5"/>
                    </a:cxn>
                    <a:cxn ang="0">
                      <a:pos x="10" y="4"/>
                    </a:cxn>
                    <a:cxn ang="0">
                      <a:pos x="11" y="4"/>
                    </a:cxn>
                    <a:cxn ang="0">
                      <a:pos x="13" y="4"/>
                    </a:cxn>
                    <a:cxn ang="0">
                      <a:pos x="13" y="3"/>
                    </a:cxn>
                    <a:cxn ang="0">
                      <a:pos x="14" y="3"/>
                    </a:cxn>
                    <a:cxn ang="0">
                      <a:pos x="15" y="3"/>
                    </a:cxn>
                    <a:cxn ang="0">
                      <a:pos x="15" y="3"/>
                    </a:cxn>
                    <a:cxn ang="0">
                      <a:pos x="17" y="3"/>
                    </a:cxn>
                    <a:cxn ang="0">
                      <a:pos x="17" y="3"/>
                    </a:cxn>
                    <a:cxn ang="0">
                      <a:pos x="17" y="1"/>
                    </a:cxn>
                    <a:cxn ang="0">
                      <a:pos x="18" y="1"/>
                    </a:cxn>
                    <a:cxn ang="0">
                      <a:pos x="18" y="1"/>
                    </a:cxn>
                    <a:cxn ang="0">
                      <a:pos x="19" y="0"/>
                    </a:cxn>
                    <a:cxn ang="0">
                      <a:pos x="21" y="0"/>
                    </a:cxn>
                    <a:cxn ang="0">
                      <a:pos x="21" y="0"/>
                    </a:cxn>
                    <a:cxn ang="0">
                      <a:pos x="22" y="0"/>
                    </a:cxn>
                    <a:cxn ang="0">
                      <a:pos x="22" y="0"/>
                    </a:cxn>
                  </a:cxnLst>
                  <a:rect l="0" t="0" r="r" b="b"/>
                  <a:pathLst>
                    <a:path w="22" h="11">
                      <a:moveTo>
                        <a:pt x="0" y="11"/>
                      </a:moveTo>
                      <a:lnTo>
                        <a:pt x="0" y="11"/>
                      </a:lnTo>
                      <a:lnTo>
                        <a:pt x="0" y="11"/>
                      </a:lnTo>
                      <a:lnTo>
                        <a:pt x="1" y="11"/>
                      </a:lnTo>
                      <a:lnTo>
                        <a:pt x="1" y="9"/>
                      </a:lnTo>
                      <a:lnTo>
                        <a:pt x="2" y="9"/>
                      </a:lnTo>
                      <a:lnTo>
                        <a:pt x="2" y="9"/>
                      </a:lnTo>
                      <a:lnTo>
                        <a:pt x="4" y="8"/>
                      </a:lnTo>
                      <a:lnTo>
                        <a:pt x="5" y="8"/>
                      </a:lnTo>
                      <a:lnTo>
                        <a:pt x="5" y="8"/>
                      </a:lnTo>
                      <a:lnTo>
                        <a:pt x="5" y="8"/>
                      </a:lnTo>
                      <a:lnTo>
                        <a:pt x="5" y="7"/>
                      </a:lnTo>
                      <a:lnTo>
                        <a:pt x="6" y="7"/>
                      </a:lnTo>
                      <a:lnTo>
                        <a:pt x="7" y="7"/>
                      </a:lnTo>
                      <a:lnTo>
                        <a:pt x="7" y="7"/>
                      </a:lnTo>
                      <a:lnTo>
                        <a:pt x="7" y="5"/>
                      </a:lnTo>
                      <a:lnTo>
                        <a:pt x="9" y="5"/>
                      </a:lnTo>
                      <a:lnTo>
                        <a:pt x="10" y="5"/>
                      </a:lnTo>
                      <a:lnTo>
                        <a:pt x="10" y="5"/>
                      </a:lnTo>
                      <a:lnTo>
                        <a:pt x="10" y="5"/>
                      </a:lnTo>
                      <a:lnTo>
                        <a:pt x="10" y="4"/>
                      </a:lnTo>
                      <a:lnTo>
                        <a:pt x="11" y="4"/>
                      </a:lnTo>
                      <a:lnTo>
                        <a:pt x="13" y="4"/>
                      </a:lnTo>
                      <a:lnTo>
                        <a:pt x="13" y="3"/>
                      </a:lnTo>
                      <a:lnTo>
                        <a:pt x="14" y="3"/>
                      </a:lnTo>
                      <a:lnTo>
                        <a:pt x="15" y="3"/>
                      </a:lnTo>
                      <a:lnTo>
                        <a:pt x="15" y="3"/>
                      </a:lnTo>
                      <a:lnTo>
                        <a:pt x="17" y="3"/>
                      </a:lnTo>
                      <a:lnTo>
                        <a:pt x="17" y="3"/>
                      </a:lnTo>
                      <a:lnTo>
                        <a:pt x="17" y="1"/>
                      </a:lnTo>
                      <a:lnTo>
                        <a:pt x="18" y="1"/>
                      </a:lnTo>
                      <a:lnTo>
                        <a:pt x="18" y="1"/>
                      </a:lnTo>
                      <a:lnTo>
                        <a:pt x="19" y="0"/>
                      </a:lnTo>
                      <a:lnTo>
                        <a:pt x="21" y="0"/>
                      </a:lnTo>
                      <a:lnTo>
                        <a:pt x="21" y="0"/>
                      </a:lnTo>
                      <a:lnTo>
                        <a:pt x="22" y="0"/>
                      </a:lnTo>
                      <a:lnTo>
                        <a:pt x="22" y="0"/>
                      </a:lnTo>
                    </a:path>
                  </a:pathLst>
                </a:custGeom>
                <a:noFill/>
                <a:ln w="1588">
                  <a:solidFill>
                    <a:srgbClr val="404040"/>
                  </a:solidFill>
                  <a:prstDash val="solid"/>
                  <a:round/>
                  <a:headEnd/>
                  <a:tailEnd/>
                </a:ln>
              </p:spPr>
              <p:txBody>
                <a:bodyPr/>
                <a:lstStyle/>
                <a:p>
                  <a:endParaRPr lang="pl-PL">
                    <a:latin typeface="+mn-lt"/>
                  </a:endParaRPr>
                </a:p>
              </p:txBody>
            </p:sp>
            <p:sp>
              <p:nvSpPr>
                <p:cNvPr id="136564" name="Freeform 372"/>
                <p:cNvSpPr>
                  <a:spLocks/>
                </p:cNvSpPr>
                <p:nvPr/>
              </p:nvSpPr>
              <p:spPr bwMode="auto">
                <a:xfrm>
                  <a:off x="4533" y="1771"/>
                  <a:ext cx="23" cy="12"/>
                </a:xfrm>
                <a:custGeom>
                  <a:avLst/>
                  <a:gdLst/>
                  <a:ahLst/>
                  <a:cxnLst>
                    <a:cxn ang="0">
                      <a:pos x="0" y="12"/>
                    </a:cxn>
                    <a:cxn ang="0">
                      <a:pos x="0" y="12"/>
                    </a:cxn>
                    <a:cxn ang="0">
                      <a:pos x="1" y="10"/>
                    </a:cxn>
                    <a:cxn ang="0">
                      <a:pos x="1" y="10"/>
                    </a:cxn>
                    <a:cxn ang="0">
                      <a:pos x="2" y="10"/>
                    </a:cxn>
                    <a:cxn ang="0">
                      <a:pos x="2" y="9"/>
                    </a:cxn>
                    <a:cxn ang="0">
                      <a:pos x="4" y="9"/>
                    </a:cxn>
                    <a:cxn ang="0">
                      <a:pos x="4" y="9"/>
                    </a:cxn>
                    <a:cxn ang="0">
                      <a:pos x="5" y="9"/>
                    </a:cxn>
                    <a:cxn ang="0">
                      <a:pos x="5" y="8"/>
                    </a:cxn>
                    <a:cxn ang="0">
                      <a:pos x="5" y="8"/>
                    </a:cxn>
                    <a:cxn ang="0">
                      <a:pos x="6" y="8"/>
                    </a:cxn>
                    <a:cxn ang="0">
                      <a:pos x="6" y="6"/>
                    </a:cxn>
                    <a:cxn ang="0">
                      <a:pos x="8" y="6"/>
                    </a:cxn>
                    <a:cxn ang="0">
                      <a:pos x="8" y="6"/>
                    </a:cxn>
                    <a:cxn ang="0">
                      <a:pos x="9" y="5"/>
                    </a:cxn>
                    <a:cxn ang="0">
                      <a:pos x="9" y="5"/>
                    </a:cxn>
                    <a:cxn ang="0">
                      <a:pos x="10" y="5"/>
                    </a:cxn>
                    <a:cxn ang="0">
                      <a:pos x="10" y="5"/>
                    </a:cxn>
                    <a:cxn ang="0">
                      <a:pos x="10" y="5"/>
                    </a:cxn>
                    <a:cxn ang="0">
                      <a:pos x="11" y="4"/>
                    </a:cxn>
                    <a:cxn ang="0">
                      <a:pos x="11" y="4"/>
                    </a:cxn>
                    <a:cxn ang="0">
                      <a:pos x="13" y="4"/>
                    </a:cxn>
                    <a:cxn ang="0">
                      <a:pos x="13" y="4"/>
                    </a:cxn>
                    <a:cxn ang="0">
                      <a:pos x="14" y="2"/>
                    </a:cxn>
                    <a:cxn ang="0">
                      <a:pos x="14" y="2"/>
                    </a:cxn>
                    <a:cxn ang="0">
                      <a:pos x="15" y="2"/>
                    </a:cxn>
                    <a:cxn ang="0">
                      <a:pos x="15" y="2"/>
                    </a:cxn>
                    <a:cxn ang="0">
                      <a:pos x="15" y="2"/>
                    </a:cxn>
                    <a:cxn ang="0">
                      <a:pos x="17" y="1"/>
                    </a:cxn>
                    <a:cxn ang="0">
                      <a:pos x="18" y="1"/>
                    </a:cxn>
                    <a:cxn ang="0">
                      <a:pos x="18" y="1"/>
                    </a:cxn>
                    <a:cxn ang="0">
                      <a:pos x="19" y="1"/>
                    </a:cxn>
                    <a:cxn ang="0">
                      <a:pos x="21" y="1"/>
                    </a:cxn>
                    <a:cxn ang="0">
                      <a:pos x="21" y="1"/>
                    </a:cxn>
                    <a:cxn ang="0">
                      <a:pos x="22" y="0"/>
                    </a:cxn>
                    <a:cxn ang="0">
                      <a:pos x="23" y="0"/>
                    </a:cxn>
                  </a:cxnLst>
                  <a:rect l="0" t="0" r="r" b="b"/>
                  <a:pathLst>
                    <a:path w="23" h="12">
                      <a:moveTo>
                        <a:pt x="0" y="12"/>
                      </a:moveTo>
                      <a:lnTo>
                        <a:pt x="0" y="12"/>
                      </a:lnTo>
                      <a:lnTo>
                        <a:pt x="1" y="10"/>
                      </a:lnTo>
                      <a:lnTo>
                        <a:pt x="1" y="10"/>
                      </a:lnTo>
                      <a:lnTo>
                        <a:pt x="2" y="10"/>
                      </a:lnTo>
                      <a:lnTo>
                        <a:pt x="2" y="9"/>
                      </a:lnTo>
                      <a:lnTo>
                        <a:pt x="4" y="9"/>
                      </a:lnTo>
                      <a:lnTo>
                        <a:pt x="4" y="9"/>
                      </a:lnTo>
                      <a:lnTo>
                        <a:pt x="5" y="9"/>
                      </a:lnTo>
                      <a:lnTo>
                        <a:pt x="5" y="8"/>
                      </a:lnTo>
                      <a:lnTo>
                        <a:pt x="5" y="8"/>
                      </a:lnTo>
                      <a:lnTo>
                        <a:pt x="6" y="8"/>
                      </a:lnTo>
                      <a:lnTo>
                        <a:pt x="6" y="6"/>
                      </a:lnTo>
                      <a:lnTo>
                        <a:pt x="8" y="6"/>
                      </a:lnTo>
                      <a:lnTo>
                        <a:pt x="8" y="6"/>
                      </a:lnTo>
                      <a:lnTo>
                        <a:pt x="9" y="5"/>
                      </a:lnTo>
                      <a:lnTo>
                        <a:pt x="9" y="5"/>
                      </a:lnTo>
                      <a:lnTo>
                        <a:pt x="10" y="5"/>
                      </a:lnTo>
                      <a:lnTo>
                        <a:pt x="10" y="5"/>
                      </a:lnTo>
                      <a:lnTo>
                        <a:pt x="10" y="5"/>
                      </a:lnTo>
                      <a:lnTo>
                        <a:pt x="11" y="4"/>
                      </a:lnTo>
                      <a:lnTo>
                        <a:pt x="11" y="4"/>
                      </a:lnTo>
                      <a:lnTo>
                        <a:pt x="13" y="4"/>
                      </a:lnTo>
                      <a:lnTo>
                        <a:pt x="13" y="4"/>
                      </a:lnTo>
                      <a:lnTo>
                        <a:pt x="14" y="2"/>
                      </a:lnTo>
                      <a:lnTo>
                        <a:pt x="14" y="2"/>
                      </a:lnTo>
                      <a:lnTo>
                        <a:pt x="15" y="2"/>
                      </a:lnTo>
                      <a:lnTo>
                        <a:pt x="15" y="2"/>
                      </a:lnTo>
                      <a:lnTo>
                        <a:pt x="15" y="2"/>
                      </a:lnTo>
                      <a:lnTo>
                        <a:pt x="17" y="1"/>
                      </a:lnTo>
                      <a:lnTo>
                        <a:pt x="18" y="1"/>
                      </a:lnTo>
                      <a:lnTo>
                        <a:pt x="18" y="1"/>
                      </a:lnTo>
                      <a:lnTo>
                        <a:pt x="19" y="1"/>
                      </a:lnTo>
                      <a:lnTo>
                        <a:pt x="21" y="1"/>
                      </a:lnTo>
                      <a:lnTo>
                        <a:pt x="21" y="1"/>
                      </a:lnTo>
                      <a:lnTo>
                        <a:pt x="22" y="0"/>
                      </a:lnTo>
                      <a:lnTo>
                        <a:pt x="23" y="0"/>
                      </a:lnTo>
                    </a:path>
                  </a:pathLst>
                </a:custGeom>
                <a:noFill/>
                <a:ln w="1588">
                  <a:solidFill>
                    <a:srgbClr val="404040"/>
                  </a:solidFill>
                  <a:prstDash val="solid"/>
                  <a:round/>
                  <a:headEnd/>
                  <a:tailEnd/>
                </a:ln>
              </p:spPr>
              <p:txBody>
                <a:bodyPr/>
                <a:lstStyle/>
                <a:p>
                  <a:endParaRPr lang="pl-PL">
                    <a:latin typeface="+mn-lt"/>
                  </a:endParaRPr>
                </a:p>
              </p:txBody>
            </p:sp>
            <p:sp>
              <p:nvSpPr>
                <p:cNvPr id="136565" name="Line 373"/>
                <p:cNvSpPr>
                  <a:spLocks noChangeShapeType="1"/>
                </p:cNvSpPr>
                <p:nvPr/>
              </p:nvSpPr>
              <p:spPr bwMode="auto">
                <a:xfrm flipH="1">
                  <a:off x="4538" y="1747"/>
                  <a:ext cx="39" cy="32"/>
                </a:xfrm>
                <a:prstGeom prst="line">
                  <a:avLst/>
                </a:prstGeom>
                <a:noFill/>
                <a:ln w="1588">
                  <a:solidFill>
                    <a:srgbClr val="404040"/>
                  </a:solidFill>
                  <a:round/>
                  <a:headEnd/>
                  <a:tailEnd/>
                </a:ln>
              </p:spPr>
              <p:txBody>
                <a:bodyPr/>
                <a:lstStyle/>
                <a:p>
                  <a:endParaRPr lang="pl-PL">
                    <a:latin typeface="+mn-lt"/>
                  </a:endParaRPr>
                </a:p>
              </p:txBody>
            </p:sp>
            <p:sp>
              <p:nvSpPr>
                <p:cNvPr id="136566" name="Line 374"/>
                <p:cNvSpPr>
                  <a:spLocks noChangeShapeType="1"/>
                </p:cNvSpPr>
                <p:nvPr/>
              </p:nvSpPr>
              <p:spPr bwMode="auto">
                <a:xfrm flipH="1">
                  <a:off x="4548" y="1741"/>
                  <a:ext cx="40" cy="31"/>
                </a:xfrm>
                <a:prstGeom prst="line">
                  <a:avLst/>
                </a:prstGeom>
                <a:noFill/>
                <a:ln w="1588">
                  <a:solidFill>
                    <a:srgbClr val="404040"/>
                  </a:solidFill>
                  <a:round/>
                  <a:headEnd/>
                  <a:tailEnd/>
                </a:ln>
              </p:spPr>
              <p:txBody>
                <a:bodyPr/>
                <a:lstStyle/>
                <a:p>
                  <a:endParaRPr lang="pl-PL">
                    <a:latin typeface="+mn-lt"/>
                  </a:endParaRPr>
                </a:p>
              </p:txBody>
            </p:sp>
            <p:sp>
              <p:nvSpPr>
                <p:cNvPr id="136567" name="Line 375"/>
                <p:cNvSpPr>
                  <a:spLocks noChangeShapeType="1"/>
                </p:cNvSpPr>
                <p:nvPr/>
              </p:nvSpPr>
              <p:spPr bwMode="auto">
                <a:xfrm flipH="1">
                  <a:off x="4499" y="1781"/>
                  <a:ext cx="35" cy="28"/>
                </a:xfrm>
                <a:prstGeom prst="line">
                  <a:avLst/>
                </a:prstGeom>
                <a:noFill/>
                <a:ln w="1588">
                  <a:solidFill>
                    <a:srgbClr val="404040"/>
                  </a:solidFill>
                  <a:round/>
                  <a:headEnd/>
                  <a:tailEnd/>
                </a:ln>
              </p:spPr>
              <p:txBody>
                <a:bodyPr/>
                <a:lstStyle/>
                <a:p>
                  <a:endParaRPr lang="pl-PL">
                    <a:latin typeface="+mn-lt"/>
                  </a:endParaRPr>
                </a:p>
              </p:txBody>
            </p:sp>
            <p:sp>
              <p:nvSpPr>
                <p:cNvPr id="136568" name="Line 376"/>
                <p:cNvSpPr>
                  <a:spLocks noChangeShapeType="1"/>
                </p:cNvSpPr>
                <p:nvPr/>
              </p:nvSpPr>
              <p:spPr bwMode="auto">
                <a:xfrm flipH="1">
                  <a:off x="4509" y="1776"/>
                  <a:ext cx="34" cy="26"/>
                </a:xfrm>
                <a:prstGeom prst="line">
                  <a:avLst/>
                </a:prstGeom>
                <a:noFill/>
                <a:ln w="1588">
                  <a:solidFill>
                    <a:srgbClr val="404040"/>
                  </a:solidFill>
                  <a:round/>
                  <a:headEnd/>
                  <a:tailEnd/>
                </a:ln>
              </p:spPr>
              <p:txBody>
                <a:bodyPr/>
                <a:lstStyle/>
                <a:p>
                  <a:endParaRPr lang="pl-PL">
                    <a:latin typeface="+mn-lt"/>
                  </a:endParaRPr>
                </a:p>
              </p:txBody>
            </p:sp>
            <p:sp>
              <p:nvSpPr>
                <p:cNvPr id="136569" name="Line 377"/>
                <p:cNvSpPr>
                  <a:spLocks noChangeShapeType="1"/>
                </p:cNvSpPr>
                <p:nvPr/>
              </p:nvSpPr>
              <p:spPr bwMode="auto">
                <a:xfrm flipH="1">
                  <a:off x="4698" y="1615"/>
                  <a:ext cx="48" cy="38"/>
                </a:xfrm>
                <a:prstGeom prst="line">
                  <a:avLst/>
                </a:prstGeom>
                <a:noFill/>
                <a:ln w="1588">
                  <a:solidFill>
                    <a:srgbClr val="404040"/>
                  </a:solidFill>
                  <a:round/>
                  <a:headEnd/>
                  <a:tailEnd/>
                </a:ln>
              </p:spPr>
              <p:txBody>
                <a:bodyPr/>
                <a:lstStyle/>
                <a:p>
                  <a:endParaRPr lang="pl-PL">
                    <a:latin typeface="+mn-lt"/>
                  </a:endParaRPr>
                </a:p>
              </p:txBody>
            </p:sp>
            <p:sp>
              <p:nvSpPr>
                <p:cNvPr id="136570" name="Line 378"/>
                <p:cNvSpPr>
                  <a:spLocks noChangeShapeType="1"/>
                </p:cNvSpPr>
                <p:nvPr/>
              </p:nvSpPr>
              <p:spPr bwMode="auto">
                <a:xfrm flipH="1">
                  <a:off x="4708" y="1609"/>
                  <a:ext cx="48" cy="38"/>
                </a:xfrm>
                <a:prstGeom prst="line">
                  <a:avLst/>
                </a:prstGeom>
                <a:noFill/>
                <a:ln w="1588">
                  <a:solidFill>
                    <a:srgbClr val="404040"/>
                  </a:solidFill>
                  <a:round/>
                  <a:headEnd/>
                  <a:tailEnd/>
                </a:ln>
              </p:spPr>
              <p:txBody>
                <a:bodyPr/>
                <a:lstStyle/>
                <a:p>
                  <a:endParaRPr lang="pl-PL">
                    <a:latin typeface="+mn-lt"/>
                  </a:endParaRPr>
                </a:p>
              </p:txBody>
            </p:sp>
            <p:sp>
              <p:nvSpPr>
                <p:cNvPr id="136571" name="Line 379"/>
                <p:cNvSpPr>
                  <a:spLocks noChangeShapeType="1"/>
                </p:cNvSpPr>
                <p:nvPr/>
              </p:nvSpPr>
              <p:spPr bwMode="auto">
                <a:xfrm flipH="1">
                  <a:off x="4841" y="1514"/>
                  <a:ext cx="33" cy="25"/>
                </a:xfrm>
                <a:prstGeom prst="line">
                  <a:avLst/>
                </a:prstGeom>
                <a:noFill/>
                <a:ln w="1588">
                  <a:solidFill>
                    <a:srgbClr val="404040"/>
                  </a:solidFill>
                  <a:round/>
                  <a:headEnd/>
                  <a:tailEnd/>
                </a:ln>
              </p:spPr>
              <p:txBody>
                <a:bodyPr/>
                <a:lstStyle/>
                <a:p>
                  <a:endParaRPr lang="pl-PL">
                    <a:latin typeface="+mn-lt"/>
                  </a:endParaRPr>
                </a:p>
              </p:txBody>
            </p:sp>
            <p:sp>
              <p:nvSpPr>
                <p:cNvPr id="136572" name="Line 380"/>
                <p:cNvSpPr>
                  <a:spLocks noChangeShapeType="1"/>
                </p:cNvSpPr>
                <p:nvPr/>
              </p:nvSpPr>
              <p:spPr bwMode="auto">
                <a:xfrm flipH="1">
                  <a:off x="4852" y="1509"/>
                  <a:ext cx="31" cy="24"/>
                </a:xfrm>
                <a:prstGeom prst="line">
                  <a:avLst/>
                </a:prstGeom>
                <a:noFill/>
                <a:ln w="1588">
                  <a:solidFill>
                    <a:srgbClr val="404040"/>
                  </a:solidFill>
                  <a:round/>
                  <a:headEnd/>
                  <a:tailEnd/>
                </a:ln>
              </p:spPr>
              <p:txBody>
                <a:bodyPr/>
                <a:lstStyle/>
                <a:p>
                  <a:endParaRPr lang="pl-PL">
                    <a:latin typeface="+mn-lt"/>
                  </a:endParaRPr>
                </a:p>
              </p:txBody>
            </p:sp>
            <p:sp>
              <p:nvSpPr>
                <p:cNvPr id="136573" name="Freeform 381"/>
                <p:cNvSpPr>
                  <a:spLocks/>
                </p:cNvSpPr>
                <p:nvPr/>
              </p:nvSpPr>
              <p:spPr bwMode="auto">
                <a:xfrm>
                  <a:off x="4499" y="1798"/>
                  <a:ext cx="22" cy="11"/>
                </a:xfrm>
                <a:custGeom>
                  <a:avLst/>
                  <a:gdLst/>
                  <a:ahLst/>
                  <a:cxnLst>
                    <a:cxn ang="0">
                      <a:pos x="0" y="11"/>
                    </a:cxn>
                    <a:cxn ang="0">
                      <a:pos x="0" y="11"/>
                    </a:cxn>
                    <a:cxn ang="0">
                      <a:pos x="1" y="11"/>
                    </a:cxn>
                    <a:cxn ang="0">
                      <a:pos x="2" y="9"/>
                    </a:cxn>
                    <a:cxn ang="0">
                      <a:pos x="4" y="8"/>
                    </a:cxn>
                    <a:cxn ang="0">
                      <a:pos x="4" y="7"/>
                    </a:cxn>
                    <a:cxn ang="0">
                      <a:pos x="4" y="7"/>
                    </a:cxn>
                    <a:cxn ang="0">
                      <a:pos x="5" y="7"/>
                    </a:cxn>
                    <a:cxn ang="0">
                      <a:pos x="5" y="7"/>
                    </a:cxn>
                    <a:cxn ang="0">
                      <a:pos x="6" y="7"/>
                    </a:cxn>
                    <a:cxn ang="0">
                      <a:pos x="7" y="5"/>
                    </a:cxn>
                    <a:cxn ang="0">
                      <a:pos x="7" y="5"/>
                    </a:cxn>
                    <a:cxn ang="0">
                      <a:pos x="9" y="5"/>
                    </a:cxn>
                    <a:cxn ang="0">
                      <a:pos x="9" y="5"/>
                    </a:cxn>
                    <a:cxn ang="0">
                      <a:pos x="10" y="4"/>
                    </a:cxn>
                    <a:cxn ang="0">
                      <a:pos x="10" y="4"/>
                    </a:cxn>
                    <a:cxn ang="0">
                      <a:pos x="11" y="4"/>
                    </a:cxn>
                    <a:cxn ang="0">
                      <a:pos x="11" y="4"/>
                    </a:cxn>
                    <a:cxn ang="0">
                      <a:pos x="13" y="4"/>
                    </a:cxn>
                    <a:cxn ang="0">
                      <a:pos x="13" y="3"/>
                    </a:cxn>
                    <a:cxn ang="0">
                      <a:pos x="14" y="3"/>
                    </a:cxn>
                    <a:cxn ang="0">
                      <a:pos x="14" y="3"/>
                    </a:cxn>
                    <a:cxn ang="0">
                      <a:pos x="15" y="3"/>
                    </a:cxn>
                    <a:cxn ang="0">
                      <a:pos x="15" y="2"/>
                    </a:cxn>
                    <a:cxn ang="0">
                      <a:pos x="15" y="2"/>
                    </a:cxn>
                    <a:cxn ang="0">
                      <a:pos x="17" y="2"/>
                    </a:cxn>
                    <a:cxn ang="0">
                      <a:pos x="18" y="2"/>
                    </a:cxn>
                    <a:cxn ang="0">
                      <a:pos x="18" y="2"/>
                    </a:cxn>
                    <a:cxn ang="0">
                      <a:pos x="19" y="0"/>
                    </a:cxn>
                    <a:cxn ang="0">
                      <a:pos x="19" y="0"/>
                    </a:cxn>
                    <a:cxn ang="0">
                      <a:pos x="21" y="0"/>
                    </a:cxn>
                    <a:cxn ang="0">
                      <a:pos x="21" y="0"/>
                    </a:cxn>
                    <a:cxn ang="0">
                      <a:pos x="22" y="0"/>
                    </a:cxn>
                  </a:cxnLst>
                  <a:rect l="0" t="0" r="r" b="b"/>
                  <a:pathLst>
                    <a:path w="22" h="11">
                      <a:moveTo>
                        <a:pt x="0" y="11"/>
                      </a:moveTo>
                      <a:lnTo>
                        <a:pt x="0" y="11"/>
                      </a:lnTo>
                      <a:lnTo>
                        <a:pt x="1" y="11"/>
                      </a:lnTo>
                      <a:lnTo>
                        <a:pt x="2" y="9"/>
                      </a:lnTo>
                      <a:lnTo>
                        <a:pt x="4" y="8"/>
                      </a:lnTo>
                      <a:lnTo>
                        <a:pt x="4" y="7"/>
                      </a:lnTo>
                      <a:lnTo>
                        <a:pt x="4" y="7"/>
                      </a:lnTo>
                      <a:lnTo>
                        <a:pt x="5" y="7"/>
                      </a:lnTo>
                      <a:lnTo>
                        <a:pt x="5" y="7"/>
                      </a:lnTo>
                      <a:lnTo>
                        <a:pt x="6" y="7"/>
                      </a:lnTo>
                      <a:lnTo>
                        <a:pt x="7" y="5"/>
                      </a:lnTo>
                      <a:lnTo>
                        <a:pt x="7" y="5"/>
                      </a:lnTo>
                      <a:lnTo>
                        <a:pt x="9" y="5"/>
                      </a:lnTo>
                      <a:lnTo>
                        <a:pt x="9" y="5"/>
                      </a:lnTo>
                      <a:lnTo>
                        <a:pt x="10" y="4"/>
                      </a:lnTo>
                      <a:lnTo>
                        <a:pt x="10" y="4"/>
                      </a:lnTo>
                      <a:lnTo>
                        <a:pt x="11" y="4"/>
                      </a:lnTo>
                      <a:lnTo>
                        <a:pt x="11" y="4"/>
                      </a:lnTo>
                      <a:lnTo>
                        <a:pt x="13" y="4"/>
                      </a:lnTo>
                      <a:lnTo>
                        <a:pt x="13" y="3"/>
                      </a:lnTo>
                      <a:lnTo>
                        <a:pt x="14" y="3"/>
                      </a:lnTo>
                      <a:lnTo>
                        <a:pt x="14" y="3"/>
                      </a:lnTo>
                      <a:lnTo>
                        <a:pt x="15" y="3"/>
                      </a:lnTo>
                      <a:lnTo>
                        <a:pt x="15" y="2"/>
                      </a:lnTo>
                      <a:lnTo>
                        <a:pt x="15" y="2"/>
                      </a:lnTo>
                      <a:lnTo>
                        <a:pt x="17" y="2"/>
                      </a:lnTo>
                      <a:lnTo>
                        <a:pt x="18" y="2"/>
                      </a:lnTo>
                      <a:lnTo>
                        <a:pt x="18" y="2"/>
                      </a:lnTo>
                      <a:lnTo>
                        <a:pt x="19" y="0"/>
                      </a:lnTo>
                      <a:lnTo>
                        <a:pt x="19" y="0"/>
                      </a:lnTo>
                      <a:lnTo>
                        <a:pt x="21" y="0"/>
                      </a:lnTo>
                      <a:lnTo>
                        <a:pt x="21" y="0"/>
                      </a:lnTo>
                      <a:lnTo>
                        <a:pt x="22" y="0"/>
                      </a:lnTo>
                    </a:path>
                  </a:pathLst>
                </a:custGeom>
                <a:noFill/>
                <a:ln w="1588">
                  <a:solidFill>
                    <a:srgbClr val="404040"/>
                  </a:solidFill>
                  <a:prstDash val="solid"/>
                  <a:round/>
                  <a:headEnd/>
                  <a:tailEnd/>
                </a:ln>
              </p:spPr>
              <p:txBody>
                <a:bodyPr/>
                <a:lstStyle/>
                <a:p>
                  <a:endParaRPr lang="pl-PL">
                    <a:latin typeface="+mn-lt"/>
                  </a:endParaRPr>
                </a:p>
              </p:txBody>
            </p:sp>
            <p:sp>
              <p:nvSpPr>
                <p:cNvPr id="136574" name="Freeform 382"/>
                <p:cNvSpPr>
                  <a:spLocks/>
                </p:cNvSpPr>
                <p:nvPr/>
              </p:nvSpPr>
              <p:spPr bwMode="auto">
                <a:xfrm>
                  <a:off x="4497" y="1800"/>
                  <a:ext cx="23" cy="10"/>
                </a:xfrm>
                <a:custGeom>
                  <a:avLst/>
                  <a:gdLst/>
                  <a:ahLst/>
                  <a:cxnLst>
                    <a:cxn ang="0">
                      <a:pos x="0" y="10"/>
                    </a:cxn>
                    <a:cxn ang="0">
                      <a:pos x="0" y="10"/>
                    </a:cxn>
                    <a:cxn ang="0">
                      <a:pos x="0" y="10"/>
                    </a:cxn>
                    <a:cxn ang="0">
                      <a:pos x="2" y="9"/>
                    </a:cxn>
                    <a:cxn ang="0">
                      <a:pos x="2" y="9"/>
                    </a:cxn>
                    <a:cxn ang="0">
                      <a:pos x="3" y="9"/>
                    </a:cxn>
                    <a:cxn ang="0">
                      <a:pos x="3" y="7"/>
                    </a:cxn>
                    <a:cxn ang="0">
                      <a:pos x="4" y="7"/>
                    </a:cxn>
                    <a:cxn ang="0">
                      <a:pos x="4" y="7"/>
                    </a:cxn>
                    <a:cxn ang="0">
                      <a:pos x="6" y="7"/>
                    </a:cxn>
                    <a:cxn ang="0">
                      <a:pos x="6" y="7"/>
                    </a:cxn>
                    <a:cxn ang="0">
                      <a:pos x="6" y="6"/>
                    </a:cxn>
                    <a:cxn ang="0">
                      <a:pos x="7" y="6"/>
                    </a:cxn>
                    <a:cxn ang="0">
                      <a:pos x="7" y="6"/>
                    </a:cxn>
                    <a:cxn ang="0">
                      <a:pos x="8" y="5"/>
                    </a:cxn>
                    <a:cxn ang="0">
                      <a:pos x="8" y="5"/>
                    </a:cxn>
                    <a:cxn ang="0">
                      <a:pos x="9" y="5"/>
                    </a:cxn>
                    <a:cxn ang="0">
                      <a:pos x="9" y="3"/>
                    </a:cxn>
                    <a:cxn ang="0">
                      <a:pos x="11" y="3"/>
                    </a:cxn>
                    <a:cxn ang="0">
                      <a:pos x="11" y="3"/>
                    </a:cxn>
                    <a:cxn ang="0">
                      <a:pos x="11" y="3"/>
                    </a:cxn>
                    <a:cxn ang="0">
                      <a:pos x="12" y="3"/>
                    </a:cxn>
                    <a:cxn ang="0">
                      <a:pos x="12" y="2"/>
                    </a:cxn>
                    <a:cxn ang="0">
                      <a:pos x="13" y="2"/>
                    </a:cxn>
                    <a:cxn ang="0">
                      <a:pos x="13" y="2"/>
                    </a:cxn>
                    <a:cxn ang="0">
                      <a:pos x="15" y="1"/>
                    </a:cxn>
                    <a:cxn ang="0">
                      <a:pos x="15" y="1"/>
                    </a:cxn>
                    <a:cxn ang="0">
                      <a:pos x="16" y="1"/>
                    </a:cxn>
                    <a:cxn ang="0">
                      <a:pos x="16" y="1"/>
                    </a:cxn>
                    <a:cxn ang="0">
                      <a:pos x="17" y="1"/>
                    </a:cxn>
                    <a:cxn ang="0">
                      <a:pos x="17" y="1"/>
                    </a:cxn>
                    <a:cxn ang="0">
                      <a:pos x="19" y="1"/>
                    </a:cxn>
                    <a:cxn ang="0">
                      <a:pos x="20" y="1"/>
                    </a:cxn>
                    <a:cxn ang="0">
                      <a:pos x="20" y="0"/>
                    </a:cxn>
                    <a:cxn ang="0">
                      <a:pos x="21" y="0"/>
                    </a:cxn>
                    <a:cxn ang="0">
                      <a:pos x="23" y="0"/>
                    </a:cxn>
                    <a:cxn ang="0">
                      <a:pos x="23" y="0"/>
                    </a:cxn>
                  </a:cxnLst>
                  <a:rect l="0" t="0" r="r" b="b"/>
                  <a:pathLst>
                    <a:path w="23" h="10">
                      <a:moveTo>
                        <a:pt x="0" y="10"/>
                      </a:moveTo>
                      <a:lnTo>
                        <a:pt x="0" y="10"/>
                      </a:lnTo>
                      <a:lnTo>
                        <a:pt x="0" y="10"/>
                      </a:lnTo>
                      <a:lnTo>
                        <a:pt x="2" y="9"/>
                      </a:lnTo>
                      <a:lnTo>
                        <a:pt x="2" y="9"/>
                      </a:lnTo>
                      <a:lnTo>
                        <a:pt x="3" y="9"/>
                      </a:lnTo>
                      <a:lnTo>
                        <a:pt x="3" y="7"/>
                      </a:lnTo>
                      <a:lnTo>
                        <a:pt x="4" y="7"/>
                      </a:lnTo>
                      <a:lnTo>
                        <a:pt x="4" y="7"/>
                      </a:lnTo>
                      <a:lnTo>
                        <a:pt x="6" y="7"/>
                      </a:lnTo>
                      <a:lnTo>
                        <a:pt x="6" y="7"/>
                      </a:lnTo>
                      <a:lnTo>
                        <a:pt x="6" y="6"/>
                      </a:lnTo>
                      <a:lnTo>
                        <a:pt x="7" y="6"/>
                      </a:lnTo>
                      <a:lnTo>
                        <a:pt x="7" y="6"/>
                      </a:lnTo>
                      <a:lnTo>
                        <a:pt x="8" y="5"/>
                      </a:lnTo>
                      <a:lnTo>
                        <a:pt x="8" y="5"/>
                      </a:lnTo>
                      <a:lnTo>
                        <a:pt x="9" y="5"/>
                      </a:lnTo>
                      <a:lnTo>
                        <a:pt x="9" y="3"/>
                      </a:lnTo>
                      <a:lnTo>
                        <a:pt x="11" y="3"/>
                      </a:lnTo>
                      <a:lnTo>
                        <a:pt x="11" y="3"/>
                      </a:lnTo>
                      <a:lnTo>
                        <a:pt x="11" y="3"/>
                      </a:lnTo>
                      <a:lnTo>
                        <a:pt x="12" y="3"/>
                      </a:lnTo>
                      <a:lnTo>
                        <a:pt x="12" y="2"/>
                      </a:lnTo>
                      <a:lnTo>
                        <a:pt x="13" y="2"/>
                      </a:lnTo>
                      <a:lnTo>
                        <a:pt x="13" y="2"/>
                      </a:lnTo>
                      <a:lnTo>
                        <a:pt x="15" y="1"/>
                      </a:lnTo>
                      <a:lnTo>
                        <a:pt x="15" y="1"/>
                      </a:lnTo>
                      <a:lnTo>
                        <a:pt x="16" y="1"/>
                      </a:lnTo>
                      <a:lnTo>
                        <a:pt x="16" y="1"/>
                      </a:lnTo>
                      <a:lnTo>
                        <a:pt x="17" y="1"/>
                      </a:lnTo>
                      <a:lnTo>
                        <a:pt x="17" y="1"/>
                      </a:lnTo>
                      <a:lnTo>
                        <a:pt x="19" y="1"/>
                      </a:lnTo>
                      <a:lnTo>
                        <a:pt x="20" y="1"/>
                      </a:lnTo>
                      <a:lnTo>
                        <a:pt x="20" y="0"/>
                      </a:lnTo>
                      <a:lnTo>
                        <a:pt x="21" y="0"/>
                      </a:lnTo>
                      <a:lnTo>
                        <a:pt x="23" y="0"/>
                      </a:lnTo>
                      <a:lnTo>
                        <a:pt x="23" y="0"/>
                      </a:lnTo>
                    </a:path>
                  </a:pathLst>
                </a:custGeom>
                <a:noFill/>
                <a:ln w="1588">
                  <a:solidFill>
                    <a:srgbClr val="404040"/>
                  </a:solidFill>
                  <a:prstDash val="solid"/>
                  <a:round/>
                  <a:headEnd/>
                  <a:tailEnd/>
                </a:ln>
              </p:spPr>
              <p:txBody>
                <a:bodyPr/>
                <a:lstStyle/>
                <a:p>
                  <a:endParaRPr lang="pl-PL">
                    <a:latin typeface="+mn-lt"/>
                  </a:endParaRPr>
                </a:p>
              </p:txBody>
            </p:sp>
            <p:sp>
              <p:nvSpPr>
                <p:cNvPr id="136575" name="Freeform 383"/>
                <p:cNvSpPr>
                  <a:spLocks/>
                </p:cNvSpPr>
                <p:nvPr/>
              </p:nvSpPr>
              <p:spPr bwMode="auto">
                <a:xfrm>
                  <a:off x="4834" y="1535"/>
                  <a:ext cx="20" cy="12"/>
                </a:xfrm>
                <a:custGeom>
                  <a:avLst/>
                  <a:gdLst/>
                  <a:ahLst/>
                  <a:cxnLst>
                    <a:cxn ang="0">
                      <a:pos x="0" y="12"/>
                    </a:cxn>
                    <a:cxn ang="0">
                      <a:pos x="0" y="12"/>
                    </a:cxn>
                    <a:cxn ang="0">
                      <a:pos x="0" y="11"/>
                    </a:cxn>
                    <a:cxn ang="0">
                      <a:pos x="1" y="11"/>
                    </a:cxn>
                    <a:cxn ang="0">
                      <a:pos x="1" y="9"/>
                    </a:cxn>
                    <a:cxn ang="0">
                      <a:pos x="2" y="9"/>
                    </a:cxn>
                    <a:cxn ang="0">
                      <a:pos x="2" y="9"/>
                    </a:cxn>
                    <a:cxn ang="0">
                      <a:pos x="3" y="8"/>
                    </a:cxn>
                    <a:cxn ang="0">
                      <a:pos x="3" y="8"/>
                    </a:cxn>
                    <a:cxn ang="0">
                      <a:pos x="5" y="8"/>
                    </a:cxn>
                    <a:cxn ang="0">
                      <a:pos x="5" y="8"/>
                    </a:cxn>
                    <a:cxn ang="0">
                      <a:pos x="5" y="8"/>
                    </a:cxn>
                    <a:cxn ang="0">
                      <a:pos x="6" y="7"/>
                    </a:cxn>
                    <a:cxn ang="0">
                      <a:pos x="6" y="7"/>
                    </a:cxn>
                    <a:cxn ang="0">
                      <a:pos x="7" y="7"/>
                    </a:cxn>
                    <a:cxn ang="0">
                      <a:pos x="7" y="6"/>
                    </a:cxn>
                    <a:cxn ang="0">
                      <a:pos x="9" y="6"/>
                    </a:cxn>
                    <a:cxn ang="0">
                      <a:pos x="9" y="6"/>
                    </a:cxn>
                    <a:cxn ang="0">
                      <a:pos x="10" y="4"/>
                    </a:cxn>
                    <a:cxn ang="0">
                      <a:pos x="10" y="4"/>
                    </a:cxn>
                    <a:cxn ang="0">
                      <a:pos x="10" y="4"/>
                    </a:cxn>
                    <a:cxn ang="0">
                      <a:pos x="11" y="4"/>
                    </a:cxn>
                    <a:cxn ang="0">
                      <a:pos x="11" y="4"/>
                    </a:cxn>
                    <a:cxn ang="0">
                      <a:pos x="13" y="4"/>
                    </a:cxn>
                    <a:cxn ang="0">
                      <a:pos x="13" y="3"/>
                    </a:cxn>
                    <a:cxn ang="0">
                      <a:pos x="14" y="3"/>
                    </a:cxn>
                    <a:cxn ang="0">
                      <a:pos x="14" y="3"/>
                    </a:cxn>
                    <a:cxn ang="0">
                      <a:pos x="15" y="3"/>
                    </a:cxn>
                    <a:cxn ang="0">
                      <a:pos x="15" y="3"/>
                    </a:cxn>
                    <a:cxn ang="0">
                      <a:pos x="15" y="3"/>
                    </a:cxn>
                    <a:cxn ang="0">
                      <a:pos x="17" y="2"/>
                    </a:cxn>
                    <a:cxn ang="0">
                      <a:pos x="18" y="2"/>
                    </a:cxn>
                    <a:cxn ang="0">
                      <a:pos x="18" y="2"/>
                    </a:cxn>
                    <a:cxn ang="0">
                      <a:pos x="19" y="2"/>
                    </a:cxn>
                    <a:cxn ang="0">
                      <a:pos x="19" y="0"/>
                    </a:cxn>
                    <a:cxn ang="0">
                      <a:pos x="20" y="0"/>
                    </a:cxn>
                    <a:cxn ang="0">
                      <a:pos x="20" y="0"/>
                    </a:cxn>
                  </a:cxnLst>
                  <a:rect l="0" t="0" r="r" b="b"/>
                  <a:pathLst>
                    <a:path w="20" h="12">
                      <a:moveTo>
                        <a:pt x="0" y="12"/>
                      </a:moveTo>
                      <a:lnTo>
                        <a:pt x="0" y="12"/>
                      </a:lnTo>
                      <a:lnTo>
                        <a:pt x="0" y="11"/>
                      </a:lnTo>
                      <a:lnTo>
                        <a:pt x="1" y="11"/>
                      </a:lnTo>
                      <a:lnTo>
                        <a:pt x="1" y="9"/>
                      </a:lnTo>
                      <a:lnTo>
                        <a:pt x="2" y="9"/>
                      </a:lnTo>
                      <a:lnTo>
                        <a:pt x="2" y="9"/>
                      </a:lnTo>
                      <a:lnTo>
                        <a:pt x="3" y="8"/>
                      </a:lnTo>
                      <a:lnTo>
                        <a:pt x="3" y="8"/>
                      </a:lnTo>
                      <a:lnTo>
                        <a:pt x="5" y="8"/>
                      </a:lnTo>
                      <a:lnTo>
                        <a:pt x="5" y="8"/>
                      </a:lnTo>
                      <a:lnTo>
                        <a:pt x="5" y="8"/>
                      </a:lnTo>
                      <a:lnTo>
                        <a:pt x="6" y="7"/>
                      </a:lnTo>
                      <a:lnTo>
                        <a:pt x="6" y="7"/>
                      </a:lnTo>
                      <a:lnTo>
                        <a:pt x="7" y="7"/>
                      </a:lnTo>
                      <a:lnTo>
                        <a:pt x="7" y="6"/>
                      </a:lnTo>
                      <a:lnTo>
                        <a:pt x="9" y="6"/>
                      </a:lnTo>
                      <a:lnTo>
                        <a:pt x="9" y="6"/>
                      </a:lnTo>
                      <a:lnTo>
                        <a:pt x="10" y="4"/>
                      </a:lnTo>
                      <a:lnTo>
                        <a:pt x="10" y="4"/>
                      </a:lnTo>
                      <a:lnTo>
                        <a:pt x="10" y="4"/>
                      </a:lnTo>
                      <a:lnTo>
                        <a:pt x="11" y="4"/>
                      </a:lnTo>
                      <a:lnTo>
                        <a:pt x="11" y="4"/>
                      </a:lnTo>
                      <a:lnTo>
                        <a:pt x="13" y="4"/>
                      </a:lnTo>
                      <a:lnTo>
                        <a:pt x="13" y="3"/>
                      </a:lnTo>
                      <a:lnTo>
                        <a:pt x="14" y="3"/>
                      </a:lnTo>
                      <a:lnTo>
                        <a:pt x="14" y="3"/>
                      </a:lnTo>
                      <a:lnTo>
                        <a:pt x="15" y="3"/>
                      </a:lnTo>
                      <a:lnTo>
                        <a:pt x="15" y="3"/>
                      </a:lnTo>
                      <a:lnTo>
                        <a:pt x="15" y="3"/>
                      </a:lnTo>
                      <a:lnTo>
                        <a:pt x="17" y="2"/>
                      </a:lnTo>
                      <a:lnTo>
                        <a:pt x="18" y="2"/>
                      </a:lnTo>
                      <a:lnTo>
                        <a:pt x="18" y="2"/>
                      </a:lnTo>
                      <a:lnTo>
                        <a:pt x="19" y="2"/>
                      </a:lnTo>
                      <a:lnTo>
                        <a:pt x="19" y="0"/>
                      </a:lnTo>
                      <a:lnTo>
                        <a:pt x="20" y="0"/>
                      </a:lnTo>
                      <a:lnTo>
                        <a:pt x="20" y="0"/>
                      </a:lnTo>
                    </a:path>
                  </a:pathLst>
                </a:custGeom>
                <a:noFill/>
                <a:ln w="1588">
                  <a:solidFill>
                    <a:srgbClr val="404040"/>
                  </a:solidFill>
                  <a:prstDash val="solid"/>
                  <a:round/>
                  <a:headEnd/>
                  <a:tailEnd/>
                </a:ln>
              </p:spPr>
              <p:txBody>
                <a:bodyPr/>
                <a:lstStyle/>
                <a:p>
                  <a:endParaRPr lang="pl-PL">
                    <a:latin typeface="+mn-lt"/>
                  </a:endParaRPr>
                </a:p>
              </p:txBody>
            </p:sp>
            <p:sp>
              <p:nvSpPr>
                <p:cNvPr id="136576" name="Freeform 384"/>
                <p:cNvSpPr>
                  <a:spLocks/>
                </p:cNvSpPr>
                <p:nvPr/>
              </p:nvSpPr>
              <p:spPr bwMode="auto">
                <a:xfrm>
                  <a:off x="4478" y="1732"/>
                  <a:ext cx="99" cy="48"/>
                </a:xfrm>
                <a:custGeom>
                  <a:avLst/>
                  <a:gdLst/>
                  <a:ahLst/>
                  <a:cxnLst>
                    <a:cxn ang="0">
                      <a:pos x="0" y="48"/>
                    </a:cxn>
                    <a:cxn ang="0">
                      <a:pos x="98" y="0"/>
                    </a:cxn>
                    <a:cxn ang="0">
                      <a:pos x="98" y="0"/>
                    </a:cxn>
                    <a:cxn ang="0">
                      <a:pos x="98" y="0"/>
                    </a:cxn>
                    <a:cxn ang="0">
                      <a:pos x="98" y="0"/>
                    </a:cxn>
                    <a:cxn ang="0">
                      <a:pos x="98" y="0"/>
                    </a:cxn>
                    <a:cxn ang="0">
                      <a:pos x="98" y="0"/>
                    </a:cxn>
                    <a:cxn ang="0">
                      <a:pos x="99" y="0"/>
                    </a:cxn>
                    <a:cxn ang="0">
                      <a:pos x="99" y="0"/>
                    </a:cxn>
                    <a:cxn ang="0">
                      <a:pos x="99" y="0"/>
                    </a:cxn>
                    <a:cxn ang="0">
                      <a:pos x="99" y="0"/>
                    </a:cxn>
                    <a:cxn ang="0">
                      <a:pos x="99" y="0"/>
                    </a:cxn>
                    <a:cxn ang="0">
                      <a:pos x="99" y="0"/>
                    </a:cxn>
                    <a:cxn ang="0">
                      <a:pos x="99" y="0"/>
                    </a:cxn>
                    <a:cxn ang="0">
                      <a:pos x="99" y="0"/>
                    </a:cxn>
                    <a:cxn ang="0">
                      <a:pos x="99" y="0"/>
                    </a:cxn>
                    <a:cxn ang="0">
                      <a:pos x="99" y="0"/>
                    </a:cxn>
                    <a:cxn ang="0">
                      <a:pos x="99" y="0"/>
                    </a:cxn>
                    <a:cxn ang="0">
                      <a:pos x="1" y="47"/>
                    </a:cxn>
                    <a:cxn ang="0">
                      <a:pos x="1" y="47"/>
                    </a:cxn>
                    <a:cxn ang="0">
                      <a:pos x="1" y="47"/>
                    </a:cxn>
                    <a:cxn ang="0">
                      <a:pos x="1" y="47"/>
                    </a:cxn>
                    <a:cxn ang="0">
                      <a:pos x="1" y="47"/>
                    </a:cxn>
                    <a:cxn ang="0">
                      <a:pos x="1" y="47"/>
                    </a:cxn>
                    <a:cxn ang="0">
                      <a:pos x="1" y="47"/>
                    </a:cxn>
                    <a:cxn ang="0">
                      <a:pos x="1" y="47"/>
                    </a:cxn>
                    <a:cxn ang="0">
                      <a:pos x="1" y="47"/>
                    </a:cxn>
                    <a:cxn ang="0">
                      <a:pos x="1" y="47"/>
                    </a:cxn>
                    <a:cxn ang="0">
                      <a:pos x="1" y="47"/>
                    </a:cxn>
                    <a:cxn ang="0">
                      <a:pos x="1" y="47"/>
                    </a:cxn>
                    <a:cxn ang="0">
                      <a:pos x="1" y="47"/>
                    </a:cxn>
                    <a:cxn ang="0">
                      <a:pos x="1" y="48"/>
                    </a:cxn>
                    <a:cxn ang="0">
                      <a:pos x="0" y="48"/>
                    </a:cxn>
                    <a:cxn ang="0">
                      <a:pos x="0" y="48"/>
                    </a:cxn>
                    <a:cxn ang="0">
                      <a:pos x="0" y="48"/>
                    </a:cxn>
                  </a:cxnLst>
                  <a:rect l="0" t="0" r="r" b="b"/>
                  <a:pathLst>
                    <a:path w="99" h="48">
                      <a:moveTo>
                        <a:pt x="0" y="48"/>
                      </a:moveTo>
                      <a:lnTo>
                        <a:pt x="98" y="0"/>
                      </a:lnTo>
                      <a:lnTo>
                        <a:pt x="98" y="0"/>
                      </a:lnTo>
                      <a:lnTo>
                        <a:pt x="98" y="0"/>
                      </a:lnTo>
                      <a:lnTo>
                        <a:pt x="98" y="0"/>
                      </a:lnTo>
                      <a:lnTo>
                        <a:pt x="98" y="0"/>
                      </a:lnTo>
                      <a:lnTo>
                        <a:pt x="98" y="0"/>
                      </a:lnTo>
                      <a:lnTo>
                        <a:pt x="99" y="0"/>
                      </a:lnTo>
                      <a:lnTo>
                        <a:pt x="99" y="0"/>
                      </a:lnTo>
                      <a:lnTo>
                        <a:pt x="99" y="0"/>
                      </a:lnTo>
                      <a:lnTo>
                        <a:pt x="99" y="0"/>
                      </a:lnTo>
                      <a:lnTo>
                        <a:pt x="99" y="0"/>
                      </a:lnTo>
                      <a:lnTo>
                        <a:pt x="99" y="0"/>
                      </a:lnTo>
                      <a:lnTo>
                        <a:pt x="99" y="0"/>
                      </a:lnTo>
                      <a:lnTo>
                        <a:pt x="99" y="0"/>
                      </a:lnTo>
                      <a:lnTo>
                        <a:pt x="99" y="0"/>
                      </a:lnTo>
                      <a:lnTo>
                        <a:pt x="99" y="0"/>
                      </a:lnTo>
                      <a:lnTo>
                        <a:pt x="99" y="0"/>
                      </a:lnTo>
                      <a:lnTo>
                        <a:pt x="1" y="47"/>
                      </a:lnTo>
                      <a:lnTo>
                        <a:pt x="1" y="47"/>
                      </a:lnTo>
                      <a:lnTo>
                        <a:pt x="1" y="47"/>
                      </a:lnTo>
                      <a:lnTo>
                        <a:pt x="1" y="47"/>
                      </a:lnTo>
                      <a:lnTo>
                        <a:pt x="1" y="47"/>
                      </a:lnTo>
                      <a:lnTo>
                        <a:pt x="1" y="47"/>
                      </a:lnTo>
                      <a:lnTo>
                        <a:pt x="1" y="47"/>
                      </a:lnTo>
                      <a:lnTo>
                        <a:pt x="1" y="47"/>
                      </a:lnTo>
                      <a:lnTo>
                        <a:pt x="1" y="47"/>
                      </a:lnTo>
                      <a:lnTo>
                        <a:pt x="1" y="47"/>
                      </a:lnTo>
                      <a:lnTo>
                        <a:pt x="1" y="47"/>
                      </a:lnTo>
                      <a:lnTo>
                        <a:pt x="1" y="47"/>
                      </a:lnTo>
                      <a:lnTo>
                        <a:pt x="1" y="47"/>
                      </a:lnTo>
                      <a:lnTo>
                        <a:pt x="1" y="48"/>
                      </a:lnTo>
                      <a:lnTo>
                        <a:pt x="0" y="48"/>
                      </a:lnTo>
                      <a:lnTo>
                        <a:pt x="0" y="48"/>
                      </a:lnTo>
                      <a:lnTo>
                        <a:pt x="0" y="48"/>
                      </a:lnTo>
                      <a:close/>
                    </a:path>
                  </a:pathLst>
                </a:custGeom>
                <a:solidFill>
                  <a:srgbClr val="4F4F4F"/>
                </a:solidFill>
                <a:ln w="9525">
                  <a:noFill/>
                  <a:round/>
                  <a:headEnd/>
                  <a:tailEnd/>
                </a:ln>
              </p:spPr>
              <p:txBody>
                <a:bodyPr/>
                <a:lstStyle/>
                <a:p>
                  <a:endParaRPr lang="pl-PL">
                    <a:latin typeface="+mn-lt"/>
                  </a:endParaRPr>
                </a:p>
              </p:txBody>
            </p:sp>
            <p:sp>
              <p:nvSpPr>
                <p:cNvPr id="136577" name="Freeform 385"/>
                <p:cNvSpPr>
                  <a:spLocks/>
                </p:cNvSpPr>
                <p:nvPr/>
              </p:nvSpPr>
              <p:spPr bwMode="auto">
                <a:xfrm>
                  <a:off x="4479" y="1732"/>
                  <a:ext cx="98" cy="47"/>
                </a:xfrm>
                <a:custGeom>
                  <a:avLst/>
                  <a:gdLst/>
                  <a:ahLst/>
                  <a:cxnLst>
                    <a:cxn ang="0">
                      <a:pos x="0" y="47"/>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3" y="47"/>
                    </a:cxn>
                    <a:cxn ang="0">
                      <a:pos x="3" y="47"/>
                    </a:cxn>
                    <a:cxn ang="0">
                      <a:pos x="3" y="47"/>
                    </a:cxn>
                    <a:cxn ang="0">
                      <a:pos x="3" y="47"/>
                    </a:cxn>
                    <a:cxn ang="0">
                      <a:pos x="3" y="47"/>
                    </a:cxn>
                    <a:cxn ang="0">
                      <a:pos x="3" y="47"/>
                    </a:cxn>
                    <a:cxn ang="0">
                      <a:pos x="3" y="47"/>
                    </a:cxn>
                    <a:cxn ang="0">
                      <a:pos x="3" y="47"/>
                    </a:cxn>
                    <a:cxn ang="0">
                      <a:pos x="3" y="47"/>
                    </a:cxn>
                    <a:cxn ang="0">
                      <a:pos x="3" y="47"/>
                    </a:cxn>
                    <a:cxn ang="0">
                      <a:pos x="1" y="47"/>
                    </a:cxn>
                    <a:cxn ang="0">
                      <a:pos x="1" y="47"/>
                    </a:cxn>
                    <a:cxn ang="0">
                      <a:pos x="1" y="47"/>
                    </a:cxn>
                    <a:cxn ang="0">
                      <a:pos x="1" y="47"/>
                    </a:cxn>
                    <a:cxn ang="0">
                      <a:pos x="1" y="47"/>
                    </a:cxn>
                    <a:cxn ang="0">
                      <a:pos x="1" y="47"/>
                    </a:cxn>
                    <a:cxn ang="0">
                      <a:pos x="0" y="47"/>
                    </a:cxn>
                  </a:cxnLst>
                  <a:rect l="0" t="0" r="r" b="b"/>
                  <a:pathLst>
                    <a:path w="98" h="47">
                      <a:moveTo>
                        <a:pt x="0" y="47"/>
                      </a:moveTo>
                      <a:lnTo>
                        <a:pt x="98" y="0"/>
                      </a:lnTo>
                      <a:lnTo>
                        <a:pt x="98" y="0"/>
                      </a:lnTo>
                      <a:lnTo>
                        <a:pt x="98" y="0"/>
                      </a:lnTo>
                      <a:lnTo>
                        <a:pt x="98" y="0"/>
                      </a:lnTo>
                      <a:lnTo>
                        <a:pt x="98" y="0"/>
                      </a:lnTo>
                      <a:lnTo>
                        <a:pt x="98" y="0"/>
                      </a:lnTo>
                      <a:lnTo>
                        <a:pt x="98" y="0"/>
                      </a:lnTo>
                      <a:lnTo>
                        <a:pt x="98" y="0"/>
                      </a:lnTo>
                      <a:lnTo>
                        <a:pt x="98" y="0"/>
                      </a:lnTo>
                      <a:lnTo>
                        <a:pt x="98" y="0"/>
                      </a:lnTo>
                      <a:lnTo>
                        <a:pt x="98" y="0"/>
                      </a:lnTo>
                      <a:lnTo>
                        <a:pt x="98" y="0"/>
                      </a:lnTo>
                      <a:lnTo>
                        <a:pt x="98" y="0"/>
                      </a:lnTo>
                      <a:lnTo>
                        <a:pt x="98" y="0"/>
                      </a:lnTo>
                      <a:lnTo>
                        <a:pt x="98" y="0"/>
                      </a:lnTo>
                      <a:lnTo>
                        <a:pt x="98" y="0"/>
                      </a:lnTo>
                      <a:lnTo>
                        <a:pt x="98" y="0"/>
                      </a:lnTo>
                      <a:lnTo>
                        <a:pt x="3" y="47"/>
                      </a:lnTo>
                      <a:lnTo>
                        <a:pt x="3" y="47"/>
                      </a:lnTo>
                      <a:lnTo>
                        <a:pt x="3" y="47"/>
                      </a:lnTo>
                      <a:lnTo>
                        <a:pt x="3" y="47"/>
                      </a:lnTo>
                      <a:lnTo>
                        <a:pt x="3" y="47"/>
                      </a:lnTo>
                      <a:lnTo>
                        <a:pt x="3" y="47"/>
                      </a:lnTo>
                      <a:lnTo>
                        <a:pt x="3" y="47"/>
                      </a:lnTo>
                      <a:lnTo>
                        <a:pt x="3" y="47"/>
                      </a:lnTo>
                      <a:lnTo>
                        <a:pt x="3" y="47"/>
                      </a:lnTo>
                      <a:lnTo>
                        <a:pt x="3" y="47"/>
                      </a:lnTo>
                      <a:lnTo>
                        <a:pt x="1" y="47"/>
                      </a:lnTo>
                      <a:lnTo>
                        <a:pt x="1" y="47"/>
                      </a:lnTo>
                      <a:lnTo>
                        <a:pt x="1" y="47"/>
                      </a:lnTo>
                      <a:lnTo>
                        <a:pt x="1" y="47"/>
                      </a:lnTo>
                      <a:lnTo>
                        <a:pt x="1" y="47"/>
                      </a:lnTo>
                      <a:lnTo>
                        <a:pt x="1" y="47"/>
                      </a:lnTo>
                      <a:lnTo>
                        <a:pt x="0" y="47"/>
                      </a:lnTo>
                      <a:close/>
                    </a:path>
                  </a:pathLst>
                </a:custGeom>
                <a:solidFill>
                  <a:srgbClr val="616161"/>
                </a:solidFill>
                <a:ln w="9525">
                  <a:noFill/>
                  <a:round/>
                  <a:headEnd/>
                  <a:tailEnd/>
                </a:ln>
              </p:spPr>
              <p:txBody>
                <a:bodyPr/>
                <a:lstStyle/>
                <a:p>
                  <a:endParaRPr lang="pl-PL">
                    <a:latin typeface="+mn-lt"/>
                  </a:endParaRPr>
                </a:p>
              </p:txBody>
            </p:sp>
            <p:sp>
              <p:nvSpPr>
                <p:cNvPr id="136578" name="Freeform 386"/>
                <p:cNvSpPr>
                  <a:spLocks/>
                </p:cNvSpPr>
                <p:nvPr/>
              </p:nvSpPr>
              <p:spPr bwMode="auto">
                <a:xfrm>
                  <a:off x="4482" y="1732"/>
                  <a:ext cx="96" cy="47"/>
                </a:xfrm>
                <a:custGeom>
                  <a:avLst/>
                  <a:gdLst/>
                  <a:ahLst/>
                  <a:cxnLst>
                    <a:cxn ang="0">
                      <a:pos x="0" y="47"/>
                    </a:cxn>
                    <a:cxn ang="0">
                      <a:pos x="95" y="0"/>
                    </a:cxn>
                    <a:cxn ang="0">
                      <a:pos x="95" y="0"/>
                    </a:cxn>
                    <a:cxn ang="0">
                      <a:pos x="95" y="0"/>
                    </a:cxn>
                    <a:cxn ang="0">
                      <a:pos x="95" y="0"/>
                    </a:cxn>
                    <a:cxn ang="0">
                      <a:pos x="95" y="0"/>
                    </a:cxn>
                    <a:cxn ang="0">
                      <a:pos x="95" y="0"/>
                    </a:cxn>
                    <a:cxn ang="0">
                      <a:pos x="96" y="0"/>
                    </a:cxn>
                    <a:cxn ang="0">
                      <a:pos x="96" y="0"/>
                    </a:cxn>
                    <a:cxn ang="0">
                      <a:pos x="96" y="0"/>
                    </a:cxn>
                    <a:cxn ang="0">
                      <a:pos x="96" y="0"/>
                    </a:cxn>
                    <a:cxn ang="0">
                      <a:pos x="96" y="0"/>
                    </a:cxn>
                    <a:cxn ang="0">
                      <a:pos x="96" y="0"/>
                    </a:cxn>
                    <a:cxn ang="0">
                      <a:pos x="96" y="0"/>
                    </a:cxn>
                    <a:cxn ang="0">
                      <a:pos x="96" y="0"/>
                    </a:cxn>
                    <a:cxn ang="0">
                      <a:pos x="96" y="0"/>
                    </a:cxn>
                    <a:cxn ang="0">
                      <a:pos x="96" y="0"/>
                    </a:cxn>
                    <a:cxn ang="0">
                      <a:pos x="96" y="0"/>
                    </a:cxn>
                    <a:cxn ang="0">
                      <a:pos x="2" y="45"/>
                    </a:cxn>
                    <a:cxn ang="0">
                      <a:pos x="2" y="45"/>
                    </a:cxn>
                    <a:cxn ang="0">
                      <a:pos x="2" y="45"/>
                    </a:cxn>
                    <a:cxn ang="0">
                      <a:pos x="2" y="45"/>
                    </a:cxn>
                    <a:cxn ang="0">
                      <a:pos x="2" y="45"/>
                    </a:cxn>
                    <a:cxn ang="0">
                      <a:pos x="2" y="45"/>
                    </a:cxn>
                    <a:cxn ang="0">
                      <a:pos x="2" y="45"/>
                    </a:cxn>
                    <a:cxn ang="0">
                      <a:pos x="2" y="45"/>
                    </a:cxn>
                    <a:cxn ang="0">
                      <a:pos x="2" y="47"/>
                    </a:cxn>
                    <a:cxn ang="0">
                      <a:pos x="1" y="47"/>
                    </a:cxn>
                    <a:cxn ang="0">
                      <a:pos x="1" y="47"/>
                    </a:cxn>
                    <a:cxn ang="0">
                      <a:pos x="1" y="47"/>
                    </a:cxn>
                    <a:cxn ang="0">
                      <a:pos x="1" y="47"/>
                    </a:cxn>
                    <a:cxn ang="0">
                      <a:pos x="1" y="47"/>
                    </a:cxn>
                    <a:cxn ang="0">
                      <a:pos x="1" y="47"/>
                    </a:cxn>
                    <a:cxn ang="0">
                      <a:pos x="1" y="47"/>
                    </a:cxn>
                    <a:cxn ang="0">
                      <a:pos x="0" y="47"/>
                    </a:cxn>
                  </a:cxnLst>
                  <a:rect l="0" t="0" r="r" b="b"/>
                  <a:pathLst>
                    <a:path w="96" h="47">
                      <a:moveTo>
                        <a:pt x="0" y="47"/>
                      </a:moveTo>
                      <a:lnTo>
                        <a:pt x="95" y="0"/>
                      </a:lnTo>
                      <a:lnTo>
                        <a:pt x="95" y="0"/>
                      </a:lnTo>
                      <a:lnTo>
                        <a:pt x="95" y="0"/>
                      </a:lnTo>
                      <a:lnTo>
                        <a:pt x="95" y="0"/>
                      </a:lnTo>
                      <a:lnTo>
                        <a:pt x="95" y="0"/>
                      </a:lnTo>
                      <a:lnTo>
                        <a:pt x="95" y="0"/>
                      </a:lnTo>
                      <a:lnTo>
                        <a:pt x="96" y="0"/>
                      </a:lnTo>
                      <a:lnTo>
                        <a:pt x="96" y="0"/>
                      </a:lnTo>
                      <a:lnTo>
                        <a:pt x="96" y="0"/>
                      </a:lnTo>
                      <a:lnTo>
                        <a:pt x="96" y="0"/>
                      </a:lnTo>
                      <a:lnTo>
                        <a:pt x="96" y="0"/>
                      </a:lnTo>
                      <a:lnTo>
                        <a:pt x="96" y="0"/>
                      </a:lnTo>
                      <a:lnTo>
                        <a:pt x="96" y="0"/>
                      </a:lnTo>
                      <a:lnTo>
                        <a:pt x="96" y="0"/>
                      </a:lnTo>
                      <a:lnTo>
                        <a:pt x="96" y="0"/>
                      </a:lnTo>
                      <a:lnTo>
                        <a:pt x="96" y="0"/>
                      </a:lnTo>
                      <a:lnTo>
                        <a:pt x="96" y="0"/>
                      </a:lnTo>
                      <a:lnTo>
                        <a:pt x="2" y="45"/>
                      </a:lnTo>
                      <a:lnTo>
                        <a:pt x="2" y="45"/>
                      </a:lnTo>
                      <a:lnTo>
                        <a:pt x="2" y="45"/>
                      </a:lnTo>
                      <a:lnTo>
                        <a:pt x="2" y="45"/>
                      </a:lnTo>
                      <a:lnTo>
                        <a:pt x="2" y="45"/>
                      </a:lnTo>
                      <a:lnTo>
                        <a:pt x="2" y="45"/>
                      </a:lnTo>
                      <a:lnTo>
                        <a:pt x="2" y="45"/>
                      </a:lnTo>
                      <a:lnTo>
                        <a:pt x="2" y="45"/>
                      </a:lnTo>
                      <a:lnTo>
                        <a:pt x="2" y="47"/>
                      </a:lnTo>
                      <a:lnTo>
                        <a:pt x="1" y="47"/>
                      </a:lnTo>
                      <a:lnTo>
                        <a:pt x="1" y="47"/>
                      </a:lnTo>
                      <a:lnTo>
                        <a:pt x="1" y="47"/>
                      </a:lnTo>
                      <a:lnTo>
                        <a:pt x="1" y="47"/>
                      </a:lnTo>
                      <a:lnTo>
                        <a:pt x="1" y="47"/>
                      </a:lnTo>
                      <a:lnTo>
                        <a:pt x="1" y="47"/>
                      </a:lnTo>
                      <a:lnTo>
                        <a:pt x="1" y="47"/>
                      </a:lnTo>
                      <a:lnTo>
                        <a:pt x="0" y="47"/>
                      </a:lnTo>
                      <a:close/>
                    </a:path>
                  </a:pathLst>
                </a:custGeom>
                <a:solidFill>
                  <a:srgbClr val="737373"/>
                </a:solidFill>
                <a:ln w="9525">
                  <a:noFill/>
                  <a:round/>
                  <a:headEnd/>
                  <a:tailEnd/>
                </a:ln>
              </p:spPr>
              <p:txBody>
                <a:bodyPr/>
                <a:lstStyle/>
                <a:p>
                  <a:endParaRPr lang="pl-PL">
                    <a:latin typeface="+mn-lt"/>
                  </a:endParaRPr>
                </a:p>
              </p:txBody>
            </p:sp>
            <p:sp>
              <p:nvSpPr>
                <p:cNvPr id="136579" name="Freeform 387"/>
                <p:cNvSpPr>
                  <a:spLocks/>
                </p:cNvSpPr>
                <p:nvPr/>
              </p:nvSpPr>
              <p:spPr bwMode="auto">
                <a:xfrm>
                  <a:off x="4484" y="1732"/>
                  <a:ext cx="96" cy="45"/>
                </a:xfrm>
                <a:custGeom>
                  <a:avLst/>
                  <a:gdLst/>
                  <a:ahLst/>
                  <a:cxnLst>
                    <a:cxn ang="0">
                      <a:pos x="0" y="45"/>
                    </a:cxn>
                    <a:cxn ang="0">
                      <a:pos x="94" y="0"/>
                    </a:cxn>
                    <a:cxn ang="0">
                      <a:pos x="94" y="0"/>
                    </a:cxn>
                    <a:cxn ang="0">
                      <a:pos x="94" y="0"/>
                    </a:cxn>
                    <a:cxn ang="0">
                      <a:pos x="94" y="0"/>
                    </a:cxn>
                    <a:cxn ang="0">
                      <a:pos x="94" y="0"/>
                    </a:cxn>
                    <a:cxn ang="0">
                      <a:pos x="94" y="0"/>
                    </a:cxn>
                    <a:cxn ang="0">
                      <a:pos x="94" y="0"/>
                    </a:cxn>
                    <a:cxn ang="0">
                      <a:pos x="94" y="0"/>
                    </a:cxn>
                    <a:cxn ang="0">
                      <a:pos x="96" y="0"/>
                    </a:cxn>
                    <a:cxn ang="0">
                      <a:pos x="96" y="0"/>
                    </a:cxn>
                    <a:cxn ang="0">
                      <a:pos x="96" y="0"/>
                    </a:cxn>
                    <a:cxn ang="0">
                      <a:pos x="96" y="0"/>
                    </a:cxn>
                    <a:cxn ang="0">
                      <a:pos x="96" y="0"/>
                    </a:cxn>
                    <a:cxn ang="0">
                      <a:pos x="96" y="0"/>
                    </a:cxn>
                    <a:cxn ang="0">
                      <a:pos x="96" y="0"/>
                    </a:cxn>
                    <a:cxn ang="0">
                      <a:pos x="96" y="0"/>
                    </a:cxn>
                    <a:cxn ang="0">
                      <a:pos x="96" y="0"/>
                    </a:cxn>
                    <a:cxn ang="0">
                      <a:pos x="3" y="45"/>
                    </a:cxn>
                    <a:cxn ang="0">
                      <a:pos x="3" y="45"/>
                    </a:cxn>
                    <a:cxn ang="0">
                      <a:pos x="3" y="45"/>
                    </a:cxn>
                    <a:cxn ang="0">
                      <a:pos x="3" y="45"/>
                    </a:cxn>
                    <a:cxn ang="0">
                      <a:pos x="3" y="45"/>
                    </a:cxn>
                    <a:cxn ang="0">
                      <a:pos x="3" y="45"/>
                    </a:cxn>
                    <a:cxn ang="0">
                      <a:pos x="3" y="45"/>
                    </a:cxn>
                    <a:cxn ang="0">
                      <a:pos x="3" y="45"/>
                    </a:cxn>
                    <a:cxn ang="0">
                      <a:pos x="3" y="45"/>
                    </a:cxn>
                    <a:cxn ang="0">
                      <a:pos x="2" y="45"/>
                    </a:cxn>
                    <a:cxn ang="0">
                      <a:pos x="2" y="45"/>
                    </a:cxn>
                    <a:cxn ang="0">
                      <a:pos x="2" y="45"/>
                    </a:cxn>
                    <a:cxn ang="0">
                      <a:pos x="2" y="45"/>
                    </a:cxn>
                    <a:cxn ang="0">
                      <a:pos x="2" y="45"/>
                    </a:cxn>
                    <a:cxn ang="0">
                      <a:pos x="2" y="45"/>
                    </a:cxn>
                    <a:cxn ang="0">
                      <a:pos x="0" y="45"/>
                    </a:cxn>
                    <a:cxn ang="0">
                      <a:pos x="0" y="45"/>
                    </a:cxn>
                  </a:cxnLst>
                  <a:rect l="0" t="0" r="r" b="b"/>
                  <a:pathLst>
                    <a:path w="96" h="45">
                      <a:moveTo>
                        <a:pt x="0" y="45"/>
                      </a:moveTo>
                      <a:lnTo>
                        <a:pt x="94" y="0"/>
                      </a:lnTo>
                      <a:lnTo>
                        <a:pt x="94" y="0"/>
                      </a:lnTo>
                      <a:lnTo>
                        <a:pt x="94" y="0"/>
                      </a:lnTo>
                      <a:lnTo>
                        <a:pt x="94" y="0"/>
                      </a:lnTo>
                      <a:lnTo>
                        <a:pt x="94" y="0"/>
                      </a:lnTo>
                      <a:lnTo>
                        <a:pt x="94" y="0"/>
                      </a:lnTo>
                      <a:lnTo>
                        <a:pt x="94" y="0"/>
                      </a:lnTo>
                      <a:lnTo>
                        <a:pt x="94" y="0"/>
                      </a:lnTo>
                      <a:lnTo>
                        <a:pt x="96" y="0"/>
                      </a:lnTo>
                      <a:lnTo>
                        <a:pt x="96" y="0"/>
                      </a:lnTo>
                      <a:lnTo>
                        <a:pt x="96" y="0"/>
                      </a:lnTo>
                      <a:lnTo>
                        <a:pt x="96" y="0"/>
                      </a:lnTo>
                      <a:lnTo>
                        <a:pt x="96" y="0"/>
                      </a:lnTo>
                      <a:lnTo>
                        <a:pt x="96" y="0"/>
                      </a:lnTo>
                      <a:lnTo>
                        <a:pt x="96" y="0"/>
                      </a:lnTo>
                      <a:lnTo>
                        <a:pt x="96" y="0"/>
                      </a:lnTo>
                      <a:lnTo>
                        <a:pt x="96" y="0"/>
                      </a:lnTo>
                      <a:lnTo>
                        <a:pt x="3" y="45"/>
                      </a:lnTo>
                      <a:lnTo>
                        <a:pt x="3" y="45"/>
                      </a:lnTo>
                      <a:lnTo>
                        <a:pt x="3" y="45"/>
                      </a:lnTo>
                      <a:lnTo>
                        <a:pt x="3" y="45"/>
                      </a:lnTo>
                      <a:lnTo>
                        <a:pt x="3" y="45"/>
                      </a:lnTo>
                      <a:lnTo>
                        <a:pt x="3" y="45"/>
                      </a:lnTo>
                      <a:lnTo>
                        <a:pt x="3" y="45"/>
                      </a:lnTo>
                      <a:lnTo>
                        <a:pt x="3" y="45"/>
                      </a:lnTo>
                      <a:lnTo>
                        <a:pt x="3" y="45"/>
                      </a:lnTo>
                      <a:lnTo>
                        <a:pt x="2" y="45"/>
                      </a:lnTo>
                      <a:lnTo>
                        <a:pt x="2" y="45"/>
                      </a:lnTo>
                      <a:lnTo>
                        <a:pt x="2" y="45"/>
                      </a:lnTo>
                      <a:lnTo>
                        <a:pt x="2" y="45"/>
                      </a:lnTo>
                      <a:lnTo>
                        <a:pt x="2" y="45"/>
                      </a:lnTo>
                      <a:lnTo>
                        <a:pt x="2" y="45"/>
                      </a:lnTo>
                      <a:lnTo>
                        <a:pt x="0" y="45"/>
                      </a:lnTo>
                      <a:lnTo>
                        <a:pt x="0" y="45"/>
                      </a:lnTo>
                      <a:close/>
                    </a:path>
                  </a:pathLst>
                </a:custGeom>
                <a:solidFill>
                  <a:srgbClr val="858585"/>
                </a:solidFill>
                <a:ln w="9525">
                  <a:noFill/>
                  <a:round/>
                  <a:headEnd/>
                  <a:tailEnd/>
                </a:ln>
              </p:spPr>
              <p:txBody>
                <a:bodyPr/>
                <a:lstStyle/>
                <a:p>
                  <a:endParaRPr lang="pl-PL">
                    <a:latin typeface="+mn-lt"/>
                  </a:endParaRPr>
                </a:p>
              </p:txBody>
            </p:sp>
            <p:sp>
              <p:nvSpPr>
                <p:cNvPr id="136580" name="Freeform 388"/>
                <p:cNvSpPr>
                  <a:spLocks/>
                </p:cNvSpPr>
                <p:nvPr/>
              </p:nvSpPr>
              <p:spPr bwMode="auto">
                <a:xfrm>
                  <a:off x="4487" y="1732"/>
                  <a:ext cx="93" cy="45"/>
                </a:xfrm>
                <a:custGeom>
                  <a:avLst/>
                  <a:gdLst/>
                  <a:ahLst/>
                  <a:cxnLst>
                    <a:cxn ang="0">
                      <a:pos x="0" y="45"/>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2" y="45"/>
                    </a:cxn>
                    <a:cxn ang="0">
                      <a:pos x="2" y="45"/>
                    </a:cxn>
                    <a:cxn ang="0">
                      <a:pos x="2" y="45"/>
                    </a:cxn>
                    <a:cxn ang="0">
                      <a:pos x="2" y="45"/>
                    </a:cxn>
                    <a:cxn ang="0">
                      <a:pos x="2" y="45"/>
                    </a:cxn>
                    <a:cxn ang="0">
                      <a:pos x="2" y="45"/>
                    </a:cxn>
                    <a:cxn ang="0">
                      <a:pos x="2" y="45"/>
                    </a:cxn>
                    <a:cxn ang="0">
                      <a:pos x="2" y="45"/>
                    </a:cxn>
                    <a:cxn ang="0">
                      <a:pos x="2" y="45"/>
                    </a:cxn>
                    <a:cxn ang="0">
                      <a:pos x="1" y="45"/>
                    </a:cxn>
                    <a:cxn ang="0">
                      <a:pos x="1" y="45"/>
                    </a:cxn>
                    <a:cxn ang="0">
                      <a:pos x="1" y="45"/>
                    </a:cxn>
                    <a:cxn ang="0">
                      <a:pos x="1" y="45"/>
                    </a:cxn>
                    <a:cxn ang="0">
                      <a:pos x="1" y="45"/>
                    </a:cxn>
                    <a:cxn ang="0">
                      <a:pos x="1" y="45"/>
                    </a:cxn>
                    <a:cxn ang="0">
                      <a:pos x="0" y="45"/>
                    </a:cxn>
                    <a:cxn ang="0">
                      <a:pos x="0" y="45"/>
                    </a:cxn>
                  </a:cxnLst>
                  <a:rect l="0" t="0" r="r" b="b"/>
                  <a:pathLst>
                    <a:path w="93" h="45">
                      <a:moveTo>
                        <a:pt x="0" y="45"/>
                      </a:moveTo>
                      <a:lnTo>
                        <a:pt x="93" y="0"/>
                      </a:lnTo>
                      <a:lnTo>
                        <a:pt x="93" y="0"/>
                      </a:lnTo>
                      <a:lnTo>
                        <a:pt x="93" y="0"/>
                      </a:lnTo>
                      <a:lnTo>
                        <a:pt x="93" y="0"/>
                      </a:lnTo>
                      <a:lnTo>
                        <a:pt x="93" y="0"/>
                      </a:lnTo>
                      <a:lnTo>
                        <a:pt x="93" y="0"/>
                      </a:lnTo>
                      <a:lnTo>
                        <a:pt x="93" y="0"/>
                      </a:lnTo>
                      <a:lnTo>
                        <a:pt x="93" y="0"/>
                      </a:lnTo>
                      <a:lnTo>
                        <a:pt x="93" y="0"/>
                      </a:lnTo>
                      <a:lnTo>
                        <a:pt x="93" y="0"/>
                      </a:lnTo>
                      <a:lnTo>
                        <a:pt x="93" y="0"/>
                      </a:lnTo>
                      <a:lnTo>
                        <a:pt x="93" y="0"/>
                      </a:lnTo>
                      <a:lnTo>
                        <a:pt x="93" y="0"/>
                      </a:lnTo>
                      <a:lnTo>
                        <a:pt x="93" y="0"/>
                      </a:lnTo>
                      <a:lnTo>
                        <a:pt x="93" y="0"/>
                      </a:lnTo>
                      <a:lnTo>
                        <a:pt x="93" y="0"/>
                      </a:lnTo>
                      <a:lnTo>
                        <a:pt x="93" y="0"/>
                      </a:lnTo>
                      <a:lnTo>
                        <a:pt x="2" y="45"/>
                      </a:lnTo>
                      <a:lnTo>
                        <a:pt x="2" y="45"/>
                      </a:lnTo>
                      <a:lnTo>
                        <a:pt x="2" y="45"/>
                      </a:lnTo>
                      <a:lnTo>
                        <a:pt x="2" y="45"/>
                      </a:lnTo>
                      <a:lnTo>
                        <a:pt x="2" y="45"/>
                      </a:lnTo>
                      <a:lnTo>
                        <a:pt x="2" y="45"/>
                      </a:lnTo>
                      <a:lnTo>
                        <a:pt x="2" y="45"/>
                      </a:lnTo>
                      <a:lnTo>
                        <a:pt x="2" y="45"/>
                      </a:lnTo>
                      <a:lnTo>
                        <a:pt x="2" y="45"/>
                      </a:lnTo>
                      <a:lnTo>
                        <a:pt x="1" y="45"/>
                      </a:lnTo>
                      <a:lnTo>
                        <a:pt x="1" y="45"/>
                      </a:lnTo>
                      <a:lnTo>
                        <a:pt x="1" y="45"/>
                      </a:lnTo>
                      <a:lnTo>
                        <a:pt x="1" y="45"/>
                      </a:lnTo>
                      <a:lnTo>
                        <a:pt x="1" y="45"/>
                      </a:lnTo>
                      <a:lnTo>
                        <a:pt x="1" y="45"/>
                      </a:lnTo>
                      <a:lnTo>
                        <a:pt x="0" y="45"/>
                      </a:lnTo>
                      <a:lnTo>
                        <a:pt x="0" y="45"/>
                      </a:lnTo>
                      <a:close/>
                    </a:path>
                  </a:pathLst>
                </a:custGeom>
                <a:solidFill>
                  <a:srgbClr val="969696"/>
                </a:solidFill>
                <a:ln w="9525">
                  <a:noFill/>
                  <a:round/>
                  <a:headEnd/>
                  <a:tailEnd/>
                </a:ln>
              </p:spPr>
              <p:txBody>
                <a:bodyPr/>
                <a:lstStyle/>
                <a:p>
                  <a:endParaRPr lang="pl-PL">
                    <a:latin typeface="+mn-lt"/>
                  </a:endParaRPr>
                </a:p>
              </p:txBody>
            </p:sp>
            <p:sp>
              <p:nvSpPr>
                <p:cNvPr id="136581" name="Freeform 389"/>
                <p:cNvSpPr>
                  <a:spLocks/>
                </p:cNvSpPr>
                <p:nvPr/>
              </p:nvSpPr>
              <p:spPr bwMode="auto">
                <a:xfrm>
                  <a:off x="4489" y="1732"/>
                  <a:ext cx="92" cy="47"/>
                </a:xfrm>
                <a:custGeom>
                  <a:avLst/>
                  <a:gdLst/>
                  <a:ahLst/>
                  <a:cxnLst>
                    <a:cxn ang="0">
                      <a:pos x="91" y="0"/>
                    </a:cxn>
                    <a:cxn ang="0">
                      <a:pos x="91" y="0"/>
                    </a:cxn>
                    <a:cxn ang="0">
                      <a:pos x="91" y="0"/>
                    </a:cxn>
                    <a:cxn ang="0">
                      <a:pos x="91" y="0"/>
                    </a:cxn>
                    <a:cxn ang="0">
                      <a:pos x="91" y="0"/>
                    </a:cxn>
                    <a:cxn ang="0">
                      <a:pos x="91" y="0"/>
                    </a:cxn>
                    <a:cxn ang="0">
                      <a:pos x="91" y="0"/>
                    </a:cxn>
                    <a:cxn ang="0">
                      <a:pos x="91" y="0"/>
                    </a:cxn>
                    <a:cxn ang="0">
                      <a:pos x="91" y="0"/>
                    </a:cxn>
                    <a:cxn ang="0">
                      <a:pos x="92" y="0"/>
                    </a:cxn>
                    <a:cxn ang="0">
                      <a:pos x="92" y="0"/>
                    </a:cxn>
                    <a:cxn ang="0">
                      <a:pos x="92" y="0"/>
                    </a:cxn>
                    <a:cxn ang="0">
                      <a:pos x="92" y="0"/>
                    </a:cxn>
                    <a:cxn ang="0">
                      <a:pos x="92" y="0"/>
                    </a:cxn>
                    <a:cxn ang="0">
                      <a:pos x="92" y="0"/>
                    </a:cxn>
                    <a:cxn ang="0">
                      <a:pos x="92" y="0"/>
                    </a:cxn>
                    <a:cxn ang="0">
                      <a:pos x="92" y="0"/>
                    </a:cxn>
                    <a:cxn ang="0">
                      <a:pos x="3" y="45"/>
                    </a:cxn>
                    <a:cxn ang="0">
                      <a:pos x="3" y="45"/>
                    </a:cxn>
                    <a:cxn ang="0">
                      <a:pos x="3" y="45"/>
                    </a:cxn>
                    <a:cxn ang="0">
                      <a:pos x="3" y="45"/>
                    </a:cxn>
                    <a:cxn ang="0">
                      <a:pos x="3" y="45"/>
                    </a:cxn>
                    <a:cxn ang="0">
                      <a:pos x="3" y="45"/>
                    </a:cxn>
                    <a:cxn ang="0">
                      <a:pos x="2" y="45"/>
                    </a:cxn>
                    <a:cxn ang="0">
                      <a:pos x="2" y="45"/>
                    </a:cxn>
                    <a:cxn ang="0">
                      <a:pos x="2" y="45"/>
                    </a:cxn>
                    <a:cxn ang="0">
                      <a:pos x="2" y="45"/>
                    </a:cxn>
                    <a:cxn ang="0">
                      <a:pos x="2" y="45"/>
                    </a:cxn>
                    <a:cxn ang="0">
                      <a:pos x="2" y="45"/>
                    </a:cxn>
                    <a:cxn ang="0">
                      <a:pos x="2" y="45"/>
                    </a:cxn>
                    <a:cxn ang="0">
                      <a:pos x="0" y="45"/>
                    </a:cxn>
                    <a:cxn ang="0">
                      <a:pos x="0" y="45"/>
                    </a:cxn>
                    <a:cxn ang="0">
                      <a:pos x="0" y="45"/>
                    </a:cxn>
                  </a:cxnLst>
                  <a:rect l="0" t="0" r="r" b="b"/>
                  <a:pathLst>
                    <a:path w="92" h="47">
                      <a:moveTo>
                        <a:pt x="0" y="45"/>
                      </a:move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2" y="0"/>
                      </a:lnTo>
                      <a:lnTo>
                        <a:pt x="92" y="0"/>
                      </a:lnTo>
                      <a:lnTo>
                        <a:pt x="92" y="0"/>
                      </a:lnTo>
                      <a:lnTo>
                        <a:pt x="92" y="0"/>
                      </a:lnTo>
                      <a:lnTo>
                        <a:pt x="92" y="0"/>
                      </a:lnTo>
                      <a:lnTo>
                        <a:pt x="92" y="0"/>
                      </a:lnTo>
                      <a:lnTo>
                        <a:pt x="92" y="0"/>
                      </a:lnTo>
                      <a:lnTo>
                        <a:pt x="92" y="0"/>
                      </a:lnTo>
                      <a:lnTo>
                        <a:pt x="92" y="0"/>
                      </a:lnTo>
                      <a:lnTo>
                        <a:pt x="92" y="0"/>
                      </a:lnTo>
                      <a:lnTo>
                        <a:pt x="92" y="0"/>
                      </a:lnTo>
                      <a:lnTo>
                        <a:pt x="92" y="0"/>
                      </a:lnTo>
                      <a:lnTo>
                        <a:pt x="92" y="0"/>
                      </a:lnTo>
                      <a:lnTo>
                        <a:pt x="92" y="0"/>
                      </a:lnTo>
                      <a:lnTo>
                        <a:pt x="92" y="0"/>
                      </a:lnTo>
                      <a:lnTo>
                        <a:pt x="92" y="0"/>
                      </a:lnTo>
                      <a:lnTo>
                        <a:pt x="3" y="47"/>
                      </a:lnTo>
                      <a:lnTo>
                        <a:pt x="3" y="45"/>
                      </a:lnTo>
                      <a:lnTo>
                        <a:pt x="3" y="45"/>
                      </a:lnTo>
                      <a:lnTo>
                        <a:pt x="3" y="45"/>
                      </a:lnTo>
                      <a:lnTo>
                        <a:pt x="3" y="45"/>
                      </a:lnTo>
                      <a:lnTo>
                        <a:pt x="3" y="45"/>
                      </a:lnTo>
                      <a:lnTo>
                        <a:pt x="3" y="45"/>
                      </a:lnTo>
                      <a:lnTo>
                        <a:pt x="3" y="45"/>
                      </a:lnTo>
                      <a:lnTo>
                        <a:pt x="3" y="45"/>
                      </a:lnTo>
                      <a:lnTo>
                        <a:pt x="3" y="45"/>
                      </a:lnTo>
                      <a:lnTo>
                        <a:pt x="3" y="45"/>
                      </a:lnTo>
                      <a:lnTo>
                        <a:pt x="3" y="45"/>
                      </a:lnTo>
                      <a:lnTo>
                        <a:pt x="3" y="45"/>
                      </a:lnTo>
                      <a:lnTo>
                        <a:pt x="2" y="45"/>
                      </a:lnTo>
                      <a:lnTo>
                        <a:pt x="2" y="45"/>
                      </a:lnTo>
                      <a:lnTo>
                        <a:pt x="2" y="45"/>
                      </a:lnTo>
                      <a:lnTo>
                        <a:pt x="2" y="45"/>
                      </a:lnTo>
                      <a:lnTo>
                        <a:pt x="2" y="45"/>
                      </a:lnTo>
                      <a:lnTo>
                        <a:pt x="2" y="45"/>
                      </a:lnTo>
                      <a:lnTo>
                        <a:pt x="2" y="45"/>
                      </a:lnTo>
                      <a:lnTo>
                        <a:pt x="2" y="45"/>
                      </a:lnTo>
                      <a:lnTo>
                        <a:pt x="2" y="45"/>
                      </a:lnTo>
                      <a:lnTo>
                        <a:pt x="2" y="45"/>
                      </a:lnTo>
                      <a:lnTo>
                        <a:pt x="2" y="45"/>
                      </a:lnTo>
                      <a:lnTo>
                        <a:pt x="2" y="45"/>
                      </a:lnTo>
                      <a:lnTo>
                        <a:pt x="2" y="45"/>
                      </a:lnTo>
                      <a:lnTo>
                        <a:pt x="2" y="45"/>
                      </a:lnTo>
                      <a:lnTo>
                        <a:pt x="0" y="45"/>
                      </a:lnTo>
                      <a:lnTo>
                        <a:pt x="0" y="45"/>
                      </a:lnTo>
                      <a:lnTo>
                        <a:pt x="0" y="45"/>
                      </a:lnTo>
                      <a:lnTo>
                        <a:pt x="0" y="45"/>
                      </a:lnTo>
                      <a:lnTo>
                        <a:pt x="0" y="45"/>
                      </a:lnTo>
                      <a:lnTo>
                        <a:pt x="0" y="45"/>
                      </a:lnTo>
                      <a:close/>
                    </a:path>
                  </a:pathLst>
                </a:custGeom>
                <a:solidFill>
                  <a:srgbClr val="A8A8A8"/>
                </a:solidFill>
                <a:ln w="9525">
                  <a:noFill/>
                  <a:round/>
                  <a:headEnd/>
                  <a:tailEnd/>
                </a:ln>
              </p:spPr>
              <p:txBody>
                <a:bodyPr/>
                <a:lstStyle/>
                <a:p>
                  <a:endParaRPr lang="pl-PL">
                    <a:latin typeface="+mn-lt"/>
                  </a:endParaRPr>
                </a:p>
              </p:txBody>
            </p:sp>
            <p:sp>
              <p:nvSpPr>
                <p:cNvPr id="136582" name="Freeform 390"/>
                <p:cNvSpPr>
                  <a:spLocks/>
                </p:cNvSpPr>
                <p:nvPr/>
              </p:nvSpPr>
              <p:spPr bwMode="auto">
                <a:xfrm>
                  <a:off x="4492" y="1732"/>
                  <a:ext cx="90" cy="47"/>
                </a:xfrm>
                <a:custGeom>
                  <a:avLst/>
                  <a:gdLst/>
                  <a:ahLst/>
                  <a:cxnLst>
                    <a:cxn ang="0">
                      <a:pos x="0" y="47"/>
                    </a:cxn>
                    <a:cxn ang="0">
                      <a:pos x="89" y="0"/>
                    </a:cxn>
                    <a:cxn ang="0">
                      <a:pos x="89" y="0"/>
                    </a:cxn>
                    <a:cxn ang="0">
                      <a:pos x="90" y="0"/>
                    </a:cxn>
                    <a:cxn ang="0">
                      <a:pos x="90" y="0"/>
                    </a:cxn>
                    <a:cxn ang="0">
                      <a:pos x="90" y="0"/>
                    </a:cxn>
                    <a:cxn ang="0">
                      <a:pos x="90" y="0"/>
                    </a:cxn>
                    <a:cxn ang="0">
                      <a:pos x="90" y="0"/>
                    </a:cxn>
                    <a:cxn ang="0">
                      <a:pos x="90" y="0"/>
                    </a:cxn>
                    <a:cxn ang="0">
                      <a:pos x="90" y="0"/>
                    </a:cxn>
                    <a:cxn ang="0">
                      <a:pos x="90" y="0"/>
                    </a:cxn>
                    <a:cxn ang="0">
                      <a:pos x="90" y="0"/>
                    </a:cxn>
                    <a:cxn ang="0">
                      <a:pos x="90" y="0"/>
                    </a:cxn>
                    <a:cxn ang="0">
                      <a:pos x="90" y="0"/>
                    </a:cxn>
                    <a:cxn ang="0">
                      <a:pos x="90" y="0"/>
                    </a:cxn>
                    <a:cxn ang="0">
                      <a:pos x="90" y="0"/>
                    </a:cxn>
                    <a:cxn ang="0">
                      <a:pos x="90" y="0"/>
                    </a:cxn>
                    <a:cxn ang="0">
                      <a:pos x="90" y="0"/>
                    </a:cxn>
                    <a:cxn ang="0">
                      <a:pos x="4" y="47"/>
                    </a:cxn>
                    <a:cxn ang="0">
                      <a:pos x="4" y="47"/>
                    </a:cxn>
                    <a:cxn ang="0">
                      <a:pos x="4" y="47"/>
                    </a:cxn>
                    <a:cxn ang="0">
                      <a:pos x="4" y="47"/>
                    </a:cxn>
                    <a:cxn ang="0">
                      <a:pos x="3" y="47"/>
                    </a:cxn>
                    <a:cxn ang="0">
                      <a:pos x="3" y="47"/>
                    </a:cxn>
                    <a:cxn ang="0">
                      <a:pos x="3" y="47"/>
                    </a:cxn>
                    <a:cxn ang="0">
                      <a:pos x="3" y="47"/>
                    </a:cxn>
                    <a:cxn ang="0">
                      <a:pos x="3" y="47"/>
                    </a:cxn>
                    <a:cxn ang="0">
                      <a:pos x="3" y="47"/>
                    </a:cxn>
                    <a:cxn ang="0">
                      <a:pos x="3" y="47"/>
                    </a:cxn>
                    <a:cxn ang="0">
                      <a:pos x="1" y="47"/>
                    </a:cxn>
                    <a:cxn ang="0">
                      <a:pos x="1" y="47"/>
                    </a:cxn>
                    <a:cxn ang="0">
                      <a:pos x="1" y="47"/>
                    </a:cxn>
                    <a:cxn ang="0">
                      <a:pos x="1" y="47"/>
                    </a:cxn>
                    <a:cxn ang="0">
                      <a:pos x="1" y="47"/>
                    </a:cxn>
                    <a:cxn ang="0">
                      <a:pos x="0" y="47"/>
                    </a:cxn>
                  </a:cxnLst>
                  <a:rect l="0" t="0" r="r" b="b"/>
                  <a:pathLst>
                    <a:path w="90" h="47">
                      <a:moveTo>
                        <a:pt x="0" y="47"/>
                      </a:moveTo>
                      <a:lnTo>
                        <a:pt x="89" y="0"/>
                      </a:lnTo>
                      <a:lnTo>
                        <a:pt x="89" y="0"/>
                      </a:lnTo>
                      <a:lnTo>
                        <a:pt x="90" y="0"/>
                      </a:lnTo>
                      <a:lnTo>
                        <a:pt x="90" y="0"/>
                      </a:lnTo>
                      <a:lnTo>
                        <a:pt x="90" y="0"/>
                      </a:lnTo>
                      <a:lnTo>
                        <a:pt x="90" y="0"/>
                      </a:lnTo>
                      <a:lnTo>
                        <a:pt x="90" y="0"/>
                      </a:lnTo>
                      <a:lnTo>
                        <a:pt x="90" y="0"/>
                      </a:lnTo>
                      <a:lnTo>
                        <a:pt x="90" y="0"/>
                      </a:lnTo>
                      <a:lnTo>
                        <a:pt x="90" y="0"/>
                      </a:lnTo>
                      <a:lnTo>
                        <a:pt x="90" y="0"/>
                      </a:lnTo>
                      <a:lnTo>
                        <a:pt x="90" y="0"/>
                      </a:lnTo>
                      <a:lnTo>
                        <a:pt x="90" y="0"/>
                      </a:lnTo>
                      <a:lnTo>
                        <a:pt x="90" y="0"/>
                      </a:lnTo>
                      <a:lnTo>
                        <a:pt x="90" y="0"/>
                      </a:lnTo>
                      <a:lnTo>
                        <a:pt x="90" y="0"/>
                      </a:lnTo>
                      <a:lnTo>
                        <a:pt x="90" y="0"/>
                      </a:lnTo>
                      <a:lnTo>
                        <a:pt x="4" y="47"/>
                      </a:lnTo>
                      <a:lnTo>
                        <a:pt x="4" y="47"/>
                      </a:lnTo>
                      <a:lnTo>
                        <a:pt x="4" y="47"/>
                      </a:lnTo>
                      <a:lnTo>
                        <a:pt x="4" y="47"/>
                      </a:lnTo>
                      <a:lnTo>
                        <a:pt x="3" y="47"/>
                      </a:lnTo>
                      <a:lnTo>
                        <a:pt x="3" y="47"/>
                      </a:lnTo>
                      <a:lnTo>
                        <a:pt x="3" y="47"/>
                      </a:lnTo>
                      <a:lnTo>
                        <a:pt x="3" y="47"/>
                      </a:lnTo>
                      <a:lnTo>
                        <a:pt x="3" y="47"/>
                      </a:lnTo>
                      <a:lnTo>
                        <a:pt x="3" y="47"/>
                      </a:lnTo>
                      <a:lnTo>
                        <a:pt x="3" y="47"/>
                      </a:lnTo>
                      <a:lnTo>
                        <a:pt x="1" y="47"/>
                      </a:lnTo>
                      <a:lnTo>
                        <a:pt x="1" y="47"/>
                      </a:lnTo>
                      <a:lnTo>
                        <a:pt x="1" y="47"/>
                      </a:lnTo>
                      <a:lnTo>
                        <a:pt x="1" y="47"/>
                      </a:lnTo>
                      <a:lnTo>
                        <a:pt x="1" y="47"/>
                      </a:lnTo>
                      <a:lnTo>
                        <a:pt x="0" y="47"/>
                      </a:lnTo>
                      <a:close/>
                    </a:path>
                  </a:pathLst>
                </a:custGeom>
                <a:solidFill>
                  <a:srgbClr val="BABABA"/>
                </a:solidFill>
                <a:ln w="9525">
                  <a:noFill/>
                  <a:round/>
                  <a:headEnd/>
                  <a:tailEnd/>
                </a:ln>
              </p:spPr>
              <p:txBody>
                <a:bodyPr/>
                <a:lstStyle/>
                <a:p>
                  <a:endParaRPr lang="pl-PL">
                    <a:latin typeface="+mn-lt"/>
                  </a:endParaRPr>
                </a:p>
              </p:txBody>
            </p:sp>
            <p:sp>
              <p:nvSpPr>
                <p:cNvPr id="136583" name="Freeform 391"/>
                <p:cNvSpPr>
                  <a:spLocks/>
                </p:cNvSpPr>
                <p:nvPr/>
              </p:nvSpPr>
              <p:spPr bwMode="auto">
                <a:xfrm>
                  <a:off x="4496" y="1732"/>
                  <a:ext cx="88" cy="48"/>
                </a:xfrm>
                <a:custGeom>
                  <a:avLst/>
                  <a:gdLst/>
                  <a:ahLst/>
                  <a:cxnLst>
                    <a:cxn ang="0">
                      <a:pos x="0" y="47"/>
                    </a:cxn>
                    <a:cxn ang="0">
                      <a:pos x="86" y="0"/>
                    </a:cxn>
                    <a:cxn ang="0">
                      <a:pos x="86" y="0"/>
                    </a:cxn>
                    <a:cxn ang="0">
                      <a:pos x="86" y="0"/>
                    </a:cxn>
                    <a:cxn ang="0">
                      <a:pos x="86" y="0"/>
                    </a:cxn>
                    <a:cxn ang="0">
                      <a:pos x="86" y="0"/>
                    </a:cxn>
                    <a:cxn ang="0">
                      <a:pos x="86" y="0"/>
                    </a:cxn>
                    <a:cxn ang="0">
                      <a:pos x="86" y="0"/>
                    </a:cxn>
                    <a:cxn ang="0">
                      <a:pos x="86" y="0"/>
                    </a:cxn>
                    <a:cxn ang="0">
                      <a:pos x="86" y="0"/>
                    </a:cxn>
                    <a:cxn ang="0">
                      <a:pos x="88" y="0"/>
                    </a:cxn>
                    <a:cxn ang="0">
                      <a:pos x="88" y="0"/>
                    </a:cxn>
                    <a:cxn ang="0">
                      <a:pos x="88" y="0"/>
                    </a:cxn>
                    <a:cxn ang="0">
                      <a:pos x="88" y="0"/>
                    </a:cxn>
                    <a:cxn ang="0">
                      <a:pos x="88" y="0"/>
                    </a:cxn>
                    <a:cxn ang="0">
                      <a:pos x="88" y="0"/>
                    </a:cxn>
                    <a:cxn ang="0">
                      <a:pos x="88" y="0"/>
                    </a:cxn>
                    <a:cxn ang="0">
                      <a:pos x="88" y="0"/>
                    </a:cxn>
                    <a:cxn ang="0">
                      <a:pos x="4" y="48"/>
                    </a:cxn>
                    <a:cxn ang="0">
                      <a:pos x="4" y="48"/>
                    </a:cxn>
                    <a:cxn ang="0">
                      <a:pos x="4" y="48"/>
                    </a:cxn>
                    <a:cxn ang="0">
                      <a:pos x="3" y="47"/>
                    </a:cxn>
                    <a:cxn ang="0">
                      <a:pos x="3" y="47"/>
                    </a:cxn>
                    <a:cxn ang="0">
                      <a:pos x="3" y="47"/>
                    </a:cxn>
                    <a:cxn ang="0">
                      <a:pos x="3" y="47"/>
                    </a:cxn>
                    <a:cxn ang="0">
                      <a:pos x="3" y="47"/>
                    </a:cxn>
                    <a:cxn ang="0">
                      <a:pos x="1" y="47"/>
                    </a:cxn>
                    <a:cxn ang="0">
                      <a:pos x="1" y="47"/>
                    </a:cxn>
                    <a:cxn ang="0">
                      <a:pos x="1" y="47"/>
                    </a:cxn>
                    <a:cxn ang="0">
                      <a:pos x="1" y="47"/>
                    </a:cxn>
                    <a:cxn ang="0">
                      <a:pos x="1" y="47"/>
                    </a:cxn>
                    <a:cxn ang="0">
                      <a:pos x="1" y="47"/>
                    </a:cxn>
                    <a:cxn ang="0">
                      <a:pos x="1" y="47"/>
                    </a:cxn>
                    <a:cxn ang="0">
                      <a:pos x="0" y="47"/>
                    </a:cxn>
                    <a:cxn ang="0">
                      <a:pos x="0" y="47"/>
                    </a:cxn>
                  </a:cxnLst>
                  <a:rect l="0" t="0" r="r" b="b"/>
                  <a:pathLst>
                    <a:path w="88" h="48">
                      <a:moveTo>
                        <a:pt x="0" y="47"/>
                      </a:moveTo>
                      <a:lnTo>
                        <a:pt x="86" y="0"/>
                      </a:lnTo>
                      <a:lnTo>
                        <a:pt x="86" y="0"/>
                      </a:lnTo>
                      <a:lnTo>
                        <a:pt x="86" y="0"/>
                      </a:lnTo>
                      <a:lnTo>
                        <a:pt x="86" y="0"/>
                      </a:lnTo>
                      <a:lnTo>
                        <a:pt x="86" y="0"/>
                      </a:lnTo>
                      <a:lnTo>
                        <a:pt x="86" y="0"/>
                      </a:lnTo>
                      <a:lnTo>
                        <a:pt x="86" y="0"/>
                      </a:lnTo>
                      <a:lnTo>
                        <a:pt x="86" y="0"/>
                      </a:lnTo>
                      <a:lnTo>
                        <a:pt x="86" y="0"/>
                      </a:lnTo>
                      <a:lnTo>
                        <a:pt x="88" y="0"/>
                      </a:lnTo>
                      <a:lnTo>
                        <a:pt x="88" y="0"/>
                      </a:lnTo>
                      <a:lnTo>
                        <a:pt x="88" y="0"/>
                      </a:lnTo>
                      <a:lnTo>
                        <a:pt x="88" y="0"/>
                      </a:lnTo>
                      <a:lnTo>
                        <a:pt x="88" y="0"/>
                      </a:lnTo>
                      <a:lnTo>
                        <a:pt x="88" y="0"/>
                      </a:lnTo>
                      <a:lnTo>
                        <a:pt x="88" y="0"/>
                      </a:lnTo>
                      <a:lnTo>
                        <a:pt x="88" y="0"/>
                      </a:lnTo>
                      <a:lnTo>
                        <a:pt x="4" y="48"/>
                      </a:lnTo>
                      <a:lnTo>
                        <a:pt x="4" y="48"/>
                      </a:lnTo>
                      <a:lnTo>
                        <a:pt x="4" y="48"/>
                      </a:lnTo>
                      <a:lnTo>
                        <a:pt x="3" y="47"/>
                      </a:lnTo>
                      <a:lnTo>
                        <a:pt x="3" y="47"/>
                      </a:lnTo>
                      <a:lnTo>
                        <a:pt x="3" y="47"/>
                      </a:lnTo>
                      <a:lnTo>
                        <a:pt x="3" y="47"/>
                      </a:lnTo>
                      <a:lnTo>
                        <a:pt x="3" y="47"/>
                      </a:lnTo>
                      <a:lnTo>
                        <a:pt x="1" y="47"/>
                      </a:lnTo>
                      <a:lnTo>
                        <a:pt x="1" y="47"/>
                      </a:lnTo>
                      <a:lnTo>
                        <a:pt x="1" y="47"/>
                      </a:lnTo>
                      <a:lnTo>
                        <a:pt x="1" y="47"/>
                      </a:lnTo>
                      <a:lnTo>
                        <a:pt x="1" y="47"/>
                      </a:lnTo>
                      <a:lnTo>
                        <a:pt x="1" y="47"/>
                      </a:lnTo>
                      <a:lnTo>
                        <a:pt x="1" y="47"/>
                      </a:lnTo>
                      <a:lnTo>
                        <a:pt x="0" y="47"/>
                      </a:lnTo>
                      <a:lnTo>
                        <a:pt x="0" y="47"/>
                      </a:lnTo>
                      <a:close/>
                    </a:path>
                  </a:pathLst>
                </a:custGeom>
                <a:solidFill>
                  <a:srgbClr val="CCCCCC"/>
                </a:solidFill>
                <a:ln w="9525">
                  <a:noFill/>
                  <a:round/>
                  <a:headEnd/>
                  <a:tailEnd/>
                </a:ln>
              </p:spPr>
              <p:txBody>
                <a:bodyPr/>
                <a:lstStyle/>
                <a:p>
                  <a:endParaRPr lang="pl-PL">
                    <a:latin typeface="+mn-lt"/>
                  </a:endParaRPr>
                </a:p>
              </p:txBody>
            </p:sp>
            <p:sp>
              <p:nvSpPr>
                <p:cNvPr id="136584" name="Freeform 392"/>
                <p:cNvSpPr>
                  <a:spLocks/>
                </p:cNvSpPr>
                <p:nvPr/>
              </p:nvSpPr>
              <p:spPr bwMode="auto">
                <a:xfrm>
                  <a:off x="4500" y="1732"/>
                  <a:ext cx="85" cy="51"/>
                </a:xfrm>
                <a:custGeom>
                  <a:avLst/>
                  <a:gdLst/>
                  <a:ahLst/>
                  <a:cxnLst>
                    <a:cxn ang="0">
                      <a:pos x="0" y="48"/>
                    </a:cxn>
                    <a:cxn ang="0">
                      <a:pos x="84" y="0"/>
                    </a:cxn>
                    <a:cxn ang="0">
                      <a:pos x="84" y="0"/>
                    </a:cxn>
                    <a:cxn ang="0">
                      <a:pos x="84" y="1"/>
                    </a:cxn>
                    <a:cxn ang="0">
                      <a:pos x="85" y="1"/>
                    </a:cxn>
                    <a:cxn ang="0">
                      <a:pos x="85" y="1"/>
                    </a:cxn>
                    <a:cxn ang="0">
                      <a:pos x="85" y="1"/>
                    </a:cxn>
                    <a:cxn ang="0">
                      <a:pos x="85" y="1"/>
                    </a:cxn>
                    <a:cxn ang="0">
                      <a:pos x="85" y="1"/>
                    </a:cxn>
                    <a:cxn ang="0">
                      <a:pos x="85" y="1"/>
                    </a:cxn>
                    <a:cxn ang="0">
                      <a:pos x="85" y="1"/>
                    </a:cxn>
                    <a:cxn ang="0">
                      <a:pos x="85" y="1"/>
                    </a:cxn>
                    <a:cxn ang="0">
                      <a:pos x="85" y="1"/>
                    </a:cxn>
                    <a:cxn ang="0">
                      <a:pos x="85" y="1"/>
                    </a:cxn>
                    <a:cxn ang="0">
                      <a:pos x="85" y="1"/>
                    </a:cxn>
                    <a:cxn ang="0">
                      <a:pos x="85" y="1"/>
                    </a:cxn>
                    <a:cxn ang="0">
                      <a:pos x="85" y="1"/>
                    </a:cxn>
                    <a:cxn ang="0">
                      <a:pos x="85" y="1"/>
                    </a:cxn>
                    <a:cxn ang="0">
                      <a:pos x="6" y="51"/>
                    </a:cxn>
                    <a:cxn ang="0">
                      <a:pos x="5" y="51"/>
                    </a:cxn>
                    <a:cxn ang="0">
                      <a:pos x="5" y="51"/>
                    </a:cxn>
                    <a:cxn ang="0">
                      <a:pos x="5" y="49"/>
                    </a:cxn>
                    <a:cxn ang="0">
                      <a:pos x="4" y="49"/>
                    </a:cxn>
                    <a:cxn ang="0">
                      <a:pos x="4" y="49"/>
                    </a:cxn>
                    <a:cxn ang="0">
                      <a:pos x="4" y="49"/>
                    </a:cxn>
                    <a:cxn ang="0">
                      <a:pos x="4" y="49"/>
                    </a:cxn>
                    <a:cxn ang="0">
                      <a:pos x="3" y="49"/>
                    </a:cxn>
                    <a:cxn ang="0">
                      <a:pos x="3" y="49"/>
                    </a:cxn>
                    <a:cxn ang="0">
                      <a:pos x="3" y="48"/>
                    </a:cxn>
                    <a:cxn ang="0">
                      <a:pos x="3" y="48"/>
                    </a:cxn>
                    <a:cxn ang="0">
                      <a:pos x="1" y="48"/>
                    </a:cxn>
                    <a:cxn ang="0">
                      <a:pos x="1" y="48"/>
                    </a:cxn>
                    <a:cxn ang="0">
                      <a:pos x="1" y="48"/>
                    </a:cxn>
                    <a:cxn ang="0">
                      <a:pos x="0" y="48"/>
                    </a:cxn>
                    <a:cxn ang="0">
                      <a:pos x="0" y="48"/>
                    </a:cxn>
                  </a:cxnLst>
                  <a:rect l="0" t="0" r="r" b="b"/>
                  <a:pathLst>
                    <a:path w="85" h="51">
                      <a:moveTo>
                        <a:pt x="0" y="48"/>
                      </a:moveTo>
                      <a:lnTo>
                        <a:pt x="84" y="0"/>
                      </a:lnTo>
                      <a:lnTo>
                        <a:pt x="84" y="0"/>
                      </a:lnTo>
                      <a:lnTo>
                        <a:pt x="84" y="1"/>
                      </a:lnTo>
                      <a:lnTo>
                        <a:pt x="85" y="1"/>
                      </a:lnTo>
                      <a:lnTo>
                        <a:pt x="85" y="1"/>
                      </a:lnTo>
                      <a:lnTo>
                        <a:pt x="85" y="1"/>
                      </a:lnTo>
                      <a:lnTo>
                        <a:pt x="85" y="1"/>
                      </a:lnTo>
                      <a:lnTo>
                        <a:pt x="85" y="1"/>
                      </a:lnTo>
                      <a:lnTo>
                        <a:pt x="85" y="1"/>
                      </a:lnTo>
                      <a:lnTo>
                        <a:pt x="85" y="1"/>
                      </a:lnTo>
                      <a:lnTo>
                        <a:pt x="85" y="1"/>
                      </a:lnTo>
                      <a:lnTo>
                        <a:pt x="85" y="1"/>
                      </a:lnTo>
                      <a:lnTo>
                        <a:pt x="85" y="1"/>
                      </a:lnTo>
                      <a:lnTo>
                        <a:pt x="85" y="1"/>
                      </a:lnTo>
                      <a:lnTo>
                        <a:pt x="85" y="1"/>
                      </a:lnTo>
                      <a:lnTo>
                        <a:pt x="85" y="1"/>
                      </a:lnTo>
                      <a:lnTo>
                        <a:pt x="85" y="1"/>
                      </a:lnTo>
                      <a:lnTo>
                        <a:pt x="6" y="51"/>
                      </a:lnTo>
                      <a:lnTo>
                        <a:pt x="5" y="51"/>
                      </a:lnTo>
                      <a:lnTo>
                        <a:pt x="5" y="51"/>
                      </a:lnTo>
                      <a:lnTo>
                        <a:pt x="5" y="49"/>
                      </a:lnTo>
                      <a:lnTo>
                        <a:pt x="4" y="49"/>
                      </a:lnTo>
                      <a:lnTo>
                        <a:pt x="4" y="49"/>
                      </a:lnTo>
                      <a:lnTo>
                        <a:pt x="4" y="49"/>
                      </a:lnTo>
                      <a:lnTo>
                        <a:pt x="4" y="49"/>
                      </a:lnTo>
                      <a:lnTo>
                        <a:pt x="3" y="49"/>
                      </a:lnTo>
                      <a:lnTo>
                        <a:pt x="3" y="49"/>
                      </a:lnTo>
                      <a:lnTo>
                        <a:pt x="3" y="48"/>
                      </a:lnTo>
                      <a:lnTo>
                        <a:pt x="3" y="48"/>
                      </a:lnTo>
                      <a:lnTo>
                        <a:pt x="1" y="48"/>
                      </a:lnTo>
                      <a:lnTo>
                        <a:pt x="1" y="48"/>
                      </a:lnTo>
                      <a:lnTo>
                        <a:pt x="1" y="48"/>
                      </a:lnTo>
                      <a:lnTo>
                        <a:pt x="0" y="48"/>
                      </a:lnTo>
                      <a:lnTo>
                        <a:pt x="0" y="48"/>
                      </a:lnTo>
                      <a:close/>
                    </a:path>
                  </a:pathLst>
                </a:custGeom>
                <a:solidFill>
                  <a:srgbClr val="DEDEDE"/>
                </a:solidFill>
                <a:ln w="9525">
                  <a:noFill/>
                  <a:round/>
                  <a:headEnd/>
                  <a:tailEnd/>
                </a:ln>
              </p:spPr>
              <p:txBody>
                <a:bodyPr/>
                <a:lstStyle/>
                <a:p>
                  <a:endParaRPr lang="pl-PL">
                    <a:latin typeface="+mn-lt"/>
                  </a:endParaRPr>
                </a:p>
              </p:txBody>
            </p:sp>
            <p:sp>
              <p:nvSpPr>
                <p:cNvPr id="136585" name="Freeform 393"/>
                <p:cNvSpPr>
                  <a:spLocks/>
                </p:cNvSpPr>
                <p:nvPr/>
              </p:nvSpPr>
              <p:spPr bwMode="auto">
                <a:xfrm>
                  <a:off x="4506" y="1733"/>
                  <a:ext cx="86" cy="65"/>
                </a:xfrm>
                <a:custGeom>
                  <a:avLst/>
                  <a:gdLst/>
                  <a:ahLst/>
                  <a:cxnLst>
                    <a:cxn ang="0">
                      <a:pos x="0" y="50"/>
                    </a:cxn>
                    <a:cxn ang="0">
                      <a:pos x="79" y="0"/>
                    </a:cxn>
                    <a:cxn ang="0">
                      <a:pos x="80" y="0"/>
                    </a:cxn>
                    <a:cxn ang="0">
                      <a:pos x="80" y="1"/>
                    </a:cxn>
                    <a:cxn ang="0">
                      <a:pos x="82" y="1"/>
                    </a:cxn>
                    <a:cxn ang="0">
                      <a:pos x="82" y="1"/>
                    </a:cxn>
                    <a:cxn ang="0">
                      <a:pos x="82" y="1"/>
                    </a:cxn>
                    <a:cxn ang="0">
                      <a:pos x="82" y="1"/>
                    </a:cxn>
                    <a:cxn ang="0">
                      <a:pos x="83" y="2"/>
                    </a:cxn>
                    <a:cxn ang="0">
                      <a:pos x="83" y="2"/>
                    </a:cxn>
                    <a:cxn ang="0">
                      <a:pos x="83" y="2"/>
                    </a:cxn>
                    <a:cxn ang="0">
                      <a:pos x="84" y="2"/>
                    </a:cxn>
                    <a:cxn ang="0">
                      <a:pos x="84" y="4"/>
                    </a:cxn>
                    <a:cxn ang="0">
                      <a:pos x="84" y="4"/>
                    </a:cxn>
                    <a:cxn ang="0">
                      <a:pos x="84" y="4"/>
                    </a:cxn>
                    <a:cxn ang="0">
                      <a:pos x="86" y="5"/>
                    </a:cxn>
                    <a:cxn ang="0">
                      <a:pos x="86" y="5"/>
                    </a:cxn>
                    <a:cxn ang="0">
                      <a:pos x="86" y="5"/>
                    </a:cxn>
                    <a:cxn ang="0">
                      <a:pos x="16" y="65"/>
                    </a:cxn>
                    <a:cxn ang="0">
                      <a:pos x="15" y="64"/>
                    </a:cxn>
                    <a:cxn ang="0">
                      <a:pos x="14" y="63"/>
                    </a:cxn>
                    <a:cxn ang="0">
                      <a:pos x="14" y="61"/>
                    </a:cxn>
                    <a:cxn ang="0">
                      <a:pos x="12" y="61"/>
                    </a:cxn>
                    <a:cxn ang="0">
                      <a:pos x="11" y="60"/>
                    </a:cxn>
                    <a:cxn ang="0">
                      <a:pos x="11" y="59"/>
                    </a:cxn>
                    <a:cxn ang="0">
                      <a:pos x="10" y="57"/>
                    </a:cxn>
                    <a:cxn ang="0">
                      <a:pos x="8" y="56"/>
                    </a:cxn>
                    <a:cxn ang="0">
                      <a:pos x="7" y="55"/>
                    </a:cxn>
                    <a:cxn ang="0">
                      <a:pos x="6" y="55"/>
                    </a:cxn>
                    <a:cxn ang="0">
                      <a:pos x="6" y="53"/>
                    </a:cxn>
                    <a:cxn ang="0">
                      <a:pos x="4" y="53"/>
                    </a:cxn>
                    <a:cxn ang="0">
                      <a:pos x="3" y="52"/>
                    </a:cxn>
                    <a:cxn ang="0">
                      <a:pos x="2" y="51"/>
                    </a:cxn>
                    <a:cxn ang="0">
                      <a:pos x="0" y="50"/>
                    </a:cxn>
                    <a:cxn ang="0">
                      <a:pos x="0" y="50"/>
                    </a:cxn>
                  </a:cxnLst>
                  <a:rect l="0" t="0" r="r" b="b"/>
                  <a:pathLst>
                    <a:path w="86" h="65">
                      <a:moveTo>
                        <a:pt x="0" y="50"/>
                      </a:moveTo>
                      <a:lnTo>
                        <a:pt x="79" y="0"/>
                      </a:lnTo>
                      <a:lnTo>
                        <a:pt x="80" y="0"/>
                      </a:lnTo>
                      <a:lnTo>
                        <a:pt x="80" y="1"/>
                      </a:lnTo>
                      <a:lnTo>
                        <a:pt x="82" y="1"/>
                      </a:lnTo>
                      <a:lnTo>
                        <a:pt x="82" y="1"/>
                      </a:lnTo>
                      <a:lnTo>
                        <a:pt x="82" y="1"/>
                      </a:lnTo>
                      <a:lnTo>
                        <a:pt x="82" y="1"/>
                      </a:lnTo>
                      <a:lnTo>
                        <a:pt x="83" y="2"/>
                      </a:lnTo>
                      <a:lnTo>
                        <a:pt x="83" y="2"/>
                      </a:lnTo>
                      <a:lnTo>
                        <a:pt x="83" y="2"/>
                      </a:lnTo>
                      <a:lnTo>
                        <a:pt x="84" y="2"/>
                      </a:lnTo>
                      <a:lnTo>
                        <a:pt x="84" y="4"/>
                      </a:lnTo>
                      <a:lnTo>
                        <a:pt x="84" y="4"/>
                      </a:lnTo>
                      <a:lnTo>
                        <a:pt x="84" y="4"/>
                      </a:lnTo>
                      <a:lnTo>
                        <a:pt x="86" y="5"/>
                      </a:lnTo>
                      <a:lnTo>
                        <a:pt x="86" y="5"/>
                      </a:lnTo>
                      <a:lnTo>
                        <a:pt x="86" y="5"/>
                      </a:lnTo>
                      <a:lnTo>
                        <a:pt x="16" y="65"/>
                      </a:lnTo>
                      <a:lnTo>
                        <a:pt x="15" y="64"/>
                      </a:lnTo>
                      <a:lnTo>
                        <a:pt x="14" y="63"/>
                      </a:lnTo>
                      <a:lnTo>
                        <a:pt x="14" y="61"/>
                      </a:lnTo>
                      <a:lnTo>
                        <a:pt x="12" y="61"/>
                      </a:lnTo>
                      <a:lnTo>
                        <a:pt x="11" y="60"/>
                      </a:lnTo>
                      <a:lnTo>
                        <a:pt x="11" y="59"/>
                      </a:lnTo>
                      <a:lnTo>
                        <a:pt x="10" y="57"/>
                      </a:lnTo>
                      <a:lnTo>
                        <a:pt x="8" y="56"/>
                      </a:lnTo>
                      <a:lnTo>
                        <a:pt x="7" y="55"/>
                      </a:lnTo>
                      <a:lnTo>
                        <a:pt x="6" y="55"/>
                      </a:lnTo>
                      <a:lnTo>
                        <a:pt x="6" y="53"/>
                      </a:lnTo>
                      <a:lnTo>
                        <a:pt x="4" y="53"/>
                      </a:lnTo>
                      <a:lnTo>
                        <a:pt x="3" y="52"/>
                      </a:lnTo>
                      <a:lnTo>
                        <a:pt x="2" y="51"/>
                      </a:lnTo>
                      <a:lnTo>
                        <a:pt x="0" y="50"/>
                      </a:lnTo>
                      <a:lnTo>
                        <a:pt x="0" y="50"/>
                      </a:lnTo>
                      <a:close/>
                    </a:path>
                  </a:pathLst>
                </a:custGeom>
                <a:solidFill>
                  <a:srgbClr val="F2F2F2"/>
                </a:solidFill>
                <a:ln w="9525">
                  <a:noFill/>
                  <a:round/>
                  <a:headEnd/>
                  <a:tailEnd/>
                </a:ln>
              </p:spPr>
              <p:txBody>
                <a:bodyPr/>
                <a:lstStyle/>
                <a:p>
                  <a:endParaRPr lang="pl-PL">
                    <a:latin typeface="+mn-lt"/>
                  </a:endParaRPr>
                </a:p>
              </p:txBody>
            </p:sp>
            <p:sp>
              <p:nvSpPr>
                <p:cNvPr id="136586" name="Freeform 394"/>
                <p:cNvSpPr>
                  <a:spLocks/>
                </p:cNvSpPr>
                <p:nvPr/>
              </p:nvSpPr>
              <p:spPr bwMode="auto">
                <a:xfrm>
                  <a:off x="4522" y="1738"/>
                  <a:ext cx="71" cy="65"/>
                </a:xfrm>
                <a:custGeom>
                  <a:avLst/>
                  <a:gdLst/>
                  <a:ahLst/>
                  <a:cxnLst>
                    <a:cxn ang="0">
                      <a:pos x="0" y="60"/>
                    </a:cxn>
                    <a:cxn ang="0">
                      <a:pos x="70" y="0"/>
                    </a:cxn>
                    <a:cxn ang="0">
                      <a:pos x="70" y="0"/>
                    </a:cxn>
                    <a:cxn ang="0">
                      <a:pos x="70" y="0"/>
                    </a:cxn>
                    <a:cxn ang="0">
                      <a:pos x="70" y="0"/>
                    </a:cxn>
                    <a:cxn ang="0">
                      <a:pos x="70" y="0"/>
                    </a:cxn>
                    <a:cxn ang="0">
                      <a:pos x="70" y="1"/>
                    </a:cxn>
                    <a:cxn ang="0">
                      <a:pos x="70" y="1"/>
                    </a:cxn>
                    <a:cxn ang="0">
                      <a:pos x="70" y="1"/>
                    </a:cxn>
                    <a:cxn ang="0">
                      <a:pos x="70" y="1"/>
                    </a:cxn>
                    <a:cxn ang="0">
                      <a:pos x="70" y="1"/>
                    </a:cxn>
                    <a:cxn ang="0">
                      <a:pos x="70" y="1"/>
                    </a:cxn>
                    <a:cxn ang="0">
                      <a:pos x="70" y="1"/>
                    </a:cxn>
                    <a:cxn ang="0">
                      <a:pos x="70" y="1"/>
                    </a:cxn>
                    <a:cxn ang="0">
                      <a:pos x="71" y="1"/>
                    </a:cxn>
                    <a:cxn ang="0">
                      <a:pos x="71" y="3"/>
                    </a:cxn>
                    <a:cxn ang="0">
                      <a:pos x="71" y="3"/>
                    </a:cxn>
                    <a:cxn ang="0">
                      <a:pos x="71" y="3"/>
                    </a:cxn>
                    <a:cxn ang="0">
                      <a:pos x="3" y="65"/>
                    </a:cxn>
                    <a:cxn ang="0">
                      <a:pos x="3" y="65"/>
                    </a:cxn>
                    <a:cxn ang="0">
                      <a:pos x="2" y="65"/>
                    </a:cxn>
                    <a:cxn ang="0">
                      <a:pos x="2" y="64"/>
                    </a:cxn>
                    <a:cxn ang="0">
                      <a:pos x="2" y="64"/>
                    </a:cxn>
                    <a:cxn ang="0">
                      <a:pos x="2" y="64"/>
                    </a:cxn>
                    <a:cxn ang="0">
                      <a:pos x="2" y="64"/>
                    </a:cxn>
                    <a:cxn ang="0">
                      <a:pos x="2" y="63"/>
                    </a:cxn>
                    <a:cxn ang="0">
                      <a:pos x="2" y="63"/>
                    </a:cxn>
                    <a:cxn ang="0">
                      <a:pos x="0" y="63"/>
                    </a:cxn>
                    <a:cxn ang="0">
                      <a:pos x="0" y="63"/>
                    </a:cxn>
                    <a:cxn ang="0">
                      <a:pos x="0" y="62"/>
                    </a:cxn>
                    <a:cxn ang="0">
                      <a:pos x="0" y="62"/>
                    </a:cxn>
                    <a:cxn ang="0">
                      <a:pos x="0" y="62"/>
                    </a:cxn>
                    <a:cxn ang="0">
                      <a:pos x="0" y="62"/>
                    </a:cxn>
                    <a:cxn ang="0">
                      <a:pos x="0" y="60"/>
                    </a:cxn>
                    <a:cxn ang="0">
                      <a:pos x="0" y="60"/>
                    </a:cxn>
                  </a:cxnLst>
                  <a:rect l="0" t="0" r="r" b="b"/>
                  <a:pathLst>
                    <a:path w="71" h="65">
                      <a:moveTo>
                        <a:pt x="0" y="60"/>
                      </a:moveTo>
                      <a:lnTo>
                        <a:pt x="70" y="0"/>
                      </a:lnTo>
                      <a:lnTo>
                        <a:pt x="70" y="0"/>
                      </a:lnTo>
                      <a:lnTo>
                        <a:pt x="70" y="0"/>
                      </a:lnTo>
                      <a:lnTo>
                        <a:pt x="70" y="0"/>
                      </a:lnTo>
                      <a:lnTo>
                        <a:pt x="70" y="0"/>
                      </a:lnTo>
                      <a:lnTo>
                        <a:pt x="70" y="1"/>
                      </a:lnTo>
                      <a:lnTo>
                        <a:pt x="70" y="1"/>
                      </a:lnTo>
                      <a:lnTo>
                        <a:pt x="70" y="1"/>
                      </a:lnTo>
                      <a:lnTo>
                        <a:pt x="70" y="1"/>
                      </a:lnTo>
                      <a:lnTo>
                        <a:pt x="70" y="1"/>
                      </a:lnTo>
                      <a:lnTo>
                        <a:pt x="70" y="1"/>
                      </a:lnTo>
                      <a:lnTo>
                        <a:pt x="70" y="1"/>
                      </a:lnTo>
                      <a:lnTo>
                        <a:pt x="70" y="1"/>
                      </a:lnTo>
                      <a:lnTo>
                        <a:pt x="71" y="1"/>
                      </a:lnTo>
                      <a:lnTo>
                        <a:pt x="71" y="3"/>
                      </a:lnTo>
                      <a:lnTo>
                        <a:pt x="71" y="3"/>
                      </a:lnTo>
                      <a:lnTo>
                        <a:pt x="71" y="3"/>
                      </a:lnTo>
                      <a:lnTo>
                        <a:pt x="3" y="65"/>
                      </a:lnTo>
                      <a:lnTo>
                        <a:pt x="3" y="65"/>
                      </a:lnTo>
                      <a:lnTo>
                        <a:pt x="2" y="65"/>
                      </a:lnTo>
                      <a:lnTo>
                        <a:pt x="2" y="64"/>
                      </a:lnTo>
                      <a:lnTo>
                        <a:pt x="2" y="64"/>
                      </a:lnTo>
                      <a:lnTo>
                        <a:pt x="2" y="64"/>
                      </a:lnTo>
                      <a:lnTo>
                        <a:pt x="2" y="64"/>
                      </a:lnTo>
                      <a:lnTo>
                        <a:pt x="2" y="63"/>
                      </a:lnTo>
                      <a:lnTo>
                        <a:pt x="2" y="63"/>
                      </a:lnTo>
                      <a:lnTo>
                        <a:pt x="0" y="63"/>
                      </a:lnTo>
                      <a:lnTo>
                        <a:pt x="0" y="63"/>
                      </a:lnTo>
                      <a:lnTo>
                        <a:pt x="0" y="62"/>
                      </a:lnTo>
                      <a:lnTo>
                        <a:pt x="0" y="62"/>
                      </a:lnTo>
                      <a:lnTo>
                        <a:pt x="0" y="62"/>
                      </a:lnTo>
                      <a:lnTo>
                        <a:pt x="0" y="62"/>
                      </a:lnTo>
                      <a:lnTo>
                        <a:pt x="0" y="60"/>
                      </a:lnTo>
                      <a:lnTo>
                        <a:pt x="0" y="60"/>
                      </a:lnTo>
                      <a:close/>
                    </a:path>
                  </a:pathLst>
                </a:custGeom>
                <a:solidFill>
                  <a:srgbClr val="DEDEDE"/>
                </a:solidFill>
                <a:ln w="9525">
                  <a:noFill/>
                  <a:round/>
                  <a:headEnd/>
                  <a:tailEnd/>
                </a:ln>
              </p:spPr>
              <p:txBody>
                <a:bodyPr/>
                <a:lstStyle/>
                <a:p>
                  <a:endParaRPr lang="pl-PL">
                    <a:latin typeface="+mn-lt"/>
                  </a:endParaRPr>
                </a:p>
              </p:txBody>
            </p:sp>
            <p:sp>
              <p:nvSpPr>
                <p:cNvPr id="136587" name="Freeform 395"/>
                <p:cNvSpPr>
                  <a:spLocks/>
                </p:cNvSpPr>
                <p:nvPr/>
              </p:nvSpPr>
              <p:spPr bwMode="auto">
                <a:xfrm>
                  <a:off x="4602" y="1759"/>
                  <a:ext cx="98" cy="50"/>
                </a:xfrm>
                <a:custGeom>
                  <a:avLst/>
                  <a:gdLst/>
                  <a:ahLst/>
                  <a:cxnLst>
                    <a:cxn ang="0">
                      <a:pos x="0" y="50"/>
                    </a:cxn>
                    <a:cxn ang="0">
                      <a:pos x="97" y="1"/>
                    </a:cxn>
                    <a:cxn ang="0">
                      <a:pos x="97" y="1"/>
                    </a:cxn>
                    <a:cxn ang="0">
                      <a:pos x="97" y="1"/>
                    </a:cxn>
                    <a:cxn ang="0">
                      <a:pos x="97" y="1"/>
                    </a:cxn>
                    <a:cxn ang="0">
                      <a:pos x="97" y="1"/>
                    </a:cxn>
                    <a:cxn ang="0">
                      <a:pos x="97" y="1"/>
                    </a:cxn>
                    <a:cxn ang="0">
                      <a:pos x="97" y="1"/>
                    </a:cxn>
                    <a:cxn ang="0">
                      <a:pos x="97" y="1"/>
                    </a:cxn>
                    <a:cxn ang="0">
                      <a:pos x="97" y="1"/>
                    </a:cxn>
                    <a:cxn ang="0">
                      <a:pos x="97" y="1"/>
                    </a:cxn>
                    <a:cxn ang="0">
                      <a:pos x="97" y="1"/>
                    </a:cxn>
                    <a:cxn ang="0">
                      <a:pos x="97" y="1"/>
                    </a:cxn>
                    <a:cxn ang="0">
                      <a:pos x="97" y="1"/>
                    </a:cxn>
                    <a:cxn ang="0">
                      <a:pos x="97" y="1"/>
                    </a:cxn>
                    <a:cxn ang="0">
                      <a:pos x="97" y="1"/>
                    </a:cxn>
                    <a:cxn ang="0">
                      <a:pos x="97" y="1"/>
                    </a:cxn>
                    <a:cxn ang="0">
                      <a:pos x="98" y="0"/>
                    </a:cxn>
                    <a:cxn ang="0">
                      <a:pos x="3" y="48"/>
                    </a:cxn>
                    <a:cxn ang="0">
                      <a:pos x="3" y="48"/>
                    </a:cxn>
                    <a:cxn ang="0">
                      <a:pos x="3" y="48"/>
                    </a:cxn>
                    <a:cxn ang="0">
                      <a:pos x="1" y="50"/>
                    </a:cxn>
                    <a:cxn ang="0">
                      <a:pos x="1" y="50"/>
                    </a:cxn>
                    <a:cxn ang="0">
                      <a:pos x="1" y="50"/>
                    </a:cxn>
                    <a:cxn ang="0">
                      <a:pos x="1" y="50"/>
                    </a:cxn>
                    <a:cxn ang="0">
                      <a:pos x="1" y="50"/>
                    </a:cxn>
                    <a:cxn ang="0">
                      <a:pos x="1" y="50"/>
                    </a:cxn>
                    <a:cxn ang="0">
                      <a:pos x="1" y="50"/>
                    </a:cxn>
                    <a:cxn ang="0">
                      <a:pos x="0" y="50"/>
                    </a:cxn>
                    <a:cxn ang="0">
                      <a:pos x="0" y="50"/>
                    </a:cxn>
                    <a:cxn ang="0">
                      <a:pos x="0" y="50"/>
                    </a:cxn>
                    <a:cxn ang="0">
                      <a:pos x="0" y="50"/>
                    </a:cxn>
                    <a:cxn ang="0">
                      <a:pos x="0" y="50"/>
                    </a:cxn>
                    <a:cxn ang="0">
                      <a:pos x="0" y="50"/>
                    </a:cxn>
                    <a:cxn ang="0">
                      <a:pos x="0" y="50"/>
                    </a:cxn>
                  </a:cxnLst>
                  <a:rect l="0" t="0" r="r" b="b"/>
                  <a:pathLst>
                    <a:path w="98" h="50">
                      <a:moveTo>
                        <a:pt x="0" y="50"/>
                      </a:moveTo>
                      <a:lnTo>
                        <a:pt x="97" y="1"/>
                      </a:lnTo>
                      <a:lnTo>
                        <a:pt x="97" y="1"/>
                      </a:lnTo>
                      <a:lnTo>
                        <a:pt x="97" y="1"/>
                      </a:lnTo>
                      <a:lnTo>
                        <a:pt x="97" y="1"/>
                      </a:lnTo>
                      <a:lnTo>
                        <a:pt x="97" y="1"/>
                      </a:lnTo>
                      <a:lnTo>
                        <a:pt x="97" y="1"/>
                      </a:lnTo>
                      <a:lnTo>
                        <a:pt x="97" y="1"/>
                      </a:lnTo>
                      <a:lnTo>
                        <a:pt x="97" y="1"/>
                      </a:lnTo>
                      <a:lnTo>
                        <a:pt x="97" y="1"/>
                      </a:lnTo>
                      <a:lnTo>
                        <a:pt x="97" y="1"/>
                      </a:lnTo>
                      <a:lnTo>
                        <a:pt x="97" y="1"/>
                      </a:lnTo>
                      <a:lnTo>
                        <a:pt x="97" y="1"/>
                      </a:lnTo>
                      <a:lnTo>
                        <a:pt x="97" y="1"/>
                      </a:lnTo>
                      <a:lnTo>
                        <a:pt x="97" y="1"/>
                      </a:lnTo>
                      <a:lnTo>
                        <a:pt x="97" y="1"/>
                      </a:lnTo>
                      <a:lnTo>
                        <a:pt x="97" y="1"/>
                      </a:lnTo>
                      <a:lnTo>
                        <a:pt x="98" y="0"/>
                      </a:lnTo>
                      <a:lnTo>
                        <a:pt x="3" y="48"/>
                      </a:lnTo>
                      <a:lnTo>
                        <a:pt x="3" y="48"/>
                      </a:lnTo>
                      <a:lnTo>
                        <a:pt x="3" y="48"/>
                      </a:lnTo>
                      <a:lnTo>
                        <a:pt x="1" y="50"/>
                      </a:lnTo>
                      <a:lnTo>
                        <a:pt x="1" y="50"/>
                      </a:lnTo>
                      <a:lnTo>
                        <a:pt x="1" y="50"/>
                      </a:lnTo>
                      <a:lnTo>
                        <a:pt x="1" y="50"/>
                      </a:lnTo>
                      <a:lnTo>
                        <a:pt x="1" y="50"/>
                      </a:lnTo>
                      <a:lnTo>
                        <a:pt x="1" y="50"/>
                      </a:lnTo>
                      <a:lnTo>
                        <a:pt x="1" y="50"/>
                      </a:lnTo>
                      <a:lnTo>
                        <a:pt x="0" y="50"/>
                      </a:lnTo>
                      <a:lnTo>
                        <a:pt x="0" y="50"/>
                      </a:lnTo>
                      <a:lnTo>
                        <a:pt x="0" y="50"/>
                      </a:lnTo>
                      <a:lnTo>
                        <a:pt x="0" y="50"/>
                      </a:lnTo>
                      <a:lnTo>
                        <a:pt x="0" y="50"/>
                      </a:lnTo>
                      <a:lnTo>
                        <a:pt x="0" y="50"/>
                      </a:lnTo>
                      <a:lnTo>
                        <a:pt x="0" y="50"/>
                      </a:lnTo>
                      <a:close/>
                    </a:path>
                  </a:pathLst>
                </a:custGeom>
                <a:solidFill>
                  <a:srgbClr val="4F4F4F"/>
                </a:solidFill>
                <a:ln w="9525">
                  <a:noFill/>
                  <a:round/>
                  <a:headEnd/>
                  <a:tailEnd/>
                </a:ln>
              </p:spPr>
              <p:txBody>
                <a:bodyPr/>
                <a:lstStyle/>
                <a:p>
                  <a:endParaRPr lang="pl-PL">
                    <a:latin typeface="+mn-lt"/>
                  </a:endParaRPr>
                </a:p>
              </p:txBody>
            </p:sp>
            <p:sp>
              <p:nvSpPr>
                <p:cNvPr id="136588" name="Freeform 396"/>
                <p:cNvSpPr>
                  <a:spLocks/>
                </p:cNvSpPr>
                <p:nvPr/>
              </p:nvSpPr>
              <p:spPr bwMode="auto">
                <a:xfrm>
                  <a:off x="4605" y="1759"/>
                  <a:ext cx="95" cy="48"/>
                </a:xfrm>
                <a:custGeom>
                  <a:avLst/>
                  <a:gdLst/>
                  <a:ahLst/>
                  <a:cxnLst>
                    <a:cxn ang="0">
                      <a:pos x="0" y="48"/>
                    </a:cxn>
                    <a:cxn ang="0">
                      <a:pos x="95" y="0"/>
                    </a:cxn>
                    <a:cxn ang="0">
                      <a:pos x="95" y="0"/>
                    </a:cxn>
                    <a:cxn ang="0">
                      <a:pos x="95" y="0"/>
                    </a:cxn>
                    <a:cxn ang="0">
                      <a:pos x="95" y="0"/>
                    </a:cxn>
                    <a:cxn ang="0">
                      <a:pos x="95" y="0"/>
                    </a:cxn>
                    <a:cxn ang="0">
                      <a:pos x="95" y="0"/>
                    </a:cxn>
                    <a:cxn ang="0">
                      <a:pos x="95" y="0"/>
                    </a:cxn>
                    <a:cxn ang="0">
                      <a:pos x="95" y="0"/>
                    </a:cxn>
                    <a:cxn ang="0">
                      <a:pos x="95" y="0"/>
                    </a:cxn>
                    <a:cxn ang="0">
                      <a:pos x="95" y="0"/>
                    </a:cxn>
                    <a:cxn ang="0">
                      <a:pos x="95" y="0"/>
                    </a:cxn>
                    <a:cxn ang="0">
                      <a:pos x="95" y="0"/>
                    </a:cxn>
                    <a:cxn ang="0">
                      <a:pos x="95" y="0"/>
                    </a:cxn>
                    <a:cxn ang="0">
                      <a:pos x="95" y="0"/>
                    </a:cxn>
                    <a:cxn ang="0">
                      <a:pos x="95" y="0"/>
                    </a:cxn>
                    <a:cxn ang="0">
                      <a:pos x="95" y="0"/>
                    </a:cxn>
                    <a:cxn ang="0">
                      <a:pos x="95" y="0"/>
                    </a:cxn>
                    <a:cxn ang="0">
                      <a:pos x="2" y="48"/>
                    </a:cxn>
                    <a:cxn ang="0">
                      <a:pos x="2" y="48"/>
                    </a:cxn>
                    <a:cxn ang="0">
                      <a:pos x="1" y="48"/>
                    </a:cxn>
                    <a:cxn ang="0">
                      <a:pos x="1" y="48"/>
                    </a:cxn>
                    <a:cxn ang="0">
                      <a:pos x="1" y="48"/>
                    </a:cxn>
                    <a:cxn ang="0">
                      <a:pos x="1" y="48"/>
                    </a:cxn>
                    <a:cxn ang="0">
                      <a:pos x="1" y="48"/>
                    </a:cxn>
                    <a:cxn ang="0">
                      <a:pos x="1" y="48"/>
                    </a:cxn>
                    <a:cxn ang="0">
                      <a:pos x="0" y="48"/>
                    </a:cxn>
                    <a:cxn ang="0">
                      <a:pos x="0" y="48"/>
                    </a:cxn>
                    <a:cxn ang="0">
                      <a:pos x="0" y="48"/>
                    </a:cxn>
                    <a:cxn ang="0">
                      <a:pos x="0" y="48"/>
                    </a:cxn>
                    <a:cxn ang="0">
                      <a:pos x="0" y="48"/>
                    </a:cxn>
                    <a:cxn ang="0">
                      <a:pos x="0" y="48"/>
                    </a:cxn>
                    <a:cxn ang="0">
                      <a:pos x="0" y="48"/>
                    </a:cxn>
                    <a:cxn ang="0">
                      <a:pos x="0" y="48"/>
                    </a:cxn>
                    <a:cxn ang="0">
                      <a:pos x="0" y="48"/>
                    </a:cxn>
                  </a:cxnLst>
                  <a:rect l="0" t="0" r="r" b="b"/>
                  <a:pathLst>
                    <a:path w="95" h="48">
                      <a:moveTo>
                        <a:pt x="0" y="48"/>
                      </a:moveTo>
                      <a:lnTo>
                        <a:pt x="95" y="0"/>
                      </a:lnTo>
                      <a:lnTo>
                        <a:pt x="95" y="0"/>
                      </a:lnTo>
                      <a:lnTo>
                        <a:pt x="95" y="0"/>
                      </a:lnTo>
                      <a:lnTo>
                        <a:pt x="95" y="0"/>
                      </a:lnTo>
                      <a:lnTo>
                        <a:pt x="95" y="0"/>
                      </a:lnTo>
                      <a:lnTo>
                        <a:pt x="95" y="0"/>
                      </a:lnTo>
                      <a:lnTo>
                        <a:pt x="95" y="0"/>
                      </a:lnTo>
                      <a:lnTo>
                        <a:pt x="95" y="0"/>
                      </a:lnTo>
                      <a:lnTo>
                        <a:pt x="95" y="0"/>
                      </a:lnTo>
                      <a:lnTo>
                        <a:pt x="95" y="0"/>
                      </a:lnTo>
                      <a:lnTo>
                        <a:pt x="95" y="0"/>
                      </a:lnTo>
                      <a:lnTo>
                        <a:pt x="95" y="0"/>
                      </a:lnTo>
                      <a:lnTo>
                        <a:pt x="95" y="0"/>
                      </a:lnTo>
                      <a:lnTo>
                        <a:pt x="95" y="0"/>
                      </a:lnTo>
                      <a:lnTo>
                        <a:pt x="95" y="0"/>
                      </a:lnTo>
                      <a:lnTo>
                        <a:pt x="95" y="0"/>
                      </a:lnTo>
                      <a:lnTo>
                        <a:pt x="95" y="0"/>
                      </a:lnTo>
                      <a:lnTo>
                        <a:pt x="2" y="48"/>
                      </a:lnTo>
                      <a:lnTo>
                        <a:pt x="2" y="48"/>
                      </a:lnTo>
                      <a:lnTo>
                        <a:pt x="1" y="48"/>
                      </a:lnTo>
                      <a:lnTo>
                        <a:pt x="1" y="48"/>
                      </a:lnTo>
                      <a:lnTo>
                        <a:pt x="1" y="48"/>
                      </a:lnTo>
                      <a:lnTo>
                        <a:pt x="1" y="48"/>
                      </a:lnTo>
                      <a:lnTo>
                        <a:pt x="1" y="48"/>
                      </a:lnTo>
                      <a:lnTo>
                        <a:pt x="1" y="48"/>
                      </a:lnTo>
                      <a:lnTo>
                        <a:pt x="0" y="48"/>
                      </a:lnTo>
                      <a:lnTo>
                        <a:pt x="0" y="48"/>
                      </a:lnTo>
                      <a:lnTo>
                        <a:pt x="0" y="48"/>
                      </a:lnTo>
                      <a:lnTo>
                        <a:pt x="0" y="48"/>
                      </a:lnTo>
                      <a:lnTo>
                        <a:pt x="0" y="48"/>
                      </a:lnTo>
                      <a:lnTo>
                        <a:pt x="0" y="48"/>
                      </a:lnTo>
                      <a:lnTo>
                        <a:pt x="0" y="48"/>
                      </a:lnTo>
                      <a:lnTo>
                        <a:pt x="0" y="48"/>
                      </a:lnTo>
                      <a:lnTo>
                        <a:pt x="0" y="48"/>
                      </a:lnTo>
                      <a:close/>
                    </a:path>
                  </a:pathLst>
                </a:custGeom>
                <a:solidFill>
                  <a:srgbClr val="616161"/>
                </a:solidFill>
                <a:ln w="9525">
                  <a:noFill/>
                  <a:round/>
                  <a:headEnd/>
                  <a:tailEnd/>
                </a:ln>
              </p:spPr>
              <p:txBody>
                <a:bodyPr/>
                <a:lstStyle/>
                <a:p>
                  <a:endParaRPr lang="pl-PL">
                    <a:latin typeface="+mn-lt"/>
                  </a:endParaRPr>
                </a:p>
              </p:txBody>
            </p:sp>
            <p:sp>
              <p:nvSpPr>
                <p:cNvPr id="136589" name="Freeform 397"/>
                <p:cNvSpPr>
                  <a:spLocks/>
                </p:cNvSpPr>
                <p:nvPr/>
              </p:nvSpPr>
              <p:spPr bwMode="auto">
                <a:xfrm>
                  <a:off x="4607" y="1759"/>
                  <a:ext cx="94" cy="48"/>
                </a:xfrm>
                <a:custGeom>
                  <a:avLst/>
                  <a:gdLst/>
                  <a:ahLst/>
                  <a:cxnLst>
                    <a:cxn ang="0">
                      <a:pos x="0" y="48"/>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93" y="0"/>
                    </a:cxn>
                    <a:cxn ang="0">
                      <a:pos x="94" y="0"/>
                    </a:cxn>
                    <a:cxn ang="0">
                      <a:pos x="94" y="0"/>
                    </a:cxn>
                    <a:cxn ang="0">
                      <a:pos x="94" y="0"/>
                    </a:cxn>
                    <a:cxn ang="0">
                      <a:pos x="94" y="0"/>
                    </a:cxn>
                    <a:cxn ang="0">
                      <a:pos x="3" y="48"/>
                    </a:cxn>
                    <a:cxn ang="0">
                      <a:pos x="3" y="48"/>
                    </a:cxn>
                    <a:cxn ang="0">
                      <a:pos x="2" y="48"/>
                    </a:cxn>
                    <a:cxn ang="0">
                      <a:pos x="2" y="48"/>
                    </a:cxn>
                    <a:cxn ang="0">
                      <a:pos x="2" y="48"/>
                    </a:cxn>
                    <a:cxn ang="0">
                      <a:pos x="2" y="48"/>
                    </a:cxn>
                    <a:cxn ang="0">
                      <a:pos x="2" y="48"/>
                    </a:cxn>
                    <a:cxn ang="0">
                      <a:pos x="2" y="48"/>
                    </a:cxn>
                    <a:cxn ang="0">
                      <a:pos x="0" y="48"/>
                    </a:cxn>
                    <a:cxn ang="0">
                      <a:pos x="0" y="48"/>
                    </a:cxn>
                    <a:cxn ang="0">
                      <a:pos x="0" y="48"/>
                    </a:cxn>
                    <a:cxn ang="0">
                      <a:pos x="0" y="48"/>
                    </a:cxn>
                    <a:cxn ang="0">
                      <a:pos x="0" y="48"/>
                    </a:cxn>
                    <a:cxn ang="0">
                      <a:pos x="0" y="48"/>
                    </a:cxn>
                    <a:cxn ang="0">
                      <a:pos x="0" y="48"/>
                    </a:cxn>
                    <a:cxn ang="0">
                      <a:pos x="0" y="48"/>
                    </a:cxn>
                    <a:cxn ang="0">
                      <a:pos x="0" y="48"/>
                    </a:cxn>
                  </a:cxnLst>
                  <a:rect l="0" t="0" r="r" b="b"/>
                  <a:pathLst>
                    <a:path w="94" h="48">
                      <a:moveTo>
                        <a:pt x="0" y="48"/>
                      </a:moveTo>
                      <a:lnTo>
                        <a:pt x="93" y="0"/>
                      </a:lnTo>
                      <a:lnTo>
                        <a:pt x="93" y="0"/>
                      </a:lnTo>
                      <a:lnTo>
                        <a:pt x="93" y="0"/>
                      </a:lnTo>
                      <a:lnTo>
                        <a:pt x="93" y="0"/>
                      </a:lnTo>
                      <a:lnTo>
                        <a:pt x="93" y="0"/>
                      </a:lnTo>
                      <a:lnTo>
                        <a:pt x="93" y="0"/>
                      </a:lnTo>
                      <a:lnTo>
                        <a:pt x="93" y="0"/>
                      </a:lnTo>
                      <a:lnTo>
                        <a:pt x="93" y="0"/>
                      </a:lnTo>
                      <a:lnTo>
                        <a:pt x="93" y="0"/>
                      </a:lnTo>
                      <a:lnTo>
                        <a:pt x="93" y="0"/>
                      </a:lnTo>
                      <a:lnTo>
                        <a:pt x="93" y="0"/>
                      </a:lnTo>
                      <a:lnTo>
                        <a:pt x="93" y="0"/>
                      </a:lnTo>
                      <a:lnTo>
                        <a:pt x="93" y="0"/>
                      </a:lnTo>
                      <a:lnTo>
                        <a:pt x="94" y="0"/>
                      </a:lnTo>
                      <a:lnTo>
                        <a:pt x="94" y="0"/>
                      </a:lnTo>
                      <a:lnTo>
                        <a:pt x="94" y="0"/>
                      </a:lnTo>
                      <a:lnTo>
                        <a:pt x="94" y="0"/>
                      </a:lnTo>
                      <a:lnTo>
                        <a:pt x="3" y="48"/>
                      </a:lnTo>
                      <a:lnTo>
                        <a:pt x="3" y="48"/>
                      </a:lnTo>
                      <a:lnTo>
                        <a:pt x="2" y="48"/>
                      </a:lnTo>
                      <a:lnTo>
                        <a:pt x="2" y="48"/>
                      </a:lnTo>
                      <a:lnTo>
                        <a:pt x="2" y="48"/>
                      </a:lnTo>
                      <a:lnTo>
                        <a:pt x="2" y="48"/>
                      </a:lnTo>
                      <a:lnTo>
                        <a:pt x="2" y="48"/>
                      </a:lnTo>
                      <a:lnTo>
                        <a:pt x="2" y="48"/>
                      </a:lnTo>
                      <a:lnTo>
                        <a:pt x="0" y="48"/>
                      </a:lnTo>
                      <a:lnTo>
                        <a:pt x="0" y="48"/>
                      </a:lnTo>
                      <a:lnTo>
                        <a:pt x="0" y="48"/>
                      </a:lnTo>
                      <a:lnTo>
                        <a:pt x="0" y="48"/>
                      </a:lnTo>
                      <a:lnTo>
                        <a:pt x="0" y="48"/>
                      </a:lnTo>
                      <a:lnTo>
                        <a:pt x="0" y="48"/>
                      </a:lnTo>
                      <a:lnTo>
                        <a:pt x="0" y="48"/>
                      </a:lnTo>
                      <a:lnTo>
                        <a:pt x="0" y="48"/>
                      </a:lnTo>
                      <a:lnTo>
                        <a:pt x="0" y="48"/>
                      </a:lnTo>
                      <a:close/>
                    </a:path>
                  </a:pathLst>
                </a:custGeom>
                <a:solidFill>
                  <a:srgbClr val="737373"/>
                </a:solidFill>
                <a:ln w="9525">
                  <a:noFill/>
                  <a:round/>
                  <a:headEnd/>
                  <a:tailEnd/>
                </a:ln>
              </p:spPr>
              <p:txBody>
                <a:bodyPr/>
                <a:lstStyle/>
                <a:p>
                  <a:endParaRPr lang="pl-PL">
                    <a:latin typeface="+mn-lt"/>
                  </a:endParaRPr>
                </a:p>
              </p:txBody>
            </p:sp>
            <p:sp>
              <p:nvSpPr>
                <p:cNvPr id="136590" name="Freeform 398"/>
                <p:cNvSpPr>
                  <a:spLocks/>
                </p:cNvSpPr>
                <p:nvPr/>
              </p:nvSpPr>
              <p:spPr bwMode="auto">
                <a:xfrm>
                  <a:off x="4610" y="1759"/>
                  <a:ext cx="93" cy="48"/>
                </a:xfrm>
                <a:custGeom>
                  <a:avLst/>
                  <a:gdLst/>
                  <a:ahLst/>
                  <a:cxnLst>
                    <a:cxn ang="0">
                      <a:pos x="0" y="48"/>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3" y="0"/>
                    </a:cxn>
                    <a:cxn ang="0">
                      <a:pos x="93" y="0"/>
                    </a:cxn>
                    <a:cxn ang="0">
                      <a:pos x="93" y="0"/>
                    </a:cxn>
                    <a:cxn ang="0">
                      <a:pos x="2" y="48"/>
                    </a:cxn>
                    <a:cxn ang="0">
                      <a:pos x="2" y="48"/>
                    </a:cxn>
                    <a:cxn ang="0">
                      <a:pos x="1" y="48"/>
                    </a:cxn>
                    <a:cxn ang="0">
                      <a:pos x="1" y="48"/>
                    </a:cxn>
                    <a:cxn ang="0">
                      <a:pos x="1" y="48"/>
                    </a:cxn>
                    <a:cxn ang="0">
                      <a:pos x="1" y="48"/>
                    </a:cxn>
                    <a:cxn ang="0">
                      <a:pos x="1" y="48"/>
                    </a:cxn>
                    <a:cxn ang="0">
                      <a:pos x="1" y="48"/>
                    </a:cxn>
                    <a:cxn ang="0">
                      <a:pos x="0" y="48"/>
                    </a:cxn>
                    <a:cxn ang="0">
                      <a:pos x="0" y="48"/>
                    </a:cxn>
                    <a:cxn ang="0">
                      <a:pos x="0" y="48"/>
                    </a:cxn>
                    <a:cxn ang="0">
                      <a:pos x="0" y="48"/>
                    </a:cxn>
                    <a:cxn ang="0">
                      <a:pos x="0" y="48"/>
                    </a:cxn>
                    <a:cxn ang="0">
                      <a:pos x="0" y="48"/>
                    </a:cxn>
                    <a:cxn ang="0">
                      <a:pos x="0" y="48"/>
                    </a:cxn>
                    <a:cxn ang="0">
                      <a:pos x="0" y="48"/>
                    </a:cxn>
                    <a:cxn ang="0">
                      <a:pos x="0" y="48"/>
                    </a:cxn>
                  </a:cxnLst>
                  <a:rect l="0" t="0" r="r" b="b"/>
                  <a:pathLst>
                    <a:path w="93" h="48">
                      <a:moveTo>
                        <a:pt x="0" y="48"/>
                      </a:move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3" y="0"/>
                      </a:lnTo>
                      <a:lnTo>
                        <a:pt x="93" y="0"/>
                      </a:lnTo>
                      <a:lnTo>
                        <a:pt x="93" y="0"/>
                      </a:lnTo>
                      <a:lnTo>
                        <a:pt x="2" y="48"/>
                      </a:lnTo>
                      <a:lnTo>
                        <a:pt x="2" y="48"/>
                      </a:lnTo>
                      <a:lnTo>
                        <a:pt x="1" y="48"/>
                      </a:lnTo>
                      <a:lnTo>
                        <a:pt x="1" y="48"/>
                      </a:lnTo>
                      <a:lnTo>
                        <a:pt x="1" y="48"/>
                      </a:lnTo>
                      <a:lnTo>
                        <a:pt x="1" y="48"/>
                      </a:lnTo>
                      <a:lnTo>
                        <a:pt x="1" y="48"/>
                      </a:lnTo>
                      <a:lnTo>
                        <a:pt x="1" y="48"/>
                      </a:lnTo>
                      <a:lnTo>
                        <a:pt x="0" y="48"/>
                      </a:lnTo>
                      <a:lnTo>
                        <a:pt x="0" y="48"/>
                      </a:lnTo>
                      <a:lnTo>
                        <a:pt x="0" y="48"/>
                      </a:lnTo>
                      <a:lnTo>
                        <a:pt x="0" y="48"/>
                      </a:lnTo>
                      <a:lnTo>
                        <a:pt x="0" y="48"/>
                      </a:lnTo>
                      <a:lnTo>
                        <a:pt x="0" y="48"/>
                      </a:lnTo>
                      <a:lnTo>
                        <a:pt x="0" y="48"/>
                      </a:lnTo>
                      <a:lnTo>
                        <a:pt x="0" y="48"/>
                      </a:lnTo>
                      <a:lnTo>
                        <a:pt x="0" y="48"/>
                      </a:lnTo>
                      <a:close/>
                    </a:path>
                  </a:pathLst>
                </a:custGeom>
                <a:solidFill>
                  <a:srgbClr val="858585"/>
                </a:solidFill>
                <a:ln w="9525">
                  <a:noFill/>
                  <a:round/>
                  <a:headEnd/>
                  <a:tailEnd/>
                </a:ln>
              </p:spPr>
              <p:txBody>
                <a:bodyPr/>
                <a:lstStyle/>
                <a:p>
                  <a:endParaRPr lang="pl-PL">
                    <a:latin typeface="+mn-lt"/>
                  </a:endParaRPr>
                </a:p>
              </p:txBody>
            </p:sp>
            <p:sp>
              <p:nvSpPr>
                <p:cNvPr id="136591" name="Freeform 399"/>
                <p:cNvSpPr>
                  <a:spLocks/>
                </p:cNvSpPr>
                <p:nvPr/>
              </p:nvSpPr>
              <p:spPr bwMode="auto">
                <a:xfrm>
                  <a:off x="4612" y="1759"/>
                  <a:ext cx="91" cy="48"/>
                </a:xfrm>
                <a:custGeom>
                  <a:avLst/>
                  <a:gdLst/>
                  <a:ahLst/>
                  <a:cxnLst>
                    <a:cxn ang="0">
                      <a:pos x="0" y="48"/>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91" y="0"/>
                    </a:cxn>
                    <a:cxn ang="0">
                      <a:pos x="3" y="48"/>
                    </a:cxn>
                    <a:cxn ang="0">
                      <a:pos x="3" y="48"/>
                    </a:cxn>
                    <a:cxn ang="0">
                      <a:pos x="3" y="48"/>
                    </a:cxn>
                    <a:cxn ang="0">
                      <a:pos x="2" y="48"/>
                    </a:cxn>
                    <a:cxn ang="0">
                      <a:pos x="2" y="48"/>
                    </a:cxn>
                    <a:cxn ang="0">
                      <a:pos x="2" y="48"/>
                    </a:cxn>
                    <a:cxn ang="0">
                      <a:pos x="2" y="48"/>
                    </a:cxn>
                    <a:cxn ang="0">
                      <a:pos x="2" y="48"/>
                    </a:cxn>
                    <a:cxn ang="0">
                      <a:pos x="2" y="48"/>
                    </a:cxn>
                    <a:cxn ang="0">
                      <a:pos x="2" y="48"/>
                    </a:cxn>
                    <a:cxn ang="0">
                      <a:pos x="0" y="48"/>
                    </a:cxn>
                    <a:cxn ang="0">
                      <a:pos x="0" y="48"/>
                    </a:cxn>
                    <a:cxn ang="0">
                      <a:pos x="0" y="48"/>
                    </a:cxn>
                    <a:cxn ang="0">
                      <a:pos x="0" y="48"/>
                    </a:cxn>
                    <a:cxn ang="0">
                      <a:pos x="0" y="48"/>
                    </a:cxn>
                    <a:cxn ang="0">
                      <a:pos x="0" y="48"/>
                    </a:cxn>
                    <a:cxn ang="0">
                      <a:pos x="0" y="48"/>
                    </a:cxn>
                  </a:cxnLst>
                  <a:rect l="0" t="0" r="r" b="b"/>
                  <a:pathLst>
                    <a:path w="91" h="48">
                      <a:moveTo>
                        <a:pt x="0" y="48"/>
                      </a:move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91" y="0"/>
                      </a:lnTo>
                      <a:lnTo>
                        <a:pt x="3" y="48"/>
                      </a:lnTo>
                      <a:lnTo>
                        <a:pt x="3" y="48"/>
                      </a:lnTo>
                      <a:lnTo>
                        <a:pt x="3" y="48"/>
                      </a:lnTo>
                      <a:lnTo>
                        <a:pt x="2" y="48"/>
                      </a:lnTo>
                      <a:lnTo>
                        <a:pt x="2" y="48"/>
                      </a:lnTo>
                      <a:lnTo>
                        <a:pt x="2" y="48"/>
                      </a:lnTo>
                      <a:lnTo>
                        <a:pt x="2" y="48"/>
                      </a:lnTo>
                      <a:lnTo>
                        <a:pt x="2" y="48"/>
                      </a:lnTo>
                      <a:lnTo>
                        <a:pt x="2" y="48"/>
                      </a:lnTo>
                      <a:lnTo>
                        <a:pt x="2" y="48"/>
                      </a:lnTo>
                      <a:lnTo>
                        <a:pt x="0" y="48"/>
                      </a:lnTo>
                      <a:lnTo>
                        <a:pt x="0" y="48"/>
                      </a:lnTo>
                      <a:lnTo>
                        <a:pt x="0" y="48"/>
                      </a:lnTo>
                      <a:lnTo>
                        <a:pt x="0" y="48"/>
                      </a:lnTo>
                      <a:lnTo>
                        <a:pt x="0" y="48"/>
                      </a:lnTo>
                      <a:lnTo>
                        <a:pt x="0" y="48"/>
                      </a:lnTo>
                      <a:lnTo>
                        <a:pt x="0" y="48"/>
                      </a:lnTo>
                      <a:close/>
                    </a:path>
                  </a:pathLst>
                </a:custGeom>
                <a:solidFill>
                  <a:srgbClr val="969696"/>
                </a:solidFill>
                <a:ln w="9525">
                  <a:noFill/>
                  <a:round/>
                  <a:headEnd/>
                  <a:tailEnd/>
                </a:ln>
              </p:spPr>
              <p:txBody>
                <a:bodyPr/>
                <a:lstStyle/>
                <a:p>
                  <a:endParaRPr lang="pl-PL">
                    <a:latin typeface="+mn-lt"/>
                  </a:endParaRPr>
                </a:p>
              </p:txBody>
            </p:sp>
            <p:sp>
              <p:nvSpPr>
                <p:cNvPr id="136592" name="Freeform 400"/>
                <p:cNvSpPr>
                  <a:spLocks/>
                </p:cNvSpPr>
                <p:nvPr/>
              </p:nvSpPr>
              <p:spPr bwMode="auto">
                <a:xfrm>
                  <a:off x="4615" y="1759"/>
                  <a:ext cx="89" cy="48"/>
                </a:xfrm>
                <a:custGeom>
                  <a:avLst/>
                  <a:gdLst/>
                  <a:ahLst/>
                  <a:cxnLst>
                    <a:cxn ang="0">
                      <a:pos x="0" y="48"/>
                    </a:cxn>
                    <a:cxn ang="0">
                      <a:pos x="88" y="0"/>
                    </a:cxn>
                    <a:cxn ang="0">
                      <a:pos x="88" y="0"/>
                    </a:cxn>
                    <a:cxn ang="0">
                      <a:pos x="88" y="0"/>
                    </a:cxn>
                    <a:cxn ang="0">
                      <a:pos x="88" y="0"/>
                    </a:cxn>
                    <a:cxn ang="0">
                      <a:pos x="88" y="0"/>
                    </a:cxn>
                    <a:cxn ang="0">
                      <a:pos x="88" y="0"/>
                    </a:cxn>
                    <a:cxn ang="0">
                      <a:pos x="88" y="0"/>
                    </a:cxn>
                    <a:cxn ang="0">
                      <a:pos x="88" y="0"/>
                    </a:cxn>
                    <a:cxn ang="0">
                      <a:pos x="88" y="0"/>
                    </a:cxn>
                    <a:cxn ang="0">
                      <a:pos x="89" y="0"/>
                    </a:cxn>
                    <a:cxn ang="0">
                      <a:pos x="89" y="0"/>
                    </a:cxn>
                    <a:cxn ang="0">
                      <a:pos x="89" y="0"/>
                    </a:cxn>
                    <a:cxn ang="0">
                      <a:pos x="89" y="0"/>
                    </a:cxn>
                    <a:cxn ang="0">
                      <a:pos x="89" y="0"/>
                    </a:cxn>
                    <a:cxn ang="0">
                      <a:pos x="89" y="0"/>
                    </a:cxn>
                    <a:cxn ang="0">
                      <a:pos x="89" y="0"/>
                    </a:cxn>
                    <a:cxn ang="0">
                      <a:pos x="89" y="0"/>
                    </a:cxn>
                    <a:cxn ang="0">
                      <a:pos x="3" y="48"/>
                    </a:cxn>
                    <a:cxn ang="0">
                      <a:pos x="3" y="48"/>
                    </a:cxn>
                    <a:cxn ang="0">
                      <a:pos x="3" y="48"/>
                    </a:cxn>
                    <a:cxn ang="0">
                      <a:pos x="3" y="48"/>
                    </a:cxn>
                    <a:cxn ang="0">
                      <a:pos x="3" y="48"/>
                    </a:cxn>
                    <a:cxn ang="0">
                      <a:pos x="1" y="48"/>
                    </a:cxn>
                    <a:cxn ang="0">
                      <a:pos x="1" y="48"/>
                    </a:cxn>
                    <a:cxn ang="0">
                      <a:pos x="1" y="48"/>
                    </a:cxn>
                    <a:cxn ang="0">
                      <a:pos x="1" y="48"/>
                    </a:cxn>
                    <a:cxn ang="0">
                      <a:pos x="1" y="48"/>
                    </a:cxn>
                    <a:cxn ang="0">
                      <a:pos x="0" y="48"/>
                    </a:cxn>
                    <a:cxn ang="0">
                      <a:pos x="0" y="48"/>
                    </a:cxn>
                    <a:cxn ang="0">
                      <a:pos x="0" y="48"/>
                    </a:cxn>
                    <a:cxn ang="0">
                      <a:pos x="0" y="48"/>
                    </a:cxn>
                    <a:cxn ang="0">
                      <a:pos x="0" y="48"/>
                    </a:cxn>
                    <a:cxn ang="0">
                      <a:pos x="0" y="48"/>
                    </a:cxn>
                    <a:cxn ang="0">
                      <a:pos x="0" y="48"/>
                    </a:cxn>
                  </a:cxnLst>
                  <a:rect l="0" t="0" r="r" b="b"/>
                  <a:pathLst>
                    <a:path w="89" h="48">
                      <a:moveTo>
                        <a:pt x="0" y="48"/>
                      </a:moveTo>
                      <a:lnTo>
                        <a:pt x="88" y="0"/>
                      </a:lnTo>
                      <a:lnTo>
                        <a:pt x="88" y="0"/>
                      </a:lnTo>
                      <a:lnTo>
                        <a:pt x="88" y="0"/>
                      </a:lnTo>
                      <a:lnTo>
                        <a:pt x="88" y="0"/>
                      </a:lnTo>
                      <a:lnTo>
                        <a:pt x="88" y="0"/>
                      </a:lnTo>
                      <a:lnTo>
                        <a:pt x="88" y="0"/>
                      </a:lnTo>
                      <a:lnTo>
                        <a:pt x="88" y="0"/>
                      </a:lnTo>
                      <a:lnTo>
                        <a:pt x="88" y="0"/>
                      </a:lnTo>
                      <a:lnTo>
                        <a:pt x="88" y="0"/>
                      </a:lnTo>
                      <a:lnTo>
                        <a:pt x="89" y="0"/>
                      </a:lnTo>
                      <a:lnTo>
                        <a:pt x="89" y="0"/>
                      </a:lnTo>
                      <a:lnTo>
                        <a:pt x="89" y="0"/>
                      </a:lnTo>
                      <a:lnTo>
                        <a:pt x="89" y="0"/>
                      </a:lnTo>
                      <a:lnTo>
                        <a:pt x="89" y="0"/>
                      </a:lnTo>
                      <a:lnTo>
                        <a:pt x="89" y="0"/>
                      </a:lnTo>
                      <a:lnTo>
                        <a:pt x="89" y="0"/>
                      </a:lnTo>
                      <a:lnTo>
                        <a:pt x="89" y="0"/>
                      </a:lnTo>
                      <a:lnTo>
                        <a:pt x="3" y="48"/>
                      </a:lnTo>
                      <a:lnTo>
                        <a:pt x="3" y="48"/>
                      </a:lnTo>
                      <a:lnTo>
                        <a:pt x="3" y="48"/>
                      </a:lnTo>
                      <a:lnTo>
                        <a:pt x="3" y="48"/>
                      </a:lnTo>
                      <a:lnTo>
                        <a:pt x="3" y="48"/>
                      </a:lnTo>
                      <a:lnTo>
                        <a:pt x="1" y="48"/>
                      </a:lnTo>
                      <a:lnTo>
                        <a:pt x="1" y="48"/>
                      </a:lnTo>
                      <a:lnTo>
                        <a:pt x="1" y="48"/>
                      </a:lnTo>
                      <a:lnTo>
                        <a:pt x="1" y="48"/>
                      </a:lnTo>
                      <a:lnTo>
                        <a:pt x="1" y="48"/>
                      </a:lnTo>
                      <a:lnTo>
                        <a:pt x="0" y="48"/>
                      </a:lnTo>
                      <a:lnTo>
                        <a:pt x="0" y="48"/>
                      </a:lnTo>
                      <a:lnTo>
                        <a:pt x="0" y="48"/>
                      </a:lnTo>
                      <a:lnTo>
                        <a:pt x="0" y="48"/>
                      </a:lnTo>
                      <a:lnTo>
                        <a:pt x="0" y="48"/>
                      </a:lnTo>
                      <a:lnTo>
                        <a:pt x="0" y="48"/>
                      </a:lnTo>
                      <a:lnTo>
                        <a:pt x="0" y="48"/>
                      </a:lnTo>
                      <a:close/>
                    </a:path>
                  </a:pathLst>
                </a:custGeom>
                <a:solidFill>
                  <a:srgbClr val="A8A8A8"/>
                </a:solidFill>
                <a:ln w="9525">
                  <a:noFill/>
                  <a:round/>
                  <a:headEnd/>
                  <a:tailEnd/>
                </a:ln>
              </p:spPr>
              <p:txBody>
                <a:bodyPr/>
                <a:lstStyle/>
                <a:p>
                  <a:endParaRPr lang="pl-PL">
                    <a:latin typeface="+mn-lt"/>
                  </a:endParaRPr>
                </a:p>
              </p:txBody>
            </p:sp>
            <p:sp>
              <p:nvSpPr>
                <p:cNvPr id="136593" name="Freeform 401"/>
                <p:cNvSpPr>
                  <a:spLocks/>
                </p:cNvSpPr>
                <p:nvPr/>
              </p:nvSpPr>
              <p:spPr bwMode="auto">
                <a:xfrm>
                  <a:off x="4618" y="1759"/>
                  <a:ext cx="87" cy="48"/>
                </a:xfrm>
                <a:custGeom>
                  <a:avLst/>
                  <a:gdLst/>
                  <a:ahLst/>
                  <a:cxnLst>
                    <a:cxn ang="0">
                      <a:pos x="0" y="48"/>
                    </a:cxn>
                    <a:cxn ang="0">
                      <a:pos x="86" y="0"/>
                    </a:cxn>
                    <a:cxn ang="0">
                      <a:pos x="86" y="0"/>
                    </a:cxn>
                    <a:cxn ang="0">
                      <a:pos x="86" y="0"/>
                    </a:cxn>
                    <a:cxn ang="0">
                      <a:pos x="86" y="0"/>
                    </a:cxn>
                    <a:cxn ang="0">
                      <a:pos x="86" y="0"/>
                    </a:cxn>
                    <a:cxn ang="0">
                      <a:pos x="86" y="0"/>
                    </a:cxn>
                    <a:cxn ang="0">
                      <a:pos x="86" y="0"/>
                    </a:cxn>
                    <a:cxn ang="0">
                      <a:pos x="86" y="0"/>
                    </a:cxn>
                    <a:cxn ang="0">
                      <a:pos x="87" y="0"/>
                    </a:cxn>
                    <a:cxn ang="0">
                      <a:pos x="87" y="0"/>
                    </a:cxn>
                    <a:cxn ang="0">
                      <a:pos x="87" y="0"/>
                    </a:cxn>
                    <a:cxn ang="0">
                      <a:pos x="87" y="0"/>
                    </a:cxn>
                    <a:cxn ang="0">
                      <a:pos x="87" y="0"/>
                    </a:cxn>
                    <a:cxn ang="0">
                      <a:pos x="87" y="0"/>
                    </a:cxn>
                    <a:cxn ang="0">
                      <a:pos x="87" y="0"/>
                    </a:cxn>
                    <a:cxn ang="0">
                      <a:pos x="87" y="0"/>
                    </a:cxn>
                    <a:cxn ang="0">
                      <a:pos x="87" y="0"/>
                    </a:cxn>
                    <a:cxn ang="0">
                      <a:pos x="2" y="48"/>
                    </a:cxn>
                    <a:cxn ang="0">
                      <a:pos x="2" y="48"/>
                    </a:cxn>
                    <a:cxn ang="0">
                      <a:pos x="2" y="48"/>
                    </a:cxn>
                    <a:cxn ang="0">
                      <a:pos x="2" y="48"/>
                    </a:cxn>
                    <a:cxn ang="0">
                      <a:pos x="2" y="48"/>
                    </a:cxn>
                    <a:cxn ang="0">
                      <a:pos x="2" y="48"/>
                    </a:cxn>
                    <a:cxn ang="0">
                      <a:pos x="2" y="48"/>
                    </a:cxn>
                    <a:cxn ang="0">
                      <a:pos x="1" y="48"/>
                    </a:cxn>
                    <a:cxn ang="0">
                      <a:pos x="1" y="48"/>
                    </a:cxn>
                    <a:cxn ang="0">
                      <a:pos x="1" y="48"/>
                    </a:cxn>
                    <a:cxn ang="0">
                      <a:pos x="1" y="48"/>
                    </a:cxn>
                    <a:cxn ang="0">
                      <a:pos x="1" y="48"/>
                    </a:cxn>
                    <a:cxn ang="0">
                      <a:pos x="0" y="48"/>
                    </a:cxn>
                    <a:cxn ang="0">
                      <a:pos x="0" y="48"/>
                    </a:cxn>
                    <a:cxn ang="0">
                      <a:pos x="0" y="48"/>
                    </a:cxn>
                    <a:cxn ang="0">
                      <a:pos x="0" y="48"/>
                    </a:cxn>
                    <a:cxn ang="0">
                      <a:pos x="0" y="48"/>
                    </a:cxn>
                  </a:cxnLst>
                  <a:rect l="0" t="0" r="r" b="b"/>
                  <a:pathLst>
                    <a:path w="87" h="48">
                      <a:moveTo>
                        <a:pt x="0" y="48"/>
                      </a:moveTo>
                      <a:lnTo>
                        <a:pt x="86" y="0"/>
                      </a:lnTo>
                      <a:lnTo>
                        <a:pt x="86" y="0"/>
                      </a:lnTo>
                      <a:lnTo>
                        <a:pt x="86" y="0"/>
                      </a:lnTo>
                      <a:lnTo>
                        <a:pt x="86" y="0"/>
                      </a:lnTo>
                      <a:lnTo>
                        <a:pt x="86" y="0"/>
                      </a:lnTo>
                      <a:lnTo>
                        <a:pt x="86" y="0"/>
                      </a:lnTo>
                      <a:lnTo>
                        <a:pt x="86" y="0"/>
                      </a:lnTo>
                      <a:lnTo>
                        <a:pt x="86" y="0"/>
                      </a:lnTo>
                      <a:lnTo>
                        <a:pt x="87" y="0"/>
                      </a:lnTo>
                      <a:lnTo>
                        <a:pt x="87" y="0"/>
                      </a:lnTo>
                      <a:lnTo>
                        <a:pt x="87" y="0"/>
                      </a:lnTo>
                      <a:lnTo>
                        <a:pt x="87" y="0"/>
                      </a:lnTo>
                      <a:lnTo>
                        <a:pt x="87" y="0"/>
                      </a:lnTo>
                      <a:lnTo>
                        <a:pt x="87" y="0"/>
                      </a:lnTo>
                      <a:lnTo>
                        <a:pt x="87" y="0"/>
                      </a:lnTo>
                      <a:lnTo>
                        <a:pt x="87" y="0"/>
                      </a:lnTo>
                      <a:lnTo>
                        <a:pt x="87" y="0"/>
                      </a:lnTo>
                      <a:lnTo>
                        <a:pt x="2" y="48"/>
                      </a:lnTo>
                      <a:lnTo>
                        <a:pt x="2" y="48"/>
                      </a:lnTo>
                      <a:lnTo>
                        <a:pt x="2" y="48"/>
                      </a:lnTo>
                      <a:lnTo>
                        <a:pt x="2" y="48"/>
                      </a:lnTo>
                      <a:lnTo>
                        <a:pt x="2" y="48"/>
                      </a:lnTo>
                      <a:lnTo>
                        <a:pt x="2" y="48"/>
                      </a:lnTo>
                      <a:lnTo>
                        <a:pt x="2" y="48"/>
                      </a:lnTo>
                      <a:lnTo>
                        <a:pt x="1" y="48"/>
                      </a:lnTo>
                      <a:lnTo>
                        <a:pt x="1" y="48"/>
                      </a:lnTo>
                      <a:lnTo>
                        <a:pt x="1" y="48"/>
                      </a:lnTo>
                      <a:lnTo>
                        <a:pt x="1" y="48"/>
                      </a:lnTo>
                      <a:lnTo>
                        <a:pt x="1" y="48"/>
                      </a:lnTo>
                      <a:lnTo>
                        <a:pt x="0" y="48"/>
                      </a:lnTo>
                      <a:lnTo>
                        <a:pt x="0" y="48"/>
                      </a:lnTo>
                      <a:lnTo>
                        <a:pt x="0" y="48"/>
                      </a:lnTo>
                      <a:lnTo>
                        <a:pt x="0" y="48"/>
                      </a:lnTo>
                      <a:lnTo>
                        <a:pt x="0" y="48"/>
                      </a:lnTo>
                      <a:close/>
                    </a:path>
                  </a:pathLst>
                </a:custGeom>
                <a:solidFill>
                  <a:srgbClr val="BABABA"/>
                </a:solidFill>
                <a:ln w="9525">
                  <a:noFill/>
                  <a:round/>
                  <a:headEnd/>
                  <a:tailEnd/>
                </a:ln>
              </p:spPr>
              <p:txBody>
                <a:bodyPr/>
                <a:lstStyle/>
                <a:p>
                  <a:endParaRPr lang="pl-PL">
                    <a:latin typeface="+mn-lt"/>
                  </a:endParaRPr>
                </a:p>
              </p:txBody>
            </p:sp>
            <p:sp>
              <p:nvSpPr>
                <p:cNvPr id="136594" name="Freeform 402"/>
                <p:cNvSpPr>
                  <a:spLocks/>
                </p:cNvSpPr>
                <p:nvPr/>
              </p:nvSpPr>
              <p:spPr bwMode="auto">
                <a:xfrm>
                  <a:off x="4620" y="1759"/>
                  <a:ext cx="87" cy="50"/>
                </a:xfrm>
                <a:custGeom>
                  <a:avLst/>
                  <a:gdLst/>
                  <a:ahLst/>
                  <a:cxnLst>
                    <a:cxn ang="0">
                      <a:pos x="85" y="0"/>
                    </a:cxn>
                    <a:cxn ang="0">
                      <a:pos x="85" y="0"/>
                    </a:cxn>
                    <a:cxn ang="0">
                      <a:pos x="85" y="0"/>
                    </a:cxn>
                    <a:cxn ang="0">
                      <a:pos x="85" y="1"/>
                    </a:cxn>
                    <a:cxn ang="0">
                      <a:pos x="85" y="1"/>
                    </a:cxn>
                    <a:cxn ang="0">
                      <a:pos x="85" y="1"/>
                    </a:cxn>
                    <a:cxn ang="0">
                      <a:pos x="85" y="1"/>
                    </a:cxn>
                    <a:cxn ang="0">
                      <a:pos x="87" y="1"/>
                    </a:cxn>
                    <a:cxn ang="0">
                      <a:pos x="87" y="1"/>
                    </a:cxn>
                    <a:cxn ang="0">
                      <a:pos x="87" y="1"/>
                    </a:cxn>
                    <a:cxn ang="0">
                      <a:pos x="87" y="1"/>
                    </a:cxn>
                    <a:cxn ang="0">
                      <a:pos x="87" y="1"/>
                    </a:cxn>
                    <a:cxn ang="0">
                      <a:pos x="87" y="1"/>
                    </a:cxn>
                    <a:cxn ang="0">
                      <a:pos x="87" y="1"/>
                    </a:cxn>
                    <a:cxn ang="0">
                      <a:pos x="87" y="1"/>
                    </a:cxn>
                    <a:cxn ang="0">
                      <a:pos x="87" y="1"/>
                    </a:cxn>
                    <a:cxn ang="0">
                      <a:pos x="87" y="1"/>
                    </a:cxn>
                    <a:cxn ang="0">
                      <a:pos x="4" y="50"/>
                    </a:cxn>
                    <a:cxn ang="0">
                      <a:pos x="4" y="50"/>
                    </a:cxn>
                    <a:cxn ang="0">
                      <a:pos x="4" y="50"/>
                    </a:cxn>
                    <a:cxn ang="0">
                      <a:pos x="4" y="50"/>
                    </a:cxn>
                    <a:cxn ang="0">
                      <a:pos x="4" y="50"/>
                    </a:cxn>
                    <a:cxn ang="0">
                      <a:pos x="4" y="50"/>
                    </a:cxn>
                    <a:cxn ang="0">
                      <a:pos x="4" y="50"/>
                    </a:cxn>
                    <a:cxn ang="0">
                      <a:pos x="4" y="50"/>
                    </a:cxn>
                    <a:cxn ang="0">
                      <a:pos x="4" y="50"/>
                    </a:cxn>
                    <a:cxn ang="0">
                      <a:pos x="4" y="50"/>
                    </a:cxn>
                    <a:cxn ang="0">
                      <a:pos x="3" y="50"/>
                    </a:cxn>
                    <a:cxn ang="0">
                      <a:pos x="3" y="50"/>
                    </a:cxn>
                    <a:cxn ang="0">
                      <a:pos x="3" y="48"/>
                    </a:cxn>
                    <a:cxn ang="0">
                      <a:pos x="2" y="48"/>
                    </a:cxn>
                    <a:cxn ang="0">
                      <a:pos x="2" y="48"/>
                    </a:cxn>
                    <a:cxn ang="0">
                      <a:pos x="0" y="48"/>
                    </a:cxn>
                  </a:cxnLst>
                  <a:rect l="0" t="0" r="r" b="b"/>
                  <a:pathLst>
                    <a:path w="87" h="50">
                      <a:moveTo>
                        <a:pt x="0" y="48"/>
                      </a:moveTo>
                      <a:lnTo>
                        <a:pt x="85" y="0"/>
                      </a:lnTo>
                      <a:lnTo>
                        <a:pt x="85" y="0"/>
                      </a:lnTo>
                      <a:lnTo>
                        <a:pt x="85" y="0"/>
                      </a:lnTo>
                      <a:lnTo>
                        <a:pt x="85" y="0"/>
                      </a:lnTo>
                      <a:lnTo>
                        <a:pt x="85" y="0"/>
                      </a:lnTo>
                      <a:lnTo>
                        <a:pt x="85" y="0"/>
                      </a:lnTo>
                      <a:lnTo>
                        <a:pt x="85" y="1"/>
                      </a:lnTo>
                      <a:lnTo>
                        <a:pt x="85" y="1"/>
                      </a:lnTo>
                      <a:lnTo>
                        <a:pt x="85" y="1"/>
                      </a:lnTo>
                      <a:lnTo>
                        <a:pt x="85" y="1"/>
                      </a:lnTo>
                      <a:lnTo>
                        <a:pt x="85" y="1"/>
                      </a:lnTo>
                      <a:lnTo>
                        <a:pt x="85" y="1"/>
                      </a:lnTo>
                      <a:lnTo>
                        <a:pt x="85" y="1"/>
                      </a:lnTo>
                      <a:lnTo>
                        <a:pt x="87" y="1"/>
                      </a:lnTo>
                      <a:lnTo>
                        <a:pt x="87" y="1"/>
                      </a:lnTo>
                      <a:lnTo>
                        <a:pt x="87" y="1"/>
                      </a:lnTo>
                      <a:lnTo>
                        <a:pt x="87" y="1"/>
                      </a:lnTo>
                      <a:lnTo>
                        <a:pt x="87" y="1"/>
                      </a:lnTo>
                      <a:lnTo>
                        <a:pt x="87" y="1"/>
                      </a:lnTo>
                      <a:lnTo>
                        <a:pt x="87" y="1"/>
                      </a:lnTo>
                      <a:lnTo>
                        <a:pt x="87" y="1"/>
                      </a:lnTo>
                      <a:lnTo>
                        <a:pt x="87" y="1"/>
                      </a:lnTo>
                      <a:lnTo>
                        <a:pt x="87" y="1"/>
                      </a:lnTo>
                      <a:lnTo>
                        <a:pt x="87" y="1"/>
                      </a:lnTo>
                      <a:lnTo>
                        <a:pt x="87" y="1"/>
                      </a:lnTo>
                      <a:lnTo>
                        <a:pt x="87" y="1"/>
                      </a:lnTo>
                      <a:lnTo>
                        <a:pt x="87" y="1"/>
                      </a:lnTo>
                      <a:lnTo>
                        <a:pt x="87" y="1"/>
                      </a:lnTo>
                      <a:lnTo>
                        <a:pt x="87" y="1"/>
                      </a:lnTo>
                      <a:lnTo>
                        <a:pt x="87" y="1"/>
                      </a:lnTo>
                      <a:lnTo>
                        <a:pt x="87" y="1"/>
                      </a:lnTo>
                      <a:lnTo>
                        <a:pt x="87" y="1"/>
                      </a:lnTo>
                      <a:lnTo>
                        <a:pt x="87" y="1"/>
                      </a:lnTo>
                      <a:lnTo>
                        <a:pt x="6" y="50"/>
                      </a:lnTo>
                      <a:lnTo>
                        <a:pt x="4" y="50"/>
                      </a:lnTo>
                      <a:lnTo>
                        <a:pt x="4" y="50"/>
                      </a:lnTo>
                      <a:lnTo>
                        <a:pt x="4" y="50"/>
                      </a:lnTo>
                      <a:lnTo>
                        <a:pt x="4" y="50"/>
                      </a:lnTo>
                      <a:lnTo>
                        <a:pt x="4" y="50"/>
                      </a:lnTo>
                      <a:lnTo>
                        <a:pt x="4" y="50"/>
                      </a:lnTo>
                      <a:lnTo>
                        <a:pt x="4" y="50"/>
                      </a:lnTo>
                      <a:lnTo>
                        <a:pt x="4" y="50"/>
                      </a:lnTo>
                      <a:lnTo>
                        <a:pt x="4" y="50"/>
                      </a:lnTo>
                      <a:lnTo>
                        <a:pt x="4" y="50"/>
                      </a:lnTo>
                      <a:lnTo>
                        <a:pt x="4" y="50"/>
                      </a:lnTo>
                      <a:lnTo>
                        <a:pt x="4" y="50"/>
                      </a:lnTo>
                      <a:lnTo>
                        <a:pt x="4" y="50"/>
                      </a:lnTo>
                      <a:lnTo>
                        <a:pt x="4" y="50"/>
                      </a:lnTo>
                      <a:lnTo>
                        <a:pt x="4" y="50"/>
                      </a:lnTo>
                      <a:lnTo>
                        <a:pt x="4" y="50"/>
                      </a:lnTo>
                      <a:lnTo>
                        <a:pt x="4" y="50"/>
                      </a:lnTo>
                      <a:lnTo>
                        <a:pt x="4" y="50"/>
                      </a:lnTo>
                      <a:lnTo>
                        <a:pt x="4" y="50"/>
                      </a:lnTo>
                      <a:lnTo>
                        <a:pt x="3" y="50"/>
                      </a:lnTo>
                      <a:lnTo>
                        <a:pt x="3" y="50"/>
                      </a:lnTo>
                      <a:lnTo>
                        <a:pt x="3" y="50"/>
                      </a:lnTo>
                      <a:lnTo>
                        <a:pt x="3" y="50"/>
                      </a:lnTo>
                      <a:lnTo>
                        <a:pt x="3" y="48"/>
                      </a:lnTo>
                      <a:lnTo>
                        <a:pt x="3" y="48"/>
                      </a:lnTo>
                      <a:lnTo>
                        <a:pt x="2" y="48"/>
                      </a:lnTo>
                      <a:lnTo>
                        <a:pt x="2" y="48"/>
                      </a:lnTo>
                      <a:lnTo>
                        <a:pt x="2" y="48"/>
                      </a:lnTo>
                      <a:lnTo>
                        <a:pt x="2" y="48"/>
                      </a:lnTo>
                      <a:lnTo>
                        <a:pt x="2" y="48"/>
                      </a:lnTo>
                      <a:lnTo>
                        <a:pt x="0" y="48"/>
                      </a:lnTo>
                      <a:lnTo>
                        <a:pt x="0" y="48"/>
                      </a:lnTo>
                      <a:close/>
                    </a:path>
                  </a:pathLst>
                </a:custGeom>
                <a:solidFill>
                  <a:srgbClr val="CCCCCC"/>
                </a:solidFill>
                <a:ln w="9525">
                  <a:noFill/>
                  <a:round/>
                  <a:headEnd/>
                  <a:tailEnd/>
                </a:ln>
              </p:spPr>
              <p:txBody>
                <a:bodyPr/>
                <a:lstStyle/>
                <a:p>
                  <a:endParaRPr lang="pl-PL">
                    <a:latin typeface="+mn-lt"/>
                  </a:endParaRPr>
                </a:p>
              </p:txBody>
            </p:sp>
            <p:sp>
              <p:nvSpPr>
                <p:cNvPr id="136595" name="Freeform 403"/>
                <p:cNvSpPr>
                  <a:spLocks/>
                </p:cNvSpPr>
                <p:nvPr/>
              </p:nvSpPr>
              <p:spPr bwMode="auto">
                <a:xfrm>
                  <a:off x="4626" y="1760"/>
                  <a:ext cx="82" cy="53"/>
                </a:xfrm>
                <a:custGeom>
                  <a:avLst/>
                  <a:gdLst/>
                  <a:ahLst/>
                  <a:cxnLst>
                    <a:cxn ang="0">
                      <a:pos x="0" y="49"/>
                    </a:cxn>
                    <a:cxn ang="0">
                      <a:pos x="81" y="0"/>
                    </a:cxn>
                    <a:cxn ang="0">
                      <a:pos x="81" y="0"/>
                    </a:cxn>
                    <a:cxn ang="0">
                      <a:pos x="81" y="0"/>
                    </a:cxn>
                    <a:cxn ang="0">
                      <a:pos x="81" y="0"/>
                    </a:cxn>
                    <a:cxn ang="0">
                      <a:pos x="81" y="0"/>
                    </a:cxn>
                    <a:cxn ang="0">
                      <a:pos x="82" y="0"/>
                    </a:cxn>
                    <a:cxn ang="0">
                      <a:pos x="82" y="0"/>
                    </a:cxn>
                    <a:cxn ang="0">
                      <a:pos x="82" y="0"/>
                    </a:cxn>
                    <a:cxn ang="0">
                      <a:pos x="82" y="0"/>
                    </a:cxn>
                    <a:cxn ang="0">
                      <a:pos x="82" y="0"/>
                    </a:cxn>
                    <a:cxn ang="0">
                      <a:pos x="82" y="0"/>
                    </a:cxn>
                    <a:cxn ang="0">
                      <a:pos x="82" y="0"/>
                    </a:cxn>
                    <a:cxn ang="0">
                      <a:pos x="82" y="2"/>
                    </a:cxn>
                    <a:cxn ang="0">
                      <a:pos x="82" y="2"/>
                    </a:cxn>
                    <a:cxn ang="0">
                      <a:pos x="82" y="2"/>
                    </a:cxn>
                    <a:cxn ang="0">
                      <a:pos x="82" y="2"/>
                    </a:cxn>
                    <a:cxn ang="0">
                      <a:pos x="82" y="2"/>
                    </a:cxn>
                    <a:cxn ang="0">
                      <a:pos x="5" y="53"/>
                    </a:cxn>
                    <a:cxn ang="0">
                      <a:pos x="5" y="51"/>
                    </a:cxn>
                    <a:cxn ang="0">
                      <a:pos x="3" y="51"/>
                    </a:cxn>
                    <a:cxn ang="0">
                      <a:pos x="3" y="51"/>
                    </a:cxn>
                    <a:cxn ang="0">
                      <a:pos x="2" y="51"/>
                    </a:cxn>
                    <a:cxn ang="0">
                      <a:pos x="2" y="51"/>
                    </a:cxn>
                    <a:cxn ang="0">
                      <a:pos x="2" y="50"/>
                    </a:cxn>
                    <a:cxn ang="0">
                      <a:pos x="2" y="50"/>
                    </a:cxn>
                    <a:cxn ang="0">
                      <a:pos x="2" y="50"/>
                    </a:cxn>
                    <a:cxn ang="0">
                      <a:pos x="1" y="50"/>
                    </a:cxn>
                    <a:cxn ang="0">
                      <a:pos x="1" y="50"/>
                    </a:cxn>
                    <a:cxn ang="0">
                      <a:pos x="1" y="50"/>
                    </a:cxn>
                    <a:cxn ang="0">
                      <a:pos x="0" y="50"/>
                    </a:cxn>
                    <a:cxn ang="0">
                      <a:pos x="0" y="50"/>
                    </a:cxn>
                    <a:cxn ang="0">
                      <a:pos x="0" y="50"/>
                    </a:cxn>
                    <a:cxn ang="0">
                      <a:pos x="0" y="49"/>
                    </a:cxn>
                    <a:cxn ang="0">
                      <a:pos x="0" y="49"/>
                    </a:cxn>
                  </a:cxnLst>
                  <a:rect l="0" t="0" r="r" b="b"/>
                  <a:pathLst>
                    <a:path w="82" h="53">
                      <a:moveTo>
                        <a:pt x="0" y="49"/>
                      </a:moveTo>
                      <a:lnTo>
                        <a:pt x="81" y="0"/>
                      </a:lnTo>
                      <a:lnTo>
                        <a:pt x="81" y="0"/>
                      </a:lnTo>
                      <a:lnTo>
                        <a:pt x="81" y="0"/>
                      </a:lnTo>
                      <a:lnTo>
                        <a:pt x="81" y="0"/>
                      </a:lnTo>
                      <a:lnTo>
                        <a:pt x="81" y="0"/>
                      </a:lnTo>
                      <a:lnTo>
                        <a:pt x="82" y="0"/>
                      </a:lnTo>
                      <a:lnTo>
                        <a:pt x="82" y="0"/>
                      </a:lnTo>
                      <a:lnTo>
                        <a:pt x="82" y="0"/>
                      </a:lnTo>
                      <a:lnTo>
                        <a:pt x="82" y="0"/>
                      </a:lnTo>
                      <a:lnTo>
                        <a:pt x="82" y="0"/>
                      </a:lnTo>
                      <a:lnTo>
                        <a:pt x="82" y="0"/>
                      </a:lnTo>
                      <a:lnTo>
                        <a:pt x="82" y="0"/>
                      </a:lnTo>
                      <a:lnTo>
                        <a:pt x="82" y="2"/>
                      </a:lnTo>
                      <a:lnTo>
                        <a:pt x="82" y="2"/>
                      </a:lnTo>
                      <a:lnTo>
                        <a:pt x="82" y="2"/>
                      </a:lnTo>
                      <a:lnTo>
                        <a:pt x="82" y="2"/>
                      </a:lnTo>
                      <a:lnTo>
                        <a:pt x="82" y="2"/>
                      </a:lnTo>
                      <a:lnTo>
                        <a:pt x="5" y="53"/>
                      </a:lnTo>
                      <a:lnTo>
                        <a:pt x="5" y="51"/>
                      </a:lnTo>
                      <a:lnTo>
                        <a:pt x="3" y="51"/>
                      </a:lnTo>
                      <a:lnTo>
                        <a:pt x="3" y="51"/>
                      </a:lnTo>
                      <a:lnTo>
                        <a:pt x="2" y="51"/>
                      </a:lnTo>
                      <a:lnTo>
                        <a:pt x="2" y="51"/>
                      </a:lnTo>
                      <a:lnTo>
                        <a:pt x="2" y="50"/>
                      </a:lnTo>
                      <a:lnTo>
                        <a:pt x="2" y="50"/>
                      </a:lnTo>
                      <a:lnTo>
                        <a:pt x="2" y="50"/>
                      </a:lnTo>
                      <a:lnTo>
                        <a:pt x="1" y="50"/>
                      </a:lnTo>
                      <a:lnTo>
                        <a:pt x="1" y="50"/>
                      </a:lnTo>
                      <a:lnTo>
                        <a:pt x="1" y="50"/>
                      </a:lnTo>
                      <a:lnTo>
                        <a:pt x="0" y="50"/>
                      </a:lnTo>
                      <a:lnTo>
                        <a:pt x="0" y="50"/>
                      </a:lnTo>
                      <a:lnTo>
                        <a:pt x="0" y="50"/>
                      </a:lnTo>
                      <a:lnTo>
                        <a:pt x="0" y="49"/>
                      </a:lnTo>
                      <a:lnTo>
                        <a:pt x="0" y="49"/>
                      </a:lnTo>
                      <a:close/>
                    </a:path>
                  </a:pathLst>
                </a:custGeom>
                <a:solidFill>
                  <a:srgbClr val="DEDEDE"/>
                </a:solidFill>
                <a:ln w="9525">
                  <a:noFill/>
                  <a:round/>
                  <a:headEnd/>
                  <a:tailEnd/>
                </a:ln>
              </p:spPr>
              <p:txBody>
                <a:bodyPr/>
                <a:lstStyle/>
                <a:p>
                  <a:endParaRPr lang="pl-PL">
                    <a:latin typeface="+mn-lt"/>
                  </a:endParaRPr>
                </a:p>
              </p:txBody>
            </p:sp>
            <p:sp>
              <p:nvSpPr>
                <p:cNvPr id="136596" name="Freeform 404"/>
                <p:cNvSpPr>
                  <a:spLocks/>
                </p:cNvSpPr>
                <p:nvPr/>
              </p:nvSpPr>
              <p:spPr bwMode="auto">
                <a:xfrm>
                  <a:off x="4631" y="1762"/>
                  <a:ext cx="82" cy="66"/>
                </a:xfrm>
                <a:custGeom>
                  <a:avLst/>
                  <a:gdLst/>
                  <a:ahLst/>
                  <a:cxnLst>
                    <a:cxn ang="0">
                      <a:pos x="0" y="51"/>
                    </a:cxn>
                    <a:cxn ang="0">
                      <a:pos x="77" y="0"/>
                    </a:cxn>
                    <a:cxn ang="0">
                      <a:pos x="78" y="0"/>
                    </a:cxn>
                    <a:cxn ang="0">
                      <a:pos x="78" y="0"/>
                    </a:cxn>
                    <a:cxn ang="0">
                      <a:pos x="78" y="0"/>
                    </a:cxn>
                    <a:cxn ang="0">
                      <a:pos x="80" y="1"/>
                    </a:cxn>
                    <a:cxn ang="0">
                      <a:pos x="80" y="1"/>
                    </a:cxn>
                    <a:cxn ang="0">
                      <a:pos x="80" y="1"/>
                    </a:cxn>
                    <a:cxn ang="0">
                      <a:pos x="81" y="1"/>
                    </a:cxn>
                    <a:cxn ang="0">
                      <a:pos x="81" y="2"/>
                    </a:cxn>
                    <a:cxn ang="0">
                      <a:pos x="81" y="2"/>
                    </a:cxn>
                    <a:cxn ang="0">
                      <a:pos x="82" y="2"/>
                    </a:cxn>
                    <a:cxn ang="0">
                      <a:pos x="82" y="2"/>
                    </a:cxn>
                    <a:cxn ang="0">
                      <a:pos x="82" y="4"/>
                    </a:cxn>
                    <a:cxn ang="0">
                      <a:pos x="82" y="4"/>
                    </a:cxn>
                    <a:cxn ang="0">
                      <a:pos x="82" y="4"/>
                    </a:cxn>
                    <a:cxn ang="0">
                      <a:pos x="82" y="5"/>
                    </a:cxn>
                    <a:cxn ang="0">
                      <a:pos x="82" y="5"/>
                    </a:cxn>
                    <a:cxn ang="0">
                      <a:pos x="15" y="66"/>
                    </a:cxn>
                    <a:cxn ang="0">
                      <a:pos x="14" y="65"/>
                    </a:cxn>
                    <a:cxn ang="0">
                      <a:pos x="14" y="64"/>
                    </a:cxn>
                    <a:cxn ang="0">
                      <a:pos x="13" y="62"/>
                    </a:cxn>
                    <a:cxn ang="0">
                      <a:pos x="13" y="61"/>
                    </a:cxn>
                    <a:cxn ang="0">
                      <a:pos x="12" y="60"/>
                    </a:cxn>
                    <a:cxn ang="0">
                      <a:pos x="10" y="58"/>
                    </a:cxn>
                    <a:cxn ang="0">
                      <a:pos x="9" y="58"/>
                    </a:cxn>
                    <a:cxn ang="0">
                      <a:pos x="8" y="57"/>
                    </a:cxn>
                    <a:cxn ang="0">
                      <a:pos x="8" y="56"/>
                    </a:cxn>
                    <a:cxn ang="0">
                      <a:pos x="6" y="55"/>
                    </a:cxn>
                    <a:cxn ang="0">
                      <a:pos x="5" y="55"/>
                    </a:cxn>
                    <a:cxn ang="0">
                      <a:pos x="4" y="53"/>
                    </a:cxn>
                    <a:cxn ang="0">
                      <a:pos x="4" y="52"/>
                    </a:cxn>
                    <a:cxn ang="0">
                      <a:pos x="2" y="52"/>
                    </a:cxn>
                    <a:cxn ang="0">
                      <a:pos x="1" y="51"/>
                    </a:cxn>
                    <a:cxn ang="0">
                      <a:pos x="0" y="51"/>
                    </a:cxn>
                  </a:cxnLst>
                  <a:rect l="0" t="0" r="r" b="b"/>
                  <a:pathLst>
                    <a:path w="82" h="66">
                      <a:moveTo>
                        <a:pt x="0" y="51"/>
                      </a:moveTo>
                      <a:lnTo>
                        <a:pt x="77" y="0"/>
                      </a:lnTo>
                      <a:lnTo>
                        <a:pt x="78" y="0"/>
                      </a:lnTo>
                      <a:lnTo>
                        <a:pt x="78" y="0"/>
                      </a:lnTo>
                      <a:lnTo>
                        <a:pt x="78" y="0"/>
                      </a:lnTo>
                      <a:lnTo>
                        <a:pt x="80" y="1"/>
                      </a:lnTo>
                      <a:lnTo>
                        <a:pt x="80" y="1"/>
                      </a:lnTo>
                      <a:lnTo>
                        <a:pt x="80" y="1"/>
                      </a:lnTo>
                      <a:lnTo>
                        <a:pt x="81" y="1"/>
                      </a:lnTo>
                      <a:lnTo>
                        <a:pt x="81" y="2"/>
                      </a:lnTo>
                      <a:lnTo>
                        <a:pt x="81" y="2"/>
                      </a:lnTo>
                      <a:lnTo>
                        <a:pt x="82" y="2"/>
                      </a:lnTo>
                      <a:lnTo>
                        <a:pt x="82" y="2"/>
                      </a:lnTo>
                      <a:lnTo>
                        <a:pt x="82" y="4"/>
                      </a:lnTo>
                      <a:lnTo>
                        <a:pt x="82" y="4"/>
                      </a:lnTo>
                      <a:lnTo>
                        <a:pt x="82" y="4"/>
                      </a:lnTo>
                      <a:lnTo>
                        <a:pt x="82" y="5"/>
                      </a:lnTo>
                      <a:lnTo>
                        <a:pt x="82" y="5"/>
                      </a:lnTo>
                      <a:lnTo>
                        <a:pt x="15" y="66"/>
                      </a:lnTo>
                      <a:lnTo>
                        <a:pt x="14" y="65"/>
                      </a:lnTo>
                      <a:lnTo>
                        <a:pt x="14" y="64"/>
                      </a:lnTo>
                      <a:lnTo>
                        <a:pt x="13" y="62"/>
                      </a:lnTo>
                      <a:lnTo>
                        <a:pt x="13" y="61"/>
                      </a:lnTo>
                      <a:lnTo>
                        <a:pt x="12" y="60"/>
                      </a:lnTo>
                      <a:lnTo>
                        <a:pt x="10" y="58"/>
                      </a:lnTo>
                      <a:lnTo>
                        <a:pt x="9" y="58"/>
                      </a:lnTo>
                      <a:lnTo>
                        <a:pt x="8" y="57"/>
                      </a:lnTo>
                      <a:lnTo>
                        <a:pt x="8" y="56"/>
                      </a:lnTo>
                      <a:lnTo>
                        <a:pt x="6" y="55"/>
                      </a:lnTo>
                      <a:lnTo>
                        <a:pt x="5" y="55"/>
                      </a:lnTo>
                      <a:lnTo>
                        <a:pt x="4" y="53"/>
                      </a:lnTo>
                      <a:lnTo>
                        <a:pt x="4" y="52"/>
                      </a:lnTo>
                      <a:lnTo>
                        <a:pt x="2" y="52"/>
                      </a:lnTo>
                      <a:lnTo>
                        <a:pt x="1" y="51"/>
                      </a:lnTo>
                      <a:lnTo>
                        <a:pt x="0" y="51"/>
                      </a:lnTo>
                      <a:close/>
                    </a:path>
                  </a:pathLst>
                </a:custGeom>
                <a:solidFill>
                  <a:srgbClr val="F2F2F2"/>
                </a:solidFill>
                <a:ln w="9525">
                  <a:noFill/>
                  <a:round/>
                  <a:headEnd/>
                  <a:tailEnd/>
                </a:ln>
              </p:spPr>
              <p:txBody>
                <a:bodyPr/>
                <a:lstStyle/>
                <a:p>
                  <a:endParaRPr lang="pl-PL">
                    <a:latin typeface="+mn-lt"/>
                  </a:endParaRPr>
                </a:p>
              </p:txBody>
            </p:sp>
            <p:sp>
              <p:nvSpPr>
                <p:cNvPr id="136597" name="Freeform 405"/>
                <p:cNvSpPr>
                  <a:spLocks/>
                </p:cNvSpPr>
                <p:nvPr/>
              </p:nvSpPr>
              <p:spPr bwMode="auto">
                <a:xfrm>
                  <a:off x="4646" y="1767"/>
                  <a:ext cx="70" cy="69"/>
                </a:xfrm>
                <a:custGeom>
                  <a:avLst/>
                  <a:gdLst/>
                  <a:ahLst/>
                  <a:cxnLst>
                    <a:cxn ang="0">
                      <a:pos x="0" y="61"/>
                    </a:cxn>
                    <a:cxn ang="0">
                      <a:pos x="67" y="0"/>
                    </a:cxn>
                    <a:cxn ang="0">
                      <a:pos x="69" y="0"/>
                    </a:cxn>
                    <a:cxn ang="0">
                      <a:pos x="69" y="0"/>
                    </a:cxn>
                    <a:cxn ang="0">
                      <a:pos x="69" y="1"/>
                    </a:cxn>
                    <a:cxn ang="0">
                      <a:pos x="69" y="1"/>
                    </a:cxn>
                    <a:cxn ang="0">
                      <a:pos x="69" y="1"/>
                    </a:cxn>
                    <a:cxn ang="0">
                      <a:pos x="69" y="1"/>
                    </a:cxn>
                    <a:cxn ang="0">
                      <a:pos x="69" y="1"/>
                    </a:cxn>
                    <a:cxn ang="0">
                      <a:pos x="69" y="1"/>
                    </a:cxn>
                    <a:cxn ang="0">
                      <a:pos x="69" y="1"/>
                    </a:cxn>
                    <a:cxn ang="0">
                      <a:pos x="70" y="1"/>
                    </a:cxn>
                    <a:cxn ang="0">
                      <a:pos x="70" y="1"/>
                    </a:cxn>
                    <a:cxn ang="0">
                      <a:pos x="70" y="2"/>
                    </a:cxn>
                    <a:cxn ang="0">
                      <a:pos x="70" y="2"/>
                    </a:cxn>
                    <a:cxn ang="0">
                      <a:pos x="70" y="2"/>
                    </a:cxn>
                    <a:cxn ang="0">
                      <a:pos x="70" y="2"/>
                    </a:cxn>
                    <a:cxn ang="0">
                      <a:pos x="70" y="2"/>
                    </a:cxn>
                    <a:cxn ang="0">
                      <a:pos x="4" y="69"/>
                    </a:cxn>
                    <a:cxn ang="0">
                      <a:pos x="4" y="68"/>
                    </a:cxn>
                    <a:cxn ang="0">
                      <a:pos x="4" y="68"/>
                    </a:cxn>
                    <a:cxn ang="0">
                      <a:pos x="4" y="68"/>
                    </a:cxn>
                    <a:cxn ang="0">
                      <a:pos x="4" y="67"/>
                    </a:cxn>
                    <a:cxn ang="0">
                      <a:pos x="3" y="67"/>
                    </a:cxn>
                    <a:cxn ang="0">
                      <a:pos x="3" y="65"/>
                    </a:cxn>
                    <a:cxn ang="0">
                      <a:pos x="3" y="65"/>
                    </a:cxn>
                    <a:cxn ang="0">
                      <a:pos x="3" y="64"/>
                    </a:cxn>
                    <a:cxn ang="0">
                      <a:pos x="2" y="64"/>
                    </a:cxn>
                    <a:cxn ang="0">
                      <a:pos x="2" y="64"/>
                    </a:cxn>
                    <a:cxn ang="0">
                      <a:pos x="2" y="64"/>
                    </a:cxn>
                    <a:cxn ang="0">
                      <a:pos x="2" y="63"/>
                    </a:cxn>
                    <a:cxn ang="0">
                      <a:pos x="2" y="63"/>
                    </a:cxn>
                    <a:cxn ang="0">
                      <a:pos x="2" y="61"/>
                    </a:cxn>
                    <a:cxn ang="0">
                      <a:pos x="0" y="61"/>
                    </a:cxn>
                    <a:cxn ang="0">
                      <a:pos x="0" y="61"/>
                    </a:cxn>
                  </a:cxnLst>
                  <a:rect l="0" t="0" r="r" b="b"/>
                  <a:pathLst>
                    <a:path w="70" h="69">
                      <a:moveTo>
                        <a:pt x="0" y="61"/>
                      </a:moveTo>
                      <a:lnTo>
                        <a:pt x="67" y="0"/>
                      </a:lnTo>
                      <a:lnTo>
                        <a:pt x="69" y="0"/>
                      </a:lnTo>
                      <a:lnTo>
                        <a:pt x="69" y="0"/>
                      </a:lnTo>
                      <a:lnTo>
                        <a:pt x="69" y="1"/>
                      </a:lnTo>
                      <a:lnTo>
                        <a:pt x="69" y="1"/>
                      </a:lnTo>
                      <a:lnTo>
                        <a:pt x="69" y="1"/>
                      </a:lnTo>
                      <a:lnTo>
                        <a:pt x="69" y="1"/>
                      </a:lnTo>
                      <a:lnTo>
                        <a:pt x="69" y="1"/>
                      </a:lnTo>
                      <a:lnTo>
                        <a:pt x="69" y="1"/>
                      </a:lnTo>
                      <a:lnTo>
                        <a:pt x="69" y="1"/>
                      </a:lnTo>
                      <a:lnTo>
                        <a:pt x="70" y="1"/>
                      </a:lnTo>
                      <a:lnTo>
                        <a:pt x="70" y="1"/>
                      </a:lnTo>
                      <a:lnTo>
                        <a:pt x="70" y="2"/>
                      </a:lnTo>
                      <a:lnTo>
                        <a:pt x="70" y="2"/>
                      </a:lnTo>
                      <a:lnTo>
                        <a:pt x="70" y="2"/>
                      </a:lnTo>
                      <a:lnTo>
                        <a:pt x="70" y="2"/>
                      </a:lnTo>
                      <a:lnTo>
                        <a:pt x="70" y="2"/>
                      </a:lnTo>
                      <a:lnTo>
                        <a:pt x="4" y="69"/>
                      </a:lnTo>
                      <a:lnTo>
                        <a:pt x="4" y="68"/>
                      </a:lnTo>
                      <a:lnTo>
                        <a:pt x="4" y="68"/>
                      </a:lnTo>
                      <a:lnTo>
                        <a:pt x="4" y="68"/>
                      </a:lnTo>
                      <a:lnTo>
                        <a:pt x="4" y="67"/>
                      </a:lnTo>
                      <a:lnTo>
                        <a:pt x="3" y="67"/>
                      </a:lnTo>
                      <a:lnTo>
                        <a:pt x="3" y="65"/>
                      </a:lnTo>
                      <a:lnTo>
                        <a:pt x="3" y="65"/>
                      </a:lnTo>
                      <a:lnTo>
                        <a:pt x="3" y="64"/>
                      </a:lnTo>
                      <a:lnTo>
                        <a:pt x="2" y="64"/>
                      </a:lnTo>
                      <a:lnTo>
                        <a:pt x="2" y="64"/>
                      </a:lnTo>
                      <a:lnTo>
                        <a:pt x="2" y="64"/>
                      </a:lnTo>
                      <a:lnTo>
                        <a:pt x="2" y="63"/>
                      </a:lnTo>
                      <a:lnTo>
                        <a:pt x="2" y="63"/>
                      </a:lnTo>
                      <a:lnTo>
                        <a:pt x="2" y="61"/>
                      </a:lnTo>
                      <a:lnTo>
                        <a:pt x="0" y="61"/>
                      </a:lnTo>
                      <a:lnTo>
                        <a:pt x="0" y="61"/>
                      </a:lnTo>
                      <a:close/>
                    </a:path>
                  </a:pathLst>
                </a:custGeom>
                <a:solidFill>
                  <a:srgbClr val="DEDEDE"/>
                </a:solidFill>
                <a:ln w="9525">
                  <a:noFill/>
                  <a:round/>
                  <a:headEnd/>
                  <a:tailEnd/>
                </a:ln>
              </p:spPr>
              <p:txBody>
                <a:bodyPr/>
                <a:lstStyle/>
                <a:p>
                  <a:endParaRPr lang="pl-PL">
                    <a:latin typeface="+mn-lt"/>
                  </a:endParaRPr>
                </a:p>
              </p:txBody>
            </p:sp>
            <p:sp>
              <p:nvSpPr>
                <p:cNvPr id="136598" name="Freeform 406"/>
                <p:cNvSpPr>
                  <a:spLocks/>
                </p:cNvSpPr>
                <p:nvPr/>
              </p:nvSpPr>
              <p:spPr bwMode="auto">
                <a:xfrm>
                  <a:off x="4650" y="1769"/>
                  <a:ext cx="66" cy="72"/>
                </a:xfrm>
                <a:custGeom>
                  <a:avLst/>
                  <a:gdLst/>
                  <a:ahLst/>
                  <a:cxnLst>
                    <a:cxn ang="0">
                      <a:pos x="0" y="67"/>
                    </a:cxn>
                    <a:cxn ang="0">
                      <a:pos x="66" y="0"/>
                    </a:cxn>
                    <a:cxn ang="0">
                      <a:pos x="66" y="0"/>
                    </a:cxn>
                    <a:cxn ang="0">
                      <a:pos x="66" y="0"/>
                    </a:cxn>
                    <a:cxn ang="0">
                      <a:pos x="66" y="2"/>
                    </a:cxn>
                    <a:cxn ang="0">
                      <a:pos x="66" y="2"/>
                    </a:cxn>
                    <a:cxn ang="0">
                      <a:pos x="66" y="2"/>
                    </a:cxn>
                    <a:cxn ang="0">
                      <a:pos x="66" y="2"/>
                    </a:cxn>
                    <a:cxn ang="0">
                      <a:pos x="66" y="2"/>
                    </a:cxn>
                    <a:cxn ang="0">
                      <a:pos x="66" y="2"/>
                    </a:cxn>
                    <a:cxn ang="0">
                      <a:pos x="66" y="2"/>
                    </a:cxn>
                    <a:cxn ang="0">
                      <a:pos x="66" y="2"/>
                    </a:cxn>
                    <a:cxn ang="0">
                      <a:pos x="66" y="2"/>
                    </a:cxn>
                    <a:cxn ang="0">
                      <a:pos x="66" y="2"/>
                    </a:cxn>
                    <a:cxn ang="0">
                      <a:pos x="66" y="2"/>
                    </a:cxn>
                    <a:cxn ang="0">
                      <a:pos x="66" y="2"/>
                    </a:cxn>
                    <a:cxn ang="0">
                      <a:pos x="66" y="3"/>
                    </a:cxn>
                    <a:cxn ang="0">
                      <a:pos x="66" y="3"/>
                    </a:cxn>
                    <a:cxn ang="0">
                      <a:pos x="2" y="72"/>
                    </a:cxn>
                    <a:cxn ang="0">
                      <a:pos x="2" y="72"/>
                    </a:cxn>
                    <a:cxn ang="0">
                      <a:pos x="2" y="72"/>
                    </a:cxn>
                    <a:cxn ang="0">
                      <a:pos x="2" y="72"/>
                    </a:cxn>
                    <a:cxn ang="0">
                      <a:pos x="2" y="71"/>
                    </a:cxn>
                    <a:cxn ang="0">
                      <a:pos x="2" y="71"/>
                    </a:cxn>
                    <a:cxn ang="0">
                      <a:pos x="2" y="70"/>
                    </a:cxn>
                    <a:cxn ang="0">
                      <a:pos x="2" y="70"/>
                    </a:cxn>
                    <a:cxn ang="0">
                      <a:pos x="2" y="70"/>
                    </a:cxn>
                    <a:cxn ang="0">
                      <a:pos x="0" y="70"/>
                    </a:cxn>
                    <a:cxn ang="0">
                      <a:pos x="0" y="70"/>
                    </a:cxn>
                    <a:cxn ang="0">
                      <a:pos x="0" y="68"/>
                    </a:cxn>
                    <a:cxn ang="0">
                      <a:pos x="0" y="68"/>
                    </a:cxn>
                    <a:cxn ang="0">
                      <a:pos x="0" y="68"/>
                    </a:cxn>
                    <a:cxn ang="0">
                      <a:pos x="0" y="67"/>
                    </a:cxn>
                    <a:cxn ang="0">
                      <a:pos x="0" y="67"/>
                    </a:cxn>
                    <a:cxn ang="0">
                      <a:pos x="0" y="67"/>
                    </a:cxn>
                  </a:cxnLst>
                  <a:rect l="0" t="0" r="r" b="b"/>
                  <a:pathLst>
                    <a:path w="66" h="72">
                      <a:moveTo>
                        <a:pt x="0" y="67"/>
                      </a:moveTo>
                      <a:lnTo>
                        <a:pt x="66" y="0"/>
                      </a:lnTo>
                      <a:lnTo>
                        <a:pt x="66" y="0"/>
                      </a:lnTo>
                      <a:lnTo>
                        <a:pt x="66" y="0"/>
                      </a:lnTo>
                      <a:lnTo>
                        <a:pt x="66" y="2"/>
                      </a:lnTo>
                      <a:lnTo>
                        <a:pt x="66" y="2"/>
                      </a:lnTo>
                      <a:lnTo>
                        <a:pt x="66" y="2"/>
                      </a:lnTo>
                      <a:lnTo>
                        <a:pt x="66" y="2"/>
                      </a:lnTo>
                      <a:lnTo>
                        <a:pt x="66" y="2"/>
                      </a:lnTo>
                      <a:lnTo>
                        <a:pt x="66" y="2"/>
                      </a:lnTo>
                      <a:lnTo>
                        <a:pt x="66" y="2"/>
                      </a:lnTo>
                      <a:lnTo>
                        <a:pt x="66" y="2"/>
                      </a:lnTo>
                      <a:lnTo>
                        <a:pt x="66" y="2"/>
                      </a:lnTo>
                      <a:lnTo>
                        <a:pt x="66" y="2"/>
                      </a:lnTo>
                      <a:lnTo>
                        <a:pt x="66" y="2"/>
                      </a:lnTo>
                      <a:lnTo>
                        <a:pt x="66" y="2"/>
                      </a:lnTo>
                      <a:lnTo>
                        <a:pt x="66" y="3"/>
                      </a:lnTo>
                      <a:lnTo>
                        <a:pt x="66" y="3"/>
                      </a:lnTo>
                      <a:lnTo>
                        <a:pt x="2" y="72"/>
                      </a:lnTo>
                      <a:lnTo>
                        <a:pt x="2" y="72"/>
                      </a:lnTo>
                      <a:lnTo>
                        <a:pt x="2" y="72"/>
                      </a:lnTo>
                      <a:lnTo>
                        <a:pt x="2" y="72"/>
                      </a:lnTo>
                      <a:lnTo>
                        <a:pt x="2" y="71"/>
                      </a:lnTo>
                      <a:lnTo>
                        <a:pt x="2" y="71"/>
                      </a:lnTo>
                      <a:lnTo>
                        <a:pt x="2" y="70"/>
                      </a:lnTo>
                      <a:lnTo>
                        <a:pt x="2" y="70"/>
                      </a:lnTo>
                      <a:lnTo>
                        <a:pt x="2" y="70"/>
                      </a:lnTo>
                      <a:lnTo>
                        <a:pt x="0" y="70"/>
                      </a:lnTo>
                      <a:lnTo>
                        <a:pt x="0" y="70"/>
                      </a:lnTo>
                      <a:lnTo>
                        <a:pt x="0" y="68"/>
                      </a:lnTo>
                      <a:lnTo>
                        <a:pt x="0" y="68"/>
                      </a:lnTo>
                      <a:lnTo>
                        <a:pt x="0" y="68"/>
                      </a:lnTo>
                      <a:lnTo>
                        <a:pt x="0" y="67"/>
                      </a:lnTo>
                      <a:lnTo>
                        <a:pt x="0" y="67"/>
                      </a:lnTo>
                      <a:lnTo>
                        <a:pt x="0" y="67"/>
                      </a:lnTo>
                      <a:close/>
                    </a:path>
                  </a:pathLst>
                </a:custGeom>
                <a:solidFill>
                  <a:srgbClr val="CCCCCC"/>
                </a:solidFill>
                <a:ln w="9525">
                  <a:noFill/>
                  <a:round/>
                  <a:headEnd/>
                  <a:tailEnd/>
                </a:ln>
              </p:spPr>
              <p:txBody>
                <a:bodyPr/>
                <a:lstStyle/>
                <a:p>
                  <a:endParaRPr lang="pl-PL">
                    <a:latin typeface="+mn-lt"/>
                  </a:endParaRPr>
                </a:p>
              </p:txBody>
            </p:sp>
            <p:sp>
              <p:nvSpPr>
                <p:cNvPr id="136599" name="Freeform 407"/>
                <p:cNvSpPr>
                  <a:spLocks/>
                </p:cNvSpPr>
                <p:nvPr/>
              </p:nvSpPr>
              <p:spPr bwMode="auto">
                <a:xfrm>
                  <a:off x="4652" y="1772"/>
                  <a:ext cx="64" cy="75"/>
                </a:xfrm>
                <a:custGeom>
                  <a:avLst/>
                  <a:gdLst/>
                  <a:ahLst/>
                  <a:cxnLst>
                    <a:cxn ang="0">
                      <a:pos x="64" y="0"/>
                    </a:cxn>
                    <a:cxn ang="0">
                      <a:pos x="64" y="0"/>
                    </a:cxn>
                    <a:cxn ang="0">
                      <a:pos x="64" y="0"/>
                    </a:cxn>
                    <a:cxn ang="0">
                      <a:pos x="64" y="0"/>
                    </a:cxn>
                    <a:cxn ang="0">
                      <a:pos x="64" y="0"/>
                    </a:cxn>
                    <a:cxn ang="0">
                      <a:pos x="64" y="0"/>
                    </a:cxn>
                    <a:cxn ang="0">
                      <a:pos x="64" y="0"/>
                    </a:cxn>
                    <a:cxn ang="0">
                      <a:pos x="64" y="0"/>
                    </a:cxn>
                    <a:cxn ang="0">
                      <a:pos x="64" y="0"/>
                    </a:cxn>
                    <a:cxn ang="0">
                      <a:pos x="64" y="0"/>
                    </a:cxn>
                    <a:cxn ang="0">
                      <a:pos x="64" y="1"/>
                    </a:cxn>
                    <a:cxn ang="0">
                      <a:pos x="64" y="1"/>
                    </a:cxn>
                    <a:cxn ang="0">
                      <a:pos x="64" y="1"/>
                    </a:cxn>
                    <a:cxn ang="0">
                      <a:pos x="64" y="1"/>
                    </a:cxn>
                    <a:cxn ang="0">
                      <a:pos x="64" y="1"/>
                    </a:cxn>
                    <a:cxn ang="0">
                      <a:pos x="64" y="1"/>
                    </a:cxn>
                    <a:cxn ang="0">
                      <a:pos x="64" y="1"/>
                    </a:cxn>
                    <a:cxn ang="0">
                      <a:pos x="1" y="75"/>
                    </a:cxn>
                    <a:cxn ang="0">
                      <a:pos x="1" y="75"/>
                    </a:cxn>
                    <a:cxn ang="0">
                      <a:pos x="1" y="73"/>
                    </a:cxn>
                    <a:cxn ang="0">
                      <a:pos x="1" y="73"/>
                    </a:cxn>
                    <a:cxn ang="0">
                      <a:pos x="1" y="72"/>
                    </a:cxn>
                    <a:cxn ang="0">
                      <a:pos x="1" y="72"/>
                    </a:cxn>
                    <a:cxn ang="0">
                      <a:pos x="1" y="72"/>
                    </a:cxn>
                    <a:cxn ang="0">
                      <a:pos x="1" y="71"/>
                    </a:cxn>
                    <a:cxn ang="0">
                      <a:pos x="1" y="71"/>
                    </a:cxn>
                    <a:cxn ang="0">
                      <a:pos x="1" y="71"/>
                    </a:cxn>
                    <a:cxn ang="0">
                      <a:pos x="1" y="71"/>
                    </a:cxn>
                    <a:cxn ang="0">
                      <a:pos x="1" y="69"/>
                    </a:cxn>
                    <a:cxn ang="0">
                      <a:pos x="1" y="69"/>
                    </a:cxn>
                    <a:cxn ang="0">
                      <a:pos x="0" y="69"/>
                    </a:cxn>
                    <a:cxn ang="0">
                      <a:pos x="0" y="69"/>
                    </a:cxn>
                    <a:cxn ang="0">
                      <a:pos x="0" y="69"/>
                    </a:cxn>
                  </a:cxnLst>
                  <a:rect l="0" t="0" r="r" b="b"/>
                  <a:pathLst>
                    <a:path w="64" h="75">
                      <a:moveTo>
                        <a:pt x="0" y="69"/>
                      </a:moveTo>
                      <a:lnTo>
                        <a:pt x="64" y="0"/>
                      </a:lnTo>
                      <a:lnTo>
                        <a:pt x="64" y="0"/>
                      </a:lnTo>
                      <a:lnTo>
                        <a:pt x="64" y="0"/>
                      </a:lnTo>
                      <a:lnTo>
                        <a:pt x="64" y="0"/>
                      </a:lnTo>
                      <a:lnTo>
                        <a:pt x="64" y="0"/>
                      </a:lnTo>
                      <a:lnTo>
                        <a:pt x="64" y="0"/>
                      </a:lnTo>
                      <a:lnTo>
                        <a:pt x="64" y="0"/>
                      </a:lnTo>
                      <a:lnTo>
                        <a:pt x="64" y="0"/>
                      </a:lnTo>
                      <a:lnTo>
                        <a:pt x="64" y="0"/>
                      </a:lnTo>
                      <a:lnTo>
                        <a:pt x="64" y="0"/>
                      </a:lnTo>
                      <a:lnTo>
                        <a:pt x="64" y="0"/>
                      </a:lnTo>
                      <a:lnTo>
                        <a:pt x="64" y="0"/>
                      </a:lnTo>
                      <a:lnTo>
                        <a:pt x="64" y="0"/>
                      </a:lnTo>
                      <a:lnTo>
                        <a:pt x="64" y="0"/>
                      </a:lnTo>
                      <a:lnTo>
                        <a:pt x="64" y="0"/>
                      </a:lnTo>
                      <a:lnTo>
                        <a:pt x="64" y="0"/>
                      </a:lnTo>
                      <a:lnTo>
                        <a:pt x="64" y="0"/>
                      </a:lnTo>
                      <a:lnTo>
                        <a:pt x="64" y="0"/>
                      </a:lnTo>
                      <a:lnTo>
                        <a:pt x="64" y="0"/>
                      </a:lnTo>
                      <a:lnTo>
                        <a:pt x="64" y="0"/>
                      </a:lnTo>
                      <a:lnTo>
                        <a:pt x="64" y="1"/>
                      </a:lnTo>
                      <a:lnTo>
                        <a:pt x="64" y="1"/>
                      </a:lnTo>
                      <a:lnTo>
                        <a:pt x="64" y="1"/>
                      </a:lnTo>
                      <a:lnTo>
                        <a:pt x="64" y="1"/>
                      </a:lnTo>
                      <a:lnTo>
                        <a:pt x="64" y="1"/>
                      </a:lnTo>
                      <a:lnTo>
                        <a:pt x="64" y="1"/>
                      </a:lnTo>
                      <a:lnTo>
                        <a:pt x="64" y="1"/>
                      </a:lnTo>
                      <a:lnTo>
                        <a:pt x="64" y="1"/>
                      </a:lnTo>
                      <a:lnTo>
                        <a:pt x="64" y="1"/>
                      </a:lnTo>
                      <a:lnTo>
                        <a:pt x="64" y="1"/>
                      </a:lnTo>
                      <a:lnTo>
                        <a:pt x="64" y="1"/>
                      </a:lnTo>
                      <a:lnTo>
                        <a:pt x="64" y="1"/>
                      </a:lnTo>
                      <a:lnTo>
                        <a:pt x="64" y="1"/>
                      </a:lnTo>
                      <a:lnTo>
                        <a:pt x="1" y="75"/>
                      </a:lnTo>
                      <a:lnTo>
                        <a:pt x="1" y="75"/>
                      </a:lnTo>
                      <a:lnTo>
                        <a:pt x="1" y="75"/>
                      </a:lnTo>
                      <a:lnTo>
                        <a:pt x="1" y="75"/>
                      </a:lnTo>
                      <a:lnTo>
                        <a:pt x="1" y="75"/>
                      </a:lnTo>
                      <a:lnTo>
                        <a:pt x="1" y="73"/>
                      </a:lnTo>
                      <a:lnTo>
                        <a:pt x="1" y="73"/>
                      </a:lnTo>
                      <a:lnTo>
                        <a:pt x="1" y="73"/>
                      </a:lnTo>
                      <a:lnTo>
                        <a:pt x="1" y="72"/>
                      </a:lnTo>
                      <a:lnTo>
                        <a:pt x="1" y="72"/>
                      </a:lnTo>
                      <a:lnTo>
                        <a:pt x="1" y="72"/>
                      </a:lnTo>
                      <a:lnTo>
                        <a:pt x="1" y="72"/>
                      </a:lnTo>
                      <a:lnTo>
                        <a:pt x="1" y="72"/>
                      </a:lnTo>
                      <a:lnTo>
                        <a:pt x="1" y="72"/>
                      </a:lnTo>
                      <a:lnTo>
                        <a:pt x="1" y="72"/>
                      </a:lnTo>
                      <a:lnTo>
                        <a:pt x="1" y="71"/>
                      </a:lnTo>
                      <a:lnTo>
                        <a:pt x="1" y="71"/>
                      </a:lnTo>
                      <a:lnTo>
                        <a:pt x="1" y="71"/>
                      </a:lnTo>
                      <a:lnTo>
                        <a:pt x="1" y="71"/>
                      </a:lnTo>
                      <a:lnTo>
                        <a:pt x="1" y="71"/>
                      </a:lnTo>
                      <a:lnTo>
                        <a:pt x="1" y="71"/>
                      </a:lnTo>
                      <a:lnTo>
                        <a:pt x="1" y="71"/>
                      </a:lnTo>
                      <a:lnTo>
                        <a:pt x="1" y="71"/>
                      </a:lnTo>
                      <a:lnTo>
                        <a:pt x="1" y="69"/>
                      </a:lnTo>
                      <a:lnTo>
                        <a:pt x="1" y="69"/>
                      </a:lnTo>
                      <a:lnTo>
                        <a:pt x="1" y="69"/>
                      </a:lnTo>
                      <a:lnTo>
                        <a:pt x="0" y="69"/>
                      </a:lnTo>
                      <a:lnTo>
                        <a:pt x="0" y="69"/>
                      </a:lnTo>
                      <a:lnTo>
                        <a:pt x="0" y="69"/>
                      </a:lnTo>
                      <a:lnTo>
                        <a:pt x="0" y="69"/>
                      </a:lnTo>
                      <a:lnTo>
                        <a:pt x="0" y="69"/>
                      </a:lnTo>
                      <a:lnTo>
                        <a:pt x="0" y="69"/>
                      </a:lnTo>
                      <a:lnTo>
                        <a:pt x="0" y="69"/>
                      </a:lnTo>
                      <a:close/>
                    </a:path>
                  </a:pathLst>
                </a:custGeom>
                <a:solidFill>
                  <a:srgbClr val="BABABA"/>
                </a:solidFill>
                <a:ln w="9525">
                  <a:noFill/>
                  <a:round/>
                  <a:headEnd/>
                  <a:tailEnd/>
                </a:ln>
              </p:spPr>
              <p:txBody>
                <a:bodyPr/>
                <a:lstStyle/>
                <a:p>
                  <a:endParaRPr lang="pl-PL">
                    <a:latin typeface="+mn-lt"/>
                  </a:endParaRPr>
                </a:p>
              </p:txBody>
            </p:sp>
            <p:sp>
              <p:nvSpPr>
                <p:cNvPr id="136600" name="Freeform 408"/>
                <p:cNvSpPr>
                  <a:spLocks/>
                </p:cNvSpPr>
                <p:nvPr/>
              </p:nvSpPr>
              <p:spPr bwMode="auto">
                <a:xfrm>
                  <a:off x="4653" y="1773"/>
                  <a:ext cx="63" cy="80"/>
                </a:xfrm>
                <a:custGeom>
                  <a:avLst/>
                  <a:gdLst/>
                  <a:ahLst/>
                  <a:cxnLst>
                    <a:cxn ang="0">
                      <a:pos x="0" y="74"/>
                    </a:cxn>
                    <a:cxn ang="0">
                      <a:pos x="63" y="0"/>
                    </a:cxn>
                    <a:cxn ang="0">
                      <a:pos x="63" y="0"/>
                    </a:cxn>
                    <a:cxn ang="0">
                      <a:pos x="63" y="0"/>
                    </a:cxn>
                    <a:cxn ang="0">
                      <a:pos x="63" y="2"/>
                    </a:cxn>
                    <a:cxn ang="0">
                      <a:pos x="63" y="2"/>
                    </a:cxn>
                    <a:cxn ang="0">
                      <a:pos x="63" y="2"/>
                    </a:cxn>
                    <a:cxn ang="0">
                      <a:pos x="63" y="2"/>
                    </a:cxn>
                    <a:cxn ang="0">
                      <a:pos x="63" y="2"/>
                    </a:cxn>
                    <a:cxn ang="0">
                      <a:pos x="63" y="2"/>
                    </a:cxn>
                    <a:cxn ang="0">
                      <a:pos x="63" y="2"/>
                    </a:cxn>
                    <a:cxn ang="0">
                      <a:pos x="63" y="2"/>
                    </a:cxn>
                    <a:cxn ang="0">
                      <a:pos x="63" y="2"/>
                    </a:cxn>
                    <a:cxn ang="0">
                      <a:pos x="63" y="3"/>
                    </a:cxn>
                    <a:cxn ang="0">
                      <a:pos x="63" y="3"/>
                    </a:cxn>
                    <a:cxn ang="0">
                      <a:pos x="63" y="3"/>
                    </a:cxn>
                    <a:cxn ang="0">
                      <a:pos x="63" y="3"/>
                    </a:cxn>
                    <a:cxn ang="0">
                      <a:pos x="63" y="3"/>
                    </a:cxn>
                    <a:cxn ang="0">
                      <a:pos x="0" y="80"/>
                    </a:cxn>
                    <a:cxn ang="0">
                      <a:pos x="0" y="80"/>
                    </a:cxn>
                    <a:cxn ang="0">
                      <a:pos x="0" y="80"/>
                    </a:cxn>
                    <a:cxn ang="0">
                      <a:pos x="0" y="79"/>
                    </a:cxn>
                    <a:cxn ang="0">
                      <a:pos x="0" y="79"/>
                    </a:cxn>
                    <a:cxn ang="0">
                      <a:pos x="0" y="79"/>
                    </a:cxn>
                    <a:cxn ang="0">
                      <a:pos x="0" y="78"/>
                    </a:cxn>
                    <a:cxn ang="0">
                      <a:pos x="0" y="78"/>
                    </a:cxn>
                    <a:cxn ang="0">
                      <a:pos x="0" y="78"/>
                    </a:cxn>
                    <a:cxn ang="0">
                      <a:pos x="0" y="76"/>
                    </a:cxn>
                    <a:cxn ang="0">
                      <a:pos x="0" y="76"/>
                    </a:cxn>
                    <a:cxn ang="0">
                      <a:pos x="0" y="76"/>
                    </a:cxn>
                    <a:cxn ang="0">
                      <a:pos x="0" y="76"/>
                    </a:cxn>
                    <a:cxn ang="0">
                      <a:pos x="0" y="75"/>
                    </a:cxn>
                    <a:cxn ang="0">
                      <a:pos x="0" y="75"/>
                    </a:cxn>
                    <a:cxn ang="0">
                      <a:pos x="0" y="75"/>
                    </a:cxn>
                    <a:cxn ang="0">
                      <a:pos x="0" y="74"/>
                    </a:cxn>
                  </a:cxnLst>
                  <a:rect l="0" t="0" r="r" b="b"/>
                  <a:pathLst>
                    <a:path w="63" h="80">
                      <a:moveTo>
                        <a:pt x="0" y="74"/>
                      </a:moveTo>
                      <a:lnTo>
                        <a:pt x="63" y="0"/>
                      </a:lnTo>
                      <a:lnTo>
                        <a:pt x="63" y="0"/>
                      </a:lnTo>
                      <a:lnTo>
                        <a:pt x="63" y="0"/>
                      </a:lnTo>
                      <a:lnTo>
                        <a:pt x="63" y="2"/>
                      </a:lnTo>
                      <a:lnTo>
                        <a:pt x="63" y="2"/>
                      </a:lnTo>
                      <a:lnTo>
                        <a:pt x="63" y="2"/>
                      </a:lnTo>
                      <a:lnTo>
                        <a:pt x="63" y="2"/>
                      </a:lnTo>
                      <a:lnTo>
                        <a:pt x="63" y="2"/>
                      </a:lnTo>
                      <a:lnTo>
                        <a:pt x="63" y="2"/>
                      </a:lnTo>
                      <a:lnTo>
                        <a:pt x="63" y="2"/>
                      </a:lnTo>
                      <a:lnTo>
                        <a:pt x="63" y="2"/>
                      </a:lnTo>
                      <a:lnTo>
                        <a:pt x="63" y="2"/>
                      </a:lnTo>
                      <a:lnTo>
                        <a:pt x="63" y="3"/>
                      </a:lnTo>
                      <a:lnTo>
                        <a:pt x="63" y="3"/>
                      </a:lnTo>
                      <a:lnTo>
                        <a:pt x="63" y="3"/>
                      </a:lnTo>
                      <a:lnTo>
                        <a:pt x="63" y="3"/>
                      </a:lnTo>
                      <a:lnTo>
                        <a:pt x="63" y="3"/>
                      </a:lnTo>
                      <a:lnTo>
                        <a:pt x="0" y="80"/>
                      </a:lnTo>
                      <a:lnTo>
                        <a:pt x="0" y="80"/>
                      </a:lnTo>
                      <a:lnTo>
                        <a:pt x="0" y="80"/>
                      </a:lnTo>
                      <a:lnTo>
                        <a:pt x="0" y="79"/>
                      </a:lnTo>
                      <a:lnTo>
                        <a:pt x="0" y="79"/>
                      </a:lnTo>
                      <a:lnTo>
                        <a:pt x="0" y="79"/>
                      </a:lnTo>
                      <a:lnTo>
                        <a:pt x="0" y="78"/>
                      </a:lnTo>
                      <a:lnTo>
                        <a:pt x="0" y="78"/>
                      </a:lnTo>
                      <a:lnTo>
                        <a:pt x="0" y="78"/>
                      </a:lnTo>
                      <a:lnTo>
                        <a:pt x="0" y="76"/>
                      </a:lnTo>
                      <a:lnTo>
                        <a:pt x="0" y="76"/>
                      </a:lnTo>
                      <a:lnTo>
                        <a:pt x="0" y="76"/>
                      </a:lnTo>
                      <a:lnTo>
                        <a:pt x="0" y="76"/>
                      </a:lnTo>
                      <a:lnTo>
                        <a:pt x="0" y="75"/>
                      </a:lnTo>
                      <a:lnTo>
                        <a:pt x="0" y="75"/>
                      </a:lnTo>
                      <a:lnTo>
                        <a:pt x="0" y="75"/>
                      </a:lnTo>
                      <a:lnTo>
                        <a:pt x="0" y="74"/>
                      </a:lnTo>
                      <a:close/>
                    </a:path>
                  </a:pathLst>
                </a:custGeom>
                <a:solidFill>
                  <a:srgbClr val="A8A8A8"/>
                </a:solidFill>
                <a:ln w="9525">
                  <a:noFill/>
                  <a:round/>
                  <a:headEnd/>
                  <a:tailEnd/>
                </a:ln>
              </p:spPr>
              <p:txBody>
                <a:bodyPr/>
                <a:lstStyle/>
                <a:p>
                  <a:endParaRPr lang="pl-PL">
                    <a:latin typeface="+mn-lt"/>
                  </a:endParaRPr>
                </a:p>
              </p:txBody>
            </p:sp>
            <p:sp>
              <p:nvSpPr>
                <p:cNvPr id="136601" name="Freeform 409"/>
                <p:cNvSpPr>
                  <a:spLocks/>
                </p:cNvSpPr>
                <p:nvPr/>
              </p:nvSpPr>
              <p:spPr bwMode="auto">
                <a:xfrm>
                  <a:off x="4649" y="1776"/>
                  <a:ext cx="67" cy="88"/>
                </a:xfrm>
                <a:custGeom>
                  <a:avLst/>
                  <a:gdLst/>
                  <a:ahLst/>
                  <a:cxnLst>
                    <a:cxn ang="0">
                      <a:pos x="4" y="77"/>
                    </a:cxn>
                    <a:cxn ang="0">
                      <a:pos x="67" y="0"/>
                    </a:cxn>
                    <a:cxn ang="0">
                      <a:pos x="67" y="0"/>
                    </a:cxn>
                    <a:cxn ang="0">
                      <a:pos x="67" y="0"/>
                    </a:cxn>
                    <a:cxn ang="0">
                      <a:pos x="67" y="0"/>
                    </a:cxn>
                    <a:cxn ang="0">
                      <a:pos x="67" y="0"/>
                    </a:cxn>
                    <a:cxn ang="0">
                      <a:pos x="67" y="1"/>
                    </a:cxn>
                    <a:cxn ang="0">
                      <a:pos x="67" y="1"/>
                    </a:cxn>
                    <a:cxn ang="0">
                      <a:pos x="67" y="1"/>
                    </a:cxn>
                    <a:cxn ang="0">
                      <a:pos x="67" y="1"/>
                    </a:cxn>
                    <a:cxn ang="0">
                      <a:pos x="67" y="1"/>
                    </a:cxn>
                    <a:cxn ang="0">
                      <a:pos x="67" y="1"/>
                    </a:cxn>
                    <a:cxn ang="0">
                      <a:pos x="67" y="3"/>
                    </a:cxn>
                    <a:cxn ang="0">
                      <a:pos x="67" y="3"/>
                    </a:cxn>
                    <a:cxn ang="0">
                      <a:pos x="67" y="3"/>
                    </a:cxn>
                    <a:cxn ang="0">
                      <a:pos x="67" y="3"/>
                    </a:cxn>
                    <a:cxn ang="0">
                      <a:pos x="66" y="3"/>
                    </a:cxn>
                    <a:cxn ang="0">
                      <a:pos x="66" y="3"/>
                    </a:cxn>
                    <a:cxn ang="0">
                      <a:pos x="0" y="88"/>
                    </a:cxn>
                    <a:cxn ang="0">
                      <a:pos x="0" y="86"/>
                    </a:cxn>
                    <a:cxn ang="0">
                      <a:pos x="0" y="86"/>
                    </a:cxn>
                    <a:cxn ang="0">
                      <a:pos x="0" y="85"/>
                    </a:cxn>
                    <a:cxn ang="0">
                      <a:pos x="1" y="85"/>
                    </a:cxn>
                    <a:cxn ang="0">
                      <a:pos x="1" y="84"/>
                    </a:cxn>
                    <a:cxn ang="0">
                      <a:pos x="1" y="84"/>
                    </a:cxn>
                    <a:cxn ang="0">
                      <a:pos x="1" y="82"/>
                    </a:cxn>
                    <a:cxn ang="0">
                      <a:pos x="1" y="82"/>
                    </a:cxn>
                    <a:cxn ang="0">
                      <a:pos x="1" y="82"/>
                    </a:cxn>
                    <a:cxn ang="0">
                      <a:pos x="3" y="81"/>
                    </a:cxn>
                    <a:cxn ang="0">
                      <a:pos x="3" y="81"/>
                    </a:cxn>
                    <a:cxn ang="0">
                      <a:pos x="3" y="80"/>
                    </a:cxn>
                    <a:cxn ang="0">
                      <a:pos x="3" y="80"/>
                    </a:cxn>
                    <a:cxn ang="0">
                      <a:pos x="3" y="78"/>
                    </a:cxn>
                    <a:cxn ang="0">
                      <a:pos x="3" y="78"/>
                    </a:cxn>
                    <a:cxn ang="0">
                      <a:pos x="4" y="77"/>
                    </a:cxn>
                  </a:cxnLst>
                  <a:rect l="0" t="0" r="r" b="b"/>
                  <a:pathLst>
                    <a:path w="67" h="88">
                      <a:moveTo>
                        <a:pt x="4" y="77"/>
                      </a:moveTo>
                      <a:lnTo>
                        <a:pt x="67" y="0"/>
                      </a:lnTo>
                      <a:lnTo>
                        <a:pt x="67" y="0"/>
                      </a:lnTo>
                      <a:lnTo>
                        <a:pt x="67" y="0"/>
                      </a:lnTo>
                      <a:lnTo>
                        <a:pt x="67" y="0"/>
                      </a:lnTo>
                      <a:lnTo>
                        <a:pt x="67" y="0"/>
                      </a:lnTo>
                      <a:lnTo>
                        <a:pt x="67" y="1"/>
                      </a:lnTo>
                      <a:lnTo>
                        <a:pt x="67" y="1"/>
                      </a:lnTo>
                      <a:lnTo>
                        <a:pt x="67" y="1"/>
                      </a:lnTo>
                      <a:lnTo>
                        <a:pt x="67" y="1"/>
                      </a:lnTo>
                      <a:lnTo>
                        <a:pt x="67" y="1"/>
                      </a:lnTo>
                      <a:lnTo>
                        <a:pt x="67" y="1"/>
                      </a:lnTo>
                      <a:lnTo>
                        <a:pt x="67" y="3"/>
                      </a:lnTo>
                      <a:lnTo>
                        <a:pt x="67" y="3"/>
                      </a:lnTo>
                      <a:lnTo>
                        <a:pt x="67" y="3"/>
                      </a:lnTo>
                      <a:lnTo>
                        <a:pt x="67" y="3"/>
                      </a:lnTo>
                      <a:lnTo>
                        <a:pt x="66" y="3"/>
                      </a:lnTo>
                      <a:lnTo>
                        <a:pt x="66" y="3"/>
                      </a:lnTo>
                      <a:lnTo>
                        <a:pt x="0" y="88"/>
                      </a:lnTo>
                      <a:lnTo>
                        <a:pt x="0" y="86"/>
                      </a:lnTo>
                      <a:lnTo>
                        <a:pt x="0" y="86"/>
                      </a:lnTo>
                      <a:lnTo>
                        <a:pt x="0" y="85"/>
                      </a:lnTo>
                      <a:lnTo>
                        <a:pt x="1" y="85"/>
                      </a:lnTo>
                      <a:lnTo>
                        <a:pt x="1" y="84"/>
                      </a:lnTo>
                      <a:lnTo>
                        <a:pt x="1" y="84"/>
                      </a:lnTo>
                      <a:lnTo>
                        <a:pt x="1" y="82"/>
                      </a:lnTo>
                      <a:lnTo>
                        <a:pt x="1" y="82"/>
                      </a:lnTo>
                      <a:lnTo>
                        <a:pt x="1" y="82"/>
                      </a:lnTo>
                      <a:lnTo>
                        <a:pt x="3" y="81"/>
                      </a:lnTo>
                      <a:lnTo>
                        <a:pt x="3" y="81"/>
                      </a:lnTo>
                      <a:lnTo>
                        <a:pt x="3" y="80"/>
                      </a:lnTo>
                      <a:lnTo>
                        <a:pt x="3" y="80"/>
                      </a:lnTo>
                      <a:lnTo>
                        <a:pt x="3" y="78"/>
                      </a:lnTo>
                      <a:lnTo>
                        <a:pt x="3" y="78"/>
                      </a:lnTo>
                      <a:lnTo>
                        <a:pt x="4" y="77"/>
                      </a:lnTo>
                      <a:close/>
                    </a:path>
                  </a:pathLst>
                </a:custGeom>
                <a:solidFill>
                  <a:srgbClr val="969696"/>
                </a:solidFill>
                <a:ln w="9525">
                  <a:noFill/>
                  <a:round/>
                  <a:headEnd/>
                  <a:tailEnd/>
                </a:ln>
              </p:spPr>
              <p:txBody>
                <a:bodyPr/>
                <a:lstStyle/>
                <a:p>
                  <a:endParaRPr lang="pl-PL">
                    <a:latin typeface="+mn-lt"/>
                  </a:endParaRPr>
                </a:p>
              </p:txBody>
            </p:sp>
            <p:sp>
              <p:nvSpPr>
                <p:cNvPr id="136602" name="Freeform 410"/>
                <p:cNvSpPr>
                  <a:spLocks/>
                </p:cNvSpPr>
                <p:nvPr/>
              </p:nvSpPr>
              <p:spPr bwMode="auto">
                <a:xfrm>
                  <a:off x="4648" y="1779"/>
                  <a:ext cx="67" cy="86"/>
                </a:xfrm>
                <a:custGeom>
                  <a:avLst/>
                  <a:gdLst/>
                  <a:ahLst/>
                  <a:cxnLst>
                    <a:cxn ang="0">
                      <a:pos x="1" y="85"/>
                    </a:cxn>
                    <a:cxn ang="0">
                      <a:pos x="67" y="0"/>
                    </a:cxn>
                    <a:cxn ang="0">
                      <a:pos x="67" y="0"/>
                    </a:cxn>
                    <a:cxn ang="0">
                      <a:pos x="67" y="0"/>
                    </a:cxn>
                    <a:cxn ang="0">
                      <a:pos x="67" y="0"/>
                    </a:cxn>
                    <a:cxn ang="0">
                      <a:pos x="67" y="0"/>
                    </a:cxn>
                    <a:cxn ang="0">
                      <a:pos x="67" y="0"/>
                    </a:cxn>
                    <a:cxn ang="0">
                      <a:pos x="67" y="1"/>
                    </a:cxn>
                    <a:cxn ang="0">
                      <a:pos x="67" y="1"/>
                    </a:cxn>
                    <a:cxn ang="0">
                      <a:pos x="67" y="1"/>
                    </a:cxn>
                    <a:cxn ang="0">
                      <a:pos x="67" y="1"/>
                    </a:cxn>
                    <a:cxn ang="0">
                      <a:pos x="67" y="1"/>
                    </a:cxn>
                    <a:cxn ang="0">
                      <a:pos x="67" y="1"/>
                    </a:cxn>
                    <a:cxn ang="0">
                      <a:pos x="67" y="1"/>
                    </a:cxn>
                    <a:cxn ang="0">
                      <a:pos x="67" y="1"/>
                    </a:cxn>
                    <a:cxn ang="0">
                      <a:pos x="67" y="1"/>
                    </a:cxn>
                    <a:cxn ang="0">
                      <a:pos x="67" y="1"/>
                    </a:cxn>
                    <a:cxn ang="0">
                      <a:pos x="67" y="1"/>
                    </a:cxn>
                    <a:cxn ang="0">
                      <a:pos x="0" y="86"/>
                    </a:cxn>
                    <a:cxn ang="0">
                      <a:pos x="0" y="86"/>
                    </a:cxn>
                    <a:cxn ang="0">
                      <a:pos x="0" y="86"/>
                    </a:cxn>
                    <a:cxn ang="0">
                      <a:pos x="0" y="86"/>
                    </a:cxn>
                    <a:cxn ang="0">
                      <a:pos x="0" y="85"/>
                    </a:cxn>
                    <a:cxn ang="0">
                      <a:pos x="0" y="85"/>
                    </a:cxn>
                    <a:cxn ang="0">
                      <a:pos x="0" y="85"/>
                    </a:cxn>
                    <a:cxn ang="0">
                      <a:pos x="0" y="85"/>
                    </a:cxn>
                    <a:cxn ang="0">
                      <a:pos x="0" y="85"/>
                    </a:cxn>
                    <a:cxn ang="0">
                      <a:pos x="0" y="85"/>
                    </a:cxn>
                    <a:cxn ang="0">
                      <a:pos x="0" y="85"/>
                    </a:cxn>
                    <a:cxn ang="0">
                      <a:pos x="0" y="85"/>
                    </a:cxn>
                    <a:cxn ang="0">
                      <a:pos x="0" y="85"/>
                    </a:cxn>
                    <a:cxn ang="0">
                      <a:pos x="0" y="85"/>
                    </a:cxn>
                    <a:cxn ang="0">
                      <a:pos x="1" y="85"/>
                    </a:cxn>
                    <a:cxn ang="0">
                      <a:pos x="1" y="85"/>
                    </a:cxn>
                    <a:cxn ang="0">
                      <a:pos x="1" y="85"/>
                    </a:cxn>
                  </a:cxnLst>
                  <a:rect l="0" t="0" r="r" b="b"/>
                  <a:pathLst>
                    <a:path w="67" h="86">
                      <a:moveTo>
                        <a:pt x="1" y="85"/>
                      </a:moveTo>
                      <a:lnTo>
                        <a:pt x="67" y="0"/>
                      </a:lnTo>
                      <a:lnTo>
                        <a:pt x="67" y="0"/>
                      </a:lnTo>
                      <a:lnTo>
                        <a:pt x="67" y="0"/>
                      </a:lnTo>
                      <a:lnTo>
                        <a:pt x="67" y="0"/>
                      </a:lnTo>
                      <a:lnTo>
                        <a:pt x="67" y="0"/>
                      </a:lnTo>
                      <a:lnTo>
                        <a:pt x="67" y="0"/>
                      </a:lnTo>
                      <a:lnTo>
                        <a:pt x="67" y="1"/>
                      </a:lnTo>
                      <a:lnTo>
                        <a:pt x="67" y="1"/>
                      </a:lnTo>
                      <a:lnTo>
                        <a:pt x="67" y="1"/>
                      </a:lnTo>
                      <a:lnTo>
                        <a:pt x="67" y="1"/>
                      </a:lnTo>
                      <a:lnTo>
                        <a:pt x="67" y="1"/>
                      </a:lnTo>
                      <a:lnTo>
                        <a:pt x="67" y="1"/>
                      </a:lnTo>
                      <a:lnTo>
                        <a:pt x="67" y="1"/>
                      </a:lnTo>
                      <a:lnTo>
                        <a:pt x="67" y="1"/>
                      </a:lnTo>
                      <a:lnTo>
                        <a:pt x="67" y="1"/>
                      </a:lnTo>
                      <a:lnTo>
                        <a:pt x="67" y="1"/>
                      </a:lnTo>
                      <a:lnTo>
                        <a:pt x="67" y="1"/>
                      </a:lnTo>
                      <a:lnTo>
                        <a:pt x="0" y="86"/>
                      </a:lnTo>
                      <a:lnTo>
                        <a:pt x="0" y="86"/>
                      </a:lnTo>
                      <a:lnTo>
                        <a:pt x="0" y="86"/>
                      </a:lnTo>
                      <a:lnTo>
                        <a:pt x="0" y="86"/>
                      </a:lnTo>
                      <a:lnTo>
                        <a:pt x="0" y="85"/>
                      </a:lnTo>
                      <a:lnTo>
                        <a:pt x="0" y="85"/>
                      </a:lnTo>
                      <a:lnTo>
                        <a:pt x="0" y="85"/>
                      </a:lnTo>
                      <a:lnTo>
                        <a:pt x="0" y="85"/>
                      </a:lnTo>
                      <a:lnTo>
                        <a:pt x="0" y="85"/>
                      </a:lnTo>
                      <a:lnTo>
                        <a:pt x="0" y="85"/>
                      </a:lnTo>
                      <a:lnTo>
                        <a:pt x="0" y="85"/>
                      </a:lnTo>
                      <a:lnTo>
                        <a:pt x="0" y="85"/>
                      </a:lnTo>
                      <a:lnTo>
                        <a:pt x="0" y="85"/>
                      </a:lnTo>
                      <a:lnTo>
                        <a:pt x="0" y="85"/>
                      </a:lnTo>
                      <a:lnTo>
                        <a:pt x="1" y="85"/>
                      </a:lnTo>
                      <a:lnTo>
                        <a:pt x="1" y="85"/>
                      </a:lnTo>
                      <a:lnTo>
                        <a:pt x="1" y="85"/>
                      </a:lnTo>
                      <a:close/>
                    </a:path>
                  </a:pathLst>
                </a:custGeom>
                <a:solidFill>
                  <a:srgbClr val="858585"/>
                </a:solidFill>
                <a:ln w="9525">
                  <a:noFill/>
                  <a:round/>
                  <a:headEnd/>
                  <a:tailEnd/>
                </a:ln>
              </p:spPr>
              <p:txBody>
                <a:bodyPr/>
                <a:lstStyle/>
                <a:p>
                  <a:endParaRPr lang="pl-PL">
                    <a:latin typeface="+mn-lt"/>
                  </a:endParaRPr>
                </a:p>
              </p:txBody>
            </p:sp>
            <p:sp>
              <p:nvSpPr>
                <p:cNvPr id="136603" name="Freeform 411"/>
                <p:cNvSpPr>
                  <a:spLocks/>
                </p:cNvSpPr>
                <p:nvPr/>
              </p:nvSpPr>
              <p:spPr bwMode="auto">
                <a:xfrm>
                  <a:off x="4520" y="1504"/>
                  <a:ext cx="379" cy="296"/>
                </a:xfrm>
                <a:custGeom>
                  <a:avLst/>
                  <a:gdLst/>
                  <a:ahLst/>
                  <a:cxnLst>
                    <a:cxn ang="0">
                      <a:pos x="0" y="296"/>
                    </a:cxn>
                    <a:cxn ang="0">
                      <a:pos x="375" y="0"/>
                    </a:cxn>
                    <a:cxn ang="0">
                      <a:pos x="375" y="0"/>
                    </a:cxn>
                    <a:cxn ang="0">
                      <a:pos x="375" y="0"/>
                    </a:cxn>
                    <a:cxn ang="0">
                      <a:pos x="375" y="0"/>
                    </a:cxn>
                    <a:cxn ang="0">
                      <a:pos x="375" y="0"/>
                    </a:cxn>
                    <a:cxn ang="0">
                      <a:pos x="376" y="0"/>
                    </a:cxn>
                    <a:cxn ang="0">
                      <a:pos x="376" y="0"/>
                    </a:cxn>
                    <a:cxn ang="0">
                      <a:pos x="376" y="0"/>
                    </a:cxn>
                    <a:cxn ang="0">
                      <a:pos x="378" y="0"/>
                    </a:cxn>
                    <a:cxn ang="0">
                      <a:pos x="378" y="0"/>
                    </a:cxn>
                    <a:cxn ang="0">
                      <a:pos x="378" y="0"/>
                    </a:cxn>
                    <a:cxn ang="0">
                      <a:pos x="378" y="0"/>
                    </a:cxn>
                    <a:cxn ang="0">
                      <a:pos x="378" y="0"/>
                    </a:cxn>
                    <a:cxn ang="0">
                      <a:pos x="379" y="0"/>
                    </a:cxn>
                    <a:cxn ang="0">
                      <a:pos x="379" y="0"/>
                    </a:cxn>
                    <a:cxn ang="0">
                      <a:pos x="379" y="0"/>
                    </a:cxn>
                    <a:cxn ang="0">
                      <a:pos x="379" y="0"/>
                    </a:cxn>
                    <a:cxn ang="0">
                      <a:pos x="5" y="294"/>
                    </a:cxn>
                    <a:cxn ang="0">
                      <a:pos x="4" y="294"/>
                    </a:cxn>
                    <a:cxn ang="0">
                      <a:pos x="4" y="294"/>
                    </a:cxn>
                    <a:cxn ang="0">
                      <a:pos x="4" y="294"/>
                    </a:cxn>
                    <a:cxn ang="0">
                      <a:pos x="4" y="294"/>
                    </a:cxn>
                    <a:cxn ang="0">
                      <a:pos x="2" y="294"/>
                    </a:cxn>
                    <a:cxn ang="0">
                      <a:pos x="2" y="294"/>
                    </a:cxn>
                    <a:cxn ang="0">
                      <a:pos x="2" y="296"/>
                    </a:cxn>
                    <a:cxn ang="0">
                      <a:pos x="2" y="296"/>
                    </a:cxn>
                    <a:cxn ang="0">
                      <a:pos x="1" y="296"/>
                    </a:cxn>
                    <a:cxn ang="0">
                      <a:pos x="1" y="296"/>
                    </a:cxn>
                    <a:cxn ang="0">
                      <a:pos x="1" y="296"/>
                    </a:cxn>
                    <a:cxn ang="0">
                      <a:pos x="1" y="296"/>
                    </a:cxn>
                    <a:cxn ang="0">
                      <a:pos x="0" y="296"/>
                    </a:cxn>
                    <a:cxn ang="0">
                      <a:pos x="0" y="296"/>
                    </a:cxn>
                    <a:cxn ang="0">
                      <a:pos x="0" y="296"/>
                    </a:cxn>
                    <a:cxn ang="0">
                      <a:pos x="0" y="296"/>
                    </a:cxn>
                  </a:cxnLst>
                  <a:rect l="0" t="0" r="r" b="b"/>
                  <a:pathLst>
                    <a:path w="379" h="296">
                      <a:moveTo>
                        <a:pt x="0" y="296"/>
                      </a:moveTo>
                      <a:lnTo>
                        <a:pt x="375" y="0"/>
                      </a:lnTo>
                      <a:lnTo>
                        <a:pt x="375" y="0"/>
                      </a:lnTo>
                      <a:lnTo>
                        <a:pt x="375" y="0"/>
                      </a:lnTo>
                      <a:lnTo>
                        <a:pt x="375" y="0"/>
                      </a:lnTo>
                      <a:lnTo>
                        <a:pt x="375" y="0"/>
                      </a:lnTo>
                      <a:lnTo>
                        <a:pt x="376" y="0"/>
                      </a:lnTo>
                      <a:lnTo>
                        <a:pt x="376" y="0"/>
                      </a:lnTo>
                      <a:lnTo>
                        <a:pt x="376" y="0"/>
                      </a:lnTo>
                      <a:lnTo>
                        <a:pt x="378" y="0"/>
                      </a:lnTo>
                      <a:lnTo>
                        <a:pt x="378" y="0"/>
                      </a:lnTo>
                      <a:lnTo>
                        <a:pt x="378" y="0"/>
                      </a:lnTo>
                      <a:lnTo>
                        <a:pt x="378" y="0"/>
                      </a:lnTo>
                      <a:lnTo>
                        <a:pt x="378" y="0"/>
                      </a:lnTo>
                      <a:lnTo>
                        <a:pt x="379" y="0"/>
                      </a:lnTo>
                      <a:lnTo>
                        <a:pt x="379" y="0"/>
                      </a:lnTo>
                      <a:lnTo>
                        <a:pt x="379" y="0"/>
                      </a:lnTo>
                      <a:lnTo>
                        <a:pt x="379" y="0"/>
                      </a:lnTo>
                      <a:lnTo>
                        <a:pt x="5" y="294"/>
                      </a:lnTo>
                      <a:lnTo>
                        <a:pt x="4" y="294"/>
                      </a:lnTo>
                      <a:lnTo>
                        <a:pt x="4" y="294"/>
                      </a:lnTo>
                      <a:lnTo>
                        <a:pt x="4" y="294"/>
                      </a:lnTo>
                      <a:lnTo>
                        <a:pt x="4" y="294"/>
                      </a:lnTo>
                      <a:lnTo>
                        <a:pt x="2" y="294"/>
                      </a:lnTo>
                      <a:lnTo>
                        <a:pt x="2" y="294"/>
                      </a:lnTo>
                      <a:lnTo>
                        <a:pt x="2" y="296"/>
                      </a:lnTo>
                      <a:lnTo>
                        <a:pt x="2" y="296"/>
                      </a:lnTo>
                      <a:lnTo>
                        <a:pt x="1" y="296"/>
                      </a:lnTo>
                      <a:lnTo>
                        <a:pt x="1" y="296"/>
                      </a:lnTo>
                      <a:lnTo>
                        <a:pt x="1" y="296"/>
                      </a:lnTo>
                      <a:lnTo>
                        <a:pt x="1" y="296"/>
                      </a:lnTo>
                      <a:lnTo>
                        <a:pt x="0" y="296"/>
                      </a:lnTo>
                      <a:lnTo>
                        <a:pt x="0" y="296"/>
                      </a:lnTo>
                      <a:lnTo>
                        <a:pt x="0" y="296"/>
                      </a:lnTo>
                      <a:lnTo>
                        <a:pt x="0" y="296"/>
                      </a:lnTo>
                      <a:close/>
                    </a:path>
                  </a:pathLst>
                </a:custGeom>
                <a:solidFill>
                  <a:srgbClr val="737373"/>
                </a:solidFill>
                <a:ln w="9525">
                  <a:noFill/>
                  <a:round/>
                  <a:headEnd/>
                  <a:tailEnd/>
                </a:ln>
              </p:spPr>
              <p:txBody>
                <a:bodyPr/>
                <a:lstStyle/>
                <a:p>
                  <a:endParaRPr lang="pl-PL">
                    <a:latin typeface="+mn-lt"/>
                  </a:endParaRPr>
                </a:p>
              </p:txBody>
            </p:sp>
            <p:sp>
              <p:nvSpPr>
                <p:cNvPr id="136604" name="Freeform 412"/>
                <p:cNvSpPr>
                  <a:spLocks/>
                </p:cNvSpPr>
                <p:nvPr/>
              </p:nvSpPr>
              <p:spPr bwMode="auto">
                <a:xfrm>
                  <a:off x="4525" y="1501"/>
                  <a:ext cx="381" cy="297"/>
                </a:xfrm>
                <a:custGeom>
                  <a:avLst/>
                  <a:gdLst/>
                  <a:ahLst/>
                  <a:cxnLst>
                    <a:cxn ang="0">
                      <a:pos x="0" y="297"/>
                    </a:cxn>
                    <a:cxn ang="0">
                      <a:pos x="374" y="3"/>
                    </a:cxn>
                    <a:cxn ang="0">
                      <a:pos x="375" y="2"/>
                    </a:cxn>
                    <a:cxn ang="0">
                      <a:pos x="375" y="2"/>
                    </a:cxn>
                    <a:cxn ang="0">
                      <a:pos x="375" y="2"/>
                    </a:cxn>
                    <a:cxn ang="0">
                      <a:pos x="375" y="2"/>
                    </a:cxn>
                    <a:cxn ang="0">
                      <a:pos x="377" y="2"/>
                    </a:cxn>
                    <a:cxn ang="0">
                      <a:pos x="377" y="2"/>
                    </a:cxn>
                    <a:cxn ang="0">
                      <a:pos x="377" y="2"/>
                    </a:cxn>
                    <a:cxn ang="0">
                      <a:pos x="378" y="2"/>
                    </a:cxn>
                    <a:cxn ang="0">
                      <a:pos x="378" y="2"/>
                    </a:cxn>
                    <a:cxn ang="0">
                      <a:pos x="378" y="2"/>
                    </a:cxn>
                    <a:cxn ang="0">
                      <a:pos x="379" y="2"/>
                    </a:cxn>
                    <a:cxn ang="0">
                      <a:pos x="379" y="2"/>
                    </a:cxn>
                    <a:cxn ang="0">
                      <a:pos x="379" y="2"/>
                    </a:cxn>
                    <a:cxn ang="0">
                      <a:pos x="379" y="2"/>
                    </a:cxn>
                    <a:cxn ang="0">
                      <a:pos x="381" y="0"/>
                    </a:cxn>
                    <a:cxn ang="0">
                      <a:pos x="381" y="0"/>
                    </a:cxn>
                    <a:cxn ang="0">
                      <a:pos x="6" y="296"/>
                    </a:cxn>
                    <a:cxn ang="0">
                      <a:pos x="6" y="296"/>
                    </a:cxn>
                    <a:cxn ang="0">
                      <a:pos x="5" y="296"/>
                    </a:cxn>
                    <a:cxn ang="0">
                      <a:pos x="5" y="296"/>
                    </a:cxn>
                    <a:cxn ang="0">
                      <a:pos x="5" y="296"/>
                    </a:cxn>
                    <a:cxn ang="0">
                      <a:pos x="4" y="296"/>
                    </a:cxn>
                    <a:cxn ang="0">
                      <a:pos x="4" y="296"/>
                    </a:cxn>
                    <a:cxn ang="0">
                      <a:pos x="4" y="296"/>
                    </a:cxn>
                    <a:cxn ang="0">
                      <a:pos x="2" y="296"/>
                    </a:cxn>
                    <a:cxn ang="0">
                      <a:pos x="2" y="297"/>
                    </a:cxn>
                    <a:cxn ang="0">
                      <a:pos x="2" y="297"/>
                    </a:cxn>
                    <a:cxn ang="0">
                      <a:pos x="1" y="297"/>
                    </a:cxn>
                    <a:cxn ang="0">
                      <a:pos x="1" y="297"/>
                    </a:cxn>
                    <a:cxn ang="0">
                      <a:pos x="1" y="297"/>
                    </a:cxn>
                    <a:cxn ang="0">
                      <a:pos x="0" y="297"/>
                    </a:cxn>
                    <a:cxn ang="0">
                      <a:pos x="0" y="297"/>
                    </a:cxn>
                    <a:cxn ang="0">
                      <a:pos x="0" y="297"/>
                    </a:cxn>
                  </a:cxnLst>
                  <a:rect l="0" t="0" r="r" b="b"/>
                  <a:pathLst>
                    <a:path w="381" h="297">
                      <a:moveTo>
                        <a:pt x="0" y="297"/>
                      </a:moveTo>
                      <a:lnTo>
                        <a:pt x="374" y="3"/>
                      </a:lnTo>
                      <a:lnTo>
                        <a:pt x="375" y="2"/>
                      </a:lnTo>
                      <a:lnTo>
                        <a:pt x="375" y="2"/>
                      </a:lnTo>
                      <a:lnTo>
                        <a:pt x="375" y="2"/>
                      </a:lnTo>
                      <a:lnTo>
                        <a:pt x="375" y="2"/>
                      </a:lnTo>
                      <a:lnTo>
                        <a:pt x="377" y="2"/>
                      </a:lnTo>
                      <a:lnTo>
                        <a:pt x="377" y="2"/>
                      </a:lnTo>
                      <a:lnTo>
                        <a:pt x="377" y="2"/>
                      </a:lnTo>
                      <a:lnTo>
                        <a:pt x="378" y="2"/>
                      </a:lnTo>
                      <a:lnTo>
                        <a:pt x="378" y="2"/>
                      </a:lnTo>
                      <a:lnTo>
                        <a:pt x="378" y="2"/>
                      </a:lnTo>
                      <a:lnTo>
                        <a:pt x="379" y="2"/>
                      </a:lnTo>
                      <a:lnTo>
                        <a:pt x="379" y="2"/>
                      </a:lnTo>
                      <a:lnTo>
                        <a:pt x="379" y="2"/>
                      </a:lnTo>
                      <a:lnTo>
                        <a:pt x="379" y="2"/>
                      </a:lnTo>
                      <a:lnTo>
                        <a:pt x="381" y="0"/>
                      </a:lnTo>
                      <a:lnTo>
                        <a:pt x="381" y="0"/>
                      </a:lnTo>
                      <a:lnTo>
                        <a:pt x="6" y="296"/>
                      </a:lnTo>
                      <a:lnTo>
                        <a:pt x="6" y="296"/>
                      </a:lnTo>
                      <a:lnTo>
                        <a:pt x="5" y="296"/>
                      </a:lnTo>
                      <a:lnTo>
                        <a:pt x="5" y="296"/>
                      </a:lnTo>
                      <a:lnTo>
                        <a:pt x="5" y="296"/>
                      </a:lnTo>
                      <a:lnTo>
                        <a:pt x="4" y="296"/>
                      </a:lnTo>
                      <a:lnTo>
                        <a:pt x="4" y="296"/>
                      </a:lnTo>
                      <a:lnTo>
                        <a:pt x="4" y="296"/>
                      </a:lnTo>
                      <a:lnTo>
                        <a:pt x="2" y="296"/>
                      </a:lnTo>
                      <a:lnTo>
                        <a:pt x="2" y="297"/>
                      </a:lnTo>
                      <a:lnTo>
                        <a:pt x="2" y="297"/>
                      </a:lnTo>
                      <a:lnTo>
                        <a:pt x="1" y="297"/>
                      </a:lnTo>
                      <a:lnTo>
                        <a:pt x="1" y="297"/>
                      </a:lnTo>
                      <a:lnTo>
                        <a:pt x="1" y="297"/>
                      </a:lnTo>
                      <a:lnTo>
                        <a:pt x="0" y="297"/>
                      </a:lnTo>
                      <a:lnTo>
                        <a:pt x="0" y="297"/>
                      </a:lnTo>
                      <a:lnTo>
                        <a:pt x="0" y="297"/>
                      </a:lnTo>
                      <a:close/>
                    </a:path>
                  </a:pathLst>
                </a:custGeom>
                <a:solidFill>
                  <a:srgbClr val="858585"/>
                </a:solidFill>
                <a:ln w="9525">
                  <a:noFill/>
                  <a:round/>
                  <a:headEnd/>
                  <a:tailEnd/>
                </a:ln>
              </p:spPr>
              <p:txBody>
                <a:bodyPr/>
                <a:lstStyle/>
                <a:p>
                  <a:endParaRPr lang="pl-PL">
                    <a:latin typeface="+mn-lt"/>
                  </a:endParaRPr>
                </a:p>
              </p:txBody>
            </p:sp>
            <p:sp>
              <p:nvSpPr>
                <p:cNvPr id="136605" name="Freeform 413"/>
                <p:cNvSpPr>
                  <a:spLocks/>
                </p:cNvSpPr>
                <p:nvPr/>
              </p:nvSpPr>
              <p:spPr bwMode="auto">
                <a:xfrm>
                  <a:off x="4531" y="1501"/>
                  <a:ext cx="381" cy="296"/>
                </a:xfrm>
                <a:custGeom>
                  <a:avLst/>
                  <a:gdLst/>
                  <a:ahLst/>
                  <a:cxnLst>
                    <a:cxn ang="0">
                      <a:pos x="0" y="296"/>
                    </a:cxn>
                    <a:cxn ang="0">
                      <a:pos x="375" y="0"/>
                    </a:cxn>
                    <a:cxn ang="0">
                      <a:pos x="376" y="0"/>
                    </a:cxn>
                    <a:cxn ang="0">
                      <a:pos x="376" y="0"/>
                    </a:cxn>
                    <a:cxn ang="0">
                      <a:pos x="376" y="0"/>
                    </a:cxn>
                    <a:cxn ang="0">
                      <a:pos x="377" y="0"/>
                    </a:cxn>
                    <a:cxn ang="0">
                      <a:pos x="377" y="0"/>
                    </a:cxn>
                    <a:cxn ang="0">
                      <a:pos x="377" y="0"/>
                    </a:cxn>
                    <a:cxn ang="0">
                      <a:pos x="377" y="0"/>
                    </a:cxn>
                    <a:cxn ang="0">
                      <a:pos x="377" y="0"/>
                    </a:cxn>
                    <a:cxn ang="0">
                      <a:pos x="378" y="0"/>
                    </a:cxn>
                    <a:cxn ang="0">
                      <a:pos x="378" y="0"/>
                    </a:cxn>
                    <a:cxn ang="0">
                      <a:pos x="380" y="0"/>
                    </a:cxn>
                    <a:cxn ang="0">
                      <a:pos x="380" y="0"/>
                    </a:cxn>
                    <a:cxn ang="0">
                      <a:pos x="380" y="0"/>
                    </a:cxn>
                    <a:cxn ang="0">
                      <a:pos x="381" y="0"/>
                    </a:cxn>
                    <a:cxn ang="0">
                      <a:pos x="381" y="0"/>
                    </a:cxn>
                    <a:cxn ang="0">
                      <a:pos x="381" y="0"/>
                    </a:cxn>
                    <a:cxn ang="0">
                      <a:pos x="7" y="296"/>
                    </a:cxn>
                    <a:cxn ang="0">
                      <a:pos x="7" y="296"/>
                    </a:cxn>
                    <a:cxn ang="0">
                      <a:pos x="6" y="296"/>
                    </a:cxn>
                    <a:cxn ang="0">
                      <a:pos x="6" y="296"/>
                    </a:cxn>
                    <a:cxn ang="0">
                      <a:pos x="6" y="296"/>
                    </a:cxn>
                    <a:cxn ang="0">
                      <a:pos x="6" y="296"/>
                    </a:cxn>
                    <a:cxn ang="0">
                      <a:pos x="4" y="296"/>
                    </a:cxn>
                    <a:cxn ang="0">
                      <a:pos x="4" y="296"/>
                    </a:cxn>
                    <a:cxn ang="0">
                      <a:pos x="4" y="296"/>
                    </a:cxn>
                    <a:cxn ang="0">
                      <a:pos x="3" y="296"/>
                    </a:cxn>
                    <a:cxn ang="0">
                      <a:pos x="3" y="296"/>
                    </a:cxn>
                    <a:cxn ang="0">
                      <a:pos x="2" y="296"/>
                    </a:cxn>
                    <a:cxn ang="0">
                      <a:pos x="2" y="296"/>
                    </a:cxn>
                    <a:cxn ang="0">
                      <a:pos x="2" y="296"/>
                    </a:cxn>
                    <a:cxn ang="0">
                      <a:pos x="2" y="296"/>
                    </a:cxn>
                    <a:cxn ang="0">
                      <a:pos x="0" y="296"/>
                    </a:cxn>
                    <a:cxn ang="0">
                      <a:pos x="0" y="296"/>
                    </a:cxn>
                  </a:cxnLst>
                  <a:rect l="0" t="0" r="r" b="b"/>
                  <a:pathLst>
                    <a:path w="381" h="296">
                      <a:moveTo>
                        <a:pt x="0" y="296"/>
                      </a:moveTo>
                      <a:lnTo>
                        <a:pt x="375" y="0"/>
                      </a:lnTo>
                      <a:lnTo>
                        <a:pt x="376" y="0"/>
                      </a:lnTo>
                      <a:lnTo>
                        <a:pt x="376" y="0"/>
                      </a:lnTo>
                      <a:lnTo>
                        <a:pt x="376" y="0"/>
                      </a:lnTo>
                      <a:lnTo>
                        <a:pt x="377" y="0"/>
                      </a:lnTo>
                      <a:lnTo>
                        <a:pt x="377" y="0"/>
                      </a:lnTo>
                      <a:lnTo>
                        <a:pt x="377" y="0"/>
                      </a:lnTo>
                      <a:lnTo>
                        <a:pt x="377" y="0"/>
                      </a:lnTo>
                      <a:lnTo>
                        <a:pt x="377" y="0"/>
                      </a:lnTo>
                      <a:lnTo>
                        <a:pt x="378" y="0"/>
                      </a:lnTo>
                      <a:lnTo>
                        <a:pt x="378" y="0"/>
                      </a:lnTo>
                      <a:lnTo>
                        <a:pt x="380" y="0"/>
                      </a:lnTo>
                      <a:lnTo>
                        <a:pt x="380" y="0"/>
                      </a:lnTo>
                      <a:lnTo>
                        <a:pt x="380" y="0"/>
                      </a:lnTo>
                      <a:lnTo>
                        <a:pt x="381" y="0"/>
                      </a:lnTo>
                      <a:lnTo>
                        <a:pt x="381" y="0"/>
                      </a:lnTo>
                      <a:lnTo>
                        <a:pt x="381" y="0"/>
                      </a:lnTo>
                      <a:lnTo>
                        <a:pt x="7" y="296"/>
                      </a:lnTo>
                      <a:lnTo>
                        <a:pt x="7" y="296"/>
                      </a:lnTo>
                      <a:lnTo>
                        <a:pt x="6" y="296"/>
                      </a:lnTo>
                      <a:lnTo>
                        <a:pt x="6" y="296"/>
                      </a:lnTo>
                      <a:lnTo>
                        <a:pt x="6" y="296"/>
                      </a:lnTo>
                      <a:lnTo>
                        <a:pt x="6" y="296"/>
                      </a:lnTo>
                      <a:lnTo>
                        <a:pt x="4" y="296"/>
                      </a:lnTo>
                      <a:lnTo>
                        <a:pt x="4" y="296"/>
                      </a:lnTo>
                      <a:lnTo>
                        <a:pt x="4" y="296"/>
                      </a:lnTo>
                      <a:lnTo>
                        <a:pt x="3" y="296"/>
                      </a:lnTo>
                      <a:lnTo>
                        <a:pt x="3" y="296"/>
                      </a:lnTo>
                      <a:lnTo>
                        <a:pt x="2" y="296"/>
                      </a:lnTo>
                      <a:lnTo>
                        <a:pt x="2" y="296"/>
                      </a:lnTo>
                      <a:lnTo>
                        <a:pt x="2" y="296"/>
                      </a:lnTo>
                      <a:lnTo>
                        <a:pt x="2" y="296"/>
                      </a:lnTo>
                      <a:lnTo>
                        <a:pt x="0" y="296"/>
                      </a:lnTo>
                      <a:lnTo>
                        <a:pt x="0" y="296"/>
                      </a:lnTo>
                      <a:close/>
                    </a:path>
                  </a:pathLst>
                </a:custGeom>
                <a:solidFill>
                  <a:srgbClr val="969696"/>
                </a:solidFill>
                <a:ln w="9525">
                  <a:noFill/>
                  <a:round/>
                  <a:headEnd/>
                  <a:tailEnd/>
                </a:ln>
              </p:spPr>
              <p:txBody>
                <a:bodyPr/>
                <a:lstStyle/>
                <a:p>
                  <a:endParaRPr lang="pl-PL">
                    <a:latin typeface="+mn-lt"/>
                  </a:endParaRPr>
                </a:p>
              </p:txBody>
            </p:sp>
            <p:sp>
              <p:nvSpPr>
                <p:cNvPr id="136606" name="Freeform 414"/>
                <p:cNvSpPr>
                  <a:spLocks/>
                </p:cNvSpPr>
                <p:nvPr/>
              </p:nvSpPr>
              <p:spPr bwMode="auto">
                <a:xfrm>
                  <a:off x="4538" y="1501"/>
                  <a:ext cx="382" cy="296"/>
                </a:xfrm>
                <a:custGeom>
                  <a:avLst/>
                  <a:gdLst/>
                  <a:ahLst/>
                  <a:cxnLst>
                    <a:cxn ang="0">
                      <a:pos x="0" y="296"/>
                    </a:cxn>
                    <a:cxn ang="0">
                      <a:pos x="374" y="0"/>
                    </a:cxn>
                    <a:cxn ang="0">
                      <a:pos x="375" y="0"/>
                    </a:cxn>
                    <a:cxn ang="0">
                      <a:pos x="375" y="0"/>
                    </a:cxn>
                    <a:cxn ang="0">
                      <a:pos x="375" y="0"/>
                    </a:cxn>
                    <a:cxn ang="0">
                      <a:pos x="375" y="0"/>
                    </a:cxn>
                    <a:cxn ang="0">
                      <a:pos x="377" y="0"/>
                    </a:cxn>
                    <a:cxn ang="0">
                      <a:pos x="377" y="0"/>
                    </a:cxn>
                    <a:cxn ang="0">
                      <a:pos x="377" y="0"/>
                    </a:cxn>
                    <a:cxn ang="0">
                      <a:pos x="378" y="0"/>
                    </a:cxn>
                    <a:cxn ang="0">
                      <a:pos x="378" y="0"/>
                    </a:cxn>
                    <a:cxn ang="0">
                      <a:pos x="378" y="0"/>
                    </a:cxn>
                    <a:cxn ang="0">
                      <a:pos x="379" y="0"/>
                    </a:cxn>
                    <a:cxn ang="0">
                      <a:pos x="379" y="0"/>
                    </a:cxn>
                    <a:cxn ang="0">
                      <a:pos x="381" y="0"/>
                    </a:cxn>
                    <a:cxn ang="0">
                      <a:pos x="381" y="0"/>
                    </a:cxn>
                    <a:cxn ang="0">
                      <a:pos x="381" y="0"/>
                    </a:cxn>
                    <a:cxn ang="0">
                      <a:pos x="382" y="0"/>
                    </a:cxn>
                    <a:cxn ang="0">
                      <a:pos x="8" y="296"/>
                    </a:cxn>
                    <a:cxn ang="0">
                      <a:pos x="6" y="296"/>
                    </a:cxn>
                    <a:cxn ang="0">
                      <a:pos x="6" y="296"/>
                    </a:cxn>
                    <a:cxn ang="0">
                      <a:pos x="6" y="296"/>
                    </a:cxn>
                    <a:cxn ang="0">
                      <a:pos x="5" y="296"/>
                    </a:cxn>
                    <a:cxn ang="0">
                      <a:pos x="5" y="296"/>
                    </a:cxn>
                    <a:cxn ang="0">
                      <a:pos x="5" y="296"/>
                    </a:cxn>
                    <a:cxn ang="0">
                      <a:pos x="4" y="296"/>
                    </a:cxn>
                    <a:cxn ang="0">
                      <a:pos x="4" y="296"/>
                    </a:cxn>
                    <a:cxn ang="0">
                      <a:pos x="4" y="296"/>
                    </a:cxn>
                    <a:cxn ang="0">
                      <a:pos x="3" y="296"/>
                    </a:cxn>
                    <a:cxn ang="0">
                      <a:pos x="3" y="296"/>
                    </a:cxn>
                    <a:cxn ang="0">
                      <a:pos x="3" y="296"/>
                    </a:cxn>
                    <a:cxn ang="0">
                      <a:pos x="1" y="296"/>
                    </a:cxn>
                    <a:cxn ang="0">
                      <a:pos x="1" y="296"/>
                    </a:cxn>
                    <a:cxn ang="0">
                      <a:pos x="0" y="296"/>
                    </a:cxn>
                    <a:cxn ang="0">
                      <a:pos x="0" y="296"/>
                    </a:cxn>
                  </a:cxnLst>
                  <a:rect l="0" t="0" r="r" b="b"/>
                  <a:pathLst>
                    <a:path w="382" h="296">
                      <a:moveTo>
                        <a:pt x="0" y="296"/>
                      </a:moveTo>
                      <a:lnTo>
                        <a:pt x="374" y="0"/>
                      </a:lnTo>
                      <a:lnTo>
                        <a:pt x="375" y="0"/>
                      </a:lnTo>
                      <a:lnTo>
                        <a:pt x="375" y="0"/>
                      </a:lnTo>
                      <a:lnTo>
                        <a:pt x="375" y="0"/>
                      </a:lnTo>
                      <a:lnTo>
                        <a:pt x="375" y="0"/>
                      </a:lnTo>
                      <a:lnTo>
                        <a:pt x="377" y="0"/>
                      </a:lnTo>
                      <a:lnTo>
                        <a:pt x="377" y="0"/>
                      </a:lnTo>
                      <a:lnTo>
                        <a:pt x="377" y="0"/>
                      </a:lnTo>
                      <a:lnTo>
                        <a:pt x="378" y="0"/>
                      </a:lnTo>
                      <a:lnTo>
                        <a:pt x="378" y="0"/>
                      </a:lnTo>
                      <a:lnTo>
                        <a:pt x="378" y="0"/>
                      </a:lnTo>
                      <a:lnTo>
                        <a:pt x="379" y="0"/>
                      </a:lnTo>
                      <a:lnTo>
                        <a:pt x="379" y="0"/>
                      </a:lnTo>
                      <a:lnTo>
                        <a:pt x="381" y="0"/>
                      </a:lnTo>
                      <a:lnTo>
                        <a:pt x="381" y="0"/>
                      </a:lnTo>
                      <a:lnTo>
                        <a:pt x="381" y="0"/>
                      </a:lnTo>
                      <a:lnTo>
                        <a:pt x="382" y="0"/>
                      </a:lnTo>
                      <a:lnTo>
                        <a:pt x="8" y="296"/>
                      </a:lnTo>
                      <a:lnTo>
                        <a:pt x="6" y="296"/>
                      </a:lnTo>
                      <a:lnTo>
                        <a:pt x="6" y="296"/>
                      </a:lnTo>
                      <a:lnTo>
                        <a:pt x="6" y="296"/>
                      </a:lnTo>
                      <a:lnTo>
                        <a:pt x="5" y="296"/>
                      </a:lnTo>
                      <a:lnTo>
                        <a:pt x="5" y="296"/>
                      </a:lnTo>
                      <a:lnTo>
                        <a:pt x="5" y="296"/>
                      </a:lnTo>
                      <a:lnTo>
                        <a:pt x="4" y="296"/>
                      </a:lnTo>
                      <a:lnTo>
                        <a:pt x="4" y="296"/>
                      </a:lnTo>
                      <a:lnTo>
                        <a:pt x="4" y="296"/>
                      </a:lnTo>
                      <a:lnTo>
                        <a:pt x="3" y="296"/>
                      </a:lnTo>
                      <a:lnTo>
                        <a:pt x="3" y="296"/>
                      </a:lnTo>
                      <a:lnTo>
                        <a:pt x="3" y="296"/>
                      </a:lnTo>
                      <a:lnTo>
                        <a:pt x="1" y="296"/>
                      </a:lnTo>
                      <a:lnTo>
                        <a:pt x="1" y="296"/>
                      </a:lnTo>
                      <a:lnTo>
                        <a:pt x="0" y="296"/>
                      </a:lnTo>
                      <a:lnTo>
                        <a:pt x="0" y="296"/>
                      </a:lnTo>
                      <a:close/>
                    </a:path>
                  </a:pathLst>
                </a:custGeom>
                <a:solidFill>
                  <a:srgbClr val="A8A8A8"/>
                </a:solidFill>
                <a:ln w="9525">
                  <a:noFill/>
                  <a:round/>
                  <a:headEnd/>
                  <a:tailEnd/>
                </a:ln>
              </p:spPr>
              <p:txBody>
                <a:bodyPr/>
                <a:lstStyle/>
                <a:p>
                  <a:endParaRPr lang="pl-PL">
                    <a:latin typeface="+mn-lt"/>
                  </a:endParaRPr>
                </a:p>
              </p:txBody>
            </p:sp>
            <p:sp>
              <p:nvSpPr>
                <p:cNvPr id="136607" name="Freeform 415"/>
                <p:cNvSpPr>
                  <a:spLocks/>
                </p:cNvSpPr>
                <p:nvPr/>
              </p:nvSpPr>
              <p:spPr bwMode="auto">
                <a:xfrm>
                  <a:off x="4546" y="1501"/>
                  <a:ext cx="380" cy="299"/>
                </a:xfrm>
                <a:custGeom>
                  <a:avLst/>
                  <a:gdLst/>
                  <a:ahLst/>
                  <a:cxnLst>
                    <a:cxn ang="0">
                      <a:pos x="0" y="296"/>
                    </a:cxn>
                    <a:cxn ang="0">
                      <a:pos x="374" y="0"/>
                    </a:cxn>
                    <a:cxn ang="0">
                      <a:pos x="374" y="0"/>
                    </a:cxn>
                    <a:cxn ang="0">
                      <a:pos x="374" y="0"/>
                    </a:cxn>
                    <a:cxn ang="0">
                      <a:pos x="374" y="0"/>
                    </a:cxn>
                    <a:cxn ang="0">
                      <a:pos x="375" y="0"/>
                    </a:cxn>
                    <a:cxn ang="0">
                      <a:pos x="375" y="0"/>
                    </a:cxn>
                    <a:cxn ang="0">
                      <a:pos x="377" y="0"/>
                    </a:cxn>
                    <a:cxn ang="0">
                      <a:pos x="377" y="2"/>
                    </a:cxn>
                    <a:cxn ang="0">
                      <a:pos x="377" y="2"/>
                    </a:cxn>
                    <a:cxn ang="0">
                      <a:pos x="378" y="2"/>
                    </a:cxn>
                    <a:cxn ang="0">
                      <a:pos x="378" y="2"/>
                    </a:cxn>
                    <a:cxn ang="0">
                      <a:pos x="378" y="2"/>
                    </a:cxn>
                    <a:cxn ang="0">
                      <a:pos x="379" y="2"/>
                    </a:cxn>
                    <a:cxn ang="0">
                      <a:pos x="379" y="2"/>
                    </a:cxn>
                    <a:cxn ang="0">
                      <a:pos x="379" y="2"/>
                    </a:cxn>
                    <a:cxn ang="0">
                      <a:pos x="380" y="2"/>
                    </a:cxn>
                    <a:cxn ang="0">
                      <a:pos x="380" y="2"/>
                    </a:cxn>
                    <a:cxn ang="0">
                      <a:pos x="8" y="299"/>
                    </a:cxn>
                    <a:cxn ang="0">
                      <a:pos x="6" y="297"/>
                    </a:cxn>
                    <a:cxn ang="0">
                      <a:pos x="6" y="297"/>
                    </a:cxn>
                    <a:cxn ang="0">
                      <a:pos x="6" y="297"/>
                    </a:cxn>
                    <a:cxn ang="0">
                      <a:pos x="5" y="297"/>
                    </a:cxn>
                    <a:cxn ang="0">
                      <a:pos x="5" y="297"/>
                    </a:cxn>
                    <a:cxn ang="0">
                      <a:pos x="4" y="297"/>
                    </a:cxn>
                    <a:cxn ang="0">
                      <a:pos x="4" y="297"/>
                    </a:cxn>
                    <a:cxn ang="0">
                      <a:pos x="4" y="297"/>
                    </a:cxn>
                    <a:cxn ang="0">
                      <a:pos x="4" y="297"/>
                    </a:cxn>
                    <a:cxn ang="0">
                      <a:pos x="2" y="297"/>
                    </a:cxn>
                    <a:cxn ang="0">
                      <a:pos x="1" y="297"/>
                    </a:cxn>
                    <a:cxn ang="0">
                      <a:pos x="1" y="296"/>
                    </a:cxn>
                    <a:cxn ang="0">
                      <a:pos x="1" y="296"/>
                    </a:cxn>
                    <a:cxn ang="0">
                      <a:pos x="1" y="296"/>
                    </a:cxn>
                    <a:cxn ang="0">
                      <a:pos x="0" y="296"/>
                    </a:cxn>
                    <a:cxn ang="0">
                      <a:pos x="0" y="296"/>
                    </a:cxn>
                  </a:cxnLst>
                  <a:rect l="0" t="0" r="r" b="b"/>
                  <a:pathLst>
                    <a:path w="380" h="299">
                      <a:moveTo>
                        <a:pt x="0" y="296"/>
                      </a:moveTo>
                      <a:lnTo>
                        <a:pt x="374" y="0"/>
                      </a:lnTo>
                      <a:lnTo>
                        <a:pt x="374" y="0"/>
                      </a:lnTo>
                      <a:lnTo>
                        <a:pt x="374" y="0"/>
                      </a:lnTo>
                      <a:lnTo>
                        <a:pt x="374" y="0"/>
                      </a:lnTo>
                      <a:lnTo>
                        <a:pt x="375" y="0"/>
                      </a:lnTo>
                      <a:lnTo>
                        <a:pt x="375" y="0"/>
                      </a:lnTo>
                      <a:lnTo>
                        <a:pt x="377" y="0"/>
                      </a:lnTo>
                      <a:lnTo>
                        <a:pt x="377" y="2"/>
                      </a:lnTo>
                      <a:lnTo>
                        <a:pt x="377" y="2"/>
                      </a:lnTo>
                      <a:lnTo>
                        <a:pt x="378" y="2"/>
                      </a:lnTo>
                      <a:lnTo>
                        <a:pt x="378" y="2"/>
                      </a:lnTo>
                      <a:lnTo>
                        <a:pt x="378" y="2"/>
                      </a:lnTo>
                      <a:lnTo>
                        <a:pt x="379" y="2"/>
                      </a:lnTo>
                      <a:lnTo>
                        <a:pt x="379" y="2"/>
                      </a:lnTo>
                      <a:lnTo>
                        <a:pt x="379" y="2"/>
                      </a:lnTo>
                      <a:lnTo>
                        <a:pt x="380" y="2"/>
                      </a:lnTo>
                      <a:lnTo>
                        <a:pt x="380" y="2"/>
                      </a:lnTo>
                      <a:lnTo>
                        <a:pt x="8" y="299"/>
                      </a:lnTo>
                      <a:lnTo>
                        <a:pt x="6" y="297"/>
                      </a:lnTo>
                      <a:lnTo>
                        <a:pt x="6" y="297"/>
                      </a:lnTo>
                      <a:lnTo>
                        <a:pt x="6" y="297"/>
                      </a:lnTo>
                      <a:lnTo>
                        <a:pt x="5" y="297"/>
                      </a:lnTo>
                      <a:lnTo>
                        <a:pt x="5" y="297"/>
                      </a:lnTo>
                      <a:lnTo>
                        <a:pt x="4" y="297"/>
                      </a:lnTo>
                      <a:lnTo>
                        <a:pt x="4" y="297"/>
                      </a:lnTo>
                      <a:lnTo>
                        <a:pt x="4" y="297"/>
                      </a:lnTo>
                      <a:lnTo>
                        <a:pt x="4" y="297"/>
                      </a:lnTo>
                      <a:lnTo>
                        <a:pt x="2" y="297"/>
                      </a:lnTo>
                      <a:lnTo>
                        <a:pt x="1" y="297"/>
                      </a:lnTo>
                      <a:lnTo>
                        <a:pt x="1" y="296"/>
                      </a:lnTo>
                      <a:lnTo>
                        <a:pt x="1" y="296"/>
                      </a:lnTo>
                      <a:lnTo>
                        <a:pt x="1" y="296"/>
                      </a:lnTo>
                      <a:lnTo>
                        <a:pt x="0" y="296"/>
                      </a:lnTo>
                      <a:lnTo>
                        <a:pt x="0" y="296"/>
                      </a:lnTo>
                      <a:close/>
                    </a:path>
                  </a:pathLst>
                </a:custGeom>
                <a:solidFill>
                  <a:srgbClr val="BABABA"/>
                </a:solidFill>
                <a:ln w="9525">
                  <a:noFill/>
                  <a:round/>
                  <a:headEnd/>
                  <a:tailEnd/>
                </a:ln>
              </p:spPr>
              <p:txBody>
                <a:bodyPr/>
                <a:lstStyle/>
                <a:p>
                  <a:endParaRPr lang="pl-PL">
                    <a:latin typeface="+mn-lt"/>
                  </a:endParaRPr>
                </a:p>
              </p:txBody>
            </p:sp>
            <p:sp>
              <p:nvSpPr>
                <p:cNvPr id="136608" name="Freeform 416"/>
                <p:cNvSpPr>
                  <a:spLocks/>
                </p:cNvSpPr>
                <p:nvPr/>
              </p:nvSpPr>
              <p:spPr bwMode="auto">
                <a:xfrm>
                  <a:off x="4554" y="1503"/>
                  <a:ext cx="382" cy="298"/>
                </a:xfrm>
                <a:custGeom>
                  <a:avLst/>
                  <a:gdLst/>
                  <a:ahLst/>
                  <a:cxnLst>
                    <a:cxn ang="0">
                      <a:pos x="0" y="297"/>
                    </a:cxn>
                    <a:cxn ang="0">
                      <a:pos x="372" y="0"/>
                    </a:cxn>
                    <a:cxn ang="0">
                      <a:pos x="372" y="0"/>
                    </a:cxn>
                    <a:cxn ang="0">
                      <a:pos x="374" y="0"/>
                    </a:cxn>
                    <a:cxn ang="0">
                      <a:pos x="374" y="0"/>
                    </a:cxn>
                    <a:cxn ang="0">
                      <a:pos x="375" y="1"/>
                    </a:cxn>
                    <a:cxn ang="0">
                      <a:pos x="375" y="1"/>
                    </a:cxn>
                    <a:cxn ang="0">
                      <a:pos x="376" y="1"/>
                    </a:cxn>
                    <a:cxn ang="0">
                      <a:pos x="376" y="1"/>
                    </a:cxn>
                    <a:cxn ang="0">
                      <a:pos x="376" y="1"/>
                    </a:cxn>
                    <a:cxn ang="0">
                      <a:pos x="378" y="1"/>
                    </a:cxn>
                    <a:cxn ang="0">
                      <a:pos x="378" y="1"/>
                    </a:cxn>
                    <a:cxn ang="0">
                      <a:pos x="379" y="1"/>
                    </a:cxn>
                    <a:cxn ang="0">
                      <a:pos x="379" y="1"/>
                    </a:cxn>
                    <a:cxn ang="0">
                      <a:pos x="379" y="1"/>
                    </a:cxn>
                    <a:cxn ang="0">
                      <a:pos x="380" y="1"/>
                    </a:cxn>
                    <a:cxn ang="0">
                      <a:pos x="380" y="1"/>
                    </a:cxn>
                    <a:cxn ang="0">
                      <a:pos x="382" y="1"/>
                    </a:cxn>
                    <a:cxn ang="0">
                      <a:pos x="7" y="298"/>
                    </a:cxn>
                    <a:cxn ang="0">
                      <a:pos x="7" y="298"/>
                    </a:cxn>
                    <a:cxn ang="0">
                      <a:pos x="7" y="298"/>
                    </a:cxn>
                    <a:cxn ang="0">
                      <a:pos x="7" y="298"/>
                    </a:cxn>
                    <a:cxn ang="0">
                      <a:pos x="6" y="297"/>
                    </a:cxn>
                    <a:cxn ang="0">
                      <a:pos x="6" y="297"/>
                    </a:cxn>
                    <a:cxn ang="0">
                      <a:pos x="5" y="297"/>
                    </a:cxn>
                    <a:cxn ang="0">
                      <a:pos x="5" y="297"/>
                    </a:cxn>
                    <a:cxn ang="0">
                      <a:pos x="4" y="297"/>
                    </a:cxn>
                    <a:cxn ang="0">
                      <a:pos x="4" y="297"/>
                    </a:cxn>
                    <a:cxn ang="0">
                      <a:pos x="2" y="297"/>
                    </a:cxn>
                    <a:cxn ang="0">
                      <a:pos x="2" y="297"/>
                    </a:cxn>
                    <a:cxn ang="0">
                      <a:pos x="2" y="297"/>
                    </a:cxn>
                    <a:cxn ang="0">
                      <a:pos x="1" y="297"/>
                    </a:cxn>
                    <a:cxn ang="0">
                      <a:pos x="1" y="297"/>
                    </a:cxn>
                    <a:cxn ang="0">
                      <a:pos x="0" y="297"/>
                    </a:cxn>
                    <a:cxn ang="0">
                      <a:pos x="0" y="297"/>
                    </a:cxn>
                  </a:cxnLst>
                  <a:rect l="0" t="0" r="r" b="b"/>
                  <a:pathLst>
                    <a:path w="382" h="298">
                      <a:moveTo>
                        <a:pt x="0" y="297"/>
                      </a:moveTo>
                      <a:lnTo>
                        <a:pt x="372" y="0"/>
                      </a:lnTo>
                      <a:lnTo>
                        <a:pt x="372" y="0"/>
                      </a:lnTo>
                      <a:lnTo>
                        <a:pt x="374" y="0"/>
                      </a:lnTo>
                      <a:lnTo>
                        <a:pt x="374" y="0"/>
                      </a:lnTo>
                      <a:lnTo>
                        <a:pt x="375" y="1"/>
                      </a:lnTo>
                      <a:lnTo>
                        <a:pt x="375" y="1"/>
                      </a:lnTo>
                      <a:lnTo>
                        <a:pt x="376" y="1"/>
                      </a:lnTo>
                      <a:lnTo>
                        <a:pt x="376" y="1"/>
                      </a:lnTo>
                      <a:lnTo>
                        <a:pt x="376" y="1"/>
                      </a:lnTo>
                      <a:lnTo>
                        <a:pt x="378" y="1"/>
                      </a:lnTo>
                      <a:lnTo>
                        <a:pt x="378" y="1"/>
                      </a:lnTo>
                      <a:lnTo>
                        <a:pt x="379" y="1"/>
                      </a:lnTo>
                      <a:lnTo>
                        <a:pt x="379" y="1"/>
                      </a:lnTo>
                      <a:lnTo>
                        <a:pt x="379" y="1"/>
                      </a:lnTo>
                      <a:lnTo>
                        <a:pt x="380" y="1"/>
                      </a:lnTo>
                      <a:lnTo>
                        <a:pt x="380" y="1"/>
                      </a:lnTo>
                      <a:lnTo>
                        <a:pt x="382" y="1"/>
                      </a:lnTo>
                      <a:lnTo>
                        <a:pt x="7" y="298"/>
                      </a:lnTo>
                      <a:lnTo>
                        <a:pt x="7" y="298"/>
                      </a:lnTo>
                      <a:lnTo>
                        <a:pt x="7" y="298"/>
                      </a:lnTo>
                      <a:lnTo>
                        <a:pt x="7" y="298"/>
                      </a:lnTo>
                      <a:lnTo>
                        <a:pt x="6" y="297"/>
                      </a:lnTo>
                      <a:lnTo>
                        <a:pt x="6" y="297"/>
                      </a:lnTo>
                      <a:lnTo>
                        <a:pt x="5" y="297"/>
                      </a:lnTo>
                      <a:lnTo>
                        <a:pt x="5" y="297"/>
                      </a:lnTo>
                      <a:lnTo>
                        <a:pt x="4" y="297"/>
                      </a:lnTo>
                      <a:lnTo>
                        <a:pt x="4" y="297"/>
                      </a:lnTo>
                      <a:lnTo>
                        <a:pt x="2" y="297"/>
                      </a:lnTo>
                      <a:lnTo>
                        <a:pt x="2" y="297"/>
                      </a:lnTo>
                      <a:lnTo>
                        <a:pt x="2" y="297"/>
                      </a:lnTo>
                      <a:lnTo>
                        <a:pt x="1" y="297"/>
                      </a:lnTo>
                      <a:lnTo>
                        <a:pt x="1" y="297"/>
                      </a:lnTo>
                      <a:lnTo>
                        <a:pt x="0" y="297"/>
                      </a:lnTo>
                      <a:lnTo>
                        <a:pt x="0" y="297"/>
                      </a:lnTo>
                      <a:close/>
                    </a:path>
                  </a:pathLst>
                </a:custGeom>
                <a:solidFill>
                  <a:srgbClr val="CCCCCC"/>
                </a:solidFill>
                <a:ln w="9525">
                  <a:noFill/>
                  <a:round/>
                  <a:headEnd/>
                  <a:tailEnd/>
                </a:ln>
              </p:spPr>
              <p:txBody>
                <a:bodyPr/>
                <a:lstStyle/>
                <a:p>
                  <a:endParaRPr lang="pl-PL">
                    <a:latin typeface="+mn-lt"/>
                  </a:endParaRPr>
                </a:p>
              </p:txBody>
            </p:sp>
            <p:sp>
              <p:nvSpPr>
                <p:cNvPr id="136609" name="Freeform 417"/>
                <p:cNvSpPr>
                  <a:spLocks/>
                </p:cNvSpPr>
                <p:nvPr/>
              </p:nvSpPr>
              <p:spPr bwMode="auto">
                <a:xfrm>
                  <a:off x="4561" y="1504"/>
                  <a:ext cx="384" cy="301"/>
                </a:xfrm>
                <a:custGeom>
                  <a:avLst/>
                  <a:gdLst/>
                  <a:ahLst/>
                  <a:cxnLst>
                    <a:cxn ang="0">
                      <a:pos x="0" y="297"/>
                    </a:cxn>
                    <a:cxn ang="0">
                      <a:pos x="375" y="0"/>
                    </a:cxn>
                    <a:cxn ang="0">
                      <a:pos x="375" y="1"/>
                    </a:cxn>
                    <a:cxn ang="0">
                      <a:pos x="376" y="1"/>
                    </a:cxn>
                    <a:cxn ang="0">
                      <a:pos x="376" y="1"/>
                    </a:cxn>
                    <a:cxn ang="0">
                      <a:pos x="377" y="1"/>
                    </a:cxn>
                    <a:cxn ang="0">
                      <a:pos x="377" y="1"/>
                    </a:cxn>
                    <a:cxn ang="0">
                      <a:pos x="379" y="1"/>
                    </a:cxn>
                    <a:cxn ang="0">
                      <a:pos x="379" y="3"/>
                    </a:cxn>
                    <a:cxn ang="0">
                      <a:pos x="380" y="3"/>
                    </a:cxn>
                    <a:cxn ang="0">
                      <a:pos x="380" y="3"/>
                    </a:cxn>
                    <a:cxn ang="0">
                      <a:pos x="381" y="3"/>
                    </a:cxn>
                    <a:cxn ang="0">
                      <a:pos x="381" y="3"/>
                    </a:cxn>
                    <a:cxn ang="0">
                      <a:pos x="382" y="3"/>
                    </a:cxn>
                    <a:cxn ang="0">
                      <a:pos x="382" y="3"/>
                    </a:cxn>
                    <a:cxn ang="0">
                      <a:pos x="382" y="4"/>
                    </a:cxn>
                    <a:cxn ang="0">
                      <a:pos x="384" y="4"/>
                    </a:cxn>
                    <a:cxn ang="0">
                      <a:pos x="384" y="4"/>
                    </a:cxn>
                    <a:cxn ang="0">
                      <a:pos x="12" y="301"/>
                    </a:cxn>
                    <a:cxn ang="0">
                      <a:pos x="12" y="301"/>
                    </a:cxn>
                    <a:cxn ang="0">
                      <a:pos x="11" y="301"/>
                    </a:cxn>
                    <a:cxn ang="0">
                      <a:pos x="11" y="299"/>
                    </a:cxn>
                    <a:cxn ang="0">
                      <a:pos x="10" y="299"/>
                    </a:cxn>
                    <a:cxn ang="0">
                      <a:pos x="10" y="299"/>
                    </a:cxn>
                    <a:cxn ang="0">
                      <a:pos x="8" y="299"/>
                    </a:cxn>
                    <a:cxn ang="0">
                      <a:pos x="8" y="298"/>
                    </a:cxn>
                    <a:cxn ang="0">
                      <a:pos x="7" y="298"/>
                    </a:cxn>
                    <a:cxn ang="0">
                      <a:pos x="7" y="298"/>
                    </a:cxn>
                    <a:cxn ang="0">
                      <a:pos x="6" y="298"/>
                    </a:cxn>
                    <a:cxn ang="0">
                      <a:pos x="4" y="298"/>
                    </a:cxn>
                    <a:cxn ang="0">
                      <a:pos x="3" y="298"/>
                    </a:cxn>
                    <a:cxn ang="0">
                      <a:pos x="3" y="298"/>
                    </a:cxn>
                    <a:cxn ang="0">
                      <a:pos x="2" y="297"/>
                    </a:cxn>
                    <a:cxn ang="0">
                      <a:pos x="2" y="297"/>
                    </a:cxn>
                    <a:cxn ang="0">
                      <a:pos x="0" y="297"/>
                    </a:cxn>
                  </a:cxnLst>
                  <a:rect l="0" t="0" r="r" b="b"/>
                  <a:pathLst>
                    <a:path w="384" h="301">
                      <a:moveTo>
                        <a:pt x="0" y="297"/>
                      </a:moveTo>
                      <a:lnTo>
                        <a:pt x="375" y="0"/>
                      </a:lnTo>
                      <a:lnTo>
                        <a:pt x="375" y="1"/>
                      </a:lnTo>
                      <a:lnTo>
                        <a:pt x="376" y="1"/>
                      </a:lnTo>
                      <a:lnTo>
                        <a:pt x="376" y="1"/>
                      </a:lnTo>
                      <a:lnTo>
                        <a:pt x="377" y="1"/>
                      </a:lnTo>
                      <a:lnTo>
                        <a:pt x="377" y="1"/>
                      </a:lnTo>
                      <a:lnTo>
                        <a:pt x="379" y="1"/>
                      </a:lnTo>
                      <a:lnTo>
                        <a:pt x="379" y="3"/>
                      </a:lnTo>
                      <a:lnTo>
                        <a:pt x="380" y="3"/>
                      </a:lnTo>
                      <a:lnTo>
                        <a:pt x="380" y="3"/>
                      </a:lnTo>
                      <a:lnTo>
                        <a:pt x="381" y="3"/>
                      </a:lnTo>
                      <a:lnTo>
                        <a:pt x="381" y="3"/>
                      </a:lnTo>
                      <a:lnTo>
                        <a:pt x="382" y="3"/>
                      </a:lnTo>
                      <a:lnTo>
                        <a:pt x="382" y="3"/>
                      </a:lnTo>
                      <a:lnTo>
                        <a:pt x="382" y="4"/>
                      </a:lnTo>
                      <a:lnTo>
                        <a:pt x="384" y="4"/>
                      </a:lnTo>
                      <a:lnTo>
                        <a:pt x="384" y="4"/>
                      </a:lnTo>
                      <a:lnTo>
                        <a:pt x="12" y="301"/>
                      </a:lnTo>
                      <a:lnTo>
                        <a:pt x="12" y="301"/>
                      </a:lnTo>
                      <a:lnTo>
                        <a:pt x="11" y="301"/>
                      </a:lnTo>
                      <a:lnTo>
                        <a:pt x="11" y="299"/>
                      </a:lnTo>
                      <a:lnTo>
                        <a:pt x="10" y="299"/>
                      </a:lnTo>
                      <a:lnTo>
                        <a:pt x="10" y="299"/>
                      </a:lnTo>
                      <a:lnTo>
                        <a:pt x="8" y="299"/>
                      </a:lnTo>
                      <a:lnTo>
                        <a:pt x="8" y="298"/>
                      </a:lnTo>
                      <a:lnTo>
                        <a:pt x="7" y="298"/>
                      </a:lnTo>
                      <a:lnTo>
                        <a:pt x="7" y="298"/>
                      </a:lnTo>
                      <a:lnTo>
                        <a:pt x="6" y="298"/>
                      </a:lnTo>
                      <a:lnTo>
                        <a:pt x="4" y="298"/>
                      </a:lnTo>
                      <a:lnTo>
                        <a:pt x="3" y="298"/>
                      </a:lnTo>
                      <a:lnTo>
                        <a:pt x="3" y="298"/>
                      </a:lnTo>
                      <a:lnTo>
                        <a:pt x="2" y="297"/>
                      </a:lnTo>
                      <a:lnTo>
                        <a:pt x="2" y="297"/>
                      </a:lnTo>
                      <a:lnTo>
                        <a:pt x="0" y="297"/>
                      </a:lnTo>
                      <a:close/>
                    </a:path>
                  </a:pathLst>
                </a:custGeom>
                <a:solidFill>
                  <a:srgbClr val="DEDEDE"/>
                </a:solidFill>
                <a:ln w="9525">
                  <a:noFill/>
                  <a:round/>
                  <a:headEnd/>
                  <a:tailEnd/>
                </a:ln>
              </p:spPr>
              <p:txBody>
                <a:bodyPr/>
                <a:lstStyle/>
                <a:p>
                  <a:endParaRPr lang="pl-PL">
                    <a:latin typeface="+mn-lt"/>
                  </a:endParaRPr>
                </a:p>
              </p:txBody>
            </p:sp>
            <p:sp>
              <p:nvSpPr>
                <p:cNvPr id="136610" name="Freeform 418"/>
                <p:cNvSpPr>
                  <a:spLocks/>
                </p:cNvSpPr>
                <p:nvPr/>
              </p:nvSpPr>
              <p:spPr bwMode="auto">
                <a:xfrm>
                  <a:off x="4573" y="1508"/>
                  <a:ext cx="389" cy="307"/>
                </a:xfrm>
                <a:custGeom>
                  <a:avLst/>
                  <a:gdLst/>
                  <a:ahLst/>
                  <a:cxnLst>
                    <a:cxn ang="0">
                      <a:pos x="0" y="297"/>
                    </a:cxn>
                    <a:cxn ang="0">
                      <a:pos x="372" y="0"/>
                    </a:cxn>
                    <a:cxn ang="0">
                      <a:pos x="373" y="0"/>
                    </a:cxn>
                    <a:cxn ang="0">
                      <a:pos x="374" y="1"/>
                    </a:cxn>
                    <a:cxn ang="0">
                      <a:pos x="376" y="1"/>
                    </a:cxn>
                    <a:cxn ang="0">
                      <a:pos x="376" y="1"/>
                    </a:cxn>
                    <a:cxn ang="0">
                      <a:pos x="377" y="2"/>
                    </a:cxn>
                    <a:cxn ang="0">
                      <a:pos x="378" y="2"/>
                    </a:cxn>
                    <a:cxn ang="0">
                      <a:pos x="380" y="4"/>
                    </a:cxn>
                    <a:cxn ang="0">
                      <a:pos x="381" y="4"/>
                    </a:cxn>
                    <a:cxn ang="0">
                      <a:pos x="382" y="5"/>
                    </a:cxn>
                    <a:cxn ang="0">
                      <a:pos x="382" y="5"/>
                    </a:cxn>
                    <a:cxn ang="0">
                      <a:pos x="384" y="5"/>
                    </a:cxn>
                    <a:cxn ang="0">
                      <a:pos x="385" y="6"/>
                    </a:cxn>
                    <a:cxn ang="0">
                      <a:pos x="386" y="6"/>
                    </a:cxn>
                    <a:cxn ang="0">
                      <a:pos x="387" y="8"/>
                    </a:cxn>
                    <a:cxn ang="0">
                      <a:pos x="389" y="8"/>
                    </a:cxn>
                    <a:cxn ang="0">
                      <a:pos x="389" y="9"/>
                    </a:cxn>
                    <a:cxn ang="0">
                      <a:pos x="19" y="307"/>
                    </a:cxn>
                    <a:cxn ang="0">
                      <a:pos x="17" y="306"/>
                    </a:cxn>
                    <a:cxn ang="0">
                      <a:pos x="16" y="306"/>
                    </a:cxn>
                    <a:cxn ang="0">
                      <a:pos x="15" y="305"/>
                    </a:cxn>
                    <a:cxn ang="0">
                      <a:pos x="15" y="305"/>
                    </a:cxn>
                    <a:cxn ang="0">
                      <a:pos x="13" y="303"/>
                    </a:cxn>
                    <a:cxn ang="0">
                      <a:pos x="13" y="303"/>
                    </a:cxn>
                    <a:cxn ang="0">
                      <a:pos x="12" y="303"/>
                    </a:cxn>
                    <a:cxn ang="0">
                      <a:pos x="12" y="303"/>
                    </a:cxn>
                    <a:cxn ang="0">
                      <a:pos x="11" y="302"/>
                    </a:cxn>
                    <a:cxn ang="0">
                      <a:pos x="11" y="302"/>
                    </a:cxn>
                    <a:cxn ang="0">
                      <a:pos x="9" y="302"/>
                    </a:cxn>
                    <a:cxn ang="0">
                      <a:pos x="9" y="302"/>
                    </a:cxn>
                    <a:cxn ang="0">
                      <a:pos x="8" y="301"/>
                    </a:cxn>
                    <a:cxn ang="0">
                      <a:pos x="7" y="301"/>
                    </a:cxn>
                    <a:cxn ang="0">
                      <a:pos x="5" y="299"/>
                    </a:cxn>
                    <a:cxn ang="0">
                      <a:pos x="4" y="299"/>
                    </a:cxn>
                    <a:cxn ang="0">
                      <a:pos x="4" y="298"/>
                    </a:cxn>
                    <a:cxn ang="0">
                      <a:pos x="3" y="298"/>
                    </a:cxn>
                    <a:cxn ang="0">
                      <a:pos x="2" y="297"/>
                    </a:cxn>
                    <a:cxn ang="0">
                      <a:pos x="0" y="297"/>
                    </a:cxn>
                  </a:cxnLst>
                  <a:rect l="0" t="0" r="r" b="b"/>
                  <a:pathLst>
                    <a:path w="389" h="307">
                      <a:moveTo>
                        <a:pt x="0" y="297"/>
                      </a:moveTo>
                      <a:lnTo>
                        <a:pt x="372" y="0"/>
                      </a:lnTo>
                      <a:lnTo>
                        <a:pt x="373" y="0"/>
                      </a:lnTo>
                      <a:lnTo>
                        <a:pt x="374" y="1"/>
                      </a:lnTo>
                      <a:lnTo>
                        <a:pt x="376" y="1"/>
                      </a:lnTo>
                      <a:lnTo>
                        <a:pt x="376" y="1"/>
                      </a:lnTo>
                      <a:lnTo>
                        <a:pt x="377" y="2"/>
                      </a:lnTo>
                      <a:lnTo>
                        <a:pt x="378" y="2"/>
                      </a:lnTo>
                      <a:lnTo>
                        <a:pt x="380" y="4"/>
                      </a:lnTo>
                      <a:lnTo>
                        <a:pt x="381" y="4"/>
                      </a:lnTo>
                      <a:lnTo>
                        <a:pt x="382" y="5"/>
                      </a:lnTo>
                      <a:lnTo>
                        <a:pt x="382" y="5"/>
                      </a:lnTo>
                      <a:lnTo>
                        <a:pt x="384" y="5"/>
                      </a:lnTo>
                      <a:lnTo>
                        <a:pt x="385" y="6"/>
                      </a:lnTo>
                      <a:lnTo>
                        <a:pt x="386" y="6"/>
                      </a:lnTo>
                      <a:lnTo>
                        <a:pt x="387" y="8"/>
                      </a:lnTo>
                      <a:lnTo>
                        <a:pt x="389" y="8"/>
                      </a:lnTo>
                      <a:lnTo>
                        <a:pt x="389" y="9"/>
                      </a:lnTo>
                      <a:lnTo>
                        <a:pt x="19" y="307"/>
                      </a:lnTo>
                      <a:lnTo>
                        <a:pt x="17" y="306"/>
                      </a:lnTo>
                      <a:lnTo>
                        <a:pt x="16" y="306"/>
                      </a:lnTo>
                      <a:lnTo>
                        <a:pt x="15" y="305"/>
                      </a:lnTo>
                      <a:lnTo>
                        <a:pt x="15" y="305"/>
                      </a:lnTo>
                      <a:lnTo>
                        <a:pt x="13" y="303"/>
                      </a:lnTo>
                      <a:lnTo>
                        <a:pt x="13" y="303"/>
                      </a:lnTo>
                      <a:lnTo>
                        <a:pt x="12" y="303"/>
                      </a:lnTo>
                      <a:lnTo>
                        <a:pt x="12" y="303"/>
                      </a:lnTo>
                      <a:lnTo>
                        <a:pt x="11" y="302"/>
                      </a:lnTo>
                      <a:lnTo>
                        <a:pt x="11" y="302"/>
                      </a:lnTo>
                      <a:lnTo>
                        <a:pt x="9" y="302"/>
                      </a:lnTo>
                      <a:lnTo>
                        <a:pt x="9" y="302"/>
                      </a:lnTo>
                      <a:lnTo>
                        <a:pt x="8" y="301"/>
                      </a:lnTo>
                      <a:lnTo>
                        <a:pt x="7" y="301"/>
                      </a:lnTo>
                      <a:lnTo>
                        <a:pt x="5" y="299"/>
                      </a:lnTo>
                      <a:lnTo>
                        <a:pt x="4" y="299"/>
                      </a:lnTo>
                      <a:lnTo>
                        <a:pt x="4" y="298"/>
                      </a:lnTo>
                      <a:lnTo>
                        <a:pt x="3" y="298"/>
                      </a:lnTo>
                      <a:lnTo>
                        <a:pt x="2" y="297"/>
                      </a:lnTo>
                      <a:lnTo>
                        <a:pt x="0" y="297"/>
                      </a:lnTo>
                      <a:close/>
                    </a:path>
                  </a:pathLst>
                </a:custGeom>
                <a:solidFill>
                  <a:srgbClr val="F2F2F2"/>
                </a:solidFill>
                <a:ln w="9525">
                  <a:noFill/>
                  <a:round/>
                  <a:headEnd/>
                  <a:tailEnd/>
                </a:ln>
              </p:spPr>
              <p:txBody>
                <a:bodyPr/>
                <a:lstStyle/>
                <a:p>
                  <a:endParaRPr lang="pl-PL">
                    <a:latin typeface="+mn-lt"/>
                  </a:endParaRPr>
                </a:p>
              </p:txBody>
            </p:sp>
            <p:sp>
              <p:nvSpPr>
                <p:cNvPr id="136611" name="Freeform 419"/>
                <p:cNvSpPr>
                  <a:spLocks/>
                </p:cNvSpPr>
                <p:nvPr/>
              </p:nvSpPr>
              <p:spPr bwMode="auto">
                <a:xfrm>
                  <a:off x="4592" y="1517"/>
                  <a:ext cx="401" cy="330"/>
                </a:xfrm>
                <a:custGeom>
                  <a:avLst/>
                  <a:gdLst/>
                  <a:ahLst/>
                  <a:cxnLst>
                    <a:cxn ang="0">
                      <a:pos x="370" y="0"/>
                    </a:cxn>
                    <a:cxn ang="0">
                      <a:pos x="372" y="1"/>
                    </a:cxn>
                    <a:cxn ang="0">
                      <a:pos x="374" y="3"/>
                    </a:cxn>
                    <a:cxn ang="0">
                      <a:pos x="376" y="4"/>
                    </a:cxn>
                    <a:cxn ang="0">
                      <a:pos x="379" y="5"/>
                    </a:cxn>
                    <a:cxn ang="0">
                      <a:pos x="382" y="8"/>
                    </a:cxn>
                    <a:cxn ang="0">
                      <a:pos x="383" y="9"/>
                    </a:cxn>
                    <a:cxn ang="0">
                      <a:pos x="385" y="10"/>
                    </a:cxn>
                    <a:cxn ang="0">
                      <a:pos x="387" y="13"/>
                    </a:cxn>
                    <a:cxn ang="0">
                      <a:pos x="389" y="14"/>
                    </a:cxn>
                    <a:cxn ang="0">
                      <a:pos x="391" y="17"/>
                    </a:cxn>
                    <a:cxn ang="0">
                      <a:pos x="392" y="18"/>
                    </a:cxn>
                    <a:cxn ang="0">
                      <a:pos x="393" y="21"/>
                    </a:cxn>
                    <a:cxn ang="0">
                      <a:pos x="396" y="22"/>
                    </a:cxn>
                    <a:cxn ang="0">
                      <a:pos x="397" y="25"/>
                    </a:cxn>
                    <a:cxn ang="0">
                      <a:pos x="400" y="27"/>
                    </a:cxn>
                    <a:cxn ang="0">
                      <a:pos x="401" y="30"/>
                    </a:cxn>
                    <a:cxn ang="0">
                      <a:pos x="32" y="330"/>
                    </a:cxn>
                    <a:cxn ang="0">
                      <a:pos x="31" y="327"/>
                    </a:cxn>
                    <a:cxn ang="0">
                      <a:pos x="28" y="324"/>
                    </a:cxn>
                    <a:cxn ang="0">
                      <a:pos x="27" y="323"/>
                    </a:cxn>
                    <a:cxn ang="0">
                      <a:pos x="26" y="320"/>
                    </a:cxn>
                    <a:cxn ang="0">
                      <a:pos x="23" y="318"/>
                    </a:cxn>
                    <a:cxn ang="0">
                      <a:pos x="20" y="315"/>
                    </a:cxn>
                    <a:cxn ang="0">
                      <a:pos x="19" y="314"/>
                    </a:cxn>
                    <a:cxn ang="0">
                      <a:pos x="17" y="311"/>
                    </a:cxn>
                    <a:cxn ang="0">
                      <a:pos x="14" y="310"/>
                    </a:cxn>
                    <a:cxn ang="0">
                      <a:pos x="13" y="307"/>
                    </a:cxn>
                    <a:cxn ang="0">
                      <a:pos x="10" y="306"/>
                    </a:cxn>
                    <a:cxn ang="0">
                      <a:pos x="7" y="303"/>
                    </a:cxn>
                    <a:cxn ang="0">
                      <a:pos x="5" y="302"/>
                    </a:cxn>
                    <a:cxn ang="0">
                      <a:pos x="3" y="301"/>
                    </a:cxn>
                    <a:cxn ang="0">
                      <a:pos x="1" y="298"/>
                    </a:cxn>
                  </a:cxnLst>
                  <a:rect l="0" t="0" r="r" b="b"/>
                  <a:pathLst>
                    <a:path w="401" h="330">
                      <a:moveTo>
                        <a:pt x="0" y="298"/>
                      </a:moveTo>
                      <a:lnTo>
                        <a:pt x="370" y="0"/>
                      </a:lnTo>
                      <a:lnTo>
                        <a:pt x="371" y="0"/>
                      </a:lnTo>
                      <a:lnTo>
                        <a:pt x="372" y="1"/>
                      </a:lnTo>
                      <a:lnTo>
                        <a:pt x="374" y="1"/>
                      </a:lnTo>
                      <a:lnTo>
                        <a:pt x="374" y="3"/>
                      </a:lnTo>
                      <a:lnTo>
                        <a:pt x="375" y="4"/>
                      </a:lnTo>
                      <a:lnTo>
                        <a:pt x="376" y="4"/>
                      </a:lnTo>
                      <a:lnTo>
                        <a:pt x="378" y="5"/>
                      </a:lnTo>
                      <a:lnTo>
                        <a:pt x="379" y="5"/>
                      </a:lnTo>
                      <a:lnTo>
                        <a:pt x="380" y="7"/>
                      </a:lnTo>
                      <a:lnTo>
                        <a:pt x="382" y="8"/>
                      </a:lnTo>
                      <a:lnTo>
                        <a:pt x="382" y="8"/>
                      </a:lnTo>
                      <a:lnTo>
                        <a:pt x="383" y="9"/>
                      </a:lnTo>
                      <a:lnTo>
                        <a:pt x="384" y="10"/>
                      </a:lnTo>
                      <a:lnTo>
                        <a:pt x="385" y="10"/>
                      </a:lnTo>
                      <a:lnTo>
                        <a:pt x="385" y="12"/>
                      </a:lnTo>
                      <a:lnTo>
                        <a:pt x="387" y="13"/>
                      </a:lnTo>
                      <a:lnTo>
                        <a:pt x="388" y="13"/>
                      </a:lnTo>
                      <a:lnTo>
                        <a:pt x="389" y="14"/>
                      </a:lnTo>
                      <a:lnTo>
                        <a:pt x="389" y="16"/>
                      </a:lnTo>
                      <a:lnTo>
                        <a:pt x="391" y="17"/>
                      </a:lnTo>
                      <a:lnTo>
                        <a:pt x="392" y="18"/>
                      </a:lnTo>
                      <a:lnTo>
                        <a:pt x="392" y="18"/>
                      </a:lnTo>
                      <a:lnTo>
                        <a:pt x="393" y="20"/>
                      </a:lnTo>
                      <a:lnTo>
                        <a:pt x="393" y="21"/>
                      </a:lnTo>
                      <a:lnTo>
                        <a:pt x="395" y="22"/>
                      </a:lnTo>
                      <a:lnTo>
                        <a:pt x="396" y="22"/>
                      </a:lnTo>
                      <a:lnTo>
                        <a:pt x="397" y="24"/>
                      </a:lnTo>
                      <a:lnTo>
                        <a:pt x="397" y="25"/>
                      </a:lnTo>
                      <a:lnTo>
                        <a:pt x="399" y="26"/>
                      </a:lnTo>
                      <a:lnTo>
                        <a:pt x="400" y="27"/>
                      </a:lnTo>
                      <a:lnTo>
                        <a:pt x="400" y="29"/>
                      </a:lnTo>
                      <a:lnTo>
                        <a:pt x="401" y="30"/>
                      </a:lnTo>
                      <a:lnTo>
                        <a:pt x="34" y="330"/>
                      </a:lnTo>
                      <a:lnTo>
                        <a:pt x="32" y="330"/>
                      </a:lnTo>
                      <a:lnTo>
                        <a:pt x="31" y="328"/>
                      </a:lnTo>
                      <a:lnTo>
                        <a:pt x="31" y="327"/>
                      </a:lnTo>
                      <a:lnTo>
                        <a:pt x="30" y="326"/>
                      </a:lnTo>
                      <a:lnTo>
                        <a:pt x="28" y="324"/>
                      </a:lnTo>
                      <a:lnTo>
                        <a:pt x="28" y="324"/>
                      </a:lnTo>
                      <a:lnTo>
                        <a:pt x="27" y="323"/>
                      </a:lnTo>
                      <a:lnTo>
                        <a:pt x="26" y="322"/>
                      </a:lnTo>
                      <a:lnTo>
                        <a:pt x="26" y="320"/>
                      </a:lnTo>
                      <a:lnTo>
                        <a:pt x="24" y="319"/>
                      </a:lnTo>
                      <a:lnTo>
                        <a:pt x="23" y="318"/>
                      </a:lnTo>
                      <a:lnTo>
                        <a:pt x="22" y="317"/>
                      </a:lnTo>
                      <a:lnTo>
                        <a:pt x="20" y="315"/>
                      </a:lnTo>
                      <a:lnTo>
                        <a:pt x="20" y="315"/>
                      </a:lnTo>
                      <a:lnTo>
                        <a:pt x="19" y="314"/>
                      </a:lnTo>
                      <a:lnTo>
                        <a:pt x="18" y="313"/>
                      </a:lnTo>
                      <a:lnTo>
                        <a:pt x="17" y="311"/>
                      </a:lnTo>
                      <a:lnTo>
                        <a:pt x="15" y="310"/>
                      </a:lnTo>
                      <a:lnTo>
                        <a:pt x="14" y="310"/>
                      </a:lnTo>
                      <a:lnTo>
                        <a:pt x="14" y="309"/>
                      </a:lnTo>
                      <a:lnTo>
                        <a:pt x="13" y="307"/>
                      </a:lnTo>
                      <a:lnTo>
                        <a:pt x="11" y="306"/>
                      </a:lnTo>
                      <a:lnTo>
                        <a:pt x="10" y="306"/>
                      </a:lnTo>
                      <a:lnTo>
                        <a:pt x="9" y="305"/>
                      </a:lnTo>
                      <a:lnTo>
                        <a:pt x="7" y="303"/>
                      </a:lnTo>
                      <a:lnTo>
                        <a:pt x="6" y="303"/>
                      </a:lnTo>
                      <a:lnTo>
                        <a:pt x="5" y="302"/>
                      </a:lnTo>
                      <a:lnTo>
                        <a:pt x="5" y="301"/>
                      </a:lnTo>
                      <a:lnTo>
                        <a:pt x="3" y="301"/>
                      </a:lnTo>
                      <a:lnTo>
                        <a:pt x="2" y="300"/>
                      </a:lnTo>
                      <a:lnTo>
                        <a:pt x="1" y="298"/>
                      </a:lnTo>
                      <a:lnTo>
                        <a:pt x="0" y="298"/>
                      </a:lnTo>
                      <a:close/>
                    </a:path>
                  </a:pathLst>
                </a:custGeom>
                <a:solidFill>
                  <a:srgbClr val="FFFFFF"/>
                </a:solidFill>
                <a:ln w="9525">
                  <a:noFill/>
                  <a:round/>
                  <a:headEnd/>
                  <a:tailEnd/>
                </a:ln>
              </p:spPr>
              <p:txBody>
                <a:bodyPr/>
                <a:lstStyle/>
                <a:p>
                  <a:endParaRPr lang="pl-PL">
                    <a:latin typeface="+mn-lt"/>
                  </a:endParaRPr>
                </a:p>
              </p:txBody>
            </p:sp>
            <p:sp>
              <p:nvSpPr>
                <p:cNvPr id="136612" name="Freeform 420"/>
                <p:cNvSpPr>
                  <a:spLocks/>
                </p:cNvSpPr>
                <p:nvPr/>
              </p:nvSpPr>
              <p:spPr bwMode="auto">
                <a:xfrm>
                  <a:off x="4626" y="1547"/>
                  <a:ext cx="379" cy="322"/>
                </a:xfrm>
                <a:custGeom>
                  <a:avLst/>
                  <a:gdLst/>
                  <a:ahLst/>
                  <a:cxnLst>
                    <a:cxn ang="0">
                      <a:pos x="0" y="300"/>
                    </a:cxn>
                    <a:cxn ang="0">
                      <a:pos x="367" y="0"/>
                    </a:cxn>
                    <a:cxn ang="0">
                      <a:pos x="367" y="0"/>
                    </a:cxn>
                    <a:cxn ang="0">
                      <a:pos x="368" y="1"/>
                    </a:cxn>
                    <a:cxn ang="0">
                      <a:pos x="370" y="3"/>
                    </a:cxn>
                    <a:cxn ang="0">
                      <a:pos x="371" y="4"/>
                    </a:cxn>
                    <a:cxn ang="0">
                      <a:pos x="371" y="4"/>
                    </a:cxn>
                    <a:cxn ang="0">
                      <a:pos x="371" y="5"/>
                    </a:cxn>
                    <a:cxn ang="0">
                      <a:pos x="371" y="5"/>
                    </a:cxn>
                    <a:cxn ang="0">
                      <a:pos x="372" y="7"/>
                    </a:cxn>
                    <a:cxn ang="0">
                      <a:pos x="372" y="7"/>
                    </a:cxn>
                    <a:cxn ang="0">
                      <a:pos x="372" y="8"/>
                    </a:cxn>
                    <a:cxn ang="0">
                      <a:pos x="372" y="8"/>
                    </a:cxn>
                    <a:cxn ang="0">
                      <a:pos x="374" y="9"/>
                    </a:cxn>
                    <a:cxn ang="0">
                      <a:pos x="374" y="9"/>
                    </a:cxn>
                    <a:cxn ang="0">
                      <a:pos x="374" y="11"/>
                    </a:cxn>
                    <a:cxn ang="0">
                      <a:pos x="374" y="11"/>
                    </a:cxn>
                    <a:cxn ang="0">
                      <a:pos x="375" y="12"/>
                    </a:cxn>
                    <a:cxn ang="0">
                      <a:pos x="375" y="12"/>
                    </a:cxn>
                    <a:cxn ang="0">
                      <a:pos x="375" y="13"/>
                    </a:cxn>
                    <a:cxn ang="0">
                      <a:pos x="375" y="13"/>
                    </a:cxn>
                    <a:cxn ang="0">
                      <a:pos x="376" y="14"/>
                    </a:cxn>
                    <a:cxn ang="0">
                      <a:pos x="376" y="16"/>
                    </a:cxn>
                    <a:cxn ang="0">
                      <a:pos x="378" y="16"/>
                    </a:cxn>
                    <a:cxn ang="0">
                      <a:pos x="378" y="17"/>
                    </a:cxn>
                    <a:cxn ang="0">
                      <a:pos x="379" y="18"/>
                    </a:cxn>
                    <a:cxn ang="0">
                      <a:pos x="11" y="322"/>
                    </a:cxn>
                    <a:cxn ang="0">
                      <a:pos x="11" y="322"/>
                    </a:cxn>
                    <a:cxn ang="0">
                      <a:pos x="11" y="321"/>
                    </a:cxn>
                    <a:cxn ang="0">
                      <a:pos x="10" y="319"/>
                    </a:cxn>
                    <a:cxn ang="0">
                      <a:pos x="10" y="319"/>
                    </a:cxn>
                    <a:cxn ang="0">
                      <a:pos x="10" y="318"/>
                    </a:cxn>
                    <a:cxn ang="0">
                      <a:pos x="10" y="318"/>
                    </a:cxn>
                    <a:cxn ang="0">
                      <a:pos x="9" y="317"/>
                    </a:cxn>
                    <a:cxn ang="0">
                      <a:pos x="9" y="317"/>
                    </a:cxn>
                    <a:cxn ang="0">
                      <a:pos x="9" y="315"/>
                    </a:cxn>
                    <a:cxn ang="0">
                      <a:pos x="9" y="315"/>
                    </a:cxn>
                    <a:cxn ang="0">
                      <a:pos x="7" y="314"/>
                    </a:cxn>
                    <a:cxn ang="0">
                      <a:pos x="7" y="314"/>
                    </a:cxn>
                    <a:cxn ang="0">
                      <a:pos x="7" y="313"/>
                    </a:cxn>
                    <a:cxn ang="0">
                      <a:pos x="7" y="313"/>
                    </a:cxn>
                    <a:cxn ang="0">
                      <a:pos x="6" y="311"/>
                    </a:cxn>
                    <a:cxn ang="0">
                      <a:pos x="6" y="311"/>
                    </a:cxn>
                    <a:cxn ang="0">
                      <a:pos x="6" y="310"/>
                    </a:cxn>
                    <a:cxn ang="0">
                      <a:pos x="5" y="310"/>
                    </a:cxn>
                    <a:cxn ang="0">
                      <a:pos x="5" y="309"/>
                    </a:cxn>
                    <a:cxn ang="0">
                      <a:pos x="5" y="309"/>
                    </a:cxn>
                    <a:cxn ang="0">
                      <a:pos x="3" y="307"/>
                    </a:cxn>
                    <a:cxn ang="0">
                      <a:pos x="3" y="307"/>
                    </a:cxn>
                    <a:cxn ang="0">
                      <a:pos x="3" y="306"/>
                    </a:cxn>
                    <a:cxn ang="0">
                      <a:pos x="2" y="306"/>
                    </a:cxn>
                    <a:cxn ang="0">
                      <a:pos x="2" y="305"/>
                    </a:cxn>
                    <a:cxn ang="0">
                      <a:pos x="2" y="305"/>
                    </a:cxn>
                    <a:cxn ang="0">
                      <a:pos x="2" y="304"/>
                    </a:cxn>
                    <a:cxn ang="0">
                      <a:pos x="1" y="302"/>
                    </a:cxn>
                    <a:cxn ang="0">
                      <a:pos x="1" y="302"/>
                    </a:cxn>
                    <a:cxn ang="0">
                      <a:pos x="1" y="302"/>
                    </a:cxn>
                    <a:cxn ang="0">
                      <a:pos x="0" y="301"/>
                    </a:cxn>
                    <a:cxn ang="0">
                      <a:pos x="0" y="300"/>
                    </a:cxn>
                  </a:cxnLst>
                  <a:rect l="0" t="0" r="r" b="b"/>
                  <a:pathLst>
                    <a:path w="379" h="322">
                      <a:moveTo>
                        <a:pt x="0" y="300"/>
                      </a:moveTo>
                      <a:lnTo>
                        <a:pt x="367" y="0"/>
                      </a:lnTo>
                      <a:lnTo>
                        <a:pt x="367" y="0"/>
                      </a:lnTo>
                      <a:lnTo>
                        <a:pt x="368" y="1"/>
                      </a:lnTo>
                      <a:lnTo>
                        <a:pt x="370" y="3"/>
                      </a:lnTo>
                      <a:lnTo>
                        <a:pt x="371" y="4"/>
                      </a:lnTo>
                      <a:lnTo>
                        <a:pt x="371" y="4"/>
                      </a:lnTo>
                      <a:lnTo>
                        <a:pt x="371" y="5"/>
                      </a:lnTo>
                      <a:lnTo>
                        <a:pt x="371" y="5"/>
                      </a:lnTo>
                      <a:lnTo>
                        <a:pt x="372" y="7"/>
                      </a:lnTo>
                      <a:lnTo>
                        <a:pt x="372" y="7"/>
                      </a:lnTo>
                      <a:lnTo>
                        <a:pt x="372" y="8"/>
                      </a:lnTo>
                      <a:lnTo>
                        <a:pt x="372" y="8"/>
                      </a:lnTo>
                      <a:lnTo>
                        <a:pt x="374" y="9"/>
                      </a:lnTo>
                      <a:lnTo>
                        <a:pt x="374" y="9"/>
                      </a:lnTo>
                      <a:lnTo>
                        <a:pt x="374" y="11"/>
                      </a:lnTo>
                      <a:lnTo>
                        <a:pt x="374" y="11"/>
                      </a:lnTo>
                      <a:lnTo>
                        <a:pt x="375" y="12"/>
                      </a:lnTo>
                      <a:lnTo>
                        <a:pt x="375" y="12"/>
                      </a:lnTo>
                      <a:lnTo>
                        <a:pt x="375" y="13"/>
                      </a:lnTo>
                      <a:lnTo>
                        <a:pt x="375" y="13"/>
                      </a:lnTo>
                      <a:lnTo>
                        <a:pt x="376" y="14"/>
                      </a:lnTo>
                      <a:lnTo>
                        <a:pt x="376" y="16"/>
                      </a:lnTo>
                      <a:lnTo>
                        <a:pt x="378" y="16"/>
                      </a:lnTo>
                      <a:lnTo>
                        <a:pt x="378" y="17"/>
                      </a:lnTo>
                      <a:lnTo>
                        <a:pt x="379" y="18"/>
                      </a:lnTo>
                      <a:lnTo>
                        <a:pt x="11" y="322"/>
                      </a:lnTo>
                      <a:lnTo>
                        <a:pt x="11" y="322"/>
                      </a:lnTo>
                      <a:lnTo>
                        <a:pt x="11" y="321"/>
                      </a:lnTo>
                      <a:lnTo>
                        <a:pt x="10" y="319"/>
                      </a:lnTo>
                      <a:lnTo>
                        <a:pt x="10" y="319"/>
                      </a:lnTo>
                      <a:lnTo>
                        <a:pt x="10" y="318"/>
                      </a:lnTo>
                      <a:lnTo>
                        <a:pt x="10" y="318"/>
                      </a:lnTo>
                      <a:lnTo>
                        <a:pt x="9" y="317"/>
                      </a:lnTo>
                      <a:lnTo>
                        <a:pt x="9" y="317"/>
                      </a:lnTo>
                      <a:lnTo>
                        <a:pt x="9" y="315"/>
                      </a:lnTo>
                      <a:lnTo>
                        <a:pt x="9" y="315"/>
                      </a:lnTo>
                      <a:lnTo>
                        <a:pt x="7" y="314"/>
                      </a:lnTo>
                      <a:lnTo>
                        <a:pt x="7" y="314"/>
                      </a:lnTo>
                      <a:lnTo>
                        <a:pt x="7" y="313"/>
                      </a:lnTo>
                      <a:lnTo>
                        <a:pt x="7" y="313"/>
                      </a:lnTo>
                      <a:lnTo>
                        <a:pt x="6" y="311"/>
                      </a:lnTo>
                      <a:lnTo>
                        <a:pt x="6" y="311"/>
                      </a:lnTo>
                      <a:lnTo>
                        <a:pt x="6" y="310"/>
                      </a:lnTo>
                      <a:lnTo>
                        <a:pt x="5" y="310"/>
                      </a:lnTo>
                      <a:lnTo>
                        <a:pt x="5" y="309"/>
                      </a:lnTo>
                      <a:lnTo>
                        <a:pt x="5" y="309"/>
                      </a:lnTo>
                      <a:lnTo>
                        <a:pt x="3" y="307"/>
                      </a:lnTo>
                      <a:lnTo>
                        <a:pt x="3" y="307"/>
                      </a:lnTo>
                      <a:lnTo>
                        <a:pt x="3" y="306"/>
                      </a:lnTo>
                      <a:lnTo>
                        <a:pt x="2" y="306"/>
                      </a:lnTo>
                      <a:lnTo>
                        <a:pt x="2" y="305"/>
                      </a:lnTo>
                      <a:lnTo>
                        <a:pt x="2" y="305"/>
                      </a:lnTo>
                      <a:lnTo>
                        <a:pt x="2" y="304"/>
                      </a:lnTo>
                      <a:lnTo>
                        <a:pt x="1" y="302"/>
                      </a:lnTo>
                      <a:lnTo>
                        <a:pt x="1" y="302"/>
                      </a:lnTo>
                      <a:lnTo>
                        <a:pt x="1" y="302"/>
                      </a:lnTo>
                      <a:lnTo>
                        <a:pt x="0" y="301"/>
                      </a:lnTo>
                      <a:lnTo>
                        <a:pt x="0" y="300"/>
                      </a:lnTo>
                      <a:close/>
                    </a:path>
                  </a:pathLst>
                </a:custGeom>
                <a:solidFill>
                  <a:srgbClr val="F2F2F2"/>
                </a:solidFill>
                <a:ln w="9525">
                  <a:noFill/>
                  <a:round/>
                  <a:headEnd/>
                  <a:tailEnd/>
                </a:ln>
              </p:spPr>
              <p:txBody>
                <a:bodyPr/>
                <a:lstStyle/>
                <a:p>
                  <a:endParaRPr lang="pl-PL">
                    <a:latin typeface="+mn-lt"/>
                  </a:endParaRPr>
                </a:p>
              </p:txBody>
            </p:sp>
            <p:sp>
              <p:nvSpPr>
                <p:cNvPr id="136613" name="Freeform 421"/>
                <p:cNvSpPr>
                  <a:spLocks/>
                </p:cNvSpPr>
                <p:nvPr/>
              </p:nvSpPr>
              <p:spPr bwMode="auto">
                <a:xfrm>
                  <a:off x="4637" y="1565"/>
                  <a:ext cx="373" cy="320"/>
                </a:xfrm>
                <a:custGeom>
                  <a:avLst/>
                  <a:gdLst/>
                  <a:ahLst/>
                  <a:cxnLst>
                    <a:cxn ang="0">
                      <a:pos x="368" y="0"/>
                    </a:cxn>
                    <a:cxn ang="0">
                      <a:pos x="368" y="2"/>
                    </a:cxn>
                    <a:cxn ang="0">
                      <a:pos x="368" y="2"/>
                    </a:cxn>
                    <a:cxn ang="0">
                      <a:pos x="368" y="2"/>
                    </a:cxn>
                    <a:cxn ang="0">
                      <a:pos x="368" y="2"/>
                    </a:cxn>
                    <a:cxn ang="0">
                      <a:pos x="368" y="2"/>
                    </a:cxn>
                    <a:cxn ang="0">
                      <a:pos x="368" y="2"/>
                    </a:cxn>
                    <a:cxn ang="0">
                      <a:pos x="368" y="2"/>
                    </a:cxn>
                    <a:cxn ang="0">
                      <a:pos x="368" y="3"/>
                    </a:cxn>
                    <a:cxn ang="0">
                      <a:pos x="368" y="4"/>
                    </a:cxn>
                    <a:cxn ang="0">
                      <a:pos x="369" y="6"/>
                    </a:cxn>
                    <a:cxn ang="0">
                      <a:pos x="369" y="7"/>
                    </a:cxn>
                    <a:cxn ang="0">
                      <a:pos x="371" y="10"/>
                    </a:cxn>
                    <a:cxn ang="0">
                      <a:pos x="371" y="11"/>
                    </a:cxn>
                    <a:cxn ang="0">
                      <a:pos x="371" y="12"/>
                    </a:cxn>
                    <a:cxn ang="0">
                      <a:pos x="372" y="15"/>
                    </a:cxn>
                    <a:cxn ang="0">
                      <a:pos x="373" y="16"/>
                    </a:cxn>
                    <a:cxn ang="0">
                      <a:pos x="6" y="320"/>
                    </a:cxn>
                    <a:cxn ang="0">
                      <a:pos x="6" y="317"/>
                    </a:cxn>
                    <a:cxn ang="0">
                      <a:pos x="6" y="316"/>
                    </a:cxn>
                    <a:cxn ang="0">
                      <a:pos x="4" y="314"/>
                    </a:cxn>
                    <a:cxn ang="0">
                      <a:pos x="4" y="312"/>
                    </a:cxn>
                    <a:cxn ang="0">
                      <a:pos x="3" y="310"/>
                    </a:cxn>
                    <a:cxn ang="0">
                      <a:pos x="3" y="308"/>
                    </a:cxn>
                    <a:cxn ang="0">
                      <a:pos x="2" y="306"/>
                    </a:cxn>
                    <a:cxn ang="0">
                      <a:pos x="2" y="305"/>
                    </a:cxn>
                    <a:cxn ang="0">
                      <a:pos x="2" y="305"/>
                    </a:cxn>
                    <a:cxn ang="0">
                      <a:pos x="2" y="305"/>
                    </a:cxn>
                    <a:cxn ang="0">
                      <a:pos x="0" y="305"/>
                    </a:cxn>
                    <a:cxn ang="0">
                      <a:pos x="0" y="304"/>
                    </a:cxn>
                    <a:cxn ang="0">
                      <a:pos x="0" y="304"/>
                    </a:cxn>
                    <a:cxn ang="0">
                      <a:pos x="0" y="304"/>
                    </a:cxn>
                    <a:cxn ang="0">
                      <a:pos x="0" y="304"/>
                    </a:cxn>
                  </a:cxnLst>
                  <a:rect l="0" t="0" r="r" b="b"/>
                  <a:pathLst>
                    <a:path w="373" h="320">
                      <a:moveTo>
                        <a:pt x="0" y="304"/>
                      </a:moveTo>
                      <a:lnTo>
                        <a:pt x="368" y="0"/>
                      </a:lnTo>
                      <a:lnTo>
                        <a:pt x="368" y="0"/>
                      </a:lnTo>
                      <a:lnTo>
                        <a:pt x="368" y="2"/>
                      </a:lnTo>
                      <a:lnTo>
                        <a:pt x="368" y="2"/>
                      </a:lnTo>
                      <a:lnTo>
                        <a:pt x="368" y="2"/>
                      </a:lnTo>
                      <a:lnTo>
                        <a:pt x="368" y="2"/>
                      </a:lnTo>
                      <a:lnTo>
                        <a:pt x="368" y="2"/>
                      </a:lnTo>
                      <a:lnTo>
                        <a:pt x="368" y="2"/>
                      </a:lnTo>
                      <a:lnTo>
                        <a:pt x="368" y="2"/>
                      </a:lnTo>
                      <a:lnTo>
                        <a:pt x="368" y="2"/>
                      </a:lnTo>
                      <a:lnTo>
                        <a:pt x="368" y="2"/>
                      </a:lnTo>
                      <a:lnTo>
                        <a:pt x="368" y="2"/>
                      </a:lnTo>
                      <a:lnTo>
                        <a:pt x="368" y="2"/>
                      </a:lnTo>
                      <a:lnTo>
                        <a:pt x="368" y="2"/>
                      </a:lnTo>
                      <a:lnTo>
                        <a:pt x="368" y="2"/>
                      </a:lnTo>
                      <a:lnTo>
                        <a:pt x="368" y="3"/>
                      </a:lnTo>
                      <a:lnTo>
                        <a:pt x="368" y="3"/>
                      </a:lnTo>
                      <a:lnTo>
                        <a:pt x="368" y="3"/>
                      </a:lnTo>
                      <a:lnTo>
                        <a:pt x="368" y="4"/>
                      </a:lnTo>
                      <a:lnTo>
                        <a:pt x="368" y="4"/>
                      </a:lnTo>
                      <a:lnTo>
                        <a:pt x="369" y="6"/>
                      </a:lnTo>
                      <a:lnTo>
                        <a:pt x="369" y="7"/>
                      </a:lnTo>
                      <a:lnTo>
                        <a:pt x="369" y="7"/>
                      </a:lnTo>
                      <a:lnTo>
                        <a:pt x="371" y="8"/>
                      </a:lnTo>
                      <a:lnTo>
                        <a:pt x="371" y="10"/>
                      </a:lnTo>
                      <a:lnTo>
                        <a:pt x="371" y="10"/>
                      </a:lnTo>
                      <a:lnTo>
                        <a:pt x="371" y="11"/>
                      </a:lnTo>
                      <a:lnTo>
                        <a:pt x="371" y="12"/>
                      </a:lnTo>
                      <a:lnTo>
                        <a:pt x="371" y="12"/>
                      </a:lnTo>
                      <a:lnTo>
                        <a:pt x="372" y="13"/>
                      </a:lnTo>
                      <a:lnTo>
                        <a:pt x="372" y="15"/>
                      </a:lnTo>
                      <a:lnTo>
                        <a:pt x="372" y="15"/>
                      </a:lnTo>
                      <a:lnTo>
                        <a:pt x="373" y="16"/>
                      </a:lnTo>
                      <a:lnTo>
                        <a:pt x="7" y="320"/>
                      </a:lnTo>
                      <a:lnTo>
                        <a:pt x="6" y="320"/>
                      </a:lnTo>
                      <a:lnTo>
                        <a:pt x="6" y="318"/>
                      </a:lnTo>
                      <a:lnTo>
                        <a:pt x="6" y="317"/>
                      </a:lnTo>
                      <a:lnTo>
                        <a:pt x="6" y="317"/>
                      </a:lnTo>
                      <a:lnTo>
                        <a:pt x="6" y="316"/>
                      </a:lnTo>
                      <a:lnTo>
                        <a:pt x="4" y="314"/>
                      </a:lnTo>
                      <a:lnTo>
                        <a:pt x="4" y="314"/>
                      </a:lnTo>
                      <a:lnTo>
                        <a:pt x="4" y="313"/>
                      </a:lnTo>
                      <a:lnTo>
                        <a:pt x="4" y="312"/>
                      </a:lnTo>
                      <a:lnTo>
                        <a:pt x="3" y="310"/>
                      </a:lnTo>
                      <a:lnTo>
                        <a:pt x="3" y="310"/>
                      </a:lnTo>
                      <a:lnTo>
                        <a:pt x="3" y="309"/>
                      </a:lnTo>
                      <a:lnTo>
                        <a:pt x="3" y="308"/>
                      </a:lnTo>
                      <a:lnTo>
                        <a:pt x="2" y="308"/>
                      </a:lnTo>
                      <a:lnTo>
                        <a:pt x="2" y="306"/>
                      </a:lnTo>
                      <a:lnTo>
                        <a:pt x="2" y="305"/>
                      </a:lnTo>
                      <a:lnTo>
                        <a:pt x="2" y="305"/>
                      </a:lnTo>
                      <a:lnTo>
                        <a:pt x="2" y="305"/>
                      </a:lnTo>
                      <a:lnTo>
                        <a:pt x="2" y="305"/>
                      </a:lnTo>
                      <a:lnTo>
                        <a:pt x="2" y="305"/>
                      </a:lnTo>
                      <a:lnTo>
                        <a:pt x="2" y="305"/>
                      </a:lnTo>
                      <a:lnTo>
                        <a:pt x="0" y="305"/>
                      </a:lnTo>
                      <a:lnTo>
                        <a:pt x="0" y="305"/>
                      </a:lnTo>
                      <a:lnTo>
                        <a:pt x="0" y="304"/>
                      </a:lnTo>
                      <a:lnTo>
                        <a:pt x="0" y="304"/>
                      </a:lnTo>
                      <a:lnTo>
                        <a:pt x="0" y="304"/>
                      </a:lnTo>
                      <a:lnTo>
                        <a:pt x="0" y="304"/>
                      </a:lnTo>
                      <a:lnTo>
                        <a:pt x="0" y="304"/>
                      </a:lnTo>
                      <a:lnTo>
                        <a:pt x="0" y="304"/>
                      </a:lnTo>
                      <a:lnTo>
                        <a:pt x="0" y="304"/>
                      </a:lnTo>
                      <a:lnTo>
                        <a:pt x="0" y="304"/>
                      </a:lnTo>
                      <a:lnTo>
                        <a:pt x="0" y="304"/>
                      </a:lnTo>
                      <a:close/>
                    </a:path>
                  </a:pathLst>
                </a:custGeom>
                <a:solidFill>
                  <a:srgbClr val="DEDEDE"/>
                </a:solidFill>
                <a:ln w="9525">
                  <a:noFill/>
                  <a:round/>
                  <a:headEnd/>
                  <a:tailEnd/>
                </a:ln>
              </p:spPr>
              <p:txBody>
                <a:bodyPr/>
                <a:lstStyle/>
                <a:p>
                  <a:endParaRPr lang="pl-PL">
                    <a:latin typeface="+mn-lt"/>
                  </a:endParaRPr>
                </a:p>
              </p:txBody>
            </p:sp>
            <p:sp>
              <p:nvSpPr>
                <p:cNvPr id="136614" name="Freeform 422"/>
                <p:cNvSpPr>
                  <a:spLocks/>
                </p:cNvSpPr>
                <p:nvPr/>
              </p:nvSpPr>
              <p:spPr bwMode="auto">
                <a:xfrm>
                  <a:off x="4644" y="1581"/>
                  <a:ext cx="369" cy="319"/>
                </a:xfrm>
                <a:custGeom>
                  <a:avLst/>
                  <a:gdLst/>
                  <a:ahLst/>
                  <a:cxnLst>
                    <a:cxn ang="0">
                      <a:pos x="0" y="304"/>
                    </a:cxn>
                    <a:cxn ang="0">
                      <a:pos x="366" y="0"/>
                    </a:cxn>
                    <a:cxn ang="0">
                      <a:pos x="366" y="1"/>
                    </a:cxn>
                    <a:cxn ang="0">
                      <a:pos x="366" y="1"/>
                    </a:cxn>
                    <a:cxn ang="0">
                      <a:pos x="366" y="3"/>
                    </a:cxn>
                    <a:cxn ang="0">
                      <a:pos x="366" y="3"/>
                    </a:cxn>
                    <a:cxn ang="0">
                      <a:pos x="366" y="4"/>
                    </a:cxn>
                    <a:cxn ang="0">
                      <a:pos x="366" y="5"/>
                    </a:cxn>
                    <a:cxn ang="0">
                      <a:pos x="366" y="5"/>
                    </a:cxn>
                    <a:cxn ang="0">
                      <a:pos x="366" y="7"/>
                    </a:cxn>
                    <a:cxn ang="0">
                      <a:pos x="367" y="8"/>
                    </a:cxn>
                    <a:cxn ang="0">
                      <a:pos x="367" y="8"/>
                    </a:cxn>
                    <a:cxn ang="0">
                      <a:pos x="367" y="9"/>
                    </a:cxn>
                    <a:cxn ang="0">
                      <a:pos x="367" y="11"/>
                    </a:cxn>
                    <a:cxn ang="0">
                      <a:pos x="367" y="11"/>
                    </a:cxn>
                    <a:cxn ang="0">
                      <a:pos x="367" y="12"/>
                    </a:cxn>
                    <a:cxn ang="0">
                      <a:pos x="367" y="12"/>
                    </a:cxn>
                    <a:cxn ang="0">
                      <a:pos x="369" y="13"/>
                    </a:cxn>
                    <a:cxn ang="0">
                      <a:pos x="2" y="319"/>
                    </a:cxn>
                    <a:cxn ang="0">
                      <a:pos x="2" y="318"/>
                    </a:cxn>
                    <a:cxn ang="0">
                      <a:pos x="2" y="317"/>
                    </a:cxn>
                    <a:cxn ang="0">
                      <a:pos x="2" y="317"/>
                    </a:cxn>
                    <a:cxn ang="0">
                      <a:pos x="2" y="315"/>
                    </a:cxn>
                    <a:cxn ang="0">
                      <a:pos x="2" y="314"/>
                    </a:cxn>
                    <a:cxn ang="0">
                      <a:pos x="1" y="313"/>
                    </a:cxn>
                    <a:cxn ang="0">
                      <a:pos x="1" y="313"/>
                    </a:cxn>
                    <a:cxn ang="0">
                      <a:pos x="1" y="311"/>
                    </a:cxn>
                    <a:cxn ang="0">
                      <a:pos x="1" y="310"/>
                    </a:cxn>
                    <a:cxn ang="0">
                      <a:pos x="1" y="310"/>
                    </a:cxn>
                    <a:cxn ang="0">
                      <a:pos x="1" y="309"/>
                    </a:cxn>
                    <a:cxn ang="0">
                      <a:pos x="1" y="307"/>
                    </a:cxn>
                    <a:cxn ang="0">
                      <a:pos x="0" y="306"/>
                    </a:cxn>
                    <a:cxn ang="0">
                      <a:pos x="0" y="306"/>
                    </a:cxn>
                    <a:cxn ang="0">
                      <a:pos x="0" y="305"/>
                    </a:cxn>
                    <a:cxn ang="0">
                      <a:pos x="0" y="304"/>
                    </a:cxn>
                  </a:cxnLst>
                  <a:rect l="0" t="0" r="r" b="b"/>
                  <a:pathLst>
                    <a:path w="369" h="319">
                      <a:moveTo>
                        <a:pt x="0" y="304"/>
                      </a:moveTo>
                      <a:lnTo>
                        <a:pt x="366" y="0"/>
                      </a:lnTo>
                      <a:lnTo>
                        <a:pt x="366" y="1"/>
                      </a:lnTo>
                      <a:lnTo>
                        <a:pt x="366" y="1"/>
                      </a:lnTo>
                      <a:lnTo>
                        <a:pt x="366" y="3"/>
                      </a:lnTo>
                      <a:lnTo>
                        <a:pt x="366" y="3"/>
                      </a:lnTo>
                      <a:lnTo>
                        <a:pt x="366" y="4"/>
                      </a:lnTo>
                      <a:lnTo>
                        <a:pt x="366" y="5"/>
                      </a:lnTo>
                      <a:lnTo>
                        <a:pt x="366" y="5"/>
                      </a:lnTo>
                      <a:lnTo>
                        <a:pt x="366" y="7"/>
                      </a:lnTo>
                      <a:lnTo>
                        <a:pt x="367" y="8"/>
                      </a:lnTo>
                      <a:lnTo>
                        <a:pt x="367" y="8"/>
                      </a:lnTo>
                      <a:lnTo>
                        <a:pt x="367" y="9"/>
                      </a:lnTo>
                      <a:lnTo>
                        <a:pt x="367" y="11"/>
                      </a:lnTo>
                      <a:lnTo>
                        <a:pt x="367" y="11"/>
                      </a:lnTo>
                      <a:lnTo>
                        <a:pt x="367" y="12"/>
                      </a:lnTo>
                      <a:lnTo>
                        <a:pt x="367" y="12"/>
                      </a:lnTo>
                      <a:lnTo>
                        <a:pt x="369" y="13"/>
                      </a:lnTo>
                      <a:lnTo>
                        <a:pt x="2" y="319"/>
                      </a:lnTo>
                      <a:lnTo>
                        <a:pt x="2" y="318"/>
                      </a:lnTo>
                      <a:lnTo>
                        <a:pt x="2" y="317"/>
                      </a:lnTo>
                      <a:lnTo>
                        <a:pt x="2" y="317"/>
                      </a:lnTo>
                      <a:lnTo>
                        <a:pt x="2" y="315"/>
                      </a:lnTo>
                      <a:lnTo>
                        <a:pt x="2" y="314"/>
                      </a:lnTo>
                      <a:lnTo>
                        <a:pt x="1" y="313"/>
                      </a:lnTo>
                      <a:lnTo>
                        <a:pt x="1" y="313"/>
                      </a:lnTo>
                      <a:lnTo>
                        <a:pt x="1" y="311"/>
                      </a:lnTo>
                      <a:lnTo>
                        <a:pt x="1" y="310"/>
                      </a:lnTo>
                      <a:lnTo>
                        <a:pt x="1" y="310"/>
                      </a:lnTo>
                      <a:lnTo>
                        <a:pt x="1" y="309"/>
                      </a:lnTo>
                      <a:lnTo>
                        <a:pt x="1" y="307"/>
                      </a:lnTo>
                      <a:lnTo>
                        <a:pt x="0" y="306"/>
                      </a:lnTo>
                      <a:lnTo>
                        <a:pt x="0" y="306"/>
                      </a:lnTo>
                      <a:lnTo>
                        <a:pt x="0" y="305"/>
                      </a:lnTo>
                      <a:lnTo>
                        <a:pt x="0" y="304"/>
                      </a:lnTo>
                      <a:close/>
                    </a:path>
                  </a:pathLst>
                </a:custGeom>
                <a:solidFill>
                  <a:srgbClr val="CCCCCC"/>
                </a:solidFill>
                <a:ln w="9525">
                  <a:noFill/>
                  <a:round/>
                  <a:headEnd/>
                  <a:tailEnd/>
                </a:ln>
              </p:spPr>
              <p:txBody>
                <a:bodyPr/>
                <a:lstStyle/>
                <a:p>
                  <a:endParaRPr lang="pl-PL">
                    <a:latin typeface="+mn-lt"/>
                  </a:endParaRPr>
                </a:p>
              </p:txBody>
            </p:sp>
            <p:sp>
              <p:nvSpPr>
                <p:cNvPr id="136615" name="Freeform 423"/>
                <p:cNvSpPr>
                  <a:spLocks/>
                </p:cNvSpPr>
                <p:nvPr/>
              </p:nvSpPr>
              <p:spPr bwMode="auto">
                <a:xfrm>
                  <a:off x="4646" y="1594"/>
                  <a:ext cx="367" cy="321"/>
                </a:xfrm>
                <a:custGeom>
                  <a:avLst/>
                  <a:gdLst/>
                  <a:ahLst/>
                  <a:cxnLst>
                    <a:cxn ang="0">
                      <a:pos x="0" y="306"/>
                    </a:cxn>
                    <a:cxn ang="0">
                      <a:pos x="367" y="0"/>
                    </a:cxn>
                    <a:cxn ang="0">
                      <a:pos x="367" y="1"/>
                    </a:cxn>
                    <a:cxn ang="0">
                      <a:pos x="367" y="1"/>
                    </a:cxn>
                    <a:cxn ang="0">
                      <a:pos x="367" y="3"/>
                    </a:cxn>
                    <a:cxn ang="0">
                      <a:pos x="367" y="4"/>
                    </a:cxn>
                    <a:cxn ang="0">
                      <a:pos x="367" y="4"/>
                    </a:cxn>
                    <a:cxn ang="0">
                      <a:pos x="367" y="5"/>
                    </a:cxn>
                    <a:cxn ang="0">
                      <a:pos x="367" y="7"/>
                    </a:cxn>
                    <a:cxn ang="0">
                      <a:pos x="367" y="7"/>
                    </a:cxn>
                    <a:cxn ang="0">
                      <a:pos x="367" y="8"/>
                    </a:cxn>
                    <a:cxn ang="0">
                      <a:pos x="367" y="9"/>
                    </a:cxn>
                    <a:cxn ang="0">
                      <a:pos x="367" y="9"/>
                    </a:cxn>
                    <a:cxn ang="0">
                      <a:pos x="367" y="11"/>
                    </a:cxn>
                    <a:cxn ang="0">
                      <a:pos x="367" y="11"/>
                    </a:cxn>
                    <a:cxn ang="0">
                      <a:pos x="367" y="12"/>
                    </a:cxn>
                    <a:cxn ang="0">
                      <a:pos x="367" y="13"/>
                    </a:cxn>
                    <a:cxn ang="0">
                      <a:pos x="367" y="13"/>
                    </a:cxn>
                    <a:cxn ang="0">
                      <a:pos x="2" y="321"/>
                    </a:cxn>
                    <a:cxn ang="0">
                      <a:pos x="2" y="319"/>
                    </a:cxn>
                    <a:cxn ang="0">
                      <a:pos x="2" y="318"/>
                    </a:cxn>
                    <a:cxn ang="0">
                      <a:pos x="2" y="318"/>
                    </a:cxn>
                    <a:cxn ang="0">
                      <a:pos x="2" y="317"/>
                    </a:cxn>
                    <a:cxn ang="0">
                      <a:pos x="2" y="315"/>
                    </a:cxn>
                    <a:cxn ang="0">
                      <a:pos x="2" y="314"/>
                    </a:cxn>
                    <a:cxn ang="0">
                      <a:pos x="2" y="314"/>
                    </a:cxn>
                    <a:cxn ang="0">
                      <a:pos x="2" y="313"/>
                    </a:cxn>
                    <a:cxn ang="0">
                      <a:pos x="2" y="313"/>
                    </a:cxn>
                    <a:cxn ang="0">
                      <a:pos x="2" y="312"/>
                    </a:cxn>
                    <a:cxn ang="0">
                      <a:pos x="2" y="310"/>
                    </a:cxn>
                    <a:cxn ang="0">
                      <a:pos x="2" y="310"/>
                    </a:cxn>
                    <a:cxn ang="0">
                      <a:pos x="2" y="309"/>
                    </a:cxn>
                    <a:cxn ang="0">
                      <a:pos x="0" y="308"/>
                    </a:cxn>
                    <a:cxn ang="0">
                      <a:pos x="0" y="306"/>
                    </a:cxn>
                    <a:cxn ang="0">
                      <a:pos x="0" y="306"/>
                    </a:cxn>
                  </a:cxnLst>
                  <a:rect l="0" t="0" r="r" b="b"/>
                  <a:pathLst>
                    <a:path w="367" h="321">
                      <a:moveTo>
                        <a:pt x="0" y="306"/>
                      </a:moveTo>
                      <a:lnTo>
                        <a:pt x="367" y="0"/>
                      </a:lnTo>
                      <a:lnTo>
                        <a:pt x="367" y="1"/>
                      </a:lnTo>
                      <a:lnTo>
                        <a:pt x="367" y="1"/>
                      </a:lnTo>
                      <a:lnTo>
                        <a:pt x="367" y="3"/>
                      </a:lnTo>
                      <a:lnTo>
                        <a:pt x="367" y="4"/>
                      </a:lnTo>
                      <a:lnTo>
                        <a:pt x="367" y="4"/>
                      </a:lnTo>
                      <a:lnTo>
                        <a:pt x="367" y="5"/>
                      </a:lnTo>
                      <a:lnTo>
                        <a:pt x="367" y="7"/>
                      </a:lnTo>
                      <a:lnTo>
                        <a:pt x="367" y="7"/>
                      </a:lnTo>
                      <a:lnTo>
                        <a:pt x="367" y="8"/>
                      </a:lnTo>
                      <a:lnTo>
                        <a:pt x="367" y="9"/>
                      </a:lnTo>
                      <a:lnTo>
                        <a:pt x="367" y="9"/>
                      </a:lnTo>
                      <a:lnTo>
                        <a:pt x="367" y="11"/>
                      </a:lnTo>
                      <a:lnTo>
                        <a:pt x="367" y="11"/>
                      </a:lnTo>
                      <a:lnTo>
                        <a:pt x="367" y="12"/>
                      </a:lnTo>
                      <a:lnTo>
                        <a:pt x="367" y="13"/>
                      </a:lnTo>
                      <a:lnTo>
                        <a:pt x="367" y="13"/>
                      </a:lnTo>
                      <a:lnTo>
                        <a:pt x="2" y="321"/>
                      </a:lnTo>
                      <a:lnTo>
                        <a:pt x="2" y="319"/>
                      </a:lnTo>
                      <a:lnTo>
                        <a:pt x="2" y="318"/>
                      </a:lnTo>
                      <a:lnTo>
                        <a:pt x="2" y="318"/>
                      </a:lnTo>
                      <a:lnTo>
                        <a:pt x="2" y="317"/>
                      </a:lnTo>
                      <a:lnTo>
                        <a:pt x="2" y="315"/>
                      </a:lnTo>
                      <a:lnTo>
                        <a:pt x="2" y="314"/>
                      </a:lnTo>
                      <a:lnTo>
                        <a:pt x="2" y="314"/>
                      </a:lnTo>
                      <a:lnTo>
                        <a:pt x="2" y="313"/>
                      </a:lnTo>
                      <a:lnTo>
                        <a:pt x="2" y="313"/>
                      </a:lnTo>
                      <a:lnTo>
                        <a:pt x="2" y="312"/>
                      </a:lnTo>
                      <a:lnTo>
                        <a:pt x="2" y="310"/>
                      </a:lnTo>
                      <a:lnTo>
                        <a:pt x="2" y="310"/>
                      </a:lnTo>
                      <a:lnTo>
                        <a:pt x="2" y="309"/>
                      </a:lnTo>
                      <a:lnTo>
                        <a:pt x="0" y="308"/>
                      </a:lnTo>
                      <a:lnTo>
                        <a:pt x="0" y="306"/>
                      </a:lnTo>
                      <a:lnTo>
                        <a:pt x="0" y="306"/>
                      </a:lnTo>
                      <a:close/>
                    </a:path>
                  </a:pathLst>
                </a:custGeom>
                <a:solidFill>
                  <a:srgbClr val="BABABA"/>
                </a:solidFill>
                <a:ln w="9525">
                  <a:noFill/>
                  <a:round/>
                  <a:headEnd/>
                  <a:tailEnd/>
                </a:ln>
              </p:spPr>
              <p:txBody>
                <a:bodyPr/>
                <a:lstStyle/>
                <a:p>
                  <a:endParaRPr lang="pl-PL">
                    <a:latin typeface="+mn-lt"/>
                  </a:endParaRPr>
                </a:p>
              </p:txBody>
            </p:sp>
            <p:sp>
              <p:nvSpPr>
                <p:cNvPr id="136616" name="Freeform 424"/>
                <p:cNvSpPr>
                  <a:spLocks/>
                </p:cNvSpPr>
                <p:nvPr/>
              </p:nvSpPr>
              <p:spPr bwMode="auto">
                <a:xfrm>
                  <a:off x="4646" y="1607"/>
                  <a:ext cx="367" cy="323"/>
                </a:xfrm>
                <a:custGeom>
                  <a:avLst/>
                  <a:gdLst/>
                  <a:ahLst/>
                  <a:cxnLst>
                    <a:cxn ang="0">
                      <a:pos x="2" y="308"/>
                    </a:cxn>
                    <a:cxn ang="0">
                      <a:pos x="367" y="0"/>
                    </a:cxn>
                    <a:cxn ang="0">
                      <a:pos x="367" y="2"/>
                    </a:cxn>
                    <a:cxn ang="0">
                      <a:pos x="367" y="3"/>
                    </a:cxn>
                    <a:cxn ang="0">
                      <a:pos x="367" y="4"/>
                    </a:cxn>
                    <a:cxn ang="0">
                      <a:pos x="367" y="4"/>
                    </a:cxn>
                    <a:cxn ang="0">
                      <a:pos x="367" y="6"/>
                    </a:cxn>
                    <a:cxn ang="0">
                      <a:pos x="367" y="7"/>
                    </a:cxn>
                    <a:cxn ang="0">
                      <a:pos x="365" y="8"/>
                    </a:cxn>
                    <a:cxn ang="0">
                      <a:pos x="365" y="8"/>
                    </a:cxn>
                    <a:cxn ang="0">
                      <a:pos x="365" y="9"/>
                    </a:cxn>
                    <a:cxn ang="0">
                      <a:pos x="365" y="11"/>
                    </a:cxn>
                    <a:cxn ang="0">
                      <a:pos x="365" y="12"/>
                    </a:cxn>
                    <a:cxn ang="0">
                      <a:pos x="365" y="12"/>
                    </a:cxn>
                    <a:cxn ang="0">
                      <a:pos x="365" y="13"/>
                    </a:cxn>
                    <a:cxn ang="0">
                      <a:pos x="365" y="13"/>
                    </a:cxn>
                    <a:cxn ang="0">
                      <a:pos x="364" y="15"/>
                    </a:cxn>
                    <a:cxn ang="0">
                      <a:pos x="364" y="16"/>
                    </a:cxn>
                    <a:cxn ang="0">
                      <a:pos x="0" y="323"/>
                    </a:cxn>
                    <a:cxn ang="0">
                      <a:pos x="0" y="322"/>
                    </a:cxn>
                    <a:cxn ang="0">
                      <a:pos x="0" y="322"/>
                    </a:cxn>
                    <a:cxn ang="0">
                      <a:pos x="0" y="321"/>
                    </a:cxn>
                    <a:cxn ang="0">
                      <a:pos x="0" y="319"/>
                    </a:cxn>
                    <a:cxn ang="0">
                      <a:pos x="0" y="318"/>
                    </a:cxn>
                    <a:cxn ang="0">
                      <a:pos x="0" y="318"/>
                    </a:cxn>
                    <a:cxn ang="0">
                      <a:pos x="2" y="317"/>
                    </a:cxn>
                    <a:cxn ang="0">
                      <a:pos x="2" y="316"/>
                    </a:cxn>
                    <a:cxn ang="0">
                      <a:pos x="2" y="314"/>
                    </a:cxn>
                    <a:cxn ang="0">
                      <a:pos x="2" y="313"/>
                    </a:cxn>
                    <a:cxn ang="0">
                      <a:pos x="2" y="313"/>
                    </a:cxn>
                    <a:cxn ang="0">
                      <a:pos x="2" y="312"/>
                    </a:cxn>
                    <a:cxn ang="0">
                      <a:pos x="2" y="310"/>
                    </a:cxn>
                    <a:cxn ang="0">
                      <a:pos x="2" y="309"/>
                    </a:cxn>
                    <a:cxn ang="0">
                      <a:pos x="2" y="308"/>
                    </a:cxn>
                    <a:cxn ang="0">
                      <a:pos x="2" y="308"/>
                    </a:cxn>
                  </a:cxnLst>
                  <a:rect l="0" t="0" r="r" b="b"/>
                  <a:pathLst>
                    <a:path w="367" h="323">
                      <a:moveTo>
                        <a:pt x="2" y="308"/>
                      </a:moveTo>
                      <a:lnTo>
                        <a:pt x="367" y="0"/>
                      </a:lnTo>
                      <a:lnTo>
                        <a:pt x="367" y="2"/>
                      </a:lnTo>
                      <a:lnTo>
                        <a:pt x="367" y="3"/>
                      </a:lnTo>
                      <a:lnTo>
                        <a:pt x="367" y="4"/>
                      </a:lnTo>
                      <a:lnTo>
                        <a:pt x="367" y="4"/>
                      </a:lnTo>
                      <a:lnTo>
                        <a:pt x="367" y="6"/>
                      </a:lnTo>
                      <a:lnTo>
                        <a:pt x="367" y="7"/>
                      </a:lnTo>
                      <a:lnTo>
                        <a:pt x="365" y="8"/>
                      </a:lnTo>
                      <a:lnTo>
                        <a:pt x="365" y="8"/>
                      </a:lnTo>
                      <a:lnTo>
                        <a:pt x="365" y="9"/>
                      </a:lnTo>
                      <a:lnTo>
                        <a:pt x="365" y="11"/>
                      </a:lnTo>
                      <a:lnTo>
                        <a:pt x="365" y="12"/>
                      </a:lnTo>
                      <a:lnTo>
                        <a:pt x="365" y="12"/>
                      </a:lnTo>
                      <a:lnTo>
                        <a:pt x="365" y="13"/>
                      </a:lnTo>
                      <a:lnTo>
                        <a:pt x="365" y="13"/>
                      </a:lnTo>
                      <a:lnTo>
                        <a:pt x="364" y="15"/>
                      </a:lnTo>
                      <a:lnTo>
                        <a:pt x="364" y="16"/>
                      </a:lnTo>
                      <a:lnTo>
                        <a:pt x="0" y="323"/>
                      </a:lnTo>
                      <a:lnTo>
                        <a:pt x="0" y="322"/>
                      </a:lnTo>
                      <a:lnTo>
                        <a:pt x="0" y="322"/>
                      </a:lnTo>
                      <a:lnTo>
                        <a:pt x="0" y="321"/>
                      </a:lnTo>
                      <a:lnTo>
                        <a:pt x="0" y="319"/>
                      </a:lnTo>
                      <a:lnTo>
                        <a:pt x="0" y="318"/>
                      </a:lnTo>
                      <a:lnTo>
                        <a:pt x="0" y="318"/>
                      </a:lnTo>
                      <a:lnTo>
                        <a:pt x="2" y="317"/>
                      </a:lnTo>
                      <a:lnTo>
                        <a:pt x="2" y="316"/>
                      </a:lnTo>
                      <a:lnTo>
                        <a:pt x="2" y="314"/>
                      </a:lnTo>
                      <a:lnTo>
                        <a:pt x="2" y="313"/>
                      </a:lnTo>
                      <a:lnTo>
                        <a:pt x="2" y="313"/>
                      </a:lnTo>
                      <a:lnTo>
                        <a:pt x="2" y="312"/>
                      </a:lnTo>
                      <a:lnTo>
                        <a:pt x="2" y="310"/>
                      </a:lnTo>
                      <a:lnTo>
                        <a:pt x="2" y="309"/>
                      </a:lnTo>
                      <a:lnTo>
                        <a:pt x="2" y="308"/>
                      </a:lnTo>
                      <a:lnTo>
                        <a:pt x="2" y="308"/>
                      </a:lnTo>
                      <a:close/>
                    </a:path>
                  </a:pathLst>
                </a:custGeom>
                <a:solidFill>
                  <a:srgbClr val="A8A8A8"/>
                </a:solidFill>
                <a:ln w="9525">
                  <a:noFill/>
                  <a:round/>
                  <a:headEnd/>
                  <a:tailEnd/>
                </a:ln>
              </p:spPr>
              <p:txBody>
                <a:bodyPr/>
                <a:lstStyle/>
                <a:p>
                  <a:endParaRPr lang="pl-PL">
                    <a:latin typeface="+mn-lt"/>
                  </a:endParaRPr>
                </a:p>
              </p:txBody>
            </p:sp>
            <p:sp>
              <p:nvSpPr>
                <p:cNvPr id="136617" name="Freeform 425"/>
                <p:cNvSpPr>
                  <a:spLocks/>
                </p:cNvSpPr>
                <p:nvPr/>
              </p:nvSpPr>
              <p:spPr bwMode="auto">
                <a:xfrm>
                  <a:off x="4636" y="1623"/>
                  <a:ext cx="374" cy="331"/>
                </a:xfrm>
                <a:custGeom>
                  <a:avLst/>
                  <a:gdLst/>
                  <a:ahLst/>
                  <a:cxnLst>
                    <a:cxn ang="0">
                      <a:pos x="374" y="0"/>
                    </a:cxn>
                    <a:cxn ang="0">
                      <a:pos x="374" y="1"/>
                    </a:cxn>
                    <a:cxn ang="0">
                      <a:pos x="374" y="3"/>
                    </a:cxn>
                    <a:cxn ang="0">
                      <a:pos x="373" y="4"/>
                    </a:cxn>
                    <a:cxn ang="0">
                      <a:pos x="373" y="7"/>
                    </a:cxn>
                    <a:cxn ang="0">
                      <a:pos x="372" y="8"/>
                    </a:cxn>
                    <a:cxn ang="0">
                      <a:pos x="372" y="9"/>
                    </a:cxn>
                    <a:cxn ang="0">
                      <a:pos x="372" y="10"/>
                    </a:cxn>
                    <a:cxn ang="0">
                      <a:pos x="372" y="12"/>
                    </a:cxn>
                    <a:cxn ang="0">
                      <a:pos x="370" y="13"/>
                    </a:cxn>
                    <a:cxn ang="0">
                      <a:pos x="370" y="14"/>
                    </a:cxn>
                    <a:cxn ang="0">
                      <a:pos x="369" y="16"/>
                    </a:cxn>
                    <a:cxn ang="0">
                      <a:pos x="369" y="17"/>
                    </a:cxn>
                    <a:cxn ang="0">
                      <a:pos x="368" y="18"/>
                    </a:cxn>
                    <a:cxn ang="0">
                      <a:pos x="366" y="20"/>
                    </a:cxn>
                    <a:cxn ang="0">
                      <a:pos x="366" y="21"/>
                    </a:cxn>
                    <a:cxn ang="0">
                      <a:pos x="365" y="22"/>
                    </a:cxn>
                    <a:cxn ang="0">
                      <a:pos x="1" y="330"/>
                    </a:cxn>
                    <a:cxn ang="0">
                      <a:pos x="1" y="328"/>
                    </a:cxn>
                    <a:cxn ang="0">
                      <a:pos x="3" y="327"/>
                    </a:cxn>
                    <a:cxn ang="0">
                      <a:pos x="4" y="326"/>
                    </a:cxn>
                    <a:cxn ang="0">
                      <a:pos x="4" y="324"/>
                    </a:cxn>
                    <a:cxn ang="0">
                      <a:pos x="5" y="323"/>
                    </a:cxn>
                    <a:cxn ang="0">
                      <a:pos x="5" y="322"/>
                    </a:cxn>
                    <a:cxn ang="0">
                      <a:pos x="5" y="320"/>
                    </a:cxn>
                    <a:cxn ang="0">
                      <a:pos x="7" y="319"/>
                    </a:cxn>
                    <a:cxn ang="0">
                      <a:pos x="7" y="318"/>
                    </a:cxn>
                    <a:cxn ang="0">
                      <a:pos x="8" y="317"/>
                    </a:cxn>
                    <a:cxn ang="0">
                      <a:pos x="8" y="314"/>
                    </a:cxn>
                    <a:cxn ang="0">
                      <a:pos x="9" y="313"/>
                    </a:cxn>
                    <a:cxn ang="0">
                      <a:pos x="9" y="311"/>
                    </a:cxn>
                    <a:cxn ang="0">
                      <a:pos x="9" y="310"/>
                    </a:cxn>
                    <a:cxn ang="0">
                      <a:pos x="10" y="309"/>
                    </a:cxn>
                  </a:cxnLst>
                  <a:rect l="0" t="0" r="r" b="b"/>
                  <a:pathLst>
                    <a:path w="374" h="331">
                      <a:moveTo>
                        <a:pt x="10" y="307"/>
                      </a:moveTo>
                      <a:lnTo>
                        <a:pt x="374" y="0"/>
                      </a:lnTo>
                      <a:lnTo>
                        <a:pt x="374" y="0"/>
                      </a:lnTo>
                      <a:lnTo>
                        <a:pt x="374" y="1"/>
                      </a:lnTo>
                      <a:lnTo>
                        <a:pt x="374" y="3"/>
                      </a:lnTo>
                      <a:lnTo>
                        <a:pt x="374" y="3"/>
                      </a:lnTo>
                      <a:lnTo>
                        <a:pt x="374" y="4"/>
                      </a:lnTo>
                      <a:lnTo>
                        <a:pt x="373" y="4"/>
                      </a:lnTo>
                      <a:lnTo>
                        <a:pt x="373" y="5"/>
                      </a:lnTo>
                      <a:lnTo>
                        <a:pt x="373" y="7"/>
                      </a:lnTo>
                      <a:lnTo>
                        <a:pt x="373" y="7"/>
                      </a:lnTo>
                      <a:lnTo>
                        <a:pt x="372" y="8"/>
                      </a:lnTo>
                      <a:lnTo>
                        <a:pt x="372" y="8"/>
                      </a:lnTo>
                      <a:lnTo>
                        <a:pt x="372" y="9"/>
                      </a:lnTo>
                      <a:lnTo>
                        <a:pt x="372" y="9"/>
                      </a:lnTo>
                      <a:lnTo>
                        <a:pt x="372" y="10"/>
                      </a:lnTo>
                      <a:lnTo>
                        <a:pt x="372" y="10"/>
                      </a:lnTo>
                      <a:lnTo>
                        <a:pt x="372" y="12"/>
                      </a:lnTo>
                      <a:lnTo>
                        <a:pt x="370" y="12"/>
                      </a:lnTo>
                      <a:lnTo>
                        <a:pt x="370" y="13"/>
                      </a:lnTo>
                      <a:lnTo>
                        <a:pt x="370" y="13"/>
                      </a:lnTo>
                      <a:lnTo>
                        <a:pt x="370" y="14"/>
                      </a:lnTo>
                      <a:lnTo>
                        <a:pt x="369" y="14"/>
                      </a:lnTo>
                      <a:lnTo>
                        <a:pt x="369" y="16"/>
                      </a:lnTo>
                      <a:lnTo>
                        <a:pt x="369" y="16"/>
                      </a:lnTo>
                      <a:lnTo>
                        <a:pt x="369" y="17"/>
                      </a:lnTo>
                      <a:lnTo>
                        <a:pt x="368" y="17"/>
                      </a:lnTo>
                      <a:lnTo>
                        <a:pt x="368" y="18"/>
                      </a:lnTo>
                      <a:lnTo>
                        <a:pt x="368" y="18"/>
                      </a:lnTo>
                      <a:lnTo>
                        <a:pt x="366" y="20"/>
                      </a:lnTo>
                      <a:lnTo>
                        <a:pt x="366" y="20"/>
                      </a:lnTo>
                      <a:lnTo>
                        <a:pt x="366" y="21"/>
                      </a:lnTo>
                      <a:lnTo>
                        <a:pt x="365" y="21"/>
                      </a:lnTo>
                      <a:lnTo>
                        <a:pt x="365" y="22"/>
                      </a:lnTo>
                      <a:lnTo>
                        <a:pt x="0" y="331"/>
                      </a:lnTo>
                      <a:lnTo>
                        <a:pt x="1" y="330"/>
                      </a:lnTo>
                      <a:lnTo>
                        <a:pt x="1" y="330"/>
                      </a:lnTo>
                      <a:lnTo>
                        <a:pt x="1" y="328"/>
                      </a:lnTo>
                      <a:lnTo>
                        <a:pt x="3" y="328"/>
                      </a:lnTo>
                      <a:lnTo>
                        <a:pt x="3" y="327"/>
                      </a:lnTo>
                      <a:lnTo>
                        <a:pt x="3" y="327"/>
                      </a:lnTo>
                      <a:lnTo>
                        <a:pt x="4" y="326"/>
                      </a:lnTo>
                      <a:lnTo>
                        <a:pt x="4" y="326"/>
                      </a:lnTo>
                      <a:lnTo>
                        <a:pt x="4" y="324"/>
                      </a:lnTo>
                      <a:lnTo>
                        <a:pt x="5" y="324"/>
                      </a:lnTo>
                      <a:lnTo>
                        <a:pt x="5" y="323"/>
                      </a:lnTo>
                      <a:lnTo>
                        <a:pt x="5" y="323"/>
                      </a:lnTo>
                      <a:lnTo>
                        <a:pt x="5" y="322"/>
                      </a:lnTo>
                      <a:lnTo>
                        <a:pt x="5" y="322"/>
                      </a:lnTo>
                      <a:lnTo>
                        <a:pt x="5" y="320"/>
                      </a:lnTo>
                      <a:lnTo>
                        <a:pt x="5" y="320"/>
                      </a:lnTo>
                      <a:lnTo>
                        <a:pt x="7" y="319"/>
                      </a:lnTo>
                      <a:lnTo>
                        <a:pt x="7" y="318"/>
                      </a:lnTo>
                      <a:lnTo>
                        <a:pt x="7" y="318"/>
                      </a:lnTo>
                      <a:lnTo>
                        <a:pt x="7" y="317"/>
                      </a:lnTo>
                      <a:lnTo>
                        <a:pt x="8" y="317"/>
                      </a:lnTo>
                      <a:lnTo>
                        <a:pt x="8" y="315"/>
                      </a:lnTo>
                      <a:lnTo>
                        <a:pt x="8" y="314"/>
                      </a:lnTo>
                      <a:lnTo>
                        <a:pt x="9" y="314"/>
                      </a:lnTo>
                      <a:lnTo>
                        <a:pt x="9" y="313"/>
                      </a:lnTo>
                      <a:lnTo>
                        <a:pt x="9" y="313"/>
                      </a:lnTo>
                      <a:lnTo>
                        <a:pt x="9" y="311"/>
                      </a:lnTo>
                      <a:lnTo>
                        <a:pt x="9" y="310"/>
                      </a:lnTo>
                      <a:lnTo>
                        <a:pt x="9" y="310"/>
                      </a:lnTo>
                      <a:lnTo>
                        <a:pt x="9" y="309"/>
                      </a:lnTo>
                      <a:lnTo>
                        <a:pt x="10" y="309"/>
                      </a:lnTo>
                      <a:lnTo>
                        <a:pt x="10" y="307"/>
                      </a:lnTo>
                      <a:close/>
                    </a:path>
                  </a:pathLst>
                </a:custGeom>
                <a:solidFill>
                  <a:srgbClr val="969696"/>
                </a:solidFill>
                <a:ln w="9525">
                  <a:noFill/>
                  <a:round/>
                  <a:headEnd/>
                  <a:tailEnd/>
                </a:ln>
              </p:spPr>
              <p:txBody>
                <a:bodyPr/>
                <a:lstStyle/>
                <a:p>
                  <a:endParaRPr lang="pl-PL">
                    <a:latin typeface="+mn-lt"/>
                  </a:endParaRPr>
                </a:p>
              </p:txBody>
            </p:sp>
            <p:sp>
              <p:nvSpPr>
                <p:cNvPr id="136618" name="Freeform 426"/>
                <p:cNvSpPr>
                  <a:spLocks/>
                </p:cNvSpPr>
                <p:nvPr/>
              </p:nvSpPr>
              <p:spPr bwMode="auto">
                <a:xfrm>
                  <a:off x="4626" y="1645"/>
                  <a:ext cx="375" cy="322"/>
                </a:xfrm>
                <a:custGeom>
                  <a:avLst/>
                  <a:gdLst/>
                  <a:ahLst/>
                  <a:cxnLst>
                    <a:cxn ang="0">
                      <a:pos x="10" y="309"/>
                    </a:cxn>
                    <a:cxn ang="0">
                      <a:pos x="375" y="0"/>
                    </a:cxn>
                    <a:cxn ang="0">
                      <a:pos x="374" y="0"/>
                    </a:cxn>
                    <a:cxn ang="0">
                      <a:pos x="374" y="2"/>
                    </a:cxn>
                    <a:cxn ang="0">
                      <a:pos x="372" y="3"/>
                    </a:cxn>
                    <a:cxn ang="0">
                      <a:pos x="372" y="3"/>
                    </a:cxn>
                    <a:cxn ang="0">
                      <a:pos x="371" y="4"/>
                    </a:cxn>
                    <a:cxn ang="0">
                      <a:pos x="371" y="5"/>
                    </a:cxn>
                    <a:cxn ang="0">
                      <a:pos x="370" y="5"/>
                    </a:cxn>
                    <a:cxn ang="0">
                      <a:pos x="370" y="7"/>
                    </a:cxn>
                    <a:cxn ang="0">
                      <a:pos x="368" y="7"/>
                    </a:cxn>
                    <a:cxn ang="0">
                      <a:pos x="368" y="8"/>
                    </a:cxn>
                    <a:cxn ang="0">
                      <a:pos x="367" y="9"/>
                    </a:cxn>
                    <a:cxn ang="0">
                      <a:pos x="367" y="9"/>
                    </a:cxn>
                    <a:cxn ang="0">
                      <a:pos x="366" y="11"/>
                    </a:cxn>
                    <a:cxn ang="0">
                      <a:pos x="366" y="11"/>
                    </a:cxn>
                    <a:cxn ang="0">
                      <a:pos x="365" y="12"/>
                    </a:cxn>
                    <a:cxn ang="0">
                      <a:pos x="363" y="13"/>
                    </a:cxn>
                    <a:cxn ang="0">
                      <a:pos x="0" y="322"/>
                    </a:cxn>
                    <a:cxn ang="0">
                      <a:pos x="0" y="321"/>
                    </a:cxn>
                    <a:cxn ang="0">
                      <a:pos x="1" y="321"/>
                    </a:cxn>
                    <a:cxn ang="0">
                      <a:pos x="1" y="319"/>
                    </a:cxn>
                    <a:cxn ang="0">
                      <a:pos x="2" y="319"/>
                    </a:cxn>
                    <a:cxn ang="0">
                      <a:pos x="3" y="318"/>
                    </a:cxn>
                    <a:cxn ang="0">
                      <a:pos x="3" y="318"/>
                    </a:cxn>
                    <a:cxn ang="0">
                      <a:pos x="5" y="317"/>
                    </a:cxn>
                    <a:cxn ang="0">
                      <a:pos x="5" y="315"/>
                    </a:cxn>
                    <a:cxn ang="0">
                      <a:pos x="6" y="315"/>
                    </a:cxn>
                    <a:cxn ang="0">
                      <a:pos x="6" y="314"/>
                    </a:cxn>
                    <a:cxn ang="0">
                      <a:pos x="7" y="313"/>
                    </a:cxn>
                    <a:cxn ang="0">
                      <a:pos x="7" y="312"/>
                    </a:cxn>
                    <a:cxn ang="0">
                      <a:pos x="9" y="312"/>
                    </a:cxn>
                    <a:cxn ang="0">
                      <a:pos x="9" y="310"/>
                    </a:cxn>
                    <a:cxn ang="0">
                      <a:pos x="10" y="310"/>
                    </a:cxn>
                    <a:cxn ang="0">
                      <a:pos x="10" y="309"/>
                    </a:cxn>
                  </a:cxnLst>
                  <a:rect l="0" t="0" r="r" b="b"/>
                  <a:pathLst>
                    <a:path w="375" h="322">
                      <a:moveTo>
                        <a:pt x="10" y="309"/>
                      </a:moveTo>
                      <a:lnTo>
                        <a:pt x="375" y="0"/>
                      </a:lnTo>
                      <a:lnTo>
                        <a:pt x="374" y="0"/>
                      </a:lnTo>
                      <a:lnTo>
                        <a:pt x="374" y="2"/>
                      </a:lnTo>
                      <a:lnTo>
                        <a:pt x="372" y="3"/>
                      </a:lnTo>
                      <a:lnTo>
                        <a:pt x="372" y="3"/>
                      </a:lnTo>
                      <a:lnTo>
                        <a:pt x="371" y="4"/>
                      </a:lnTo>
                      <a:lnTo>
                        <a:pt x="371" y="5"/>
                      </a:lnTo>
                      <a:lnTo>
                        <a:pt x="370" y="5"/>
                      </a:lnTo>
                      <a:lnTo>
                        <a:pt x="370" y="7"/>
                      </a:lnTo>
                      <a:lnTo>
                        <a:pt x="368" y="7"/>
                      </a:lnTo>
                      <a:lnTo>
                        <a:pt x="368" y="8"/>
                      </a:lnTo>
                      <a:lnTo>
                        <a:pt x="367" y="9"/>
                      </a:lnTo>
                      <a:lnTo>
                        <a:pt x="367" y="9"/>
                      </a:lnTo>
                      <a:lnTo>
                        <a:pt x="366" y="11"/>
                      </a:lnTo>
                      <a:lnTo>
                        <a:pt x="366" y="11"/>
                      </a:lnTo>
                      <a:lnTo>
                        <a:pt x="365" y="12"/>
                      </a:lnTo>
                      <a:lnTo>
                        <a:pt x="363" y="13"/>
                      </a:lnTo>
                      <a:lnTo>
                        <a:pt x="0" y="322"/>
                      </a:lnTo>
                      <a:lnTo>
                        <a:pt x="0" y="321"/>
                      </a:lnTo>
                      <a:lnTo>
                        <a:pt x="1" y="321"/>
                      </a:lnTo>
                      <a:lnTo>
                        <a:pt x="1" y="319"/>
                      </a:lnTo>
                      <a:lnTo>
                        <a:pt x="2" y="319"/>
                      </a:lnTo>
                      <a:lnTo>
                        <a:pt x="3" y="318"/>
                      </a:lnTo>
                      <a:lnTo>
                        <a:pt x="3" y="318"/>
                      </a:lnTo>
                      <a:lnTo>
                        <a:pt x="5" y="317"/>
                      </a:lnTo>
                      <a:lnTo>
                        <a:pt x="5" y="315"/>
                      </a:lnTo>
                      <a:lnTo>
                        <a:pt x="6" y="315"/>
                      </a:lnTo>
                      <a:lnTo>
                        <a:pt x="6" y="314"/>
                      </a:lnTo>
                      <a:lnTo>
                        <a:pt x="7" y="313"/>
                      </a:lnTo>
                      <a:lnTo>
                        <a:pt x="7" y="312"/>
                      </a:lnTo>
                      <a:lnTo>
                        <a:pt x="9" y="312"/>
                      </a:lnTo>
                      <a:lnTo>
                        <a:pt x="9" y="310"/>
                      </a:lnTo>
                      <a:lnTo>
                        <a:pt x="10" y="310"/>
                      </a:lnTo>
                      <a:lnTo>
                        <a:pt x="10" y="309"/>
                      </a:lnTo>
                      <a:close/>
                    </a:path>
                  </a:pathLst>
                </a:custGeom>
                <a:solidFill>
                  <a:srgbClr val="858585"/>
                </a:solidFill>
                <a:ln w="9525">
                  <a:noFill/>
                  <a:round/>
                  <a:headEnd/>
                  <a:tailEnd/>
                </a:ln>
              </p:spPr>
              <p:txBody>
                <a:bodyPr/>
                <a:lstStyle/>
                <a:p>
                  <a:endParaRPr lang="pl-PL">
                    <a:latin typeface="+mn-lt"/>
                  </a:endParaRPr>
                </a:p>
              </p:txBody>
            </p:sp>
            <p:sp>
              <p:nvSpPr>
                <p:cNvPr id="136619" name="Freeform 427"/>
                <p:cNvSpPr>
                  <a:spLocks/>
                </p:cNvSpPr>
                <p:nvPr/>
              </p:nvSpPr>
              <p:spPr bwMode="auto">
                <a:xfrm>
                  <a:off x="4890" y="1505"/>
                  <a:ext cx="119" cy="156"/>
                </a:xfrm>
                <a:custGeom>
                  <a:avLst/>
                  <a:gdLst/>
                  <a:ahLst/>
                  <a:cxnLst>
                    <a:cxn ang="0">
                      <a:pos x="0" y="3"/>
                    </a:cxn>
                    <a:cxn ang="0">
                      <a:pos x="4" y="2"/>
                    </a:cxn>
                    <a:cxn ang="0">
                      <a:pos x="8" y="0"/>
                    </a:cxn>
                    <a:cxn ang="0">
                      <a:pos x="12" y="0"/>
                    </a:cxn>
                    <a:cxn ang="0">
                      <a:pos x="16" y="0"/>
                    </a:cxn>
                    <a:cxn ang="0">
                      <a:pos x="19" y="0"/>
                    </a:cxn>
                    <a:cxn ang="0">
                      <a:pos x="23" y="0"/>
                    </a:cxn>
                    <a:cxn ang="0">
                      <a:pos x="27" y="0"/>
                    </a:cxn>
                    <a:cxn ang="0">
                      <a:pos x="33" y="2"/>
                    </a:cxn>
                    <a:cxn ang="0">
                      <a:pos x="34" y="2"/>
                    </a:cxn>
                    <a:cxn ang="0">
                      <a:pos x="38" y="2"/>
                    </a:cxn>
                    <a:cxn ang="0">
                      <a:pos x="42" y="3"/>
                    </a:cxn>
                    <a:cxn ang="0">
                      <a:pos x="46" y="4"/>
                    </a:cxn>
                    <a:cxn ang="0">
                      <a:pos x="50" y="5"/>
                    </a:cxn>
                    <a:cxn ang="0">
                      <a:pos x="53" y="7"/>
                    </a:cxn>
                    <a:cxn ang="0">
                      <a:pos x="57" y="9"/>
                    </a:cxn>
                    <a:cxn ang="0">
                      <a:pos x="61" y="12"/>
                    </a:cxn>
                    <a:cxn ang="0">
                      <a:pos x="64" y="12"/>
                    </a:cxn>
                    <a:cxn ang="0">
                      <a:pos x="67" y="15"/>
                    </a:cxn>
                    <a:cxn ang="0">
                      <a:pos x="70" y="17"/>
                    </a:cxn>
                    <a:cxn ang="0">
                      <a:pos x="74" y="20"/>
                    </a:cxn>
                    <a:cxn ang="0">
                      <a:pos x="78" y="22"/>
                    </a:cxn>
                    <a:cxn ang="0">
                      <a:pos x="81" y="25"/>
                    </a:cxn>
                    <a:cxn ang="0">
                      <a:pos x="85" y="28"/>
                    </a:cxn>
                    <a:cxn ang="0">
                      <a:pos x="87" y="32"/>
                    </a:cxn>
                    <a:cxn ang="0">
                      <a:pos x="90" y="34"/>
                    </a:cxn>
                    <a:cxn ang="0">
                      <a:pos x="93" y="37"/>
                    </a:cxn>
                    <a:cxn ang="0">
                      <a:pos x="95" y="39"/>
                    </a:cxn>
                    <a:cxn ang="0">
                      <a:pos x="98" y="43"/>
                    </a:cxn>
                    <a:cxn ang="0">
                      <a:pos x="101" y="47"/>
                    </a:cxn>
                    <a:cxn ang="0">
                      <a:pos x="103" y="51"/>
                    </a:cxn>
                    <a:cxn ang="0">
                      <a:pos x="106" y="55"/>
                    </a:cxn>
                    <a:cxn ang="0">
                      <a:pos x="107" y="59"/>
                    </a:cxn>
                    <a:cxn ang="0">
                      <a:pos x="110" y="63"/>
                    </a:cxn>
                    <a:cxn ang="0">
                      <a:pos x="110" y="66"/>
                    </a:cxn>
                    <a:cxn ang="0">
                      <a:pos x="111" y="70"/>
                    </a:cxn>
                    <a:cxn ang="0">
                      <a:pos x="112" y="72"/>
                    </a:cxn>
                    <a:cxn ang="0">
                      <a:pos x="114" y="76"/>
                    </a:cxn>
                    <a:cxn ang="0">
                      <a:pos x="115" y="79"/>
                    </a:cxn>
                    <a:cxn ang="0">
                      <a:pos x="116" y="83"/>
                    </a:cxn>
                    <a:cxn ang="0">
                      <a:pos x="116" y="85"/>
                    </a:cxn>
                    <a:cxn ang="0">
                      <a:pos x="118" y="89"/>
                    </a:cxn>
                    <a:cxn ang="0">
                      <a:pos x="118" y="92"/>
                    </a:cxn>
                    <a:cxn ang="0">
                      <a:pos x="118" y="96"/>
                    </a:cxn>
                    <a:cxn ang="0">
                      <a:pos x="119" y="102"/>
                    </a:cxn>
                    <a:cxn ang="0">
                      <a:pos x="119" y="108"/>
                    </a:cxn>
                    <a:cxn ang="0">
                      <a:pos x="118" y="114"/>
                    </a:cxn>
                    <a:cxn ang="0">
                      <a:pos x="118" y="117"/>
                    </a:cxn>
                    <a:cxn ang="0">
                      <a:pos x="116" y="123"/>
                    </a:cxn>
                    <a:cxn ang="0">
                      <a:pos x="115" y="128"/>
                    </a:cxn>
                    <a:cxn ang="0">
                      <a:pos x="112" y="134"/>
                    </a:cxn>
                    <a:cxn ang="0">
                      <a:pos x="110" y="139"/>
                    </a:cxn>
                    <a:cxn ang="0">
                      <a:pos x="108" y="142"/>
                    </a:cxn>
                    <a:cxn ang="0">
                      <a:pos x="106" y="145"/>
                    </a:cxn>
                    <a:cxn ang="0">
                      <a:pos x="102" y="151"/>
                    </a:cxn>
                    <a:cxn ang="0">
                      <a:pos x="98" y="155"/>
                    </a:cxn>
                  </a:cxnLst>
                  <a:rect l="0" t="0" r="r" b="b"/>
                  <a:pathLst>
                    <a:path w="119" h="156">
                      <a:moveTo>
                        <a:pt x="0" y="3"/>
                      </a:moveTo>
                      <a:lnTo>
                        <a:pt x="0" y="3"/>
                      </a:lnTo>
                      <a:lnTo>
                        <a:pt x="2" y="2"/>
                      </a:lnTo>
                      <a:lnTo>
                        <a:pt x="4" y="2"/>
                      </a:lnTo>
                      <a:lnTo>
                        <a:pt x="6" y="2"/>
                      </a:lnTo>
                      <a:lnTo>
                        <a:pt x="8" y="0"/>
                      </a:lnTo>
                      <a:lnTo>
                        <a:pt x="10" y="0"/>
                      </a:lnTo>
                      <a:lnTo>
                        <a:pt x="12" y="0"/>
                      </a:lnTo>
                      <a:lnTo>
                        <a:pt x="14" y="0"/>
                      </a:lnTo>
                      <a:lnTo>
                        <a:pt x="16" y="0"/>
                      </a:lnTo>
                      <a:lnTo>
                        <a:pt x="18" y="0"/>
                      </a:lnTo>
                      <a:lnTo>
                        <a:pt x="19" y="0"/>
                      </a:lnTo>
                      <a:lnTo>
                        <a:pt x="22" y="0"/>
                      </a:lnTo>
                      <a:lnTo>
                        <a:pt x="23" y="0"/>
                      </a:lnTo>
                      <a:lnTo>
                        <a:pt x="26" y="0"/>
                      </a:lnTo>
                      <a:lnTo>
                        <a:pt x="27" y="0"/>
                      </a:lnTo>
                      <a:lnTo>
                        <a:pt x="30" y="0"/>
                      </a:lnTo>
                      <a:lnTo>
                        <a:pt x="33" y="2"/>
                      </a:lnTo>
                      <a:lnTo>
                        <a:pt x="33" y="2"/>
                      </a:lnTo>
                      <a:lnTo>
                        <a:pt x="34" y="2"/>
                      </a:lnTo>
                      <a:lnTo>
                        <a:pt x="36" y="2"/>
                      </a:lnTo>
                      <a:lnTo>
                        <a:pt x="38" y="2"/>
                      </a:lnTo>
                      <a:lnTo>
                        <a:pt x="40" y="3"/>
                      </a:lnTo>
                      <a:lnTo>
                        <a:pt x="42" y="3"/>
                      </a:lnTo>
                      <a:lnTo>
                        <a:pt x="44" y="4"/>
                      </a:lnTo>
                      <a:lnTo>
                        <a:pt x="46" y="4"/>
                      </a:lnTo>
                      <a:lnTo>
                        <a:pt x="48" y="5"/>
                      </a:lnTo>
                      <a:lnTo>
                        <a:pt x="50" y="5"/>
                      </a:lnTo>
                      <a:lnTo>
                        <a:pt x="52" y="7"/>
                      </a:lnTo>
                      <a:lnTo>
                        <a:pt x="53" y="7"/>
                      </a:lnTo>
                      <a:lnTo>
                        <a:pt x="56" y="8"/>
                      </a:lnTo>
                      <a:lnTo>
                        <a:pt x="57" y="9"/>
                      </a:lnTo>
                      <a:lnTo>
                        <a:pt x="60" y="11"/>
                      </a:lnTo>
                      <a:lnTo>
                        <a:pt x="61" y="12"/>
                      </a:lnTo>
                      <a:lnTo>
                        <a:pt x="64" y="12"/>
                      </a:lnTo>
                      <a:lnTo>
                        <a:pt x="64" y="12"/>
                      </a:lnTo>
                      <a:lnTo>
                        <a:pt x="65" y="13"/>
                      </a:lnTo>
                      <a:lnTo>
                        <a:pt x="67" y="15"/>
                      </a:lnTo>
                      <a:lnTo>
                        <a:pt x="69" y="16"/>
                      </a:lnTo>
                      <a:lnTo>
                        <a:pt x="70" y="17"/>
                      </a:lnTo>
                      <a:lnTo>
                        <a:pt x="73" y="19"/>
                      </a:lnTo>
                      <a:lnTo>
                        <a:pt x="74" y="20"/>
                      </a:lnTo>
                      <a:lnTo>
                        <a:pt x="76" y="21"/>
                      </a:lnTo>
                      <a:lnTo>
                        <a:pt x="78" y="22"/>
                      </a:lnTo>
                      <a:lnTo>
                        <a:pt x="80" y="24"/>
                      </a:lnTo>
                      <a:lnTo>
                        <a:pt x="81" y="25"/>
                      </a:lnTo>
                      <a:lnTo>
                        <a:pt x="82" y="26"/>
                      </a:lnTo>
                      <a:lnTo>
                        <a:pt x="85" y="28"/>
                      </a:lnTo>
                      <a:lnTo>
                        <a:pt x="86" y="29"/>
                      </a:lnTo>
                      <a:lnTo>
                        <a:pt x="87" y="32"/>
                      </a:lnTo>
                      <a:lnTo>
                        <a:pt x="89" y="33"/>
                      </a:lnTo>
                      <a:lnTo>
                        <a:pt x="90" y="34"/>
                      </a:lnTo>
                      <a:lnTo>
                        <a:pt x="90" y="34"/>
                      </a:lnTo>
                      <a:lnTo>
                        <a:pt x="93" y="37"/>
                      </a:lnTo>
                      <a:lnTo>
                        <a:pt x="94" y="38"/>
                      </a:lnTo>
                      <a:lnTo>
                        <a:pt x="95" y="39"/>
                      </a:lnTo>
                      <a:lnTo>
                        <a:pt x="97" y="42"/>
                      </a:lnTo>
                      <a:lnTo>
                        <a:pt x="98" y="43"/>
                      </a:lnTo>
                      <a:lnTo>
                        <a:pt x="99" y="45"/>
                      </a:lnTo>
                      <a:lnTo>
                        <a:pt x="101" y="47"/>
                      </a:lnTo>
                      <a:lnTo>
                        <a:pt x="102" y="49"/>
                      </a:lnTo>
                      <a:lnTo>
                        <a:pt x="103" y="51"/>
                      </a:lnTo>
                      <a:lnTo>
                        <a:pt x="104" y="53"/>
                      </a:lnTo>
                      <a:lnTo>
                        <a:pt x="106" y="55"/>
                      </a:lnTo>
                      <a:lnTo>
                        <a:pt x="106" y="58"/>
                      </a:lnTo>
                      <a:lnTo>
                        <a:pt x="107" y="59"/>
                      </a:lnTo>
                      <a:lnTo>
                        <a:pt x="108" y="62"/>
                      </a:lnTo>
                      <a:lnTo>
                        <a:pt x="110" y="63"/>
                      </a:lnTo>
                      <a:lnTo>
                        <a:pt x="110" y="66"/>
                      </a:lnTo>
                      <a:lnTo>
                        <a:pt x="110" y="66"/>
                      </a:lnTo>
                      <a:lnTo>
                        <a:pt x="111" y="68"/>
                      </a:lnTo>
                      <a:lnTo>
                        <a:pt x="111" y="70"/>
                      </a:lnTo>
                      <a:lnTo>
                        <a:pt x="112" y="71"/>
                      </a:lnTo>
                      <a:lnTo>
                        <a:pt x="112" y="72"/>
                      </a:lnTo>
                      <a:lnTo>
                        <a:pt x="114" y="75"/>
                      </a:lnTo>
                      <a:lnTo>
                        <a:pt x="114" y="76"/>
                      </a:lnTo>
                      <a:lnTo>
                        <a:pt x="115" y="77"/>
                      </a:lnTo>
                      <a:lnTo>
                        <a:pt x="115" y="79"/>
                      </a:lnTo>
                      <a:lnTo>
                        <a:pt x="115" y="81"/>
                      </a:lnTo>
                      <a:lnTo>
                        <a:pt x="116" y="83"/>
                      </a:lnTo>
                      <a:lnTo>
                        <a:pt x="116" y="84"/>
                      </a:lnTo>
                      <a:lnTo>
                        <a:pt x="116" y="85"/>
                      </a:lnTo>
                      <a:lnTo>
                        <a:pt x="118" y="88"/>
                      </a:lnTo>
                      <a:lnTo>
                        <a:pt x="118" y="89"/>
                      </a:lnTo>
                      <a:lnTo>
                        <a:pt x="118" y="90"/>
                      </a:lnTo>
                      <a:lnTo>
                        <a:pt x="118" y="92"/>
                      </a:lnTo>
                      <a:lnTo>
                        <a:pt x="118" y="92"/>
                      </a:lnTo>
                      <a:lnTo>
                        <a:pt x="118" y="96"/>
                      </a:lnTo>
                      <a:lnTo>
                        <a:pt x="119" y="98"/>
                      </a:lnTo>
                      <a:lnTo>
                        <a:pt x="119" y="102"/>
                      </a:lnTo>
                      <a:lnTo>
                        <a:pt x="119" y="105"/>
                      </a:lnTo>
                      <a:lnTo>
                        <a:pt x="119" y="108"/>
                      </a:lnTo>
                      <a:lnTo>
                        <a:pt x="118" y="111"/>
                      </a:lnTo>
                      <a:lnTo>
                        <a:pt x="118" y="114"/>
                      </a:lnTo>
                      <a:lnTo>
                        <a:pt x="118" y="117"/>
                      </a:lnTo>
                      <a:lnTo>
                        <a:pt x="118" y="117"/>
                      </a:lnTo>
                      <a:lnTo>
                        <a:pt x="116" y="119"/>
                      </a:lnTo>
                      <a:lnTo>
                        <a:pt x="116" y="123"/>
                      </a:lnTo>
                      <a:lnTo>
                        <a:pt x="115" y="126"/>
                      </a:lnTo>
                      <a:lnTo>
                        <a:pt x="115" y="128"/>
                      </a:lnTo>
                      <a:lnTo>
                        <a:pt x="114" y="131"/>
                      </a:lnTo>
                      <a:lnTo>
                        <a:pt x="112" y="134"/>
                      </a:lnTo>
                      <a:lnTo>
                        <a:pt x="111" y="136"/>
                      </a:lnTo>
                      <a:lnTo>
                        <a:pt x="110" y="139"/>
                      </a:lnTo>
                      <a:lnTo>
                        <a:pt x="110" y="139"/>
                      </a:lnTo>
                      <a:lnTo>
                        <a:pt x="108" y="142"/>
                      </a:lnTo>
                      <a:lnTo>
                        <a:pt x="107" y="143"/>
                      </a:lnTo>
                      <a:lnTo>
                        <a:pt x="106" y="145"/>
                      </a:lnTo>
                      <a:lnTo>
                        <a:pt x="103" y="148"/>
                      </a:lnTo>
                      <a:lnTo>
                        <a:pt x="102" y="151"/>
                      </a:lnTo>
                      <a:lnTo>
                        <a:pt x="99" y="152"/>
                      </a:lnTo>
                      <a:lnTo>
                        <a:pt x="98" y="155"/>
                      </a:lnTo>
                      <a:lnTo>
                        <a:pt x="95" y="156"/>
                      </a:lnTo>
                    </a:path>
                  </a:pathLst>
                </a:custGeom>
                <a:noFill/>
                <a:ln w="1588">
                  <a:solidFill>
                    <a:srgbClr val="404040"/>
                  </a:solidFill>
                  <a:prstDash val="solid"/>
                  <a:round/>
                  <a:headEnd/>
                  <a:tailEnd/>
                </a:ln>
              </p:spPr>
              <p:txBody>
                <a:bodyPr/>
                <a:lstStyle/>
                <a:p>
                  <a:endParaRPr lang="pl-PL">
                    <a:latin typeface="+mn-lt"/>
                  </a:endParaRPr>
                </a:p>
              </p:txBody>
            </p:sp>
            <p:sp>
              <p:nvSpPr>
                <p:cNvPr id="136620" name="Freeform 428"/>
                <p:cNvSpPr>
                  <a:spLocks/>
                </p:cNvSpPr>
                <p:nvPr/>
              </p:nvSpPr>
              <p:spPr bwMode="auto">
                <a:xfrm>
                  <a:off x="4864" y="1526"/>
                  <a:ext cx="117" cy="158"/>
                </a:xfrm>
                <a:custGeom>
                  <a:avLst/>
                  <a:gdLst/>
                  <a:ahLst/>
                  <a:cxnLst>
                    <a:cxn ang="0">
                      <a:pos x="0" y="3"/>
                    </a:cxn>
                    <a:cxn ang="0">
                      <a:pos x="4" y="1"/>
                    </a:cxn>
                    <a:cxn ang="0">
                      <a:pos x="8" y="1"/>
                    </a:cxn>
                    <a:cxn ang="0">
                      <a:pos x="11" y="1"/>
                    </a:cxn>
                    <a:cxn ang="0">
                      <a:pos x="15" y="0"/>
                    </a:cxn>
                    <a:cxn ang="0">
                      <a:pos x="19" y="1"/>
                    </a:cxn>
                    <a:cxn ang="0">
                      <a:pos x="23" y="1"/>
                    </a:cxn>
                    <a:cxn ang="0">
                      <a:pos x="27" y="1"/>
                    </a:cxn>
                    <a:cxn ang="0">
                      <a:pos x="31" y="1"/>
                    </a:cxn>
                    <a:cxn ang="0">
                      <a:pos x="32" y="3"/>
                    </a:cxn>
                    <a:cxn ang="0">
                      <a:pos x="36" y="3"/>
                    </a:cxn>
                    <a:cxn ang="0">
                      <a:pos x="40" y="4"/>
                    </a:cxn>
                    <a:cxn ang="0">
                      <a:pos x="44" y="5"/>
                    </a:cxn>
                    <a:cxn ang="0">
                      <a:pos x="48" y="7"/>
                    </a:cxn>
                    <a:cxn ang="0">
                      <a:pos x="52" y="8"/>
                    </a:cxn>
                    <a:cxn ang="0">
                      <a:pos x="56" y="11"/>
                    </a:cxn>
                    <a:cxn ang="0">
                      <a:pos x="60" y="12"/>
                    </a:cxn>
                    <a:cxn ang="0">
                      <a:pos x="62" y="13"/>
                    </a:cxn>
                    <a:cxn ang="0">
                      <a:pos x="66" y="16"/>
                    </a:cxn>
                    <a:cxn ang="0">
                      <a:pos x="69" y="18"/>
                    </a:cxn>
                    <a:cxn ang="0">
                      <a:pos x="73" y="20"/>
                    </a:cxn>
                    <a:cxn ang="0">
                      <a:pos x="77" y="24"/>
                    </a:cxn>
                    <a:cxn ang="0">
                      <a:pos x="79" y="26"/>
                    </a:cxn>
                    <a:cxn ang="0">
                      <a:pos x="83" y="29"/>
                    </a:cxn>
                    <a:cxn ang="0">
                      <a:pos x="86" y="32"/>
                    </a:cxn>
                    <a:cxn ang="0">
                      <a:pos x="90" y="35"/>
                    </a:cxn>
                    <a:cxn ang="0">
                      <a:pos x="91" y="37"/>
                    </a:cxn>
                    <a:cxn ang="0">
                      <a:pos x="94" y="41"/>
                    </a:cxn>
                    <a:cxn ang="0">
                      <a:pos x="96" y="45"/>
                    </a:cxn>
                    <a:cxn ang="0">
                      <a:pos x="99" y="49"/>
                    </a:cxn>
                    <a:cxn ang="0">
                      <a:pos x="102" y="52"/>
                    </a:cxn>
                    <a:cxn ang="0">
                      <a:pos x="104" y="56"/>
                    </a:cxn>
                    <a:cxn ang="0">
                      <a:pos x="107" y="60"/>
                    </a:cxn>
                    <a:cxn ang="0">
                      <a:pos x="108" y="64"/>
                    </a:cxn>
                    <a:cxn ang="0">
                      <a:pos x="110" y="67"/>
                    </a:cxn>
                    <a:cxn ang="0">
                      <a:pos x="111" y="69"/>
                    </a:cxn>
                    <a:cxn ang="0">
                      <a:pos x="112" y="73"/>
                    </a:cxn>
                    <a:cxn ang="0">
                      <a:pos x="113" y="77"/>
                    </a:cxn>
                    <a:cxn ang="0">
                      <a:pos x="113" y="80"/>
                    </a:cxn>
                    <a:cxn ang="0">
                      <a:pos x="115" y="84"/>
                    </a:cxn>
                    <a:cxn ang="0">
                      <a:pos x="116" y="87"/>
                    </a:cxn>
                    <a:cxn ang="0">
                      <a:pos x="116" y="90"/>
                    </a:cxn>
                    <a:cxn ang="0">
                      <a:pos x="116" y="93"/>
                    </a:cxn>
                    <a:cxn ang="0">
                      <a:pos x="117" y="94"/>
                    </a:cxn>
                    <a:cxn ang="0">
                      <a:pos x="117" y="98"/>
                    </a:cxn>
                    <a:cxn ang="0">
                      <a:pos x="117" y="101"/>
                    </a:cxn>
                    <a:cxn ang="0">
                      <a:pos x="117" y="105"/>
                    </a:cxn>
                    <a:cxn ang="0">
                      <a:pos x="117" y="107"/>
                    </a:cxn>
                    <a:cxn ang="0">
                      <a:pos x="117" y="111"/>
                    </a:cxn>
                    <a:cxn ang="0">
                      <a:pos x="117" y="114"/>
                    </a:cxn>
                    <a:cxn ang="0">
                      <a:pos x="117" y="117"/>
                    </a:cxn>
                    <a:cxn ang="0">
                      <a:pos x="116" y="119"/>
                    </a:cxn>
                    <a:cxn ang="0">
                      <a:pos x="115" y="124"/>
                    </a:cxn>
                    <a:cxn ang="0">
                      <a:pos x="113" y="130"/>
                    </a:cxn>
                    <a:cxn ang="0">
                      <a:pos x="111" y="135"/>
                    </a:cxn>
                    <a:cxn ang="0">
                      <a:pos x="108" y="140"/>
                    </a:cxn>
                    <a:cxn ang="0">
                      <a:pos x="107" y="143"/>
                    </a:cxn>
                    <a:cxn ang="0">
                      <a:pos x="104" y="148"/>
                    </a:cxn>
                    <a:cxn ang="0">
                      <a:pos x="100" y="152"/>
                    </a:cxn>
                    <a:cxn ang="0">
                      <a:pos x="96" y="156"/>
                    </a:cxn>
                  </a:cxnLst>
                  <a:rect l="0" t="0" r="r" b="b"/>
                  <a:pathLst>
                    <a:path w="117" h="158">
                      <a:moveTo>
                        <a:pt x="0" y="3"/>
                      </a:moveTo>
                      <a:lnTo>
                        <a:pt x="0" y="3"/>
                      </a:lnTo>
                      <a:lnTo>
                        <a:pt x="1" y="3"/>
                      </a:lnTo>
                      <a:lnTo>
                        <a:pt x="4" y="1"/>
                      </a:lnTo>
                      <a:lnTo>
                        <a:pt x="5" y="1"/>
                      </a:lnTo>
                      <a:lnTo>
                        <a:pt x="8" y="1"/>
                      </a:lnTo>
                      <a:lnTo>
                        <a:pt x="9" y="1"/>
                      </a:lnTo>
                      <a:lnTo>
                        <a:pt x="11" y="1"/>
                      </a:lnTo>
                      <a:lnTo>
                        <a:pt x="13" y="1"/>
                      </a:lnTo>
                      <a:lnTo>
                        <a:pt x="15" y="0"/>
                      </a:lnTo>
                      <a:lnTo>
                        <a:pt x="17" y="0"/>
                      </a:lnTo>
                      <a:lnTo>
                        <a:pt x="19" y="1"/>
                      </a:lnTo>
                      <a:lnTo>
                        <a:pt x="21" y="1"/>
                      </a:lnTo>
                      <a:lnTo>
                        <a:pt x="23" y="1"/>
                      </a:lnTo>
                      <a:lnTo>
                        <a:pt x="25" y="1"/>
                      </a:lnTo>
                      <a:lnTo>
                        <a:pt x="27" y="1"/>
                      </a:lnTo>
                      <a:lnTo>
                        <a:pt x="28" y="1"/>
                      </a:lnTo>
                      <a:lnTo>
                        <a:pt x="31" y="1"/>
                      </a:lnTo>
                      <a:lnTo>
                        <a:pt x="31" y="1"/>
                      </a:lnTo>
                      <a:lnTo>
                        <a:pt x="32" y="3"/>
                      </a:lnTo>
                      <a:lnTo>
                        <a:pt x="35" y="3"/>
                      </a:lnTo>
                      <a:lnTo>
                        <a:pt x="36" y="3"/>
                      </a:lnTo>
                      <a:lnTo>
                        <a:pt x="39" y="4"/>
                      </a:lnTo>
                      <a:lnTo>
                        <a:pt x="40" y="4"/>
                      </a:lnTo>
                      <a:lnTo>
                        <a:pt x="43" y="4"/>
                      </a:lnTo>
                      <a:lnTo>
                        <a:pt x="44" y="5"/>
                      </a:lnTo>
                      <a:lnTo>
                        <a:pt x="47" y="5"/>
                      </a:lnTo>
                      <a:lnTo>
                        <a:pt x="48" y="7"/>
                      </a:lnTo>
                      <a:lnTo>
                        <a:pt x="51" y="8"/>
                      </a:lnTo>
                      <a:lnTo>
                        <a:pt x="52" y="8"/>
                      </a:lnTo>
                      <a:lnTo>
                        <a:pt x="55" y="9"/>
                      </a:lnTo>
                      <a:lnTo>
                        <a:pt x="56" y="11"/>
                      </a:lnTo>
                      <a:lnTo>
                        <a:pt x="59" y="11"/>
                      </a:lnTo>
                      <a:lnTo>
                        <a:pt x="60" y="12"/>
                      </a:lnTo>
                      <a:lnTo>
                        <a:pt x="62" y="13"/>
                      </a:lnTo>
                      <a:lnTo>
                        <a:pt x="62" y="13"/>
                      </a:lnTo>
                      <a:lnTo>
                        <a:pt x="64" y="15"/>
                      </a:lnTo>
                      <a:lnTo>
                        <a:pt x="66" y="16"/>
                      </a:lnTo>
                      <a:lnTo>
                        <a:pt x="68" y="17"/>
                      </a:lnTo>
                      <a:lnTo>
                        <a:pt x="69" y="18"/>
                      </a:lnTo>
                      <a:lnTo>
                        <a:pt x="72" y="18"/>
                      </a:lnTo>
                      <a:lnTo>
                        <a:pt x="73" y="20"/>
                      </a:lnTo>
                      <a:lnTo>
                        <a:pt x="74" y="21"/>
                      </a:lnTo>
                      <a:lnTo>
                        <a:pt x="77" y="24"/>
                      </a:lnTo>
                      <a:lnTo>
                        <a:pt x="78" y="25"/>
                      </a:lnTo>
                      <a:lnTo>
                        <a:pt x="79" y="26"/>
                      </a:lnTo>
                      <a:lnTo>
                        <a:pt x="82" y="28"/>
                      </a:lnTo>
                      <a:lnTo>
                        <a:pt x="83" y="29"/>
                      </a:lnTo>
                      <a:lnTo>
                        <a:pt x="85" y="30"/>
                      </a:lnTo>
                      <a:lnTo>
                        <a:pt x="86" y="32"/>
                      </a:lnTo>
                      <a:lnTo>
                        <a:pt x="87" y="34"/>
                      </a:lnTo>
                      <a:lnTo>
                        <a:pt x="90" y="35"/>
                      </a:lnTo>
                      <a:lnTo>
                        <a:pt x="90" y="35"/>
                      </a:lnTo>
                      <a:lnTo>
                        <a:pt x="91" y="37"/>
                      </a:lnTo>
                      <a:lnTo>
                        <a:pt x="93" y="39"/>
                      </a:lnTo>
                      <a:lnTo>
                        <a:pt x="94" y="41"/>
                      </a:lnTo>
                      <a:lnTo>
                        <a:pt x="95" y="43"/>
                      </a:lnTo>
                      <a:lnTo>
                        <a:pt x="96" y="45"/>
                      </a:lnTo>
                      <a:lnTo>
                        <a:pt x="98" y="46"/>
                      </a:lnTo>
                      <a:lnTo>
                        <a:pt x="99" y="49"/>
                      </a:lnTo>
                      <a:lnTo>
                        <a:pt x="100" y="50"/>
                      </a:lnTo>
                      <a:lnTo>
                        <a:pt x="102" y="52"/>
                      </a:lnTo>
                      <a:lnTo>
                        <a:pt x="103" y="54"/>
                      </a:lnTo>
                      <a:lnTo>
                        <a:pt x="104" y="56"/>
                      </a:lnTo>
                      <a:lnTo>
                        <a:pt x="106" y="59"/>
                      </a:lnTo>
                      <a:lnTo>
                        <a:pt x="107" y="60"/>
                      </a:lnTo>
                      <a:lnTo>
                        <a:pt x="108" y="63"/>
                      </a:lnTo>
                      <a:lnTo>
                        <a:pt x="108" y="64"/>
                      </a:lnTo>
                      <a:lnTo>
                        <a:pt x="110" y="67"/>
                      </a:lnTo>
                      <a:lnTo>
                        <a:pt x="110" y="67"/>
                      </a:lnTo>
                      <a:lnTo>
                        <a:pt x="111" y="68"/>
                      </a:lnTo>
                      <a:lnTo>
                        <a:pt x="111" y="69"/>
                      </a:lnTo>
                      <a:lnTo>
                        <a:pt x="111" y="72"/>
                      </a:lnTo>
                      <a:lnTo>
                        <a:pt x="112" y="73"/>
                      </a:lnTo>
                      <a:lnTo>
                        <a:pt x="112" y="75"/>
                      </a:lnTo>
                      <a:lnTo>
                        <a:pt x="113" y="77"/>
                      </a:lnTo>
                      <a:lnTo>
                        <a:pt x="113" y="79"/>
                      </a:lnTo>
                      <a:lnTo>
                        <a:pt x="113" y="80"/>
                      </a:lnTo>
                      <a:lnTo>
                        <a:pt x="115" y="81"/>
                      </a:lnTo>
                      <a:lnTo>
                        <a:pt x="115" y="84"/>
                      </a:lnTo>
                      <a:lnTo>
                        <a:pt x="115" y="85"/>
                      </a:lnTo>
                      <a:lnTo>
                        <a:pt x="116" y="87"/>
                      </a:lnTo>
                      <a:lnTo>
                        <a:pt x="116" y="88"/>
                      </a:lnTo>
                      <a:lnTo>
                        <a:pt x="116" y="90"/>
                      </a:lnTo>
                      <a:lnTo>
                        <a:pt x="116" y="92"/>
                      </a:lnTo>
                      <a:lnTo>
                        <a:pt x="116" y="93"/>
                      </a:lnTo>
                      <a:lnTo>
                        <a:pt x="116" y="93"/>
                      </a:lnTo>
                      <a:lnTo>
                        <a:pt x="117" y="94"/>
                      </a:lnTo>
                      <a:lnTo>
                        <a:pt x="117" y="97"/>
                      </a:lnTo>
                      <a:lnTo>
                        <a:pt x="117" y="98"/>
                      </a:lnTo>
                      <a:lnTo>
                        <a:pt x="117" y="100"/>
                      </a:lnTo>
                      <a:lnTo>
                        <a:pt x="117" y="101"/>
                      </a:lnTo>
                      <a:lnTo>
                        <a:pt x="117" y="104"/>
                      </a:lnTo>
                      <a:lnTo>
                        <a:pt x="117" y="105"/>
                      </a:lnTo>
                      <a:lnTo>
                        <a:pt x="117" y="106"/>
                      </a:lnTo>
                      <a:lnTo>
                        <a:pt x="117" y="107"/>
                      </a:lnTo>
                      <a:lnTo>
                        <a:pt x="117" y="110"/>
                      </a:lnTo>
                      <a:lnTo>
                        <a:pt x="117" y="111"/>
                      </a:lnTo>
                      <a:lnTo>
                        <a:pt x="117" y="113"/>
                      </a:lnTo>
                      <a:lnTo>
                        <a:pt x="117" y="114"/>
                      </a:lnTo>
                      <a:lnTo>
                        <a:pt x="117" y="115"/>
                      </a:lnTo>
                      <a:lnTo>
                        <a:pt x="117" y="117"/>
                      </a:lnTo>
                      <a:lnTo>
                        <a:pt x="116" y="119"/>
                      </a:lnTo>
                      <a:lnTo>
                        <a:pt x="116" y="119"/>
                      </a:lnTo>
                      <a:lnTo>
                        <a:pt x="116" y="122"/>
                      </a:lnTo>
                      <a:lnTo>
                        <a:pt x="115" y="124"/>
                      </a:lnTo>
                      <a:lnTo>
                        <a:pt x="115" y="127"/>
                      </a:lnTo>
                      <a:lnTo>
                        <a:pt x="113" y="130"/>
                      </a:lnTo>
                      <a:lnTo>
                        <a:pt x="112" y="132"/>
                      </a:lnTo>
                      <a:lnTo>
                        <a:pt x="111" y="135"/>
                      </a:lnTo>
                      <a:lnTo>
                        <a:pt x="110" y="138"/>
                      </a:lnTo>
                      <a:lnTo>
                        <a:pt x="108" y="140"/>
                      </a:lnTo>
                      <a:lnTo>
                        <a:pt x="108" y="140"/>
                      </a:lnTo>
                      <a:lnTo>
                        <a:pt x="107" y="143"/>
                      </a:lnTo>
                      <a:lnTo>
                        <a:pt x="106" y="145"/>
                      </a:lnTo>
                      <a:lnTo>
                        <a:pt x="104" y="148"/>
                      </a:lnTo>
                      <a:lnTo>
                        <a:pt x="103" y="149"/>
                      </a:lnTo>
                      <a:lnTo>
                        <a:pt x="100" y="152"/>
                      </a:lnTo>
                      <a:lnTo>
                        <a:pt x="99" y="155"/>
                      </a:lnTo>
                      <a:lnTo>
                        <a:pt x="96" y="156"/>
                      </a:lnTo>
                      <a:lnTo>
                        <a:pt x="95" y="158"/>
                      </a:lnTo>
                    </a:path>
                  </a:pathLst>
                </a:custGeom>
                <a:noFill/>
                <a:ln w="1588">
                  <a:solidFill>
                    <a:srgbClr val="404040"/>
                  </a:solidFill>
                  <a:prstDash val="solid"/>
                  <a:round/>
                  <a:headEnd/>
                  <a:tailEnd/>
                </a:ln>
              </p:spPr>
              <p:txBody>
                <a:bodyPr/>
                <a:lstStyle/>
                <a:p>
                  <a:endParaRPr lang="pl-PL">
                    <a:latin typeface="+mn-lt"/>
                  </a:endParaRPr>
                </a:p>
              </p:txBody>
            </p:sp>
            <p:sp>
              <p:nvSpPr>
                <p:cNvPr id="136621" name="Freeform 429"/>
                <p:cNvSpPr>
                  <a:spLocks/>
                </p:cNvSpPr>
                <p:nvPr/>
              </p:nvSpPr>
              <p:spPr bwMode="auto">
                <a:xfrm>
                  <a:off x="4860" y="1530"/>
                  <a:ext cx="117" cy="157"/>
                </a:xfrm>
                <a:custGeom>
                  <a:avLst/>
                  <a:gdLst/>
                  <a:ahLst/>
                  <a:cxnLst>
                    <a:cxn ang="0">
                      <a:pos x="0" y="3"/>
                    </a:cxn>
                    <a:cxn ang="0">
                      <a:pos x="4" y="1"/>
                    </a:cxn>
                    <a:cxn ang="0">
                      <a:pos x="8" y="0"/>
                    </a:cxn>
                    <a:cxn ang="0">
                      <a:pos x="12" y="0"/>
                    </a:cxn>
                    <a:cxn ang="0">
                      <a:pos x="15" y="0"/>
                    </a:cxn>
                    <a:cxn ang="0">
                      <a:pos x="19" y="0"/>
                    </a:cxn>
                    <a:cxn ang="0">
                      <a:pos x="23" y="0"/>
                    </a:cxn>
                    <a:cxn ang="0">
                      <a:pos x="27" y="0"/>
                    </a:cxn>
                    <a:cxn ang="0">
                      <a:pos x="31" y="0"/>
                    </a:cxn>
                    <a:cxn ang="0">
                      <a:pos x="34" y="1"/>
                    </a:cxn>
                    <a:cxn ang="0">
                      <a:pos x="38" y="1"/>
                    </a:cxn>
                    <a:cxn ang="0">
                      <a:pos x="42" y="3"/>
                    </a:cxn>
                    <a:cxn ang="0">
                      <a:pos x="46" y="4"/>
                    </a:cxn>
                    <a:cxn ang="0">
                      <a:pos x="49" y="5"/>
                    </a:cxn>
                    <a:cxn ang="0">
                      <a:pos x="53" y="8"/>
                    </a:cxn>
                    <a:cxn ang="0">
                      <a:pos x="57" y="9"/>
                    </a:cxn>
                    <a:cxn ang="0">
                      <a:pos x="61" y="11"/>
                    </a:cxn>
                    <a:cxn ang="0">
                      <a:pos x="63" y="12"/>
                    </a:cxn>
                    <a:cxn ang="0">
                      <a:pos x="66" y="14"/>
                    </a:cxn>
                    <a:cxn ang="0">
                      <a:pos x="70" y="17"/>
                    </a:cxn>
                    <a:cxn ang="0">
                      <a:pos x="73" y="20"/>
                    </a:cxn>
                    <a:cxn ang="0">
                      <a:pos x="77" y="22"/>
                    </a:cxn>
                    <a:cxn ang="0">
                      <a:pos x="81" y="25"/>
                    </a:cxn>
                    <a:cxn ang="0">
                      <a:pos x="83" y="28"/>
                    </a:cxn>
                    <a:cxn ang="0">
                      <a:pos x="87" y="31"/>
                    </a:cxn>
                    <a:cxn ang="0">
                      <a:pos x="90" y="35"/>
                    </a:cxn>
                    <a:cxn ang="0">
                      <a:pos x="91" y="37"/>
                    </a:cxn>
                    <a:cxn ang="0">
                      <a:pos x="94" y="39"/>
                    </a:cxn>
                    <a:cxn ang="0">
                      <a:pos x="97" y="43"/>
                    </a:cxn>
                    <a:cxn ang="0">
                      <a:pos x="99" y="47"/>
                    </a:cxn>
                    <a:cxn ang="0">
                      <a:pos x="102" y="51"/>
                    </a:cxn>
                    <a:cxn ang="0">
                      <a:pos x="104" y="55"/>
                    </a:cxn>
                    <a:cxn ang="0">
                      <a:pos x="107" y="59"/>
                    </a:cxn>
                    <a:cxn ang="0">
                      <a:pos x="110" y="63"/>
                    </a:cxn>
                    <a:cxn ang="0">
                      <a:pos x="110" y="65"/>
                    </a:cxn>
                    <a:cxn ang="0">
                      <a:pos x="111" y="69"/>
                    </a:cxn>
                    <a:cxn ang="0">
                      <a:pos x="112" y="72"/>
                    </a:cxn>
                    <a:cxn ang="0">
                      <a:pos x="114" y="76"/>
                    </a:cxn>
                    <a:cxn ang="0">
                      <a:pos x="115" y="80"/>
                    </a:cxn>
                    <a:cxn ang="0">
                      <a:pos x="115" y="83"/>
                    </a:cxn>
                    <a:cxn ang="0">
                      <a:pos x="116" y="86"/>
                    </a:cxn>
                    <a:cxn ang="0">
                      <a:pos x="116" y="89"/>
                    </a:cxn>
                    <a:cxn ang="0">
                      <a:pos x="117" y="93"/>
                    </a:cxn>
                    <a:cxn ang="0">
                      <a:pos x="117" y="96"/>
                    </a:cxn>
                    <a:cxn ang="0">
                      <a:pos x="117" y="102"/>
                    </a:cxn>
                    <a:cxn ang="0">
                      <a:pos x="117" y="109"/>
                    </a:cxn>
                    <a:cxn ang="0">
                      <a:pos x="117" y="114"/>
                    </a:cxn>
                    <a:cxn ang="0">
                      <a:pos x="117" y="118"/>
                    </a:cxn>
                    <a:cxn ang="0">
                      <a:pos x="116" y="123"/>
                    </a:cxn>
                    <a:cxn ang="0">
                      <a:pos x="114" y="128"/>
                    </a:cxn>
                    <a:cxn ang="0">
                      <a:pos x="112" y="135"/>
                    </a:cxn>
                    <a:cxn ang="0">
                      <a:pos x="110" y="139"/>
                    </a:cxn>
                    <a:cxn ang="0">
                      <a:pos x="108" y="141"/>
                    </a:cxn>
                    <a:cxn ang="0">
                      <a:pos x="104" y="147"/>
                    </a:cxn>
                    <a:cxn ang="0">
                      <a:pos x="102" y="151"/>
                    </a:cxn>
                    <a:cxn ang="0">
                      <a:pos x="98" y="154"/>
                    </a:cxn>
                  </a:cxnLst>
                  <a:rect l="0" t="0" r="r" b="b"/>
                  <a:pathLst>
                    <a:path w="117" h="157">
                      <a:moveTo>
                        <a:pt x="0" y="3"/>
                      </a:moveTo>
                      <a:lnTo>
                        <a:pt x="0" y="3"/>
                      </a:lnTo>
                      <a:lnTo>
                        <a:pt x="1" y="1"/>
                      </a:lnTo>
                      <a:lnTo>
                        <a:pt x="4" y="1"/>
                      </a:lnTo>
                      <a:lnTo>
                        <a:pt x="5" y="0"/>
                      </a:lnTo>
                      <a:lnTo>
                        <a:pt x="8" y="0"/>
                      </a:lnTo>
                      <a:lnTo>
                        <a:pt x="9" y="0"/>
                      </a:lnTo>
                      <a:lnTo>
                        <a:pt x="12" y="0"/>
                      </a:lnTo>
                      <a:lnTo>
                        <a:pt x="13" y="0"/>
                      </a:lnTo>
                      <a:lnTo>
                        <a:pt x="15" y="0"/>
                      </a:lnTo>
                      <a:lnTo>
                        <a:pt x="17" y="0"/>
                      </a:lnTo>
                      <a:lnTo>
                        <a:pt x="19" y="0"/>
                      </a:lnTo>
                      <a:lnTo>
                        <a:pt x="21" y="0"/>
                      </a:lnTo>
                      <a:lnTo>
                        <a:pt x="23" y="0"/>
                      </a:lnTo>
                      <a:lnTo>
                        <a:pt x="25" y="0"/>
                      </a:lnTo>
                      <a:lnTo>
                        <a:pt x="27" y="0"/>
                      </a:lnTo>
                      <a:lnTo>
                        <a:pt x="29" y="0"/>
                      </a:lnTo>
                      <a:lnTo>
                        <a:pt x="31" y="0"/>
                      </a:lnTo>
                      <a:lnTo>
                        <a:pt x="31" y="0"/>
                      </a:lnTo>
                      <a:lnTo>
                        <a:pt x="34" y="1"/>
                      </a:lnTo>
                      <a:lnTo>
                        <a:pt x="35" y="1"/>
                      </a:lnTo>
                      <a:lnTo>
                        <a:pt x="38" y="1"/>
                      </a:lnTo>
                      <a:lnTo>
                        <a:pt x="39" y="3"/>
                      </a:lnTo>
                      <a:lnTo>
                        <a:pt x="42" y="3"/>
                      </a:lnTo>
                      <a:lnTo>
                        <a:pt x="43" y="4"/>
                      </a:lnTo>
                      <a:lnTo>
                        <a:pt x="46" y="4"/>
                      </a:lnTo>
                      <a:lnTo>
                        <a:pt x="47" y="5"/>
                      </a:lnTo>
                      <a:lnTo>
                        <a:pt x="49" y="5"/>
                      </a:lnTo>
                      <a:lnTo>
                        <a:pt x="51" y="7"/>
                      </a:lnTo>
                      <a:lnTo>
                        <a:pt x="53" y="8"/>
                      </a:lnTo>
                      <a:lnTo>
                        <a:pt x="55" y="8"/>
                      </a:lnTo>
                      <a:lnTo>
                        <a:pt x="57" y="9"/>
                      </a:lnTo>
                      <a:lnTo>
                        <a:pt x="59" y="11"/>
                      </a:lnTo>
                      <a:lnTo>
                        <a:pt x="61" y="11"/>
                      </a:lnTo>
                      <a:lnTo>
                        <a:pt x="63" y="12"/>
                      </a:lnTo>
                      <a:lnTo>
                        <a:pt x="63" y="12"/>
                      </a:lnTo>
                      <a:lnTo>
                        <a:pt x="65" y="13"/>
                      </a:lnTo>
                      <a:lnTo>
                        <a:pt x="66" y="14"/>
                      </a:lnTo>
                      <a:lnTo>
                        <a:pt x="68" y="16"/>
                      </a:lnTo>
                      <a:lnTo>
                        <a:pt x="70" y="17"/>
                      </a:lnTo>
                      <a:lnTo>
                        <a:pt x="72" y="18"/>
                      </a:lnTo>
                      <a:lnTo>
                        <a:pt x="73" y="20"/>
                      </a:lnTo>
                      <a:lnTo>
                        <a:pt x="76" y="21"/>
                      </a:lnTo>
                      <a:lnTo>
                        <a:pt x="77" y="22"/>
                      </a:lnTo>
                      <a:lnTo>
                        <a:pt x="78" y="24"/>
                      </a:lnTo>
                      <a:lnTo>
                        <a:pt x="81" y="25"/>
                      </a:lnTo>
                      <a:lnTo>
                        <a:pt x="82" y="26"/>
                      </a:lnTo>
                      <a:lnTo>
                        <a:pt x="83" y="28"/>
                      </a:lnTo>
                      <a:lnTo>
                        <a:pt x="85" y="30"/>
                      </a:lnTo>
                      <a:lnTo>
                        <a:pt x="87" y="31"/>
                      </a:lnTo>
                      <a:lnTo>
                        <a:pt x="89" y="33"/>
                      </a:lnTo>
                      <a:lnTo>
                        <a:pt x="90" y="35"/>
                      </a:lnTo>
                      <a:lnTo>
                        <a:pt x="90" y="35"/>
                      </a:lnTo>
                      <a:lnTo>
                        <a:pt x="91" y="37"/>
                      </a:lnTo>
                      <a:lnTo>
                        <a:pt x="93" y="38"/>
                      </a:lnTo>
                      <a:lnTo>
                        <a:pt x="94" y="39"/>
                      </a:lnTo>
                      <a:lnTo>
                        <a:pt x="95" y="42"/>
                      </a:lnTo>
                      <a:lnTo>
                        <a:pt x="97" y="43"/>
                      </a:lnTo>
                      <a:lnTo>
                        <a:pt x="99" y="46"/>
                      </a:lnTo>
                      <a:lnTo>
                        <a:pt x="99" y="47"/>
                      </a:lnTo>
                      <a:lnTo>
                        <a:pt x="102" y="50"/>
                      </a:lnTo>
                      <a:lnTo>
                        <a:pt x="102" y="51"/>
                      </a:lnTo>
                      <a:lnTo>
                        <a:pt x="103" y="54"/>
                      </a:lnTo>
                      <a:lnTo>
                        <a:pt x="104" y="55"/>
                      </a:lnTo>
                      <a:lnTo>
                        <a:pt x="106" y="58"/>
                      </a:lnTo>
                      <a:lnTo>
                        <a:pt x="107" y="59"/>
                      </a:lnTo>
                      <a:lnTo>
                        <a:pt x="108" y="62"/>
                      </a:lnTo>
                      <a:lnTo>
                        <a:pt x="110" y="63"/>
                      </a:lnTo>
                      <a:lnTo>
                        <a:pt x="110" y="65"/>
                      </a:lnTo>
                      <a:lnTo>
                        <a:pt x="110" y="65"/>
                      </a:lnTo>
                      <a:lnTo>
                        <a:pt x="111" y="67"/>
                      </a:lnTo>
                      <a:lnTo>
                        <a:pt x="111" y="69"/>
                      </a:lnTo>
                      <a:lnTo>
                        <a:pt x="112" y="71"/>
                      </a:lnTo>
                      <a:lnTo>
                        <a:pt x="112" y="72"/>
                      </a:lnTo>
                      <a:lnTo>
                        <a:pt x="114" y="75"/>
                      </a:lnTo>
                      <a:lnTo>
                        <a:pt x="114" y="76"/>
                      </a:lnTo>
                      <a:lnTo>
                        <a:pt x="115" y="77"/>
                      </a:lnTo>
                      <a:lnTo>
                        <a:pt x="115" y="80"/>
                      </a:lnTo>
                      <a:lnTo>
                        <a:pt x="115" y="81"/>
                      </a:lnTo>
                      <a:lnTo>
                        <a:pt x="115" y="83"/>
                      </a:lnTo>
                      <a:lnTo>
                        <a:pt x="116" y="85"/>
                      </a:lnTo>
                      <a:lnTo>
                        <a:pt x="116" y="86"/>
                      </a:lnTo>
                      <a:lnTo>
                        <a:pt x="116" y="88"/>
                      </a:lnTo>
                      <a:lnTo>
                        <a:pt x="116" y="89"/>
                      </a:lnTo>
                      <a:lnTo>
                        <a:pt x="117" y="92"/>
                      </a:lnTo>
                      <a:lnTo>
                        <a:pt x="117" y="93"/>
                      </a:lnTo>
                      <a:lnTo>
                        <a:pt x="117" y="93"/>
                      </a:lnTo>
                      <a:lnTo>
                        <a:pt x="117" y="96"/>
                      </a:lnTo>
                      <a:lnTo>
                        <a:pt x="117" y="100"/>
                      </a:lnTo>
                      <a:lnTo>
                        <a:pt x="117" y="102"/>
                      </a:lnTo>
                      <a:lnTo>
                        <a:pt x="117" y="106"/>
                      </a:lnTo>
                      <a:lnTo>
                        <a:pt x="117" y="109"/>
                      </a:lnTo>
                      <a:lnTo>
                        <a:pt x="117" y="111"/>
                      </a:lnTo>
                      <a:lnTo>
                        <a:pt x="117" y="114"/>
                      </a:lnTo>
                      <a:lnTo>
                        <a:pt x="117" y="118"/>
                      </a:lnTo>
                      <a:lnTo>
                        <a:pt x="117" y="118"/>
                      </a:lnTo>
                      <a:lnTo>
                        <a:pt x="116" y="120"/>
                      </a:lnTo>
                      <a:lnTo>
                        <a:pt x="116" y="123"/>
                      </a:lnTo>
                      <a:lnTo>
                        <a:pt x="115" y="126"/>
                      </a:lnTo>
                      <a:lnTo>
                        <a:pt x="114" y="128"/>
                      </a:lnTo>
                      <a:lnTo>
                        <a:pt x="112" y="132"/>
                      </a:lnTo>
                      <a:lnTo>
                        <a:pt x="112" y="135"/>
                      </a:lnTo>
                      <a:lnTo>
                        <a:pt x="111" y="137"/>
                      </a:lnTo>
                      <a:lnTo>
                        <a:pt x="110" y="139"/>
                      </a:lnTo>
                      <a:lnTo>
                        <a:pt x="110" y="139"/>
                      </a:lnTo>
                      <a:lnTo>
                        <a:pt x="108" y="141"/>
                      </a:lnTo>
                      <a:lnTo>
                        <a:pt x="107" y="144"/>
                      </a:lnTo>
                      <a:lnTo>
                        <a:pt x="104" y="147"/>
                      </a:lnTo>
                      <a:lnTo>
                        <a:pt x="103" y="149"/>
                      </a:lnTo>
                      <a:lnTo>
                        <a:pt x="102" y="151"/>
                      </a:lnTo>
                      <a:lnTo>
                        <a:pt x="99" y="153"/>
                      </a:lnTo>
                      <a:lnTo>
                        <a:pt x="98" y="154"/>
                      </a:lnTo>
                      <a:lnTo>
                        <a:pt x="95" y="157"/>
                      </a:lnTo>
                    </a:path>
                  </a:pathLst>
                </a:custGeom>
                <a:noFill/>
                <a:ln w="1588">
                  <a:solidFill>
                    <a:srgbClr val="404040"/>
                  </a:solidFill>
                  <a:prstDash val="solid"/>
                  <a:round/>
                  <a:headEnd/>
                  <a:tailEnd/>
                </a:ln>
              </p:spPr>
              <p:txBody>
                <a:bodyPr/>
                <a:lstStyle/>
                <a:p>
                  <a:endParaRPr lang="pl-PL">
                    <a:latin typeface="+mn-lt"/>
                  </a:endParaRPr>
                </a:p>
              </p:txBody>
            </p:sp>
            <p:sp>
              <p:nvSpPr>
                <p:cNvPr id="136622" name="Freeform 430"/>
                <p:cNvSpPr>
                  <a:spLocks/>
                </p:cNvSpPr>
                <p:nvPr/>
              </p:nvSpPr>
              <p:spPr bwMode="auto">
                <a:xfrm>
                  <a:off x="4828" y="1554"/>
                  <a:ext cx="119" cy="158"/>
                </a:xfrm>
                <a:custGeom>
                  <a:avLst/>
                  <a:gdLst/>
                  <a:ahLst/>
                  <a:cxnLst>
                    <a:cxn ang="0">
                      <a:pos x="0" y="2"/>
                    </a:cxn>
                    <a:cxn ang="0">
                      <a:pos x="4" y="1"/>
                    </a:cxn>
                    <a:cxn ang="0">
                      <a:pos x="8" y="1"/>
                    </a:cxn>
                    <a:cxn ang="0">
                      <a:pos x="12" y="0"/>
                    </a:cxn>
                    <a:cxn ang="0">
                      <a:pos x="16" y="0"/>
                    </a:cxn>
                    <a:cxn ang="0">
                      <a:pos x="20" y="0"/>
                    </a:cxn>
                    <a:cxn ang="0">
                      <a:pos x="24" y="0"/>
                    </a:cxn>
                    <a:cxn ang="0">
                      <a:pos x="28" y="1"/>
                    </a:cxn>
                    <a:cxn ang="0">
                      <a:pos x="33" y="1"/>
                    </a:cxn>
                    <a:cxn ang="0">
                      <a:pos x="34" y="1"/>
                    </a:cxn>
                    <a:cxn ang="0">
                      <a:pos x="38" y="2"/>
                    </a:cxn>
                    <a:cxn ang="0">
                      <a:pos x="42" y="4"/>
                    </a:cxn>
                    <a:cxn ang="0">
                      <a:pos x="46" y="5"/>
                    </a:cxn>
                    <a:cxn ang="0">
                      <a:pos x="50" y="6"/>
                    </a:cxn>
                    <a:cxn ang="0">
                      <a:pos x="54" y="7"/>
                    </a:cxn>
                    <a:cxn ang="0">
                      <a:pos x="58" y="10"/>
                    </a:cxn>
                    <a:cxn ang="0">
                      <a:pos x="62" y="11"/>
                    </a:cxn>
                    <a:cxn ang="0">
                      <a:pos x="64" y="13"/>
                    </a:cxn>
                    <a:cxn ang="0">
                      <a:pos x="68" y="15"/>
                    </a:cxn>
                    <a:cxn ang="0">
                      <a:pos x="71" y="18"/>
                    </a:cxn>
                    <a:cxn ang="0">
                      <a:pos x="75" y="21"/>
                    </a:cxn>
                    <a:cxn ang="0">
                      <a:pos x="79" y="23"/>
                    </a:cxn>
                    <a:cxn ang="0">
                      <a:pos x="81" y="26"/>
                    </a:cxn>
                    <a:cxn ang="0">
                      <a:pos x="85" y="28"/>
                    </a:cxn>
                    <a:cxn ang="0">
                      <a:pos x="88" y="32"/>
                    </a:cxn>
                    <a:cxn ang="0">
                      <a:pos x="92" y="35"/>
                    </a:cxn>
                    <a:cxn ang="0">
                      <a:pos x="93" y="38"/>
                    </a:cxn>
                    <a:cxn ang="0">
                      <a:pos x="96" y="40"/>
                    </a:cxn>
                    <a:cxn ang="0">
                      <a:pos x="98" y="44"/>
                    </a:cxn>
                    <a:cxn ang="0">
                      <a:pos x="101" y="48"/>
                    </a:cxn>
                    <a:cxn ang="0">
                      <a:pos x="104" y="52"/>
                    </a:cxn>
                    <a:cxn ang="0">
                      <a:pos x="106" y="56"/>
                    </a:cxn>
                    <a:cxn ang="0">
                      <a:pos x="109" y="61"/>
                    </a:cxn>
                    <a:cxn ang="0">
                      <a:pos x="110" y="65"/>
                    </a:cxn>
                    <a:cxn ang="0">
                      <a:pos x="112" y="66"/>
                    </a:cxn>
                    <a:cxn ang="0">
                      <a:pos x="113" y="70"/>
                    </a:cxn>
                    <a:cxn ang="0">
                      <a:pos x="114" y="74"/>
                    </a:cxn>
                    <a:cxn ang="0">
                      <a:pos x="115" y="77"/>
                    </a:cxn>
                    <a:cxn ang="0">
                      <a:pos x="117" y="79"/>
                    </a:cxn>
                    <a:cxn ang="0">
                      <a:pos x="117" y="83"/>
                    </a:cxn>
                    <a:cxn ang="0">
                      <a:pos x="118" y="87"/>
                    </a:cxn>
                    <a:cxn ang="0">
                      <a:pos x="119" y="90"/>
                    </a:cxn>
                    <a:cxn ang="0">
                      <a:pos x="119" y="94"/>
                    </a:cxn>
                    <a:cxn ang="0">
                      <a:pos x="119" y="95"/>
                    </a:cxn>
                    <a:cxn ang="0">
                      <a:pos x="119" y="98"/>
                    </a:cxn>
                    <a:cxn ang="0">
                      <a:pos x="119" y="102"/>
                    </a:cxn>
                    <a:cxn ang="0">
                      <a:pos x="119" y="104"/>
                    </a:cxn>
                    <a:cxn ang="0">
                      <a:pos x="119" y="108"/>
                    </a:cxn>
                    <a:cxn ang="0">
                      <a:pos x="119" y="111"/>
                    </a:cxn>
                    <a:cxn ang="0">
                      <a:pos x="119" y="115"/>
                    </a:cxn>
                    <a:cxn ang="0">
                      <a:pos x="119" y="117"/>
                    </a:cxn>
                    <a:cxn ang="0">
                      <a:pos x="118" y="119"/>
                    </a:cxn>
                    <a:cxn ang="0">
                      <a:pos x="118" y="125"/>
                    </a:cxn>
                    <a:cxn ang="0">
                      <a:pos x="115" y="130"/>
                    </a:cxn>
                    <a:cxn ang="0">
                      <a:pos x="114" y="136"/>
                    </a:cxn>
                    <a:cxn ang="0">
                      <a:pos x="112" y="141"/>
                    </a:cxn>
                    <a:cxn ang="0">
                      <a:pos x="110" y="144"/>
                    </a:cxn>
                    <a:cxn ang="0">
                      <a:pos x="106" y="149"/>
                    </a:cxn>
                    <a:cxn ang="0">
                      <a:pos x="104" y="153"/>
                    </a:cxn>
                    <a:cxn ang="0">
                      <a:pos x="100" y="157"/>
                    </a:cxn>
                  </a:cxnLst>
                  <a:rect l="0" t="0" r="r" b="b"/>
                  <a:pathLst>
                    <a:path w="119" h="158">
                      <a:moveTo>
                        <a:pt x="0" y="2"/>
                      </a:moveTo>
                      <a:lnTo>
                        <a:pt x="0" y="2"/>
                      </a:lnTo>
                      <a:lnTo>
                        <a:pt x="2" y="1"/>
                      </a:lnTo>
                      <a:lnTo>
                        <a:pt x="4" y="1"/>
                      </a:lnTo>
                      <a:lnTo>
                        <a:pt x="6" y="1"/>
                      </a:lnTo>
                      <a:lnTo>
                        <a:pt x="8" y="1"/>
                      </a:lnTo>
                      <a:lnTo>
                        <a:pt x="9" y="1"/>
                      </a:lnTo>
                      <a:lnTo>
                        <a:pt x="12" y="0"/>
                      </a:lnTo>
                      <a:lnTo>
                        <a:pt x="15" y="0"/>
                      </a:lnTo>
                      <a:lnTo>
                        <a:pt x="16" y="0"/>
                      </a:lnTo>
                      <a:lnTo>
                        <a:pt x="19" y="0"/>
                      </a:lnTo>
                      <a:lnTo>
                        <a:pt x="20" y="0"/>
                      </a:lnTo>
                      <a:lnTo>
                        <a:pt x="23" y="0"/>
                      </a:lnTo>
                      <a:lnTo>
                        <a:pt x="24" y="0"/>
                      </a:lnTo>
                      <a:lnTo>
                        <a:pt x="26" y="1"/>
                      </a:lnTo>
                      <a:lnTo>
                        <a:pt x="28" y="1"/>
                      </a:lnTo>
                      <a:lnTo>
                        <a:pt x="30" y="1"/>
                      </a:lnTo>
                      <a:lnTo>
                        <a:pt x="33" y="1"/>
                      </a:lnTo>
                      <a:lnTo>
                        <a:pt x="33" y="1"/>
                      </a:lnTo>
                      <a:lnTo>
                        <a:pt x="34" y="1"/>
                      </a:lnTo>
                      <a:lnTo>
                        <a:pt x="37" y="2"/>
                      </a:lnTo>
                      <a:lnTo>
                        <a:pt x="38" y="2"/>
                      </a:lnTo>
                      <a:lnTo>
                        <a:pt x="41" y="4"/>
                      </a:lnTo>
                      <a:lnTo>
                        <a:pt x="42" y="4"/>
                      </a:lnTo>
                      <a:lnTo>
                        <a:pt x="45" y="4"/>
                      </a:lnTo>
                      <a:lnTo>
                        <a:pt x="46" y="5"/>
                      </a:lnTo>
                      <a:lnTo>
                        <a:pt x="49" y="6"/>
                      </a:lnTo>
                      <a:lnTo>
                        <a:pt x="50" y="6"/>
                      </a:lnTo>
                      <a:lnTo>
                        <a:pt x="53" y="7"/>
                      </a:lnTo>
                      <a:lnTo>
                        <a:pt x="54" y="7"/>
                      </a:lnTo>
                      <a:lnTo>
                        <a:pt x="57" y="9"/>
                      </a:lnTo>
                      <a:lnTo>
                        <a:pt x="58" y="10"/>
                      </a:lnTo>
                      <a:lnTo>
                        <a:pt x="61" y="11"/>
                      </a:lnTo>
                      <a:lnTo>
                        <a:pt x="62" y="11"/>
                      </a:lnTo>
                      <a:lnTo>
                        <a:pt x="64" y="13"/>
                      </a:lnTo>
                      <a:lnTo>
                        <a:pt x="64" y="13"/>
                      </a:lnTo>
                      <a:lnTo>
                        <a:pt x="66" y="14"/>
                      </a:lnTo>
                      <a:lnTo>
                        <a:pt x="68" y="15"/>
                      </a:lnTo>
                      <a:lnTo>
                        <a:pt x="70" y="17"/>
                      </a:lnTo>
                      <a:lnTo>
                        <a:pt x="71" y="18"/>
                      </a:lnTo>
                      <a:lnTo>
                        <a:pt x="74" y="19"/>
                      </a:lnTo>
                      <a:lnTo>
                        <a:pt x="75" y="21"/>
                      </a:lnTo>
                      <a:lnTo>
                        <a:pt x="76" y="22"/>
                      </a:lnTo>
                      <a:lnTo>
                        <a:pt x="79" y="23"/>
                      </a:lnTo>
                      <a:lnTo>
                        <a:pt x="80" y="24"/>
                      </a:lnTo>
                      <a:lnTo>
                        <a:pt x="81" y="26"/>
                      </a:lnTo>
                      <a:lnTo>
                        <a:pt x="84" y="27"/>
                      </a:lnTo>
                      <a:lnTo>
                        <a:pt x="85" y="28"/>
                      </a:lnTo>
                      <a:lnTo>
                        <a:pt x="87" y="31"/>
                      </a:lnTo>
                      <a:lnTo>
                        <a:pt x="88" y="32"/>
                      </a:lnTo>
                      <a:lnTo>
                        <a:pt x="89" y="34"/>
                      </a:lnTo>
                      <a:lnTo>
                        <a:pt x="92" y="35"/>
                      </a:lnTo>
                      <a:lnTo>
                        <a:pt x="92" y="35"/>
                      </a:lnTo>
                      <a:lnTo>
                        <a:pt x="93" y="38"/>
                      </a:lnTo>
                      <a:lnTo>
                        <a:pt x="95" y="39"/>
                      </a:lnTo>
                      <a:lnTo>
                        <a:pt x="96" y="40"/>
                      </a:lnTo>
                      <a:lnTo>
                        <a:pt x="97" y="43"/>
                      </a:lnTo>
                      <a:lnTo>
                        <a:pt x="98" y="44"/>
                      </a:lnTo>
                      <a:lnTo>
                        <a:pt x="100" y="47"/>
                      </a:lnTo>
                      <a:lnTo>
                        <a:pt x="101" y="48"/>
                      </a:lnTo>
                      <a:lnTo>
                        <a:pt x="104" y="51"/>
                      </a:lnTo>
                      <a:lnTo>
                        <a:pt x="104" y="52"/>
                      </a:lnTo>
                      <a:lnTo>
                        <a:pt x="105" y="55"/>
                      </a:lnTo>
                      <a:lnTo>
                        <a:pt x="106" y="56"/>
                      </a:lnTo>
                      <a:lnTo>
                        <a:pt x="108" y="59"/>
                      </a:lnTo>
                      <a:lnTo>
                        <a:pt x="109" y="61"/>
                      </a:lnTo>
                      <a:lnTo>
                        <a:pt x="110" y="62"/>
                      </a:lnTo>
                      <a:lnTo>
                        <a:pt x="110" y="65"/>
                      </a:lnTo>
                      <a:lnTo>
                        <a:pt x="112" y="66"/>
                      </a:lnTo>
                      <a:lnTo>
                        <a:pt x="112" y="66"/>
                      </a:lnTo>
                      <a:lnTo>
                        <a:pt x="112" y="69"/>
                      </a:lnTo>
                      <a:lnTo>
                        <a:pt x="113" y="70"/>
                      </a:lnTo>
                      <a:lnTo>
                        <a:pt x="114" y="72"/>
                      </a:lnTo>
                      <a:lnTo>
                        <a:pt x="114" y="74"/>
                      </a:lnTo>
                      <a:lnTo>
                        <a:pt x="114" y="76"/>
                      </a:lnTo>
                      <a:lnTo>
                        <a:pt x="115" y="77"/>
                      </a:lnTo>
                      <a:lnTo>
                        <a:pt x="115" y="78"/>
                      </a:lnTo>
                      <a:lnTo>
                        <a:pt x="117" y="79"/>
                      </a:lnTo>
                      <a:lnTo>
                        <a:pt x="117" y="82"/>
                      </a:lnTo>
                      <a:lnTo>
                        <a:pt x="117" y="83"/>
                      </a:lnTo>
                      <a:lnTo>
                        <a:pt x="118" y="85"/>
                      </a:lnTo>
                      <a:lnTo>
                        <a:pt x="118" y="87"/>
                      </a:lnTo>
                      <a:lnTo>
                        <a:pt x="118" y="89"/>
                      </a:lnTo>
                      <a:lnTo>
                        <a:pt x="119" y="90"/>
                      </a:lnTo>
                      <a:lnTo>
                        <a:pt x="119" y="91"/>
                      </a:lnTo>
                      <a:lnTo>
                        <a:pt x="119" y="94"/>
                      </a:lnTo>
                      <a:lnTo>
                        <a:pt x="119" y="94"/>
                      </a:lnTo>
                      <a:lnTo>
                        <a:pt x="119" y="95"/>
                      </a:lnTo>
                      <a:lnTo>
                        <a:pt x="119" y="96"/>
                      </a:lnTo>
                      <a:lnTo>
                        <a:pt x="119" y="98"/>
                      </a:lnTo>
                      <a:lnTo>
                        <a:pt x="119" y="100"/>
                      </a:lnTo>
                      <a:lnTo>
                        <a:pt x="119" y="102"/>
                      </a:lnTo>
                      <a:lnTo>
                        <a:pt x="119" y="103"/>
                      </a:lnTo>
                      <a:lnTo>
                        <a:pt x="119" y="104"/>
                      </a:lnTo>
                      <a:lnTo>
                        <a:pt x="119" y="107"/>
                      </a:lnTo>
                      <a:lnTo>
                        <a:pt x="119" y="108"/>
                      </a:lnTo>
                      <a:lnTo>
                        <a:pt x="119" y="110"/>
                      </a:lnTo>
                      <a:lnTo>
                        <a:pt x="119" y="111"/>
                      </a:lnTo>
                      <a:lnTo>
                        <a:pt x="119" y="112"/>
                      </a:lnTo>
                      <a:lnTo>
                        <a:pt x="119" y="115"/>
                      </a:lnTo>
                      <a:lnTo>
                        <a:pt x="119" y="116"/>
                      </a:lnTo>
                      <a:lnTo>
                        <a:pt x="119" y="117"/>
                      </a:lnTo>
                      <a:lnTo>
                        <a:pt x="118" y="119"/>
                      </a:lnTo>
                      <a:lnTo>
                        <a:pt x="118" y="119"/>
                      </a:lnTo>
                      <a:lnTo>
                        <a:pt x="118" y="121"/>
                      </a:lnTo>
                      <a:lnTo>
                        <a:pt x="118" y="125"/>
                      </a:lnTo>
                      <a:lnTo>
                        <a:pt x="117" y="128"/>
                      </a:lnTo>
                      <a:lnTo>
                        <a:pt x="115" y="130"/>
                      </a:lnTo>
                      <a:lnTo>
                        <a:pt x="115" y="133"/>
                      </a:lnTo>
                      <a:lnTo>
                        <a:pt x="114" y="136"/>
                      </a:lnTo>
                      <a:lnTo>
                        <a:pt x="113" y="138"/>
                      </a:lnTo>
                      <a:lnTo>
                        <a:pt x="112" y="141"/>
                      </a:lnTo>
                      <a:lnTo>
                        <a:pt x="112" y="141"/>
                      </a:lnTo>
                      <a:lnTo>
                        <a:pt x="110" y="144"/>
                      </a:lnTo>
                      <a:lnTo>
                        <a:pt x="109" y="146"/>
                      </a:lnTo>
                      <a:lnTo>
                        <a:pt x="106" y="149"/>
                      </a:lnTo>
                      <a:lnTo>
                        <a:pt x="105" y="150"/>
                      </a:lnTo>
                      <a:lnTo>
                        <a:pt x="104" y="153"/>
                      </a:lnTo>
                      <a:lnTo>
                        <a:pt x="101" y="155"/>
                      </a:lnTo>
                      <a:lnTo>
                        <a:pt x="100" y="157"/>
                      </a:lnTo>
                      <a:lnTo>
                        <a:pt x="97" y="158"/>
                      </a:lnTo>
                    </a:path>
                  </a:pathLst>
                </a:custGeom>
                <a:noFill/>
                <a:ln w="1588">
                  <a:solidFill>
                    <a:srgbClr val="404040"/>
                  </a:solidFill>
                  <a:prstDash val="solid"/>
                  <a:round/>
                  <a:headEnd/>
                  <a:tailEnd/>
                </a:ln>
              </p:spPr>
              <p:txBody>
                <a:bodyPr/>
                <a:lstStyle/>
                <a:p>
                  <a:endParaRPr lang="pl-PL">
                    <a:latin typeface="+mn-lt"/>
                  </a:endParaRPr>
                </a:p>
              </p:txBody>
            </p:sp>
            <p:sp>
              <p:nvSpPr>
                <p:cNvPr id="136623" name="Freeform 431"/>
                <p:cNvSpPr>
                  <a:spLocks/>
                </p:cNvSpPr>
                <p:nvPr/>
              </p:nvSpPr>
              <p:spPr bwMode="auto">
                <a:xfrm>
                  <a:off x="4792" y="1582"/>
                  <a:ext cx="120" cy="160"/>
                </a:xfrm>
                <a:custGeom>
                  <a:avLst/>
                  <a:gdLst/>
                  <a:ahLst/>
                  <a:cxnLst>
                    <a:cxn ang="0">
                      <a:pos x="0" y="3"/>
                    </a:cxn>
                    <a:cxn ang="0">
                      <a:pos x="4" y="2"/>
                    </a:cxn>
                    <a:cxn ang="0">
                      <a:pos x="8" y="2"/>
                    </a:cxn>
                    <a:cxn ang="0">
                      <a:pos x="11" y="0"/>
                    </a:cxn>
                    <a:cxn ang="0">
                      <a:pos x="15" y="0"/>
                    </a:cxn>
                    <a:cxn ang="0">
                      <a:pos x="19" y="0"/>
                    </a:cxn>
                    <a:cxn ang="0">
                      <a:pos x="25" y="0"/>
                    </a:cxn>
                    <a:cxn ang="0">
                      <a:pos x="28" y="2"/>
                    </a:cxn>
                    <a:cxn ang="0">
                      <a:pos x="32" y="2"/>
                    </a:cxn>
                    <a:cxn ang="0">
                      <a:pos x="35" y="3"/>
                    </a:cxn>
                    <a:cxn ang="0">
                      <a:pos x="39" y="3"/>
                    </a:cxn>
                    <a:cxn ang="0">
                      <a:pos x="43" y="4"/>
                    </a:cxn>
                    <a:cxn ang="0">
                      <a:pos x="47" y="6"/>
                    </a:cxn>
                    <a:cxn ang="0">
                      <a:pos x="51" y="7"/>
                    </a:cxn>
                    <a:cxn ang="0">
                      <a:pos x="55" y="8"/>
                    </a:cxn>
                    <a:cxn ang="0">
                      <a:pos x="59" y="11"/>
                    </a:cxn>
                    <a:cxn ang="0">
                      <a:pos x="62" y="12"/>
                    </a:cxn>
                    <a:cxn ang="0">
                      <a:pos x="64" y="13"/>
                    </a:cxn>
                    <a:cxn ang="0">
                      <a:pos x="68" y="16"/>
                    </a:cxn>
                    <a:cxn ang="0">
                      <a:pos x="72" y="19"/>
                    </a:cxn>
                    <a:cxn ang="0">
                      <a:pos x="76" y="21"/>
                    </a:cxn>
                    <a:cxn ang="0">
                      <a:pos x="78" y="24"/>
                    </a:cxn>
                    <a:cxn ang="0">
                      <a:pos x="82" y="27"/>
                    </a:cxn>
                    <a:cxn ang="0">
                      <a:pos x="86" y="29"/>
                    </a:cxn>
                    <a:cxn ang="0">
                      <a:pos x="89" y="33"/>
                    </a:cxn>
                    <a:cxn ang="0">
                      <a:pos x="93" y="36"/>
                    </a:cxn>
                    <a:cxn ang="0">
                      <a:pos x="94" y="38"/>
                    </a:cxn>
                    <a:cxn ang="0">
                      <a:pos x="97" y="42"/>
                    </a:cxn>
                    <a:cxn ang="0">
                      <a:pos x="99" y="46"/>
                    </a:cxn>
                    <a:cxn ang="0">
                      <a:pos x="102" y="50"/>
                    </a:cxn>
                    <a:cxn ang="0">
                      <a:pos x="104" y="54"/>
                    </a:cxn>
                    <a:cxn ang="0">
                      <a:pos x="107" y="58"/>
                    </a:cxn>
                    <a:cxn ang="0">
                      <a:pos x="110" y="62"/>
                    </a:cxn>
                    <a:cxn ang="0">
                      <a:pos x="111" y="66"/>
                    </a:cxn>
                    <a:cxn ang="0">
                      <a:pos x="112" y="68"/>
                    </a:cxn>
                    <a:cxn ang="0">
                      <a:pos x="114" y="71"/>
                    </a:cxn>
                    <a:cxn ang="0">
                      <a:pos x="115" y="75"/>
                    </a:cxn>
                    <a:cxn ang="0">
                      <a:pos x="116" y="79"/>
                    </a:cxn>
                    <a:cxn ang="0">
                      <a:pos x="117" y="82"/>
                    </a:cxn>
                    <a:cxn ang="0">
                      <a:pos x="117" y="85"/>
                    </a:cxn>
                    <a:cxn ang="0">
                      <a:pos x="119" y="88"/>
                    </a:cxn>
                    <a:cxn ang="0">
                      <a:pos x="119" y="92"/>
                    </a:cxn>
                    <a:cxn ang="0">
                      <a:pos x="119" y="95"/>
                    </a:cxn>
                    <a:cxn ang="0">
                      <a:pos x="120" y="97"/>
                    </a:cxn>
                    <a:cxn ang="0">
                      <a:pos x="120" y="100"/>
                    </a:cxn>
                    <a:cxn ang="0">
                      <a:pos x="120" y="104"/>
                    </a:cxn>
                    <a:cxn ang="0">
                      <a:pos x="120" y="106"/>
                    </a:cxn>
                    <a:cxn ang="0">
                      <a:pos x="120" y="110"/>
                    </a:cxn>
                    <a:cxn ang="0">
                      <a:pos x="120" y="113"/>
                    </a:cxn>
                    <a:cxn ang="0">
                      <a:pos x="120" y="116"/>
                    </a:cxn>
                    <a:cxn ang="0">
                      <a:pos x="120" y="119"/>
                    </a:cxn>
                    <a:cxn ang="0">
                      <a:pos x="119" y="121"/>
                    </a:cxn>
                    <a:cxn ang="0">
                      <a:pos x="119" y="126"/>
                    </a:cxn>
                    <a:cxn ang="0">
                      <a:pos x="117" y="133"/>
                    </a:cxn>
                    <a:cxn ang="0">
                      <a:pos x="115" y="138"/>
                    </a:cxn>
                    <a:cxn ang="0">
                      <a:pos x="112" y="143"/>
                    </a:cxn>
                    <a:cxn ang="0">
                      <a:pos x="111" y="146"/>
                    </a:cxn>
                    <a:cxn ang="0">
                      <a:pos x="107" y="150"/>
                    </a:cxn>
                    <a:cxn ang="0">
                      <a:pos x="104" y="155"/>
                    </a:cxn>
                    <a:cxn ang="0">
                      <a:pos x="100" y="159"/>
                    </a:cxn>
                  </a:cxnLst>
                  <a:rect l="0" t="0" r="r" b="b"/>
                  <a:pathLst>
                    <a:path w="120" h="160">
                      <a:moveTo>
                        <a:pt x="0" y="3"/>
                      </a:moveTo>
                      <a:lnTo>
                        <a:pt x="0" y="3"/>
                      </a:lnTo>
                      <a:lnTo>
                        <a:pt x="2" y="3"/>
                      </a:lnTo>
                      <a:lnTo>
                        <a:pt x="4" y="2"/>
                      </a:lnTo>
                      <a:lnTo>
                        <a:pt x="6" y="2"/>
                      </a:lnTo>
                      <a:lnTo>
                        <a:pt x="8" y="2"/>
                      </a:lnTo>
                      <a:lnTo>
                        <a:pt x="10" y="2"/>
                      </a:lnTo>
                      <a:lnTo>
                        <a:pt x="11" y="0"/>
                      </a:lnTo>
                      <a:lnTo>
                        <a:pt x="14" y="0"/>
                      </a:lnTo>
                      <a:lnTo>
                        <a:pt x="15" y="0"/>
                      </a:lnTo>
                      <a:lnTo>
                        <a:pt x="18" y="0"/>
                      </a:lnTo>
                      <a:lnTo>
                        <a:pt x="19" y="0"/>
                      </a:lnTo>
                      <a:lnTo>
                        <a:pt x="22" y="0"/>
                      </a:lnTo>
                      <a:lnTo>
                        <a:pt x="25" y="0"/>
                      </a:lnTo>
                      <a:lnTo>
                        <a:pt x="26" y="0"/>
                      </a:lnTo>
                      <a:lnTo>
                        <a:pt x="28" y="2"/>
                      </a:lnTo>
                      <a:lnTo>
                        <a:pt x="30" y="2"/>
                      </a:lnTo>
                      <a:lnTo>
                        <a:pt x="32" y="2"/>
                      </a:lnTo>
                      <a:lnTo>
                        <a:pt x="32" y="2"/>
                      </a:lnTo>
                      <a:lnTo>
                        <a:pt x="35" y="3"/>
                      </a:lnTo>
                      <a:lnTo>
                        <a:pt x="36" y="3"/>
                      </a:lnTo>
                      <a:lnTo>
                        <a:pt x="39" y="3"/>
                      </a:lnTo>
                      <a:lnTo>
                        <a:pt x="40" y="4"/>
                      </a:lnTo>
                      <a:lnTo>
                        <a:pt x="43" y="4"/>
                      </a:lnTo>
                      <a:lnTo>
                        <a:pt x="44" y="4"/>
                      </a:lnTo>
                      <a:lnTo>
                        <a:pt x="47" y="6"/>
                      </a:lnTo>
                      <a:lnTo>
                        <a:pt x="48" y="6"/>
                      </a:lnTo>
                      <a:lnTo>
                        <a:pt x="51" y="7"/>
                      </a:lnTo>
                      <a:lnTo>
                        <a:pt x="52" y="8"/>
                      </a:lnTo>
                      <a:lnTo>
                        <a:pt x="55" y="8"/>
                      </a:lnTo>
                      <a:lnTo>
                        <a:pt x="56" y="10"/>
                      </a:lnTo>
                      <a:lnTo>
                        <a:pt x="59" y="11"/>
                      </a:lnTo>
                      <a:lnTo>
                        <a:pt x="60" y="11"/>
                      </a:lnTo>
                      <a:lnTo>
                        <a:pt x="62" y="12"/>
                      </a:lnTo>
                      <a:lnTo>
                        <a:pt x="64" y="13"/>
                      </a:lnTo>
                      <a:lnTo>
                        <a:pt x="64" y="13"/>
                      </a:lnTo>
                      <a:lnTo>
                        <a:pt x="66" y="15"/>
                      </a:lnTo>
                      <a:lnTo>
                        <a:pt x="68" y="16"/>
                      </a:lnTo>
                      <a:lnTo>
                        <a:pt x="70" y="17"/>
                      </a:lnTo>
                      <a:lnTo>
                        <a:pt x="72" y="19"/>
                      </a:lnTo>
                      <a:lnTo>
                        <a:pt x="73" y="20"/>
                      </a:lnTo>
                      <a:lnTo>
                        <a:pt x="76" y="21"/>
                      </a:lnTo>
                      <a:lnTo>
                        <a:pt x="77" y="23"/>
                      </a:lnTo>
                      <a:lnTo>
                        <a:pt x="78" y="24"/>
                      </a:lnTo>
                      <a:lnTo>
                        <a:pt x="81" y="25"/>
                      </a:lnTo>
                      <a:lnTo>
                        <a:pt x="82" y="27"/>
                      </a:lnTo>
                      <a:lnTo>
                        <a:pt x="83" y="28"/>
                      </a:lnTo>
                      <a:lnTo>
                        <a:pt x="86" y="29"/>
                      </a:lnTo>
                      <a:lnTo>
                        <a:pt x="87" y="32"/>
                      </a:lnTo>
                      <a:lnTo>
                        <a:pt x="89" y="33"/>
                      </a:lnTo>
                      <a:lnTo>
                        <a:pt x="90" y="34"/>
                      </a:lnTo>
                      <a:lnTo>
                        <a:pt x="93" y="36"/>
                      </a:lnTo>
                      <a:lnTo>
                        <a:pt x="93" y="36"/>
                      </a:lnTo>
                      <a:lnTo>
                        <a:pt x="94" y="38"/>
                      </a:lnTo>
                      <a:lnTo>
                        <a:pt x="95" y="40"/>
                      </a:lnTo>
                      <a:lnTo>
                        <a:pt x="97" y="42"/>
                      </a:lnTo>
                      <a:lnTo>
                        <a:pt x="98" y="44"/>
                      </a:lnTo>
                      <a:lnTo>
                        <a:pt x="99" y="46"/>
                      </a:lnTo>
                      <a:lnTo>
                        <a:pt x="100" y="48"/>
                      </a:lnTo>
                      <a:lnTo>
                        <a:pt x="102" y="50"/>
                      </a:lnTo>
                      <a:lnTo>
                        <a:pt x="103" y="51"/>
                      </a:lnTo>
                      <a:lnTo>
                        <a:pt x="104" y="54"/>
                      </a:lnTo>
                      <a:lnTo>
                        <a:pt x="106" y="55"/>
                      </a:lnTo>
                      <a:lnTo>
                        <a:pt x="107" y="58"/>
                      </a:lnTo>
                      <a:lnTo>
                        <a:pt x="108" y="59"/>
                      </a:lnTo>
                      <a:lnTo>
                        <a:pt x="110" y="62"/>
                      </a:lnTo>
                      <a:lnTo>
                        <a:pt x="111" y="63"/>
                      </a:lnTo>
                      <a:lnTo>
                        <a:pt x="111" y="66"/>
                      </a:lnTo>
                      <a:lnTo>
                        <a:pt x="112" y="68"/>
                      </a:lnTo>
                      <a:lnTo>
                        <a:pt x="112" y="68"/>
                      </a:lnTo>
                      <a:lnTo>
                        <a:pt x="114" y="70"/>
                      </a:lnTo>
                      <a:lnTo>
                        <a:pt x="114" y="71"/>
                      </a:lnTo>
                      <a:lnTo>
                        <a:pt x="115" y="74"/>
                      </a:lnTo>
                      <a:lnTo>
                        <a:pt x="115" y="75"/>
                      </a:lnTo>
                      <a:lnTo>
                        <a:pt x="115" y="76"/>
                      </a:lnTo>
                      <a:lnTo>
                        <a:pt x="116" y="79"/>
                      </a:lnTo>
                      <a:lnTo>
                        <a:pt x="116" y="80"/>
                      </a:lnTo>
                      <a:lnTo>
                        <a:pt x="117" y="82"/>
                      </a:lnTo>
                      <a:lnTo>
                        <a:pt x="117" y="84"/>
                      </a:lnTo>
                      <a:lnTo>
                        <a:pt x="117" y="85"/>
                      </a:lnTo>
                      <a:lnTo>
                        <a:pt x="117" y="87"/>
                      </a:lnTo>
                      <a:lnTo>
                        <a:pt x="119" y="88"/>
                      </a:lnTo>
                      <a:lnTo>
                        <a:pt x="119" y="91"/>
                      </a:lnTo>
                      <a:lnTo>
                        <a:pt x="119" y="92"/>
                      </a:lnTo>
                      <a:lnTo>
                        <a:pt x="119" y="93"/>
                      </a:lnTo>
                      <a:lnTo>
                        <a:pt x="119" y="95"/>
                      </a:lnTo>
                      <a:lnTo>
                        <a:pt x="119" y="95"/>
                      </a:lnTo>
                      <a:lnTo>
                        <a:pt x="120" y="97"/>
                      </a:lnTo>
                      <a:lnTo>
                        <a:pt x="120" y="99"/>
                      </a:lnTo>
                      <a:lnTo>
                        <a:pt x="120" y="100"/>
                      </a:lnTo>
                      <a:lnTo>
                        <a:pt x="120" y="101"/>
                      </a:lnTo>
                      <a:lnTo>
                        <a:pt x="120" y="104"/>
                      </a:lnTo>
                      <a:lnTo>
                        <a:pt x="120" y="105"/>
                      </a:lnTo>
                      <a:lnTo>
                        <a:pt x="120" y="106"/>
                      </a:lnTo>
                      <a:lnTo>
                        <a:pt x="120" y="108"/>
                      </a:lnTo>
                      <a:lnTo>
                        <a:pt x="120" y="110"/>
                      </a:lnTo>
                      <a:lnTo>
                        <a:pt x="120" y="112"/>
                      </a:lnTo>
                      <a:lnTo>
                        <a:pt x="120" y="113"/>
                      </a:lnTo>
                      <a:lnTo>
                        <a:pt x="120" y="114"/>
                      </a:lnTo>
                      <a:lnTo>
                        <a:pt x="120" y="116"/>
                      </a:lnTo>
                      <a:lnTo>
                        <a:pt x="120" y="118"/>
                      </a:lnTo>
                      <a:lnTo>
                        <a:pt x="120" y="119"/>
                      </a:lnTo>
                      <a:lnTo>
                        <a:pt x="119" y="121"/>
                      </a:lnTo>
                      <a:lnTo>
                        <a:pt x="119" y="121"/>
                      </a:lnTo>
                      <a:lnTo>
                        <a:pt x="119" y="123"/>
                      </a:lnTo>
                      <a:lnTo>
                        <a:pt x="119" y="126"/>
                      </a:lnTo>
                      <a:lnTo>
                        <a:pt x="117" y="130"/>
                      </a:lnTo>
                      <a:lnTo>
                        <a:pt x="117" y="133"/>
                      </a:lnTo>
                      <a:lnTo>
                        <a:pt x="116" y="135"/>
                      </a:lnTo>
                      <a:lnTo>
                        <a:pt x="115" y="138"/>
                      </a:lnTo>
                      <a:lnTo>
                        <a:pt x="114" y="140"/>
                      </a:lnTo>
                      <a:lnTo>
                        <a:pt x="112" y="143"/>
                      </a:lnTo>
                      <a:lnTo>
                        <a:pt x="112" y="143"/>
                      </a:lnTo>
                      <a:lnTo>
                        <a:pt x="111" y="146"/>
                      </a:lnTo>
                      <a:lnTo>
                        <a:pt x="110" y="148"/>
                      </a:lnTo>
                      <a:lnTo>
                        <a:pt x="107" y="150"/>
                      </a:lnTo>
                      <a:lnTo>
                        <a:pt x="106" y="152"/>
                      </a:lnTo>
                      <a:lnTo>
                        <a:pt x="104" y="155"/>
                      </a:lnTo>
                      <a:lnTo>
                        <a:pt x="102" y="156"/>
                      </a:lnTo>
                      <a:lnTo>
                        <a:pt x="100" y="159"/>
                      </a:lnTo>
                      <a:lnTo>
                        <a:pt x="98" y="160"/>
                      </a:lnTo>
                    </a:path>
                  </a:pathLst>
                </a:custGeom>
                <a:noFill/>
                <a:ln w="1588">
                  <a:solidFill>
                    <a:srgbClr val="404040"/>
                  </a:solidFill>
                  <a:prstDash val="solid"/>
                  <a:round/>
                  <a:headEnd/>
                  <a:tailEnd/>
                </a:ln>
              </p:spPr>
              <p:txBody>
                <a:bodyPr/>
                <a:lstStyle/>
                <a:p>
                  <a:endParaRPr lang="pl-PL">
                    <a:latin typeface="+mn-lt"/>
                  </a:endParaRPr>
                </a:p>
              </p:txBody>
            </p:sp>
            <p:sp>
              <p:nvSpPr>
                <p:cNvPr id="136624" name="Freeform 432"/>
                <p:cNvSpPr>
                  <a:spLocks/>
                </p:cNvSpPr>
                <p:nvPr/>
              </p:nvSpPr>
              <p:spPr bwMode="auto">
                <a:xfrm>
                  <a:off x="4769" y="1599"/>
                  <a:ext cx="122" cy="161"/>
                </a:xfrm>
                <a:custGeom>
                  <a:avLst/>
                  <a:gdLst/>
                  <a:ahLst/>
                  <a:cxnLst>
                    <a:cxn ang="0">
                      <a:pos x="0" y="3"/>
                    </a:cxn>
                    <a:cxn ang="0">
                      <a:pos x="4" y="2"/>
                    </a:cxn>
                    <a:cxn ang="0">
                      <a:pos x="10" y="2"/>
                    </a:cxn>
                    <a:cxn ang="0">
                      <a:pos x="14" y="0"/>
                    </a:cxn>
                    <a:cxn ang="0">
                      <a:pos x="17" y="0"/>
                    </a:cxn>
                    <a:cxn ang="0">
                      <a:pos x="21" y="0"/>
                    </a:cxn>
                    <a:cxn ang="0">
                      <a:pos x="25" y="0"/>
                    </a:cxn>
                    <a:cxn ang="0">
                      <a:pos x="29" y="2"/>
                    </a:cxn>
                    <a:cxn ang="0">
                      <a:pos x="33" y="2"/>
                    </a:cxn>
                    <a:cxn ang="0">
                      <a:pos x="36" y="2"/>
                    </a:cxn>
                    <a:cxn ang="0">
                      <a:pos x="40" y="3"/>
                    </a:cxn>
                    <a:cxn ang="0">
                      <a:pos x="44" y="4"/>
                    </a:cxn>
                    <a:cxn ang="0">
                      <a:pos x="48" y="6"/>
                    </a:cxn>
                    <a:cxn ang="0">
                      <a:pos x="51" y="7"/>
                    </a:cxn>
                    <a:cxn ang="0">
                      <a:pos x="55" y="8"/>
                    </a:cxn>
                    <a:cxn ang="0">
                      <a:pos x="59" y="11"/>
                    </a:cxn>
                    <a:cxn ang="0">
                      <a:pos x="63" y="14"/>
                    </a:cxn>
                    <a:cxn ang="0">
                      <a:pos x="65" y="14"/>
                    </a:cxn>
                    <a:cxn ang="0">
                      <a:pos x="68" y="16"/>
                    </a:cxn>
                    <a:cxn ang="0">
                      <a:pos x="72" y="19"/>
                    </a:cxn>
                    <a:cxn ang="0">
                      <a:pos x="76" y="21"/>
                    </a:cxn>
                    <a:cxn ang="0">
                      <a:pos x="80" y="24"/>
                    </a:cxn>
                    <a:cxn ang="0">
                      <a:pos x="83" y="27"/>
                    </a:cxn>
                    <a:cxn ang="0">
                      <a:pos x="87" y="31"/>
                    </a:cxn>
                    <a:cxn ang="0">
                      <a:pos x="91" y="33"/>
                    </a:cxn>
                    <a:cxn ang="0">
                      <a:pos x="93" y="37"/>
                    </a:cxn>
                    <a:cxn ang="0">
                      <a:pos x="95" y="38"/>
                    </a:cxn>
                    <a:cxn ang="0">
                      <a:pos x="99" y="42"/>
                    </a:cxn>
                    <a:cxn ang="0">
                      <a:pos x="101" y="46"/>
                    </a:cxn>
                    <a:cxn ang="0">
                      <a:pos x="104" y="50"/>
                    </a:cxn>
                    <a:cxn ang="0">
                      <a:pos x="106" y="54"/>
                    </a:cxn>
                    <a:cxn ang="0">
                      <a:pos x="109" y="58"/>
                    </a:cxn>
                    <a:cxn ang="0">
                      <a:pos x="112" y="62"/>
                    </a:cxn>
                    <a:cxn ang="0">
                      <a:pos x="113" y="66"/>
                    </a:cxn>
                    <a:cxn ang="0">
                      <a:pos x="114" y="68"/>
                    </a:cxn>
                    <a:cxn ang="0">
                      <a:pos x="116" y="72"/>
                    </a:cxn>
                    <a:cxn ang="0">
                      <a:pos x="117" y="75"/>
                    </a:cxn>
                    <a:cxn ang="0">
                      <a:pos x="118" y="79"/>
                    </a:cxn>
                    <a:cxn ang="0">
                      <a:pos x="118" y="83"/>
                    </a:cxn>
                    <a:cxn ang="0">
                      <a:pos x="120" y="85"/>
                    </a:cxn>
                    <a:cxn ang="0">
                      <a:pos x="121" y="89"/>
                    </a:cxn>
                    <a:cxn ang="0">
                      <a:pos x="121" y="92"/>
                    </a:cxn>
                    <a:cxn ang="0">
                      <a:pos x="121" y="96"/>
                    </a:cxn>
                    <a:cxn ang="0">
                      <a:pos x="122" y="97"/>
                    </a:cxn>
                    <a:cxn ang="0">
                      <a:pos x="122" y="101"/>
                    </a:cxn>
                    <a:cxn ang="0">
                      <a:pos x="122" y="104"/>
                    </a:cxn>
                    <a:cxn ang="0">
                      <a:pos x="122" y="108"/>
                    </a:cxn>
                    <a:cxn ang="0">
                      <a:pos x="122" y="110"/>
                    </a:cxn>
                    <a:cxn ang="0">
                      <a:pos x="122" y="113"/>
                    </a:cxn>
                    <a:cxn ang="0">
                      <a:pos x="122" y="117"/>
                    </a:cxn>
                    <a:cxn ang="0">
                      <a:pos x="122" y="119"/>
                    </a:cxn>
                    <a:cxn ang="0">
                      <a:pos x="121" y="121"/>
                    </a:cxn>
                    <a:cxn ang="0">
                      <a:pos x="121" y="127"/>
                    </a:cxn>
                    <a:cxn ang="0">
                      <a:pos x="118" y="133"/>
                    </a:cxn>
                    <a:cxn ang="0">
                      <a:pos x="117" y="139"/>
                    </a:cxn>
                    <a:cxn ang="0">
                      <a:pos x="114" y="144"/>
                    </a:cxn>
                    <a:cxn ang="0">
                      <a:pos x="113" y="146"/>
                    </a:cxn>
                    <a:cxn ang="0">
                      <a:pos x="109" y="151"/>
                    </a:cxn>
                    <a:cxn ang="0">
                      <a:pos x="105" y="155"/>
                    </a:cxn>
                    <a:cxn ang="0">
                      <a:pos x="101" y="160"/>
                    </a:cxn>
                  </a:cxnLst>
                  <a:rect l="0" t="0" r="r" b="b"/>
                  <a:pathLst>
                    <a:path w="122" h="161">
                      <a:moveTo>
                        <a:pt x="0" y="3"/>
                      </a:moveTo>
                      <a:lnTo>
                        <a:pt x="0" y="3"/>
                      </a:lnTo>
                      <a:lnTo>
                        <a:pt x="3" y="2"/>
                      </a:lnTo>
                      <a:lnTo>
                        <a:pt x="4" y="2"/>
                      </a:lnTo>
                      <a:lnTo>
                        <a:pt x="7" y="2"/>
                      </a:lnTo>
                      <a:lnTo>
                        <a:pt x="10" y="2"/>
                      </a:lnTo>
                      <a:lnTo>
                        <a:pt x="11" y="0"/>
                      </a:lnTo>
                      <a:lnTo>
                        <a:pt x="14" y="0"/>
                      </a:lnTo>
                      <a:lnTo>
                        <a:pt x="15" y="0"/>
                      </a:lnTo>
                      <a:lnTo>
                        <a:pt x="17" y="0"/>
                      </a:lnTo>
                      <a:lnTo>
                        <a:pt x="19" y="0"/>
                      </a:lnTo>
                      <a:lnTo>
                        <a:pt x="21" y="0"/>
                      </a:lnTo>
                      <a:lnTo>
                        <a:pt x="24" y="0"/>
                      </a:lnTo>
                      <a:lnTo>
                        <a:pt x="25" y="0"/>
                      </a:lnTo>
                      <a:lnTo>
                        <a:pt x="28" y="2"/>
                      </a:lnTo>
                      <a:lnTo>
                        <a:pt x="29" y="2"/>
                      </a:lnTo>
                      <a:lnTo>
                        <a:pt x="32" y="2"/>
                      </a:lnTo>
                      <a:lnTo>
                        <a:pt x="33" y="2"/>
                      </a:lnTo>
                      <a:lnTo>
                        <a:pt x="33" y="2"/>
                      </a:lnTo>
                      <a:lnTo>
                        <a:pt x="36" y="2"/>
                      </a:lnTo>
                      <a:lnTo>
                        <a:pt x="37" y="3"/>
                      </a:lnTo>
                      <a:lnTo>
                        <a:pt x="40" y="3"/>
                      </a:lnTo>
                      <a:lnTo>
                        <a:pt x="41" y="3"/>
                      </a:lnTo>
                      <a:lnTo>
                        <a:pt x="44" y="4"/>
                      </a:lnTo>
                      <a:lnTo>
                        <a:pt x="45" y="4"/>
                      </a:lnTo>
                      <a:lnTo>
                        <a:pt x="48" y="6"/>
                      </a:lnTo>
                      <a:lnTo>
                        <a:pt x="50" y="7"/>
                      </a:lnTo>
                      <a:lnTo>
                        <a:pt x="51" y="7"/>
                      </a:lnTo>
                      <a:lnTo>
                        <a:pt x="54" y="8"/>
                      </a:lnTo>
                      <a:lnTo>
                        <a:pt x="55" y="8"/>
                      </a:lnTo>
                      <a:lnTo>
                        <a:pt x="58" y="10"/>
                      </a:lnTo>
                      <a:lnTo>
                        <a:pt x="59" y="11"/>
                      </a:lnTo>
                      <a:lnTo>
                        <a:pt x="62" y="12"/>
                      </a:lnTo>
                      <a:lnTo>
                        <a:pt x="63" y="14"/>
                      </a:lnTo>
                      <a:lnTo>
                        <a:pt x="65" y="14"/>
                      </a:lnTo>
                      <a:lnTo>
                        <a:pt x="65" y="14"/>
                      </a:lnTo>
                      <a:lnTo>
                        <a:pt x="67" y="15"/>
                      </a:lnTo>
                      <a:lnTo>
                        <a:pt x="68" y="16"/>
                      </a:lnTo>
                      <a:lnTo>
                        <a:pt x="71" y="17"/>
                      </a:lnTo>
                      <a:lnTo>
                        <a:pt x="72" y="19"/>
                      </a:lnTo>
                      <a:lnTo>
                        <a:pt x="75" y="20"/>
                      </a:lnTo>
                      <a:lnTo>
                        <a:pt x="76" y="21"/>
                      </a:lnTo>
                      <a:lnTo>
                        <a:pt x="78" y="23"/>
                      </a:lnTo>
                      <a:lnTo>
                        <a:pt x="80" y="24"/>
                      </a:lnTo>
                      <a:lnTo>
                        <a:pt x="82" y="25"/>
                      </a:lnTo>
                      <a:lnTo>
                        <a:pt x="83" y="27"/>
                      </a:lnTo>
                      <a:lnTo>
                        <a:pt x="85" y="28"/>
                      </a:lnTo>
                      <a:lnTo>
                        <a:pt x="87" y="31"/>
                      </a:lnTo>
                      <a:lnTo>
                        <a:pt x="88" y="32"/>
                      </a:lnTo>
                      <a:lnTo>
                        <a:pt x="91" y="33"/>
                      </a:lnTo>
                      <a:lnTo>
                        <a:pt x="92" y="34"/>
                      </a:lnTo>
                      <a:lnTo>
                        <a:pt x="93" y="37"/>
                      </a:lnTo>
                      <a:lnTo>
                        <a:pt x="93" y="37"/>
                      </a:lnTo>
                      <a:lnTo>
                        <a:pt x="95" y="38"/>
                      </a:lnTo>
                      <a:lnTo>
                        <a:pt x="96" y="41"/>
                      </a:lnTo>
                      <a:lnTo>
                        <a:pt x="99" y="42"/>
                      </a:lnTo>
                      <a:lnTo>
                        <a:pt x="100" y="45"/>
                      </a:lnTo>
                      <a:lnTo>
                        <a:pt x="101" y="46"/>
                      </a:lnTo>
                      <a:lnTo>
                        <a:pt x="103" y="48"/>
                      </a:lnTo>
                      <a:lnTo>
                        <a:pt x="104" y="50"/>
                      </a:lnTo>
                      <a:lnTo>
                        <a:pt x="105" y="51"/>
                      </a:lnTo>
                      <a:lnTo>
                        <a:pt x="106" y="54"/>
                      </a:lnTo>
                      <a:lnTo>
                        <a:pt x="108" y="57"/>
                      </a:lnTo>
                      <a:lnTo>
                        <a:pt x="109" y="58"/>
                      </a:lnTo>
                      <a:lnTo>
                        <a:pt x="110" y="61"/>
                      </a:lnTo>
                      <a:lnTo>
                        <a:pt x="112" y="62"/>
                      </a:lnTo>
                      <a:lnTo>
                        <a:pt x="112" y="65"/>
                      </a:lnTo>
                      <a:lnTo>
                        <a:pt x="113" y="66"/>
                      </a:lnTo>
                      <a:lnTo>
                        <a:pt x="114" y="68"/>
                      </a:lnTo>
                      <a:lnTo>
                        <a:pt x="114" y="68"/>
                      </a:lnTo>
                      <a:lnTo>
                        <a:pt x="114" y="70"/>
                      </a:lnTo>
                      <a:lnTo>
                        <a:pt x="116" y="72"/>
                      </a:lnTo>
                      <a:lnTo>
                        <a:pt x="116" y="74"/>
                      </a:lnTo>
                      <a:lnTo>
                        <a:pt x="117" y="75"/>
                      </a:lnTo>
                      <a:lnTo>
                        <a:pt x="117" y="78"/>
                      </a:lnTo>
                      <a:lnTo>
                        <a:pt x="118" y="79"/>
                      </a:lnTo>
                      <a:lnTo>
                        <a:pt x="118" y="80"/>
                      </a:lnTo>
                      <a:lnTo>
                        <a:pt x="118" y="83"/>
                      </a:lnTo>
                      <a:lnTo>
                        <a:pt x="120" y="84"/>
                      </a:lnTo>
                      <a:lnTo>
                        <a:pt x="120" y="85"/>
                      </a:lnTo>
                      <a:lnTo>
                        <a:pt x="120" y="88"/>
                      </a:lnTo>
                      <a:lnTo>
                        <a:pt x="121" y="89"/>
                      </a:lnTo>
                      <a:lnTo>
                        <a:pt x="121" y="91"/>
                      </a:lnTo>
                      <a:lnTo>
                        <a:pt x="121" y="92"/>
                      </a:lnTo>
                      <a:lnTo>
                        <a:pt x="121" y="95"/>
                      </a:lnTo>
                      <a:lnTo>
                        <a:pt x="121" y="96"/>
                      </a:lnTo>
                      <a:lnTo>
                        <a:pt x="121" y="96"/>
                      </a:lnTo>
                      <a:lnTo>
                        <a:pt x="122" y="97"/>
                      </a:lnTo>
                      <a:lnTo>
                        <a:pt x="122" y="99"/>
                      </a:lnTo>
                      <a:lnTo>
                        <a:pt x="122" y="101"/>
                      </a:lnTo>
                      <a:lnTo>
                        <a:pt x="122" y="102"/>
                      </a:lnTo>
                      <a:lnTo>
                        <a:pt x="122" y="104"/>
                      </a:lnTo>
                      <a:lnTo>
                        <a:pt x="122" y="105"/>
                      </a:lnTo>
                      <a:lnTo>
                        <a:pt x="122" y="108"/>
                      </a:lnTo>
                      <a:lnTo>
                        <a:pt x="122" y="109"/>
                      </a:lnTo>
                      <a:lnTo>
                        <a:pt x="122" y="110"/>
                      </a:lnTo>
                      <a:lnTo>
                        <a:pt x="122" y="112"/>
                      </a:lnTo>
                      <a:lnTo>
                        <a:pt x="122" y="113"/>
                      </a:lnTo>
                      <a:lnTo>
                        <a:pt x="122" y="116"/>
                      </a:lnTo>
                      <a:lnTo>
                        <a:pt x="122" y="117"/>
                      </a:lnTo>
                      <a:lnTo>
                        <a:pt x="122" y="118"/>
                      </a:lnTo>
                      <a:lnTo>
                        <a:pt x="122" y="119"/>
                      </a:lnTo>
                      <a:lnTo>
                        <a:pt x="121" y="121"/>
                      </a:lnTo>
                      <a:lnTo>
                        <a:pt x="121" y="121"/>
                      </a:lnTo>
                      <a:lnTo>
                        <a:pt x="121" y="125"/>
                      </a:lnTo>
                      <a:lnTo>
                        <a:pt x="121" y="127"/>
                      </a:lnTo>
                      <a:lnTo>
                        <a:pt x="120" y="130"/>
                      </a:lnTo>
                      <a:lnTo>
                        <a:pt x="118" y="133"/>
                      </a:lnTo>
                      <a:lnTo>
                        <a:pt x="118" y="136"/>
                      </a:lnTo>
                      <a:lnTo>
                        <a:pt x="117" y="139"/>
                      </a:lnTo>
                      <a:lnTo>
                        <a:pt x="116" y="142"/>
                      </a:lnTo>
                      <a:lnTo>
                        <a:pt x="114" y="144"/>
                      </a:lnTo>
                      <a:lnTo>
                        <a:pt x="114" y="144"/>
                      </a:lnTo>
                      <a:lnTo>
                        <a:pt x="113" y="146"/>
                      </a:lnTo>
                      <a:lnTo>
                        <a:pt x="110" y="148"/>
                      </a:lnTo>
                      <a:lnTo>
                        <a:pt x="109" y="151"/>
                      </a:lnTo>
                      <a:lnTo>
                        <a:pt x="108" y="153"/>
                      </a:lnTo>
                      <a:lnTo>
                        <a:pt x="105" y="155"/>
                      </a:lnTo>
                      <a:lnTo>
                        <a:pt x="104" y="157"/>
                      </a:lnTo>
                      <a:lnTo>
                        <a:pt x="101" y="160"/>
                      </a:lnTo>
                      <a:lnTo>
                        <a:pt x="100" y="161"/>
                      </a:lnTo>
                    </a:path>
                  </a:pathLst>
                </a:custGeom>
                <a:noFill/>
                <a:ln w="1588">
                  <a:solidFill>
                    <a:srgbClr val="404040"/>
                  </a:solidFill>
                  <a:prstDash val="solid"/>
                  <a:round/>
                  <a:headEnd/>
                  <a:tailEnd/>
                </a:ln>
              </p:spPr>
              <p:txBody>
                <a:bodyPr/>
                <a:lstStyle/>
                <a:p>
                  <a:endParaRPr lang="pl-PL">
                    <a:latin typeface="+mn-lt"/>
                  </a:endParaRPr>
                </a:p>
              </p:txBody>
            </p:sp>
            <p:sp>
              <p:nvSpPr>
                <p:cNvPr id="136625" name="Freeform 433"/>
                <p:cNvSpPr>
                  <a:spLocks/>
                </p:cNvSpPr>
                <p:nvPr/>
              </p:nvSpPr>
              <p:spPr bwMode="auto">
                <a:xfrm>
                  <a:off x="4767" y="1602"/>
                  <a:ext cx="122" cy="161"/>
                </a:xfrm>
                <a:custGeom>
                  <a:avLst/>
                  <a:gdLst/>
                  <a:ahLst/>
                  <a:cxnLst>
                    <a:cxn ang="0">
                      <a:pos x="0" y="3"/>
                    </a:cxn>
                    <a:cxn ang="0">
                      <a:pos x="4" y="1"/>
                    </a:cxn>
                    <a:cxn ang="0">
                      <a:pos x="9" y="1"/>
                    </a:cxn>
                    <a:cxn ang="0">
                      <a:pos x="13" y="0"/>
                    </a:cxn>
                    <a:cxn ang="0">
                      <a:pos x="17" y="0"/>
                    </a:cxn>
                    <a:cxn ang="0">
                      <a:pos x="21" y="0"/>
                    </a:cxn>
                    <a:cxn ang="0">
                      <a:pos x="25" y="0"/>
                    </a:cxn>
                    <a:cxn ang="0">
                      <a:pos x="29" y="0"/>
                    </a:cxn>
                    <a:cxn ang="0">
                      <a:pos x="33" y="0"/>
                    </a:cxn>
                    <a:cxn ang="0">
                      <a:pos x="35" y="1"/>
                    </a:cxn>
                    <a:cxn ang="0">
                      <a:pos x="39" y="3"/>
                    </a:cxn>
                    <a:cxn ang="0">
                      <a:pos x="43" y="4"/>
                    </a:cxn>
                    <a:cxn ang="0">
                      <a:pos x="47" y="5"/>
                    </a:cxn>
                    <a:cxn ang="0">
                      <a:pos x="51" y="7"/>
                    </a:cxn>
                    <a:cxn ang="0">
                      <a:pos x="55" y="8"/>
                    </a:cxn>
                    <a:cxn ang="0">
                      <a:pos x="60" y="9"/>
                    </a:cxn>
                    <a:cxn ang="0">
                      <a:pos x="64" y="12"/>
                    </a:cxn>
                    <a:cxn ang="0">
                      <a:pos x="65" y="13"/>
                    </a:cxn>
                    <a:cxn ang="0">
                      <a:pos x="69" y="16"/>
                    </a:cxn>
                    <a:cxn ang="0">
                      <a:pos x="73" y="18"/>
                    </a:cxn>
                    <a:cxn ang="0">
                      <a:pos x="76" y="21"/>
                    </a:cxn>
                    <a:cxn ang="0">
                      <a:pos x="80" y="24"/>
                    </a:cxn>
                    <a:cxn ang="0">
                      <a:pos x="84" y="26"/>
                    </a:cxn>
                    <a:cxn ang="0">
                      <a:pos x="86" y="29"/>
                    </a:cxn>
                    <a:cxn ang="0">
                      <a:pos x="90" y="33"/>
                    </a:cxn>
                    <a:cxn ang="0">
                      <a:pos x="94" y="35"/>
                    </a:cxn>
                    <a:cxn ang="0">
                      <a:pos x="95" y="38"/>
                    </a:cxn>
                    <a:cxn ang="0">
                      <a:pos x="98" y="42"/>
                    </a:cxn>
                    <a:cxn ang="0">
                      <a:pos x="101" y="45"/>
                    </a:cxn>
                    <a:cxn ang="0">
                      <a:pos x="103" y="48"/>
                    </a:cxn>
                    <a:cxn ang="0">
                      <a:pos x="106" y="52"/>
                    </a:cxn>
                    <a:cxn ang="0">
                      <a:pos x="108" y="58"/>
                    </a:cxn>
                    <a:cxn ang="0">
                      <a:pos x="111" y="62"/>
                    </a:cxn>
                    <a:cxn ang="0">
                      <a:pos x="112" y="65"/>
                    </a:cxn>
                    <a:cxn ang="0">
                      <a:pos x="114" y="68"/>
                    </a:cxn>
                    <a:cxn ang="0">
                      <a:pos x="115" y="72"/>
                    </a:cxn>
                    <a:cxn ang="0">
                      <a:pos x="116" y="75"/>
                    </a:cxn>
                    <a:cxn ang="0">
                      <a:pos x="118" y="79"/>
                    </a:cxn>
                    <a:cxn ang="0">
                      <a:pos x="118" y="81"/>
                    </a:cxn>
                    <a:cxn ang="0">
                      <a:pos x="119" y="85"/>
                    </a:cxn>
                    <a:cxn ang="0">
                      <a:pos x="120" y="89"/>
                    </a:cxn>
                    <a:cxn ang="0">
                      <a:pos x="120" y="92"/>
                    </a:cxn>
                    <a:cxn ang="0">
                      <a:pos x="122" y="96"/>
                    </a:cxn>
                    <a:cxn ang="0">
                      <a:pos x="122" y="97"/>
                    </a:cxn>
                    <a:cxn ang="0">
                      <a:pos x="122" y="101"/>
                    </a:cxn>
                    <a:cxn ang="0">
                      <a:pos x="122" y="103"/>
                    </a:cxn>
                    <a:cxn ang="0">
                      <a:pos x="122" y="107"/>
                    </a:cxn>
                    <a:cxn ang="0">
                      <a:pos x="122" y="110"/>
                    </a:cxn>
                    <a:cxn ang="0">
                      <a:pos x="122" y="113"/>
                    </a:cxn>
                    <a:cxn ang="0">
                      <a:pos x="122" y="116"/>
                    </a:cxn>
                    <a:cxn ang="0">
                      <a:pos x="122" y="119"/>
                    </a:cxn>
                    <a:cxn ang="0">
                      <a:pos x="120" y="120"/>
                    </a:cxn>
                    <a:cxn ang="0">
                      <a:pos x="120" y="127"/>
                    </a:cxn>
                    <a:cxn ang="0">
                      <a:pos x="118" y="132"/>
                    </a:cxn>
                    <a:cxn ang="0">
                      <a:pos x="116" y="137"/>
                    </a:cxn>
                    <a:cxn ang="0">
                      <a:pos x="114" y="143"/>
                    </a:cxn>
                    <a:cxn ang="0">
                      <a:pos x="112" y="145"/>
                    </a:cxn>
                    <a:cxn ang="0">
                      <a:pos x="108" y="150"/>
                    </a:cxn>
                    <a:cxn ang="0">
                      <a:pos x="106" y="154"/>
                    </a:cxn>
                    <a:cxn ang="0">
                      <a:pos x="102" y="158"/>
                    </a:cxn>
                  </a:cxnLst>
                  <a:rect l="0" t="0" r="r" b="b"/>
                  <a:pathLst>
                    <a:path w="122" h="161">
                      <a:moveTo>
                        <a:pt x="0" y="3"/>
                      </a:moveTo>
                      <a:lnTo>
                        <a:pt x="0" y="3"/>
                      </a:lnTo>
                      <a:lnTo>
                        <a:pt x="2" y="1"/>
                      </a:lnTo>
                      <a:lnTo>
                        <a:pt x="4" y="1"/>
                      </a:lnTo>
                      <a:lnTo>
                        <a:pt x="6" y="1"/>
                      </a:lnTo>
                      <a:lnTo>
                        <a:pt x="9" y="1"/>
                      </a:lnTo>
                      <a:lnTo>
                        <a:pt x="10" y="0"/>
                      </a:lnTo>
                      <a:lnTo>
                        <a:pt x="13" y="0"/>
                      </a:lnTo>
                      <a:lnTo>
                        <a:pt x="14" y="0"/>
                      </a:lnTo>
                      <a:lnTo>
                        <a:pt x="17" y="0"/>
                      </a:lnTo>
                      <a:lnTo>
                        <a:pt x="18" y="0"/>
                      </a:lnTo>
                      <a:lnTo>
                        <a:pt x="21" y="0"/>
                      </a:lnTo>
                      <a:lnTo>
                        <a:pt x="22" y="0"/>
                      </a:lnTo>
                      <a:lnTo>
                        <a:pt x="25" y="0"/>
                      </a:lnTo>
                      <a:lnTo>
                        <a:pt x="27" y="0"/>
                      </a:lnTo>
                      <a:lnTo>
                        <a:pt x="29" y="0"/>
                      </a:lnTo>
                      <a:lnTo>
                        <a:pt x="31" y="0"/>
                      </a:lnTo>
                      <a:lnTo>
                        <a:pt x="33" y="0"/>
                      </a:lnTo>
                      <a:lnTo>
                        <a:pt x="33" y="0"/>
                      </a:lnTo>
                      <a:lnTo>
                        <a:pt x="35" y="1"/>
                      </a:lnTo>
                      <a:lnTo>
                        <a:pt x="36" y="1"/>
                      </a:lnTo>
                      <a:lnTo>
                        <a:pt x="39" y="3"/>
                      </a:lnTo>
                      <a:lnTo>
                        <a:pt x="42" y="3"/>
                      </a:lnTo>
                      <a:lnTo>
                        <a:pt x="43" y="4"/>
                      </a:lnTo>
                      <a:lnTo>
                        <a:pt x="46" y="4"/>
                      </a:lnTo>
                      <a:lnTo>
                        <a:pt x="47" y="5"/>
                      </a:lnTo>
                      <a:lnTo>
                        <a:pt x="50" y="5"/>
                      </a:lnTo>
                      <a:lnTo>
                        <a:pt x="51" y="7"/>
                      </a:lnTo>
                      <a:lnTo>
                        <a:pt x="53" y="7"/>
                      </a:lnTo>
                      <a:lnTo>
                        <a:pt x="55" y="8"/>
                      </a:lnTo>
                      <a:lnTo>
                        <a:pt x="57" y="9"/>
                      </a:lnTo>
                      <a:lnTo>
                        <a:pt x="60" y="9"/>
                      </a:lnTo>
                      <a:lnTo>
                        <a:pt x="61" y="11"/>
                      </a:lnTo>
                      <a:lnTo>
                        <a:pt x="64" y="12"/>
                      </a:lnTo>
                      <a:lnTo>
                        <a:pt x="65" y="13"/>
                      </a:lnTo>
                      <a:lnTo>
                        <a:pt x="65" y="13"/>
                      </a:lnTo>
                      <a:lnTo>
                        <a:pt x="67" y="14"/>
                      </a:lnTo>
                      <a:lnTo>
                        <a:pt x="69" y="16"/>
                      </a:lnTo>
                      <a:lnTo>
                        <a:pt x="70" y="17"/>
                      </a:lnTo>
                      <a:lnTo>
                        <a:pt x="73" y="18"/>
                      </a:lnTo>
                      <a:lnTo>
                        <a:pt x="74" y="20"/>
                      </a:lnTo>
                      <a:lnTo>
                        <a:pt x="76" y="21"/>
                      </a:lnTo>
                      <a:lnTo>
                        <a:pt x="78" y="22"/>
                      </a:lnTo>
                      <a:lnTo>
                        <a:pt x="80" y="24"/>
                      </a:lnTo>
                      <a:lnTo>
                        <a:pt x="81" y="25"/>
                      </a:lnTo>
                      <a:lnTo>
                        <a:pt x="84" y="26"/>
                      </a:lnTo>
                      <a:lnTo>
                        <a:pt x="85" y="28"/>
                      </a:lnTo>
                      <a:lnTo>
                        <a:pt x="86" y="29"/>
                      </a:lnTo>
                      <a:lnTo>
                        <a:pt x="89" y="31"/>
                      </a:lnTo>
                      <a:lnTo>
                        <a:pt x="90" y="33"/>
                      </a:lnTo>
                      <a:lnTo>
                        <a:pt x="91" y="34"/>
                      </a:lnTo>
                      <a:lnTo>
                        <a:pt x="94" y="35"/>
                      </a:lnTo>
                      <a:lnTo>
                        <a:pt x="94" y="35"/>
                      </a:lnTo>
                      <a:lnTo>
                        <a:pt x="95" y="38"/>
                      </a:lnTo>
                      <a:lnTo>
                        <a:pt x="97" y="39"/>
                      </a:lnTo>
                      <a:lnTo>
                        <a:pt x="98" y="42"/>
                      </a:lnTo>
                      <a:lnTo>
                        <a:pt x="99" y="43"/>
                      </a:lnTo>
                      <a:lnTo>
                        <a:pt x="101" y="45"/>
                      </a:lnTo>
                      <a:lnTo>
                        <a:pt x="102" y="47"/>
                      </a:lnTo>
                      <a:lnTo>
                        <a:pt x="103" y="48"/>
                      </a:lnTo>
                      <a:lnTo>
                        <a:pt x="105" y="51"/>
                      </a:lnTo>
                      <a:lnTo>
                        <a:pt x="106" y="52"/>
                      </a:lnTo>
                      <a:lnTo>
                        <a:pt x="107" y="55"/>
                      </a:lnTo>
                      <a:lnTo>
                        <a:pt x="108" y="58"/>
                      </a:lnTo>
                      <a:lnTo>
                        <a:pt x="110" y="59"/>
                      </a:lnTo>
                      <a:lnTo>
                        <a:pt x="111" y="62"/>
                      </a:lnTo>
                      <a:lnTo>
                        <a:pt x="111" y="64"/>
                      </a:lnTo>
                      <a:lnTo>
                        <a:pt x="112" y="65"/>
                      </a:lnTo>
                      <a:lnTo>
                        <a:pt x="114" y="68"/>
                      </a:lnTo>
                      <a:lnTo>
                        <a:pt x="114" y="68"/>
                      </a:lnTo>
                      <a:lnTo>
                        <a:pt x="114" y="69"/>
                      </a:lnTo>
                      <a:lnTo>
                        <a:pt x="115" y="72"/>
                      </a:lnTo>
                      <a:lnTo>
                        <a:pt x="115" y="73"/>
                      </a:lnTo>
                      <a:lnTo>
                        <a:pt x="116" y="75"/>
                      </a:lnTo>
                      <a:lnTo>
                        <a:pt x="116" y="77"/>
                      </a:lnTo>
                      <a:lnTo>
                        <a:pt x="118" y="79"/>
                      </a:lnTo>
                      <a:lnTo>
                        <a:pt x="118" y="80"/>
                      </a:lnTo>
                      <a:lnTo>
                        <a:pt x="118" y="81"/>
                      </a:lnTo>
                      <a:lnTo>
                        <a:pt x="119" y="84"/>
                      </a:lnTo>
                      <a:lnTo>
                        <a:pt x="119" y="85"/>
                      </a:lnTo>
                      <a:lnTo>
                        <a:pt x="120" y="86"/>
                      </a:lnTo>
                      <a:lnTo>
                        <a:pt x="120" y="89"/>
                      </a:lnTo>
                      <a:lnTo>
                        <a:pt x="120" y="90"/>
                      </a:lnTo>
                      <a:lnTo>
                        <a:pt x="120" y="92"/>
                      </a:lnTo>
                      <a:lnTo>
                        <a:pt x="122" y="94"/>
                      </a:lnTo>
                      <a:lnTo>
                        <a:pt x="122" y="96"/>
                      </a:lnTo>
                      <a:lnTo>
                        <a:pt x="122" y="96"/>
                      </a:lnTo>
                      <a:lnTo>
                        <a:pt x="122" y="97"/>
                      </a:lnTo>
                      <a:lnTo>
                        <a:pt x="122" y="98"/>
                      </a:lnTo>
                      <a:lnTo>
                        <a:pt x="122" y="101"/>
                      </a:lnTo>
                      <a:lnTo>
                        <a:pt x="122" y="102"/>
                      </a:lnTo>
                      <a:lnTo>
                        <a:pt x="122" y="103"/>
                      </a:lnTo>
                      <a:lnTo>
                        <a:pt x="122" y="105"/>
                      </a:lnTo>
                      <a:lnTo>
                        <a:pt x="122" y="107"/>
                      </a:lnTo>
                      <a:lnTo>
                        <a:pt x="122" y="109"/>
                      </a:lnTo>
                      <a:lnTo>
                        <a:pt x="122" y="110"/>
                      </a:lnTo>
                      <a:lnTo>
                        <a:pt x="122" y="111"/>
                      </a:lnTo>
                      <a:lnTo>
                        <a:pt x="122" y="113"/>
                      </a:lnTo>
                      <a:lnTo>
                        <a:pt x="122" y="115"/>
                      </a:lnTo>
                      <a:lnTo>
                        <a:pt x="122" y="116"/>
                      </a:lnTo>
                      <a:lnTo>
                        <a:pt x="122" y="118"/>
                      </a:lnTo>
                      <a:lnTo>
                        <a:pt x="122" y="119"/>
                      </a:lnTo>
                      <a:lnTo>
                        <a:pt x="120" y="120"/>
                      </a:lnTo>
                      <a:lnTo>
                        <a:pt x="120" y="120"/>
                      </a:lnTo>
                      <a:lnTo>
                        <a:pt x="120" y="123"/>
                      </a:lnTo>
                      <a:lnTo>
                        <a:pt x="120" y="127"/>
                      </a:lnTo>
                      <a:lnTo>
                        <a:pt x="119" y="130"/>
                      </a:lnTo>
                      <a:lnTo>
                        <a:pt x="118" y="132"/>
                      </a:lnTo>
                      <a:lnTo>
                        <a:pt x="118" y="135"/>
                      </a:lnTo>
                      <a:lnTo>
                        <a:pt x="116" y="137"/>
                      </a:lnTo>
                      <a:lnTo>
                        <a:pt x="115" y="140"/>
                      </a:lnTo>
                      <a:lnTo>
                        <a:pt x="114" y="143"/>
                      </a:lnTo>
                      <a:lnTo>
                        <a:pt x="114" y="143"/>
                      </a:lnTo>
                      <a:lnTo>
                        <a:pt x="112" y="145"/>
                      </a:lnTo>
                      <a:lnTo>
                        <a:pt x="111" y="148"/>
                      </a:lnTo>
                      <a:lnTo>
                        <a:pt x="108" y="150"/>
                      </a:lnTo>
                      <a:lnTo>
                        <a:pt x="107" y="153"/>
                      </a:lnTo>
                      <a:lnTo>
                        <a:pt x="106" y="154"/>
                      </a:lnTo>
                      <a:lnTo>
                        <a:pt x="103" y="157"/>
                      </a:lnTo>
                      <a:lnTo>
                        <a:pt x="102" y="158"/>
                      </a:lnTo>
                      <a:lnTo>
                        <a:pt x="99" y="161"/>
                      </a:lnTo>
                    </a:path>
                  </a:pathLst>
                </a:custGeom>
                <a:noFill/>
                <a:ln w="1588">
                  <a:solidFill>
                    <a:srgbClr val="404040"/>
                  </a:solidFill>
                  <a:prstDash val="solid"/>
                  <a:round/>
                  <a:headEnd/>
                  <a:tailEnd/>
                </a:ln>
              </p:spPr>
              <p:txBody>
                <a:bodyPr/>
                <a:lstStyle/>
                <a:p>
                  <a:endParaRPr lang="pl-PL">
                    <a:latin typeface="+mn-lt"/>
                  </a:endParaRPr>
                </a:p>
              </p:txBody>
            </p:sp>
            <p:sp>
              <p:nvSpPr>
                <p:cNvPr id="136626" name="Freeform 434"/>
                <p:cNvSpPr>
                  <a:spLocks/>
                </p:cNvSpPr>
                <p:nvPr/>
              </p:nvSpPr>
              <p:spPr bwMode="auto">
                <a:xfrm>
                  <a:off x="4718" y="1640"/>
                  <a:ext cx="123" cy="162"/>
                </a:xfrm>
                <a:custGeom>
                  <a:avLst/>
                  <a:gdLst/>
                  <a:ahLst/>
                  <a:cxnLst>
                    <a:cxn ang="0">
                      <a:pos x="0" y="3"/>
                    </a:cxn>
                    <a:cxn ang="0">
                      <a:pos x="6" y="1"/>
                    </a:cxn>
                    <a:cxn ang="0">
                      <a:pos x="10" y="0"/>
                    </a:cxn>
                    <a:cxn ang="0">
                      <a:pos x="14" y="0"/>
                    </a:cxn>
                    <a:cxn ang="0">
                      <a:pos x="17" y="0"/>
                    </a:cxn>
                    <a:cxn ang="0">
                      <a:pos x="21" y="0"/>
                    </a:cxn>
                    <a:cxn ang="0">
                      <a:pos x="25" y="0"/>
                    </a:cxn>
                    <a:cxn ang="0">
                      <a:pos x="29" y="0"/>
                    </a:cxn>
                    <a:cxn ang="0">
                      <a:pos x="33" y="1"/>
                    </a:cxn>
                    <a:cxn ang="0">
                      <a:pos x="36" y="1"/>
                    </a:cxn>
                    <a:cxn ang="0">
                      <a:pos x="40" y="3"/>
                    </a:cxn>
                    <a:cxn ang="0">
                      <a:pos x="44" y="4"/>
                    </a:cxn>
                    <a:cxn ang="0">
                      <a:pos x="48" y="5"/>
                    </a:cxn>
                    <a:cxn ang="0">
                      <a:pos x="53" y="7"/>
                    </a:cxn>
                    <a:cxn ang="0">
                      <a:pos x="57" y="8"/>
                    </a:cxn>
                    <a:cxn ang="0">
                      <a:pos x="61" y="10"/>
                    </a:cxn>
                    <a:cxn ang="0">
                      <a:pos x="65" y="12"/>
                    </a:cxn>
                    <a:cxn ang="0">
                      <a:pos x="66" y="13"/>
                    </a:cxn>
                    <a:cxn ang="0">
                      <a:pos x="70" y="16"/>
                    </a:cxn>
                    <a:cxn ang="0">
                      <a:pos x="74" y="18"/>
                    </a:cxn>
                    <a:cxn ang="0">
                      <a:pos x="78" y="21"/>
                    </a:cxn>
                    <a:cxn ang="0">
                      <a:pos x="82" y="24"/>
                    </a:cxn>
                    <a:cxn ang="0">
                      <a:pos x="84" y="27"/>
                    </a:cxn>
                    <a:cxn ang="0">
                      <a:pos x="88" y="30"/>
                    </a:cxn>
                    <a:cxn ang="0">
                      <a:pos x="91" y="34"/>
                    </a:cxn>
                    <a:cxn ang="0">
                      <a:pos x="95" y="37"/>
                    </a:cxn>
                    <a:cxn ang="0">
                      <a:pos x="96" y="39"/>
                    </a:cxn>
                    <a:cxn ang="0">
                      <a:pos x="99" y="42"/>
                    </a:cxn>
                    <a:cxn ang="0">
                      <a:pos x="101" y="46"/>
                    </a:cxn>
                    <a:cxn ang="0">
                      <a:pos x="105" y="50"/>
                    </a:cxn>
                    <a:cxn ang="0">
                      <a:pos x="108" y="54"/>
                    </a:cxn>
                    <a:cxn ang="0">
                      <a:pos x="110" y="58"/>
                    </a:cxn>
                    <a:cxn ang="0">
                      <a:pos x="112" y="63"/>
                    </a:cxn>
                    <a:cxn ang="0">
                      <a:pos x="114" y="67"/>
                    </a:cxn>
                    <a:cxn ang="0">
                      <a:pos x="116" y="69"/>
                    </a:cxn>
                    <a:cxn ang="0">
                      <a:pos x="117" y="72"/>
                    </a:cxn>
                    <a:cxn ang="0">
                      <a:pos x="118" y="76"/>
                    </a:cxn>
                    <a:cxn ang="0">
                      <a:pos x="118" y="80"/>
                    </a:cxn>
                    <a:cxn ang="0">
                      <a:pos x="119" y="82"/>
                    </a:cxn>
                    <a:cxn ang="0">
                      <a:pos x="121" y="86"/>
                    </a:cxn>
                    <a:cxn ang="0">
                      <a:pos x="122" y="90"/>
                    </a:cxn>
                    <a:cxn ang="0">
                      <a:pos x="122" y="93"/>
                    </a:cxn>
                    <a:cxn ang="0">
                      <a:pos x="123" y="97"/>
                    </a:cxn>
                    <a:cxn ang="0">
                      <a:pos x="123" y="98"/>
                    </a:cxn>
                    <a:cxn ang="0">
                      <a:pos x="123" y="102"/>
                    </a:cxn>
                    <a:cxn ang="0">
                      <a:pos x="123" y="105"/>
                    </a:cxn>
                    <a:cxn ang="0">
                      <a:pos x="123" y="109"/>
                    </a:cxn>
                    <a:cxn ang="0">
                      <a:pos x="123" y="111"/>
                    </a:cxn>
                    <a:cxn ang="0">
                      <a:pos x="123" y="115"/>
                    </a:cxn>
                    <a:cxn ang="0">
                      <a:pos x="123" y="118"/>
                    </a:cxn>
                    <a:cxn ang="0">
                      <a:pos x="122" y="120"/>
                    </a:cxn>
                    <a:cxn ang="0">
                      <a:pos x="122" y="123"/>
                    </a:cxn>
                    <a:cxn ang="0">
                      <a:pos x="121" y="128"/>
                    </a:cxn>
                    <a:cxn ang="0">
                      <a:pos x="119" y="135"/>
                    </a:cxn>
                    <a:cxn ang="0">
                      <a:pos x="118" y="140"/>
                    </a:cxn>
                    <a:cxn ang="0">
                      <a:pos x="116" y="145"/>
                    </a:cxn>
                    <a:cxn ang="0">
                      <a:pos x="114" y="148"/>
                    </a:cxn>
                    <a:cxn ang="0">
                      <a:pos x="110" y="152"/>
                    </a:cxn>
                    <a:cxn ang="0">
                      <a:pos x="108" y="157"/>
                    </a:cxn>
                    <a:cxn ang="0">
                      <a:pos x="104" y="161"/>
                    </a:cxn>
                  </a:cxnLst>
                  <a:rect l="0" t="0" r="r" b="b"/>
                  <a:pathLst>
                    <a:path w="123" h="162">
                      <a:moveTo>
                        <a:pt x="0" y="3"/>
                      </a:moveTo>
                      <a:lnTo>
                        <a:pt x="0" y="3"/>
                      </a:lnTo>
                      <a:lnTo>
                        <a:pt x="3" y="1"/>
                      </a:lnTo>
                      <a:lnTo>
                        <a:pt x="6" y="1"/>
                      </a:lnTo>
                      <a:lnTo>
                        <a:pt x="7" y="1"/>
                      </a:lnTo>
                      <a:lnTo>
                        <a:pt x="10" y="0"/>
                      </a:lnTo>
                      <a:lnTo>
                        <a:pt x="11" y="0"/>
                      </a:lnTo>
                      <a:lnTo>
                        <a:pt x="14" y="0"/>
                      </a:lnTo>
                      <a:lnTo>
                        <a:pt x="15" y="0"/>
                      </a:lnTo>
                      <a:lnTo>
                        <a:pt x="17" y="0"/>
                      </a:lnTo>
                      <a:lnTo>
                        <a:pt x="19" y="0"/>
                      </a:lnTo>
                      <a:lnTo>
                        <a:pt x="21" y="0"/>
                      </a:lnTo>
                      <a:lnTo>
                        <a:pt x="23" y="0"/>
                      </a:lnTo>
                      <a:lnTo>
                        <a:pt x="25" y="0"/>
                      </a:lnTo>
                      <a:lnTo>
                        <a:pt x="28" y="0"/>
                      </a:lnTo>
                      <a:lnTo>
                        <a:pt x="29" y="0"/>
                      </a:lnTo>
                      <a:lnTo>
                        <a:pt x="32" y="1"/>
                      </a:lnTo>
                      <a:lnTo>
                        <a:pt x="33" y="1"/>
                      </a:lnTo>
                      <a:lnTo>
                        <a:pt x="33" y="1"/>
                      </a:lnTo>
                      <a:lnTo>
                        <a:pt x="36" y="1"/>
                      </a:lnTo>
                      <a:lnTo>
                        <a:pt x="38" y="1"/>
                      </a:lnTo>
                      <a:lnTo>
                        <a:pt x="40" y="3"/>
                      </a:lnTo>
                      <a:lnTo>
                        <a:pt x="42" y="3"/>
                      </a:lnTo>
                      <a:lnTo>
                        <a:pt x="44" y="4"/>
                      </a:lnTo>
                      <a:lnTo>
                        <a:pt x="46" y="4"/>
                      </a:lnTo>
                      <a:lnTo>
                        <a:pt x="48" y="5"/>
                      </a:lnTo>
                      <a:lnTo>
                        <a:pt x="50" y="5"/>
                      </a:lnTo>
                      <a:lnTo>
                        <a:pt x="53" y="7"/>
                      </a:lnTo>
                      <a:lnTo>
                        <a:pt x="54" y="8"/>
                      </a:lnTo>
                      <a:lnTo>
                        <a:pt x="57" y="8"/>
                      </a:lnTo>
                      <a:lnTo>
                        <a:pt x="58" y="9"/>
                      </a:lnTo>
                      <a:lnTo>
                        <a:pt x="61" y="10"/>
                      </a:lnTo>
                      <a:lnTo>
                        <a:pt x="62" y="12"/>
                      </a:lnTo>
                      <a:lnTo>
                        <a:pt x="65" y="12"/>
                      </a:lnTo>
                      <a:lnTo>
                        <a:pt x="66" y="13"/>
                      </a:lnTo>
                      <a:lnTo>
                        <a:pt x="66" y="13"/>
                      </a:lnTo>
                      <a:lnTo>
                        <a:pt x="68" y="14"/>
                      </a:lnTo>
                      <a:lnTo>
                        <a:pt x="70" y="16"/>
                      </a:lnTo>
                      <a:lnTo>
                        <a:pt x="72" y="17"/>
                      </a:lnTo>
                      <a:lnTo>
                        <a:pt x="74" y="18"/>
                      </a:lnTo>
                      <a:lnTo>
                        <a:pt x="76" y="20"/>
                      </a:lnTo>
                      <a:lnTo>
                        <a:pt x="78" y="21"/>
                      </a:lnTo>
                      <a:lnTo>
                        <a:pt x="79" y="22"/>
                      </a:lnTo>
                      <a:lnTo>
                        <a:pt x="82" y="24"/>
                      </a:lnTo>
                      <a:lnTo>
                        <a:pt x="83" y="26"/>
                      </a:lnTo>
                      <a:lnTo>
                        <a:pt x="84" y="27"/>
                      </a:lnTo>
                      <a:lnTo>
                        <a:pt x="87" y="29"/>
                      </a:lnTo>
                      <a:lnTo>
                        <a:pt x="88" y="30"/>
                      </a:lnTo>
                      <a:lnTo>
                        <a:pt x="89" y="31"/>
                      </a:lnTo>
                      <a:lnTo>
                        <a:pt x="91" y="34"/>
                      </a:lnTo>
                      <a:lnTo>
                        <a:pt x="92" y="35"/>
                      </a:lnTo>
                      <a:lnTo>
                        <a:pt x="95" y="37"/>
                      </a:lnTo>
                      <a:lnTo>
                        <a:pt x="95" y="37"/>
                      </a:lnTo>
                      <a:lnTo>
                        <a:pt x="96" y="39"/>
                      </a:lnTo>
                      <a:lnTo>
                        <a:pt x="97" y="41"/>
                      </a:lnTo>
                      <a:lnTo>
                        <a:pt x="99" y="42"/>
                      </a:lnTo>
                      <a:lnTo>
                        <a:pt x="100" y="44"/>
                      </a:lnTo>
                      <a:lnTo>
                        <a:pt x="101" y="46"/>
                      </a:lnTo>
                      <a:lnTo>
                        <a:pt x="104" y="48"/>
                      </a:lnTo>
                      <a:lnTo>
                        <a:pt x="105" y="50"/>
                      </a:lnTo>
                      <a:lnTo>
                        <a:pt x="106" y="52"/>
                      </a:lnTo>
                      <a:lnTo>
                        <a:pt x="108" y="54"/>
                      </a:lnTo>
                      <a:lnTo>
                        <a:pt x="109" y="56"/>
                      </a:lnTo>
                      <a:lnTo>
                        <a:pt x="110" y="58"/>
                      </a:lnTo>
                      <a:lnTo>
                        <a:pt x="110" y="60"/>
                      </a:lnTo>
                      <a:lnTo>
                        <a:pt x="112" y="63"/>
                      </a:lnTo>
                      <a:lnTo>
                        <a:pt x="113" y="64"/>
                      </a:lnTo>
                      <a:lnTo>
                        <a:pt x="114" y="67"/>
                      </a:lnTo>
                      <a:lnTo>
                        <a:pt x="116" y="69"/>
                      </a:lnTo>
                      <a:lnTo>
                        <a:pt x="116" y="69"/>
                      </a:lnTo>
                      <a:lnTo>
                        <a:pt x="116" y="71"/>
                      </a:lnTo>
                      <a:lnTo>
                        <a:pt x="117" y="72"/>
                      </a:lnTo>
                      <a:lnTo>
                        <a:pt x="117" y="75"/>
                      </a:lnTo>
                      <a:lnTo>
                        <a:pt x="118" y="76"/>
                      </a:lnTo>
                      <a:lnTo>
                        <a:pt x="118" y="77"/>
                      </a:lnTo>
                      <a:lnTo>
                        <a:pt x="118" y="80"/>
                      </a:lnTo>
                      <a:lnTo>
                        <a:pt x="119" y="81"/>
                      </a:lnTo>
                      <a:lnTo>
                        <a:pt x="119" y="82"/>
                      </a:lnTo>
                      <a:lnTo>
                        <a:pt x="121" y="85"/>
                      </a:lnTo>
                      <a:lnTo>
                        <a:pt x="121" y="86"/>
                      </a:lnTo>
                      <a:lnTo>
                        <a:pt x="121" y="88"/>
                      </a:lnTo>
                      <a:lnTo>
                        <a:pt x="122" y="90"/>
                      </a:lnTo>
                      <a:lnTo>
                        <a:pt x="122" y="92"/>
                      </a:lnTo>
                      <a:lnTo>
                        <a:pt x="122" y="93"/>
                      </a:lnTo>
                      <a:lnTo>
                        <a:pt x="123" y="95"/>
                      </a:lnTo>
                      <a:lnTo>
                        <a:pt x="123" y="97"/>
                      </a:lnTo>
                      <a:lnTo>
                        <a:pt x="123" y="97"/>
                      </a:lnTo>
                      <a:lnTo>
                        <a:pt x="123" y="98"/>
                      </a:lnTo>
                      <a:lnTo>
                        <a:pt x="123" y="101"/>
                      </a:lnTo>
                      <a:lnTo>
                        <a:pt x="123" y="102"/>
                      </a:lnTo>
                      <a:lnTo>
                        <a:pt x="123" y="103"/>
                      </a:lnTo>
                      <a:lnTo>
                        <a:pt x="123" y="105"/>
                      </a:lnTo>
                      <a:lnTo>
                        <a:pt x="123" y="107"/>
                      </a:lnTo>
                      <a:lnTo>
                        <a:pt x="123" y="109"/>
                      </a:lnTo>
                      <a:lnTo>
                        <a:pt x="123" y="110"/>
                      </a:lnTo>
                      <a:lnTo>
                        <a:pt x="123" y="111"/>
                      </a:lnTo>
                      <a:lnTo>
                        <a:pt x="123" y="112"/>
                      </a:lnTo>
                      <a:lnTo>
                        <a:pt x="123" y="115"/>
                      </a:lnTo>
                      <a:lnTo>
                        <a:pt x="123" y="116"/>
                      </a:lnTo>
                      <a:lnTo>
                        <a:pt x="123" y="118"/>
                      </a:lnTo>
                      <a:lnTo>
                        <a:pt x="123" y="119"/>
                      </a:lnTo>
                      <a:lnTo>
                        <a:pt x="122" y="120"/>
                      </a:lnTo>
                      <a:lnTo>
                        <a:pt x="122" y="123"/>
                      </a:lnTo>
                      <a:lnTo>
                        <a:pt x="122" y="123"/>
                      </a:lnTo>
                      <a:lnTo>
                        <a:pt x="122" y="126"/>
                      </a:lnTo>
                      <a:lnTo>
                        <a:pt x="121" y="128"/>
                      </a:lnTo>
                      <a:lnTo>
                        <a:pt x="121" y="131"/>
                      </a:lnTo>
                      <a:lnTo>
                        <a:pt x="119" y="135"/>
                      </a:lnTo>
                      <a:lnTo>
                        <a:pt x="118" y="137"/>
                      </a:lnTo>
                      <a:lnTo>
                        <a:pt x="118" y="140"/>
                      </a:lnTo>
                      <a:lnTo>
                        <a:pt x="117" y="143"/>
                      </a:lnTo>
                      <a:lnTo>
                        <a:pt x="116" y="145"/>
                      </a:lnTo>
                      <a:lnTo>
                        <a:pt x="116" y="145"/>
                      </a:lnTo>
                      <a:lnTo>
                        <a:pt x="114" y="148"/>
                      </a:lnTo>
                      <a:lnTo>
                        <a:pt x="113" y="149"/>
                      </a:lnTo>
                      <a:lnTo>
                        <a:pt x="110" y="152"/>
                      </a:lnTo>
                      <a:lnTo>
                        <a:pt x="109" y="154"/>
                      </a:lnTo>
                      <a:lnTo>
                        <a:pt x="108" y="157"/>
                      </a:lnTo>
                      <a:lnTo>
                        <a:pt x="105" y="158"/>
                      </a:lnTo>
                      <a:lnTo>
                        <a:pt x="104" y="161"/>
                      </a:lnTo>
                      <a:lnTo>
                        <a:pt x="101" y="162"/>
                      </a:lnTo>
                    </a:path>
                  </a:pathLst>
                </a:custGeom>
                <a:noFill/>
                <a:ln w="1588">
                  <a:solidFill>
                    <a:srgbClr val="404040"/>
                  </a:solidFill>
                  <a:prstDash val="solid"/>
                  <a:round/>
                  <a:headEnd/>
                  <a:tailEnd/>
                </a:ln>
              </p:spPr>
              <p:txBody>
                <a:bodyPr/>
                <a:lstStyle/>
                <a:p>
                  <a:endParaRPr lang="pl-PL">
                    <a:latin typeface="+mn-lt"/>
                  </a:endParaRPr>
                </a:p>
              </p:txBody>
            </p:sp>
            <p:sp>
              <p:nvSpPr>
                <p:cNvPr id="136627" name="Freeform 435"/>
                <p:cNvSpPr>
                  <a:spLocks/>
                </p:cNvSpPr>
                <p:nvPr/>
              </p:nvSpPr>
              <p:spPr bwMode="auto">
                <a:xfrm>
                  <a:off x="4716" y="1643"/>
                  <a:ext cx="123" cy="162"/>
                </a:xfrm>
                <a:custGeom>
                  <a:avLst/>
                  <a:gdLst/>
                  <a:ahLst/>
                  <a:cxnLst>
                    <a:cxn ang="0">
                      <a:pos x="0" y="2"/>
                    </a:cxn>
                    <a:cxn ang="0">
                      <a:pos x="4" y="1"/>
                    </a:cxn>
                    <a:cxn ang="0">
                      <a:pos x="8" y="0"/>
                    </a:cxn>
                    <a:cxn ang="0">
                      <a:pos x="12" y="0"/>
                    </a:cxn>
                    <a:cxn ang="0">
                      <a:pos x="16" y="0"/>
                    </a:cxn>
                    <a:cxn ang="0">
                      <a:pos x="19" y="0"/>
                    </a:cxn>
                    <a:cxn ang="0">
                      <a:pos x="25" y="0"/>
                    </a:cxn>
                    <a:cxn ang="0">
                      <a:pos x="29" y="0"/>
                    </a:cxn>
                    <a:cxn ang="0">
                      <a:pos x="33" y="1"/>
                    </a:cxn>
                    <a:cxn ang="0">
                      <a:pos x="34" y="1"/>
                    </a:cxn>
                    <a:cxn ang="0">
                      <a:pos x="38" y="2"/>
                    </a:cxn>
                    <a:cxn ang="0">
                      <a:pos x="43" y="4"/>
                    </a:cxn>
                    <a:cxn ang="0">
                      <a:pos x="47" y="5"/>
                    </a:cxn>
                    <a:cxn ang="0">
                      <a:pos x="51" y="6"/>
                    </a:cxn>
                    <a:cxn ang="0">
                      <a:pos x="55" y="7"/>
                    </a:cxn>
                    <a:cxn ang="0">
                      <a:pos x="59" y="10"/>
                    </a:cxn>
                    <a:cxn ang="0">
                      <a:pos x="63" y="13"/>
                    </a:cxn>
                    <a:cxn ang="0">
                      <a:pos x="64" y="13"/>
                    </a:cxn>
                    <a:cxn ang="0">
                      <a:pos x="68" y="15"/>
                    </a:cxn>
                    <a:cxn ang="0">
                      <a:pos x="72" y="18"/>
                    </a:cxn>
                    <a:cxn ang="0">
                      <a:pos x="76" y="21"/>
                    </a:cxn>
                    <a:cxn ang="0">
                      <a:pos x="80" y="23"/>
                    </a:cxn>
                    <a:cxn ang="0">
                      <a:pos x="84" y="27"/>
                    </a:cxn>
                    <a:cxn ang="0">
                      <a:pos x="86" y="30"/>
                    </a:cxn>
                    <a:cxn ang="0">
                      <a:pos x="90" y="34"/>
                    </a:cxn>
                    <a:cxn ang="0">
                      <a:pos x="94" y="36"/>
                    </a:cxn>
                    <a:cxn ang="0">
                      <a:pos x="95" y="39"/>
                    </a:cxn>
                    <a:cxn ang="0">
                      <a:pos x="98" y="41"/>
                    </a:cxn>
                    <a:cxn ang="0">
                      <a:pos x="101" y="45"/>
                    </a:cxn>
                    <a:cxn ang="0">
                      <a:pos x="103" y="49"/>
                    </a:cxn>
                    <a:cxn ang="0">
                      <a:pos x="106" y="53"/>
                    </a:cxn>
                    <a:cxn ang="0">
                      <a:pos x="108" y="58"/>
                    </a:cxn>
                    <a:cxn ang="0">
                      <a:pos x="111" y="62"/>
                    </a:cxn>
                    <a:cxn ang="0">
                      <a:pos x="112" y="66"/>
                    </a:cxn>
                    <a:cxn ang="0">
                      <a:pos x="114" y="69"/>
                    </a:cxn>
                    <a:cxn ang="0">
                      <a:pos x="115" y="72"/>
                    </a:cxn>
                    <a:cxn ang="0">
                      <a:pos x="116" y="75"/>
                    </a:cxn>
                    <a:cxn ang="0">
                      <a:pos x="118" y="79"/>
                    </a:cxn>
                    <a:cxn ang="0">
                      <a:pos x="119" y="83"/>
                    </a:cxn>
                    <a:cxn ang="0">
                      <a:pos x="120" y="86"/>
                    </a:cxn>
                    <a:cxn ang="0">
                      <a:pos x="120" y="90"/>
                    </a:cxn>
                    <a:cxn ang="0">
                      <a:pos x="121" y="94"/>
                    </a:cxn>
                    <a:cxn ang="0">
                      <a:pos x="121" y="96"/>
                    </a:cxn>
                    <a:cxn ang="0">
                      <a:pos x="121" y="98"/>
                    </a:cxn>
                    <a:cxn ang="0">
                      <a:pos x="121" y="102"/>
                    </a:cxn>
                    <a:cxn ang="0">
                      <a:pos x="123" y="104"/>
                    </a:cxn>
                    <a:cxn ang="0">
                      <a:pos x="123" y="108"/>
                    </a:cxn>
                    <a:cxn ang="0">
                      <a:pos x="123" y="111"/>
                    </a:cxn>
                    <a:cxn ang="0">
                      <a:pos x="123" y="115"/>
                    </a:cxn>
                    <a:cxn ang="0">
                      <a:pos x="121" y="117"/>
                    </a:cxn>
                    <a:cxn ang="0">
                      <a:pos x="121" y="120"/>
                    </a:cxn>
                    <a:cxn ang="0">
                      <a:pos x="121" y="123"/>
                    </a:cxn>
                    <a:cxn ang="0">
                      <a:pos x="120" y="128"/>
                    </a:cxn>
                    <a:cxn ang="0">
                      <a:pos x="119" y="134"/>
                    </a:cxn>
                    <a:cxn ang="0">
                      <a:pos x="116" y="140"/>
                    </a:cxn>
                    <a:cxn ang="0">
                      <a:pos x="114" y="145"/>
                    </a:cxn>
                    <a:cxn ang="0">
                      <a:pos x="112" y="147"/>
                    </a:cxn>
                    <a:cxn ang="0">
                      <a:pos x="110" y="153"/>
                    </a:cxn>
                    <a:cxn ang="0">
                      <a:pos x="106" y="157"/>
                    </a:cxn>
                    <a:cxn ang="0">
                      <a:pos x="102" y="160"/>
                    </a:cxn>
                  </a:cxnLst>
                  <a:rect l="0" t="0" r="r" b="b"/>
                  <a:pathLst>
                    <a:path w="123" h="162">
                      <a:moveTo>
                        <a:pt x="0" y="2"/>
                      </a:moveTo>
                      <a:lnTo>
                        <a:pt x="0" y="2"/>
                      </a:lnTo>
                      <a:lnTo>
                        <a:pt x="1" y="1"/>
                      </a:lnTo>
                      <a:lnTo>
                        <a:pt x="4" y="1"/>
                      </a:lnTo>
                      <a:lnTo>
                        <a:pt x="5" y="1"/>
                      </a:lnTo>
                      <a:lnTo>
                        <a:pt x="8" y="0"/>
                      </a:lnTo>
                      <a:lnTo>
                        <a:pt x="10" y="0"/>
                      </a:lnTo>
                      <a:lnTo>
                        <a:pt x="12" y="0"/>
                      </a:lnTo>
                      <a:lnTo>
                        <a:pt x="14" y="0"/>
                      </a:lnTo>
                      <a:lnTo>
                        <a:pt x="16" y="0"/>
                      </a:lnTo>
                      <a:lnTo>
                        <a:pt x="18" y="0"/>
                      </a:lnTo>
                      <a:lnTo>
                        <a:pt x="19" y="0"/>
                      </a:lnTo>
                      <a:lnTo>
                        <a:pt x="22" y="0"/>
                      </a:lnTo>
                      <a:lnTo>
                        <a:pt x="25" y="0"/>
                      </a:lnTo>
                      <a:lnTo>
                        <a:pt x="26" y="0"/>
                      </a:lnTo>
                      <a:lnTo>
                        <a:pt x="29" y="0"/>
                      </a:lnTo>
                      <a:lnTo>
                        <a:pt x="30" y="1"/>
                      </a:lnTo>
                      <a:lnTo>
                        <a:pt x="33" y="1"/>
                      </a:lnTo>
                      <a:lnTo>
                        <a:pt x="33" y="1"/>
                      </a:lnTo>
                      <a:lnTo>
                        <a:pt x="34" y="1"/>
                      </a:lnTo>
                      <a:lnTo>
                        <a:pt x="36" y="1"/>
                      </a:lnTo>
                      <a:lnTo>
                        <a:pt x="38" y="2"/>
                      </a:lnTo>
                      <a:lnTo>
                        <a:pt x="40" y="2"/>
                      </a:lnTo>
                      <a:lnTo>
                        <a:pt x="43" y="4"/>
                      </a:lnTo>
                      <a:lnTo>
                        <a:pt x="44" y="4"/>
                      </a:lnTo>
                      <a:lnTo>
                        <a:pt x="47" y="5"/>
                      </a:lnTo>
                      <a:lnTo>
                        <a:pt x="48" y="5"/>
                      </a:lnTo>
                      <a:lnTo>
                        <a:pt x="51" y="6"/>
                      </a:lnTo>
                      <a:lnTo>
                        <a:pt x="52" y="7"/>
                      </a:lnTo>
                      <a:lnTo>
                        <a:pt x="55" y="7"/>
                      </a:lnTo>
                      <a:lnTo>
                        <a:pt x="56" y="9"/>
                      </a:lnTo>
                      <a:lnTo>
                        <a:pt x="59" y="10"/>
                      </a:lnTo>
                      <a:lnTo>
                        <a:pt x="60" y="11"/>
                      </a:lnTo>
                      <a:lnTo>
                        <a:pt x="63" y="13"/>
                      </a:lnTo>
                      <a:lnTo>
                        <a:pt x="64" y="13"/>
                      </a:lnTo>
                      <a:lnTo>
                        <a:pt x="64" y="13"/>
                      </a:lnTo>
                      <a:lnTo>
                        <a:pt x="67" y="14"/>
                      </a:lnTo>
                      <a:lnTo>
                        <a:pt x="68" y="15"/>
                      </a:lnTo>
                      <a:lnTo>
                        <a:pt x="70" y="17"/>
                      </a:lnTo>
                      <a:lnTo>
                        <a:pt x="72" y="18"/>
                      </a:lnTo>
                      <a:lnTo>
                        <a:pt x="74" y="19"/>
                      </a:lnTo>
                      <a:lnTo>
                        <a:pt x="76" y="21"/>
                      </a:lnTo>
                      <a:lnTo>
                        <a:pt x="78" y="22"/>
                      </a:lnTo>
                      <a:lnTo>
                        <a:pt x="80" y="23"/>
                      </a:lnTo>
                      <a:lnTo>
                        <a:pt x="81" y="26"/>
                      </a:lnTo>
                      <a:lnTo>
                        <a:pt x="84" y="27"/>
                      </a:lnTo>
                      <a:lnTo>
                        <a:pt x="85" y="28"/>
                      </a:lnTo>
                      <a:lnTo>
                        <a:pt x="86" y="30"/>
                      </a:lnTo>
                      <a:lnTo>
                        <a:pt x="89" y="31"/>
                      </a:lnTo>
                      <a:lnTo>
                        <a:pt x="90" y="34"/>
                      </a:lnTo>
                      <a:lnTo>
                        <a:pt x="91" y="35"/>
                      </a:lnTo>
                      <a:lnTo>
                        <a:pt x="94" y="36"/>
                      </a:lnTo>
                      <a:lnTo>
                        <a:pt x="94" y="36"/>
                      </a:lnTo>
                      <a:lnTo>
                        <a:pt x="95" y="39"/>
                      </a:lnTo>
                      <a:lnTo>
                        <a:pt x="97" y="40"/>
                      </a:lnTo>
                      <a:lnTo>
                        <a:pt x="98" y="41"/>
                      </a:lnTo>
                      <a:lnTo>
                        <a:pt x="99" y="44"/>
                      </a:lnTo>
                      <a:lnTo>
                        <a:pt x="101" y="45"/>
                      </a:lnTo>
                      <a:lnTo>
                        <a:pt x="102" y="48"/>
                      </a:lnTo>
                      <a:lnTo>
                        <a:pt x="103" y="49"/>
                      </a:lnTo>
                      <a:lnTo>
                        <a:pt x="104" y="52"/>
                      </a:lnTo>
                      <a:lnTo>
                        <a:pt x="106" y="53"/>
                      </a:lnTo>
                      <a:lnTo>
                        <a:pt x="107" y="56"/>
                      </a:lnTo>
                      <a:lnTo>
                        <a:pt x="108" y="58"/>
                      </a:lnTo>
                      <a:lnTo>
                        <a:pt x="110" y="60"/>
                      </a:lnTo>
                      <a:lnTo>
                        <a:pt x="111" y="62"/>
                      </a:lnTo>
                      <a:lnTo>
                        <a:pt x="112" y="64"/>
                      </a:lnTo>
                      <a:lnTo>
                        <a:pt x="112" y="66"/>
                      </a:lnTo>
                      <a:lnTo>
                        <a:pt x="114" y="69"/>
                      </a:lnTo>
                      <a:lnTo>
                        <a:pt x="114" y="69"/>
                      </a:lnTo>
                      <a:lnTo>
                        <a:pt x="115" y="70"/>
                      </a:lnTo>
                      <a:lnTo>
                        <a:pt x="115" y="72"/>
                      </a:lnTo>
                      <a:lnTo>
                        <a:pt x="116" y="74"/>
                      </a:lnTo>
                      <a:lnTo>
                        <a:pt x="116" y="75"/>
                      </a:lnTo>
                      <a:lnTo>
                        <a:pt x="118" y="77"/>
                      </a:lnTo>
                      <a:lnTo>
                        <a:pt x="118" y="79"/>
                      </a:lnTo>
                      <a:lnTo>
                        <a:pt x="119" y="81"/>
                      </a:lnTo>
                      <a:lnTo>
                        <a:pt x="119" y="83"/>
                      </a:lnTo>
                      <a:lnTo>
                        <a:pt x="120" y="85"/>
                      </a:lnTo>
                      <a:lnTo>
                        <a:pt x="120" y="86"/>
                      </a:lnTo>
                      <a:lnTo>
                        <a:pt x="120" y="89"/>
                      </a:lnTo>
                      <a:lnTo>
                        <a:pt x="120" y="90"/>
                      </a:lnTo>
                      <a:lnTo>
                        <a:pt x="121" y="91"/>
                      </a:lnTo>
                      <a:lnTo>
                        <a:pt x="121" y="94"/>
                      </a:lnTo>
                      <a:lnTo>
                        <a:pt x="121" y="95"/>
                      </a:lnTo>
                      <a:lnTo>
                        <a:pt x="121" y="96"/>
                      </a:lnTo>
                      <a:lnTo>
                        <a:pt x="121" y="96"/>
                      </a:lnTo>
                      <a:lnTo>
                        <a:pt x="121" y="98"/>
                      </a:lnTo>
                      <a:lnTo>
                        <a:pt x="121" y="100"/>
                      </a:lnTo>
                      <a:lnTo>
                        <a:pt x="121" y="102"/>
                      </a:lnTo>
                      <a:lnTo>
                        <a:pt x="121" y="103"/>
                      </a:lnTo>
                      <a:lnTo>
                        <a:pt x="123" y="104"/>
                      </a:lnTo>
                      <a:lnTo>
                        <a:pt x="123" y="107"/>
                      </a:lnTo>
                      <a:lnTo>
                        <a:pt x="123" y="108"/>
                      </a:lnTo>
                      <a:lnTo>
                        <a:pt x="123" y="109"/>
                      </a:lnTo>
                      <a:lnTo>
                        <a:pt x="123" y="111"/>
                      </a:lnTo>
                      <a:lnTo>
                        <a:pt x="123" y="112"/>
                      </a:lnTo>
                      <a:lnTo>
                        <a:pt x="123" y="115"/>
                      </a:lnTo>
                      <a:lnTo>
                        <a:pt x="121" y="116"/>
                      </a:lnTo>
                      <a:lnTo>
                        <a:pt x="121" y="117"/>
                      </a:lnTo>
                      <a:lnTo>
                        <a:pt x="121" y="119"/>
                      </a:lnTo>
                      <a:lnTo>
                        <a:pt x="121" y="120"/>
                      </a:lnTo>
                      <a:lnTo>
                        <a:pt x="121" y="123"/>
                      </a:lnTo>
                      <a:lnTo>
                        <a:pt x="121" y="123"/>
                      </a:lnTo>
                      <a:lnTo>
                        <a:pt x="121" y="125"/>
                      </a:lnTo>
                      <a:lnTo>
                        <a:pt x="120" y="128"/>
                      </a:lnTo>
                      <a:lnTo>
                        <a:pt x="119" y="130"/>
                      </a:lnTo>
                      <a:lnTo>
                        <a:pt x="119" y="134"/>
                      </a:lnTo>
                      <a:lnTo>
                        <a:pt x="118" y="137"/>
                      </a:lnTo>
                      <a:lnTo>
                        <a:pt x="116" y="140"/>
                      </a:lnTo>
                      <a:lnTo>
                        <a:pt x="115" y="142"/>
                      </a:lnTo>
                      <a:lnTo>
                        <a:pt x="114" y="145"/>
                      </a:lnTo>
                      <a:lnTo>
                        <a:pt x="114" y="145"/>
                      </a:lnTo>
                      <a:lnTo>
                        <a:pt x="112" y="147"/>
                      </a:lnTo>
                      <a:lnTo>
                        <a:pt x="111" y="150"/>
                      </a:lnTo>
                      <a:lnTo>
                        <a:pt x="110" y="153"/>
                      </a:lnTo>
                      <a:lnTo>
                        <a:pt x="107" y="154"/>
                      </a:lnTo>
                      <a:lnTo>
                        <a:pt x="106" y="157"/>
                      </a:lnTo>
                      <a:lnTo>
                        <a:pt x="104" y="158"/>
                      </a:lnTo>
                      <a:lnTo>
                        <a:pt x="102" y="160"/>
                      </a:lnTo>
                      <a:lnTo>
                        <a:pt x="99" y="162"/>
                      </a:lnTo>
                    </a:path>
                  </a:pathLst>
                </a:custGeom>
                <a:noFill/>
                <a:ln w="1588">
                  <a:solidFill>
                    <a:srgbClr val="404040"/>
                  </a:solidFill>
                  <a:prstDash val="solid"/>
                  <a:round/>
                  <a:headEnd/>
                  <a:tailEnd/>
                </a:ln>
              </p:spPr>
              <p:txBody>
                <a:bodyPr/>
                <a:lstStyle/>
                <a:p>
                  <a:endParaRPr lang="pl-PL">
                    <a:latin typeface="+mn-lt"/>
                  </a:endParaRPr>
                </a:p>
              </p:txBody>
            </p:sp>
            <p:sp>
              <p:nvSpPr>
                <p:cNvPr id="136628" name="Freeform 436"/>
                <p:cNvSpPr>
                  <a:spLocks/>
                </p:cNvSpPr>
                <p:nvPr/>
              </p:nvSpPr>
              <p:spPr bwMode="auto">
                <a:xfrm>
                  <a:off x="4713" y="1645"/>
                  <a:ext cx="122" cy="162"/>
                </a:xfrm>
                <a:custGeom>
                  <a:avLst/>
                  <a:gdLst/>
                  <a:ahLst/>
                  <a:cxnLst>
                    <a:cxn ang="0">
                      <a:pos x="0" y="3"/>
                    </a:cxn>
                    <a:cxn ang="0">
                      <a:pos x="4" y="2"/>
                    </a:cxn>
                    <a:cxn ang="0">
                      <a:pos x="8" y="0"/>
                    </a:cxn>
                    <a:cxn ang="0">
                      <a:pos x="12" y="0"/>
                    </a:cxn>
                    <a:cxn ang="0">
                      <a:pos x="16" y="0"/>
                    </a:cxn>
                    <a:cxn ang="0">
                      <a:pos x="20" y="0"/>
                    </a:cxn>
                    <a:cxn ang="0">
                      <a:pos x="24" y="0"/>
                    </a:cxn>
                    <a:cxn ang="0">
                      <a:pos x="28" y="0"/>
                    </a:cxn>
                    <a:cxn ang="0">
                      <a:pos x="33" y="2"/>
                    </a:cxn>
                    <a:cxn ang="0">
                      <a:pos x="34" y="2"/>
                    </a:cxn>
                    <a:cxn ang="0">
                      <a:pos x="38" y="3"/>
                    </a:cxn>
                    <a:cxn ang="0">
                      <a:pos x="42" y="4"/>
                    </a:cxn>
                    <a:cxn ang="0">
                      <a:pos x="47" y="5"/>
                    </a:cxn>
                    <a:cxn ang="0">
                      <a:pos x="51" y="7"/>
                    </a:cxn>
                    <a:cxn ang="0">
                      <a:pos x="55" y="8"/>
                    </a:cxn>
                    <a:cxn ang="0">
                      <a:pos x="59" y="11"/>
                    </a:cxn>
                    <a:cxn ang="0">
                      <a:pos x="63" y="13"/>
                    </a:cxn>
                    <a:cxn ang="0">
                      <a:pos x="64" y="13"/>
                    </a:cxn>
                    <a:cxn ang="0">
                      <a:pos x="68" y="16"/>
                    </a:cxn>
                    <a:cxn ang="0">
                      <a:pos x="72" y="19"/>
                    </a:cxn>
                    <a:cxn ang="0">
                      <a:pos x="76" y="21"/>
                    </a:cxn>
                    <a:cxn ang="0">
                      <a:pos x="80" y="24"/>
                    </a:cxn>
                    <a:cxn ang="0">
                      <a:pos x="83" y="28"/>
                    </a:cxn>
                    <a:cxn ang="0">
                      <a:pos x="87" y="30"/>
                    </a:cxn>
                    <a:cxn ang="0">
                      <a:pos x="89" y="34"/>
                    </a:cxn>
                    <a:cxn ang="0">
                      <a:pos x="93" y="37"/>
                    </a:cxn>
                    <a:cxn ang="0">
                      <a:pos x="94" y="39"/>
                    </a:cxn>
                    <a:cxn ang="0">
                      <a:pos x="97" y="42"/>
                    </a:cxn>
                    <a:cxn ang="0">
                      <a:pos x="101" y="46"/>
                    </a:cxn>
                    <a:cxn ang="0">
                      <a:pos x="104" y="50"/>
                    </a:cxn>
                    <a:cxn ang="0">
                      <a:pos x="106" y="54"/>
                    </a:cxn>
                    <a:cxn ang="0">
                      <a:pos x="109" y="59"/>
                    </a:cxn>
                    <a:cxn ang="0">
                      <a:pos x="110" y="63"/>
                    </a:cxn>
                    <a:cxn ang="0">
                      <a:pos x="113" y="67"/>
                    </a:cxn>
                    <a:cxn ang="0">
                      <a:pos x="113" y="70"/>
                    </a:cxn>
                    <a:cxn ang="0">
                      <a:pos x="115" y="72"/>
                    </a:cxn>
                    <a:cxn ang="0">
                      <a:pos x="117" y="76"/>
                    </a:cxn>
                    <a:cxn ang="0">
                      <a:pos x="118" y="80"/>
                    </a:cxn>
                    <a:cxn ang="0">
                      <a:pos x="118" y="84"/>
                    </a:cxn>
                    <a:cxn ang="0">
                      <a:pos x="119" y="87"/>
                    </a:cxn>
                    <a:cxn ang="0">
                      <a:pos x="121" y="90"/>
                    </a:cxn>
                    <a:cxn ang="0">
                      <a:pos x="121" y="94"/>
                    </a:cxn>
                    <a:cxn ang="0">
                      <a:pos x="121" y="97"/>
                    </a:cxn>
                    <a:cxn ang="0">
                      <a:pos x="122" y="98"/>
                    </a:cxn>
                    <a:cxn ang="0">
                      <a:pos x="122" y="102"/>
                    </a:cxn>
                    <a:cxn ang="0">
                      <a:pos x="122" y="105"/>
                    </a:cxn>
                    <a:cxn ang="0">
                      <a:pos x="122" y="109"/>
                    </a:cxn>
                    <a:cxn ang="0">
                      <a:pos x="122" y="111"/>
                    </a:cxn>
                    <a:cxn ang="0">
                      <a:pos x="122" y="115"/>
                    </a:cxn>
                    <a:cxn ang="0">
                      <a:pos x="122" y="118"/>
                    </a:cxn>
                    <a:cxn ang="0">
                      <a:pos x="122" y="121"/>
                    </a:cxn>
                    <a:cxn ang="0">
                      <a:pos x="121" y="123"/>
                    </a:cxn>
                    <a:cxn ang="0">
                      <a:pos x="121" y="128"/>
                    </a:cxn>
                    <a:cxn ang="0">
                      <a:pos x="118" y="135"/>
                    </a:cxn>
                    <a:cxn ang="0">
                      <a:pos x="117" y="140"/>
                    </a:cxn>
                    <a:cxn ang="0">
                      <a:pos x="114" y="145"/>
                    </a:cxn>
                    <a:cxn ang="0">
                      <a:pos x="113" y="148"/>
                    </a:cxn>
                    <a:cxn ang="0">
                      <a:pos x="109" y="153"/>
                    </a:cxn>
                    <a:cxn ang="0">
                      <a:pos x="106" y="157"/>
                    </a:cxn>
                    <a:cxn ang="0">
                      <a:pos x="102" y="161"/>
                    </a:cxn>
                  </a:cxnLst>
                  <a:rect l="0" t="0" r="r" b="b"/>
                  <a:pathLst>
                    <a:path w="122" h="162">
                      <a:moveTo>
                        <a:pt x="0" y="3"/>
                      </a:moveTo>
                      <a:lnTo>
                        <a:pt x="0" y="3"/>
                      </a:lnTo>
                      <a:lnTo>
                        <a:pt x="2" y="2"/>
                      </a:lnTo>
                      <a:lnTo>
                        <a:pt x="4" y="2"/>
                      </a:lnTo>
                      <a:lnTo>
                        <a:pt x="5" y="2"/>
                      </a:lnTo>
                      <a:lnTo>
                        <a:pt x="8" y="0"/>
                      </a:lnTo>
                      <a:lnTo>
                        <a:pt x="9" y="0"/>
                      </a:lnTo>
                      <a:lnTo>
                        <a:pt x="12" y="0"/>
                      </a:lnTo>
                      <a:lnTo>
                        <a:pt x="13" y="0"/>
                      </a:lnTo>
                      <a:lnTo>
                        <a:pt x="16" y="0"/>
                      </a:lnTo>
                      <a:lnTo>
                        <a:pt x="17" y="0"/>
                      </a:lnTo>
                      <a:lnTo>
                        <a:pt x="20" y="0"/>
                      </a:lnTo>
                      <a:lnTo>
                        <a:pt x="22" y="0"/>
                      </a:lnTo>
                      <a:lnTo>
                        <a:pt x="24" y="0"/>
                      </a:lnTo>
                      <a:lnTo>
                        <a:pt x="26" y="0"/>
                      </a:lnTo>
                      <a:lnTo>
                        <a:pt x="28" y="0"/>
                      </a:lnTo>
                      <a:lnTo>
                        <a:pt x="30" y="2"/>
                      </a:lnTo>
                      <a:lnTo>
                        <a:pt x="33" y="2"/>
                      </a:lnTo>
                      <a:lnTo>
                        <a:pt x="33" y="2"/>
                      </a:lnTo>
                      <a:lnTo>
                        <a:pt x="34" y="2"/>
                      </a:lnTo>
                      <a:lnTo>
                        <a:pt x="37" y="2"/>
                      </a:lnTo>
                      <a:lnTo>
                        <a:pt x="38" y="3"/>
                      </a:lnTo>
                      <a:lnTo>
                        <a:pt x="41" y="3"/>
                      </a:lnTo>
                      <a:lnTo>
                        <a:pt x="42" y="4"/>
                      </a:lnTo>
                      <a:lnTo>
                        <a:pt x="45" y="4"/>
                      </a:lnTo>
                      <a:lnTo>
                        <a:pt x="47" y="5"/>
                      </a:lnTo>
                      <a:lnTo>
                        <a:pt x="49" y="5"/>
                      </a:lnTo>
                      <a:lnTo>
                        <a:pt x="51" y="7"/>
                      </a:lnTo>
                      <a:lnTo>
                        <a:pt x="53" y="8"/>
                      </a:lnTo>
                      <a:lnTo>
                        <a:pt x="55" y="8"/>
                      </a:lnTo>
                      <a:lnTo>
                        <a:pt x="56" y="9"/>
                      </a:lnTo>
                      <a:lnTo>
                        <a:pt x="59" y="11"/>
                      </a:lnTo>
                      <a:lnTo>
                        <a:pt x="60" y="12"/>
                      </a:lnTo>
                      <a:lnTo>
                        <a:pt x="63" y="13"/>
                      </a:lnTo>
                      <a:lnTo>
                        <a:pt x="64" y="13"/>
                      </a:lnTo>
                      <a:lnTo>
                        <a:pt x="64" y="13"/>
                      </a:lnTo>
                      <a:lnTo>
                        <a:pt x="67" y="15"/>
                      </a:lnTo>
                      <a:lnTo>
                        <a:pt x="68" y="16"/>
                      </a:lnTo>
                      <a:lnTo>
                        <a:pt x="71" y="17"/>
                      </a:lnTo>
                      <a:lnTo>
                        <a:pt x="72" y="19"/>
                      </a:lnTo>
                      <a:lnTo>
                        <a:pt x="73" y="20"/>
                      </a:lnTo>
                      <a:lnTo>
                        <a:pt x="76" y="21"/>
                      </a:lnTo>
                      <a:lnTo>
                        <a:pt x="77" y="22"/>
                      </a:lnTo>
                      <a:lnTo>
                        <a:pt x="80" y="24"/>
                      </a:lnTo>
                      <a:lnTo>
                        <a:pt x="81" y="26"/>
                      </a:lnTo>
                      <a:lnTo>
                        <a:pt x="83" y="28"/>
                      </a:lnTo>
                      <a:lnTo>
                        <a:pt x="85" y="29"/>
                      </a:lnTo>
                      <a:lnTo>
                        <a:pt x="87" y="30"/>
                      </a:lnTo>
                      <a:lnTo>
                        <a:pt x="88" y="32"/>
                      </a:lnTo>
                      <a:lnTo>
                        <a:pt x="89" y="34"/>
                      </a:lnTo>
                      <a:lnTo>
                        <a:pt x="92" y="36"/>
                      </a:lnTo>
                      <a:lnTo>
                        <a:pt x="93" y="37"/>
                      </a:lnTo>
                      <a:lnTo>
                        <a:pt x="93" y="37"/>
                      </a:lnTo>
                      <a:lnTo>
                        <a:pt x="94" y="39"/>
                      </a:lnTo>
                      <a:lnTo>
                        <a:pt x="96" y="41"/>
                      </a:lnTo>
                      <a:lnTo>
                        <a:pt x="97" y="42"/>
                      </a:lnTo>
                      <a:lnTo>
                        <a:pt x="98" y="45"/>
                      </a:lnTo>
                      <a:lnTo>
                        <a:pt x="101" y="46"/>
                      </a:lnTo>
                      <a:lnTo>
                        <a:pt x="102" y="49"/>
                      </a:lnTo>
                      <a:lnTo>
                        <a:pt x="104" y="50"/>
                      </a:lnTo>
                      <a:lnTo>
                        <a:pt x="105" y="53"/>
                      </a:lnTo>
                      <a:lnTo>
                        <a:pt x="106" y="54"/>
                      </a:lnTo>
                      <a:lnTo>
                        <a:pt x="107" y="56"/>
                      </a:lnTo>
                      <a:lnTo>
                        <a:pt x="109" y="59"/>
                      </a:lnTo>
                      <a:lnTo>
                        <a:pt x="109" y="60"/>
                      </a:lnTo>
                      <a:lnTo>
                        <a:pt x="110" y="63"/>
                      </a:lnTo>
                      <a:lnTo>
                        <a:pt x="111" y="64"/>
                      </a:lnTo>
                      <a:lnTo>
                        <a:pt x="113" y="67"/>
                      </a:lnTo>
                      <a:lnTo>
                        <a:pt x="113" y="70"/>
                      </a:lnTo>
                      <a:lnTo>
                        <a:pt x="113" y="70"/>
                      </a:lnTo>
                      <a:lnTo>
                        <a:pt x="114" y="71"/>
                      </a:lnTo>
                      <a:lnTo>
                        <a:pt x="115" y="72"/>
                      </a:lnTo>
                      <a:lnTo>
                        <a:pt x="115" y="75"/>
                      </a:lnTo>
                      <a:lnTo>
                        <a:pt x="117" y="76"/>
                      </a:lnTo>
                      <a:lnTo>
                        <a:pt x="117" y="77"/>
                      </a:lnTo>
                      <a:lnTo>
                        <a:pt x="118" y="80"/>
                      </a:lnTo>
                      <a:lnTo>
                        <a:pt x="118" y="81"/>
                      </a:lnTo>
                      <a:lnTo>
                        <a:pt x="118" y="84"/>
                      </a:lnTo>
                      <a:lnTo>
                        <a:pt x="119" y="85"/>
                      </a:lnTo>
                      <a:lnTo>
                        <a:pt x="119" y="87"/>
                      </a:lnTo>
                      <a:lnTo>
                        <a:pt x="119" y="89"/>
                      </a:lnTo>
                      <a:lnTo>
                        <a:pt x="121" y="90"/>
                      </a:lnTo>
                      <a:lnTo>
                        <a:pt x="121" y="92"/>
                      </a:lnTo>
                      <a:lnTo>
                        <a:pt x="121" y="94"/>
                      </a:lnTo>
                      <a:lnTo>
                        <a:pt x="121" y="96"/>
                      </a:lnTo>
                      <a:lnTo>
                        <a:pt x="121" y="97"/>
                      </a:lnTo>
                      <a:lnTo>
                        <a:pt x="121" y="97"/>
                      </a:lnTo>
                      <a:lnTo>
                        <a:pt x="122" y="98"/>
                      </a:lnTo>
                      <a:lnTo>
                        <a:pt x="122" y="101"/>
                      </a:lnTo>
                      <a:lnTo>
                        <a:pt x="122" y="102"/>
                      </a:lnTo>
                      <a:lnTo>
                        <a:pt x="122" y="104"/>
                      </a:lnTo>
                      <a:lnTo>
                        <a:pt x="122" y="105"/>
                      </a:lnTo>
                      <a:lnTo>
                        <a:pt x="122" y="107"/>
                      </a:lnTo>
                      <a:lnTo>
                        <a:pt x="122" y="109"/>
                      </a:lnTo>
                      <a:lnTo>
                        <a:pt x="122" y="110"/>
                      </a:lnTo>
                      <a:lnTo>
                        <a:pt x="122" y="111"/>
                      </a:lnTo>
                      <a:lnTo>
                        <a:pt x="122" y="113"/>
                      </a:lnTo>
                      <a:lnTo>
                        <a:pt x="122" y="115"/>
                      </a:lnTo>
                      <a:lnTo>
                        <a:pt x="122" y="117"/>
                      </a:lnTo>
                      <a:lnTo>
                        <a:pt x="122" y="118"/>
                      </a:lnTo>
                      <a:lnTo>
                        <a:pt x="122" y="119"/>
                      </a:lnTo>
                      <a:lnTo>
                        <a:pt x="122" y="121"/>
                      </a:lnTo>
                      <a:lnTo>
                        <a:pt x="121" y="123"/>
                      </a:lnTo>
                      <a:lnTo>
                        <a:pt x="121" y="123"/>
                      </a:lnTo>
                      <a:lnTo>
                        <a:pt x="121" y="126"/>
                      </a:lnTo>
                      <a:lnTo>
                        <a:pt x="121" y="128"/>
                      </a:lnTo>
                      <a:lnTo>
                        <a:pt x="119" y="131"/>
                      </a:lnTo>
                      <a:lnTo>
                        <a:pt x="118" y="135"/>
                      </a:lnTo>
                      <a:lnTo>
                        <a:pt x="118" y="138"/>
                      </a:lnTo>
                      <a:lnTo>
                        <a:pt x="117" y="140"/>
                      </a:lnTo>
                      <a:lnTo>
                        <a:pt x="115" y="143"/>
                      </a:lnTo>
                      <a:lnTo>
                        <a:pt x="114" y="145"/>
                      </a:lnTo>
                      <a:lnTo>
                        <a:pt x="114" y="145"/>
                      </a:lnTo>
                      <a:lnTo>
                        <a:pt x="113" y="148"/>
                      </a:lnTo>
                      <a:lnTo>
                        <a:pt x="111" y="151"/>
                      </a:lnTo>
                      <a:lnTo>
                        <a:pt x="109" y="153"/>
                      </a:lnTo>
                      <a:lnTo>
                        <a:pt x="107" y="155"/>
                      </a:lnTo>
                      <a:lnTo>
                        <a:pt x="106" y="157"/>
                      </a:lnTo>
                      <a:lnTo>
                        <a:pt x="104" y="158"/>
                      </a:lnTo>
                      <a:lnTo>
                        <a:pt x="102" y="161"/>
                      </a:lnTo>
                      <a:lnTo>
                        <a:pt x="100" y="162"/>
                      </a:lnTo>
                    </a:path>
                  </a:pathLst>
                </a:custGeom>
                <a:noFill/>
                <a:ln w="1588">
                  <a:solidFill>
                    <a:srgbClr val="404040"/>
                  </a:solidFill>
                  <a:prstDash val="solid"/>
                  <a:round/>
                  <a:headEnd/>
                  <a:tailEnd/>
                </a:ln>
              </p:spPr>
              <p:txBody>
                <a:bodyPr/>
                <a:lstStyle/>
                <a:p>
                  <a:endParaRPr lang="pl-PL">
                    <a:latin typeface="+mn-lt"/>
                  </a:endParaRPr>
                </a:p>
              </p:txBody>
            </p:sp>
            <p:sp>
              <p:nvSpPr>
                <p:cNvPr id="136629" name="Freeform 437"/>
                <p:cNvSpPr>
                  <a:spLocks/>
                </p:cNvSpPr>
                <p:nvPr/>
              </p:nvSpPr>
              <p:spPr bwMode="auto">
                <a:xfrm>
                  <a:off x="4687" y="1665"/>
                  <a:ext cx="124" cy="163"/>
                </a:xfrm>
                <a:custGeom>
                  <a:avLst/>
                  <a:gdLst/>
                  <a:ahLst/>
                  <a:cxnLst>
                    <a:cxn ang="0">
                      <a:pos x="0" y="1"/>
                    </a:cxn>
                    <a:cxn ang="0">
                      <a:pos x="4" y="1"/>
                    </a:cxn>
                    <a:cxn ang="0">
                      <a:pos x="9" y="0"/>
                    </a:cxn>
                    <a:cxn ang="0">
                      <a:pos x="13" y="0"/>
                    </a:cxn>
                    <a:cxn ang="0">
                      <a:pos x="17" y="0"/>
                    </a:cxn>
                    <a:cxn ang="0">
                      <a:pos x="21" y="0"/>
                    </a:cxn>
                    <a:cxn ang="0">
                      <a:pos x="25" y="0"/>
                    </a:cxn>
                    <a:cxn ang="0">
                      <a:pos x="30" y="0"/>
                    </a:cxn>
                    <a:cxn ang="0">
                      <a:pos x="34" y="1"/>
                    </a:cxn>
                    <a:cxn ang="0">
                      <a:pos x="35" y="1"/>
                    </a:cxn>
                    <a:cxn ang="0">
                      <a:pos x="41" y="2"/>
                    </a:cxn>
                    <a:cxn ang="0">
                      <a:pos x="45" y="4"/>
                    </a:cxn>
                    <a:cxn ang="0">
                      <a:pos x="48" y="5"/>
                    </a:cxn>
                    <a:cxn ang="0">
                      <a:pos x="52" y="6"/>
                    </a:cxn>
                    <a:cxn ang="0">
                      <a:pos x="56" y="8"/>
                    </a:cxn>
                    <a:cxn ang="0">
                      <a:pos x="60" y="10"/>
                    </a:cxn>
                    <a:cxn ang="0">
                      <a:pos x="64" y="12"/>
                    </a:cxn>
                    <a:cxn ang="0">
                      <a:pos x="67" y="13"/>
                    </a:cxn>
                    <a:cxn ang="0">
                      <a:pos x="71" y="16"/>
                    </a:cxn>
                    <a:cxn ang="0">
                      <a:pos x="73" y="18"/>
                    </a:cxn>
                    <a:cxn ang="0">
                      <a:pos x="77" y="21"/>
                    </a:cxn>
                    <a:cxn ang="0">
                      <a:pos x="81" y="23"/>
                    </a:cxn>
                    <a:cxn ang="0">
                      <a:pos x="85" y="26"/>
                    </a:cxn>
                    <a:cxn ang="0">
                      <a:pos x="88" y="30"/>
                    </a:cxn>
                    <a:cxn ang="0">
                      <a:pos x="92" y="34"/>
                    </a:cxn>
                    <a:cxn ang="0">
                      <a:pos x="94" y="36"/>
                    </a:cxn>
                    <a:cxn ang="0">
                      <a:pos x="96" y="39"/>
                    </a:cxn>
                    <a:cxn ang="0">
                      <a:pos x="99" y="42"/>
                    </a:cxn>
                    <a:cxn ang="0">
                      <a:pos x="102" y="46"/>
                    </a:cxn>
                    <a:cxn ang="0">
                      <a:pos x="105" y="50"/>
                    </a:cxn>
                    <a:cxn ang="0">
                      <a:pos x="107" y="53"/>
                    </a:cxn>
                    <a:cxn ang="0">
                      <a:pos x="110" y="59"/>
                    </a:cxn>
                    <a:cxn ang="0">
                      <a:pos x="113" y="63"/>
                    </a:cxn>
                    <a:cxn ang="0">
                      <a:pos x="114" y="67"/>
                    </a:cxn>
                    <a:cxn ang="0">
                      <a:pos x="115" y="69"/>
                    </a:cxn>
                    <a:cxn ang="0">
                      <a:pos x="116" y="73"/>
                    </a:cxn>
                    <a:cxn ang="0">
                      <a:pos x="118" y="76"/>
                    </a:cxn>
                    <a:cxn ang="0">
                      <a:pos x="119" y="80"/>
                    </a:cxn>
                    <a:cxn ang="0">
                      <a:pos x="120" y="84"/>
                    </a:cxn>
                    <a:cxn ang="0">
                      <a:pos x="122" y="86"/>
                    </a:cxn>
                    <a:cxn ang="0">
                      <a:pos x="122" y="90"/>
                    </a:cxn>
                    <a:cxn ang="0">
                      <a:pos x="123" y="94"/>
                    </a:cxn>
                    <a:cxn ang="0">
                      <a:pos x="123" y="98"/>
                    </a:cxn>
                    <a:cxn ang="0">
                      <a:pos x="123" y="99"/>
                    </a:cxn>
                    <a:cxn ang="0">
                      <a:pos x="124" y="102"/>
                    </a:cxn>
                    <a:cxn ang="0">
                      <a:pos x="124" y="106"/>
                    </a:cxn>
                    <a:cxn ang="0">
                      <a:pos x="124" y="108"/>
                    </a:cxn>
                    <a:cxn ang="0">
                      <a:pos x="124" y="112"/>
                    </a:cxn>
                    <a:cxn ang="0">
                      <a:pos x="124" y="115"/>
                    </a:cxn>
                    <a:cxn ang="0">
                      <a:pos x="124" y="118"/>
                    </a:cxn>
                    <a:cxn ang="0">
                      <a:pos x="123" y="121"/>
                    </a:cxn>
                    <a:cxn ang="0">
                      <a:pos x="123" y="123"/>
                    </a:cxn>
                    <a:cxn ang="0">
                      <a:pos x="122" y="129"/>
                    </a:cxn>
                    <a:cxn ang="0">
                      <a:pos x="120" y="135"/>
                    </a:cxn>
                    <a:cxn ang="0">
                      <a:pos x="118" y="140"/>
                    </a:cxn>
                    <a:cxn ang="0">
                      <a:pos x="115" y="145"/>
                    </a:cxn>
                    <a:cxn ang="0">
                      <a:pos x="114" y="148"/>
                    </a:cxn>
                    <a:cxn ang="0">
                      <a:pos x="111" y="153"/>
                    </a:cxn>
                    <a:cxn ang="0">
                      <a:pos x="107" y="158"/>
                    </a:cxn>
                    <a:cxn ang="0">
                      <a:pos x="103" y="161"/>
                    </a:cxn>
                  </a:cxnLst>
                  <a:rect l="0" t="0" r="r" b="b"/>
                  <a:pathLst>
                    <a:path w="124" h="163">
                      <a:moveTo>
                        <a:pt x="0" y="1"/>
                      </a:moveTo>
                      <a:lnTo>
                        <a:pt x="0" y="1"/>
                      </a:lnTo>
                      <a:lnTo>
                        <a:pt x="3" y="1"/>
                      </a:lnTo>
                      <a:lnTo>
                        <a:pt x="4" y="1"/>
                      </a:lnTo>
                      <a:lnTo>
                        <a:pt x="7" y="0"/>
                      </a:lnTo>
                      <a:lnTo>
                        <a:pt x="9" y="0"/>
                      </a:lnTo>
                      <a:lnTo>
                        <a:pt x="11" y="0"/>
                      </a:lnTo>
                      <a:lnTo>
                        <a:pt x="13" y="0"/>
                      </a:lnTo>
                      <a:lnTo>
                        <a:pt x="14" y="0"/>
                      </a:lnTo>
                      <a:lnTo>
                        <a:pt x="17" y="0"/>
                      </a:lnTo>
                      <a:lnTo>
                        <a:pt x="18" y="0"/>
                      </a:lnTo>
                      <a:lnTo>
                        <a:pt x="21" y="0"/>
                      </a:lnTo>
                      <a:lnTo>
                        <a:pt x="24" y="0"/>
                      </a:lnTo>
                      <a:lnTo>
                        <a:pt x="25" y="0"/>
                      </a:lnTo>
                      <a:lnTo>
                        <a:pt x="28" y="0"/>
                      </a:lnTo>
                      <a:lnTo>
                        <a:pt x="30" y="0"/>
                      </a:lnTo>
                      <a:lnTo>
                        <a:pt x="31" y="1"/>
                      </a:lnTo>
                      <a:lnTo>
                        <a:pt x="34" y="1"/>
                      </a:lnTo>
                      <a:lnTo>
                        <a:pt x="34" y="1"/>
                      </a:lnTo>
                      <a:lnTo>
                        <a:pt x="35" y="1"/>
                      </a:lnTo>
                      <a:lnTo>
                        <a:pt x="38" y="1"/>
                      </a:lnTo>
                      <a:lnTo>
                        <a:pt x="41" y="2"/>
                      </a:lnTo>
                      <a:lnTo>
                        <a:pt x="42" y="2"/>
                      </a:lnTo>
                      <a:lnTo>
                        <a:pt x="45" y="4"/>
                      </a:lnTo>
                      <a:lnTo>
                        <a:pt x="46" y="4"/>
                      </a:lnTo>
                      <a:lnTo>
                        <a:pt x="48" y="5"/>
                      </a:lnTo>
                      <a:lnTo>
                        <a:pt x="50" y="5"/>
                      </a:lnTo>
                      <a:lnTo>
                        <a:pt x="52" y="6"/>
                      </a:lnTo>
                      <a:lnTo>
                        <a:pt x="54" y="6"/>
                      </a:lnTo>
                      <a:lnTo>
                        <a:pt x="56" y="8"/>
                      </a:lnTo>
                      <a:lnTo>
                        <a:pt x="59" y="9"/>
                      </a:lnTo>
                      <a:lnTo>
                        <a:pt x="60" y="10"/>
                      </a:lnTo>
                      <a:lnTo>
                        <a:pt x="63" y="10"/>
                      </a:lnTo>
                      <a:lnTo>
                        <a:pt x="64" y="12"/>
                      </a:lnTo>
                      <a:lnTo>
                        <a:pt x="67" y="13"/>
                      </a:lnTo>
                      <a:lnTo>
                        <a:pt x="67" y="13"/>
                      </a:lnTo>
                      <a:lnTo>
                        <a:pt x="68" y="14"/>
                      </a:lnTo>
                      <a:lnTo>
                        <a:pt x="71" y="16"/>
                      </a:lnTo>
                      <a:lnTo>
                        <a:pt x="72" y="17"/>
                      </a:lnTo>
                      <a:lnTo>
                        <a:pt x="73" y="18"/>
                      </a:lnTo>
                      <a:lnTo>
                        <a:pt x="76" y="19"/>
                      </a:lnTo>
                      <a:lnTo>
                        <a:pt x="77" y="21"/>
                      </a:lnTo>
                      <a:lnTo>
                        <a:pt x="80" y="22"/>
                      </a:lnTo>
                      <a:lnTo>
                        <a:pt x="81" y="23"/>
                      </a:lnTo>
                      <a:lnTo>
                        <a:pt x="82" y="25"/>
                      </a:lnTo>
                      <a:lnTo>
                        <a:pt x="85" y="26"/>
                      </a:lnTo>
                      <a:lnTo>
                        <a:pt x="86" y="29"/>
                      </a:lnTo>
                      <a:lnTo>
                        <a:pt x="88" y="30"/>
                      </a:lnTo>
                      <a:lnTo>
                        <a:pt x="90" y="31"/>
                      </a:lnTo>
                      <a:lnTo>
                        <a:pt x="92" y="34"/>
                      </a:lnTo>
                      <a:lnTo>
                        <a:pt x="93" y="35"/>
                      </a:lnTo>
                      <a:lnTo>
                        <a:pt x="94" y="36"/>
                      </a:lnTo>
                      <a:lnTo>
                        <a:pt x="94" y="36"/>
                      </a:lnTo>
                      <a:lnTo>
                        <a:pt x="96" y="39"/>
                      </a:lnTo>
                      <a:lnTo>
                        <a:pt x="98" y="40"/>
                      </a:lnTo>
                      <a:lnTo>
                        <a:pt x="99" y="42"/>
                      </a:lnTo>
                      <a:lnTo>
                        <a:pt x="101" y="44"/>
                      </a:lnTo>
                      <a:lnTo>
                        <a:pt x="102" y="46"/>
                      </a:lnTo>
                      <a:lnTo>
                        <a:pt x="103" y="48"/>
                      </a:lnTo>
                      <a:lnTo>
                        <a:pt x="105" y="50"/>
                      </a:lnTo>
                      <a:lnTo>
                        <a:pt x="106" y="52"/>
                      </a:lnTo>
                      <a:lnTo>
                        <a:pt x="107" y="53"/>
                      </a:lnTo>
                      <a:lnTo>
                        <a:pt x="109" y="56"/>
                      </a:lnTo>
                      <a:lnTo>
                        <a:pt x="110" y="59"/>
                      </a:lnTo>
                      <a:lnTo>
                        <a:pt x="111" y="60"/>
                      </a:lnTo>
                      <a:lnTo>
                        <a:pt x="113" y="63"/>
                      </a:lnTo>
                      <a:lnTo>
                        <a:pt x="114" y="65"/>
                      </a:lnTo>
                      <a:lnTo>
                        <a:pt x="114" y="67"/>
                      </a:lnTo>
                      <a:lnTo>
                        <a:pt x="115" y="69"/>
                      </a:lnTo>
                      <a:lnTo>
                        <a:pt x="115" y="69"/>
                      </a:lnTo>
                      <a:lnTo>
                        <a:pt x="116" y="70"/>
                      </a:lnTo>
                      <a:lnTo>
                        <a:pt x="116" y="73"/>
                      </a:lnTo>
                      <a:lnTo>
                        <a:pt x="118" y="74"/>
                      </a:lnTo>
                      <a:lnTo>
                        <a:pt x="118" y="76"/>
                      </a:lnTo>
                      <a:lnTo>
                        <a:pt x="119" y="78"/>
                      </a:lnTo>
                      <a:lnTo>
                        <a:pt x="119" y="80"/>
                      </a:lnTo>
                      <a:lnTo>
                        <a:pt x="120" y="81"/>
                      </a:lnTo>
                      <a:lnTo>
                        <a:pt x="120" y="84"/>
                      </a:lnTo>
                      <a:lnTo>
                        <a:pt x="120" y="85"/>
                      </a:lnTo>
                      <a:lnTo>
                        <a:pt x="122" y="86"/>
                      </a:lnTo>
                      <a:lnTo>
                        <a:pt x="122" y="89"/>
                      </a:lnTo>
                      <a:lnTo>
                        <a:pt x="122" y="90"/>
                      </a:lnTo>
                      <a:lnTo>
                        <a:pt x="123" y="91"/>
                      </a:lnTo>
                      <a:lnTo>
                        <a:pt x="123" y="94"/>
                      </a:lnTo>
                      <a:lnTo>
                        <a:pt x="123" y="95"/>
                      </a:lnTo>
                      <a:lnTo>
                        <a:pt x="123" y="98"/>
                      </a:lnTo>
                      <a:lnTo>
                        <a:pt x="123" y="98"/>
                      </a:lnTo>
                      <a:lnTo>
                        <a:pt x="123" y="99"/>
                      </a:lnTo>
                      <a:lnTo>
                        <a:pt x="124" y="101"/>
                      </a:lnTo>
                      <a:lnTo>
                        <a:pt x="124" y="102"/>
                      </a:lnTo>
                      <a:lnTo>
                        <a:pt x="124" y="103"/>
                      </a:lnTo>
                      <a:lnTo>
                        <a:pt x="124" y="106"/>
                      </a:lnTo>
                      <a:lnTo>
                        <a:pt x="124" y="107"/>
                      </a:lnTo>
                      <a:lnTo>
                        <a:pt x="124" y="108"/>
                      </a:lnTo>
                      <a:lnTo>
                        <a:pt x="124" y="110"/>
                      </a:lnTo>
                      <a:lnTo>
                        <a:pt x="124" y="112"/>
                      </a:lnTo>
                      <a:lnTo>
                        <a:pt x="124" y="114"/>
                      </a:lnTo>
                      <a:lnTo>
                        <a:pt x="124" y="115"/>
                      </a:lnTo>
                      <a:lnTo>
                        <a:pt x="124" y="116"/>
                      </a:lnTo>
                      <a:lnTo>
                        <a:pt x="124" y="118"/>
                      </a:lnTo>
                      <a:lnTo>
                        <a:pt x="124" y="120"/>
                      </a:lnTo>
                      <a:lnTo>
                        <a:pt x="123" y="121"/>
                      </a:lnTo>
                      <a:lnTo>
                        <a:pt x="123" y="123"/>
                      </a:lnTo>
                      <a:lnTo>
                        <a:pt x="123" y="123"/>
                      </a:lnTo>
                      <a:lnTo>
                        <a:pt x="123" y="125"/>
                      </a:lnTo>
                      <a:lnTo>
                        <a:pt x="122" y="129"/>
                      </a:lnTo>
                      <a:lnTo>
                        <a:pt x="122" y="132"/>
                      </a:lnTo>
                      <a:lnTo>
                        <a:pt x="120" y="135"/>
                      </a:lnTo>
                      <a:lnTo>
                        <a:pt x="119" y="137"/>
                      </a:lnTo>
                      <a:lnTo>
                        <a:pt x="118" y="140"/>
                      </a:lnTo>
                      <a:lnTo>
                        <a:pt x="116" y="142"/>
                      </a:lnTo>
                      <a:lnTo>
                        <a:pt x="115" y="145"/>
                      </a:lnTo>
                      <a:lnTo>
                        <a:pt x="115" y="145"/>
                      </a:lnTo>
                      <a:lnTo>
                        <a:pt x="114" y="148"/>
                      </a:lnTo>
                      <a:lnTo>
                        <a:pt x="113" y="150"/>
                      </a:lnTo>
                      <a:lnTo>
                        <a:pt x="111" y="153"/>
                      </a:lnTo>
                      <a:lnTo>
                        <a:pt x="110" y="155"/>
                      </a:lnTo>
                      <a:lnTo>
                        <a:pt x="107" y="158"/>
                      </a:lnTo>
                      <a:lnTo>
                        <a:pt x="106" y="159"/>
                      </a:lnTo>
                      <a:lnTo>
                        <a:pt x="103" y="161"/>
                      </a:lnTo>
                      <a:lnTo>
                        <a:pt x="102" y="163"/>
                      </a:lnTo>
                    </a:path>
                  </a:pathLst>
                </a:custGeom>
                <a:noFill/>
                <a:ln w="1588">
                  <a:solidFill>
                    <a:srgbClr val="404040"/>
                  </a:solidFill>
                  <a:prstDash val="solid"/>
                  <a:round/>
                  <a:headEnd/>
                  <a:tailEnd/>
                </a:ln>
              </p:spPr>
              <p:txBody>
                <a:bodyPr/>
                <a:lstStyle/>
                <a:p>
                  <a:endParaRPr lang="pl-PL">
                    <a:latin typeface="+mn-lt"/>
                  </a:endParaRPr>
                </a:p>
              </p:txBody>
            </p:sp>
            <p:sp>
              <p:nvSpPr>
                <p:cNvPr id="136630" name="Freeform 438"/>
                <p:cNvSpPr>
                  <a:spLocks/>
                </p:cNvSpPr>
                <p:nvPr/>
              </p:nvSpPr>
              <p:spPr bwMode="auto">
                <a:xfrm>
                  <a:off x="4684" y="1667"/>
                  <a:ext cx="125" cy="164"/>
                </a:xfrm>
                <a:custGeom>
                  <a:avLst/>
                  <a:gdLst/>
                  <a:ahLst/>
                  <a:cxnLst>
                    <a:cxn ang="0">
                      <a:pos x="0" y="2"/>
                    </a:cxn>
                    <a:cxn ang="0">
                      <a:pos x="4" y="2"/>
                    </a:cxn>
                    <a:cxn ang="0">
                      <a:pos x="10" y="0"/>
                    </a:cxn>
                    <a:cxn ang="0">
                      <a:pos x="14" y="0"/>
                    </a:cxn>
                    <a:cxn ang="0">
                      <a:pos x="17" y="0"/>
                    </a:cxn>
                    <a:cxn ang="0">
                      <a:pos x="21" y="0"/>
                    </a:cxn>
                    <a:cxn ang="0">
                      <a:pos x="25" y="0"/>
                    </a:cxn>
                    <a:cxn ang="0">
                      <a:pos x="29" y="0"/>
                    </a:cxn>
                    <a:cxn ang="0">
                      <a:pos x="33" y="2"/>
                    </a:cxn>
                    <a:cxn ang="0">
                      <a:pos x="36" y="2"/>
                    </a:cxn>
                    <a:cxn ang="0">
                      <a:pos x="40" y="3"/>
                    </a:cxn>
                    <a:cxn ang="0">
                      <a:pos x="44" y="4"/>
                    </a:cxn>
                    <a:cxn ang="0">
                      <a:pos x="48" y="6"/>
                    </a:cxn>
                    <a:cxn ang="0">
                      <a:pos x="51" y="7"/>
                    </a:cxn>
                    <a:cxn ang="0">
                      <a:pos x="55" y="8"/>
                    </a:cxn>
                    <a:cxn ang="0">
                      <a:pos x="59" y="11"/>
                    </a:cxn>
                    <a:cxn ang="0">
                      <a:pos x="63" y="12"/>
                    </a:cxn>
                    <a:cxn ang="0">
                      <a:pos x="66" y="14"/>
                    </a:cxn>
                    <a:cxn ang="0">
                      <a:pos x="70" y="16"/>
                    </a:cxn>
                    <a:cxn ang="0">
                      <a:pos x="74" y="19"/>
                    </a:cxn>
                    <a:cxn ang="0">
                      <a:pos x="78" y="21"/>
                    </a:cxn>
                    <a:cxn ang="0">
                      <a:pos x="82" y="24"/>
                    </a:cxn>
                    <a:cxn ang="0">
                      <a:pos x="84" y="27"/>
                    </a:cxn>
                    <a:cxn ang="0">
                      <a:pos x="88" y="31"/>
                    </a:cxn>
                    <a:cxn ang="0">
                      <a:pos x="92" y="34"/>
                    </a:cxn>
                    <a:cxn ang="0">
                      <a:pos x="95" y="37"/>
                    </a:cxn>
                    <a:cxn ang="0">
                      <a:pos x="96" y="40"/>
                    </a:cxn>
                    <a:cxn ang="0">
                      <a:pos x="100" y="42"/>
                    </a:cxn>
                    <a:cxn ang="0">
                      <a:pos x="102" y="46"/>
                    </a:cxn>
                    <a:cxn ang="0">
                      <a:pos x="105" y="50"/>
                    </a:cxn>
                    <a:cxn ang="0">
                      <a:pos x="108" y="54"/>
                    </a:cxn>
                    <a:cxn ang="0">
                      <a:pos x="110" y="59"/>
                    </a:cxn>
                    <a:cxn ang="0">
                      <a:pos x="113" y="63"/>
                    </a:cxn>
                    <a:cxn ang="0">
                      <a:pos x="114" y="67"/>
                    </a:cxn>
                    <a:cxn ang="0">
                      <a:pos x="116" y="70"/>
                    </a:cxn>
                    <a:cxn ang="0">
                      <a:pos x="117" y="74"/>
                    </a:cxn>
                    <a:cxn ang="0">
                      <a:pos x="118" y="78"/>
                    </a:cxn>
                    <a:cxn ang="0">
                      <a:pos x="119" y="80"/>
                    </a:cxn>
                    <a:cxn ang="0">
                      <a:pos x="121" y="84"/>
                    </a:cxn>
                    <a:cxn ang="0">
                      <a:pos x="122" y="87"/>
                    </a:cxn>
                    <a:cxn ang="0">
                      <a:pos x="122" y="91"/>
                    </a:cxn>
                    <a:cxn ang="0">
                      <a:pos x="123" y="93"/>
                    </a:cxn>
                    <a:cxn ang="0">
                      <a:pos x="123" y="97"/>
                    </a:cxn>
                    <a:cxn ang="0">
                      <a:pos x="123" y="99"/>
                    </a:cxn>
                    <a:cxn ang="0">
                      <a:pos x="125" y="102"/>
                    </a:cxn>
                    <a:cxn ang="0">
                      <a:pos x="125" y="106"/>
                    </a:cxn>
                    <a:cxn ang="0">
                      <a:pos x="125" y="109"/>
                    </a:cxn>
                    <a:cxn ang="0">
                      <a:pos x="125" y="113"/>
                    </a:cxn>
                    <a:cxn ang="0">
                      <a:pos x="125" y="116"/>
                    </a:cxn>
                    <a:cxn ang="0">
                      <a:pos x="125" y="118"/>
                    </a:cxn>
                    <a:cxn ang="0">
                      <a:pos x="123" y="122"/>
                    </a:cxn>
                    <a:cxn ang="0">
                      <a:pos x="123" y="123"/>
                    </a:cxn>
                    <a:cxn ang="0">
                      <a:pos x="122" y="129"/>
                    </a:cxn>
                    <a:cxn ang="0">
                      <a:pos x="121" y="135"/>
                    </a:cxn>
                    <a:cxn ang="0">
                      <a:pos x="118" y="140"/>
                    </a:cxn>
                    <a:cxn ang="0">
                      <a:pos x="116" y="146"/>
                    </a:cxn>
                    <a:cxn ang="0">
                      <a:pos x="114" y="148"/>
                    </a:cxn>
                    <a:cxn ang="0">
                      <a:pos x="112" y="153"/>
                    </a:cxn>
                    <a:cxn ang="0">
                      <a:pos x="108" y="157"/>
                    </a:cxn>
                    <a:cxn ang="0">
                      <a:pos x="104" y="161"/>
                    </a:cxn>
                  </a:cxnLst>
                  <a:rect l="0" t="0" r="r" b="b"/>
                  <a:pathLst>
                    <a:path w="125" h="164">
                      <a:moveTo>
                        <a:pt x="0" y="2"/>
                      </a:moveTo>
                      <a:lnTo>
                        <a:pt x="0" y="2"/>
                      </a:lnTo>
                      <a:lnTo>
                        <a:pt x="3" y="2"/>
                      </a:lnTo>
                      <a:lnTo>
                        <a:pt x="4" y="2"/>
                      </a:lnTo>
                      <a:lnTo>
                        <a:pt x="7" y="0"/>
                      </a:lnTo>
                      <a:lnTo>
                        <a:pt x="10" y="0"/>
                      </a:lnTo>
                      <a:lnTo>
                        <a:pt x="11" y="0"/>
                      </a:lnTo>
                      <a:lnTo>
                        <a:pt x="14" y="0"/>
                      </a:lnTo>
                      <a:lnTo>
                        <a:pt x="15" y="0"/>
                      </a:lnTo>
                      <a:lnTo>
                        <a:pt x="17" y="0"/>
                      </a:lnTo>
                      <a:lnTo>
                        <a:pt x="19" y="0"/>
                      </a:lnTo>
                      <a:lnTo>
                        <a:pt x="21" y="0"/>
                      </a:lnTo>
                      <a:lnTo>
                        <a:pt x="24" y="0"/>
                      </a:lnTo>
                      <a:lnTo>
                        <a:pt x="25" y="0"/>
                      </a:lnTo>
                      <a:lnTo>
                        <a:pt x="28" y="0"/>
                      </a:lnTo>
                      <a:lnTo>
                        <a:pt x="29" y="0"/>
                      </a:lnTo>
                      <a:lnTo>
                        <a:pt x="32" y="2"/>
                      </a:lnTo>
                      <a:lnTo>
                        <a:pt x="33" y="2"/>
                      </a:lnTo>
                      <a:lnTo>
                        <a:pt x="33" y="2"/>
                      </a:lnTo>
                      <a:lnTo>
                        <a:pt x="36" y="2"/>
                      </a:lnTo>
                      <a:lnTo>
                        <a:pt x="37" y="2"/>
                      </a:lnTo>
                      <a:lnTo>
                        <a:pt x="40" y="3"/>
                      </a:lnTo>
                      <a:lnTo>
                        <a:pt x="42" y="3"/>
                      </a:lnTo>
                      <a:lnTo>
                        <a:pt x="44" y="4"/>
                      </a:lnTo>
                      <a:lnTo>
                        <a:pt x="46" y="4"/>
                      </a:lnTo>
                      <a:lnTo>
                        <a:pt x="48" y="6"/>
                      </a:lnTo>
                      <a:lnTo>
                        <a:pt x="50" y="6"/>
                      </a:lnTo>
                      <a:lnTo>
                        <a:pt x="51" y="7"/>
                      </a:lnTo>
                      <a:lnTo>
                        <a:pt x="54" y="7"/>
                      </a:lnTo>
                      <a:lnTo>
                        <a:pt x="55" y="8"/>
                      </a:lnTo>
                      <a:lnTo>
                        <a:pt x="58" y="10"/>
                      </a:lnTo>
                      <a:lnTo>
                        <a:pt x="59" y="11"/>
                      </a:lnTo>
                      <a:lnTo>
                        <a:pt x="62" y="11"/>
                      </a:lnTo>
                      <a:lnTo>
                        <a:pt x="63" y="12"/>
                      </a:lnTo>
                      <a:lnTo>
                        <a:pt x="66" y="14"/>
                      </a:lnTo>
                      <a:lnTo>
                        <a:pt x="66" y="14"/>
                      </a:lnTo>
                      <a:lnTo>
                        <a:pt x="67" y="15"/>
                      </a:lnTo>
                      <a:lnTo>
                        <a:pt x="70" y="16"/>
                      </a:lnTo>
                      <a:lnTo>
                        <a:pt x="71" y="17"/>
                      </a:lnTo>
                      <a:lnTo>
                        <a:pt x="74" y="19"/>
                      </a:lnTo>
                      <a:lnTo>
                        <a:pt x="75" y="20"/>
                      </a:lnTo>
                      <a:lnTo>
                        <a:pt x="78" y="21"/>
                      </a:lnTo>
                      <a:lnTo>
                        <a:pt x="79" y="23"/>
                      </a:lnTo>
                      <a:lnTo>
                        <a:pt x="82" y="24"/>
                      </a:lnTo>
                      <a:lnTo>
                        <a:pt x="83" y="25"/>
                      </a:lnTo>
                      <a:lnTo>
                        <a:pt x="84" y="27"/>
                      </a:lnTo>
                      <a:lnTo>
                        <a:pt x="87" y="29"/>
                      </a:lnTo>
                      <a:lnTo>
                        <a:pt x="88" y="31"/>
                      </a:lnTo>
                      <a:lnTo>
                        <a:pt x="89" y="32"/>
                      </a:lnTo>
                      <a:lnTo>
                        <a:pt x="92" y="34"/>
                      </a:lnTo>
                      <a:lnTo>
                        <a:pt x="93" y="36"/>
                      </a:lnTo>
                      <a:lnTo>
                        <a:pt x="95" y="37"/>
                      </a:lnTo>
                      <a:lnTo>
                        <a:pt x="95" y="37"/>
                      </a:lnTo>
                      <a:lnTo>
                        <a:pt x="96" y="40"/>
                      </a:lnTo>
                      <a:lnTo>
                        <a:pt x="99" y="41"/>
                      </a:lnTo>
                      <a:lnTo>
                        <a:pt x="100" y="42"/>
                      </a:lnTo>
                      <a:lnTo>
                        <a:pt x="101" y="45"/>
                      </a:lnTo>
                      <a:lnTo>
                        <a:pt x="102" y="46"/>
                      </a:lnTo>
                      <a:lnTo>
                        <a:pt x="104" y="49"/>
                      </a:lnTo>
                      <a:lnTo>
                        <a:pt x="105" y="50"/>
                      </a:lnTo>
                      <a:lnTo>
                        <a:pt x="106" y="53"/>
                      </a:lnTo>
                      <a:lnTo>
                        <a:pt x="108" y="54"/>
                      </a:lnTo>
                      <a:lnTo>
                        <a:pt x="109" y="57"/>
                      </a:lnTo>
                      <a:lnTo>
                        <a:pt x="110" y="59"/>
                      </a:lnTo>
                      <a:lnTo>
                        <a:pt x="112" y="61"/>
                      </a:lnTo>
                      <a:lnTo>
                        <a:pt x="113" y="63"/>
                      </a:lnTo>
                      <a:lnTo>
                        <a:pt x="114" y="66"/>
                      </a:lnTo>
                      <a:lnTo>
                        <a:pt x="114" y="67"/>
                      </a:lnTo>
                      <a:lnTo>
                        <a:pt x="116" y="70"/>
                      </a:lnTo>
                      <a:lnTo>
                        <a:pt x="116" y="70"/>
                      </a:lnTo>
                      <a:lnTo>
                        <a:pt x="117" y="72"/>
                      </a:lnTo>
                      <a:lnTo>
                        <a:pt x="117" y="74"/>
                      </a:lnTo>
                      <a:lnTo>
                        <a:pt x="118" y="75"/>
                      </a:lnTo>
                      <a:lnTo>
                        <a:pt x="118" y="78"/>
                      </a:lnTo>
                      <a:lnTo>
                        <a:pt x="119" y="79"/>
                      </a:lnTo>
                      <a:lnTo>
                        <a:pt x="119" y="80"/>
                      </a:lnTo>
                      <a:lnTo>
                        <a:pt x="119" y="82"/>
                      </a:lnTo>
                      <a:lnTo>
                        <a:pt x="121" y="84"/>
                      </a:lnTo>
                      <a:lnTo>
                        <a:pt x="121" y="85"/>
                      </a:lnTo>
                      <a:lnTo>
                        <a:pt x="122" y="87"/>
                      </a:lnTo>
                      <a:lnTo>
                        <a:pt x="122" y="88"/>
                      </a:lnTo>
                      <a:lnTo>
                        <a:pt x="122" y="91"/>
                      </a:lnTo>
                      <a:lnTo>
                        <a:pt x="122" y="92"/>
                      </a:lnTo>
                      <a:lnTo>
                        <a:pt x="123" y="93"/>
                      </a:lnTo>
                      <a:lnTo>
                        <a:pt x="123" y="96"/>
                      </a:lnTo>
                      <a:lnTo>
                        <a:pt x="123" y="97"/>
                      </a:lnTo>
                      <a:lnTo>
                        <a:pt x="123" y="97"/>
                      </a:lnTo>
                      <a:lnTo>
                        <a:pt x="123" y="99"/>
                      </a:lnTo>
                      <a:lnTo>
                        <a:pt x="125" y="101"/>
                      </a:lnTo>
                      <a:lnTo>
                        <a:pt x="125" y="102"/>
                      </a:lnTo>
                      <a:lnTo>
                        <a:pt x="125" y="104"/>
                      </a:lnTo>
                      <a:lnTo>
                        <a:pt x="125" y="106"/>
                      </a:lnTo>
                      <a:lnTo>
                        <a:pt x="125" y="108"/>
                      </a:lnTo>
                      <a:lnTo>
                        <a:pt x="125" y="109"/>
                      </a:lnTo>
                      <a:lnTo>
                        <a:pt x="125" y="110"/>
                      </a:lnTo>
                      <a:lnTo>
                        <a:pt x="125" y="113"/>
                      </a:lnTo>
                      <a:lnTo>
                        <a:pt x="125" y="114"/>
                      </a:lnTo>
                      <a:lnTo>
                        <a:pt x="125" y="116"/>
                      </a:lnTo>
                      <a:lnTo>
                        <a:pt x="125" y="117"/>
                      </a:lnTo>
                      <a:lnTo>
                        <a:pt x="125" y="118"/>
                      </a:lnTo>
                      <a:lnTo>
                        <a:pt x="125" y="121"/>
                      </a:lnTo>
                      <a:lnTo>
                        <a:pt x="123" y="122"/>
                      </a:lnTo>
                      <a:lnTo>
                        <a:pt x="123" y="123"/>
                      </a:lnTo>
                      <a:lnTo>
                        <a:pt x="123" y="123"/>
                      </a:lnTo>
                      <a:lnTo>
                        <a:pt x="123" y="126"/>
                      </a:lnTo>
                      <a:lnTo>
                        <a:pt x="122" y="129"/>
                      </a:lnTo>
                      <a:lnTo>
                        <a:pt x="122" y="133"/>
                      </a:lnTo>
                      <a:lnTo>
                        <a:pt x="121" y="135"/>
                      </a:lnTo>
                      <a:lnTo>
                        <a:pt x="119" y="138"/>
                      </a:lnTo>
                      <a:lnTo>
                        <a:pt x="118" y="140"/>
                      </a:lnTo>
                      <a:lnTo>
                        <a:pt x="117" y="143"/>
                      </a:lnTo>
                      <a:lnTo>
                        <a:pt x="116" y="146"/>
                      </a:lnTo>
                      <a:lnTo>
                        <a:pt x="116" y="146"/>
                      </a:lnTo>
                      <a:lnTo>
                        <a:pt x="114" y="148"/>
                      </a:lnTo>
                      <a:lnTo>
                        <a:pt x="113" y="151"/>
                      </a:lnTo>
                      <a:lnTo>
                        <a:pt x="112" y="153"/>
                      </a:lnTo>
                      <a:lnTo>
                        <a:pt x="109" y="156"/>
                      </a:lnTo>
                      <a:lnTo>
                        <a:pt x="108" y="157"/>
                      </a:lnTo>
                      <a:lnTo>
                        <a:pt x="105" y="160"/>
                      </a:lnTo>
                      <a:lnTo>
                        <a:pt x="104" y="161"/>
                      </a:lnTo>
                      <a:lnTo>
                        <a:pt x="102" y="164"/>
                      </a:lnTo>
                    </a:path>
                  </a:pathLst>
                </a:custGeom>
                <a:noFill/>
                <a:ln w="1588">
                  <a:solidFill>
                    <a:srgbClr val="404040"/>
                  </a:solidFill>
                  <a:prstDash val="solid"/>
                  <a:round/>
                  <a:headEnd/>
                  <a:tailEnd/>
                </a:ln>
              </p:spPr>
              <p:txBody>
                <a:bodyPr/>
                <a:lstStyle/>
                <a:p>
                  <a:endParaRPr lang="pl-PL">
                    <a:latin typeface="+mn-lt"/>
                  </a:endParaRPr>
                </a:p>
              </p:txBody>
            </p:sp>
            <p:sp>
              <p:nvSpPr>
                <p:cNvPr id="136631" name="Freeform 439"/>
                <p:cNvSpPr>
                  <a:spLocks/>
                </p:cNvSpPr>
                <p:nvPr/>
              </p:nvSpPr>
              <p:spPr bwMode="auto">
                <a:xfrm>
                  <a:off x="4682" y="1669"/>
                  <a:ext cx="124" cy="165"/>
                </a:xfrm>
                <a:custGeom>
                  <a:avLst/>
                  <a:gdLst/>
                  <a:ahLst/>
                  <a:cxnLst>
                    <a:cxn ang="0">
                      <a:pos x="0" y="2"/>
                    </a:cxn>
                    <a:cxn ang="0">
                      <a:pos x="4" y="2"/>
                    </a:cxn>
                    <a:cxn ang="0">
                      <a:pos x="8" y="1"/>
                    </a:cxn>
                    <a:cxn ang="0">
                      <a:pos x="12" y="1"/>
                    </a:cxn>
                    <a:cxn ang="0">
                      <a:pos x="16" y="1"/>
                    </a:cxn>
                    <a:cxn ang="0">
                      <a:pos x="19" y="1"/>
                    </a:cxn>
                    <a:cxn ang="0">
                      <a:pos x="25" y="1"/>
                    </a:cxn>
                    <a:cxn ang="0">
                      <a:pos x="29" y="1"/>
                    </a:cxn>
                    <a:cxn ang="0">
                      <a:pos x="33" y="2"/>
                    </a:cxn>
                    <a:cxn ang="0">
                      <a:pos x="35" y="2"/>
                    </a:cxn>
                    <a:cxn ang="0">
                      <a:pos x="39" y="4"/>
                    </a:cxn>
                    <a:cxn ang="0">
                      <a:pos x="43" y="5"/>
                    </a:cxn>
                    <a:cxn ang="0">
                      <a:pos x="47" y="6"/>
                    </a:cxn>
                    <a:cxn ang="0">
                      <a:pos x="51" y="8"/>
                    </a:cxn>
                    <a:cxn ang="0">
                      <a:pos x="55" y="9"/>
                    </a:cxn>
                    <a:cxn ang="0">
                      <a:pos x="59" y="12"/>
                    </a:cxn>
                    <a:cxn ang="0">
                      <a:pos x="63" y="13"/>
                    </a:cxn>
                    <a:cxn ang="0">
                      <a:pos x="65" y="14"/>
                    </a:cxn>
                    <a:cxn ang="0">
                      <a:pos x="69" y="17"/>
                    </a:cxn>
                    <a:cxn ang="0">
                      <a:pos x="73" y="19"/>
                    </a:cxn>
                    <a:cxn ang="0">
                      <a:pos x="77" y="22"/>
                    </a:cxn>
                    <a:cxn ang="0">
                      <a:pos x="81" y="25"/>
                    </a:cxn>
                    <a:cxn ang="0">
                      <a:pos x="84" y="27"/>
                    </a:cxn>
                    <a:cxn ang="0">
                      <a:pos x="87" y="31"/>
                    </a:cxn>
                    <a:cxn ang="0">
                      <a:pos x="90" y="35"/>
                    </a:cxn>
                    <a:cxn ang="0">
                      <a:pos x="93" y="38"/>
                    </a:cxn>
                    <a:cxn ang="0">
                      <a:pos x="95" y="40"/>
                    </a:cxn>
                    <a:cxn ang="0">
                      <a:pos x="98" y="43"/>
                    </a:cxn>
                    <a:cxn ang="0">
                      <a:pos x="101" y="47"/>
                    </a:cxn>
                    <a:cxn ang="0">
                      <a:pos x="103" y="51"/>
                    </a:cxn>
                    <a:cxn ang="0">
                      <a:pos x="107" y="55"/>
                    </a:cxn>
                    <a:cxn ang="0">
                      <a:pos x="108" y="60"/>
                    </a:cxn>
                    <a:cxn ang="0">
                      <a:pos x="111" y="64"/>
                    </a:cxn>
                    <a:cxn ang="0">
                      <a:pos x="114" y="68"/>
                    </a:cxn>
                    <a:cxn ang="0">
                      <a:pos x="115" y="70"/>
                    </a:cxn>
                    <a:cxn ang="0">
                      <a:pos x="116" y="74"/>
                    </a:cxn>
                    <a:cxn ang="0">
                      <a:pos x="118" y="78"/>
                    </a:cxn>
                    <a:cxn ang="0">
                      <a:pos x="119" y="81"/>
                    </a:cxn>
                    <a:cxn ang="0">
                      <a:pos x="120" y="85"/>
                    </a:cxn>
                    <a:cxn ang="0">
                      <a:pos x="120" y="87"/>
                    </a:cxn>
                    <a:cxn ang="0">
                      <a:pos x="121" y="91"/>
                    </a:cxn>
                    <a:cxn ang="0">
                      <a:pos x="121" y="94"/>
                    </a:cxn>
                    <a:cxn ang="0">
                      <a:pos x="123" y="98"/>
                    </a:cxn>
                    <a:cxn ang="0">
                      <a:pos x="123" y="99"/>
                    </a:cxn>
                    <a:cxn ang="0">
                      <a:pos x="123" y="103"/>
                    </a:cxn>
                    <a:cxn ang="0">
                      <a:pos x="124" y="107"/>
                    </a:cxn>
                    <a:cxn ang="0">
                      <a:pos x="124" y="110"/>
                    </a:cxn>
                    <a:cxn ang="0">
                      <a:pos x="124" y="114"/>
                    </a:cxn>
                    <a:cxn ang="0">
                      <a:pos x="124" y="116"/>
                    </a:cxn>
                    <a:cxn ang="0">
                      <a:pos x="123" y="119"/>
                    </a:cxn>
                    <a:cxn ang="0">
                      <a:pos x="123" y="123"/>
                    </a:cxn>
                    <a:cxn ang="0">
                      <a:pos x="123" y="124"/>
                    </a:cxn>
                    <a:cxn ang="0">
                      <a:pos x="121" y="129"/>
                    </a:cxn>
                    <a:cxn ang="0">
                      <a:pos x="120" y="136"/>
                    </a:cxn>
                    <a:cxn ang="0">
                      <a:pos x="118" y="141"/>
                    </a:cxn>
                    <a:cxn ang="0">
                      <a:pos x="115" y="146"/>
                    </a:cxn>
                    <a:cxn ang="0">
                      <a:pos x="114" y="149"/>
                    </a:cxn>
                    <a:cxn ang="0">
                      <a:pos x="110" y="154"/>
                    </a:cxn>
                    <a:cxn ang="0">
                      <a:pos x="107" y="158"/>
                    </a:cxn>
                    <a:cxn ang="0">
                      <a:pos x="102" y="162"/>
                    </a:cxn>
                  </a:cxnLst>
                  <a:rect l="0" t="0" r="r" b="b"/>
                  <a:pathLst>
                    <a:path w="124" h="165">
                      <a:moveTo>
                        <a:pt x="0" y="2"/>
                      </a:moveTo>
                      <a:lnTo>
                        <a:pt x="0" y="2"/>
                      </a:lnTo>
                      <a:lnTo>
                        <a:pt x="1" y="2"/>
                      </a:lnTo>
                      <a:lnTo>
                        <a:pt x="4" y="2"/>
                      </a:lnTo>
                      <a:lnTo>
                        <a:pt x="5" y="1"/>
                      </a:lnTo>
                      <a:lnTo>
                        <a:pt x="8" y="1"/>
                      </a:lnTo>
                      <a:lnTo>
                        <a:pt x="9" y="1"/>
                      </a:lnTo>
                      <a:lnTo>
                        <a:pt x="12" y="1"/>
                      </a:lnTo>
                      <a:lnTo>
                        <a:pt x="14" y="1"/>
                      </a:lnTo>
                      <a:lnTo>
                        <a:pt x="16" y="1"/>
                      </a:lnTo>
                      <a:lnTo>
                        <a:pt x="18" y="0"/>
                      </a:lnTo>
                      <a:lnTo>
                        <a:pt x="19" y="1"/>
                      </a:lnTo>
                      <a:lnTo>
                        <a:pt x="22" y="1"/>
                      </a:lnTo>
                      <a:lnTo>
                        <a:pt x="25" y="1"/>
                      </a:lnTo>
                      <a:lnTo>
                        <a:pt x="26" y="1"/>
                      </a:lnTo>
                      <a:lnTo>
                        <a:pt x="29" y="1"/>
                      </a:lnTo>
                      <a:lnTo>
                        <a:pt x="31" y="1"/>
                      </a:lnTo>
                      <a:lnTo>
                        <a:pt x="33" y="2"/>
                      </a:lnTo>
                      <a:lnTo>
                        <a:pt x="33" y="2"/>
                      </a:lnTo>
                      <a:lnTo>
                        <a:pt x="35" y="2"/>
                      </a:lnTo>
                      <a:lnTo>
                        <a:pt x="36" y="2"/>
                      </a:lnTo>
                      <a:lnTo>
                        <a:pt x="39" y="4"/>
                      </a:lnTo>
                      <a:lnTo>
                        <a:pt x="40" y="4"/>
                      </a:lnTo>
                      <a:lnTo>
                        <a:pt x="43" y="5"/>
                      </a:lnTo>
                      <a:lnTo>
                        <a:pt x="44" y="5"/>
                      </a:lnTo>
                      <a:lnTo>
                        <a:pt x="47" y="6"/>
                      </a:lnTo>
                      <a:lnTo>
                        <a:pt x="50" y="6"/>
                      </a:lnTo>
                      <a:lnTo>
                        <a:pt x="51" y="8"/>
                      </a:lnTo>
                      <a:lnTo>
                        <a:pt x="53" y="8"/>
                      </a:lnTo>
                      <a:lnTo>
                        <a:pt x="55" y="9"/>
                      </a:lnTo>
                      <a:lnTo>
                        <a:pt x="57" y="10"/>
                      </a:lnTo>
                      <a:lnTo>
                        <a:pt x="59" y="12"/>
                      </a:lnTo>
                      <a:lnTo>
                        <a:pt x="61" y="12"/>
                      </a:lnTo>
                      <a:lnTo>
                        <a:pt x="63" y="13"/>
                      </a:lnTo>
                      <a:lnTo>
                        <a:pt x="65" y="14"/>
                      </a:lnTo>
                      <a:lnTo>
                        <a:pt x="65" y="14"/>
                      </a:lnTo>
                      <a:lnTo>
                        <a:pt x="67" y="15"/>
                      </a:lnTo>
                      <a:lnTo>
                        <a:pt x="69" y="17"/>
                      </a:lnTo>
                      <a:lnTo>
                        <a:pt x="70" y="18"/>
                      </a:lnTo>
                      <a:lnTo>
                        <a:pt x="73" y="19"/>
                      </a:lnTo>
                      <a:lnTo>
                        <a:pt x="74" y="21"/>
                      </a:lnTo>
                      <a:lnTo>
                        <a:pt x="77" y="22"/>
                      </a:lnTo>
                      <a:lnTo>
                        <a:pt x="78" y="23"/>
                      </a:lnTo>
                      <a:lnTo>
                        <a:pt x="81" y="25"/>
                      </a:lnTo>
                      <a:lnTo>
                        <a:pt x="82" y="26"/>
                      </a:lnTo>
                      <a:lnTo>
                        <a:pt x="84" y="27"/>
                      </a:lnTo>
                      <a:lnTo>
                        <a:pt x="85" y="30"/>
                      </a:lnTo>
                      <a:lnTo>
                        <a:pt x="87" y="31"/>
                      </a:lnTo>
                      <a:lnTo>
                        <a:pt x="89" y="32"/>
                      </a:lnTo>
                      <a:lnTo>
                        <a:pt x="90" y="35"/>
                      </a:lnTo>
                      <a:lnTo>
                        <a:pt x="91" y="36"/>
                      </a:lnTo>
                      <a:lnTo>
                        <a:pt x="93" y="38"/>
                      </a:lnTo>
                      <a:lnTo>
                        <a:pt x="93" y="38"/>
                      </a:lnTo>
                      <a:lnTo>
                        <a:pt x="95" y="40"/>
                      </a:lnTo>
                      <a:lnTo>
                        <a:pt x="97" y="42"/>
                      </a:lnTo>
                      <a:lnTo>
                        <a:pt x="98" y="43"/>
                      </a:lnTo>
                      <a:lnTo>
                        <a:pt x="99" y="46"/>
                      </a:lnTo>
                      <a:lnTo>
                        <a:pt x="101" y="47"/>
                      </a:lnTo>
                      <a:lnTo>
                        <a:pt x="102" y="49"/>
                      </a:lnTo>
                      <a:lnTo>
                        <a:pt x="103" y="51"/>
                      </a:lnTo>
                      <a:lnTo>
                        <a:pt x="104" y="53"/>
                      </a:lnTo>
                      <a:lnTo>
                        <a:pt x="107" y="55"/>
                      </a:lnTo>
                      <a:lnTo>
                        <a:pt x="107" y="57"/>
                      </a:lnTo>
                      <a:lnTo>
                        <a:pt x="108" y="60"/>
                      </a:lnTo>
                      <a:lnTo>
                        <a:pt x="110" y="61"/>
                      </a:lnTo>
                      <a:lnTo>
                        <a:pt x="111" y="64"/>
                      </a:lnTo>
                      <a:lnTo>
                        <a:pt x="112" y="66"/>
                      </a:lnTo>
                      <a:lnTo>
                        <a:pt x="114" y="68"/>
                      </a:lnTo>
                      <a:lnTo>
                        <a:pt x="115" y="70"/>
                      </a:lnTo>
                      <a:lnTo>
                        <a:pt x="115" y="70"/>
                      </a:lnTo>
                      <a:lnTo>
                        <a:pt x="115" y="73"/>
                      </a:lnTo>
                      <a:lnTo>
                        <a:pt x="116" y="74"/>
                      </a:lnTo>
                      <a:lnTo>
                        <a:pt x="116" y="76"/>
                      </a:lnTo>
                      <a:lnTo>
                        <a:pt x="118" y="78"/>
                      </a:lnTo>
                      <a:lnTo>
                        <a:pt x="118" y="80"/>
                      </a:lnTo>
                      <a:lnTo>
                        <a:pt x="119" y="81"/>
                      </a:lnTo>
                      <a:lnTo>
                        <a:pt x="119" y="82"/>
                      </a:lnTo>
                      <a:lnTo>
                        <a:pt x="120" y="85"/>
                      </a:lnTo>
                      <a:lnTo>
                        <a:pt x="120" y="86"/>
                      </a:lnTo>
                      <a:lnTo>
                        <a:pt x="120" y="87"/>
                      </a:lnTo>
                      <a:lnTo>
                        <a:pt x="121" y="89"/>
                      </a:lnTo>
                      <a:lnTo>
                        <a:pt x="121" y="91"/>
                      </a:lnTo>
                      <a:lnTo>
                        <a:pt x="121" y="93"/>
                      </a:lnTo>
                      <a:lnTo>
                        <a:pt x="121" y="94"/>
                      </a:lnTo>
                      <a:lnTo>
                        <a:pt x="121" y="97"/>
                      </a:lnTo>
                      <a:lnTo>
                        <a:pt x="123" y="98"/>
                      </a:lnTo>
                      <a:lnTo>
                        <a:pt x="123" y="98"/>
                      </a:lnTo>
                      <a:lnTo>
                        <a:pt x="123" y="99"/>
                      </a:lnTo>
                      <a:lnTo>
                        <a:pt x="123" y="102"/>
                      </a:lnTo>
                      <a:lnTo>
                        <a:pt x="123" y="103"/>
                      </a:lnTo>
                      <a:lnTo>
                        <a:pt x="123" y="104"/>
                      </a:lnTo>
                      <a:lnTo>
                        <a:pt x="124" y="107"/>
                      </a:lnTo>
                      <a:lnTo>
                        <a:pt x="124" y="108"/>
                      </a:lnTo>
                      <a:lnTo>
                        <a:pt x="124" y="110"/>
                      </a:lnTo>
                      <a:lnTo>
                        <a:pt x="124" y="111"/>
                      </a:lnTo>
                      <a:lnTo>
                        <a:pt x="124" y="114"/>
                      </a:lnTo>
                      <a:lnTo>
                        <a:pt x="124" y="115"/>
                      </a:lnTo>
                      <a:lnTo>
                        <a:pt x="124" y="116"/>
                      </a:lnTo>
                      <a:lnTo>
                        <a:pt x="123" y="117"/>
                      </a:lnTo>
                      <a:lnTo>
                        <a:pt x="123" y="119"/>
                      </a:lnTo>
                      <a:lnTo>
                        <a:pt x="123" y="121"/>
                      </a:lnTo>
                      <a:lnTo>
                        <a:pt x="123" y="123"/>
                      </a:lnTo>
                      <a:lnTo>
                        <a:pt x="123" y="124"/>
                      </a:lnTo>
                      <a:lnTo>
                        <a:pt x="123" y="124"/>
                      </a:lnTo>
                      <a:lnTo>
                        <a:pt x="121" y="127"/>
                      </a:lnTo>
                      <a:lnTo>
                        <a:pt x="121" y="129"/>
                      </a:lnTo>
                      <a:lnTo>
                        <a:pt x="120" y="133"/>
                      </a:lnTo>
                      <a:lnTo>
                        <a:pt x="120" y="136"/>
                      </a:lnTo>
                      <a:lnTo>
                        <a:pt x="119" y="138"/>
                      </a:lnTo>
                      <a:lnTo>
                        <a:pt x="118" y="141"/>
                      </a:lnTo>
                      <a:lnTo>
                        <a:pt x="116" y="144"/>
                      </a:lnTo>
                      <a:lnTo>
                        <a:pt x="115" y="146"/>
                      </a:lnTo>
                      <a:lnTo>
                        <a:pt x="115" y="146"/>
                      </a:lnTo>
                      <a:lnTo>
                        <a:pt x="114" y="149"/>
                      </a:lnTo>
                      <a:lnTo>
                        <a:pt x="112" y="151"/>
                      </a:lnTo>
                      <a:lnTo>
                        <a:pt x="110" y="154"/>
                      </a:lnTo>
                      <a:lnTo>
                        <a:pt x="108" y="157"/>
                      </a:lnTo>
                      <a:lnTo>
                        <a:pt x="107" y="158"/>
                      </a:lnTo>
                      <a:lnTo>
                        <a:pt x="104" y="161"/>
                      </a:lnTo>
                      <a:lnTo>
                        <a:pt x="102" y="162"/>
                      </a:lnTo>
                      <a:lnTo>
                        <a:pt x="101" y="165"/>
                      </a:lnTo>
                    </a:path>
                  </a:pathLst>
                </a:custGeom>
                <a:noFill/>
                <a:ln w="1588">
                  <a:solidFill>
                    <a:srgbClr val="404040"/>
                  </a:solidFill>
                  <a:prstDash val="solid"/>
                  <a:round/>
                  <a:headEnd/>
                  <a:tailEnd/>
                </a:ln>
              </p:spPr>
              <p:txBody>
                <a:bodyPr/>
                <a:lstStyle/>
                <a:p>
                  <a:endParaRPr lang="pl-PL">
                    <a:latin typeface="+mn-lt"/>
                  </a:endParaRPr>
                </a:p>
              </p:txBody>
            </p:sp>
            <p:sp>
              <p:nvSpPr>
                <p:cNvPr id="136632" name="Freeform 440"/>
                <p:cNvSpPr>
                  <a:spLocks/>
                </p:cNvSpPr>
                <p:nvPr/>
              </p:nvSpPr>
              <p:spPr bwMode="auto">
                <a:xfrm>
                  <a:off x="4607" y="1728"/>
                  <a:ext cx="127" cy="166"/>
                </a:xfrm>
                <a:custGeom>
                  <a:avLst/>
                  <a:gdLst/>
                  <a:ahLst/>
                  <a:cxnLst>
                    <a:cxn ang="0">
                      <a:pos x="0" y="2"/>
                    </a:cxn>
                    <a:cxn ang="0">
                      <a:pos x="4" y="1"/>
                    </a:cxn>
                    <a:cxn ang="0">
                      <a:pos x="8" y="0"/>
                    </a:cxn>
                    <a:cxn ang="0">
                      <a:pos x="13" y="0"/>
                    </a:cxn>
                    <a:cxn ang="0">
                      <a:pos x="17" y="0"/>
                    </a:cxn>
                    <a:cxn ang="0">
                      <a:pos x="21" y="0"/>
                    </a:cxn>
                    <a:cxn ang="0">
                      <a:pos x="25" y="0"/>
                    </a:cxn>
                    <a:cxn ang="0">
                      <a:pos x="30" y="0"/>
                    </a:cxn>
                    <a:cxn ang="0">
                      <a:pos x="34" y="1"/>
                    </a:cxn>
                    <a:cxn ang="0">
                      <a:pos x="36" y="1"/>
                    </a:cxn>
                    <a:cxn ang="0">
                      <a:pos x="41" y="2"/>
                    </a:cxn>
                    <a:cxn ang="0">
                      <a:pos x="45" y="4"/>
                    </a:cxn>
                    <a:cxn ang="0">
                      <a:pos x="49" y="5"/>
                    </a:cxn>
                    <a:cxn ang="0">
                      <a:pos x="53" y="6"/>
                    </a:cxn>
                    <a:cxn ang="0">
                      <a:pos x="56" y="9"/>
                    </a:cxn>
                    <a:cxn ang="0">
                      <a:pos x="60" y="10"/>
                    </a:cxn>
                    <a:cxn ang="0">
                      <a:pos x="64" y="13"/>
                    </a:cxn>
                    <a:cxn ang="0">
                      <a:pos x="67" y="14"/>
                    </a:cxn>
                    <a:cxn ang="0">
                      <a:pos x="71" y="17"/>
                    </a:cxn>
                    <a:cxn ang="0">
                      <a:pos x="75" y="19"/>
                    </a:cxn>
                    <a:cxn ang="0">
                      <a:pos x="79" y="22"/>
                    </a:cxn>
                    <a:cxn ang="0">
                      <a:pos x="83" y="24"/>
                    </a:cxn>
                    <a:cxn ang="0">
                      <a:pos x="87" y="27"/>
                    </a:cxn>
                    <a:cxn ang="0">
                      <a:pos x="89" y="31"/>
                    </a:cxn>
                    <a:cxn ang="0">
                      <a:pos x="93" y="34"/>
                    </a:cxn>
                    <a:cxn ang="0">
                      <a:pos x="96" y="38"/>
                    </a:cxn>
                    <a:cxn ang="0">
                      <a:pos x="98" y="40"/>
                    </a:cxn>
                    <a:cxn ang="0">
                      <a:pos x="101" y="43"/>
                    </a:cxn>
                    <a:cxn ang="0">
                      <a:pos x="104" y="47"/>
                    </a:cxn>
                    <a:cxn ang="0">
                      <a:pos x="106" y="52"/>
                    </a:cxn>
                    <a:cxn ang="0">
                      <a:pos x="109" y="56"/>
                    </a:cxn>
                    <a:cxn ang="0">
                      <a:pos x="111" y="60"/>
                    </a:cxn>
                    <a:cxn ang="0">
                      <a:pos x="114" y="65"/>
                    </a:cxn>
                    <a:cxn ang="0">
                      <a:pos x="117" y="69"/>
                    </a:cxn>
                    <a:cxn ang="0">
                      <a:pos x="118" y="72"/>
                    </a:cxn>
                    <a:cxn ang="0">
                      <a:pos x="119" y="74"/>
                    </a:cxn>
                    <a:cxn ang="0">
                      <a:pos x="121" y="78"/>
                    </a:cxn>
                    <a:cxn ang="0">
                      <a:pos x="122" y="82"/>
                    </a:cxn>
                    <a:cxn ang="0">
                      <a:pos x="123" y="86"/>
                    </a:cxn>
                    <a:cxn ang="0">
                      <a:pos x="123" y="89"/>
                    </a:cxn>
                    <a:cxn ang="0">
                      <a:pos x="125" y="92"/>
                    </a:cxn>
                    <a:cxn ang="0">
                      <a:pos x="125" y="96"/>
                    </a:cxn>
                    <a:cxn ang="0">
                      <a:pos x="126" y="99"/>
                    </a:cxn>
                    <a:cxn ang="0">
                      <a:pos x="126" y="100"/>
                    </a:cxn>
                    <a:cxn ang="0">
                      <a:pos x="126" y="104"/>
                    </a:cxn>
                    <a:cxn ang="0">
                      <a:pos x="126" y="107"/>
                    </a:cxn>
                    <a:cxn ang="0">
                      <a:pos x="127" y="111"/>
                    </a:cxn>
                    <a:cxn ang="0">
                      <a:pos x="127" y="113"/>
                    </a:cxn>
                    <a:cxn ang="0">
                      <a:pos x="126" y="117"/>
                    </a:cxn>
                    <a:cxn ang="0">
                      <a:pos x="126" y="120"/>
                    </a:cxn>
                    <a:cxn ang="0">
                      <a:pos x="126" y="124"/>
                    </a:cxn>
                    <a:cxn ang="0">
                      <a:pos x="126" y="125"/>
                    </a:cxn>
                    <a:cxn ang="0">
                      <a:pos x="125" y="132"/>
                    </a:cxn>
                    <a:cxn ang="0">
                      <a:pos x="123" y="137"/>
                    </a:cxn>
                    <a:cxn ang="0">
                      <a:pos x="121" y="143"/>
                    </a:cxn>
                    <a:cxn ang="0">
                      <a:pos x="118" y="149"/>
                    </a:cxn>
                    <a:cxn ang="0">
                      <a:pos x="117" y="151"/>
                    </a:cxn>
                    <a:cxn ang="0">
                      <a:pos x="114" y="155"/>
                    </a:cxn>
                    <a:cxn ang="0">
                      <a:pos x="110" y="160"/>
                    </a:cxn>
                    <a:cxn ang="0">
                      <a:pos x="106" y="164"/>
                    </a:cxn>
                  </a:cxnLst>
                  <a:rect l="0" t="0" r="r" b="b"/>
                  <a:pathLst>
                    <a:path w="127" h="166">
                      <a:moveTo>
                        <a:pt x="0" y="2"/>
                      </a:moveTo>
                      <a:lnTo>
                        <a:pt x="0" y="2"/>
                      </a:lnTo>
                      <a:lnTo>
                        <a:pt x="3" y="1"/>
                      </a:lnTo>
                      <a:lnTo>
                        <a:pt x="4" y="1"/>
                      </a:lnTo>
                      <a:lnTo>
                        <a:pt x="7" y="1"/>
                      </a:lnTo>
                      <a:lnTo>
                        <a:pt x="8" y="0"/>
                      </a:lnTo>
                      <a:lnTo>
                        <a:pt x="11" y="0"/>
                      </a:lnTo>
                      <a:lnTo>
                        <a:pt x="13" y="0"/>
                      </a:lnTo>
                      <a:lnTo>
                        <a:pt x="15" y="0"/>
                      </a:lnTo>
                      <a:lnTo>
                        <a:pt x="17" y="0"/>
                      </a:lnTo>
                      <a:lnTo>
                        <a:pt x="19" y="0"/>
                      </a:lnTo>
                      <a:lnTo>
                        <a:pt x="21" y="0"/>
                      </a:lnTo>
                      <a:lnTo>
                        <a:pt x="24" y="0"/>
                      </a:lnTo>
                      <a:lnTo>
                        <a:pt x="25" y="0"/>
                      </a:lnTo>
                      <a:lnTo>
                        <a:pt x="28" y="0"/>
                      </a:lnTo>
                      <a:lnTo>
                        <a:pt x="30" y="0"/>
                      </a:lnTo>
                      <a:lnTo>
                        <a:pt x="32" y="1"/>
                      </a:lnTo>
                      <a:lnTo>
                        <a:pt x="34" y="1"/>
                      </a:lnTo>
                      <a:lnTo>
                        <a:pt x="34" y="1"/>
                      </a:lnTo>
                      <a:lnTo>
                        <a:pt x="36" y="1"/>
                      </a:lnTo>
                      <a:lnTo>
                        <a:pt x="38" y="2"/>
                      </a:lnTo>
                      <a:lnTo>
                        <a:pt x="41" y="2"/>
                      </a:lnTo>
                      <a:lnTo>
                        <a:pt x="42" y="4"/>
                      </a:lnTo>
                      <a:lnTo>
                        <a:pt x="45" y="4"/>
                      </a:lnTo>
                      <a:lnTo>
                        <a:pt x="46" y="5"/>
                      </a:lnTo>
                      <a:lnTo>
                        <a:pt x="49" y="5"/>
                      </a:lnTo>
                      <a:lnTo>
                        <a:pt x="50" y="6"/>
                      </a:lnTo>
                      <a:lnTo>
                        <a:pt x="53" y="6"/>
                      </a:lnTo>
                      <a:lnTo>
                        <a:pt x="55" y="7"/>
                      </a:lnTo>
                      <a:lnTo>
                        <a:pt x="56" y="9"/>
                      </a:lnTo>
                      <a:lnTo>
                        <a:pt x="59" y="10"/>
                      </a:lnTo>
                      <a:lnTo>
                        <a:pt x="60" y="10"/>
                      </a:lnTo>
                      <a:lnTo>
                        <a:pt x="63" y="11"/>
                      </a:lnTo>
                      <a:lnTo>
                        <a:pt x="64" y="13"/>
                      </a:lnTo>
                      <a:lnTo>
                        <a:pt x="67" y="14"/>
                      </a:lnTo>
                      <a:lnTo>
                        <a:pt x="67" y="14"/>
                      </a:lnTo>
                      <a:lnTo>
                        <a:pt x="68" y="15"/>
                      </a:lnTo>
                      <a:lnTo>
                        <a:pt x="71" y="17"/>
                      </a:lnTo>
                      <a:lnTo>
                        <a:pt x="72" y="18"/>
                      </a:lnTo>
                      <a:lnTo>
                        <a:pt x="75" y="19"/>
                      </a:lnTo>
                      <a:lnTo>
                        <a:pt x="76" y="21"/>
                      </a:lnTo>
                      <a:lnTo>
                        <a:pt x="79" y="22"/>
                      </a:lnTo>
                      <a:lnTo>
                        <a:pt x="80" y="23"/>
                      </a:lnTo>
                      <a:lnTo>
                        <a:pt x="83" y="24"/>
                      </a:lnTo>
                      <a:lnTo>
                        <a:pt x="84" y="26"/>
                      </a:lnTo>
                      <a:lnTo>
                        <a:pt x="87" y="27"/>
                      </a:lnTo>
                      <a:lnTo>
                        <a:pt x="88" y="30"/>
                      </a:lnTo>
                      <a:lnTo>
                        <a:pt x="89" y="31"/>
                      </a:lnTo>
                      <a:lnTo>
                        <a:pt x="92" y="32"/>
                      </a:lnTo>
                      <a:lnTo>
                        <a:pt x="93" y="34"/>
                      </a:lnTo>
                      <a:lnTo>
                        <a:pt x="94" y="36"/>
                      </a:lnTo>
                      <a:lnTo>
                        <a:pt x="96" y="38"/>
                      </a:lnTo>
                      <a:lnTo>
                        <a:pt x="96" y="38"/>
                      </a:lnTo>
                      <a:lnTo>
                        <a:pt x="98" y="40"/>
                      </a:lnTo>
                      <a:lnTo>
                        <a:pt x="100" y="41"/>
                      </a:lnTo>
                      <a:lnTo>
                        <a:pt x="101" y="43"/>
                      </a:lnTo>
                      <a:lnTo>
                        <a:pt x="102" y="45"/>
                      </a:lnTo>
                      <a:lnTo>
                        <a:pt x="104" y="47"/>
                      </a:lnTo>
                      <a:lnTo>
                        <a:pt x="105" y="49"/>
                      </a:lnTo>
                      <a:lnTo>
                        <a:pt x="106" y="52"/>
                      </a:lnTo>
                      <a:lnTo>
                        <a:pt x="108" y="53"/>
                      </a:lnTo>
                      <a:lnTo>
                        <a:pt x="109" y="56"/>
                      </a:lnTo>
                      <a:lnTo>
                        <a:pt x="110" y="57"/>
                      </a:lnTo>
                      <a:lnTo>
                        <a:pt x="111" y="60"/>
                      </a:lnTo>
                      <a:lnTo>
                        <a:pt x="113" y="62"/>
                      </a:lnTo>
                      <a:lnTo>
                        <a:pt x="114" y="65"/>
                      </a:lnTo>
                      <a:lnTo>
                        <a:pt x="115" y="66"/>
                      </a:lnTo>
                      <a:lnTo>
                        <a:pt x="117" y="69"/>
                      </a:lnTo>
                      <a:lnTo>
                        <a:pt x="118" y="72"/>
                      </a:lnTo>
                      <a:lnTo>
                        <a:pt x="118" y="72"/>
                      </a:lnTo>
                      <a:lnTo>
                        <a:pt x="118" y="73"/>
                      </a:lnTo>
                      <a:lnTo>
                        <a:pt x="119" y="74"/>
                      </a:lnTo>
                      <a:lnTo>
                        <a:pt x="119" y="77"/>
                      </a:lnTo>
                      <a:lnTo>
                        <a:pt x="121" y="78"/>
                      </a:lnTo>
                      <a:lnTo>
                        <a:pt x="121" y="81"/>
                      </a:lnTo>
                      <a:lnTo>
                        <a:pt x="122" y="82"/>
                      </a:lnTo>
                      <a:lnTo>
                        <a:pt x="122" y="83"/>
                      </a:lnTo>
                      <a:lnTo>
                        <a:pt x="123" y="86"/>
                      </a:lnTo>
                      <a:lnTo>
                        <a:pt x="123" y="87"/>
                      </a:lnTo>
                      <a:lnTo>
                        <a:pt x="123" y="89"/>
                      </a:lnTo>
                      <a:lnTo>
                        <a:pt x="125" y="91"/>
                      </a:lnTo>
                      <a:lnTo>
                        <a:pt x="125" y="92"/>
                      </a:lnTo>
                      <a:lnTo>
                        <a:pt x="125" y="94"/>
                      </a:lnTo>
                      <a:lnTo>
                        <a:pt x="125" y="96"/>
                      </a:lnTo>
                      <a:lnTo>
                        <a:pt x="126" y="98"/>
                      </a:lnTo>
                      <a:lnTo>
                        <a:pt x="126" y="99"/>
                      </a:lnTo>
                      <a:lnTo>
                        <a:pt x="126" y="99"/>
                      </a:lnTo>
                      <a:lnTo>
                        <a:pt x="126" y="100"/>
                      </a:lnTo>
                      <a:lnTo>
                        <a:pt x="126" y="103"/>
                      </a:lnTo>
                      <a:lnTo>
                        <a:pt x="126" y="104"/>
                      </a:lnTo>
                      <a:lnTo>
                        <a:pt x="126" y="106"/>
                      </a:lnTo>
                      <a:lnTo>
                        <a:pt x="126" y="107"/>
                      </a:lnTo>
                      <a:lnTo>
                        <a:pt x="127" y="109"/>
                      </a:lnTo>
                      <a:lnTo>
                        <a:pt x="127" y="111"/>
                      </a:lnTo>
                      <a:lnTo>
                        <a:pt x="127" y="112"/>
                      </a:lnTo>
                      <a:lnTo>
                        <a:pt x="127" y="113"/>
                      </a:lnTo>
                      <a:lnTo>
                        <a:pt x="127" y="116"/>
                      </a:lnTo>
                      <a:lnTo>
                        <a:pt x="126" y="117"/>
                      </a:lnTo>
                      <a:lnTo>
                        <a:pt x="126" y="119"/>
                      </a:lnTo>
                      <a:lnTo>
                        <a:pt x="126" y="120"/>
                      </a:lnTo>
                      <a:lnTo>
                        <a:pt x="126" y="123"/>
                      </a:lnTo>
                      <a:lnTo>
                        <a:pt x="126" y="124"/>
                      </a:lnTo>
                      <a:lnTo>
                        <a:pt x="126" y="125"/>
                      </a:lnTo>
                      <a:lnTo>
                        <a:pt x="126" y="125"/>
                      </a:lnTo>
                      <a:lnTo>
                        <a:pt x="125" y="128"/>
                      </a:lnTo>
                      <a:lnTo>
                        <a:pt x="125" y="132"/>
                      </a:lnTo>
                      <a:lnTo>
                        <a:pt x="123" y="134"/>
                      </a:lnTo>
                      <a:lnTo>
                        <a:pt x="123" y="137"/>
                      </a:lnTo>
                      <a:lnTo>
                        <a:pt x="122" y="140"/>
                      </a:lnTo>
                      <a:lnTo>
                        <a:pt x="121" y="143"/>
                      </a:lnTo>
                      <a:lnTo>
                        <a:pt x="119" y="146"/>
                      </a:lnTo>
                      <a:lnTo>
                        <a:pt x="118" y="149"/>
                      </a:lnTo>
                      <a:lnTo>
                        <a:pt x="118" y="149"/>
                      </a:lnTo>
                      <a:lnTo>
                        <a:pt x="117" y="151"/>
                      </a:lnTo>
                      <a:lnTo>
                        <a:pt x="115" y="154"/>
                      </a:lnTo>
                      <a:lnTo>
                        <a:pt x="114" y="155"/>
                      </a:lnTo>
                      <a:lnTo>
                        <a:pt x="111" y="158"/>
                      </a:lnTo>
                      <a:lnTo>
                        <a:pt x="110" y="160"/>
                      </a:lnTo>
                      <a:lnTo>
                        <a:pt x="108" y="162"/>
                      </a:lnTo>
                      <a:lnTo>
                        <a:pt x="106" y="164"/>
                      </a:lnTo>
                      <a:lnTo>
                        <a:pt x="104" y="166"/>
                      </a:lnTo>
                    </a:path>
                  </a:pathLst>
                </a:custGeom>
                <a:noFill/>
                <a:ln w="1588">
                  <a:solidFill>
                    <a:srgbClr val="404040"/>
                  </a:solidFill>
                  <a:prstDash val="solid"/>
                  <a:round/>
                  <a:headEnd/>
                  <a:tailEnd/>
                </a:ln>
              </p:spPr>
              <p:txBody>
                <a:bodyPr/>
                <a:lstStyle/>
                <a:p>
                  <a:endParaRPr lang="pl-PL">
                    <a:latin typeface="+mn-lt"/>
                  </a:endParaRPr>
                </a:p>
              </p:txBody>
            </p:sp>
            <p:sp>
              <p:nvSpPr>
                <p:cNvPr id="136633" name="Freeform 441"/>
                <p:cNvSpPr>
                  <a:spLocks/>
                </p:cNvSpPr>
                <p:nvPr/>
              </p:nvSpPr>
              <p:spPr bwMode="auto">
                <a:xfrm>
                  <a:off x="4602" y="1732"/>
                  <a:ext cx="127" cy="166"/>
                </a:xfrm>
                <a:custGeom>
                  <a:avLst/>
                  <a:gdLst/>
                  <a:ahLst/>
                  <a:cxnLst>
                    <a:cxn ang="0">
                      <a:pos x="0" y="2"/>
                    </a:cxn>
                    <a:cxn ang="0">
                      <a:pos x="4" y="1"/>
                    </a:cxn>
                    <a:cxn ang="0">
                      <a:pos x="8" y="1"/>
                    </a:cxn>
                    <a:cxn ang="0">
                      <a:pos x="13" y="1"/>
                    </a:cxn>
                    <a:cxn ang="0">
                      <a:pos x="17" y="0"/>
                    </a:cxn>
                    <a:cxn ang="0">
                      <a:pos x="21" y="0"/>
                    </a:cxn>
                    <a:cxn ang="0">
                      <a:pos x="25" y="1"/>
                    </a:cxn>
                    <a:cxn ang="0">
                      <a:pos x="30" y="1"/>
                    </a:cxn>
                    <a:cxn ang="0">
                      <a:pos x="34" y="1"/>
                    </a:cxn>
                    <a:cxn ang="0">
                      <a:pos x="35" y="2"/>
                    </a:cxn>
                    <a:cxn ang="0">
                      <a:pos x="41" y="2"/>
                    </a:cxn>
                    <a:cxn ang="0">
                      <a:pos x="44" y="3"/>
                    </a:cxn>
                    <a:cxn ang="0">
                      <a:pos x="48" y="5"/>
                    </a:cxn>
                    <a:cxn ang="0">
                      <a:pos x="52" y="6"/>
                    </a:cxn>
                    <a:cxn ang="0">
                      <a:pos x="56" y="9"/>
                    </a:cxn>
                    <a:cxn ang="0">
                      <a:pos x="60" y="10"/>
                    </a:cxn>
                    <a:cxn ang="0">
                      <a:pos x="65" y="13"/>
                    </a:cxn>
                    <a:cxn ang="0">
                      <a:pos x="67" y="14"/>
                    </a:cxn>
                    <a:cxn ang="0">
                      <a:pos x="71" y="17"/>
                    </a:cxn>
                    <a:cxn ang="0">
                      <a:pos x="75" y="19"/>
                    </a:cxn>
                    <a:cxn ang="0">
                      <a:pos x="78" y="22"/>
                    </a:cxn>
                    <a:cxn ang="0">
                      <a:pos x="82" y="24"/>
                    </a:cxn>
                    <a:cxn ang="0">
                      <a:pos x="86" y="28"/>
                    </a:cxn>
                    <a:cxn ang="0">
                      <a:pos x="89" y="31"/>
                    </a:cxn>
                    <a:cxn ang="0">
                      <a:pos x="93" y="35"/>
                    </a:cxn>
                    <a:cxn ang="0">
                      <a:pos x="96" y="39"/>
                    </a:cxn>
                    <a:cxn ang="0">
                      <a:pos x="98" y="40"/>
                    </a:cxn>
                    <a:cxn ang="0">
                      <a:pos x="101" y="44"/>
                    </a:cxn>
                    <a:cxn ang="0">
                      <a:pos x="103" y="48"/>
                    </a:cxn>
                    <a:cxn ang="0">
                      <a:pos x="106" y="52"/>
                    </a:cxn>
                    <a:cxn ang="0">
                      <a:pos x="109" y="56"/>
                    </a:cxn>
                    <a:cxn ang="0">
                      <a:pos x="111" y="60"/>
                    </a:cxn>
                    <a:cxn ang="0">
                      <a:pos x="114" y="65"/>
                    </a:cxn>
                    <a:cxn ang="0">
                      <a:pos x="116" y="69"/>
                    </a:cxn>
                    <a:cxn ang="0">
                      <a:pos x="116" y="71"/>
                    </a:cxn>
                    <a:cxn ang="0">
                      <a:pos x="119" y="75"/>
                    </a:cxn>
                    <a:cxn ang="0">
                      <a:pos x="120" y="78"/>
                    </a:cxn>
                    <a:cxn ang="0">
                      <a:pos x="122" y="82"/>
                    </a:cxn>
                    <a:cxn ang="0">
                      <a:pos x="123" y="86"/>
                    </a:cxn>
                    <a:cxn ang="0">
                      <a:pos x="123" y="88"/>
                    </a:cxn>
                    <a:cxn ang="0">
                      <a:pos x="124" y="92"/>
                    </a:cxn>
                    <a:cxn ang="0">
                      <a:pos x="124" y="96"/>
                    </a:cxn>
                    <a:cxn ang="0">
                      <a:pos x="126" y="99"/>
                    </a:cxn>
                    <a:cxn ang="0">
                      <a:pos x="126" y="102"/>
                    </a:cxn>
                    <a:cxn ang="0">
                      <a:pos x="126" y="104"/>
                    </a:cxn>
                    <a:cxn ang="0">
                      <a:pos x="126" y="108"/>
                    </a:cxn>
                    <a:cxn ang="0">
                      <a:pos x="127" y="111"/>
                    </a:cxn>
                    <a:cxn ang="0">
                      <a:pos x="127" y="115"/>
                    </a:cxn>
                    <a:cxn ang="0">
                      <a:pos x="126" y="117"/>
                    </a:cxn>
                    <a:cxn ang="0">
                      <a:pos x="126" y="121"/>
                    </a:cxn>
                    <a:cxn ang="0">
                      <a:pos x="126" y="124"/>
                    </a:cxn>
                    <a:cxn ang="0">
                      <a:pos x="126" y="126"/>
                    </a:cxn>
                    <a:cxn ang="0">
                      <a:pos x="124" y="132"/>
                    </a:cxn>
                    <a:cxn ang="0">
                      <a:pos x="123" y="138"/>
                    </a:cxn>
                    <a:cxn ang="0">
                      <a:pos x="120" y="143"/>
                    </a:cxn>
                    <a:cxn ang="0">
                      <a:pos x="118" y="149"/>
                    </a:cxn>
                    <a:cxn ang="0">
                      <a:pos x="116" y="151"/>
                    </a:cxn>
                    <a:cxn ang="0">
                      <a:pos x="114" y="156"/>
                    </a:cxn>
                    <a:cxn ang="0">
                      <a:pos x="110" y="160"/>
                    </a:cxn>
                    <a:cxn ang="0">
                      <a:pos x="106" y="164"/>
                    </a:cxn>
                  </a:cxnLst>
                  <a:rect l="0" t="0" r="r" b="b"/>
                  <a:pathLst>
                    <a:path w="127" h="166">
                      <a:moveTo>
                        <a:pt x="0" y="2"/>
                      </a:moveTo>
                      <a:lnTo>
                        <a:pt x="0" y="2"/>
                      </a:lnTo>
                      <a:lnTo>
                        <a:pt x="3" y="2"/>
                      </a:lnTo>
                      <a:lnTo>
                        <a:pt x="4" y="1"/>
                      </a:lnTo>
                      <a:lnTo>
                        <a:pt x="7" y="1"/>
                      </a:lnTo>
                      <a:lnTo>
                        <a:pt x="8" y="1"/>
                      </a:lnTo>
                      <a:lnTo>
                        <a:pt x="10" y="1"/>
                      </a:lnTo>
                      <a:lnTo>
                        <a:pt x="13" y="1"/>
                      </a:lnTo>
                      <a:lnTo>
                        <a:pt x="14" y="0"/>
                      </a:lnTo>
                      <a:lnTo>
                        <a:pt x="17" y="0"/>
                      </a:lnTo>
                      <a:lnTo>
                        <a:pt x="18" y="0"/>
                      </a:lnTo>
                      <a:lnTo>
                        <a:pt x="21" y="0"/>
                      </a:lnTo>
                      <a:lnTo>
                        <a:pt x="24" y="0"/>
                      </a:lnTo>
                      <a:lnTo>
                        <a:pt x="25" y="1"/>
                      </a:lnTo>
                      <a:lnTo>
                        <a:pt x="27" y="1"/>
                      </a:lnTo>
                      <a:lnTo>
                        <a:pt x="30" y="1"/>
                      </a:lnTo>
                      <a:lnTo>
                        <a:pt x="31" y="1"/>
                      </a:lnTo>
                      <a:lnTo>
                        <a:pt x="34" y="1"/>
                      </a:lnTo>
                      <a:lnTo>
                        <a:pt x="34" y="1"/>
                      </a:lnTo>
                      <a:lnTo>
                        <a:pt x="35" y="2"/>
                      </a:lnTo>
                      <a:lnTo>
                        <a:pt x="38" y="2"/>
                      </a:lnTo>
                      <a:lnTo>
                        <a:pt x="41" y="2"/>
                      </a:lnTo>
                      <a:lnTo>
                        <a:pt x="42" y="3"/>
                      </a:lnTo>
                      <a:lnTo>
                        <a:pt x="44" y="3"/>
                      </a:lnTo>
                      <a:lnTo>
                        <a:pt x="46" y="5"/>
                      </a:lnTo>
                      <a:lnTo>
                        <a:pt x="48" y="5"/>
                      </a:lnTo>
                      <a:lnTo>
                        <a:pt x="51" y="6"/>
                      </a:lnTo>
                      <a:lnTo>
                        <a:pt x="52" y="6"/>
                      </a:lnTo>
                      <a:lnTo>
                        <a:pt x="55" y="7"/>
                      </a:lnTo>
                      <a:lnTo>
                        <a:pt x="56" y="9"/>
                      </a:lnTo>
                      <a:lnTo>
                        <a:pt x="59" y="10"/>
                      </a:lnTo>
                      <a:lnTo>
                        <a:pt x="60" y="10"/>
                      </a:lnTo>
                      <a:lnTo>
                        <a:pt x="63" y="11"/>
                      </a:lnTo>
                      <a:lnTo>
                        <a:pt x="65" y="13"/>
                      </a:lnTo>
                      <a:lnTo>
                        <a:pt x="67" y="14"/>
                      </a:lnTo>
                      <a:lnTo>
                        <a:pt x="67" y="14"/>
                      </a:lnTo>
                      <a:lnTo>
                        <a:pt x="69" y="15"/>
                      </a:lnTo>
                      <a:lnTo>
                        <a:pt x="71" y="17"/>
                      </a:lnTo>
                      <a:lnTo>
                        <a:pt x="73" y="18"/>
                      </a:lnTo>
                      <a:lnTo>
                        <a:pt x="75" y="19"/>
                      </a:lnTo>
                      <a:lnTo>
                        <a:pt x="77" y="20"/>
                      </a:lnTo>
                      <a:lnTo>
                        <a:pt x="78" y="22"/>
                      </a:lnTo>
                      <a:lnTo>
                        <a:pt x="80" y="23"/>
                      </a:lnTo>
                      <a:lnTo>
                        <a:pt x="82" y="24"/>
                      </a:lnTo>
                      <a:lnTo>
                        <a:pt x="84" y="27"/>
                      </a:lnTo>
                      <a:lnTo>
                        <a:pt x="86" y="28"/>
                      </a:lnTo>
                      <a:lnTo>
                        <a:pt x="88" y="30"/>
                      </a:lnTo>
                      <a:lnTo>
                        <a:pt x="89" y="31"/>
                      </a:lnTo>
                      <a:lnTo>
                        <a:pt x="92" y="34"/>
                      </a:lnTo>
                      <a:lnTo>
                        <a:pt x="93" y="35"/>
                      </a:lnTo>
                      <a:lnTo>
                        <a:pt x="94" y="36"/>
                      </a:lnTo>
                      <a:lnTo>
                        <a:pt x="96" y="39"/>
                      </a:lnTo>
                      <a:lnTo>
                        <a:pt x="96" y="39"/>
                      </a:lnTo>
                      <a:lnTo>
                        <a:pt x="98" y="40"/>
                      </a:lnTo>
                      <a:lnTo>
                        <a:pt x="99" y="41"/>
                      </a:lnTo>
                      <a:lnTo>
                        <a:pt x="101" y="44"/>
                      </a:lnTo>
                      <a:lnTo>
                        <a:pt x="102" y="45"/>
                      </a:lnTo>
                      <a:lnTo>
                        <a:pt x="103" y="48"/>
                      </a:lnTo>
                      <a:lnTo>
                        <a:pt x="105" y="49"/>
                      </a:lnTo>
                      <a:lnTo>
                        <a:pt x="106" y="52"/>
                      </a:lnTo>
                      <a:lnTo>
                        <a:pt x="109" y="53"/>
                      </a:lnTo>
                      <a:lnTo>
                        <a:pt x="109" y="56"/>
                      </a:lnTo>
                      <a:lnTo>
                        <a:pt x="110" y="58"/>
                      </a:lnTo>
                      <a:lnTo>
                        <a:pt x="111" y="60"/>
                      </a:lnTo>
                      <a:lnTo>
                        <a:pt x="113" y="62"/>
                      </a:lnTo>
                      <a:lnTo>
                        <a:pt x="114" y="65"/>
                      </a:lnTo>
                      <a:lnTo>
                        <a:pt x="115" y="66"/>
                      </a:lnTo>
                      <a:lnTo>
                        <a:pt x="116" y="69"/>
                      </a:lnTo>
                      <a:lnTo>
                        <a:pt x="116" y="71"/>
                      </a:lnTo>
                      <a:lnTo>
                        <a:pt x="116" y="71"/>
                      </a:lnTo>
                      <a:lnTo>
                        <a:pt x="118" y="73"/>
                      </a:lnTo>
                      <a:lnTo>
                        <a:pt x="119" y="75"/>
                      </a:lnTo>
                      <a:lnTo>
                        <a:pt x="119" y="77"/>
                      </a:lnTo>
                      <a:lnTo>
                        <a:pt x="120" y="78"/>
                      </a:lnTo>
                      <a:lnTo>
                        <a:pt x="120" y="81"/>
                      </a:lnTo>
                      <a:lnTo>
                        <a:pt x="122" y="82"/>
                      </a:lnTo>
                      <a:lnTo>
                        <a:pt x="122" y="83"/>
                      </a:lnTo>
                      <a:lnTo>
                        <a:pt x="123" y="86"/>
                      </a:lnTo>
                      <a:lnTo>
                        <a:pt x="123" y="87"/>
                      </a:lnTo>
                      <a:lnTo>
                        <a:pt x="123" y="88"/>
                      </a:lnTo>
                      <a:lnTo>
                        <a:pt x="124" y="91"/>
                      </a:lnTo>
                      <a:lnTo>
                        <a:pt x="124" y="92"/>
                      </a:lnTo>
                      <a:lnTo>
                        <a:pt x="124" y="94"/>
                      </a:lnTo>
                      <a:lnTo>
                        <a:pt x="124" y="96"/>
                      </a:lnTo>
                      <a:lnTo>
                        <a:pt x="124" y="98"/>
                      </a:lnTo>
                      <a:lnTo>
                        <a:pt x="126" y="99"/>
                      </a:lnTo>
                      <a:lnTo>
                        <a:pt x="126" y="99"/>
                      </a:lnTo>
                      <a:lnTo>
                        <a:pt x="126" y="102"/>
                      </a:lnTo>
                      <a:lnTo>
                        <a:pt x="126" y="103"/>
                      </a:lnTo>
                      <a:lnTo>
                        <a:pt x="126" y="104"/>
                      </a:lnTo>
                      <a:lnTo>
                        <a:pt x="126" y="107"/>
                      </a:lnTo>
                      <a:lnTo>
                        <a:pt x="126" y="108"/>
                      </a:lnTo>
                      <a:lnTo>
                        <a:pt x="126" y="109"/>
                      </a:lnTo>
                      <a:lnTo>
                        <a:pt x="127" y="111"/>
                      </a:lnTo>
                      <a:lnTo>
                        <a:pt x="127" y="112"/>
                      </a:lnTo>
                      <a:lnTo>
                        <a:pt x="127" y="115"/>
                      </a:lnTo>
                      <a:lnTo>
                        <a:pt x="126" y="116"/>
                      </a:lnTo>
                      <a:lnTo>
                        <a:pt x="126" y="117"/>
                      </a:lnTo>
                      <a:lnTo>
                        <a:pt x="126" y="120"/>
                      </a:lnTo>
                      <a:lnTo>
                        <a:pt x="126" y="121"/>
                      </a:lnTo>
                      <a:lnTo>
                        <a:pt x="126" y="122"/>
                      </a:lnTo>
                      <a:lnTo>
                        <a:pt x="126" y="124"/>
                      </a:lnTo>
                      <a:lnTo>
                        <a:pt x="126" y="126"/>
                      </a:lnTo>
                      <a:lnTo>
                        <a:pt x="126" y="126"/>
                      </a:lnTo>
                      <a:lnTo>
                        <a:pt x="124" y="129"/>
                      </a:lnTo>
                      <a:lnTo>
                        <a:pt x="124" y="132"/>
                      </a:lnTo>
                      <a:lnTo>
                        <a:pt x="123" y="134"/>
                      </a:lnTo>
                      <a:lnTo>
                        <a:pt x="123" y="138"/>
                      </a:lnTo>
                      <a:lnTo>
                        <a:pt x="122" y="141"/>
                      </a:lnTo>
                      <a:lnTo>
                        <a:pt x="120" y="143"/>
                      </a:lnTo>
                      <a:lnTo>
                        <a:pt x="119" y="146"/>
                      </a:lnTo>
                      <a:lnTo>
                        <a:pt x="118" y="149"/>
                      </a:lnTo>
                      <a:lnTo>
                        <a:pt x="118" y="149"/>
                      </a:lnTo>
                      <a:lnTo>
                        <a:pt x="116" y="151"/>
                      </a:lnTo>
                      <a:lnTo>
                        <a:pt x="115" y="154"/>
                      </a:lnTo>
                      <a:lnTo>
                        <a:pt x="114" y="156"/>
                      </a:lnTo>
                      <a:lnTo>
                        <a:pt x="111" y="158"/>
                      </a:lnTo>
                      <a:lnTo>
                        <a:pt x="110" y="160"/>
                      </a:lnTo>
                      <a:lnTo>
                        <a:pt x="107" y="163"/>
                      </a:lnTo>
                      <a:lnTo>
                        <a:pt x="106" y="164"/>
                      </a:lnTo>
                      <a:lnTo>
                        <a:pt x="103" y="166"/>
                      </a:lnTo>
                    </a:path>
                  </a:pathLst>
                </a:custGeom>
                <a:noFill/>
                <a:ln w="1588">
                  <a:solidFill>
                    <a:srgbClr val="404040"/>
                  </a:solidFill>
                  <a:prstDash val="solid"/>
                  <a:round/>
                  <a:headEnd/>
                  <a:tailEnd/>
                </a:ln>
              </p:spPr>
              <p:txBody>
                <a:bodyPr/>
                <a:lstStyle/>
                <a:p>
                  <a:endParaRPr lang="pl-PL">
                    <a:latin typeface="+mn-lt"/>
                  </a:endParaRPr>
                </a:p>
              </p:txBody>
            </p:sp>
            <p:sp>
              <p:nvSpPr>
                <p:cNvPr id="136634" name="Freeform 442"/>
                <p:cNvSpPr>
                  <a:spLocks/>
                </p:cNvSpPr>
                <p:nvPr/>
              </p:nvSpPr>
              <p:spPr bwMode="auto">
                <a:xfrm>
                  <a:off x="4599" y="1734"/>
                  <a:ext cx="126" cy="168"/>
                </a:xfrm>
                <a:custGeom>
                  <a:avLst/>
                  <a:gdLst/>
                  <a:ahLst/>
                  <a:cxnLst>
                    <a:cxn ang="0">
                      <a:pos x="0" y="3"/>
                    </a:cxn>
                    <a:cxn ang="0">
                      <a:pos x="4" y="1"/>
                    </a:cxn>
                    <a:cxn ang="0">
                      <a:pos x="8" y="1"/>
                    </a:cxn>
                    <a:cxn ang="0">
                      <a:pos x="12" y="1"/>
                    </a:cxn>
                    <a:cxn ang="0">
                      <a:pos x="16" y="0"/>
                    </a:cxn>
                    <a:cxn ang="0">
                      <a:pos x="20" y="0"/>
                    </a:cxn>
                    <a:cxn ang="0">
                      <a:pos x="25" y="1"/>
                    </a:cxn>
                    <a:cxn ang="0">
                      <a:pos x="29" y="1"/>
                    </a:cxn>
                    <a:cxn ang="0">
                      <a:pos x="33" y="1"/>
                    </a:cxn>
                    <a:cxn ang="0">
                      <a:pos x="36" y="3"/>
                    </a:cxn>
                    <a:cxn ang="0">
                      <a:pos x="40" y="3"/>
                    </a:cxn>
                    <a:cxn ang="0">
                      <a:pos x="44" y="4"/>
                    </a:cxn>
                    <a:cxn ang="0">
                      <a:pos x="49" y="5"/>
                    </a:cxn>
                    <a:cxn ang="0">
                      <a:pos x="53" y="7"/>
                    </a:cxn>
                    <a:cxn ang="0">
                      <a:pos x="57" y="9"/>
                    </a:cxn>
                    <a:cxn ang="0">
                      <a:pos x="61" y="11"/>
                    </a:cxn>
                    <a:cxn ang="0">
                      <a:pos x="64" y="13"/>
                    </a:cxn>
                    <a:cxn ang="0">
                      <a:pos x="67" y="15"/>
                    </a:cxn>
                    <a:cxn ang="0">
                      <a:pos x="71" y="17"/>
                    </a:cxn>
                    <a:cxn ang="0">
                      <a:pos x="74" y="20"/>
                    </a:cxn>
                    <a:cxn ang="0">
                      <a:pos x="78" y="22"/>
                    </a:cxn>
                    <a:cxn ang="0">
                      <a:pos x="81" y="25"/>
                    </a:cxn>
                    <a:cxn ang="0">
                      <a:pos x="85" y="29"/>
                    </a:cxn>
                    <a:cxn ang="0">
                      <a:pos x="89" y="32"/>
                    </a:cxn>
                    <a:cxn ang="0">
                      <a:pos x="92" y="35"/>
                    </a:cxn>
                    <a:cxn ang="0">
                      <a:pos x="96" y="39"/>
                    </a:cxn>
                    <a:cxn ang="0">
                      <a:pos x="97" y="41"/>
                    </a:cxn>
                    <a:cxn ang="0">
                      <a:pos x="100" y="45"/>
                    </a:cxn>
                    <a:cxn ang="0">
                      <a:pos x="104" y="49"/>
                    </a:cxn>
                    <a:cxn ang="0">
                      <a:pos x="106" y="52"/>
                    </a:cxn>
                    <a:cxn ang="0">
                      <a:pos x="109" y="56"/>
                    </a:cxn>
                    <a:cxn ang="0">
                      <a:pos x="112" y="60"/>
                    </a:cxn>
                    <a:cxn ang="0">
                      <a:pos x="113" y="66"/>
                    </a:cxn>
                    <a:cxn ang="0">
                      <a:pos x="116" y="69"/>
                    </a:cxn>
                    <a:cxn ang="0">
                      <a:pos x="117" y="72"/>
                    </a:cxn>
                    <a:cxn ang="0">
                      <a:pos x="118" y="76"/>
                    </a:cxn>
                    <a:cxn ang="0">
                      <a:pos x="119" y="80"/>
                    </a:cxn>
                    <a:cxn ang="0">
                      <a:pos x="121" y="83"/>
                    </a:cxn>
                    <a:cxn ang="0">
                      <a:pos x="122" y="86"/>
                    </a:cxn>
                    <a:cxn ang="0">
                      <a:pos x="123" y="90"/>
                    </a:cxn>
                    <a:cxn ang="0">
                      <a:pos x="123" y="93"/>
                    </a:cxn>
                    <a:cxn ang="0">
                      <a:pos x="125" y="97"/>
                    </a:cxn>
                    <a:cxn ang="0">
                      <a:pos x="126" y="100"/>
                    </a:cxn>
                    <a:cxn ang="0">
                      <a:pos x="126" y="102"/>
                    </a:cxn>
                    <a:cxn ang="0">
                      <a:pos x="126" y="105"/>
                    </a:cxn>
                    <a:cxn ang="0">
                      <a:pos x="126" y="109"/>
                    </a:cxn>
                    <a:cxn ang="0">
                      <a:pos x="126" y="113"/>
                    </a:cxn>
                    <a:cxn ang="0">
                      <a:pos x="126" y="115"/>
                    </a:cxn>
                    <a:cxn ang="0">
                      <a:pos x="126" y="119"/>
                    </a:cxn>
                    <a:cxn ang="0">
                      <a:pos x="126" y="122"/>
                    </a:cxn>
                    <a:cxn ang="0">
                      <a:pos x="126" y="124"/>
                    </a:cxn>
                    <a:cxn ang="0">
                      <a:pos x="126" y="127"/>
                    </a:cxn>
                    <a:cxn ang="0">
                      <a:pos x="123" y="132"/>
                    </a:cxn>
                    <a:cxn ang="0">
                      <a:pos x="122" y="139"/>
                    </a:cxn>
                    <a:cxn ang="0">
                      <a:pos x="119" y="144"/>
                    </a:cxn>
                    <a:cxn ang="0">
                      <a:pos x="117" y="149"/>
                    </a:cxn>
                    <a:cxn ang="0">
                      <a:pos x="116" y="152"/>
                    </a:cxn>
                    <a:cxn ang="0">
                      <a:pos x="113" y="157"/>
                    </a:cxn>
                    <a:cxn ang="0">
                      <a:pos x="109" y="161"/>
                    </a:cxn>
                    <a:cxn ang="0">
                      <a:pos x="105" y="166"/>
                    </a:cxn>
                  </a:cxnLst>
                  <a:rect l="0" t="0" r="r" b="b"/>
                  <a:pathLst>
                    <a:path w="126" h="168">
                      <a:moveTo>
                        <a:pt x="0" y="3"/>
                      </a:moveTo>
                      <a:lnTo>
                        <a:pt x="0" y="3"/>
                      </a:lnTo>
                      <a:lnTo>
                        <a:pt x="2" y="3"/>
                      </a:lnTo>
                      <a:lnTo>
                        <a:pt x="4" y="1"/>
                      </a:lnTo>
                      <a:lnTo>
                        <a:pt x="6" y="1"/>
                      </a:lnTo>
                      <a:lnTo>
                        <a:pt x="8" y="1"/>
                      </a:lnTo>
                      <a:lnTo>
                        <a:pt x="10" y="1"/>
                      </a:lnTo>
                      <a:lnTo>
                        <a:pt x="12" y="1"/>
                      </a:lnTo>
                      <a:lnTo>
                        <a:pt x="13" y="0"/>
                      </a:lnTo>
                      <a:lnTo>
                        <a:pt x="16" y="0"/>
                      </a:lnTo>
                      <a:lnTo>
                        <a:pt x="19" y="0"/>
                      </a:lnTo>
                      <a:lnTo>
                        <a:pt x="20" y="0"/>
                      </a:lnTo>
                      <a:lnTo>
                        <a:pt x="23" y="0"/>
                      </a:lnTo>
                      <a:lnTo>
                        <a:pt x="25" y="1"/>
                      </a:lnTo>
                      <a:lnTo>
                        <a:pt x="27" y="1"/>
                      </a:lnTo>
                      <a:lnTo>
                        <a:pt x="29" y="1"/>
                      </a:lnTo>
                      <a:lnTo>
                        <a:pt x="30" y="1"/>
                      </a:lnTo>
                      <a:lnTo>
                        <a:pt x="33" y="1"/>
                      </a:lnTo>
                      <a:lnTo>
                        <a:pt x="33" y="1"/>
                      </a:lnTo>
                      <a:lnTo>
                        <a:pt x="36" y="3"/>
                      </a:lnTo>
                      <a:lnTo>
                        <a:pt x="37" y="3"/>
                      </a:lnTo>
                      <a:lnTo>
                        <a:pt x="40" y="3"/>
                      </a:lnTo>
                      <a:lnTo>
                        <a:pt x="42" y="4"/>
                      </a:lnTo>
                      <a:lnTo>
                        <a:pt x="44" y="4"/>
                      </a:lnTo>
                      <a:lnTo>
                        <a:pt x="46" y="5"/>
                      </a:lnTo>
                      <a:lnTo>
                        <a:pt x="49" y="5"/>
                      </a:lnTo>
                      <a:lnTo>
                        <a:pt x="50" y="7"/>
                      </a:lnTo>
                      <a:lnTo>
                        <a:pt x="53" y="7"/>
                      </a:lnTo>
                      <a:lnTo>
                        <a:pt x="54" y="8"/>
                      </a:lnTo>
                      <a:lnTo>
                        <a:pt x="57" y="9"/>
                      </a:lnTo>
                      <a:lnTo>
                        <a:pt x="58" y="11"/>
                      </a:lnTo>
                      <a:lnTo>
                        <a:pt x="61" y="11"/>
                      </a:lnTo>
                      <a:lnTo>
                        <a:pt x="63" y="12"/>
                      </a:lnTo>
                      <a:lnTo>
                        <a:pt x="64" y="13"/>
                      </a:lnTo>
                      <a:lnTo>
                        <a:pt x="67" y="15"/>
                      </a:lnTo>
                      <a:lnTo>
                        <a:pt x="67" y="15"/>
                      </a:lnTo>
                      <a:lnTo>
                        <a:pt x="68" y="16"/>
                      </a:lnTo>
                      <a:lnTo>
                        <a:pt x="71" y="17"/>
                      </a:lnTo>
                      <a:lnTo>
                        <a:pt x="72" y="18"/>
                      </a:lnTo>
                      <a:lnTo>
                        <a:pt x="74" y="20"/>
                      </a:lnTo>
                      <a:lnTo>
                        <a:pt x="76" y="21"/>
                      </a:lnTo>
                      <a:lnTo>
                        <a:pt x="78" y="22"/>
                      </a:lnTo>
                      <a:lnTo>
                        <a:pt x="80" y="24"/>
                      </a:lnTo>
                      <a:lnTo>
                        <a:pt x="81" y="25"/>
                      </a:lnTo>
                      <a:lnTo>
                        <a:pt x="84" y="28"/>
                      </a:lnTo>
                      <a:lnTo>
                        <a:pt x="85" y="29"/>
                      </a:lnTo>
                      <a:lnTo>
                        <a:pt x="87" y="30"/>
                      </a:lnTo>
                      <a:lnTo>
                        <a:pt x="89" y="32"/>
                      </a:lnTo>
                      <a:lnTo>
                        <a:pt x="91" y="34"/>
                      </a:lnTo>
                      <a:lnTo>
                        <a:pt x="92" y="35"/>
                      </a:lnTo>
                      <a:lnTo>
                        <a:pt x="93" y="37"/>
                      </a:lnTo>
                      <a:lnTo>
                        <a:pt x="96" y="39"/>
                      </a:lnTo>
                      <a:lnTo>
                        <a:pt x="96" y="39"/>
                      </a:lnTo>
                      <a:lnTo>
                        <a:pt x="97" y="41"/>
                      </a:lnTo>
                      <a:lnTo>
                        <a:pt x="99" y="42"/>
                      </a:lnTo>
                      <a:lnTo>
                        <a:pt x="100" y="45"/>
                      </a:lnTo>
                      <a:lnTo>
                        <a:pt x="102" y="46"/>
                      </a:lnTo>
                      <a:lnTo>
                        <a:pt x="104" y="49"/>
                      </a:lnTo>
                      <a:lnTo>
                        <a:pt x="105" y="50"/>
                      </a:lnTo>
                      <a:lnTo>
                        <a:pt x="106" y="52"/>
                      </a:lnTo>
                      <a:lnTo>
                        <a:pt x="108" y="54"/>
                      </a:lnTo>
                      <a:lnTo>
                        <a:pt x="109" y="56"/>
                      </a:lnTo>
                      <a:lnTo>
                        <a:pt x="110" y="59"/>
                      </a:lnTo>
                      <a:lnTo>
                        <a:pt x="112" y="60"/>
                      </a:lnTo>
                      <a:lnTo>
                        <a:pt x="112" y="63"/>
                      </a:lnTo>
                      <a:lnTo>
                        <a:pt x="113" y="66"/>
                      </a:lnTo>
                      <a:lnTo>
                        <a:pt x="114" y="67"/>
                      </a:lnTo>
                      <a:lnTo>
                        <a:pt x="116" y="69"/>
                      </a:lnTo>
                      <a:lnTo>
                        <a:pt x="117" y="72"/>
                      </a:lnTo>
                      <a:lnTo>
                        <a:pt x="117" y="72"/>
                      </a:lnTo>
                      <a:lnTo>
                        <a:pt x="117" y="73"/>
                      </a:lnTo>
                      <a:lnTo>
                        <a:pt x="118" y="76"/>
                      </a:lnTo>
                      <a:lnTo>
                        <a:pt x="119" y="77"/>
                      </a:lnTo>
                      <a:lnTo>
                        <a:pt x="119" y="80"/>
                      </a:lnTo>
                      <a:lnTo>
                        <a:pt x="121" y="81"/>
                      </a:lnTo>
                      <a:lnTo>
                        <a:pt x="121" y="83"/>
                      </a:lnTo>
                      <a:lnTo>
                        <a:pt x="122" y="85"/>
                      </a:lnTo>
                      <a:lnTo>
                        <a:pt x="122" y="86"/>
                      </a:lnTo>
                      <a:lnTo>
                        <a:pt x="122" y="88"/>
                      </a:lnTo>
                      <a:lnTo>
                        <a:pt x="123" y="90"/>
                      </a:lnTo>
                      <a:lnTo>
                        <a:pt x="123" y="92"/>
                      </a:lnTo>
                      <a:lnTo>
                        <a:pt x="123" y="93"/>
                      </a:lnTo>
                      <a:lnTo>
                        <a:pt x="125" y="96"/>
                      </a:lnTo>
                      <a:lnTo>
                        <a:pt x="125" y="97"/>
                      </a:lnTo>
                      <a:lnTo>
                        <a:pt x="125" y="98"/>
                      </a:lnTo>
                      <a:lnTo>
                        <a:pt x="126" y="100"/>
                      </a:lnTo>
                      <a:lnTo>
                        <a:pt x="126" y="100"/>
                      </a:lnTo>
                      <a:lnTo>
                        <a:pt x="126" y="102"/>
                      </a:lnTo>
                      <a:lnTo>
                        <a:pt x="126" y="103"/>
                      </a:lnTo>
                      <a:lnTo>
                        <a:pt x="126" y="105"/>
                      </a:lnTo>
                      <a:lnTo>
                        <a:pt x="126" y="107"/>
                      </a:lnTo>
                      <a:lnTo>
                        <a:pt x="126" y="109"/>
                      </a:lnTo>
                      <a:lnTo>
                        <a:pt x="126" y="110"/>
                      </a:lnTo>
                      <a:lnTo>
                        <a:pt x="126" y="113"/>
                      </a:lnTo>
                      <a:lnTo>
                        <a:pt x="126" y="114"/>
                      </a:lnTo>
                      <a:lnTo>
                        <a:pt x="126" y="115"/>
                      </a:lnTo>
                      <a:lnTo>
                        <a:pt x="126" y="117"/>
                      </a:lnTo>
                      <a:lnTo>
                        <a:pt x="126" y="119"/>
                      </a:lnTo>
                      <a:lnTo>
                        <a:pt x="126" y="120"/>
                      </a:lnTo>
                      <a:lnTo>
                        <a:pt x="126" y="122"/>
                      </a:lnTo>
                      <a:lnTo>
                        <a:pt x="126" y="123"/>
                      </a:lnTo>
                      <a:lnTo>
                        <a:pt x="126" y="124"/>
                      </a:lnTo>
                      <a:lnTo>
                        <a:pt x="126" y="127"/>
                      </a:lnTo>
                      <a:lnTo>
                        <a:pt x="126" y="127"/>
                      </a:lnTo>
                      <a:lnTo>
                        <a:pt x="125" y="130"/>
                      </a:lnTo>
                      <a:lnTo>
                        <a:pt x="123" y="132"/>
                      </a:lnTo>
                      <a:lnTo>
                        <a:pt x="123" y="136"/>
                      </a:lnTo>
                      <a:lnTo>
                        <a:pt x="122" y="139"/>
                      </a:lnTo>
                      <a:lnTo>
                        <a:pt x="121" y="141"/>
                      </a:lnTo>
                      <a:lnTo>
                        <a:pt x="119" y="144"/>
                      </a:lnTo>
                      <a:lnTo>
                        <a:pt x="118" y="147"/>
                      </a:lnTo>
                      <a:lnTo>
                        <a:pt x="117" y="149"/>
                      </a:lnTo>
                      <a:lnTo>
                        <a:pt x="117" y="149"/>
                      </a:lnTo>
                      <a:lnTo>
                        <a:pt x="116" y="152"/>
                      </a:lnTo>
                      <a:lnTo>
                        <a:pt x="114" y="154"/>
                      </a:lnTo>
                      <a:lnTo>
                        <a:pt x="113" y="157"/>
                      </a:lnTo>
                      <a:lnTo>
                        <a:pt x="112" y="160"/>
                      </a:lnTo>
                      <a:lnTo>
                        <a:pt x="109" y="161"/>
                      </a:lnTo>
                      <a:lnTo>
                        <a:pt x="108" y="164"/>
                      </a:lnTo>
                      <a:lnTo>
                        <a:pt x="105" y="166"/>
                      </a:lnTo>
                      <a:lnTo>
                        <a:pt x="104" y="168"/>
                      </a:lnTo>
                    </a:path>
                  </a:pathLst>
                </a:custGeom>
                <a:noFill/>
                <a:ln w="1588">
                  <a:solidFill>
                    <a:srgbClr val="404040"/>
                  </a:solidFill>
                  <a:prstDash val="solid"/>
                  <a:round/>
                  <a:headEnd/>
                  <a:tailEnd/>
                </a:ln>
              </p:spPr>
              <p:txBody>
                <a:bodyPr/>
                <a:lstStyle/>
                <a:p>
                  <a:endParaRPr lang="pl-PL">
                    <a:latin typeface="+mn-lt"/>
                  </a:endParaRPr>
                </a:p>
              </p:txBody>
            </p:sp>
            <p:sp>
              <p:nvSpPr>
                <p:cNvPr id="136635" name="Freeform 443"/>
                <p:cNvSpPr>
                  <a:spLocks/>
                </p:cNvSpPr>
                <p:nvPr/>
              </p:nvSpPr>
              <p:spPr bwMode="auto">
                <a:xfrm>
                  <a:off x="4641" y="1701"/>
                  <a:ext cx="125" cy="167"/>
                </a:xfrm>
                <a:custGeom>
                  <a:avLst/>
                  <a:gdLst/>
                  <a:ahLst/>
                  <a:cxnLst>
                    <a:cxn ang="0">
                      <a:pos x="0" y="3"/>
                    </a:cxn>
                    <a:cxn ang="0">
                      <a:pos x="4" y="3"/>
                    </a:cxn>
                    <a:cxn ang="0">
                      <a:pos x="8" y="2"/>
                    </a:cxn>
                    <a:cxn ang="0">
                      <a:pos x="12" y="2"/>
                    </a:cxn>
                    <a:cxn ang="0">
                      <a:pos x="16" y="0"/>
                    </a:cxn>
                    <a:cxn ang="0">
                      <a:pos x="20" y="0"/>
                    </a:cxn>
                    <a:cxn ang="0">
                      <a:pos x="24" y="0"/>
                    </a:cxn>
                    <a:cxn ang="0">
                      <a:pos x="28" y="2"/>
                    </a:cxn>
                    <a:cxn ang="0">
                      <a:pos x="33" y="3"/>
                    </a:cxn>
                    <a:cxn ang="0">
                      <a:pos x="34" y="3"/>
                    </a:cxn>
                    <a:cxn ang="0">
                      <a:pos x="38" y="3"/>
                    </a:cxn>
                    <a:cxn ang="0">
                      <a:pos x="43" y="4"/>
                    </a:cxn>
                    <a:cxn ang="0">
                      <a:pos x="47" y="6"/>
                    </a:cxn>
                    <a:cxn ang="0">
                      <a:pos x="51" y="8"/>
                    </a:cxn>
                    <a:cxn ang="0">
                      <a:pos x="55" y="10"/>
                    </a:cxn>
                    <a:cxn ang="0">
                      <a:pos x="59" y="11"/>
                    </a:cxn>
                    <a:cxn ang="0">
                      <a:pos x="63" y="14"/>
                    </a:cxn>
                    <a:cxn ang="0">
                      <a:pos x="64" y="15"/>
                    </a:cxn>
                    <a:cxn ang="0">
                      <a:pos x="68" y="17"/>
                    </a:cxn>
                    <a:cxn ang="0">
                      <a:pos x="72" y="20"/>
                    </a:cxn>
                    <a:cxn ang="0">
                      <a:pos x="76" y="23"/>
                    </a:cxn>
                    <a:cxn ang="0">
                      <a:pos x="80" y="25"/>
                    </a:cxn>
                    <a:cxn ang="0">
                      <a:pos x="84" y="28"/>
                    </a:cxn>
                    <a:cxn ang="0">
                      <a:pos x="88" y="32"/>
                    </a:cxn>
                    <a:cxn ang="0">
                      <a:pos x="91" y="34"/>
                    </a:cxn>
                    <a:cxn ang="0">
                      <a:pos x="94" y="38"/>
                    </a:cxn>
                    <a:cxn ang="0">
                      <a:pos x="96" y="41"/>
                    </a:cxn>
                    <a:cxn ang="0">
                      <a:pos x="98" y="44"/>
                    </a:cxn>
                    <a:cxn ang="0">
                      <a:pos x="102" y="48"/>
                    </a:cxn>
                    <a:cxn ang="0">
                      <a:pos x="105" y="51"/>
                    </a:cxn>
                    <a:cxn ang="0">
                      <a:pos x="108" y="57"/>
                    </a:cxn>
                    <a:cxn ang="0">
                      <a:pos x="110" y="61"/>
                    </a:cxn>
                    <a:cxn ang="0">
                      <a:pos x="111" y="65"/>
                    </a:cxn>
                    <a:cxn ang="0">
                      <a:pos x="114" y="70"/>
                    </a:cxn>
                    <a:cxn ang="0">
                      <a:pos x="115" y="72"/>
                    </a:cxn>
                    <a:cxn ang="0">
                      <a:pos x="117" y="75"/>
                    </a:cxn>
                    <a:cxn ang="0">
                      <a:pos x="118" y="79"/>
                    </a:cxn>
                    <a:cxn ang="0">
                      <a:pos x="119" y="82"/>
                    </a:cxn>
                    <a:cxn ang="0">
                      <a:pos x="121" y="85"/>
                    </a:cxn>
                    <a:cxn ang="0">
                      <a:pos x="122" y="89"/>
                    </a:cxn>
                    <a:cxn ang="0">
                      <a:pos x="122" y="92"/>
                    </a:cxn>
                    <a:cxn ang="0">
                      <a:pos x="123" y="96"/>
                    </a:cxn>
                    <a:cxn ang="0">
                      <a:pos x="123" y="100"/>
                    </a:cxn>
                    <a:cxn ang="0">
                      <a:pos x="125" y="101"/>
                    </a:cxn>
                    <a:cxn ang="0">
                      <a:pos x="125" y="105"/>
                    </a:cxn>
                    <a:cxn ang="0">
                      <a:pos x="125" y="108"/>
                    </a:cxn>
                    <a:cxn ang="0">
                      <a:pos x="125" y="112"/>
                    </a:cxn>
                    <a:cxn ang="0">
                      <a:pos x="125" y="114"/>
                    </a:cxn>
                    <a:cxn ang="0">
                      <a:pos x="125" y="118"/>
                    </a:cxn>
                    <a:cxn ang="0">
                      <a:pos x="125" y="121"/>
                    </a:cxn>
                    <a:cxn ang="0">
                      <a:pos x="125" y="123"/>
                    </a:cxn>
                    <a:cxn ang="0">
                      <a:pos x="123" y="125"/>
                    </a:cxn>
                    <a:cxn ang="0">
                      <a:pos x="122" y="131"/>
                    </a:cxn>
                    <a:cxn ang="0">
                      <a:pos x="121" y="138"/>
                    </a:cxn>
                    <a:cxn ang="0">
                      <a:pos x="118" y="143"/>
                    </a:cxn>
                    <a:cxn ang="0">
                      <a:pos x="115" y="148"/>
                    </a:cxn>
                    <a:cxn ang="0">
                      <a:pos x="114" y="151"/>
                    </a:cxn>
                    <a:cxn ang="0">
                      <a:pos x="111" y="156"/>
                    </a:cxn>
                    <a:cxn ang="0">
                      <a:pos x="108" y="160"/>
                    </a:cxn>
                    <a:cxn ang="0">
                      <a:pos x="104" y="164"/>
                    </a:cxn>
                  </a:cxnLst>
                  <a:rect l="0" t="0" r="r" b="b"/>
                  <a:pathLst>
                    <a:path w="125" h="167">
                      <a:moveTo>
                        <a:pt x="0" y="3"/>
                      </a:moveTo>
                      <a:lnTo>
                        <a:pt x="0" y="3"/>
                      </a:lnTo>
                      <a:lnTo>
                        <a:pt x="2" y="3"/>
                      </a:lnTo>
                      <a:lnTo>
                        <a:pt x="4" y="3"/>
                      </a:lnTo>
                      <a:lnTo>
                        <a:pt x="5" y="2"/>
                      </a:lnTo>
                      <a:lnTo>
                        <a:pt x="8" y="2"/>
                      </a:lnTo>
                      <a:lnTo>
                        <a:pt x="9" y="2"/>
                      </a:lnTo>
                      <a:lnTo>
                        <a:pt x="12" y="2"/>
                      </a:lnTo>
                      <a:lnTo>
                        <a:pt x="13" y="0"/>
                      </a:lnTo>
                      <a:lnTo>
                        <a:pt x="16" y="0"/>
                      </a:lnTo>
                      <a:lnTo>
                        <a:pt x="19" y="0"/>
                      </a:lnTo>
                      <a:lnTo>
                        <a:pt x="20" y="0"/>
                      </a:lnTo>
                      <a:lnTo>
                        <a:pt x="22" y="0"/>
                      </a:lnTo>
                      <a:lnTo>
                        <a:pt x="24" y="0"/>
                      </a:lnTo>
                      <a:lnTo>
                        <a:pt x="26" y="2"/>
                      </a:lnTo>
                      <a:lnTo>
                        <a:pt x="28" y="2"/>
                      </a:lnTo>
                      <a:lnTo>
                        <a:pt x="30" y="2"/>
                      </a:lnTo>
                      <a:lnTo>
                        <a:pt x="33" y="3"/>
                      </a:lnTo>
                      <a:lnTo>
                        <a:pt x="33" y="3"/>
                      </a:lnTo>
                      <a:lnTo>
                        <a:pt x="34" y="3"/>
                      </a:lnTo>
                      <a:lnTo>
                        <a:pt x="37" y="3"/>
                      </a:lnTo>
                      <a:lnTo>
                        <a:pt x="38" y="3"/>
                      </a:lnTo>
                      <a:lnTo>
                        <a:pt x="41" y="4"/>
                      </a:lnTo>
                      <a:lnTo>
                        <a:pt x="43" y="4"/>
                      </a:lnTo>
                      <a:lnTo>
                        <a:pt x="45" y="6"/>
                      </a:lnTo>
                      <a:lnTo>
                        <a:pt x="47" y="6"/>
                      </a:lnTo>
                      <a:lnTo>
                        <a:pt x="49" y="7"/>
                      </a:lnTo>
                      <a:lnTo>
                        <a:pt x="51" y="8"/>
                      </a:lnTo>
                      <a:lnTo>
                        <a:pt x="53" y="8"/>
                      </a:lnTo>
                      <a:lnTo>
                        <a:pt x="55" y="10"/>
                      </a:lnTo>
                      <a:lnTo>
                        <a:pt x="57" y="11"/>
                      </a:lnTo>
                      <a:lnTo>
                        <a:pt x="59" y="11"/>
                      </a:lnTo>
                      <a:lnTo>
                        <a:pt x="60" y="12"/>
                      </a:lnTo>
                      <a:lnTo>
                        <a:pt x="63" y="14"/>
                      </a:lnTo>
                      <a:lnTo>
                        <a:pt x="64" y="15"/>
                      </a:lnTo>
                      <a:lnTo>
                        <a:pt x="64" y="15"/>
                      </a:lnTo>
                      <a:lnTo>
                        <a:pt x="67" y="16"/>
                      </a:lnTo>
                      <a:lnTo>
                        <a:pt x="68" y="17"/>
                      </a:lnTo>
                      <a:lnTo>
                        <a:pt x="71" y="19"/>
                      </a:lnTo>
                      <a:lnTo>
                        <a:pt x="72" y="20"/>
                      </a:lnTo>
                      <a:lnTo>
                        <a:pt x="75" y="21"/>
                      </a:lnTo>
                      <a:lnTo>
                        <a:pt x="76" y="23"/>
                      </a:lnTo>
                      <a:lnTo>
                        <a:pt x="79" y="24"/>
                      </a:lnTo>
                      <a:lnTo>
                        <a:pt x="80" y="25"/>
                      </a:lnTo>
                      <a:lnTo>
                        <a:pt x="83" y="27"/>
                      </a:lnTo>
                      <a:lnTo>
                        <a:pt x="84" y="28"/>
                      </a:lnTo>
                      <a:lnTo>
                        <a:pt x="85" y="29"/>
                      </a:lnTo>
                      <a:lnTo>
                        <a:pt x="88" y="32"/>
                      </a:lnTo>
                      <a:lnTo>
                        <a:pt x="89" y="33"/>
                      </a:lnTo>
                      <a:lnTo>
                        <a:pt x="91" y="34"/>
                      </a:lnTo>
                      <a:lnTo>
                        <a:pt x="92" y="37"/>
                      </a:lnTo>
                      <a:lnTo>
                        <a:pt x="94" y="38"/>
                      </a:lnTo>
                      <a:lnTo>
                        <a:pt x="94" y="38"/>
                      </a:lnTo>
                      <a:lnTo>
                        <a:pt x="96" y="41"/>
                      </a:lnTo>
                      <a:lnTo>
                        <a:pt x="97" y="42"/>
                      </a:lnTo>
                      <a:lnTo>
                        <a:pt x="98" y="44"/>
                      </a:lnTo>
                      <a:lnTo>
                        <a:pt x="100" y="46"/>
                      </a:lnTo>
                      <a:lnTo>
                        <a:pt x="102" y="48"/>
                      </a:lnTo>
                      <a:lnTo>
                        <a:pt x="104" y="50"/>
                      </a:lnTo>
                      <a:lnTo>
                        <a:pt x="105" y="51"/>
                      </a:lnTo>
                      <a:lnTo>
                        <a:pt x="106" y="54"/>
                      </a:lnTo>
                      <a:lnTo>
                        <a:pt x="108" y="57"/>
                      </a:lnTo>
                      <a:lnTo>
                        <a:pt x="109" y="58"/>
                      </a:lnTo>
                      <a:lnTo>
                        <a:pt x="110" y="61"/>
                      </a:lnTo>
                      <a:lnTo>
                        <a:pt x="110" y="63"/>
                      </a:lnTo>
                      <a:lnTo>
                        <a:pt x="111" y="65"/>
                      </a:lnTo>
                      <a:lnTo>
                        <a:pt x="113" y="67"/>
                      </a:lnTo>
                      <a:lnTo>
                        <a:pt x="114" y="70"/>
                      </a:lnTo>
                      <a:lnTo>
                        <a:pt x="115" y="72"/>
                      </a:lnTo>
                      <a:lnTo>
                        <a:pt x="115" y="72"/>
                      </a:lnTo>
                      <a:lnTo>
                        <a:pt x="115" y="74"/>
                      </a:lnTo>
                      <a:lnTo>
                        <a:pt x="117" y="75"/>
                      </a:lnTo>
                      <a:lnTo>
                        <a:pt x="117" y="76"/>
                      </a:lnTo>
                      <a:lnTo>
                        <a:pt x="118" y="79"/>
                      </a:lnTo>
                      <a:lnTo>
                        <a:pt x="119" y="80"/>
                      </a:lnTo>
                      <a:lnTo>
                        <a:pt x="119" y="82"/>
                      </a:lnTo>
                      <a:lnTo>
                        <a:pt x="119" y="84"/>
                      </a:lnTo>
                      <a:lnTo>
                        <a:pt x="121" y="85"/>
                      </a:lnTo>
                      <a:lnTo>
                        <a:pt x="121" y="87"/>
                      </a:lnTo>
                      <a:lnTo>
                        <a:pt x="122" y="89"/>
                      </a:lnTo>
                      <a:lnTo>
                        <a:pt x="122" y="91"/>
                      </a:lnTo>
                      <a:lnTo>
                        <a:pt x="122" y="92"/>
                      </a:lnTo>
                      <a:lnTo>
                        <a:pt x="123" y="95"/>
                      </a:lnTo>
                      <a:lnTo>
                        <a:pt x="123" y="96"/>
                      </a:lnTo>
                      <a:lnTo>
                        <a:pt x="123" y="99"/>
                      </a:lnTo>
                      <a:lnTo>
                        <a:pt x="123" y="100"/>
                      </a:lnTo>
                      <a:lnTo>
                        <a:pt x="123" y="100"/>
                      </a:lnTo>
                      <a:lnTo>
                        <a:pt x="125" y="101"/>
                      </a:lnTo>
                      <a:lnTo>
                        <a:pt x="125" y="102"/>
                      </a:lnTo>
                      <a:lnTo>
                        <a:pt x="125" y="105"/>
                      </a:lnTo>
                      <a:lnTo>
                        <a:pt x="125" y="106"/>
                      </a:lnTo>
                      <a:lnTo>
                        <a:pt x="125" y="108"/>
                      </a:lnTo>
                      <a:lnTo>
                        <a:pt x="125" y="110"/>
                      </a:lnTo>
                      <a:lnTo>
                        <a:pt x="125" y="112"/>
                      </a:lnTo>
                      <a:lnTo>
                        <a:pt x="125" y="113"/>
                      </a:lnTo>
                      <a:lnTo>
                        <a:pt x="125" y="114"/>
                      </a:lnTo>
                      <a:lnTo>
                        <a:pt x="125" y="116"/>
                      </a:lnTo>
                      <a:lnTo>
                        <a:pt x="125" y="118"/>
                      </a:lnTo>
                      <a:lnTo>
                        <a:pt x="125" y="119"/>
                      </a:lnTo>
                      <a:lnTo>
                        <a:pt x="125" y="121"/>
                      </a:lnTo>
                      <a:lnTo>
                        <a:pt x="125" y="122"/>
                      </a:lnTo>
                      <a:lnTo>
                        <a:pt x="125" y="123"/>
                      </a:lnTo>
                      <a:lnTo>
                        <a:pt x="123" y="125"/>
                      </a:lnTo>
                      <a:lnTo>
                        <a:pt x="123" y="125"/>
                      </a:lnTo>
                      <a:lnTo>
                        <a:pt x="123" y="129"/>
                      </a:lnTo>
                      <a:lnTo>
                        <a:pt x="122" y="131"/>
                      </a:lnTo>
                      <a:lnTo>
                        <a:pt x="122" y="135"/>
                      </a:lnTo>
                      <a:lnTo>
                        <a:pt x="121" y="138"/>
                      </a:lnTo>
                      <a:lnTo>
                        <a:pt x="119" y="140"/>
                      </a:lnTo>
                      <a:lnTo>
                        <a:pt x="118" y="143"/>
                      </a:lnTo>
                      <a:lnTo>
                        <a:pt x="117" y="146"/>
                      </a:lnTo>
                      <a:lnTo>
                        <a:pt x="115" y="148"/>
                      </a:lnTo>
                      <a:lnTo>
                        <a:pt x="115" y="148"/>
                      </a:lnTo>
                      <a:lnTo>
                        <a:pt x="114" y="151"/>
                      </a:lnTo>
                      <a:lnTo>
                        <a:pt x="113" y="153"/>
                      </a:lnTo>
                      <a:lnTo>
                        <a:pt x="111" y="156"/>
                      </a:lnTo>
                      <a:lnTo>
                        <a:pt x="110" y="157"/>
                      </a:lnTo>
                      <a:lnTo>
                        <a:pt x="108" y="160"/>
                      </a:lnTo>
                      <a:lnTo>
                        <a:pt x="106" y="163"/>
                      </a:lnTo>
                      <a:lnTo>
                        <a:pt x="104" y="164"/>
                      </a:lnTo>
                      <a:lnTo>
                        <a:pt x="102" y="167"/>
                      </a:lnTo>
                    </a:path>
                  </a:pathLst>
                </a:custGeom>
                <a:noFill/>
                <a:ln w="1588">
                  <a:solidFill>
                    <a:srgbClr val="404040"/>
                  </a:solidFill>
                  <a:prstDash val="solid"/>
                  <a:round/>
                  <a:headEnd/>
                  <a:tailEnd/>
                </a:ln>
              </p:spPr>
              <p:txBody>
                <a:bodyPr/>
                <a:lstStyle/>
                <a:p>
                  <a:endParaRPr lang="pl-PL">
                    <a:latin typeface="+mn-lt"/>
                  </a:endParaRPr>
                </a:p>
              </p:txBody>
            </p:sp>
            <p:sp>
              <p:nvSpPr>
                <p:cNvPr id="136636" name="Freeform 444"/>
                <p:cNvSpPr>
                  <a:spLocks/>
                </p:cNvSpPr>
                <p:nvPr/>
              </p:nvSpPr>
              <p:spPr bwMode="auto">
                <a:xfrm>
                  <a:off x="4637" y="1704"/>
                  <a:ext cx="126" cy="165"/>
                </a:xfrm>
                <a:custGeom>
                  <a:avLst/>
                  <a:gdLst/>
                  <a:ahLst/>
                  <a:cxnLst>
                    <a:cxn ang="0">
                      <a:pos x="0" y="3"/>
                    </a:cxn>
                    <a:cxn ang="0">
                      <a:pos x="4" y="1"/>
                    </a:cxn>
                    <a:cxn ang="0">
                      <a:pos x="8" y="0"/>
                    </a:cxn>
                    <a:cxn ang="0">
                      <a:pos x="12" y="0"/>
                    </a:cxn>
                    <a:cxn ang="0">
                      <a:pos x="17" y="0"/>
                    </a:cxn>
                    <a:cxn ang="0">
                      <a:pos x="21" y="0"/>
                    </a:cxn>
                    <a:cxn ang="0">
                      <a:pos x="25" y="0"/>
                    </a:cxn>
                    <a:cxn ang="0">
                      <a:pos x="29" y="0"/>
                    </a:cxn>
                    <a:cxn ang="0">
                      <a:pos x="34" y="1"/>
                    </a:cxn>
                    <a:cxn ang="0">
                      <a:pos x="36" y="1"/>
                    </a:cxn>
                    <a:cxn ang="0">
                      <a:pos x="40" y="3"/>
                    </a:cxn>
                    <a:cxn ang="0">
                      <a:pos x="43" y="4"/>
                    </a:cxn>
                    <a:cxn ang="0">
                      <a:pos x="47" y="5"/>
                    </a:cxn>
                    <a:cxn ang="0">
                      <a:pos x="53" y="8"/>
                    </a:cxn>
                    <a:cxn ang="0">
                      <a:pos x="57" y="9"/>
                    </a:cxn>
                    <a:cxn ang="0">
                      <a:pos x="61" y="11"/>
                    </a:cxn>
                    <a:cxn ang="0">
                      <a:pos x="64" y="13"/>
                    </a:cxn>
                    <a:cxn ang="0">
                      <a:pos x="66" y="14"/>
                    </a:cxn>
                    <a:cxn ang="0">
                      <a:pos x="70" y="17"/>
                    </a:cxn>
                    <a:cxn ang="0">
                      <a:pos x="74" y="20"/>
                    </a:cxn>
                    <a:cxn ang="0">
                      <a:pos x="78" y="22"/>
                    </a:cxn>
                    <a:cxn ang="0">
                      <a:pos x="81" y="25"/>
                    </a:cxn>
                    <a:cxn ang="0">
                      <a:pos x="85" y="28"/>
                    </a:cxn>
                    <a:cxn ang="0">
                      <a:pos x="88" y="31"/>
                    </a:cxn>
                    <a:cxn ang="0">
                      <a:pos x="92" y="34"/>
                    </a:cxn>
                    <a:cxn ang="0">
                      <a:pos x="96" y="38"/>
                    </a:cxn>
                    <a:cxn ang="0">
                      <a:pos x="97" y="41"/>
                    </a:cxn>
                    <a:cxn ang="0">
                      <a:pos x="100" y="43"/>
                    </a:cxn>
                    <a:cxn ang="0">
                      <a:pos x="104" y="47"/>
                    </a:cxn>
                    <a:cxn ang="0">
                      <a:pos x="106" y="51"/>
                    </a:cxn>
                    <a:cxn ang="0">
                      <a:pos x="109" y="55"/>
                    </a:cxn>
                    <a:cxn ang="0">
                      <a:pos x="112" y="59"/>
                    </a:cxn>
                    <a:cxn ang="0">
                      <a:pos x="113" y="64"/>
                    </a:cxn>
                    <a:cxn ang="0">
                      <a:pos x="115" y="68"/>
                    </a:cxn>
                    <a:cxn ang="0">
                      <a:pos x="117" y="71"/>
                    </a:cxn>
                    <a:cxn ang="0">
                      <a:pos x="118" y="75"/>
                    </a:cxn>
                    <a:cxn ang="0">
                      <a:pos x="119" y="77"/>
                    </a:cxn>
                    <a:cxn ang="0">
                      <a:pos x="121" y="81"/>
                    </a:cxn>
                    <a:cxn ang="0">
                      <a:pos x="122" y="85"/>
                    </a:cxn>
                    <a:cxn ang="0">
                      <a:pos x="122" y="89"/>
                    </a:cxn>
                    <a:cxn ang="0">
                      <a:pos x="123" y="92"/>
                    </a:cxn>
                    <a:cxn ang="0">
                      <a:pos x="123" y="96"/>
                    </a:cxn>
                    <a:cxn ang="0">
                      <a:pos x="125" y="98"/>
                    </a:cxn>
                    <a:cxn ang="0">
                      <a:pos x="125" y="101"/>
                    </a:cxn>
                    <a:cxn ang="0">
                      <a:pos x="125" y="103"/>
                    </a:cxn>
                    <a:cxn ang="0">
                      <a:pos x="126" y="107"/>
                    </a:cxn>
                    <a:cxn ang="0">
                      <a:pos x="126" y="111"/>
                    </a:cxn>
                    <a:cxn ang="0">
                      <a:pos x="126" y="114"/>
                    </a:cxn>
                    <a:cxn ang="0">
                      <a:pos x="126" y="118"/>
                    </a:cxn>
                    <a:cxn ang="0">
                      <a:pos x="125" y="120"/>
                    </a:cxn>
                    <a:cxn ang="0">
                      <a:pos x="125" y="123"/>
                    </a:cxn>
                    <a:cxn ang="0">
                      <a:pos x="125" y="124"/>
                    </a:cxn>
                    <a:cxn ang="0">
                      <a:pos x="123" y="131"/>
                    </a:cxn>
                    <a:cxn ang="0">
                      <a:pos x="122" y="137"/>
                    </a:cxn>
                    <a:cxn ang="0">
                      <a:pos x="119" y="143"/>
                    </a:cxn>
                    <a:cxn ang="0">
                      <a:pos x="117" y="148"/>
                    </a:cxn>
                    <a:cxn ang="0">
                      <a:pos x="115" y="150"/>
                    </a:cxn>
                    <a:cxn ang="0">
                      <a:pos x="113" y="156"/>
                    </a:cxn>
                    <a:cxn ang="0">
                      <a:pos x="109" y="160"/>
                    </a:cxn>
                    <a:cxn ang="0">
                      <a:pos x="105" y="164"/>
                    </a:cxn>
                  </a:cxnLst>
                  <a:rect l="0" t="0" r="r" b="b"/>
                  <a:pathLst>
                    <a:path w="126" h="165">
                      <a:moveTo>
                        <a:pt x="0" y="3"/>
                      </a:moveTo>
                      <a:lnTo>
                        <a:pt x="0" y="3"/>
                      </a:lnTo>
                      <a:lnTo>
                        <a:pt x="3" y="1"/>
                      </a:lnTo>
                      <a:lnTo>
                        <a:pt x="4" y="1"/>
                      </a:lnTo>
                      <a:lnTo>
                        <a:pt x="7" y="1"/>
                      </a:lnTo>
                      <a:lnTo>
                        <a:pt x="8" y="0"/>
                      </a:lnTo>
                      <a:lnTo>
                        <a:pt x="11" y="0"/>
                      </a:lnTo>
                      <a:lnTo>
                        <a:pt x="12" y="0"/>
                      </a:lnTo>
                      <a:lnTo>
                        <a:pt x="15" y="0"/>
                      </a:lnTo>
                      <a:lnTo>
                        <a:pt x="17" y="0"/>
                      </a:lnTo>
                      <a:lnTo>
                        <a:pt x="19" y="0"/>
                      </a:lnTo>
                      <a:lnTo>
                        <a:pt x="21" y="0"/>
                      </a:lnTo>
                      <a:lnTo>
                        <a:pt x="23" y="0"/>
                      </a:lnTo>
                      <a:lnTo>
                        <a:pt x="25" y="0"/>
                      </a:lnTo>
                      <a:lnTo>
                        <a:pt x="28" y="0"/>
                      </a:lnTo>
                      <a:lnTo>
                        <a:pt x="29" y="0"/>
                      </a:lnTo>
                      <a:lnTo>
                        <a:pt x="32" y="1"/>
                      </a:lnTo>
                      <a:lnTo>
                        <a:pt x="34" y="1"/>
                      </a:lnTo>
                      <a:lnTo>
                        <a:pt x="34" y="1"/>
                      </a:lnTo>
                      <a:lnTo>
                        <a:pt x="36" y="1"/>
                      </a:lnTo>
                      <a:lnTo>
                        <a:pt x="38" y="3"/>
                      </a:lnTo>
                      <a:lnTo>
                        <a:pt x="40" y="3"/>
                      </a:lnTo>
                      <a:lnTo>
                        <a:pt x="42" y="4"/>
                      </a:lnTo>
                      <a:lnTo>
                        <a:pt x="43" y="4"/>
                      </a:lnTo>
                      <a:lnTo>
                        <a:pt x="46" y="5"/>
                      </a:lnTo>
                      <a:lnTo>
                        <a:pt x="47" y="5"/>
                      </a:lnTo>
                      <a:lnTo>
                        <a:pt x="50" y="7"/>
                      </a:lnTo>
                      <a:lnTo>
                        <a:pt x="53" y="8"/>
                      </a:lnTo>
                      <a:lnTo>
                        <a:pt x="54" y="8"/>
                      </a:lnTo>
                      <a:lnTo>
                        <a:pt x="57" y="9"/>
                      </a:lnTo>
                      <a:lnTo>
                        <a:pt x="58" y="11"/>
                      </a:lnTo>
                      <a:lnTo>
                        <a:pt x="61" y="11"/>
                      </a:lnTo>
                      <a:lnTo>
                        <a:pt x="62" y="12"/>
                      </a:lnTo>
                      <a:lnTo>
                        <a:pt x="64" y="13"/>
                      </a:lnTo>
                      <a:lnTo>
                        <a:pt x="66" y="14"/>
                      </a:lnTo>
                      <a:lnTo>
                        <a:pt x="66" y="14"/>
                      </a:lnTo>
                      <a:lnTo>
                        <a:pt x="68" y="16"/>
                      </a:lnTo>
                      <a:lnTo>
                        <a:pt x="70" y="17"/>
                      </a:lnTo>
                      <a:lnTo>
                        <a:pt x="72" y="18"/>
                      </a:lnTo>
                      <a:lnTo>
                        <a:pt x="74" y="20"/>
                      </a:lnTo>
                      <a:lnTo>
                        <a:pt x="76" y="21"/>
                      </a:lnTo>
                      <a:lnTo>
                        <a:pt x="78" y="22"/>
                      </a:lnTo>
                      <a:lnTo>
                        <a:pt x="80" y="24"/>
                      </a:lnTo>
                      <a:lnTo>
                        <a:pt x="81" y="25"/>
                      </a:lnTo>
                      <a:lnTo>
                        <a:pt x="83" y="26"/>
                      </a:lnTo>
                      <a:lnTo>
                        <a:pt x="85" y="28"/>
                      </a:lnTo>
                      <a:lnTo>
                        <a:pt x="87" y="30"/>
                      </a:lnTo>
                      <a:lnTo>
                        <a:pt x="88" y="31"/>
                      </a:lnTo>
                      <a:lnTo>
                        <a:pt x="91" y="33"/>
                      </a:lnTo>
                      <a:lnTo>
                        <a:pt x="92" y="34"/>
                      </a:lnTo>
                      <a:lnTo>
                        <a:pt x="93" y="37"/>
                      </a:lnTo>
                      <a:lnTo>
                        <a:pt x="96" y="38"/>
                      </a:lnTo>
                      <a:lnTo>
                        <a:pt x="96" y="38"/>
                      </a:lnTo>
                      <a:lnTo>
                        <a:pt x="97" y="41"/>
                      </a:lnTo>
                      <a:lnTo>
                        <a:pt x="98" y="42"/>
                      </a:lnTo>
                      <a:lnTo>
                        <a:pt x="100" y="43"/>
                      </a:lnTo>
                      <a:lnTo>
                        <a:pt x="101" y="46"/>
                      </a:lnTo>
                      <a:lnTo>
                        <a:pt x="104" y="47"/>
                      </a:lnTo>
                      <a:lnTo>
                        <a:pt x="105" y="50"/>
                      </a:lnTo>
                      <a:lnTo>
                        <a:pt x="106" y="51"/>
                      </a:lnTo>
                      <a:lnTo>
                        <a:pt x="108" y="54"/>
                      </a:lnTo>
                      <a:lnTo>
                        <a:pt x="109" y="55"/>
                      </a:lnTo>
                      <a:lnTo>
                        <a:pt x="110" y="58"/>
                      </a:lnTo>
                      <a:lnTo>
                        <a:pt x="112" y="59"/>
                      </a:lnTo>
                      <a:lnTo>
                        <a:pt x="112" y="62"/>
                      </a:lnTo>
                      <a:lnTo>
                        <a:pt x="113" y="64"/>
                      </a:lnTo>
                      <a:lnTo>
                        <a:pt x="114" y="65"/>
                      </a:lnTo>
                      <a:lnTo>
                        <a:pt x="115" y="68"/>
                      </a:lnTo>
                      <a:lnTo>
                        <a:pt x="117" y="71"/>
                      </a:lnTo>
                      <a:lnTo>
                        <a:pt x="117" y="71"/>
                      </a:lnTo>
                      <a:lnTo>
                        <a:pt x="117" y="72"/>
                      </a:lnTo>
                      <a:lnTo>
                        <a:pt x="118" y="75"/>
                      </a:lnTo>
                      <a:lnTo>
                        <a:pt x="118" y="76"/>
                      </a:lnTo>
                      <a:lnTo>
                        <a:pt x="119" y="77"/>
                      </a:lnTo>
                      <a:lnTo>
                        <a:pt x="121" y="80"/>
                      </a:lnTo>
                      <a:lnTo>
                        <a:pt x="121" y="81"/>
                      </a:lnTo>
                      <a:lnTo>
                        <a:pt x="121" y="84"/>
                      </a:lnTo>
                      <a:lnTo>
                        <a:pt x="122" y="85"/>
                      </a:lnTo>
                      <a:lnTo>
                        <a:pt x="122" y="86"/>
                      </a:lnTo>
                      <a:lnTo>
                        <a:pt x="122" y="89"/>
                      </a:lnTo>
                      <a:lnTo>
                        <a:pt x="123" y="90"/>
                      </a:lnTo>
                      <a:lnTo>
                        <a:pt x="123" y="92"/>
                      </a:lnTo>
                      <a:lnTo>
                        <a:pt x="123" y="93"/>
                      </a:lnTo>
                      <a:lnTo>
                        <a:pt x="123" y="96"/>
                      </a:lnTo>
                      <a:lnTo>
                        <a:pt x="125" y="97"/>
                      </a:lnTo>
                      <a:lnTo>
                        <a:pt x="125" y="98"/>
                      </a:lnTo>
                      <a:lnTo>
                        <a:pt x="125" y="98"/>
                      </a:lnTo>
                      <a:lnTo>
                        <a:pt x="125" y="101"/>
                      </a:lnTo>
                      <a:lnTo>
                        <a:pt x="125" y="102"/>
                      </a:lnTo>
                      <a:lnTo>
                        <a:pt x="125" y="103"/>
                      </a:lnTo>
                      <a:lnTo>
                        <a:pt x="126" y="106"/>
                      </a:lnTo>
                      <a:lnTo>
                        <a:pt x="126" y="107"/>
                      </a:lnTo>
                      <a:lnTo>
                        <a:pt x="126" y="109"/>
                      </a:lnTo>
                      <a:lnTo>
                        <a:pt x="126" y="111"/>
                      </a:lnTo>
                      <a:lnTo>
                        <a:pt x="126" y="113"/>
                      </a:lnTo>
                      <a:lnTo>
                        <a:pt x="126" y="114"/>
                      </a:lnTo>
                      <a:lnTo>
                        <a:pt x="126" y="115"/>
                      </a:lnTo>
                      <a:lnTo>
                        <a:pt x="126" y="118"/>
                      </a:lnTo>
                      <a:lnTo>
                        <a:pt x="126" y="119"/>
                      </a:lnTo>
                      <a:lnTo>
                        <a:pt x="125" y="120"/>
                      </a:lnTo>
                      <a:lnTo>
                        <a:pt x="125" y="122"/>
                      </a:lnTo>
                      <a:lnTo>
                        <a:pt x="125" y="123"/>
                      </a:lnTo>
                      <a:lnTo>
                        <a:pt x="125" y="124"/>
                      </a:lnTo>
                      <a:lnTo>
                        <a:pt x="125" y="124"/>
                      </a:lnTo>
                      <a:lnTo>
                        <a:pt x="123" y="128"/>
                      </a:lnTo>
                      <a:lnTo>
                        <a:pt x="123" y="131"/>
                      </a:lnTo>
                      <a:lnTo>
                        <a:pt x="123" y="135"/>
                      </a:lnTo>
                      <a:lnTo>
                        <a:pt x="122" y="137"/>
                      </a:lnTo>
                      <a:lnTo>
                        <a:pt x="121" y="140"/>
                      </a:lnTo>
                      <a:lnTo>
                        <a:pt x="119" y="143"/>
                      </a:lnTo>
                      <a:lnTo>
                        <a:pt x="118" y="145"/>
                      </a:lnTo>
                      <a:lnTo>
                        <a:pt x="117" y="148"/>
                      </a:lnTo>
                      <a:lnTo>
                        <a:pt x="117" y="148"/>
                      </a:lnTo>
                      <a:lnTo>
                        <a:pt x="115" y="150"/>
                      </a:lnTo>
                      <a:lnTo>
                        <a:pt x="114" y="153"/>
                      </a:lnTo>
                      <a:lnTo>
                        <a:pt x="113" y="156"/>
                      </a:lnTo>
                      <a:lnTo>
                        <a:pt x="112" y="157"/>
                      </a:lnTo>
                      <a:lnTo>
                        <a:pt x="109" y="160"/>
                      </a:lnTo>
                      <a:lnTo>
                        <a:pt x="108" y="162"/>
                      </a:lnTo>
                      <a:lnTo>
                        <a:pt x="105" y="164"/>
                      </a:lnTo>
                      <a:lnTo>
                        <a:pt x="104" y="165"/>
                      </a:lnTo>
                    </a:path>
                  </a:pathLst>
                </a:custGeom>
                <a:noFill/>
                <a:ln w="1588">
                  <a:solidFill>
                    <a:srgbClr val="404040"/>
                  </a:solidFill>
                  <a:prstDash val="solid"/>
                  <a:round/>
                  <a:headEnd/>
                  <a:tailEnd/>
                </a:ln>
              </p:spPr>
              <p:txBody>
                <a:bodyPr/>
                <a:lstStyle/>
                <a:p>
                  <a:endParaRPr lang="pl-PL">
                    <a:latin typeface="+mn-lt"/>
                  </a:endParaRPr>
                </a:p>
              </p:txBody>
            </p:sp>
            <p:sp>
              <p:nvSpPr>
                <p:cNvPr id="136637" name="Freeform 445"/>
                <p:cNvSpPr>
                  <a:spLocks/>
                </p:cNvSpPr>
                <p:nvPr/>
              </p:nvSpPr>
              <p:spPr bwMode="auto">
                <a:xfrm>
                  <a:off x="4633" y="1707"/>
                  <a:ext cx="126" cy="166"/>
                </a:xfrm>
                <a:custGeom>
                  <a:avLst/>
                  <a:gdLst/>
                  <a:ahLst/>
                  <a:cxnLst>
                    <a:cxn ang="0">
                      <a:pos x="0" y="2"/>
                    </a:cxn>
                    <a:cxn ang="0">
                      <a:pos x="4" y="1"/>
                    </a:cxn>
                    <a:cxn ang="0">
                      <a:pos x="10" y="0"/>
                    </a:cxn>
                    <a:cxn ang="0">
                      <a:pos x="13" y="0"/>
                    </a:cxn>
                    <a:cxn ang="0">
                      <a:pos x="17" y="0"/>
                    </a:cxn>
                    <a:cxn ang="0">
                      <a:pos x="21" y="0"/>
                    </a:cxn>
                    <a:cxn ang="0">
                      <a:pos x="25" y="0"/>
                    </a:cxn>
                    <a:cxn ang="0">
                      <a:pos x="30" y="0"/>
                    </a:cxn>
                    <a:cxn ang="0">
                      <a:pos x="34" y="1"/>
                    </a:cxn>
                    <a:cxn ang="0">
                      <a:pos x="37" y="1"/>
                    </a:cxn>
                    <a:cxn ang="0">
                      <a:pos x="41" y="2"/>
                    </a:cxn>
                    <a:cxn ang="0">
                      <a:pos x="45" y="4"/>
                    </a:cxn>
                    <a:cxn ang="0">
                      <a:pos x="49" y="5"/>
                    </a:cxn>
                    <a:cxn ang="0">
                      <a:pos x="53" y="8"/>
                    </a:cxn>
                    <a:cxn ang="0">
                      <a:pos x="57" y="9"/>
                    </a:cxn>
                    <a:cxn ang="0">
                      <a:pos x="61" y="10"/>
                    </a:cxn>
                    <a:cxn ang="0">
                      <a:pos x="65" y="13"/>
                    </a:cxn>
                    <a:cxn ang="0">
                      <a:pos x="67" y="14"/>
                    </a:cxn>
                    <a:cxn ang="0">
                      <a:pos x="71" y="17"/>
                    </a:cxn>
                    <a:cxn ang="0">
                      <a:pos x="75" y="19"/>
                    </a:cxn>
                    <a:cxn ang="0">
                      <a:pos x="79" y="22"/>
                    </a:cxn>
                    <a:cxn ang="0">
                      <a:pos x="83" y="25"/>
                    </a:cxn>
                    <a:cxn ang="0">
                      <a:pos x="85" y="27"/>
                    </a:cxn>
                    <a:cxn ang="0">
                      <a:pos x="89" y="31"/>
                    </a:cxn>
                    <a:cxn ang="0">
                      <a:pos x="93" y="34"/>
                    </a:cxn>
                    <a:cxn ang="0">
                      <a:pos x="96" y="38"/>
                    </a:cxn>
                    <a:cxn ang="0">
                      <a:pos x="97" y="40"/>
                    </a:cxn>
                    <a:cxn ang="0">
                      <a:pos x="101" y="43"/>
                    </a:cxn>
                    <a:cxn ang="0">
                      <a:pos x="104" y="47"/>
                    </a:cxn>
                    <a:cxn ang="0">
                      <a:pos x="106" y="51"/>
                    </a:cxn>
                    <a:cxn ang="0">
                      <a:pos x="109" y="56"/>
                    </a:cxn>
                    <a:cxn ang="0">
                      <a:pos x="112" y="60"/>
                    </a:cxn>
                    <a:cxn ang="0">
                      <a:pos x="114" y="64"/>
                    </a:cxn>
                    <a:cxn ang="0">
                      <a:pos x="116" y="68"/>
                    </a:cxn>
                    <a:cxn ang="0">
                      <a:pos x="117" y="70"/>
                    </a:cxn>
                    <a:cxn ang="0">
                      <a:pos x="118" y="74"/>
                    </a:cxn>
                    <a:cxn ang="0">
                      <a:pos x="119" y="77"/>
                    </a:cxn>
                    <a:cxn ang="0">
                      <a:pos x="121" y="81"/>
                    </a:cxn>
                    <a:cxn ang="0">
                      <a:pos x="122" y="85"/>
                    </a:cxn>
                    <a:cxn ang="0">
                      <a:pos x="123" y="89"/>
                    </a:cxn>
                    <a:cxn ang="0">
                      <a:pos x="125" y="91"/>
                    </a:cxn>
                    <a:cxn ang="0">
                      <a:pos x="125" y="95"/>
                    </a:cxn>
                    <a:cxn ang="0">
                      <a:pos x="126" y="98"/>
                    </a:cxn>
                    <a:cxn ang="0">
                      <a:pos x="126" y="100"/>
                    </a:cxn>
                    <a:cxn ang="0">
                      <a:pos x="126" y="103"/>
                    </a:cxn>
                    <a:cxn ang="0">
                      <a:pos x="126" y="107"/>
                    </a:cxn>
                    <a:cxn ang="0">
                      <a:pos x="126" y="111"/>
                    </a:cxn>
                    <a:cxn ang="0">
                      <a:pos x="126" y="113"/>
                    </a:cxn>
                    <a:cxn ang="0">
                      <a:pos x="126" y="117"/>
                    </a:cxn>
                    <a:cxn ang="0">
                      <a:pos x="126" y="120"/>
                    </a:cxn>
                    <a:cxn ang="0">
                      <a:pos x="126" y="123"/>
                    </a:cxn>
                    <a:cxn ang="0">
                      <a:pos x="126" y="124"/>
                    </a:cxn>
                    <a:cxn ang="0">
                      <a:pos x="125" y="130"/>
                    </a:cxn>
                    <a:cxn ang="0">
                      <a:pos x="122" y="137"/>
                    </a:cxn>
                    <a:cxn ang="0">
                      <a:pos x="121" y="142"/>
                    </a:cxn>
                    <a:cxn ang="0">
                      <a:pos x="118" y="147"/>
                    </a:cxn>
                    <a:cxn ang="0">
                      <a:pos x="117" y="150"/>
                    </a:cxn>
                    <a:cxn ang="0">
                      <a:pos x="113" y="155"/>
                    </a:cxn>
                    <a:cxn ang="0">
                      <a:pos x="110" y="159"/>
                    </a:cxn>
                    <a:cxn ang="0">
                      <a:pos x="106" y="163"/>
                    </a:cxn>
                  </a:cxnLst>
                  <a:rect l="0" t="0" r="r" b="b"/>
                  <a:pathLst>
                    <a:path w="126" h="166">
                      <a:moveTo>
                        <a:pt x="0" y="2"/>
                      </a:moveTo>
                      <a:lnTo>
                        <a:pt x="0" y="2"/>
                      </a:lnTo>
                      <a:lnTo>
                        <a:pt x="3" y="1"/>
                      </a:lnTo>
                      <a:lnTo>
                        <a:pt x="4" y="1"/>
                      </a:lnTo>
                      <a:lnTo>
                        <a:pt x="7" y="1"/>
                      </a:lnTo>
                      <a:lnTo>
                        <a:pt x="10" y="0"/>
                      </a:lnTo>
                      <a:lnTo>
                        <a:pt x="11" y="0"/>
                      </a:lnTo>
                      <a:lnTo>
                        <a:pt x="13" y="0"/>
                      </a:lnTo>
                      <a:lnTo>
                        <a:pt x="15" y="0"/>
                      </a:lnTo>
                      <a:lnTo>
                        <a:pt x="17" y="0"/>
                      </a:lnTo>
                      <a:lnTo>
                        <a:pt x="20" y="0"/>
                      </a:lnTo>
                      <a:lnTo>
                        <a:pt x="21" y="0"/>
                      </a:lnTo>
                      <a:lnTo>
                        <a:pt x="24" y="0"/>
                      </a:lnTo>
                      <a:lnTo>
                        <a:pt x="25" y="0"/>
                      </a:lnTo>
                      <a:lnTo>
                        <a:pt x="28" y="0"/>
                      </a:lnTo>
                      <a:lnTo>
                        <a:pt x="30" y="0"/>
                      </a:lnTo>
                      <a:lnTo>
                        <a:pt x="32" y="1"/>
                      </a:lnTo>
                      <a:lnTo>
                        <a:pt x="34" y="1"/>
                      </a:lnTo>
                      <a:lnTo>
                        <a:pt x="34" y="1"/>
                      </a:lnTo>
                      <a:lnTo>
                        <a:pt x="37" y="1"/>
                      </a:lnTo>
                      <a:lnTo>
                        <a:pt x="38" y="2"/>
                      </a:lnTo>
                      <a:lnTo>
                        <a:pt x="41" y="2"/>
                      </a:lnTo>
                      <a:lnTo>
                        <a:pt x="42" y="4"/>
                      </a:lnTo>
                      <a:lnTo>
                        <a:pt x="45" y="4"/>
                      </a:lnTo>
                      <a:lnTo>
                        <a:pt x="46" y="5"/>
                      </a:lnTo>
                      <a:lnTo>
                        <a:pt x="49" y="5"/>
                      </a:lnTo>
                      <a:lnTo>
                        <a:pt x="51" y="6"/>
                      </a:lnTo>
                      <a:lnTo>
                        <a:pt x="53" y="8"/>
                      </a:lnTo>
                      <a:lnTo>
                        <a:pt x="55" y="8"/>
                      </a:lnTo>
                      <a:lnTo>
                        <a:pt x="57" y="9"/>
                      </a:lnTo>
                      <a:lnTo>
                        <a:pt x="59" y="10"/>
                      </a:lnTo>
                      <a:lnTo>
                        <a:pt x="61" y="10"/>
                      </a:lnTo>
                      <a:lnTo>
                        <a:pt x="63" y="11"/>
                      </a:lnTo>
                      <a:lnTo>
                        <a:pt x="65" y="13"/>
                      </a:lnTo>
                      <a:lnTo>
                        <a:pt x="67" y="14"/>
                      </a:lnTo>
                      <a:lnTo>
                        <a:pt x="67" y="14"/>
                      </a:lnTo>
                      <a:lnTo>
                        <a:pt x="68" y="15"/>
                      </a:lnTo>
                      <a:lnTo>
                        <a:pt x="71" y="17"/>
                      </a:lnTo>
                      <a:lnTo>
                        <a:pt x="72" y="18"/>
                      </a:lnTo>
                      <a:lnTo>
                        <a:pt x="75" y="19"/>
                      </a:lnTo>
                      <a:lnTo>
                        <a:pt x="76" y="21"/>
                      </a:lnTo>
                      <a:lnTo>
                        <a:pt x="79" y="22"/>
                      </a:lnTo>
                      <a:lnTo>
                        <a:pt x="80" y="23"/>
                      </a:lnTo>
                      <a:lnTo>
                        <a:pt x="83" y="25"/>
                      </a:lnTo>
                      <a:lnTo>
                        <a:pt x="84" y="26"/>
                      </a:lnTo>
                      <a:lnTo>
                        <a:pt x="85" y="27"/>
                      </a:lnTo>
                      <a:lnTo>
                        <a:pt x="88" y="30"/>
                      </a:lnTo>
                      <a:lnTo>
                        <a:pt x="89" y="31"/>
                      </a:lnTo>
                      <a:lnTo>
                        <a:pt x="91" y="32"/>
                      </a:lnTo>
                      <a:lnTo>
                        <a:pt x="93" y="34"/>
                      </a:lnTo>
                      <a:lnTo>
                        <a:pt x="95" y="36"/>
                      </a:lnTo>
                      <a:lnTo>
                        <a:pt x="96" y="38"/>
                      </a:lnTo>
                      <a:lnTo>
                        <a:pt x="96" y="38"/>
                      </a:lnTo>
                      <a:lnTo>
                        <a:pt x="97" y="40"/>
                      </a:lnTo>
                      <a:lnTo>
                        <a:pt x="99" y="42"/>
                      </a:lnTo>
                      <a:lnTo>
                        <a:pt x="101" y="43"/>
                      </a:lnTo>
                      <a:lnTo>
                        <a:pt x="102" y="45"/>
                      </a:lnTo>
                      <a:lnTo>
                        <a:pt x="104" y="47"/>
                      </a:lnTo>
                      <a:lnTo>
                        <a:pt x="105" y="49"/>
                      </a:lnTo>
                      <a:lnTo>
                        <a:pt x="106" y="51"/>
                      </a:lnTo>
                      <a:lnTo>
                        <a:pt x="108" y="53"/>
                      </a:lnTo>
                      <a:lnTo>
                        <a:pt x="109" y="56"/>
                      </a:lnTo>
                      <a:lnTo>
                        <a:pt x="110" y="57"/>
                      </a:lnTo>
                      <a:lnTo>
                        <a:pt x="112" y="60"/>
                      </a:lnTo>
                      <a:lnTo>
                        <a:pt x="113" y="61"/>
                      </a:lnTo>
                      <a:lnTo>
                        <a:pt x="114" y="64"/>
                      </a:lnTo>
                      <a:lnTo>
                        <a:pt x="114" y="66"/>
                      </a:lnTo>
                      <a:lnTo>
                        <a:pt x="116" y="68"/>
                      </a:lnTo>
                      <a:lnTo>
                        <a:pt x="117" y="70"/>
                      </a:lnTo>
                      <a:lnTo>
                        <a:pt x="117" y="70"/>
                      </a:lnTo>
                      <a:lnTo>
                        <a:pt x="118" y="72"/>
                      </a:lnTo>
                      <a:lnTo>
                        <a:pt x="118" y="74"/>
                      </a:lnTo>
                      <a:lnTo>
                        <a:pt x="119" y="76"/>
                      </a:lnTo>
                      <a:lnTo>
                        <a:pt x="119" y="77"/>
                      </a:lnTo>
                      <a:lnTo>
                        <a:pt x="121" y="79"/>
                      </a:lnTo>
                      <a:lnTo>
                        <a:pt x="121" y="81"/>
                      </a:lnTo>
                      <a:lnTo>
                        <a:pt x="122" y="83"/>
                      </a:lnTo>
                      <a:lnTo>
                        <a:pt x="122" y="85"/>
                      </a:lnTo>
                      <a:lnTo>
                        <a:pt x="123" y="86"/>
                      </a:lnTo>
                      <a:lnTo>
                        <a:pt x="123" y="89"/>
                      </a:lnTo>
                      <a:lnTo>
                        <a:pt x="123" y="90"/>
                      </a:lnTo>
                      <a:lnTo>
                        <a:pt x="125" y="91"/>
                      </a:lnTo>
                      <a:lnTo>
                        <a:pt x="125" y="93"/>
                      </a:lnTo>
                      <a:lnTo>
                        <a:pt x="125" y="95"/>
                      </a:lnTo>
                      <a:lnTo>
                        <a:pt x="125" y="96"/>
                      </a:lnTo>
                      <a:lnTo>
                        <a:pt x="126" y="98"/>
                      </a:lnTo>
                      <a:lnTo>
                        <a:pt x="126" y="98"/>
                      </a:lnTo>
                      <a:lnTo>
                        <a:pt x="126" y="100"/>
                      </a:lnTo>
                      <a:lnTo>
                        <a:pt x="126" y="102"/>
                      </a:lnTo>
                      <a:lnTo>
                        <a:pt x="126" y="103"/>
                      </a:lnTo>
                      <a:lnTo>
                        <a:pt x="126" y="106"/>
                      </a:lnTo>
                      <a:lnTo>
                        <a:pt x="126" y="107"/>
                      </a:lnTo>
                      <a:lnTo>
                        <a:pt x="126" y="108"/>
                      </a:lnTo>
                      <a:lnTo>
                        <a:pt x="126" y="111"/>
                      </a:lnTo>
                      <a:lnTo>
                        <a:pt x="126" y="112"/>
                      </a:lnTo>
                      <a:lnTo>
                        <a:pt x="126" y="113"/>
                      </a:lnTo>
                      <a:lnTo>
                        <a:pt x="126" y="115"/>
                      </a:lnTo>
                      <a:lnTo>
                        <a:pt x="126" y="117"/>
                      </a:lnTo>
                      <a:lnTo>
                        <a:pt x="126" y="119"/>
                      </a:lnTo>
                      <a:lnTo>
                        <a:pt x="126" y="120"/>
                      </a:lnTo>
                      <a:lnTo>
                        <a:pt x="126" y="121"/>
                      </a:lnTo>
                      <a:lnTo>
                        <a:pt x="126" y="123"/>
                      </a:lnTo>
                      <a:lnTo>
                        <a:pt x="126" y="124"/>
                      </a:lnTo>
                      <a:lnTo>
                        <a:pt x="126" y="124"/>
                      </a:lnTo>
                      <a:lnTo>
                        <a:pt x="125" y="128"/>
                      </a:lnTo>
                      <a:lnTo>
                        <a:pt x="125" y="130"/>
                      </a:lnTo>
                      <a:lnTo>
                        <a:pt x="123" y="134"/>
                      </a:lnTo>
                      <a:lnTo>
                        <a:pt x="122" y="137"/>
                      </a:lnTo>
                      <a:lnTo>
                        <a:pt x="121" y="140"/>
                      </a:lnTo>
                      <a:lnTo>
                        <a:pt x="121" y="142"/>
                      </a:lnTo>
                      <a:lnTo>
                        <a:pt x="119" y="145"/>
                      </a:lnTo>
                      <a:lnTo>
                        <a:pt x="118" y="147"/>
                      </a:lnTo>
                      <a:lnTo>
                        <a:pt x="118" y="147"/>
                      </a:lnTo>
                      <a:lnTo>
                        <a:pt x="117" y="150"/>
                      </a:lnTo>
                      <a:lnTo>
                        <a:pt x="116" y="153"/>
                      </a:lnTo>
                      <a:lnTo>
                        <a:pt x="113" y="155"/>
                      </a:lnTo>
                      <a:lnTo>
                        <a:pt x="112" y="157"/>
                      </a:lnTo>
                      <a:lnTo>
                        <a:pt x="110" y="159"/>
                      </a:lnTo>
                      <a:lnTo>
                        <a:pt x="108" y="162"/>
                      </a:lnTo>
                      <a:lnTo>
                        <a:pt x="106" y="163"/>
                      </a:lnTo>
                      <a:lnTo>
                        <a:pt x="104" y="166"/>
                      </a:lnTo>
                    </a:path>
                  </a:pathLst>
                </a:custGeom>
                <a:noFill/>
                <a:ln w="1588">
                  <a:solidFill>
                    <a:srgbClr val="404040"/>
                  </a:solidFill>
                  <a:prstDash val="solid"/>
                  <a:round/>
                  <a:headEnd/>
                  <a:tailEnd/>
                </a:ln>
              </p:spPr>
              <p:txBody>
                <a:bodyPr/>
                <a:lstStyle/>
                <a:p>
                  <a:endParaRPr lang="pl-PL">
                    <a:latin typeface="+mn-lt"/>
                  </a:endParaRPr>
                </a:p>
              </p:txBody>
            </p:sp>
            <p:sp>
              <p:nvSpPr>
                <p:cNvPr id="136638" name="Freeform 446"/>
                <p:cNvSpPr>
                  <a:spLocks/>
                </p:cNvSpPr>
                <p:nvPr/>
              </p:nvSpPr>
              <p:spPr bwMode="auto">
                <a:xfrm>
                  <a:off x="4559" y="1766"/>
                  <a:ext cx="128" cy="168"/>
                </a:xfrm>
                <a:custGeom>
                  <a:avLst/>
                  <a:gdLst/>
                  <a:ahLst/>
                  <a:cxnLst>
                    <a:cxn ang="0">
                      <a:pos x="0" y="2"/>
                    </a:cxn>
                    <a:cxn ang="0">
                      <a:pos x="5" y="1"/>
                    </a:cxn>
                    <a:cxn ang="0">
                      <a:pos x="9" y="0"/>
                    </a:cxn>
                    <a:cxn ang="0">
                      <a:pos x="13" y="0"/>
                    </a:cxn>
                    <a:cxn ang="0">
                      <a:pos x="17" y="0"/>
                    </a:cxn>
                    <a:cxn ang="0">
                      <a:pos x="21" y="0"/>
                    </a:cxn>
                    <a:cxn ang="0">
                      <a:pos x="25" y="0"/>
                    </a:cxn>
                    <a:cxn ang="0">
                      <a:pos x="30" y="1"/>
                    </a:cxn>
                    <a:cxn ang="0">
                      <a:pos x="34" y="2"/>
                    </a:cxn>
                    <a:cxn ang="0">
                      <a:pos x="36" y="2"/>
                    </a:cxn>
                    <a:cxn ang="0">
                      <a:pos x="40" y="2"/>
                    </a:cxn>
                    <a:cxn ang="0">
                      <a:pos x="44" y="3"/>
                    </a:cxn>
                    <a:cxn ang="0">
                      <a:pos x="48" y="5"/>
                    </a:cxn>
                    <a:cxn ang="0">
                      <a:pos x="53" y="7"/>
                    </a:cxn>
                    <a:cxn ang="0">
                      <a:pos x="57" y="9"/>
                    </a:cxn>
                    <a:cxn ang="0">
                      <a:pos x="61" y="10"/>
                    </a:cxn>
                    <a:cxn ang="0">
                      <a:pos x="65" y="13"/>
                    </a:cxn>
                    <a:cxn ang="0">
                      <a:pos x="67" y="14"/>
                    </a:cxn>
                    <a:cxn ang="0">
                      <a:pos x="70" y="17"/>
                    </a:cxn>
                    <a:cxn ang="0">
                      <a:pos x="74" y="19"/>
                    </a:cxn>
                    <a:cxn ang="0">
                      <a:pos x="78" y="22"/>
                    </a:cxn>
                    <a:cxn ang="0">
                      <a:pos x="82" y="26"/>
                    </a:cxn>
                    <a:cxn ang="0">
                      <a:pos x="86" y="28"/>
                    </a:cxn>
                    <a:cxn ang="0">
                      <a:pos x="90" y="31"/>
                    </a:cxn>
                    <a:cxn ang="0">
                      <a:pos x="94" y="35"/>
                    </a:cxn>
                    <a:cxn ang="0">
                      <a:pos x="97" y="39"/>
                    </a:cxn>
                    <a:cxn ang="0">
                      <a:pos x="98" y="40"/>
                    </a:cxn>
                    <a:cxn ang="0">
                      <a:pos x="102" y="44"/>
                    </a:cxn>
                    <a:cxn ang="0">
                      <a:pos x="104" y="48"/>
                    </a:cxn>
                    <a:cxn ang="0">
                      <a:pos x="107" y="52"/>
                    </a:cxn>
                    <a:cxn ang="0">
                      <a:pos x="110" y="56"/>
                    </a:cxn>
                    <a:cxn ang="0">
                      <a:pos x="112" y="61"/>
                    </a:cxn>
                    <a:cxn ang="0">
                      <a:pos x="115" y="65"/>
                    </a:cxn>
                    <a:cxn ang="0">
                      <a:pos x="116" y="69"/>
                    </a:cxn>
                    <a:cxn ang="0">
                      <a:pos x="118" y="71"/>
                    </a:cxn>
                    <a:cxn ang="0">
                      <a:pos x="119" y="75"/>
                    </a:cxn>
                    <a:cxn ang="0">
                      <a:pos x="121" y="79"/>
                    </a:cxn>
                    <a:cxn ang="0">
                      <a:pos x="123" y="82"/>
                    </a:cxn>
                    <a:cxn ang="0">
                      <a:pos x="123" y="86"/>
                    </a:cxn>
                    <a:cxn ang="0">
                      <a:pos x="124" y="90"/>
                    </a:cxn>
                    <a:cxn ang="0">
                      <a:pos x="125" y="94"/>
                    </a:cxn>
                    <a:cxn ang="0">
                      <a:pos x="127" y="98"/>
                    </a:cxn>
                    <a:cxn ang="0">
                      <a:pos x="127" y="100"/>
                    </a:cxn>
                    <a:cxn ang="0">
                      <a:pos x="127" y="103"/>
                    </a:cxn>
                    <a:cxn ang="0">
                      <a:pos x="127" y="105"/>
                    </a:cxn>
                    <a:cxn ang="0">
                      <a:pos x="127" y="109"/>
                    </a:cxn>
                    <a:cxn ang="0">
                      <a:pos x="127" y="112"/>
                    </a:cxn>
                    <a:cxn ang="0">
                      <a:pos x="127" y="116"/>
                    </a:cxn>
                    <a:cxn ang="0">
                      <a:pos x="127" y="119"/>
                    </a:cxn>
                    <a:cxn ang="0">
                      <a:pos x="127" y="122"/>
                    </a:cxn>
                    <a:cxn ang="0">
                      <a:pos x="127" y="125"/>
                    </a:cxn>
                    <a:cxn ang="0">
                      <a:pos x="127" y="126"/>
                    </a:cxn>
                    <a:cxn ang="0">
                      <a:pos x="125" y="133"/>
                    </a:cxn>
                    <a:cxn ang="0">
                      <a:pos x="124" y="140"/>
                    </a:cxn>
                    <a:cxn ang="0">
                      <a:pos x="121" y="145"/>
                    </a:cxn>
                    <a:cxn ang="0">
                      <a:pos x="119" y="150"/>
                    </a:cxn>
                    <a:cxn ang="0">
                      <a:pos x="118" y="153"/>
                    </a:cxn>
                    <a:cxn ang="0">
                      <a:pos x="115" y="158"/>
                    </a:cxn>
                    <a:cxn ang="0">
                      <a:pos x="111" y="162"/>
                    </a:cxn>
                    <a:cxn ang="0">
                      <a:pos x="107" y="166"/>
                    </a:cxn>
                  </a:cxnLst>
                  <a:rect l="0" t="0" r="r" b="b"/>
                  <a:pathLst>
                    <a:path w="128" h="168">
                      <a:moveTo>
                        <a:pt x="0" y="2"/>
                      </a:moveTo>
                      <a:lnTo>
                        <a:pt x="0" y="2"/>
                      </a:lnTo>
                      <a:lnTo>
                        <a:pt x="2" y="1"/>
                      </a:lnTo>
                      <a:lnTo>
                        <a:pt x="5" y="1"/>
                      </a:lnTo>
                      <a:lnTo>
                        <a:pt x="6" y="1"/>
                      </a:lnTo>
                      <a:lnTo>
                        <a:pt x="9" y="0"/>
                      </a:lnTo>
                      <a:lnTo>
                        <a:pt x="10" y="0"/>
                      </a:lnTo>
                      <a:lnTo>
                        <a:pt x="13" y="0"/>
                      </a:lnTo>
                      <a:lnTo>
                        <a:pt x="14" y="0"/>
                      </a:lnTo>
                      <a:lnTo>
                        <a:pt x="17" y="0"/>
                      </a:lnTo>
                      <a:lnTo>
                        <a:pt x="18" y="0"/>
                      </a:lnTo>
                      <a:lnTo>
                        <a:pt x="21" y="0"/>
                      </a:lnTo>
                      <a:lnTo>
                        <a:pt x="23" y="0"/>
                      </a:lnTo>
                      <a:lnTo>
                        <a:pt x="25" y="0"/>
                      </a:lnTo>
                      <a:lnTo>
                        <a:pt x="27" y="1"/>
                      </a:lnTo>
                      <a:lnTo>
                        <a:pt x="30" y="1"/>
                      </a:lnTo>
                      <a:lnTo>
                        <a:pt x="31" y="1"/>
                      </a:lnTo>
                      <a:lnTo>
                        <a:pt x="34" y="2"/>
                      </a:lnTo>
                      <a:lnTo>
                        <a:pt x="34" y="2"/>
                      </a:lnTo>
                      <a:lnTo>
                        <a:pt x="36" y="2"/>
                      </a:lnTo>
                      <a:lnTo>
                        <a:pt x="38" y="2"/>
                      </a:lnTo>
                      <a:lnTo>
                        <a:pt x="40" y="2"/>
                      </a:lnTo>
                      <a:lnTo>
                        <a:pt x="42" y="3"/>
                      </a:lnTo>
                      <a:lnTo>
                        <a:pt x="44" y="3"/>
                      </a:lnTo>
                      <a:lnTo>
                        <a:pt x="47" y="5"/>
                      </a:lnTo>
                      <a:lnTo>
                        <a:pt x="48" y="5"/>
                      </a:lnTo>
                      <a:lnTo>
                        <a:pt x="51" y="6"/>
                      </a:lnTo>
                      <a:lnTo>
                        <a:pt x="53" y="7"/>
                      </a:lnTo>
                      <a:lnTo>
                        <a:pt x="55" y="7"/>
                      </a:lnTo>
                      <a:lnTo>
                        <a:pt x="57" y="9"/>
                      </a:lnTo>
                      <a:lnTo>
                        <a:pt x="59" y="10"/>
                      </a:lnTo>
                      <a:lnTo>
                        <a:pt x="61" y="10"/>
                      </a:lnTo>
                      <a:lnTo>
                        <a:pt x="63" y="11"/>
                      </a:lnTo>
                      <a:lnTo>
                        <a:pt x="65" y="13"/>
                      </a:lnTo>
                      <a:lnTo>
                        <a:pt x="67" y="14"/>
                      </a:lnTo>
                      <a:lnTo>
                        <a:pt x="67" y="14"/>
                      </a:lnTo>
                      <a:lnTo>
                        <a:pt x="69" y="15"/>
                      </a:lnTo>
                      <a:lnTo>
                        <a:pt x="70" y="17"/>
                      </a:lnTo>
                      <a:lnTo>
                        <a:pt x="73" y="18"/>
                      </a:lnTo>
                      <a:lnTo>
                        <a:pt x="74" y="19"/>
                      </a:lnTo>
                      <a:lnTo>
                        <a:pt x="77" y="20"/>
                      </a:lnTo>
                      <a:lnTo>
                        <a:pt x="78" y="22"/>
                      </a:lnTo>
                      <a:lnTo>
                        <a:pt x="81" y="23"/>
                      </a:lnTo>
                      <a:lnTo>
                        <a:pt x="82" y="26"/>
                      </a:lnTo>
                      <a:lnTo>
                        <a:pt x="85" y="27"/>
                      </a:lnTo>
                      <a:lnTo>
                        <a:pt x="86" y="28"/>
                      </a:lnTo>
                      <a:lnTo>
                        <a:pt x="89" y="30"/>
                      </a:lnTo>
                      <a:lnTo>
                        <a:pt x="90" y="31"/>
                      </a:lnTo>
                      <a:lnTo>
                        <a:pt x="91" y="34"/>
                      </a:lnTo>
                      <a:lnTo>
                        <a:pt x="94" y="35"/>
                      </a:lnTo>
                      <a:lnTo>
                        <a:pt x="95" y="36"/>
                      </a:lnTo>
                      <a:lnTo>
                        <a:pt x="97" y="39"/>
                      </a:lnTo>
                      <a:lnTo>
                        <a:pt x="97" y="39"/>
                      </a:lnTo>
                      <a:lnTo>
                        <a:pt x="98" y="40"/>
                      </a:lnTo>
                      <a:lnTo>
                        <a:pt x="101" y="43"/>
                      </a:lnTo>
                      <a:lnTo>
                        <a:pt x="102" y="44"/>
                      </a:lnTo>
                      <a:lnTo>
                        <a:pt x="103" y="45"/>
                      </a:lnTo>
                      <a:lnTo>
                        <a:pt x="104" y="48"/>
                      </a:lnTo>
                      <a:lnTo>
                        <a:pt x="106" y="49"/>
                      </a:lnTo>
                      <a:lnTo>
                        <a:pt x="107" y="52"/>
                      </a:lnTo>
                      <a:lnTo>
                        <a:pt x="108" y="54"/>
                      </a:lnTo>
                      <a:lnTo>
                        <a:pt x="110" y="56"/>
                      </a:lnTo>
                      <a:lnTo>
                        <a:pt x="111" y="58"/>
                      </a:lnTo>
                      <a:lnTo>
                        <a:pt x="112" y="61"/>
                      </a:lnTo>
                      <a:lnTo>
                        <a:pt x="114" y="62"/>
                      </a:lnTo>
                      <a:lnTo>
                        <a:pt x="115" y="65"/>
                      </a:lnTo>
                      <a:lnTo>
                        <a:pt x="116" y="68"/>
                      </a:lnTo>
                      <a:lnTo>
                        <a:pt x="116" y="69"/>
                      </a:lnTo>
                      <a:lnTo>
                        <a:pt x="118" y="71"/>
                      </a:lnTo>
                      <a:lnTo>
                        <a:pt x="118" y="71"/>
                      </a:lnTo>
                      <a:lnTo>
                        <a:pt x="119" y="74"/>
                      </a:lnTo>
                      <a:lnTo>
                        <a:pt x="119" y="75"/>
                      </a:lnTo>
                      <a:lnTo>
                        <a:pt x="120" y="77"/>
                      </a:lnTo>
                      <a:lnTo>
                        <a:pt x="121" y="79"/>
                      </a:lnTo>
                      <a:lnTo>
                        <a:pt x="121" y="81"/>
                      </a:lnTo>
                      <a:lnTo>
                        <a:pt x="123" y="82"/>
                      </a:lnTo>
                      <a:lnTo>
                        <a:pt x="123" y="85"/>
                      </a:lnTo>
                      <a:lnTo>
                        <a:pt x="123" y="86"/>
                      </a:lnTo>
                      <a:lnTo>
                        <a:pt x="124" y="88"/>
                      </a:lnTo>
                      <a:lnTo>
                        <a:pt x="124" y="90"/>
                      </a:lnTo>
                      <a:lnTo>
                        <a:pt x="125" y="91"/>
                      </a:lnTo>
                      <a:lnTo>
                        <a:pt x="125" y="94"/>
                      </a:lnTo>
                      <a:lnTo>
                        <a:pt x="125" y="95"/>
                      </a:lnTo>
                      <a:lnTo>
                        <a:pt x="127" y="98"/>
                      </a:lnTo>
                      <a:lnTo>
                        <a:pt x="127" y="99"/>
                      </a:lnTo>
                      <a:lnTo>
                        <a:pt x="127" y="100"/>
                      </a:lnTo>
                      <a:lnTo>
                        <a:pt x="127" y="100"/>
                      </a:lnTo>
                      <a:lnTo>
                        <a:pt x="127" y="103"/>
                      </a:lnTo>
                      <a:lnTo>
                        <a:pt x="127" y="104"/>
                      </a:lnTo>
                      <a:lnTo>
                        <a:pt x="127" y="105"/>
                      </a:lnTo>
                      <a:lnTo>
                        <a:pt x="127" y="107"/>
                      </a:lnTo>
                      <a:lnTo>
                        <a:pt x="127" y="109"/>
                      </a:lnTo>
                      <a:lnTo>
                        <a:pt x="127" y="111"/>
                      </a:lnTo>
                      <a:lnTo>
                        <a:pt x="127" y="112"/>
                      </a:lnTo>
                      <a:lnTo>
                        <a:pt x="128" y="115"/>
                      </a:lnTo>
                      <a:lnTo>
                        <a:pt x="127" y="116"/>
                      </a:lnTo>
                      <a:lnTo>
                        <a:pt x="127" y="117"/>
                      </a:lnTo>
                      <a:lnTo>
                        <a:pt x="127" y="119"/>
                      </a:lnTo>
                      <a:lnTo>
                        <a:pt x="127" y="121"/>
                      </a:lnTo>
                      <a:lnTo>
                        <a:pt x="127" y="122"/>
                      </a:lnTo>
                      <a:lnTo>
                        <a:pt x="127" y="124"/>
                      </a:lnTo>
                      <a:lnTo>
                        <a:pt x="127" y="125"/>
                      </a:lnTo>
                      <a:lnTo>
                        <a:pt x="127" y="126"/>
                      </a:lnTo>
                      <a:lnTo>
                        <a:pt x="127" y="126"/>
                      </a:lnTo>
                      <a:lnTo>
                        <a:pt x="127" y="130"/>
                      </a:lnTo>
                      <a:lnTo>
                        <a:pt x="125" y="133"/>
                      </a:lnTo>
                      <a:lnTo>
                        <a:pt x="124" y="136"/>
                      </a:lnTo>
                      <a:lnTo>
                        <a:pt x="124" y="140"/>
                      </a:lnTo>
                      <a:lnTo>
                        <a:pt x="123" y="142"/>
                      </a:lnTo>
                      <a:lnTo>
                        <a:pt x="121" y="145"/>
                      </a:lnTo>
                      <a:lnTo>
                        <a:pt x="120" y="147"/>
                      </a:lnTo>
                      <a:lnTo>
                        <a:pt x="119" y="150"/>
                      </a:lnTo>
                      <a:lnTo>
                        <a:pt x="119" y="150"/>
                      </a:lnTo>
                      <a:lnTo>
                        <a:pt x="118" y="153"/>
                      </a:lnTo>
                      <a:lnTo>
                        <a:pt x="116" y="155"/>
                      </a:lnTo>
                      <a:lnTo>
                        <a:pt x="115" y="158"/>
                      </a:lnTo>
                      <a:lnTo>
                        <a:pt x="112" y="159"/>
                      </a:lnTo>
                      <a:lnTo>
                        <a:pt x="111" y="162"/>
                      </a:lnTo>
                      <a:lnTo>
                        <a:pt x="110" y="164"/>
                      </a:lnTo>
                      <a:lnTo>
                        <a:pt x="107" y="166"/>
                      </a:lnTo>
                      <a:lnTo>
                        <a:pt x="104" y="168"/>
                      </a:lnTo>
                    </a:path>
                  </a:pathLst>
                </a:custGeom>
                <a:noFill/>
                <a:ln w="1588">
                  <a:solidFill>
                    <a:srgbClr val="404040"/>
                  </a:solidFill>
                  <a:prstDash val="solid"/>
                  <a:round/>
                  <a:headEnd/>
                  <a:tailEnd/>
                </a:ln>
              </p:spPr>
              <p:txBody>
                <a:bodyPr/>
                <a:lstStyle/>
                <a:p>
                  <a:endParaRPr lang="pl-PL">
                    <a:latin typeface="+mn-lt"/>
                  </a:endParaRPr>
                </a:p>
              </p:txBody>
            </p:sp>
            <p:sp>
              <p:nvSpPr>
                <p:cNvPr id="136639" name="Freeform 447"/>
                <p:cNvSpPr>
                  <a:spLocks/>
                </p:cNvSpPr>
                <p:nvPr/>
              </p:nvSpPr>
              <p:spPr bwMode="auto">
                <a:xfrm>
                  <a:off x="4556" y="1769"/>
                  <a:ext cx="127" cy="169"/>
                </a:xfrm>
                <a:custGeom>
                  <a:avLst/>
                  <a:gdLst/>
                  <a:ahLst/>
                  <a:cxnLst>
                    <a:cxn ang="0">
                      <a:pos x="0" y="2"/>
                    </a:cxn>
                    <a:cxn ang="0">
                      <a:pos x="4" y="0"/>
                    </a:cxn>
                    <a:cxn ang="0">
                      <a:pos x="8" y="0"/>
                    </a:cxn>
                    <a:cxn ang="0">
                      <a:pos x="12" y="0"/>
                    </a:cxn>
                    <a:cxn ang="0">
                      <a:pos x="16" y="0"/>
                    </a:cxn>
                    <a:cxn ang="0">
                      <a:pos x="20" y="0"/>
                    </a:cxn>
                    <a:cxn ang="0">
                      <a:pos x="25" y="0"/>
                    </a:cxn>
                    <a:cxn ang="0">
                      <a:pos x="29" y="0"/>
                    </a:cxn>
                    <a:cxn ang="0">
                      <a:pos x="33" y="2"/>
                    </a:cxn>
                    <a:cxn ang="0">
                      <a:pos x="36" y="2"/>
                    </a:cxn>
                    <a:cxn ang="0">
                      <a:pos x="39" y="3"/>
                    </a:cxn>
                    <a:cxn ang="0">
                      <a:pos x="43" y="4"/>
                    </a:cxn>
                    <a:cxn ang="0">
                      <a:pos x="47" y="6"/>
                    </a:cxn>
                    <a:cxn ang="0">
                      <a:pos x="51" y="7"/>
                    </a:cxn>
                    <a:cxn ang="0">
                      <a:pos x="56" y="10"/>
                    </a:cxn>
                    <a:cxn ang="0">
                      <a:pos x="60" y="11"/>
                    </a:cxn>
                    <a:cxn ang="0">
                      <a:pos x="64" y="14"/>
                    </a:cxn>
                    <a:cxn ang="0">
                      <a:pos x="67" y="15"/>
                    </a:cxn>
                    <a:cxn ang="0">
                      <a:pos x="71" y="16"/>
                    </a:cxn>
                    <a:cxn ang="0">
                      <a:pos x="75" y="19"/>
                    </a:cxn>
                    <a:cxn ang="0">
                      <a:pos x="79" y="23"/>
                    </a:cxn>
                    <a:cxn ang="0">
                      <a:pos x="81" y="25"/>
                    </a:cxn>
                    <a:cxn ang="0">
                      <a:pos x="85" y="28"/>
                    </a:cxn>
                    <a:cxn ang="0">
                      <a:pos x="89" y="32"/>
                    </a:cxn>
                    <a:cxn ang="0">
                      <a:pos x="92" y="36"/>
                    </a:cxn>
                    <a:cxn ang="0">
                      <a:pos x="96" y="38"/>
                    </a:cxn>
                    <a:cxn ang="0">
                      <a:pos x="97" y="41"/>
                    </a:cxn>
                    <a:cxn ang="0">
                      <a:pos x="100" y="45"/>
                    </a:cxn>
                    <a:cxn ang="0">
                      <a:pos x="104" y="49"/>
                    </a:cxn>
                    <a:cxn ang="0">
                      <a:pos x="106" y="53"/>
                    </a:cxn>
                    <a:cxn ang="0">
                      <a:pos x="109" y="57"/>
                    </a:cxn>
                    <a:cxn ang="0">
                      <a:pos x="111" y="61"/>
                    </a:cxn>
                    <a:cxn ang="0">
                      <a:pos x="114" y="66"/>
                    </a:cxn>
                    <a:cxn ang="0">
                      <a:pos x="117" y="70"/>
                    </a:cxn>
                    <a:cxn ang="0">
                      <a:pos x="118" y="72"/>
                    </a:cxn>
                    <a:cxn ang="0">
                      <a:pos x="119" y="76"/>
                    </a:cxn>
                    <a:cxn ang="0">
                      <a:pos x="121" y="79"/>
                    </a:cxn>
                    <a:cxn ang="0">
                      <a:pos x="122" y="83"/>
                    </a:cxn>
                    <a:cxn ang="0">
                      <a:pos x="123" y="87"/>
                    </a:cxn>
                    <a:cxn ang="0">
                      <a:pos x="123" y="91"/>
                    </a:cxn>
                    <a:cxn ang="0">
                      <a:pos x="124" y="93"/>
                    </a:cxn>
                    <a:cxn ang="0">
                      <a:pos x="124" y="97"/>
                    </a:cxn>
                    <a:cxn ang="0">
                      <a:pos x="126" y="100"/>
                    </a:cxn>
                    <a:cxn ang="0">
                      <a:pos x="126" y="102"/>
                    </a:cxn>
                    <a:cxn ang="0">
                      <a:pos x="126" y="105"/>
                    </a:cxn>
                    <a:cxn ang="0">
                      <a:pos x="127" y="109"/>
                    </a:cxn>
                    <a:cxn ang="0">
                      <a:pos x="127" y="113"/>
                    </a:cxn>
                    <a:cxn ang="0">
                      <a:pos x="127" y="116"/>
                    </a:cxn>
                    <a:cxn ang="0">
                      <a:pos x="127" y="119"/>
                    </a:cxn>
                    <a:cxn ang="0">
                      <a:pos x="126" y="122"/>
                    </a:cxn>
                    <a:cxn ang="0">
                      <a:pos x="126" y="126"/>
                    </a:cxn>
                    <a:cxn ang="0">
                      <a:pos x="126" y="127"/>
                    </a:cxn>
                    <a:cxn ang="0">
                      <a:pos x="124" y="134"/>
                    </a:cxn>
                    <a:cxn ang="0">
                      <a:pos x="123" y="139"/>
                    </a:cxn>
                    <a:cxn ang="0">
                      <a:pos x="121" y="144"/>
                    </a:cxn>
                    <a:cxn ang="0">
                      <a:pos x="118" y="151"/>
                    </a:cxn>
                    <a:cxn ang="0">
                      <a:pos x="117" y="154"/>
                    </a:cxn>
                    <a:cxn ang="0">
                      <a:pos x="114" y="157"/>
                    </a:cxn>
                    <a:cxn ang="0">
                      <a:pos x="110" y="163"/>
                    </a:cxn>
                    <a:cxn ang="0">
                      <a:pos x="106" y="167"/>
                    </a:cxn>
                  </a:cxnLst>
                  <a:rect l="0" t="0" r="r" b="b"/>
                  <a:pathLst>
                    <a:path w="127" h="169">
                      <a:moveTo>
                        <a:pt x="0" y="2"/>
                      </a:moveTo>
                      <a:lnTo>
                        <a:pt x="0" y="2"/>
                      </a:lnTo>
                      <a:lnTo>
                        <a:pt x="2" y="2"/>
                      </a:lnTo>
                      <a:lnTo>
                        <a:pt x="4" y="0"/>
                      </a:lnTo>
                      <a:lnTo>
                        <a:pt x="5" y="0"/>
                      </a:lnTo>
                      <a:lnTo>
                        <a:pt x="8" y="0"/>
                      </a:lnTo>
                      <a:lnTo>
                        <a:pt x="9" y="0"/>
                      </a:lnTo>
                      <a:lnTo>
                        <a:pt x="12" y="0"/>
                      </a:lnTo>
                      <a:lnTo>
                        <a:pt x="15" y="0"/>
                      </a:lnTo>
                      <a:lnTo>
                        <a:pt x="16" y="0"/>
                      </a:lnTo>
                      <a:lnTo>
                        <a:pt x="19" y="0"/>
                      </a:lnTo>
                      <a:lnTo>
                        <a:pt x="20" y="0"/>
                      </a:lnTo>
                      <a:lnTo>
                        <a:pt x="22" y="0"/>
                      </a:lnTo>
                      <a:lnTo>
                        <a:pt x="25" y="0"/>
                      </a:lnTo>
                      <a:lnTo>
                        <a:pt x="26" y="0"/>
                      </a:lnTo>
                      <a:lnTo>
                        <a:pt x="29" y="0"/>
                      </a:lnTo>
                      <a:lnTo>
                        <a:pt x="32" y="0"/>
                      </a:lnTo>
                      <a:lnTo>
                        <a:pt x="33" y="2"/>
                      </a:lnTo>
                      <a:lnTo>
                        <a:pt x="33" y="2"/>
                      </a:lnTo>
                      <a:lnTo>
                        <a:pt x="36" y="2"/>
                      </a:lnTo>
                      <a:lnTo>
                        <a:pt x="37" y="2"/>
                      </a:lnTo>
                      <a:lnTo>
                        <a:pt x="39" y="3"/>
                      </a:lnTo>
                      <a:lnTo>
                        <a:pt x="41" y="3"/>
                      </a:lnTo>
                      <a:lnTo>
                        <a:pt x="43" y="4"/>
                      </a:lnTo>
                      <a:lnTo>
                        <a:pt x="46" y="4"/>
                      </a:lnTo>
                      <a:lnTo>
                        <a:pt x="47" y="6"/>
                      </a:lnTo>
                      <a:lnTo>
                        <a:pt x="50" y="7"/>
                      </a:lnTo>
                      <a:lnTo>
                        <a:pt x="51" y="7"/>
                      </a:lnTo>
                      <a:lnTo>
                        <a:pt x="54" y="8"/>
                      </a:lnTo>
                      <a:lnTo>
                        <a:pt x="56" y="10"/>
                      </a:lnTo>
                      <a:lnTo>
                        <a:pt x="58" y="10"/>
                      </a:lnTo>
                      <a:lnTo>
                        <a:pt x="60" y="11"/>
                      </a:lnTo>
                      <a:lnTo>
                        <a:pt x="62" y="12"/>
                      </a:lnTo>
                      <a:lnTo>
                        <a:pt x="64" y="14"/>
                      </a:lnTo>
                      <a:lnTo>
                        <a:pt x="67" y="15"/>
                      </a:lnTo>
                      <a:lnTo>
                        <a:pt x="67" y="15"/>
                      </a:lnTo>
                      <a:lnTo>
                        <a:pt x="68" y="16"/>
                      </a:lnTo>
                      <a:lnTo>
                        <a:pt x="71" y="16"/>
                      </a:lnTo>
                      <a:lnTo>
                        <a:pt x="72" y="17"/>
                      </a:lnTo>
                      <a:lnTo>
                        <a:pt x="75" y="19"/>
                      </a:lnTo>
                      <a:lnTo>
                        <a:pt x="76" y="21"/>
                      </a:lnTo>
                      <a:lnTo>
                        <a:pt x="79" y="23"/>
                      </a:lnTo>
                      <a:lnTo>
                        <a:pt x="80" y="24"/>
                      </a:lnTo>
                      <a:lnTo>
                        <a:pt x="81" y="25"/>
                      </a:lnTo>
                      <a:lnTo>
                        <a:pt x="84" y="27"/>
                      </a:lnTo>
                      <a:lnTo>
                        <a:pt x="85" y="28"/>
                      </a:lnTo>
                      <a:lnTo>
                        <a:pt x="87" y="31"/>
                      </a:lnTo>
                      <a:lnTo>
                        <a:pt x="89" y="32"/>
                      </a:lnTo>
                      <a:lnTo>
                        <a:pt x="90" y="33"/>
                      </a:lnTo>
                      <a:lnTo>
                        <a:pt x="92" y="36"/>
                      </a:lnTo>
                      <a:lnTo>
                        <a:pt x="94" y="37"/>
                      </a:lnTo>
                      <a:lnTo>
                        <a:pt x="96" y="38"/>
                      </a:lnTo>
                      <a:lnTo>
                        <a:pt x="96" y="38"/>
                      </a:lnTo>
                      <a:lnTo>
                        <a:pt x="97" y="41"/>
                      </a:lnTo>
                      <a:lnTo>
                        <a:pt x="98" y="42"/>
                      </a:lnTo>
                      <a:lnTo>
                        <a:pt x="100" y="45"/>
                      </a:lnTo>
                      <a:lnTo>
                        <a:pt x="102" y="46"/>
                      </a:lnTo>
                      <a:lnTo>
                        <a:pt x="104" y="49"/>
                      </a:lnTo>
                      <a:lnTo>
                        <a:pt x="105" y="50"/>
                      </a:lnTo>
                      <a:lnTo>
                        <a:pt x="106" y="53"/>
                      </a:lnTo>
                      <a:lnTo>
                        <a:pt x="107" y="54"/>
                      </a:lnTo>
                      <a:lnTo>
                        <a:pt x="109" y="57"/>
                      </a:lnTo>
                      <a:lnTo>
                        <a:pt x="110" y="59"/>
                      </a:lnTo>
                      <a:lnTo>
                        <a:pt x="111" y="61"/>
                      </a:lnTo>
                      <a:lnTo>
                        <a:pt x="113" y="63"/>
                      </a:lnTo>
                      <a:lnTo>
                        <a:pt x="114" y="66"/>
                      </a:lnTo>
                      <a:lnTo>
                        <a:pt x="115" y="67"/>
                      </a:lnTo>
                      <a:lnTo>
                        <a:pt x="117" y="70"/>
                      </a:lnTo>
                      <a:lnTo>
                        <a:pt x="118" y="72"/>
                      </a:lnTo>
                      <a:lnTo>
                        <a:pt x="118" y="72"/>
                      </a:lnTo>
                      <a:lnTo>
                        <a:pt x="118" y="74"/>
                      </a:lnTo>
                      <a:lnTo>
                        <a:pt x="119" y="76"/>
                      </a:lnTo>
                      <a:lnTo>
                        <a:pt x="119" y="78"/>
                      </a:lnTo>
                      <a:lnTo>
                        <a:pt x="121" y="79"/>
                      </a:lnTo>
                      <a:lnTo>
                        <a:pt x="121" y="82"/>
                      </a:lnTo>
                      <a:lnTo>
                        <a:pt x="122" y="83"/>
                      </a:lnTo>
                      <a:lnTo>
                        <a:pt x="122" y="84"/>
                      </a:lnTo>
                      <a:lnTo>
                        <a:pt x="123" y="87"/>
                      </a:lnTo>
                      <a:lnTo>
                        <a:pt x="123" y="88"/>
                      </a:lnTo>
                      <a:lnTo>
                        <a:pt x="123" y="91"/>
                      </a:lnTo>
                      <a:lnTo>
                        <a:pt x="124" y="92"/>
                      </a:lnTo>
                      <a:lnTo>
                        <a:pt x="124" y="93"/>
                      </a:lnTo>
                      <a:lnTo>
                        <a:pt x="124" y="95"/>
                      </a:lnTo>
                      <a:lnTo>
                        <a:pt x="124" y="97"/>
                      </a:lnTo>
                      <a:lnTo>
                        <a:pt x="126" y="99"/>
                      </a:lnTo>
                      <a:lnTo>
                        <a:pt x="126" y="100"/>
                      </a:lnTo>
                      <a:lnTo>
                        <a:pt x="126" y="100"/>
                      </a:lnTo>
                      <a:lnTo>
                        <a:pt x="126" y="102"/>
                      </a:lnTo>
                      <a:lnTo>
                        <a:pt x="126" y="104"/>
                      </a:lnTo>
                      <a:lnTo>
                        <a:pt x="126" y="105"/>
                      </a:lnTo>
                      <a:lnTo>
                        <a:pt x="126" y="108"/>
                      </a:lnTo>
                      <a:lnTo>
                        <a:pt x="127" y="109"/>
                      </a:lnTo>
                      <a:lnTo>
                        <a:pt x="127" y="110"/>
                      </a:lnTo>
                      <a:lnTo>
                        <a:pt x="127" y="113"/>
                      </a:lnTo>
                      <a:lnTo>
                        <a:pt x="127" y="114"/>
                      </a:lnTo>
                      <a:lnTo>
                        <a:pt x="127" y="116"/>
                      </a:lnTo>
                      <a:lnTo>
                        <a:pt x="127" y="118"/>
                      </a:lnTo>
                      <a:lnTo>
                        <a:pt x="127" y="119"/>
                      </a:lnTo>
                      <a:lnTo>
                        <a:pt x="126" y="121"/>
                      </a:lnTo>
                      <a:lnTo>
                        <a:pt x="126" y="122"/>
                      </a:lnTo>
                      <a:lnTo>
                        <a:pt x="126" y="125"/>
                      </a:lnTo>
                      <a:lnTo>
                        <a:pt x="126" y="126"/>
                      </a:lnTo>
                      <a:lnTo>
                        <a:pt x="126" y="127"/>
                      </a:lnTo>
                      <a:lnTo>
                        <a:pt x="126" y="127"/>
                      </a:lnTo>
                      <a:lnTo>
                        <a:pt x="124" y="130"/>
                      </a:lnTo>
                      <a:lnTo>
                        <a:pt x="124" y="134"/>
                      </a:lnTo>
                      <a:lnTo>
                        <a:pt x="123" y="137"/>
                      </a:lnTo>
                      <a:lnTo>
                        <a:pt x="123" y="139"/>
                      </a:lnTo>
                      <a:lnTo>
                        <a:pt x="122" y="142"/>
                      </a:lnTo>
                      <a:lnTo>
                        <a:pt x="121" y="144"/>
                      </a:lnTo>
                      <a:lnTo>
                        <a:pt x="119" y="148"/>
                      </a:lnTo>
                      <a:lnTo>
                        <a:pt x="118" y="151"/>
                      </a:lnTo>
                      <a:lnTo>
                        <a:pt x="118" y="151"/>
                      </a:lnTo>
                      <a:lnTo>
                        <a:pt x="117" y="154"/>
                      </a:lnTo>
                      <a:lnTo>
                        <a:pt x="115" y="155"/>
                      </a:lnTo>
                      <a:lnTo>
                        <a:pt x="114" y="157"/>
                      </a:lnTo>
                      <a:lnTo>
                        <a:pt x="111" y="160"/>
                      </a:lnTo>
                      <a:lnTo>
                        <a:pt x="110" y="163"/>
                      </a:lnTo>
                      <a:lnTo>
                        <a:pt x="109" y="165"/>
                      </a:lnTo>
                      <a:lnTo>
                        <a:pt x="106" y="167"/>
                      </a:lnTo>
                      <a:lnTo>
                        <a:pt x="105" y="169"/>
                      </a:lnTo>
                    </a:path>
                  </a:pathLst>
                </a:custGeom>
                <a:noFill/>
                <a:ln w="1588">
                  <a:solidFill>
                    <a:srgbClr val="404040"/>
                  </a:solidFill>
                  <a:prstDash val="solid"/>
                  <a:round/>
                  <a:headEnd/>
                  <a:tailEnd/>
                </a:ln>
              </p:spPr>
              <p:txBody>
                <a:bodyPr/>
                <a:lstStyle/>
                <a:p>
                  <a:endParaRPr lang="pl-PL">
                    <a:latin typeface="+mn-lt"/>
                  </a:endParaRPr>
                </a:p>
              </p:txBody>
            </p:sp>
            <p:sp>
              <p:nvSpPr>
                <p:cNvPr id="136640" name="Line 448"/>
                <p:cNvSpPr>
                  <a:spLocks noChangeShapeType="1"/>
                </p:cNvSpPr>
                <p:nvPr/>
              </p:nvSpPr>
              <p:spPr bwMode="auto">
                <a:xfrm flipH="1">
                  <a:off x="4585" y="1735"/>
                  <a:ext cx="41" cy="31"/>
                </a:xfrm>
                <a:prstGeom prst="line">
                  <a:avLst/>
                </a:prstGeom>
                <a:noFill/>
                <a:ln w="1588">
                  <a:solidFill>
                    <a:srgbClr val="404040"/>
                  </a:solidFill>
                  <a:round/>
                  <a:headEnd/>
                  <a:tailEnd/>
                </a:ln>
              </p:spPr>
              <p:txBody>
                <a:bodyPr/>
                <a:lstStyle/>
                <a:p>
                  <a:endParaRPr lang="pl-PL">
                    <a:latin typeface="+mn-lt"/>
                  </a:endParaRPr>
                </a:p>
              </p:txBody>
            </p:sp>
            <p:sp>
              <p:nvSpPr>
                <p:cNvPr id="136641" name="Line 449"/>
                <p:cNvSpPr>
                  <a:spLocks noChangeShapeType="1"/>
                </p:cNvSpPr>
                <p:nvPr/>
              </p:nvSpPr>
              <p:spPr bwMode="auto">
                <a:xfrm flipH="1">
                  <a:off x="4599" y="1737"/>
                  <a:ext cx="40" cy="31"/>
                </a:xfrm>
                <a:prstGeom prst="line">
                  <a:avLst/>
                </a:prstGeom>
                <a:noFill/>
                <a:ln w="1588">
                  <a:solidFill>
                    <a:srgbClr val="404040"/>
                  </a:solidFill>
                  <a:round/>
                  <a:headEnd/>
                  <a:tailEnd/>
                </a:ln>
              </p:spPr>
              <p:txBody>
                <a:bodyPr/>
                <a:lstStyle/>
                <a:p>
                  <a:endParaRPr lang="pl-PL">
                    <a:latin typeface="+mn-lt"/>
                  </a:endParaRPr>
                </a:p>
              </p:txBody>
            </p:sp>
            <p:sp>
              <p:nvSpPr>
                <p:cNvPr id="136642" name="Line 450"/>
                <p:cNvSpPr>
                  <a:spLocks noChangeShapeType="1"/>
                </p:cNvSpPr>
                <p:nvPr/>
              </p:nvSpPr>
              <p:spPr bwMode="auto">
                <a:xfrm flipH="1">
                  <a:off x="4612" y="1741"/>
                  <a:ext cx="38" cy="32"/>
                </a:xfrm>
                <a:prstGeom prst="line">
                  <a:avLst/>
                </a:prstGeom>
                <a:noFill/>
                <a:ln w="1588">
                  <a:solidFill>
                    <a:srgbClr val="404040"/>
                  </a:solidFill>
                  <a:round/>
                  <a:headEnd/>
                  <a:tailEnd/>
                </a:ln>
              </p:spPr>
              <p:txBody>
                <a:bodyPr/>
                <a:lstStyle/>
                <a:p>
                  <a:endParaRPr lang="pl-PL">
                    <a:latin typeface="+mn-lt"/>
                  </a:endParaRPr>
                </a:p>
              </p:txBody>
            </p:sp>
            <p:sp>
              <p:nvSpPr>
                <p:cNvPr id="136643" name="Line 451"/>
                <p:cNvSpPr>
                  <a:spLocks noChangeShapeType="1"/>
                </p:cNvSpPr>
                <p:nvPr/>
              </p:nvSpPr>
              <p:spPr bwMode="auto">
                <a:xfrm flipH="1">
                  <a:off x="4624" y="1747"/>
                  <a:ext cx="39" cy="32"/>
                </a:xfrm>
                <a:prstGeom prst="line">
                  <a:avLst/>
                </a:prstGeom>
                <a:noFill/>
                <a:ln w="1588">
                  <a:solidFill>
                    <a:srgbClr val="404040"/>
                  </a:solidFill>
                  <a:round/>
                  <a:headEnd/>
                  <a:tailEnd/>
                </a:ln>
              </p:spPr>
              <p:txBody>
                <a:bodyPr/>
                <a:lstStyle/>
                <a:p>
                  <a:endParaRPr lang="pl-PL">
                    <a:latin typeface="+mn-lt"/>
                  </a:endParaRPr>
                </a:p>
              </p:txBody>
            </p:sp>
            <p:sp>
              <p:nvSpPr>
                <p:cNvPr id="136644" name="Line 452"/>
                <p:cNvSpPr>
                  <a:spLocks noChangeShapeType="1"/>
                </p:cNvSpPr>
                <p:nvPr/>
              </p:nvSpPr>
              <p:spPr bwMode="auto">
                <a:xfrm flipH="1">
                  <a:off x="4636" y="1756"/>
                  <a:ext cx="41" cy="30"/>
                </a:xfrm>
                <a:prstGeom prst="line">
                  <a:avLst/>
                </a:prstGeom>
                <a:noFill/>
                <a:ln w="1588">
                  <a:solidFill>
                    <a:srgbClr val="404040"/>
                  </a:solidFill>
                  <a:round/>
                  <a:headEnd/>
                  <a:tailEnd/>
                </a:ln>
              </p:spPr>
              <p:txBody>
                <a:bodyPr/>
                <a:lstStyle/>
                <a:p>
                  <a:endParaRPr lang="pl-PL">
                    <a:latin typeface="+mn-lt"/>
                  </a:endParaRPr>
                </a:p>
              </p:txBody>
            </p:sp>
            <p:sp>
              <p:nvSpPr>
                <p:cNvPr id="136645" name="Line 453"/>
                <p:cNvSpPr>
                  <a:spLocks noChangeShapeType="1"/>
                </p:cNvSpPr>
                <p:nvPr/>
              </p:nvSpPr>
              <p:spPr bwMode="auto">
                <a:xfrm flipH="1">
                  <a:off x="4648" y="1766"/>
                  <a:ext cx="39" cy="31"/>
                </a:xfrm>
                <a:prstGeom prst="line">
                  <a:avLst/>
                </a:prstGeom>
                <a:noFill/>
                <a:ln w="1588">
                  <a:solidFill>
                    <a:srgbClr val="404040"/>
                  </a:solidFill>
                  <a:round/>
                  <a:headEnd/>
                  <a:tailEnd/>
                </a:ln>
              </p:spPr>
              <p:txBody>
                <a:bodyPr/>
                <a:lstStyle/>
                <a:p>
                  <a:endParaRPr lang="pl-PL">
                    <a:latin typeface="+mn-lt"/>
                  </a:endParaRPr>
                </a:p>
              </p:txBody>
            </p:sp>
            <p:sp>
              <p:nvSpPr>
                <p:cNvPr id="136646" name="Line 454"/>
                <p:cNvSpPr>
                  <a:spLocks noChangeShapeType="1"/>
                </p:cNvSpPr>
                <p:nvPr/>
              </p:nvSpPr>
              <p:spPr bwMode="auto">
                <a:xfrm flipH="1">
                  <a:off x="4658" y="1776"/>
                  <a:ext cx="40" cy="31"/>
                </a:xfrm>
                <a:prstGeom prst="line">
                  <a:avLst/>
                </a:prstGeom>
                <a:noFill/>
                <a:ln w="1588">
                  <a:solidFill>
                    <a:srgbClr val="404040"/>
                  </a:solidFill>
                  <a:round/>
                  <a:headEnd/>
                  <a:tailEnd/>
                </a:ln>
              </p:spPr>
              <p:txBody>
                <a:bodyPr/>
                <a:lstStyle/>
                <a:p>
                  <a:endParaRPr lang="pl-PL">
                    <a:latin typeface="+mn-lt"/>
                  </a:endParaRPr>
                </a:p>
              </p:txBody>
            </p:sp>
            <p:sp>
              <p:nvSpPr>
                <p:cNvPr id="136647" name="Line 455"/>
                <p:cNvSpPr>
                  <a:spLocks noChangeShapeType="1"/>
                </p:cNvSpPr>
                <p:nvPr/>
              </p:nvSpPr>
              <p:spPr bwMode="auto">
                <a:xfrm flipH="1">
                  <a:off x="4669" y="1789"/>
                  <a:ext cx="38" cy="31"/>
                </a:xfrm>
                <a:prstGeom prst="line">
                  <a:avLst/>
                </a:prstGeom>
                <a:noFill/>
                <a:ln w="1588">
                  <a:solidFill>
                    <a:srgbClr val="404040"/>
                  </a:solidFill>
                  <a:round/>
                  <a:headEnd/>
                  <a:tailEnd/>
                </a:ln>
              </p:spPr>
              <p:txBody>
                <a:bodyPr/>
                <a:lstStyle/>
                <a:p>
                  <a:endParaRPr lang="pl-PL">
                    <a:latin typeface="+mn-lt"/>
                  </a:endParaRPr>
                </a:p>
              </p:txBody>
            </p:sp>
            <p:sp>
              <p:nvSpPr>
                <p:cNvPr id="136648" name="Line 456"/>
                <p:cNvSpPr>
                  <a:spLocks noChangeShapeType="1"/>
                </p:cNvSpPr>
                <p:nvPr/>
              </p:nvSpPr>
              <p:spPr bwMode="auto">
                <a:xfrm flipH="1">
                  <a:off x="4675" y="1802"/>
                  <a:ext cx="38" cy="32"/>
                </a:xfrm>
                <a:prstGeom prst="line">
                  <a:avLst/>
                </a:prstGeom>
                <a:noFill/>
                <a:ln w="1588">
                  <a:solidFill>
                    <a:srgbClr val="404040"/>
                  </a:solidFill>
                  <a:round/>
                  <a:headEnd/>
                  <a:tailEnd/>
                </a:ln>
              </p:spPr>
              <p:txBody>
                <a:bodyPr/>
                <a:lstStyle/>
                <a:p>
                  <a:endParaRPr lang="pl-PL">
                    <a:latin typeface="+mn-lt"/>
                  </a:endParaRPr>
                </a:p>
              </p:txBody>
            </p:sp>
            <p:sp>
              <p:nvSpPr>
                <p:cNvPr id="136649" name="Line 457"/>
                <p:cNvSpPr>
                  <a:spLocks noChangeShapeType="1"/>
                </p:cNvSpPr>
                <p:nvPr/>
              </p:nvSpPr>
              <p:spPr bwMode="auto">
                <a:xfrm flipH="1">
                  <a:off x="4682" y="1817"/>
                  <a:ext cx="38" cy="32"/>
                </a:xfrm>
                <a:prstGeom prst="line">
                  <a:avLst/>
                </a:prstGeom>
                <a:noFill/>
                <a:ln w="1588">
                  <a:solidFill>
                    <a:srgbClr val="404040"/>
                  </a:solidFill>
                  <a:round/>
                  <a:headEnd/>
                  <a:tailEnd/>
                </a:ln>
              </p:spPr>
              <p:txBody>
                <a:bodyPr/>
                <a:lstStyle/>
                <a:p>
                  <a:endParaRPr lang="pl-PL">
                    <a:latin typeface="+mn-lt"/>
                  </a:endParaRPr>
                </a:p>
              </p:txBody>
            </p:sp>
            <p:sp>
              <p:nvSpPr>
                <p:cNvPr id="136650" name="Line 458"/>
                <p:cNvSpPr>
                  <a:spLocks noChangeShapeType="1"/>
                </p:cNvSpPr>
                <p:nvPr/>
              </p:nvSpPr>
              <p:spPr bwMode="auto">
                <a:xfrm flipH="1">
                  <a:off x="4684" y="1831"/>
                  <a:ext cx="40" cy="33"/>
                </a:xfrm>
                <a:prstGeom prst="line">
                  <a:avLst/>
                </a:prstGeom>
                <a:noFill/>
                <a:ln w="1588">
                  <a:solidFill>
                    <a:srgbClr val="404040"/>
                  </a:solidFill>
                  <a:round/>
                  <a:headEnd/>
                  <a:tailEnd/>
                </a:ln>
              </p:spPr>
              <p:txBody>
                <a:bodyPr/>
                <a:lstStyle/>
                <a:p>
                  <a:endParaRPr lang="pl-PL">
                    <a:latin typeface="+mn-lt"/>
                  </a:endParaRPr>
                </a:p>
              </p:txBody>
            </p:sp>
            <p:sp>
              <p:nvSpPr>
                <p:cNvPr id="136651" name="Line 459"/>
                <p:cNvSpPr>
                  <a:spLocks noChangeShapeType="1"/>
                </p:cNvSpPr>
                <p:nvPr/>
              </p:nvSpPr>
              <p:spPr bwMode="auto">
                <a:xfrm flipH="1">
                  <a:off x="4687" y="1844"/>
                  <a:ext cx="38" cy="33"/>
                </a:xfrm>
                <a:prstGeom prst="line">
                  <a:avLst/>
                </a:prstGeom>
                <a:noFill/>
                <a:ln w="1588">
                  <a:solidFill>
                    <a:srgbClr val="404040"/>
                  </a:solidFill>
                  <a:round/>
                  <a:headEnd/>
                  <a:tailEnd/>
                </a:ln>
              </p:spPr>
              <p:txBody>
                <a:bodyPr/>
                <a:lstStyle/>
                <a:p>
                  <a:endParaRPr lang="pl-PL">
                    <a:latin typeface="+mn-lt"/>
                  </a:endParaRPr>
                </a:p>
              </p:txBody>
            </p:sp>
            <p:sp>
              <p:nvSpPr>
                <p:cNvPr id="136652" name="Line 460"/>
                <p:cNvSpPr>
                  <a:spLocks noChangeShapeType="1"/>
                </p:cNvSpPr>
                <p:nvPr/>
              </p:nvSpPr>
              <p:spPr bwMode="auto">
                <a:xfrm flipH="1">
                  <a:off x="4686" y="1858"/>
                  <a:ext cx="39" cy="32"/>
                </a:xfrm>
                <a:prstGeom prst="line">
                  <a:avLst/>
                </a:prstGeom>
                <a:noFill/>
                <a:ln w="1588">
                  <a:solidFill>
                    <a:srgbClr val="404040"/>
                  </a:solidFill>
                  <a:round/>
                  <a:headEnd/>
                  <a:tailEnd/>
                </a:ln>
              </p:spPr>
              <p:txBody>
                <a:bodyPr/>
                <a:lstStyle/>
                <a:p>
                  <a:endParaRPr lang="pl-PL">
                    <a:latin typeface="+mn-lt"/>
                  </a:endParaRPr>
                </a:p>
              </p:txBody>
            </p:sp>
            <p:sp>
              <p:nvSpPr>
                <p:cNvPr id="136653" name="Line 461"/>
                <p:cNvSpPr>
                  <a:spLocks noChangeShapeType="1"/>
                </p:cNvSpPr>
                <p:nvPr/>
              </p:nvSpPr>
              <p:spPr bwMode="auto">
                <a:xfrm flipH="1">
                  <a:off x="4683" y="1870"/>
                  <a:ext cx="38" cy="33"/>
                </a:xfrm>
                <a:prstGeom prst="line">
                  <a:avLst/>
                </a:prstGeom>
                <a:noFill/>
                <a:ln w="1588">
                  <a:solidFill>
                    <a:srgbClr val="404040"/>
                  </a:solidFill>
                  <a:round/>
                  <a:headEnd/>
                  <a:tailEnd/>
                </a:ln>
              </p:spPr>
              <p:txBody>
                <a:bodyPr/>
                <a:lstStyle/>
                <a:p>
                  <a:endParaRPr lang="pl-PL">
                    <a:latin typeface="+mn-lt"/>
                  </a:endParaRPr>
                </a:p>
              </p:txBody>
            </p:sp>
            <p:sp>
              <p:nvSpPr>
                <p:cNvPr id="136654" name="Line 462"/>
                <p:cNvSpPr>
                  <a:spLocks noChangeShapeType="1"/>
                </p:cNvSpPr>
                <p:nvPr/>
              </p:nvSpPr>
              <p:spPr bwMode="auto">
                <a:xfrm flipH="1">
                  <a:off x="4679" y="1882"/>
                  <a:ext cx="38" cy="33"/>
                </a:xfrm>
                <a:prstGeom prst="line">
                  <a:avLst/>
                </a:prstGeom>
                <a:noFill/>
                <a:ln w="1588">
                  <a:solidFill>
                    <a:srgbClr val="404040"/>
                  </a:solidFill>
                  <a:round/>
                  <a:headEnd/>
                  <a:tailEnd/>
                </a:ln>
              </p:spPr>
              <p:txBody>
                <a:bodyPr/>
                <a:lstStyle/>
                <a:p>
                  <a:endParaRPr lang="pl-PL">
                    <a:latin typeface="+mn-lt"/>
                  </a:endParaRPr>
                </a:p>
              </p:txBody>
            </p:sp>
            <p:sp>
              <p:nvSpPr>
                <p:cNvPr id="136655" name="Line 463"/>
                <p:cNvSpPr>
                  <a:spLocks noChangeShapeType="1"/>
                </p:cNvSpPr>
                <p:nvPr/>
              </p:nvSpPr>
              <p:spPr bwMode="auto">
                <a:xfrm flipH="1">
                  <a:off x="4673" y="1892"/>
                  <a:ext cx="38" cy="33"/>
                </a:xfrm>
                <a:prstGeom prst="line">
                  <a:avLst/>
                </a:prstGeom>
                <a:noFill/>
                <a:ln w="1588">
                  <a:solidFill>
                    <a:srgbClr val="404040"/>
                  </a:solidFill>
                  <a:round/>
                  <a:headEnd/>
                  <a:tailEnd/>
                </a:ln>
              </p:spPr>
              <p:txBody>
                <a:bodyPr/>
                <a:lstStyle/>
                <a:p>
                  <a:endParaRPr lang="pl-PL">
                    <a:latin typeface="+mn-lt"/>
                  </a:endParaRPr>
                </a:p>
              </p:txBody>
            </p:sp>
            <p:sp>
              <p:nvSpPr>
                <p:cNvPr id="136656" name="Line 464"/>
                <p:cNvSpPr>
                  <a:spLocks noChangeShapeType="1"/>
                </p:cNvSpPr>
                <p:nvPr/>
              </p:nvSpPr>
              <p:spPr bwMode="auto">
                <a:xfrm flipH="1">
                  <a:off x="4665" y="1900"/>
                  <a:ext cx="38" cy="33"/>
                </a:xfrm>
                <a:prstGeom prst="line">
                  <a:avLst/>
                </a:prstGeom>
                <a:noFill/>
                <a:ln w="1588">
                  <a:solidFill>
                    <a:srgbClr val="404040"/>
                  </a:solidFill>
                  <a:round/>
                  <a:headEnd/>
                  <a:tailEnd/>
                </a:ln>
              </p:spPr>
              <p:txBody>
                <a:bodyPr/>
                <a:lstStyle/>
                <a:p>
                  <a:endParaRPr lang="pl-PL">
                    <a:latin typeface="+mn-lt"/>
                  </a:endParaRPr>
                </a:p>
              </p:txBody>
            </p:sp>
            <p:sp>
              <p:nvSpPr>
                <p:cNvPr id="136657" name="Line 465"/>
                <p:cNvSpPr>
                  <a:spLocks noChangeShapeType="1"/>
                </p:cNvSpPr>
                <p:nvPr/>
              </p:nvSpPr>
              <p:spPr bwMode="auto">
                <a:xfrm flipH="1">
                  <a:off x="4572" y="1735"/>
                  <a:ext cx="39" cy="31"/>
                </a:xfrm>
                <a:prstGeom prst="line">
                  <a:avLst/>
                </a:prstGeom>
                <a:noFill/>
                <a:ln w="1588">
                  <a:solidFill>
                    <a:srgbClr val="404040"/>
                  </a:solidFill>
                  <a:round/>
                  <a:headEnd/>
                  <a:tailEnd/>
                </a:ln>
              </p:spPr>
              <p:txBody>
                <a:bodyPr/>
                <a:lstStyle/>
                <a:p>
                  <a:endParaRPr lang="pl-PL">
                    <a:latin typeface="+mn-lt"/>
                  </a:endParaRPr>
                </a:p>
              </p:txBody>
            </p:sp>
            <p:sp>
              <p:nvSpPr>
                <p:cNvPr id="136658" name="Line 466"/>
                <p:cNvSpPr>
                  <a:spLocks noChangeShapeType="1"/>
                </p:cNvSpPr>
                <p:nvPr/>
              </p:nvSpPr>
              <p:spPr bwMode="auto">
                <a:xfrm flipH="1">
                  <a:off x="4547" y="1769"/>
                  <a:ext cx="34" cy="28"/>
                </a:xfrm>
                <a:prstGeom prst="line">
                  <a:avLst/>
                </a:prstGeom>
                <a:noFill/>
                <a:ln w="1588">
                  <a:solidFill>
                    <a:srgbClr val="404040"/>
                  </a:solidFill>
                  <a:round/>
                  <a:headEnd/>
                  <a:tailEnd/>
                </a:ln>
              </p:spPr>
              <p:txBody>
                <a:bodyPr/>
                <a:lstStyle/>
                <a:p>
                  <a:endParaRPr lang="pl-PL">
                    <a:latin typeface="+mn-lt"/>
                  </a:endParaRPr>
                </a:p>
              </p:txBody>
            </p:sp>
            <p:sp>
              <p:nvSpPr>
                <p:cNvPr id="136659" name="Line 467"/>
                <p:cNvSpPr>
                  <a:spLocks noChangeShapeType="1"/>
                </p:cNvSpPr>
                <p:nvPr/>
              </p:nvSpPr>
              <p:spPr bwMode="auto">
                <a:xfrm flipH="1">
                  <a:off x="4560" y="1772"/>
                  <a:ext cx="34" cy="28"/>
                </a:xfrm>
                <a:prstGeom prst="line">
                  <a:avLst/>
                </a:prstGeom>
                <a:noFill/>
                <a:ln w="1588">
                  <a:solidFill>
                    <a:srgbClr val="404040"/>
                  </a:solidFill>
                  <a:round/>
                  <a:headEnd/>
                  <a:tailEnd/>
                </a:ln>
              </p:spPr>
              <p:txBody>
                <a:bodyPr/>
                <a:lstStyle/>
                <a:p>
                  <a:endParaRPr lang="pl-PL">
                    <a:latin typeface="+mn-lt"/>
                  </a:endParaRPr>
                </a:p>
              </p:txBody>
            </p:sp>
            <p:sp>
              <p:nvSpPr>
                <p:cNvPr id="136660" name="Line 468"/>
                <p:cNvSpPr>
                  <a:spLocks noChangeShapeType="1"/>
                </p:cNvSpPr>
                <p:nvPr/>
              </p:nvSpPr>
              <p:spPr bwMode="auto">
                <a:xfrm flipH="1">
                  <a:off x="4573" y="1776"/>
                  <a:ext cx="34" cy="27"/>
                </a:xfrm>
                <a:prstGeom prst="line">
                  <a:avLst/>
                </a:prstGeom>
                <a:noFill/>
                <a:ln w="1588">
                  <a:solidFill>
                    <a:srgbClr val="404040"/>
                  </a:solidFill>
                  <a:round/>
                  <a:headEnd/>
                  <a:tailEnd/>
                </a:ln>
              </p:spPr>
              <p:txBody>
                <a:bodyPr/>
                <a:lstStyle/>
                <a:p>
                  <a:endParaRPr lang="pl-PL">
                    <a:latin typeface="+mn-lt"/>
                  </a:endParaRPr>
                </a:p>
              </p:txBody>
            </p:sp>
            <p:sp>
              <p:nvSpPr>
                <p:cNvPr id="136661" name="Line 469"/>
                <p:cNvSpPr>
                  <a:spLocks noChangeShapeType="1"/>
                </p:cNvSpPr>
                <p:nvPr/>
              </p:nvSpPr>
              <p:spPr bwMode="auto">
                <a:xfrm flipH="1">
                  <a:off x="4586" y="1783"/>
                  <a:ext cx="34" cy="27"/>
                </a:xfrm>
                <a:prstGeom prst="line">
                  <a:avLst/>
                </a:prstGeom>
                <a:noFill/>
                <a:ln w="1588">
                  <a:solidFill>
                    <a:srgbClr val="404040"/>
                  </a:solidFill>
                  <a:round/>
                  <a:headEnd/>
                  <a:tailEnd/>
                </a:ln>
              </p:spPr>
              <p:txBody>
                <a:bodyPr/>
                <a:lstStyle/>
                <a:p>
                  <a:endParaRPr lang="pl-PL">
                    <a:latin typeface="+mn-lt"/>
                  </a:endParaRPr>
                </a:p>
              </p:txBody>
            </p:sp>
            <p:sp>
              <p:nvSpPr>
                <p:cNvPr id="136662" name="Line 470"/>
                <p:cNvSpPr>
                  <a:spLocks noChangeShapeType="1"/>
                </p:cNvSpPr>
                <p:nvPr/>
              </p:nvSpPr>
              <p:spPr bwMode="auto">
                <a:xfrm flipH="1">
                  <a:off x="4599" y="1790"/>
                  <a:ext cx="34" cy="28"/>
                </a:xfrm>
                <a:prstGeom prst="line">
                  <a:avLst/>
                </a:prstGeom>
                <a:noFill/>
                <a:ln w="1588">
                  <a:solidFill>
                    <a:srgbClr val="404040"/>
                  </a:solidFill>
                  <a:round/>
                  <a:headEnd/>
                  <a:tailEnd/>
                </a:ln>
              </p:spPr>
              <p:txBody>
                <a:bodyPr/>
                <a:lstStyle/>
                <a:p>
                  <a:endParaRPr lang="pl-PL">
                    <a:latin typeface="+mn-lt"/>
                  </a:endParaRPr>
                </a:p>
              </p:txBody>
            </p:sp>
            <p:sp>
              <p:nvSpPr>
                <p:cNvPr id="136663" name="Line 471"/>
                <p:cNvSpPr>
                  <a:spLocks noChangeShapeType="1"/>
                </p:cNvSpPr>
                <p:nvPr/>
              </p:nvSpPr>
              <p:spPr bwMode="auto">
                <a:xfrm flipH="1">
                  <a:off x="4610" y="1800"/>
                  <a:ext cx="35" cy="28"/>
                </a:xfrm>
                <a:prstGeom prst="line">
                  <a:avLst/>
                </a:prstGeom>
                <a:noFill/>
                <a:ln w="1588">
                  <a:solidFill>
                    <a:srgbClr val="404040"/>
                  </a:solidFill>
                  <a:round/>
                  <a:headEnd/>
                  <a:tailEnd/>
                </a:ln>
              </p:spPr>
              <p:txBody>
                <a:bodyPr/>
                <a:lstStyle/>
                <a:p>
                  <a:endParaRPr lang="pl-PL">
                    <a:latin typeface="+mn-lt"/>
                  </a:endParaRPr>
                </a:p>
              </p:txBody>
            </p:sp>
            <p:sp>
              <p:nvSpPr>
                <p:cNvPr id="136664" name="Line 472"/>
                <p:cNvSpPr>
                  <a:spLocks noChangeShapeType="1"/>
                </p:cNvSpPr>
                <p:nvPr/>
              </p:nvSpPr>
              <p:spPr bwMode="auto">
                <a:xfrm flipH="1">
                  <a:off x="4620" y="1811"/>
                  <a:ext cx="36" cy="28"/>
                </a:xfrm>
                <a:prstGeom prst="line">
                  <a:avLst/>
                </a:prstGeom>
                <a:noFill/>
                <a:ln w="1588">
                  <a:solidFill>
                    <a:srgbClr val="404040"/>
                  </a:solidFill>
                  <a:round/>
                  <a:headEnd/>
                  <a:tailEnd/>
                </a:ln>
              </p:spPr>
              <p:txBody>
                <a:bodyPr/>
                <a:lstStyle/>
                <a:p>
                  <a:endParaRPr lang="pl-PL">
                    <a:latin typeface="+mn-lt"/>
                  </a:endParaRPr>
                </a:p>
              </p:txBody>
            </p:sp>
            <p:sp>
              <p:nvSpPr>
                <p:cNvPr id="136665" name="Line 473"/>
                <p:cNvSpPr>
                  <a:spLocks noChangeShapeType="1"/>
                </p:cNvSpPr>
                <p:nvPr/>
              </p:nvSpPr>
              <p:spPr bwMode="auto">
                <a:xfrm flipH="1">
                  <a:off x="4631" y="1823"/>
                  <a:ext cx="32" cy="29"/>
                </a:xfrm>
                <a:prstGeom prst="line">
                  <a:avLst/>
                </a:prstGeom>
                <a:noFill/>
                <a:ln w="1588">
                  <a:solidFill>
                    <a:srgbClr val="404040"/>
                  </a:solidFill>
                  <a:round/>
                  <a:headEnd/>
                  <a:tailEnd/>
                </a:ln>
              </p:spPr>
              <p:txBody>
                <a:bodyPr/>
                <a:lstStyle/>
                <a:p>
                  <a:endParaRPr lang="pl-PL">
                    <a:latin typeface="+mn-lt"/>
                  </a:endParaRPr>
                </a:p>
              </p:txBody>
            </p:sp>
            <p:sp>
              <p:nvSpPr>
                <p:cNvPr id="136666" name="Line 474"/>
                <p:cNvSpPr>
                  <a:spLocks noChangeShapeType="1"/>
                </p:cNvSpPr>
                <p:nvPr/>
              </p:nvSpPr>
              <p:spPr bwMode="auto">
                <a:xfrm flipH="1">
                  <a:off x="4637" y="1837"/>
                  <a:ext cx="34" cy="29"/>
                </a:xfrm>
                <a:prstGeom prst="line">
                  <a:avLst/>
                </a:prstGeom>
                <a:noFill/>
                <a:ln w="1588">
                  <a:solidFill>
                    <a:srgbClr val="404040"/>
                  </a:solidFill>
                  <a:round/>
                  <a:headEnd/>
                  <a:tailEnd/>
                </a:ln>
              </p:spPr>
              <p:txBody>
                <a:bodyPr/>
                <a:lstStyle/>
                <a:p>
                  <a:endParaRPr lang="pl-PL">
                    <a:latin typeface="+mn-lt"/>
                  </a:endParaRPr>
                </a:p>
              </p:txBody>
            </p:sp>
            <p:sp>
              <p:nvSpPr>
                <p:cNvPr id="136667" name="Line 475"/>
                <p:cNvSpPr>
                  <a:spLocks noChangeShapeType="1"/>
                </p:cNvSpPr>
                <p:nvPr/>
              </p:nvSpPr>
              <p:spPr bwMode="auto">
                <a:xfrm flipH="1">
                  <a:off x="4644" y="1853"/>
                  <a:ext cx="33" cy="26"/>
                </a:xfrm>
                <a:prstGeom prst="line">
                  <a:avLst/>
                </a:prstGeom>
                <a:noFill/>
                <a:ln w="1588">
                  <a:solidFill>
                    <a:srgbClr val="404040"/>
                  </a:solidFill>
                  <a:round/>
                  <a:headEnd/>
                  <a:tailEnd/>
                </a:ln>
              </p:spPr>
              <p:txBody>
                <a:bodyPr/>
                <a:lstStyle/>
                <a:p>
                  <a:endParaRPr lang="pl-PL">
                    <a:latin typeface="+mn-lt"/>
                  </a:endParaRPr>
                </a:p>
              </p:txBody>
            </p:sp>
            <p:sp>
              <p:nvSpPr>
                <p:cNvPr id="136668" name="Line 476"/>
                <p:cNvSpPr>
                  <a:spLocks noChangeShapeType="1"/>
                </p:cNvSpPr>
                <p:nvPr/>
              </p:nvSpPr>
              <p:spPr bwMode="auto">
                <a:xfrm flipH="1">
                  <a:off x="4648" y="1866"/>
                  <a:ext cx="34" cy="29"/>
                </a:xfrm>
                <a:prstGeom prst="line">
                  <a:avLst/>
                </a:prstGeom>
                <a:noFill/>
                <a:ln w="1588">
                  <a:solidFill>
                    <a:srgbClr val="404040"/>
                  </a:solidFill>
                  <a:round/>
                  <a:headEnd/>
                  <a:tailEnd/>
                </a:ln>
              </p:spPr>
              <p:txBody>
                <a:bodyPr/>
                <a:lstStyle/>
                <a:p>
                  <a:endParaRPr lang="pl-PL">
                    <a:latin typeface="+mn-lt"/>
                  </a:endParaRPr>
                </a:p>
              </p:txBody>
            </p:sp>
            <p:sp>
              <p:nvSpPr>
                <p:cNvPr id="136669" name="Line 477"/>
                <p:cNvSpPr>
                  <a:spLocks noChangeShapeType="1"/>
                </p:cNvSpPr>
                <p:nvPr/>
              </p:nvSpPr>
              <p:spPr bwMode="auto">
                <a:xfrm flipH="1">
                  <a:off x="4649" y="1881"/>
                  <a:ext cx="33" cy="28"/>
                </a:xfrm>
                <a:prstGeom prst="line">
                  <a:avLst/>
                </a:prstGeom>
                <a:noFill/>
                <a:ln w="1588">
                  <a:solidFill>
                    <a:srgbClr val="404040"/>
                  </a:solidFill>
                  <a:round/>
                  <a:headEnd/>
                  <a:tailEnd/>
                </a:ln>
              </p:spPr>
              <p:txBody>
                <a:bodyPr/>
                <a:lstStyle/>
                <a:p>
                  <a:endParaRPr lang="pl-PL">
                    <a:latin typeface="+mn-lt"/>
                  </a:endParaRPr>
                </a:p>
              </p:txBody>
            </p:sp>
            <p:sp>
              <p:nvSpPr>
                <p:cNvPr id="136670" name="Line 478"/>
                <p:cNvSpPr>
                  <a:spLocks noChangeShapeType="1"/>
                </p:cNvSpPr>
                <p:nvPr/>
              </p:nvSpPr>
              <p:spPr bwMode="auto">
                <a:xfrm flipH="1">
                  <a:off x="4649" y="1894"/>
                  <a:ext cx="33" cy="29"/>
                </a:xfrm>
                <a:prstGeom prst="line">
                  <a:avLst/>
                </a:prstGeom>
                <a:noFill/>
                <a:ln w="1588">
                  <a:solidFill>
                    <a:srgbClr val="404040"/>
                  </a:solidFill>
                  <a:round/>
                  <a:headEnd/>
                  <a:tailEnd/>
                </a:ln>
              </p:spPr>
              <p:txBody>
                <a:bodyPr/>
                <a:lstStyle/>
                <a:p>
                  <a:endParaRPr lang="pl-PL">
                    <a:latin typeface="+mn-lt"/>
                  </a:endParaRPr>
                </a:p>
              </p:txBody>
            </p:sp>
            <p:sp>
              <p:nvSpPr>
                <p:cNvPr id="136671" name="Line 479"/>
                <p:cNvSpPr>
                  <a:spLocks noChangeShapeType="1"/>
                </p:cNvSpPr>
                <p:nvPr/>
              </p:nvSpPr>
              <p:spPr bwMode="auto">
                <a:xfrm flipH="1">
                  <a:off x="4646" y="1907"/>
                  <a:ext cx="33" cy="27"/>
                </a:xfrm>
                <a:prstGeom prst="line">
                  <a:avLst/>
                </a:prstGeom>
                <a:noFill/>
                <a:ln w="1588">
                  <a:solidFill>
                    <a:srgbClr val="404040"/>
                  </a:solidFill>
                  <a:round/>
                  <a:headEnd/>
                  <a:tailEnd/>
                </a:ln>
              </p:spPr>
              <p:txBody>
                <a:bodyPr/>
                <a:lstStyle/>
                <a:p>
                  <a:endParaRPr lang="pl-PL">
                    <a:latin typeface="+mn-lt"/>
                  </a:endParaRPr>
                </a:p>
              </p:txBody>
            </p:sp>
            <p:sp>
              <p:nvSpPr>
                <p:cNvPr id="136672" name="Line 480"/>
                <p:cNvSpPr>
                  <a:spLocks noChangeShapeType="1"/>
                </p:cNvSpPr>
                <p:nvPr/>
              </p:nvSpPr>
              <p:spPr bwMode="auto">
                <a:xfrm flipH="1">
                  <a:off x="4641" y="1917"/>
                  <a:ext cx="34" cy="29"/>
                </a:xfrm>
                <a:prstGeom prst="line">
                  <a:avLst/>
                </a:prstGeom>
                <a:noFill/>
                <a:ln w="1588">
                  <a:solidFill>
                    <a:srgbClr val="404040"/>
                  </a:solidFill>
                  <a:round/>
                  <a:headEnd/>
                  <a:tailEnd/>
                </a:ln>
              </p:spPr>
              <p:txBody>
                <a:bodyPr/>
                <a:lstStyle/>
                <a:p>
                  <a:endParaRPr lang="pl-PL">
                    <a:latin typeface="+mn-lt"/>
                  </a:endParaRPr>
                </a:p>
              </p:txBody>
            </p:sp>
          </p:grpSp>
          <p:grpSp>
            <p:nvGrpSpPr>
              <p:cNvPr id="136673" name="Group 481"/>
              <p:cNvGrpSpPr>
                <a:grpSpLocks/>
              </p:cNvGrpSpPr>
              <p:nvPr/>
            </p:nvGrpSpPr>
            <p:grpSpPr bwMode="auto">
              <a:xfrm>
                <a:off x="4446" y="1501"/>
                <a:ext cx="567" cy="527"/>
                <a:chOff x="4446" y="1501"/>
                <a:chExt cx="567" cy="527"/>
              </a:xfrm>
            </p:grpSpPr>
            <p:sp>
              <p:nvSpPr>
                <p:cNvPr id="136674" name="Line 482"/>
                <p:cNvSpPr>
                  <a:spLocks noChangeShapeType="1"/>
                </p:cNvSpPr>
                <p:nvPr/>
              </p:nvSpPr>
              <p:spPr bwMode="auto">
                <a:xfrm flipH="1">
                  <a:off x="4636" y="1928"/>
                  <a:ext cx="33" cy="29"/>
                </a:xfrm>
                <a:prstGeom prst="line">
                  <a:avLst/>
                </a:prstGeom>
                <a:noFill/>
                <a:ln w="1588">
                  <a:solidFill>
                    <a:srgbClr val="404040"/>
                  </a:solidFill>
                  <a:round/>
                  <a:headEnd/>
                  <a:tailEnd/>
                </a:ln>
              </p:spPr>
              <p:txBody>
                <a:bodyPr/>
                <a:lstStyle/>
                <a:p>
                  <a:endParaRPr lang="pl-PL">
                    <a:latin typeface="+mn-lt"/>
                  </a:endParaRPr>
                </a:p>
              </p:txBody>
            </p:sp>
            <p:sp>
              <p:nvSpPr>
                <p:cNvPr id="136675" name="Line 483"/>
                <p:cNvSpPr>
                  <a:spLocks noChangeShapeType="1"/>
                </p:cNvSpPr>
                <p:nvPr/>
              </p:nvSpPr>
              <p:spPr bwMode="auto">
                <a:xfrm flipH="1">
                  <a:off x="4628" y="1936"/>
                  <a:ext cx="33" cy="28"/>
                </a:xfrm>
                <a:prstGeom prst="line">
                  <a:avLst/>
                </a:prstGeom>
                <a:noFill/>
                <a:ln w="1588">
                  <a:solidFill>
                    <a:srgbClr val="404040"/>
                  </a:solidFill>
                  <a:round/>
                  <a:headEnd/>
                  <a:tailEnd/>
                </a:ln>
              </p:spPr>
              <p:txBody>
                <a:bodyPr/>
                <a:lstStyle/>
                <a:p>
                  <a:endParaRPr lang="pl-PL">
                    <a:latin typeface="+mn-lt"/>
                  </a:endParaRPr>
                </a:p>
              </p:txBody>
            </p:sp>
            <p:sp>
              <p:nvSpPr>
                <p:cNvPr id="136676" name="Line 484"/>
                <p:cNvSpPr>
                  <a:spLocks noChangeShapeType="1"/>
                </p:cNvSpPr>
                <p:nvPr/>
              </p:nvSpPr>
              <p:spPr bwMode="auto">
                <a:xfrm flipH="1">
                  <a:off x="4533" y="1769"/>
                  <a:ext cx="34" cy="28"/>
                </a:xfrm>
                <a:prstGeom prst="line">
                  <a:avLst/>
                </a:prstGeom>
                <a:noFill/>
                <a:ln w="1588">
                  <a:solidFill>
                    <a:srgbClr val="404040"/>
                  </a:solidFill>
                  <a:round/>
                  <a:headEnd/>
                  <a:tailEnd/>
                </a:ln>
              </p:spPr>
              <p:txBody>
                <a:bodyPr/>
                <a:lstStyle/>
                <a:p>
                  <a:endParaRPr lang="pl-PL">
                    <a:latin typeface="+mn-lt"/>
                  </a:endParaRPr>
                </a:p>
              </p:txBody>
            </p:sp>
            <p:sp>
              <p:nvSpPr>
                <p:cNvPr id="136677" name="Line 485"/>
                <p:cNvSpPr>
                  <a:spLocks noChangeShapeType="1"/>
                </p:cNvSpPr>
                <p:nvPr/>
              </p:nvSpPr>
              <p:spPr bwMode="auto">
                <a:xfrm flipH="1">
                  <a:off x="4745" y="1602"/>
                  <a:ext cx="48" cy="38"/>
                </a:xfrm>
                <a:prstGeom prst="line">
                  <a:avLst/>
                </a:prstGeom>
                <a:noFill/>
                <a:ln w="1588">
                  <a:solidFill>
                    <a:srgbClr val="404040"/>
                  </a:solidFill>
                  <a:round/>
                  <a:headEnd/>
                  <a:tailEnd/>
                </a:ln>
              </p:spPr>
              <p:txBody>
                <a:bodyPr/>
                <a:lstStyle/>
                <a:p>
                  <a:endParaRPr lang="pl-PL">
                    <a:latin typeface="+mn-lt"/>
                  </a:endParaRPr>
                </a:p>
              </p:txBody>
            </p:sp>
            <p:sp>
              <p:nvSpPr>
                <p:cNvPr id="136678" name="Line 486"/>
                <p:cNvSpPr>
                  <a:spLocks noChangeShapeType="1"/>
                </p:cNvSpPr>
                <p:nvPr/>
              </p:nvSpPr>
              <p:spPr bwMode="auto">
                <a:xfrm flipH="1">
                  <a:off x="4756" y="1605"/>
                  <a:ext cx="49" cy="38"/>
                </a:xfrm>
                <a:prstGeom prst="line">
                  <a:avLst/>
                </a:prstGeom>
                <a:noFill/>
                <a:ln w="1588">
                  <a:solidFill>
                    <a:srgbClr val="404040"/>
                  </a:solidFill>
                  <a:round/>
                  <a:headEnd/>
                  <a:tailEnd/>
                </a:ln>
              </p:spPr>
              <p:txBody>
                <a:bodyPr/>
                <a:lstStyle/>
                <a:p>
                  <a:endParaRPr lang="pl-PL">
                    <a:latin typeface="+mn-lt"/>
                  </a:endParaRPr>
                </a:p>
              </p:txBody>
            </p:sp>
            <p:sp>
              <p:nvSpPr>
                <p:cNvPr id="136679" name="Line 487"/>
                <p:cNvSpPr>
                  <a:spLocks noChangeShapeType="1"/>
                </p:cNvSpPr>
                <p:nvPr/>
              </p:nvSpPr>
              <p:spPr bwMode="auto">
                <a:xfrm flipH="1">
                  <a:off x="4769" y="1607"/>
                  <a:ext cx="49" cy="40"/>
                </a:xfrm>
                <a:prstGeom prst="line">
                  <a:avLst/>
                </a:prstGeom>
                <a:noFill/>
                <a:ln w="1588">
                  <a:solidFill>
                    <a:srgbClr val="404040"/>
                  </a:solidFill>
                  <a:round/>
                  <a:headEnd/>
                  <a:tailEnd/>
                </a:ln>
              </p:spPr>
              <p:txBody>
                <a:bodyPr/>
                <a:lstStyle/>
                <a:p>
                  <a:endParaRPr lang="pl-PL">
                    <a:latin typeface="+mn-lt"/>
                  </a:endParaRPr>
                </a:p>
              </p:txBody>
            </p:sp>
            <p:sp>
              <p:nvSpPr>
                <p:cNvPr id="136680" name="Line 488"/>
                <p:cNvSpPr>
                  <a:spLocks noChangeShapeType="1"/>
                </p:cNvSpPr>
                <p:nvPr/>
              </p:nvSpPr>
              <p:spPr bwMode="auto">
                <a:xfrm flipH="1">
                  <a:off x="4783" y="1614"/>
                  <a:ext cx="48" cy="39"/>
                </a:xfrm>
                <a:prstGeom prst="line">
                  <a:avLst/>
                </a:prstGeom>
                <a:noFill/>
                <a:ln w="1588">
                  <a:solidFill>
                    <a:srgbClr val="404040"/>
                  </a:solidFill>
                  <a:round/>
                  <a:headEnd/>
                  <a:tailEnd/>
                </a:ln>
              </p:spPr>
              <p:txBody>
                <a:bodyPr/>
                <a:lstStyle/>
                <a:p>
                  <a:endParaRPr lang="pl-PL">
                    <a:latin typeface="+mn-lt"/>
                  </a:endParaRPr>
                </a:p>
              </p:txBody>
            </p:sp>
            <p:sp>
              <p:nvSpPr>
                <p:cNvPr id="136681" name="Line 489"/>
                <p:cNvSpPr>
                  <a:spLocks noChangeShapeType="1"/>
                </p:cNvSpPr>
                <p:nvPr/>
              </p:nvSpPr>
              <p:spPr bwMode="auto">
                <a:xfrm flipH="1">
                  <a:off x="4794" y="1622"/>
                  <a:ext cx="47" cy="39"/>
                </a:xfrm>
                <a:prstGeom prst="line">
                  <a:avLst/>
                </a:prstGeom>
                <a:noFill/>
                <a:ln w="1588">
                  <a:solidFill>
                    <a:srgbClr val="404040"/>
                  </a:solidFill>
                  <a:round/>
                  <a:headEnd/>
                  <a:tailEnd/>
                </a:ln>
              </p:spPr>
              <p:txBody>
                <a:bodyPr/>
                <a:lstStyle/>
                <a:p>
                  <a:endParaRPr lang="pl-PL">
                    <a:latin typeface="+mn-lt"/>
                  </a:endParaRPr>
                </a:p>
              </p:txBody>
            </p:sp>
            <p:sp>
              <p:nvSpPr>
                <p:cNvPr id="136682" name="Line 490"/>
                <p:cNvSpPr>
                  <a:spLocks noChangeShapeType="1"/>
                </p:cNvSpPr>
                <p:nvPr/>
              </p:nvSpPr>
              <p:spPr bwMode="auto">
                <a:xfrm flipH="1">
                  <a:off x="4805" y="1631"/>
                  <a:ext cx="48" cy="38"/>
                </a:xfrm>
                <a:prstGeom prst="line">
                  <a:avLst/>
                </a:prstGeom>
                <a:noFill/>
                <a:ln w="1588">
                  <a:solidFill>
                    <a:srgbClr val="404040"/>
                  </a:solidFill>
                  <a:round/>
                  <a:headEnd/>
                  <a:tailEnd/>
                </a:ln>
              </p:spPr>
              <p:txBody>
                <a:bodyPr/>
                <a:lstStyle/>
                <a:p>
                  <a:endParaRPr lang="pl-PL">
                    <a:latin typeface="+mn-lt"/>
                  </a:endParaRPr>
                </a:p>
              </p:txBody>
            </p:sp>
            <p:sp>
              <p:nvSpPr>
                <p:cNvPr id="136683" name="Line 491"/>
                <p:cNvSpPr>
                  <a:spLocks noChangeShapeType="1"/>
                </p:cNvSpPr>
                <p:nvPr/>
              </p:nvSpPr>
              <p:spPr bwMode="auto">
                <a:xfrm flipH="1">
                  <a:off x="4815" y="1641"/>
                  <a:ext cx="49" cy="40"/>
                </a:xfrm>
                <a:prstGeom prst="line">
                  <a:avLst/>
                </a:prstGeom>
                <a:noFill/>
                <a:ln w="1588">
                  <a:solidFill>
                    <a:srgbClr val="404040"/>
                  </a:solidFill>
                  <a:round/>
                  <a:headEnd/>
                  <a:tailEnd/>
                </a:ln>
              </p:spPr>
              <p:txBody>
                <a:bodyPr/>
                <a:lstStyle/>
                <a:p>
                  <a:endParaRPr lang="pl-PL">
                    <a:latin typeface="+mn-lt"/>
                  </a:endParaRPr>
                </a:p>
              </p:txBody>
            </p:sp>
            <p:sp>
              <p:nvSpPr>
                <p:cNvPr id="136684" name="Line 492"/>
                <p:cNvSpPr>
                  <a:spLocks noChangeShapeType="1"/>
                </p:cNvSpPr>
                <p:nvPr/>
              </p:nvSpPr>
              <p:spPr bwMode="auto">
                <a:xfrm flipH="1">
                  <a:off x="4824" y="1653"/>
                  <a:ext cx="48" cy="39"/>
                </a:xfrm>
                <a:prstGeom prst="line">
                  <a:avLst/>
                </a:prstGeom>
                <a:noFill/>
                <a:ln w="1588">
                  <a:solidFill>
                    <a:srgbClr val="404040"/>
                  </a:solidFill>
                  <a:round/>
                  <a:headEnd/>
                  <a:tailEnd/>
                </a:ln>
              </p:spPr>
              <p:txBody>
                <a:bodyPr/>
                <a:lstStyle/>
                <a:p>
                  <a:endParaRPr lang="pl-PL">
                    <a:latin typeface="+mn-lt"/>
                  </a:endParaRPr>
                </a:p>
              </p:txBody>
            </p:sp>
            <p:sp>
              <p:nvSpPr>
                <p:cNvPr id="136685" name="Line 493"/>
                <p:cNvSpPr>
                  <a:spLocks noChangeShapeType="1"/>
                </p:cNvSpPr>
                <p:nvPr/>
              </p:nvSpPr>
              <p:spPr bwMode="auto">
                <a:xfrm flipH="1">
                  <a:off x="4831" y="1666"/>
                  <a:ext cx="48" cy="39"/>
                </a:xfrm>
                <a:prstGeom prst="line">
                  <a:avLst/>
                </a:prstGeom>
                <a:noFill/>
                <a:ln w="1588">
                  <a:solidFill>
                    <a:srgbClr val="404040"/>
                  </a:solidFill>
                  <a:round/>
                  <a:headEnd/>
                  <a:tailEnd/>
                </a:ln>
              </p:spPr>
              <p:txBody>
                <a:bodyPr/>
                <a:lstStyle/>
                <a:p>
                  <a:endParaRPr lang="pl-PL">
                    <a:latin typeface="+mn-lt"/>
                  </a:endParaRPr>
                </a:p>
              </p:txBody>
            </p:sp>
            <p:sp>
              <p:nvSpPr>
                <p:cNvPr id="136686" name="Line 494"/>
                <p:cNvSpPr>
                  <a:spLocks noChangeShapeType="1"/>
                </p:cNvSpPr>
                <p:nvPr/>
              </p:nvSpPr>
              <p:spPr bwMode="auto">
                <a:xfrm flipH="1">
                  <a:off x="4836" y="1681"/>
                  <a:ext cx="49" cy="39"/>
                </a:xfrm>
                <a:prstGeom prst="line">
                  <a:avLst/>
                </a:prstGeom>
                <a:noFill/>
                <a:ln w="1588">
                  <a:solidFill>
                    <a:srgbClr val="404040"/>
                  </a:solidFill>
                  <a:round/>
                  <a:headEnd/>
                  <a:tailEnd/>
                </a:ln>
              </p:spPr>
              <p:txBody>
                <a:bodyPr/>
                <a:lstStyle/>
                <a:p>
                  <a:endParaRPr lang="pl-PL">
                    <a:latin typeface="+mn-lt"/>
                  </a:endParaRPr>
                </a:p>
              </p:txBody>
            </p:sp>
            <p:sp>
              <p:nvSpPr>
                <p:cNvPr id="136687" name="Line 495"/>
                <p:cNvSpPr>
                  <a:spLocks noChangeShapeType="1"/>
                </p:cNvSpPr>
                <p:nvPr/>
              </p:nvSpPr>
              <p:spPr bwMode="auto">
                <a:xfrm flipH="1">
                  <a:off x="4840" y="1694"/>
                  <a:ext cx="47" cy="39"/>
                </a:xfrm>
                <a:prstGeom prst="line">
                  <a:avLst/>
                </a:prstGeom>
                <a:noFill/>
                <a:ln w="1588">
                  <a:solidFill>
                    <a:srgbClr val="404040"/>
                  </a:solidFill>
                  <a:round/>
                  <a:headEnd/>
                  <a:tailEnd/>
                </a:ln>
              </p:spPr>
              <p:txBody>
                <a:bodyPr/>
                <a:lstStyle/>
                <a:p>
                  <a:endParaRPr lang="pl-PL">
                    <a:latin typeface="+mn-lt"/>
                  </a:endParaRPr>
                </a:p>
              </p:txBody>
            </p:sp>
            <p:sp>
              <p:nvSpPr>
                <p:cNvPr id="136688" name="Line 496"/>
                <p:cNvSpPr>
                  <a:spLocks noChangeShapeType="1"/>
                </p:cNvSpPr>
                <p:nvPr/>
              </p:nvSpPr>
              <p:spPr bwMode="auto">
                <a:xfrm flipH="1">
                  <a:off x="4841" y="1707"/>
                  <a:ext cx="48" cy="40"/>
                </a:xfrm>
                <a:prstGeom prst="line">
                  <a:avLst/>
                </a:prstGeom>
                <a:noFill/>
                <a:ln w="1588">
                  <a:solidFill>
                    <a:srgbClr val="404040"/>
                  </a:solidFill>
                  <a:round/>
                  <a:headEnd/>
                  <a:tailEnd/>
                </a:ln>
              </p:spPr>
              <p:txBody>
                <a:bodyPr/>
                <a:lstStyle/>
                <a:p>
                  <a:endParaRPr lang="pl-PL">
                    <a:latin typeface="+mn-lt"/>
                  </a:endParaRPr>
                </a:p>
              </p:txBody>
            </p:sp>
            <p:sp>
              <p:nvSpPr>
                <p:cNvPr id="136689" name="Line 497"/>
                <p:cNvSpPr>
                  <a:spLocks noChangeShapeType="1"/>
                </p:cNvSpPr>
                <p:nvPr/>
              </p:nvSpPr>
              <p:spPr bwMode="auto">
                <a:xfrm flipH="1">
                  <a:off x="4841" y="1720"/>
                  <a:ext cx="48" cy="39"/>
                </a:xfrm>
                <a:prstGeom prst="line">
                  <a:avLst/>
                </a:prstGeom>
                <a:noFill/>
                <a:ln w="1588">
                  <a:solidFill>
                    <a:srgbClr val="404040"/>
                  </a:solidFill>
                  <a:round/>
                  <a:headEnd/>
                  <a:tailEnd/>
                </a:ln>
              </p:spPr>
              <p:txBody>
                <a:bodyPr/>
                <a:lstStyle/>
                <a:p>
                  <a:endParaRPr lang="pl-PL">
                    <a:latin typeface="+mn-lt"/>
                  </a:endParaRPr>
                </a:p>
              </p:txBody>
            </p:sp>
            <p:sp>
              <p:nvSpPr>
                <p:cNvPr id="136690" name="Line 498"/>
                <p:cNvSpPr>
                  <a:spLocks noChangeShapeType="1"/>
                </p:cNvSpPr>
                <p:nvPr/>
              </p:nvSpPr>
              <p:spPr bwMode="auto">
                <a:xfrm flipH="1">
                  <a:off x="4839" y="1733"/>
                  <a:ext cx="47" cy="39"/>
                </a:xfrm>
                <a:prstGeom prst="line">
                  <a:avLst/>
                </a:prstGeom>
                <a:noFill/>
                <a:ln w="1588">
                  <a:solidFill>
                    <a:srgbClr val="404040"/>
                  </a:solidFill>
                  <a:round/>
                  <a:headEnd/>
                  <a:tailEnd/>
                </a:ln>
              </p:spPr>
              <p:txBody>
                <a:bodyPr/>
                <a:lstStyle/>
                <a:p>
                  <a:endParaRPr lang="pl-PL">
                    <a:latin typeface="+mn-lt"/>
                  </a:endParaRPr>
                </a:p>
              </p:txBody>
            </p:sp>
            <p:sp>
              <p:nvSpPr>
                <p:cNvPr id="136691" name="Line 499"/>
                <p:cNvSpPr>
                  <a:spLocks noChangeShapeType="1"/>
                </p:cNvSpPr>
                <p:nvPr/>
              </p:nvSpPr>
              <p:spPr bwMode="auto">
                <a:xfrm flipH="1">
                  <a:off x="4834" y="1743"/>
                  <a:ext cx="48" cy="41"/>
                </a:xfrm>
                <a:prstGeom prst="line">
                  <a:avLst/>
                </a:prstGeom>
                <a:noFill/>
                <a:ln w="1588">
                  <a:solidFill>
                    <a:srgbClr val="404040"/>
                  </a:solidFill>
                  <a:round/>
                  <a:headEnd/>
                  <a:tailEnd/>
                </a:ln>
              </p:spPr>
              <p:txBody>
                <a:bodyPr/>
                <a:lstStyle/>
                <a:p>
                  <a:endParaRPr lang="pl-PL">
                    <a:latin typeface="+mn-lt"/>
                  </a:endParaRPr>
                </a:p>
              </p:txBody>
            </p:sp>
            <p:sp>
              <p:nvSpPr>
                <p:cNvPr id="136692" name="Line 500"/>
                <p:cNvSpPr>
                  <a:spLocks noChangeShapeType="1"/>
                </p:cNvSpPr>
                <p:nvPr/>
              </p:nvSpPr>
              <p:spPr bwMode="auto">
                <a:xfrm flipH="1">
                  <a:off x="4828" y="1752"/>
                  <a:ext cx="47" cy="41"/>
                </a:xfrm>
                <a:prstGeom prst="line">
                  <a:avLst/>
                </a:prstGeom>
                <a:noFill/>
                <a:ln w="1588">
                  <a:solidFill>
                    <a:srgbClr val="404040"/>
                  </a:solidFill>
                  <a:round/>
                  <a:headEnd/>
                  <a:tailEnd/>
                </a:ln>
              </p:spPr>
              <p:txBody>
                <a:bodyPr/>
                <a:lstStyle/>
                <a:p>
                  <a:endParaRPr lang="pl-PL">
                    <a:latin typeface="+mn-lt"/>
                  </a:endParaRPr>
                </a:p>
              </p:txBody>
            </p:sp>
            <p:sp>
              <p:nvSpPr>
                <p:cNvPr id="136693" name="Line 501"/>
                <p:cNvSpPr>
                  <a:spLocks noChangeShapeType="1"/>
                </p:cNvSpPr>
                <p:nvPr/>
              </p:nvSpPr>
              <p:spPr bwMode="auto">
                <a:xfrm flipH="1">
                  <a:off x="4820" y="1762"/>
                  <a:ext cx="48" cy="40"/>
                </a:xfrm>
                <a:prstGeom prst="line">
                  <a:avLst/>
                </a:prstGeom>
                <a:noFill/>
                <a:ln w="1588">
                  <a:solidFill>
                    <a:srgbClr val="404040"/>
                  </a:solidFill>
                  <a:round/>
                  <a:headEnd/>
                  <a:tailEnd/>
                </a:ln>
              </p:spPr>
              <p:txBody>
                <a:bodyPr/>
                <a:lstStyle/>
                <a:p>
                  <a:endParaRPr lang="pl-PL">
                    <a:latin typeface="+mn-lt"/>
                  </a:endParaRPr>
                </a:p>
              </p:txBody>
            </p:sp>
            <p:sp>
              <p:nvSpPr>
                <p:cNvPr id="136694" name="Line 502"/>
                <p:cNvSpPr>
                  <a:spLocks noChangeShapeType="1"/>
                </p:cNvSpPr>
                <p:nvPr/>
              </p:nvSpPr>
              <p:spPr bwMode="auto">
                <a:xfrm flipH="1">
                  <a:off x="4732" y="1602"/>
                  <a:ext cx="48" cy="38"/>
                </a:xfrm>
                <a:prstGeom prst="line">
                  <a:avLst/>
                </a:prstGeom>
                <a:noFill/>
                <a:ln w="1588">
                  <a:solidFill>
                    <a:srgbClr val="404040"/>
                  </a:solidFill>
                  <a:round/>
                  <a:headEnd/>
                  <a:tailEnd/>
                </a:ln>
              </p:spPr>
              <p:txBody>
                <a:bodyPr/>
                <a:lstStyle/>
                <a:p>
                  <a:endParaRPr lang="pl-PL">
                    <a:latin typeface="+mn-lt"/>
                  </a:endParaRPr>
                </a:p>
              </p:txBody>
            </p:sp>
            <p:sp>
              <p:nvSpPr>
                <p:cNvPr id="136695" name="Line 503"/>
                <p:cNvSpPr>
                  <a:spLocks noChangeShapeType="1"/>
                </p:cNvSpPr>
                <p:nvPr/>
              </p:nvSpPr>
              <p:spPr bwMode="auto">
                <a:xfrm flipH="1">
                  <a:off x="4887" y="1501"/>
                  <a:ext cx="33" cy="26"/>
                </a:xfrm>
                <a:prstGeom prst="line">
                  <a:avLst/>
                </a:prstGeom>
                <a:noFill/>
                <a:ln w="1588">
                  <a:solidFill>
                    <a:srgbClr val="404040"/>
                  </a:solidFill>
                  <a:round/>
                  <a:headEnd/>
                  <a:tailEnd/>
                </a:ln>
              </p:spPr>
              <p:txBody>
                <a:bodyPr/>
                <a:lstStyle/>
                <a:p>
                  <a:endParaRPr lang="pl-PL">
                    <a:latin typeface="+mn-lt"/>
                  </a:endParaRPr>
                </a:p>
              </p:txBody>
            </p:sp>
            <p:sp>
              <p:nvSpPr>
                <p:cNvPr id="136696" name="Line 504"/>
                <p:cNvSpPr>
                  <a:spLocks noChangeShapeType="1"/>
                </p:cNvSpPr>
                <p:nvPr/>
              </p:nvSpPr>
              <p:spPr bwMode="auto">
                <a:xfrm flipH="1">
                  <a:off x="4900" y="1504"/>
                  <a:ext cx="32" cy="25"/>
                </a:xfrm>
                <a:prstGeom prst="line">
                  <a:avLst/>
                </a:prstGeom>
                <a:noFill/>
                <a:ln w="1588">
                  <a:solidFill>
                    <a:srgbClr val="404040"/>
                  </a:solidFill>
                  <a:round/>
                  <a:headEnd/>
                  <a:tailEnd/>
                </a:ln>
              </p:spPr>
              <p:txBody>
                <a:bodyPr/>
                <a:lstStyle/>
                <a:p>
                  <a:endParaRPr lang="pl-PL">
                    <a:latin typeface="+mn-lt"/>
                  </a:endParaRPr>
                </a:p>
              </p:txBody>
            </p:sp>
            <p:sp>
              <p:nvSpPr>
                <p:cNvPr id="136697" name="Line 505"/>
                <p:cNvSpPr>
                  <a:spLocks noChangeShapeType="1"/>
                </p:cNvSpPr>
                <p:nvPr/>
              </p:nvSpPr>
              <p:spPr bwMode="auto">
                <a:xfrm flipH="1">
                  <a:off x="4912" y="1508"/>
                  <a:ext cx="31" cy="25"/>
                </a:xfrm>
                <a:prstGeom prst="line">
                  <a:avLst/>
                </a:prstGeom>
                <a:noFill/>
                <a:ln w="1588">
                  <a:solidFill>
                    <a:srgbClr val="404040"/>
                  </a:solidFill>
                  <a:round/>
                  <a:headEnd/>
                  <a:tailEnd/>
                </a:ln>
              </p:spPr>
              <p:txBody>
                <a:bodyPr/>
                <a:lstStyle/>
                <a:p>
                  <a:endParaRPr lang="pl-PL">
                    <a:latin typeface="+mn-lt"/>
                  </a:endParaRPr>
                </a:p>
              </p:txBody>
            </p:sp>
            <p:sp>
              <p:nvSpPr>
                <p:cNvPr id="136698" name="Line 506"/>
                <p:cNvSpPr>
                  <a:spLocks noChangeShapeType="1"/>
                </p:cNvSpPr>
                <p:nvPr/>
              </p:nvSpPr>
              <p:spPr bwMode="auto">
                <a:xfrm flipH="1">
                  <a:off x="4925" y="1513"/>
                  <a:ext cx="32" cy="26"/>
                </a:xfrm>
                <a:prstGeom prst="line">
                  <a:avLst/>
                </a:prstGeom>
                <a:noFill/>
                <a:ln w="1588">
                  <a:solidFill>
                    <a:srgbClr val="404040"/>
                  </a:solidFill>
                  <a:round/>
                  <a:headEnd/>
                  <a:tailEnd/>
                </a:ln>
              </p:spPr>
              <p:txBody>
                <a:bodyPr/>
                <a:lstStyle/>
                <a:p>
                  <a:endParaRPr lang="pl-PL">
                    <a:latin typeface="+mn-lt"/>
                  </a:endParaRPr>
                </a:p>
              </p:txBody>
            </p:sp>
            <p:sp>
              <p:nvSpPr>
                <p:cNvPr id="136699" name="Line 507"/>
                <p:cNvSpPr>
                  <a:spLocks noChangeShapeType="1"/>
                </p:cNvSpPr>
                <p:nvPr/>
              </p:nvSpPr>
              <p:spPr bwMode="auto">
                <a:xfrm flipH="1">
                  <a:off x="4936" y="1521"/>
                  <a:ext cx="31" cy="25"/>
                </a:xfrm>
                <a:prstGeom prst="line">
                  <a:avLst/>
                </a:prstGeom>
                <a:noFill/>
                <a:ln w="1588">
                  <a:solidFill>
                    <a:srgbClr val="404040"/>
                  </a:solidFill>
                  <a:round/>
                  <a:headEnd/>
                  <a:tailEnd/>
                </a:ln>
              </p:spPr>
              <p:txBody>
                <a:bodyPr/>
                <a:lstStyle/>
                <a:p>
                  <a:endParaRPr lang="pl-PL">
                    <a:latin typeface="+mn-lt"/>
                  </a:endParaRPr>
                </a:p>
              </p:txBody>
            </p:sp>
            <p:sp>
              <p:nvSpPr>
                <p:cNvPr id="136700" name="Line 508"/>
                <p:cNvSpPr>
                  <a:spLocks noChangeShapeType="1"/>
                </p:cNvSpPr>
                <p:nvPr/>
              </p:nvSpPr>
              <p:spPr bwMode="auto">
                <a:xfrm flipH="1">
                  <a:off x="4946" y="1530"/>
                  <a:ext cx="31" cy="25"/>
                </a:xfrm>
                <a:prstGeom prst="line">
                  <a:avLst/>
                </a:prstGeom>
                <a:noFill/>
                <a:ln w="1588">
                  <a:solidFill>
                    <a:srgbClr val="404040"/>
                  </a:solidFill>
                  <a:round/>
                  <a:headEnd/>
                  <a:tailEnd/>
                </a:ln>
              </p:spPr>
              <p:txBody>
                <a:bodyPr/>
                <a:lstStyle/>
                <a:p>
                  <a:endParaRPr lang="pl-PL">
                    <a:latin typeface="+mn-lt"/>
                  </a:endParaRPr>
                </a:p>
              </p:txBody>
            </p:sp>
            <p:sp>
              <p:nvSpPr>
                <p:cNvPr id="136701" name="Line 509"/>
                <p:cNvSpPr>
                  <a:spLocks noChangeShapeType="1"/>
                </p:cNvSpPr>
                <p:nvPr/>
              </p:nvSpPr>
              <p:spPr bwMode="auto">
                <a:xfrm flipH="1">
                  <a:off x="4957" y="1539"/>
                  <a:ext cx="31" cy="26"/>
                </a:xfrm>
                <a:prstGeom prst="line">
                  <a:avLst/>
                </a:prstGeom>
                <a:noFill/>
                <a:ln w="1588">
                  <a:solidFill>
                    <a:srgbClr val="404040"/>
                  </a:solidFill>
                  <a:round/>
                  <a:headEnd/>
                  <a:tailEnd/>
                </a:ln>
              </p:spPr>
              <p:txBody>
                <a:bodyPr/>
                <a:lstStyle/>
                <a:p>
                  <a:endParaRPr lang="pl-PL">
                    <a:latin typeface="+mn-lt"/>
                  </a:endParaRPr>
                </a:p>
              </p:txBody>
            </p:sp>
            <p:sp>
              <p:nvSpPr>
                <p:cNvPr id="136702" name="Line 510"/>
                <p:cNvSpPr>
                  <a:spLocks noChangeShapeType="1"/>
                </p:cNvSpPr>
                <p:nvPr/>
              </p:nvSpPr>
              <p:spPr bwMode="auto">
                <a:xfrm flipH="1">
                  <a:off x="4964" y="1551"/>
                  <a:ext cx="33" cy="26"/>
                </a:xfrm>
                <a:prstGeom prst="line">
                  <a:avLst/>
                </a:prstGeom>
                <a:noFill/>
                <a:ln w="1588">
                  <a:solidFill>
                    <a:srgbClr val="404040"/>
                  </a:solidFill>
                  <a:round/>
                  <a:headEnd/>
                  <a:tailEnd/>
                </a:ln>
              </p:spPr>
              <p:txBody>
                <a:bodyPr/>
                <a:lstStyle/>
                <a:p>
                  <a:endParaRPr lang="pl-PL">
                    <a:latin typeface="+mn-lt"/>
                  </a:endParaRPr>
                </a:p>
              </p:txBody>
            </p:sp>
            <p:sp>
              <p:nvSpPr>
                <p:cNvPr id="136703" name="Line 511"/>
                <p:cNvSpPr>
                  <a:spLocks noChangeShapeType="1"/>
                </p:cNvSpPr>
                <p:nvPr/>
              </p:nvSpPr>
              <p:spPr bwMode="auto">
                <a:xfrm flipH="1">
                  <a:off x="4972" y="1564"/>
                  <a:ext cx="30" cy="25"/>
                </a:xfrm>
                <a:prstGeom prst="line">
                  <a:avLst/>
                </a:prstGeom>
                <a:noFill/>
                <a:ln w="1588">
                  <a:solidFill>
                    <a:srgbClr val="404040"/>
                  </a:solidFill>
                  <a:round/>
                  <a:headEnd/>
                  <a:tailEnd/>
                </a:ln>
              </p:spPr>
              <p:txBody>
                <a:bodyPr/>
                <a:lstStyle/>
                <a:p>
                  <a:endParaRPr lang="pl-PL">
                    <a:latin typeface="+mn-lt"/>
                  </a:endParaRPr>
                </a:p>
              </p:txBody>
            </p:sp>
            <p:sp>
              <p:nvSpPr>
                <p:cNvPr id="136704" name="Line 512"/>
                <p:cNvSpPr>
                  <a:spLocks noChangeShapeType="1"/>
                </p:cNvSpPr>
                <p:nvPr/>
              </p:nvSpPr>
              <p:spPr bwMode="auto">
                <a:xfrm flipH="1">
                  <a:off x="4977" y="1577"/>
                  <a:ext cx="31" cy="26"/>
                </a:xfrm>
                <a:prstGeom prst="line">
                  <a:avLst/>
                </a:prstGeom>
                <a:noFill/>
                <a:ln w="1588">
                  <a:solidFill>
                    <a:srgbClr val="404040"/>
                  </a:solidFill>
                  <a:round/>
                  <a:headEnd/>
                  <a:tailEnd/>
                </a:ln>
              </p:spPr>
              <p:txBody>
                <a:bodyPr/>
                <a:lstStyle/>
                <a:p>
                  <a:endParaRPr lang="pl-PL">
                    <a:latin typeface="+mn-lt"/>
                  </a:endParaRPr>
                </a:p>
              </p:txBody>
            </p:sp>
            <p:sp>
              <p:nvSpPr>
                <p:cNvPr id="136705" name="Line 513"/>
                <p:cNvSpPr>
                  <a:spLocks noChangeShapeType="1"/>
                </p:cNvSpPr>
                <p:nvPr/>
              </p:nvSpPr>
              <p:spPr bwMode="auto">
                <a:xfrm flipH="1">
                  <a:off x="4980" y="1592"/>
                  <a:ext cx="31" cy="24"/>
                </a:xfrm>
                <a:prstGeom prst="line">
                  <a:avLst/>
                </a:prstGeom>
                <a:noFill/>
                <a:ln w="1588">
                  <a:solidFill>
                    <a:srgbClr val="404040"/>
                  </a:solidFill>
                  <a:round/>
                  <a:headEnd/>
                  <a:tailEnd/>
                </a:ln>
              </p:spPr>
              <p:txBody>
                <a:bodyPr/>
                <a:lstStyle/>
                <a:p>
                  <a:endParaRPr lang="pl-PL">
                    <a:latin typeface="+mn-lt"/>
                  </a:endParaRPr>
                </a:p>
              </p:txBody>
            </p:sp>
            <p:sp>
              <p:nvSpPr>
                <p:cNvPr id="136706" name="Line 514"/>
                <p:cNvSpPr>
                  <a:spLocks noChangeShapeType="1"/>
                </p:cNvSpPr>
                <p:nvPr/>
              </p:nvSpPr>
              <p:spPr bwMode="auto">
                <a:xfrm flipH="1">
                  <a:off x="4981" y="1603"/>
                  <a:ext cx="32" cy="27"/>
                </a:xfrm>
                <a:prstGeom prst="line">
                  <a:avLst/>
                </a:prstGeom>
                <a:noFill/>
                <a:ln w="1588">
                  <a:solidFill>
                    <a:srgbClr val="404040"/>
                  </a:solidFill>
                  <a:round/>
                  <a:headEnd/>
                  <a:tailEnd/>
                </a:ln>
              </p:spPr>
              <p:txBody>
                <a:bodyPr/>
                <a:lstStyle/>
                <a:p>
                  <a:endParaRPr lang="pl-PL">
                    <a:latin typeface="+mn-lt"/>
                  </a:endParaRPr>
                </a:p>
              </p:txBody>
            </p:sp>
            <p:sp>
              <p:nvSpPr>
                <p:cNvPr id="136707" name="Line 515"/>
                <p:cNvSpPr>
                  <a:spLocks noChangeShapeType="1"/>
                </p:cNvSpPr>
                <p:nvPr/>
              </p:nvSpPr>
              <p:spPr bwMode="auto">
                <a:xfrm flipH="1">
                  <a:off x="4980" y="1616"/>
                  <a:ext cx="31" cy="27"/>
                </a:xfrm>
                <a:prstGeom prst="line">
                  <a:avLst/>
                </a:prstGeom>
                <a:noFill/>
                <a:ln w="1588">
                  <a:solidFill>
                    <a:srgbClr val="404040"/>
                  </a:solidFill>
                  <a:round/>
                  <a:headEnd/>
                  <a:tailEnd/>
                </a:ln>
              </p:spPr>
              <p:txBody>
                <a:bodyPr/>
                <a:lstStyle/>
                <a:p>
                  <a:endParaRPr lang="pl-PL">
                    <a:latin typeface="+mn-lt"/>
                  </a:endParaRPr>
                </a:p>
              </p:txBody>
            </p:sp>
            <p:sp>
              <p:nvSpPr>
                <p:cNvPr id="136708" name="Line 516"/>
                <p:cNvSpPr>
                  <a:spLocks noChangeShapeType="1"/>
                </p:cNvSpPr>
                <p:nvPr/>
              </p:nvSpPr>
              <p:spPr bwMode="auto">
                <a:xfrm flipH="1">
                  <a:off x="4977" y="1628"/>
                  <a:ext cx="32" cy="26"/>
                </a:xfrm>
                <a:prstGeom prst="line">
                  <a:avLst/>
                </a:prstGeom>
                <a:noFill/>
                <a:ln w="1588">
                  <a:solidFill>
                    <a:srgbClr val="404040"/>
                  </a:solidFill>
                  <a:round/>
                  <a:headEnd/>
                  <a:tailEnd/>
                </a:ln>
              </p:spPr>
              <p:txBody>
                <a:bodyPr/>
                <a:lstStyle/>
                <a:p>
                  <a:endParaRPr lang="pl-PL">
                    <a:latin typeface="+mn-lt"/>
                  </a:endParaRPr>
                </a:p>
              </p:txBody>
            </p:sp>
            <p:sp>
              <p:nvSpPr>
                <p:cNvPr id="136709" name="Line 517"/>
                <p:cNvSpPr>
                  <a:spLocks noChangeShapeType="1"/>
                </p:cNvSpPr>
                <p:nvPr/>
              </p:nvSpPr>
              <p:spPr bwMode="auto">
                <a:xfrm flipH="1">
                  <a:off x="4974" y="1639"/>
                  <a:ext cx="31" cy="26"/>
                </a:xfrm>
                <a:prstGeom prst="line">
                  <a:avLst/>
                </a:prstGeom>
                <a:noFill/>
                <a:ln w="1588">
                  <a:solidFill>
                    <a:srgbClr val="404040"/>
                  </a:solidFill>
                  <a:round/>
                  <a:headEnd/>
                  <a:tailEnd/>
                </a:ln>
              </p:spPr>
              <p:txBody>
                <a:bodyPr/>
                <a:lstStyle/>
                <a:p>
                  <a:endParaRPr lang="pl-PL">
                    <a:latin typeface="+mn-lt"/>
                  </a:endParaRPr>
                </a:p>
              </p:txBody>
            </p:sp>
            <p:sp>
              <p:nvSpPr>
                <p:cNvPr id="136710" name="Line 518"/>
                <p:cNvSpPr>
                  <a:spLocks noChangeShapeType="1"/>
                </p:cNvSpPr>
                <p:nvPr/>
              </p:nvSpPr>
              <p:spPr bwMode="auto">
                <a:xfrm flipH="1">
                  <a:off x="4967" y="1648"/>
                  <a:ext cx="31" cy="26"/>
                </a:xfrm>
                <a:prstGeom prst="line">
                  <a:avLst/>
                </a:prstGeom>
                <a:noFill/>
                <a:ln w="1588">
                  <a:solidFill>
                    <a:srgbClr val="404040"/>
                  </a:solidFill>
                  <a:round/>
                  <a:headEnd/>
                  <a:tailEnd/>
                </a:ln>
              </p:spPr>
              <p:txBody>
                <a:bodyPr/>
                <a:lstStyle/>
                <a:p>
                  <a:endParaRPr lang="pl-PL">
                    <a:latin typeface="+mn-lt"/>
                  </a:endParaRPr>
                </a:p>
              </p:txBody>
            </p:sp>
            <p:sp>
              <p:nvSpPr>
                <p:cNvPr id="136711" name="Line 519"/>
                <p:cNvSpPr>
                  <a:spLocks noChangeShapeType="1"/>
                </p:cNvSpPr>
                <p:nvPr/>
              </p:nvSpPr>
              <p:spPr bwMode="auto">
                <a:xfrm flipH="1">
                  <a:off x="4959" y="1656"/>
                  <a:ext cx="33" cy="26"/>
                </a:xfrm>
                <a:prstGeom prst="line">
                  <a:avLst/>
                </a:prstGeom>
                <a:noFill/>
                <a:ln w="1588">
                  <a:solidFill>
                    <a:srgbClr val="404040"/>
                  </a:solidFill>
                  <a:round/>
                  <a:headEnd/>
                  <a:tailEnd/>
                </a:ln>
              </p:spPr>
              <p:txBody>
                <a:bodyPr/>
                <a:lstStyle/>
                <a:p>
                  <a:endParaRPr lang="pl-PL">
                    <a:latin typeface="+mn-lt"/>
                  </a:endParaRPr>
                </a:p>
              </p:txBody>
            </p:sp>
            <p:sp>
              <p:nvSpPr>
                <p:cNvPr id="136712" name="Line 520"/>
                <p:cNvSpPr>
                  <a:spLocks noChangeShapeType="1"/>
                </p:cNvSpPr>
                <p:nvPr/>
              </p:nvSpPr>
              <p:spPr bwMode="auto">
                <a:xfrm flipH="1">
                  <a:off x="4874" y="1501"/>
                  <a:ext cx="32" cy="26"/>
                </a:xfrm>
                <a:prstGeom prst="line">
                  <a:avLst/>
                </a:prstGeom>
                <a:noFill/>
                <a:ln w="1588">
                  <a:solidFill>
                    <a:srgbClr val="404040"/>
                  </a:solidFill>
                  <a:round/>
                  <a:headEnd/>
                  <a:tailEnd/>
                </a:ln>
              </p:spPr>
              <p:txBody>
                <a:bodyPr/>
                <a:lstStyle/>
                <a:p>
                  <a:endParaRPr lang="pl-PL">
                    <a:latin typeface="+mn-lt"/>
                  </a:endParaRPr>
                </a:p>
              </p:txBody>
            </p:sp>
            <p:sp>
              <p:nvSpPr>
                <p:cNvPr id="136713" name="Freeform 521"/>
                <p:cNvSpPr>
                  <a:spLocks/>
                </p:cNvSpPr>
                <p:nvPr/>
              </p:nvSpPr>
              <p:spPr bwMode="auto">
                <a:xfrm>
                  <a:off x="4521" y="1796"/>
                  <a:ext cx="128" cy="170"/>
                </a:xfrm>
                <a:custGeom>
                  <a:avLst/>
                  <a:gdLst/>
                  <a:ahLst/>
                  <a:cxnLst>
                    <a:cxn ang="0">
                      <a:pos x="0" y="2"/>
                    </a:cxn>
                    <a:cxn ang="0">
                      <a:pos x="4" y="1"/>
                    </a:cxn>
                    <a:cxn ang="0">
                      <a:pos x="8" y="1"/>
                    </a:cxn>
                    <a:cxn ang="0">
                      <a:pos x="13" y="1"/>
                    </a:cxn>
                    <a:cxn ang="0">
                      <a:pos x="17" y="0"/>
                    </a:cxn>
                    <a:cxn ang="0">
                      <a:pos x="21" y="0"/>
                    </a:cxn>
                    <a:cxn ang="0">
                      <a:pos x="26" y="1"/>
                    </a:cxn>
                    <a:cxn ang="0">
                      <a:pos x="30" y="1"/>
                    </a:cxn>
                    <a:cxn ang="0">
                      <a:pos x="34" y="1"/>
                    </a:cxn>
                    <a:cxn ang="0">
                      <a:pos x="37" y="2"/>
                    </a:cxn>
                    <a:cxn ang="0">
                      <a:pos x="40" y="4"/>
                    </a:cxn>
                    <a:cxn ang="0">
                      <a:pos x="44" y="5"/>
                    </a:cxn>
                    <a:cxn ang="0">
                      <a:pos x="48" y="6"/>
                    </a:cxn>
                    <a:cxn ang="0">
                      <a:pos x="54" y="7"/>
                    </a:cxn>
                    <a:cxn ang="0">
                      <a:pos x="57" y="9"/>
                    </a:cxn>
                    <a:cxn ang="0">
                      <a:pos x="61" y="11"/>
                    </a:cxn>
                    <a:cxn ang="0">
                      <a:pos x="65" y="13"/>
                    </a:cxn>
                    <a:cxn ang="0">
                      <a:pos x="67" y="14"/>
                    </a:cxn>
                    <a:cxn ang="0">
                      <a:pos x="72" y="17"/>
                    </a:cxn>
                    <a:cxn ang="0">
                      <a:pos x="76" y="19"/>
                    </a:cxn>
                    <a:cxn ang="0">
                      <a:pos x="80" y="22"/>
                    </a:cxn>
                    <a:cxn ang="0">
                      <a:pos x="84" y="26"/>
                    </a:cxn>
                    <a:cxn ang="0">
                      <a:pos x="86" y="28"/>
                    </a:cxn>
                    <a:cxn ang="0">
                      <a:pos x="90" y="32"/>
                    </a:cxn>
                    <a:cxn ang="0">
                      <a:pos x="94" y="35"/>
                    </a:cxn>
                    <a:cxn ang="0">
                      <a:pos x="97" y="39"/>
                    </a:cxn>
                    <a:cxn ang="0">
                      <a:pos x="99" y="41"/>
                    </a:cxn>
                    <a:cxn ang="0">
                      <a:pos x="102" y="44"/>
                    </a:cxn>
                    <a:cxn ang="0">
                      <a:pos x="105" y="48"/>
                    </a:cxn>
                    <a:cxn ang="0">
                      <a:pos x="108" y="53"/>
                    </a:cxn>
                    <a:cxn ang="0">
                      <a:pos x="111" y="57"/>
                    </a:cxn>
                    <a:cxn ang="0">
                      <a:pos x="114" y="61"/>
                    </a:cxn>
                    <a:cxn ang="0">
                      <a:pos x="115" y="66"/>
                    </a:cxn>
                    <a:cxn ang="0">
                      <a:pos x="118" y="70"/>
                    </a:cxn>
                    <a:cxn ang="0">
                      <a:pos x="119" y="73"/>
                    </a:cxn>
                    <a:cxn ang="0">
                      <a:pos x="120" y="77"/>
                    </a:cxn>
                    <a:cxn ang="0">
                      <a:pos x="122" y="81"/>
                    </a:cxn>
                    <a:cxn ang="0">
                      <a:pos x="123" y="85"/>
                    </a:cxn>
                    <a:cxn ang="0">
                      <a:pos x="124" y="87"/>
                    </a:cxn>
                    <a:cxn ang="0">
                      <a:pos x="125" y="91"/>
                    </a:cxn>
                    <a:cxn ang="0">
                      <a:pos x="125" y="95"/>
                    </a:cxn>
                    <a:cxn ang="0">
                      <a:pos x="127" y="98"/>
                    </a:cxn>
                    <a:cxn ang="0">
                      <a:pos x="127" y="102"/>
                    </a:cxn>
                    <a:cxn ang="0">
                      <a:pos x="127" y="103"/>
                    </a:cxn>
                    <a:cxn ang="0">
                      <a:pos x="128" y="107"/>
                    </a:cxn>
                    <a:cxn ang="0">
                      <a:pos x="128" y="111"/>
                    </a:cxn>
                    <a:cxn ang="0">
                      <a:pos x="128" y="113"/>
                    </a:cxn>
                    <a:cxn ang="0">
                      <a:pos x="128" y="117"/>
                    </a:cxn>
                    <a:cxn ang="0">
                      <a:pos x="128" y="120"/>
                    </a:cxn>
                    <a:cxn ang="0">
                      <a:pos x="128" y="124"/>
                    </a:cxn>
                    <a:cxn ang="0">
                      <a:pos x="127" y="127"/>
                    </a:cxn>
                    <a:cxn ang="0">
                      <a:pos x="127" y="129"/>
                    </a:cxn>
                    <a:cxn ang="0">
                      <a:pos x="125" y="134"/>
                    </a:cxn>
                    <a:cxn ang="0">
                      <a:pos x="124" y="141"/>
                    </a:cxn>
                    <a:cxn ang="0">
                      <a:pos x="123" y="146"/>
                    </a:cxn>
                    <a:cxn ang="0">
                      <a:pos x="120" y="151"/>
                    </a:cxn>
                    <a:cxn ang="0">
                      <a:pos x="119" y="154"/>
                    </a:cxn>
                    <a:cxn ang="0">
                      <a:pos x="115" y="159"/>
                    </a:cxn>
                    <a:cxn ang="0">
                      <a:pos x="112" y="163"/>
                    </a:cxn>
                    <a:cxn ang="0">
                      <a:pos x="108" y="168"/>
                    </a:cxn>
                  </a:cxnLst>
                  <a:rect l="0" t="0" r="r" b="b"/>
                  <a:pathLst>
                    <a:path w="128" h="170">
                      <a:moveTo>
                        <a:pt x="0" y="2"/>
                      </a:moveTo>
                      <a:lnTo>
                        <a:pt x="0" y="2"/>
                      </a:lnTo>
                      <a:lnTo>
                        <a:pt x="1" y="2"/>
                      </a:lnTo>
                      <a:lnTo>
                        <a:pt x="4" y="1"/>
                      </a:lnTo>
                      <a:lnTo>
                        <a:pt x="6" y="1"/>
                      </a:lnTo>
                      <a:lnTo>
                        <a:pt x="8" y="1"/>
                      </a:lnTo>
                      <a:lnTo>
                        <a:pt x="10" y="1"/>
                      </a:lnTo>
                      <a:lnTo>
                        <a:pt x="13" y="1"/>
                      </a:lnTo>
                      <a:lnTo>
                        <a:pt x="14" y="0"/>
                      </a:lnTo>
                      <a:lnTo>
                        <a:pt x="17" y="0"/>
                      </a:lnTo>
                      <a:lnTo>
                        <a:pt x="20" y="0"/>
                      </a:lnTo>
                      <a:lnTo>
                        <a:pt x="21" y="0"/>
                      </a:lnTo>
                      <a:lnTo>
                        <a:pt x="23" y="0"/>
                      </a:lnTo>
                      <a:lnTo>
                        <a:pt x="26" y="1"/>
                      </a:lnTo>
                      <a:lnTo>
                        <a:pt x="27" y="1"/>
                      </a:lnTo>
                      <a:lnTo>
                        <a:pt x="30" y="1"/>
                      </a:lnTo>
                      <a:lnTo>
                        <a:pt x="31" y="1"/>
                      </a:lnTo>
                      <a:lnTo>
                        <a:pt x="34" y="1"/>
                      </a:lnTo>
                      <a:lnTo>
                        <a:pt x="34" y="1"/>
                      </a:lnTo>
                      <a:lnTo>
                        <a:pt x="37" y="2"/>
                      </a:lnTo>
                      <a:lnTo>
                        <a:pt x="38" y="2"/>
                      </a:lnTo>
                      <a:lnTo>
                        <a:pt x="40" y="4"/>
                      </a:lnTo>
                      <a:lnTo>
                        <a:pt x="43" y="4"/>
                      </a:lnTo>
                      <a:lnTo>
                        <a:pt x="44" y="5"/>
                      </a:lnTo>
                      <a:lnTo>
                        <a:pt x="47" y="5"/>
                      </a:lnTo>
                      <a:lnTo>
                        <a:pt x="48" y="6"/>
                      </a:lnTo>
                      <a:lnTo>
                        <a:pt x="51" y="6"/>
                      </a:lnTo>
                      <a:lnTo>
                        <a:pt x="54" y="7"/>
                      </a:lnTo>
                      <a:lnTo>
                        <a:pt x="55" y="9"/>
                      </a:lnTo>
                      <a:lnTo>
                        <a:pt x="57" y="9"/>
                      </a:lnTo>
                      <a:lnTo>
                        <a:pt x="59" y="10"/>
                      </a:lnTo>
                      <a:lnTo>
                        <a:pt x="61" y="11"/>
                      </a:lnTo>
                      <a:lnTo>
                        <a:pt x="63" y="13"/>
                      </a:lnTo>
                      <a:lnTo>
                        <a:pt x="65" y="13"/>
                      </a:lnTo>
                      <a:lnTo>
                        <a:pt x="67" y="14"/>
                      </a:lnTo>
                      <a:lnTo>
                        <a:pt x="67" y="14"/>
                      </a:lnTo>
                      <a:lnTo>
                        <a:pt x="69" y="15"/>
                      </a:lnTo>
                      <a:lnTo>
                        <a:pt x="72" y="17"/>
                      </a:lnTo>
                      <a:lnTo>
                        <a:pt x="73" y="18"/>
                      </a:lnTo>
                      <a:lnTo>
                        <a:pt x="76" y="19"/>
                      </a:lnTo>
                      <a:lnTo>
                        <a:pt x="77" y="21"/>
                      </a:lnTo>
                      <a:lnTo>
                        <a:pt x="80" y="22"/>
                      </a:lnTo>
                      <a:lnTo>
                        <a:pt x="81" y="24"/>
                      </a:lnTo>
                      <a:lnTo>
                        <a:pt x="84" y="26"/>
                      </a:lnTo>
                      <a:lnTo>
                        <a:pt x="85" y="27"/>
                      </a:lnTo>
                      <a:lnTo>
                        <a:pt x="86" y="28"/>
                      </a:lnTo>
                      <a:lnTo>
                        <a:pt x="89" y="30"/>
                      </a:lnTo>
                      <a:lnTo>
                        <a:pt x="90" y="32"/>
                      </a:lnTo>
                      <a:lnTo>
                        <a:pt x="91" y="34"/>
                      </a:lnTo>
                      <a:lnTo>
                        <a:pt x="94" y="35"/>
                      </a:lnTo>
                      <a:lnTo>
                        <a:pt x="95" y="38"/>
                      </a:lnTo>
                      <a:lnTo>
                        <a:pt x="97" y="39"/>
                      </a:lnTo>
                      <a:lnTo>
                        <a:pt x="97" y="39"/>
                      </a:lnTo>
                      <a:lnTo>
                        <a:pt x="99" y="41"/>
                      </a:lnTo>
                      <a:lnTo>
                        <a:pt x="101" y="43"/>
                      </a:lnTo>
                      <a:lnTo>
                        <a:pt x="102" y="44"/>
                      </a:lnTo>
                      <a:lnTo>
                        <a:pt x="103" y="47"/>
                      </a:lnTo>
                      <a:lnTo>
                        <a:pt x="105" y="48"/>
                      </a:lnTo>
                      <a:lnTo>
                        <a:pt x="106" y="51"/>
                      </a:lnTo>
                      <a:lnTo>
                        <a:pt x="108" y="53"/>
                      </a:lnTo>
                      <a:lnTo>
                        <a:pt x="108" y="55"/>
                      </a:lnTo>
                      <a:lnTo>
                        <a:pt x="111" y="57"/>
                      </a:lnTo>
                      <a:lnTo>
                        <a:pt x="112" y="60"/>
                      </a:lnTo>
                      <a:lnTo>
                        <a:pt x="114" y="61"/>
                      </a:lnTo>
                      <a:lnTo>
                        <a:pt x="114" y="64"/>
                      </a:lnTo>
                      <a:lnTo>
                        <a:pt x="115" y="66"/>
                      </a:lnTo>
                      <a:lnTo>
                        <a:pt x="116" y="69"/>
                      </a:lnTo>
                      <a:lnTo>
                        <a:pt x="118" y="70"/>
                      </a:lnTo>
                      <a:lnTo>
                        <a:pt x="119" y="73"/>
                      </a:lnTo>
                      <a:lnTo>
                        <a:pt x="119" y="73"/>
                      </a:lnTo>
                      <a:lnTo>
                        <a:pt x="120" y="75"/>
                      </a:lnTo>
                      <a:lnTo>
                        <a:pt x="120" y="77"/>
                      </a:lnTo>
                      <a:lnTo>
                        <a:pt x="122" y="78"/>
                      </a:lnTo>
                      <a:lnTo>
                        <a:pt x="122" y="81"/>
                      </a:lnTo>
                      <a:lnTo>
                        <a:pt x="123" y="82"/>
                      </a:lnTo>
                      <a:lnTo>
                        <a:pt x="123" y="85"/>
                      </a:lnTo>
                      <a:lnTo>
                        <a:pt x="124" y="86"/>
                      </a:lnTo>
                      <a:lnTo>
                        <a:pt x="124" y="87"/>
                      </a:lnTo>
                      <a:lnTo>
                        <a:pt x="124" y="90"/>
                      </a:lnTo>
                      <a:lnTo>
                        <a:pt x="125" y="91"/>
                      </a:lnTo>
                      <a:lnTo>
                        <a:pt x="125" y="92"/>
                      </a:lnTo>
                      <a:lnTo>
                        <a:pt x="125" y="95"/>
                      </a:lnTo>
                      <a:lnTo>
                        <a:pt x="127" y="96"/>
                      </a:lnTo>
                      <a:lnTo>
                        <a:pt x="127" y="98"/>
                      </a:lnTo>
                      <a:lnTo>
                        <a:pt x="127" y="100"/>
                      </a:lnTo>
                      <a:lnTo>
                        <a:pt x="127" y="102"/>
                      </a:lnTo>
                      <a:lnTo>
                        <a:pt x="127" y="102"/>
                      </a:lnTo>
                      <a:lnTo>
                        <a:pt x="127" y="103"/>
                      </a:lnTo>
                      <a:lnTo>
                        <a:pt x="128" y="106"/>
                      </a:lnTo>
                      <a:lnTo>
                        <a:pt x="128" y="107"/>
                      </a:lnTo>
                      <a:lnTo>
                        <a:pt x="128" y="108"/>
                      </a:lnTo>
                      <a:lnTo>
                        <a:pt x="128" y="111"/>
                      </a:lnTo>
                      <a:lnTo>
                        <a:pt x="128" y="112"/>
                      </a:lnTo>
                      <a:lnTo>
                        <a:pt x="128" y="113"/>
                      </a:lnTo>
                      <a:lnTo>
                        <a:pt x="128" y="115"/>
                      </a:lnTo>
                      <a:lnTo>
                        <a:pt x="128" y="117"/>
                      </a:lnTo>
                      <a:lnTo>
                        <a:pt x="128" y="119"/>
                      </a:lnTo>
                      <a:lnTo>
                        <a:pt x="128" y="120"/>
                      </a:lnTo>
                      <a:lnTo>
                        <a:pt x="128" y="121"/>
                      </a:lnTo>
                      <a:lnTo>
                        <a:pt x="128" y="124"/>
                      </a:lnTo>
                      <a:lnTo>
                        <a:pt x="128" y="125"/>
                      </a:lnTo>
                      <a:lnTo>
                        <a:pt x="127" y="127"/>
                      </a:lnTo>
                      <a:lnTo>
                        <a:pt x="127" y="129"/>
                      </a:lnTo>
                      <a:lnTo>
                        <a:pt x="127" y="129"/>
                      </a:lnTo>
                      <a:lnTo>
                        <a:pt x="127" y="132"/>
                      </a:lnTo>
                      <a:lnTo>
                        <a:pt x="125" y="134"/>
                      </a:lnTo>
                      <a:lnTo>
                        <a:pt x="125" y="137"/>
                      </a:lnTo>
                      <a:lnTo>
                        <a:pt x="124" y="141"/>
                      </a:lnTo>
                      <a:lnTo>
                        <a:pt x="124" y="144"/>
                      </a:lnTo>
                      <a:lnTo>
                        <a:pt x="123" y="146"/>
                      </a:lnTo>
                      <a:lnTo>
                        <a:pt x="122" y="149"/>
                      </a:lnTo>
                      <a:lnTo>
                        <a:pt x="120" y="151"/>
                      </a:lnTo>
                      <a:lnTo>
                        <a:pt x="120" y="151"/>
                      </a:lnTo>
                      <a:lnTo>
                        <a:pt x="119" y="154"/>
                      </a:lnTo>
                      <a:lnTo>
                        <a:pt x="118" y="157"/>
                      </a:lnTo>
                      <a:lnTo>
                        <a:pt x="115" y="159"/>
                      </a:lnTo>
                      <a:lnTo>
                        <a:pt x="114" y="162"/>
                      </a:lnTo>
                      <a:lnTo>
                        <a:pt x="112" y="163"/>
                      </a:lnTo>
                      <a:lnTo>
                        <a:pt x="110" y="166"/>
                      </a:lnTo>
                      <a:lnTo>
                        <a:pt x="108" y="168"/>
                      </a:lnTo>
                      <a:lnTo>
                        <a:pt x="106" y="170"/>
                      </a:lnTo>
                    </a:path>
                  </a:pathLst>
                </a:custGeom>
                <a:noFill/>
                <a:ln w="1588">
                  <a:solidFill>
                    <a:srgbClr val="404040"/>
                  </a:solidFill>
                  <a:prstDash val="solid"/>
                  <a:round/>
                  <a:headEnd/>
                  <a:tailEnd/>
                </a:ln>
              </p:spPr>
              <p:txBody>
                <a:bodyPr/>
                <a:lstStyle/>
                <a:p>
                  <a:endParaRPr lang="pl-PL">
                    <a:latin typeface="+mn-lt"/>
                  </a:endParaRPr>
                </a:p>
              </p:txBody>
            </p:sp>
            <p:sp>
              <p:nvSpPr>
                <p:cNvPr id="136714" name="Freeform 522"/>
                <p:cNvSpPr>
                  <a:spLocks/>
                </p:cNvSpPr>
                <p:nvPr/>
              </p:nvSpPr>
              <p:spPr bwMode="auto">
                <a:xfrm>
                  <a:off x="4520" y="1797"/>
                  <a:ext cx="128" cy="170"/>
                </a:xfrm>
                <a:custGeom>
                  <a:avLst/>
                  <a:gdLst/>
                  <a:ahLst/>
                  <a:cxnLst>
                    <a:cxn ang="0">
                      <a:pos x="0" y="3"/>
                    </a:cxn>
                    <a:cxn ang="0">
                      <a:pos x="4" y="1"/>
                    </a:cxn>
                    <a:cxn ang="0">
                      <a:pos x="7" y="1"/>
                    </a:cxn>
                    <a:cxn ang="0">
                      <a:pos x="13" y="0"/>
                    </a:cxn>
                    <a:cxn ang="0">
                      <a:pos x="17" y="0"/>
                    </a:cxn>
                    <a:cxn ang="0">
                      <a:pos x="21" y="0"/>
                    </a:cxn>
                    <a:cxn ang="0">
                      <a:pos x="24" y="0"/>
                    </a:cxn>
                    <a:cxn ang="0">
                      <a:pos x="28" y="1"/>
                    </a:cxn>
                    <a:cxn ang="0">
                      <a:pos x="34" y="1"/>
                    </a:cxn>
                    <a:cxn ang="0">
                      <a:pos x="35" y="1"/>
                    </a:cxn>
                    <a:cxn ang="0">
                      <a:pos x="40" y="3"/>
                    </a:cxn>
                    <a:cxn ang="0">
                      <a:pos x="44" y="4"/>
                    </a:cxn>
                    <a:cxn ang="0">
                      <a:pos x="48" y="5"/>
                    </a:cxn>
                    <a:cxn ang="0">
                      <a:pos x="52" y="8"/>
                    </a:cxn>
                    <a:cxn ang="0">
                      <a:pos x="57" y="9"/>
                    </a:cxn>
                    <a:cxn ang="0">
                      <a:pos x="61" y="12"/>
                    </a:cxn>
                    <a:cxn ang="0">
                      <a:pos x="65" y="13"/>
                    </a:cxn>
                    <a:cxn ang="0">
                      <a:pos x="66" y="14"/>
                    </a:cxn>
                    <a:cxn ang="0">
                      <a:pos x="70" y="17"/>
                    </a:cxn>
                    <a:cxn ang="0">
                      <a:pos x="74" y="20"/>
                    </a:cxn>
                    <a:cxn ang="0">
                      <a:pos x="78" y="22"/>
                    </a:cxn>
                    <a:cxn ang="0">
                      <a:pos x="82" y="26"/>
                    </a:cxn>
                    <a:cxn ang="0">
                      <a:pos x="86" y="29"/>
                    </a:cxn>
                    <a:cxn ang="0">
                      <a:pos x="90" y="31"/>
                    </a:cxn>
                    <a:cxn ang="0">
                      <a:pos x="92" y="35"/>
                    </a:cxn>
                    <a:cxn ang="0">
                      <a:pos x="96" y="39"/>
                    </a:cxn>
                    <a:cxn ang="0">
                      <a:pos x="98" y="40"/>
                    </a:cxn>
                    <a:cxn ang="0">
                      <a:pos x="102" y="44"/>
                    </a:cxn>
                    <a:cxn ang="0">
                      <a:pos x="104" y="50"/>
                    </a:cxn>
                    <a:cxn ang="0">
                      <a:pos x="107" y="54"/>
                    </a:cxn>
                    <a:cxn ang="0">
                      <a:pos x="109" y="57"/>
                    </a:cxn>
                    <a:cxn ang="0">
                      <a:pos x="112" y="61"/>
                    </a:cxn>
                    <a:cxn ang="0">
                      <a:pos x="115" y="67"/>
                    </a:cxn>
                    <a:cxn ang="0">
                      <a:pos x="117" y="71"/>
                    </a:cxn>
                    <a:cxn ang="0">
                      <a:pos x="119" y="73"/>
                    </a:cxn>
                    <a:cxn ang="0">
                      <a:pos x="120" y="77"/>
                    </a:cxn>
                    <a:cxn ang="0">
                      <a:pos x="121" y="80"/>
                    </a:cxn>
                    <a:cxn ang="0">
                      <a:pos x="123" y="84"/>
                    </a:cxn>
                    <a:cxn ang="0">
                      <a:pos x="124" y="88"/>
                    </a:cxn>
                    <a:cxn ang="0">
                      <a:pos x="125" y="91"/>
                    </a:cxn>
                    <a:cxn ang="0">
                      <a:pos x="125" y="95"/>
                    </a:cxn>
                    <a:cxn ang="0">
                      <a:pos x="125" y="98"/>
                    </a:cxn>
                    <a:cxn ang="0">
                      <a:pos x="126" y="102"/>
                    </a:cxn>
                    <a:cxn ang="0">
                      <a:pos x="126" y="103"/>
                    </a:cxn>
                    <a:cxn ang="0">
                      <a:pos x="126" y="107"/>
                    </a:cxn>
                    <a:cxn ang="0">
                      <a:pos x="128" y="111"/>
                    </a:cxn>
                    <a:cxn ang="0">
                      <a:pos x="128" y="114"/>
                    </a:cxn>
                    <a:cxn ang="0">
                      <a:pos x="128" y="118"/>
                    </a:cxn>
                    <a:cxn ang="0">
                      <a:pos x="128" y="120"/>
                    </a:cxn>
                    <a:cxn ang="0">
                      <a:pos x="128" y="124"/>
                    </a:cxn>
                    <a:cxn ang="0">
                      <a:pos x="128" y="127"/>
                    </a:cxn>
                    <a:cxn ang="0">
                      <a:pos x="128" y="128"/>
                    </a:cxn>
                    <a:cxn ang="0">
                      <a:pos x="125" y="135"/>
                    </a:cxn>
                    <a:cxn ang="0">
                      <a:pos x="124" y="141"/>
                    </a:cxn>
                    <a:cxn ang="0">
                      <a:pos x="121" y="146"/>
                    </a:cxn>
                    <a:cxn ang="0">
                      <a:pos x="119" y="152"/>
                    </a:cxn>
                    <a:cxn ang="0">
                      <a:pos x="117" y="154"/>
                    </a:cxn>
                    <a:cxn ang="0">
                      <a:pos x="115" y="160"/>
                    </a:cxn>
                    <a:cxn ang="0">
                      <a:pos x="111" y="163"/>
                    </a:cxn>
                    <a:cxn ang="0">
                      <a:pos x="107" y="167"/>
                    </a:cxn>
                  </a:cxnLst>
                  <a:rect l="0" t="0" r="r" b="b"/>
                  <a:pathLst>
                    <a:path w="128" h="170">
                      <a:moveTo>
                        <a:pt x="0" y="3"/>
                      </a:moveTo>
                      <a:lnTo>
                        <a:pt x="0" y="3"/>
                      </a:lnTo>
                      <a:lnTo>
                        <a:pt x="2" y="1"/>
                      </a:lnTo>
                      <a:lnTo>
                        <a:pt x="4" y="1"/>
                      </a:lnTo>
                      <a:lnTo>
                        <a:pt x="6" y="1"/>
                      </a:lnTo>
                      <a:lnTo>
                        <a:pt x="7" y="1"/>
                      </a:lnTo>
                      <a:lnTo>
                        <a:pt x="10" y="0"/>
                      </a:lnTo>
                      <a:lnTo>
                        <a:pt x="13" y="0"/>
                      </a:lnTo>
                      <a:lnTo>
                        <a:pt x="14" y="0"/>
                      </a:lnTo>
                      <a:lnTo>
                        <a:pt x="17" y="0"/>
                      </a:lnTo>
                      <a:lnTo>
                        <a:pt x="18" y="0"/>
                      </a:lnTo>
                      <a:lnTo>
                        <a:pt x="21" y="0"/>
                      </a:lnTo>
                      <a:lnTo>
                        <a:pt x="23" y="0"/>
                      </a:lnTo>
                      <a:lnTo>
                        <a:pt x="24" y="0"/>
                      </a:lnTo>
                      <a:lnTo>
                        <a:pt x="27" y="0"/>
                      </a:lnTo>
                      <a:lnTo>
                        <a:pt x="28" y="1"/>
                      </a:lnTo>
                      <a:lnTo>
                        <a:pt x="31" y="1"/>
                      </a:lnTo>
                      <a:lnTo>
                        <a:pt x="34" y="1"/>
                      </a:lnTo>
                      <a:lnTo>
                        <a:pt x="34" y="1"/>
                      </a:lnTo>
                      <a:lnTo>
                        <a:pt x="35" y="1"/>
                      </a:lnTo>
                      <a:lnTo>
                        <a:pt x="38" y="3"/>
                      </a:lnTo>
                      <a:lnTo>
                        <a:pt x="40" y="3"/>
                      </a:lnTo>
                      <a:lnTo>
                        <a:pt x="41" y="4"/>
                      </a:lnTo>
                      <a:lnTo>
                        <a:pt x="44" y="4"/>
                      </a:lnTo>
                      <a:lnTo>
                        <a:pt x="47" y="5"/>
                      </a:lnTo>
                      <a:lnTo>
                        <a:pt x="48" y="5"/>
                      </a:lnTo>
                      <a:lnTo>
                        <a:pt x="51" y="6"/>
                      </a:lnTo>
                      <a:lnTo>
                        <a:pt x="52" y="8"/>
                      </a:lnTo>
                      <a:lnTo>
                        <a:pt x="55" y="8"/>
                      </a:lnTo>
                      <a:lnTo>
                        <a:pt x="57" y="9"/>
                      </a:lnTo>
                      <a:lnTo>
                        <a:pt x="58" y="10"/>
                      </a:lnTo>
                      <a:lnTo>
                        <a:pt x="61" y="12"/>
                      </a:lnTo>
                      <a:lnTo>
                        <a:pt x="62" y="12"/>
                      </a:lnTo>
                      <a:lnTo>
                        <a:pt x="65" y="13"/>
                      </a:lnTo>
                      <a:lnTo>
                        <a:pt x="66" y="14"/>
                      </a:lnTo>
                      <a:lnTo>
                        <a:pt x="66" y="14"/>
                      </a:lnTo>
                      <a:lnTo>
                        <a:pt x="69" y="16"/>
                      </a:lnTo>
                      <a:lnTo>
                        <a:pt x="70" y="17"/>
                      </a:lnTo>
                      <a:lnTo>
                        <a:pt x="73" y="18"/>
                      </a:lnTo>
                      <a:lnTo>
                        <a:pt x="74" y="20"/>
                      </a:lnTo>
                      <a:lnTo>
                        <a:pt x="77" y="21"/>
                      </a:lnTo>
                      <a:lnTo>
                        <a:pt x="78" y="22"/>
                      </a:lnTo>
                      <a:lnTo>
                        <a:pt x="81" y="25"/>
                      </a:lnTo>
                      <a:lnTo>
                        <a:pt x="82" y="26"/>
                      </a:lnTo>
                      <a:lnTo>
                        <a:pt x="85" y="27"/>
                      </a:lnTo>
                      <a:lnTo>
                        <a:pt x="86" y="29"/>
                      </a:lnTo>
                      <a:lnTo>
                        <a:pt x="87" y="30"/>
                      </a:lnTo>
                      <a:lnTo>
                        <a:pt x="90" y="31"/>
                      </a:lnTo>
                      <a:lnTo>
                        <a:pt x="91" y="34"/>
                      </a:lnTo>
                      <a:lnTo>
                        <a:pt x="92" y="35"/>
                      </a:lnTo>
                      <a:lnTo>
                        <a:pt x="95" y="37"/>
                      </a:lnTo>
                      <a:lnTo>
                        <a:pt x="96" y="39"/>
                      </a:lnTo>
                      <a:lnTo>
                        <a:pt x="96" y="39"/>
                      </a:lnTo>
                      <a:lnTo>
                        <a:pt x="98" y="40"/>
                      </a:lnTo>
                      <a:lnTo>
                        <a:pt x="99" y="43"/>
                      </a:lnTo>
                      <a:lnTo>
                        <a:pt x="102" y="44"/>
                      </a:lnTo>
                      <a:lnTo>
                        <a:pt x="103" y="47"/>
                      </a:lnTo>
                      <a:lnTo>
                        <a:pt x="104" y="50"/>
                      </a:lnTo>
                      <a:lnTo>
                        <a:pt x="106" y="51"/>
                      </a:lnTo>
                      <a:lnTo>
                        <a:pt x="107" y="54"/>
                      </a:lnTo>
                      <a:lnTo>
                        <a:pt x="108" y="55"/>
                      </a:lnTo>
                      <a:lnTo>
                        <a:pt x="109" y="57"/>
                      </a:lnTo>
                      <a:lnTo>
                        <a:pt x="111" y="60"/>
                      </a:lnTo>
                      <a:lnTo>
                        <a:pt x="112" y="61"/>
                      </a:lnTo>
                      <a:lnTo>
                        <a:pt x="113" y="64"/>
                      </a:lnTo>
                      <a:lnTo>
                        <a:pt x="115" y="67"/>
                      </a:lnTo>
                      <a:lnTo>
                        <a:pt x="116" y="69"/>
                      </a:lnTo>
                      <a:lnTo>
                        <a:pt x="117" y="71"/>
                      </a:lnTo>
                      <a:lnTo>
                        <a:pt x="119" y="73"/>
                      </a:lnTo>
                      <a:lnTo>
                        <a:pt x="119" y="73"/>
                      </a:lnTo>
                      <a:lnTo>
                        <a:pt x="119" y="74"/>
                      </a:lnTo>
                      <a:lnTo>
                        <a:pt x="120" y="77"/>
                      </a:lnTo>
                      <a:lnTo>
                        <a:pt x="121" y="78"/>
                      </a:lnTo>
                      <a:lnTo>
                        <a:pt x="121" y="80"/>
                      </a:lnTo>
                      <a:lnTo>
                        <a:pt x="123" y="82"/>
                      </a:lnTo>
                      <a:lnTo>
                        <a:pt x="123" y="84"/>
                      </a:lnTo>
                      <a:lnTo>
                        <a:pt x="123" y="86"/>
                      </a:lnTo>
                      <a:lnTo>
                        <a:pt x="124" y="88"/>
                      </a:lnTo>
                      <a:lnTo>
                        <a:pt x="124" y="89"/>
                      </a:lnTo>
                      <a:lnTo>
                        <a:pt x="125" y="91"/>
                      </a:lnTo>
                      <a:lnTo>
                        <a:pt x="125" y="93"/>
                      </a:lnTo>
                      <a:lnTo>
                        <a:pt x="125" y="95"/>
                      </a:lnTo>
                      <a:lnTo>
                        <a:pt x="125" y="97"/>
                      </a:lnTo>
                      <a:lnTo>
                        <a:pt x="125" y="98"/>
                      </a:lnTo>
                      <a:lnTo>
                        <a:pt x="126" y="101"/>
                      </a:lnTo>
                      <a:lnTo>
                        <a:pt x="126" y="102"/>
                      </a:lnTo>
                      <a:lnTo>
                        <a:pt x="126" y="102"/>
                      </a:lnTo>
                      <a:lnTo>
                        <a:pt x="126" y="103"/>
                      </a:lnTo>
                      <a:lnTo>
                        <a:pt x="126" y="106"/>
                      </a:lnTo>
                      <a:lnTo>
                        <a:pt x="126" y="107"/>
                      </a:lnTo>
                      <a:lnTo>
                        <a:pt x="128" y="109"/>
                      </a:lnTo>
                      <a:lnTo>
                        <a:pt x="128" y="111"/>
                      </a:lnTo>
                      <a:lnTo>
                        <a:pt x="128" y="112"/>
                      </a:lnTo>
                      <a:lnTo>
                        <a:pt x="128" y="114"/>
                      </a:lnTo>
                      <a:lnTo>
                        <a:pt x="128" y="115"/>
                      </a:lnTo>
                      <a:lnTo>
                        <a:pt x="128" y="118"/>
                      </a:lnTo>
                      <a:lnTo>
                        <a:pt x="128" y="119"/>
                      </a:lnTo>
                      <a:lnTo>
                        <a:pt x="128" y="120"/>
                      </a:lnTo>
                      <a:lnTo>
                        <a:pt x="128" y="123"/>
                      </a:lnTo>
                      <a:lnTo>
                        <a:pt x="128" y="124"/>
                      </a:lnTo>
                      <a:lnTo>
                        <a:pt x="128" y="126"/>
                      </a:lnTo>
                      <a:lnTo>
                        <a:pt x="128" y="127"/>
                      </a:lnTo>
                      <a:lnTo>
                        <a:pt x="128" y="128"/>
                      </a:lnTo>
                      <a:lnTo>
                        <a:pt x="128" y="128"/>
                      </a:lnTo>
                      <a:lnTo>
                        <a:pt x="126" y="132"/>
                      </a:lnTo>
                      <a:lnTo>
                        <a:pt x="125" y="135"/>
                      </a:lnTo>
                      <a:lnTo>
                        <a:pt x="125" y="139"/>
                      </a:lnTo>
                      <a:lnTo>
                        <a:pt x="124" y="141"/>
                      </a:lnTo>
                      <a:lnTo>
                        <a:pt x="123" y="144"/>
                      </a:lnTo>
                      <a:lnTo>
                        <a:pt x="121" y="146"/>
                      </a:lnTo>
                      <a:lnTo>
                        <a:pt x="120" y="149"/>
                      </a:lnTo>
                      <a:lnTo>
                        <a:pt x="119" y="152"/>
                      </a:lnTo>
                      <a:lnTo>
                        <a:pt x="119" y="152"/>
                      </a:lnTo>
                      <a:lnTo>
                        <a:pt x="117" y="154"/>
                      </a:lnTo>
                      <a:lnTo>
                        <a:pt x="116" y="157"/>
                      </a:lnTo>
                      <a:lnTo>
                        <a:pt x="115" y="160"/>
                      </a:lnTo>
                      <a:lnTo>
                        <a:pt x="113" y="162"/>
                      </a:lnTo>
                      <a:lnTo>
                        <a:pt x="111" y="163"/>
                      </a:lnTo>
                      <a:lnTo>
                        <a:pt x="109" y="166"/>
                      </a:lnTo>
                      <a:lnTo>
                        <a:pt x="107" y="167"/>
                      </a:lnTo>
                      <a:lnTo>
                        <a:pt x="106" y="170"/>
                      </a:lnTo>
                    </a:path>
                  </a:pathLst>
                </a:custGeom>
                <a:noFill/>
                <a:ln w="1588">
                  <a:solidFill>
                    <a:srgbClr val="404040"/>
                  </a:solidFill>
                  <a:prstDash val="solid"/>
                  <a:round/>
                  <a:headEnd/>
                  <a:tailEnd/>
                </a:ln>
              </p:spPr>
              <p:txBody>
                <a:bodyPr/>
                <a:lstStyle/>
                <a:p>
                  <a:endParaRPr lang="pl-PL">
                    <a:latin typeface="+mn-lt"/>
                  </a:endParaRPr>
                </a:p>
              </p:txBody>
            </p:sp>
            <p:sp>
              <p:nvSpPr>
                <p:cNvPr id="136715" name="Freeform 523"/>
                <p:cNvSpPr>
                  <a:spLocks/>
                </p:cNvSpPr>
                <p:nvPr/>
              </p:nvSpPr>
              <p:spPr bwMode="auto">
                <a:xfrm>
                  <a:off x="4874" y="1558"/>
                  <a:ext cx="25" cy="47"/>
                </a:xfrm>
                <a:custGeom>
                  <a:avLst/>
                  <a:gdLst/>
                  <a:ahLst/>
                  <a:cxnLst>
                    <a:cxn ang="0">
                      <a:pos x="25" y="47"/>
                    </a:cxn>
                    <a:cxn ang="0">
                      <a:pos x="25" y="47"/>
                    </a:cxn>
                    <a:cxn ang="0">
                      <a:pos x="25" y="47"/>
                    </a:cxn>
                    <a:cxn ang="0">
                      <a:pos x="24" y="47"/>
                    </a:cxn>
                    <a:cxn ang="0">
                      <a:pos x="22" y="45"/>
                    </a:cxn>
                    <a:cxn ang="0">
                      <a:pos x="21" y="44"/>
                    </a:cxn>
                    <a:cxn ang="0">
                      <a:pos x="20" y="43"/>
                    </a:cxn>
                    <a:cxn ang="0">
                      <a:pos x="18" y="40"/>
                    </a:cxn>
                    <a:cxn ang="0">
                      <a:pos x="17" y="39"/>
                    </a:cxn>
                    <a:cxn ang="0">
                      <a:pos x="15" y="36"/>
                    </a:cxn>
                    <a:cxn ang="0">
                      <a:pos x="12" y="35"/>
                    </a:cxn>
                    <a:cxn ang="0">
                      <a:pos x="11" y="32"/>
                    </a:cxn>
                    <a:cxn ang="0">
                      <a:pos x="8" y="30"/>
                    </a:cxn>
                    <a:cxn ang="0">
                      <a:pos x="7" y="27"/>
                    </a:cxn>
                    <a:cxn ang="0">
                      <a:pos x="5" y="24"/>
                    </a:cxn>
                    <a:cxn ang="0">
                      <a:pos x="4" y="22"/>
                    </a:cxn>
                    <a:cxn ang="0">
                      <a:pos x="3" y="19"/>
                    </a:cxn>
                    <a:cxn ang="0">
                      <a:pos x="1" y="17"/>
                    </a:cxn>
                    <a:cxn ang="0">
                      <a:pos x="1" y="17"/>
                    </a:cxn>
                    <a:cxn ang="0">
                      <a:pos x="0" y="15"/>
                    </a:cxn>
                    <a:cxn ang="0">
                      <a:pos x="0" y="13"/>
                    </a:cxn>
                    <a:cxn ang="0">
                      <a:pos x="0" y="10"/>
                    </a:cxn>
                    <a:cxn ang="0">
                      <a:pos x="0" y="9"/>
                    </a:cxn>
                    <a:cxn ang="0">
                      <a:pos x="1" y="6"/>
                    </a:cxn>
                    <a:cxn ang="0">
                      <a:pos x="3" y="3"/>
                    </a:cxn>
                    <a:cxn ang="0">
                      <a:pos x="5" y="2"/>
                    </a:cxn>
                    <a:cxn ang="0">
                      <a:pos x="8" y="0"/>
                    </a:cxn>
                  </a:cxnLst>
                  <a:rect l="0" t="0" r="r" b="b"/>
                  <a:pathLst>
                    <a:path w="25" h="47">
                      <a:moveTo>
                        <a:pt x="25" y="47"/>
                      </a:moveTo>
                      <a:lnTo>
                        <a:pt x="25" y="47"/>
                      </a:lnTo>
                      <a:lnTo>
                        <a:pt x="25" y="47"/>
                      </a:lnTo>
                      <a:lnTo>
                        <a:pt x="24" y="47"/>
                      </a:lnTo>
                      <a:lnTo>
                        <a:pt x="22" y="45"/>
                      </a:lnTo>
                      <a:lnTo>
                        <a:pt x="21" y="44"/>
                      </a:lnTo>
                      <a:lnTo>
                        <a:pt x="20" y="43"/>
                      </a:lnTo>
                      <a:lnTo>
                        <a:pt x="18" y="40"/>
                      </a:lnTo>
                      <a:lnTo>
                        <a:pt x="17" y="39"/>
                      </a:lnTo>
                      <a:lnTo>
                        <a:pt x="15" y="36"/>
                      </a:lnTo>
                      <a:lnTo>
                        <a:pt x="12" y="35"/>
                      </a:lnTo>
                      <a:lnTo>
                        <a:pt x="11" y="32"/>
                      </a:lnTo>
                      <a:lnTo>
                        <a:pt x="8" y="30"/>
                      </a:lnTo>
                      <a:lnTo>
                        <a:pt x="7" y="27"/>
                      </a:lnTo>
                      <a:lnTo>
                        <a:pt x="5" y="24"/>
                      </a:lnTo>
                      <a:lnTo>
                        <a:pt x="4" y="22"/>
                      </a:lnTo>
                      <a:lnTo>
                        <a:pt x="3" y="19"/>
                      </a:lnTo>
                      <a:lnTo>
                        <a:pt x="1" y="17"/>
                      </a:lnTo>
                      <a:lnTo>
                        <a:pt x="1" y="17"/>
                      </a:lnTo>
                      <a:lnTo>
                        <a:pt x="0" y="15"/>
                      </a:lnTo>
                      <a:lnTo>
                        <a:pt x="0" y="13"/>
                      </a:lnTo>
                      <a:lnTo>
                        <a:pt x="0" y="10"/>
                      </a:lnTo>
                      <a:lnTo>
                        <a:pt x="0" y="9"/>
                      </a:lnTo>
                      <a:lnTo>
                        <a:pt x="1" y="6"/>
                      </a:lnTo>
                      <a:lnTo>
                        <a:pt x="3" y="3"/>
                      </a:lnTo>
                      <a:lnTo>
                        <a:pt x="5" y="2"/>
                      </a:lnTo>
                      <a:lnTo>
                        <a:pt x="8" y="0"/>
                      </a:lnTo>
                    </a:path>
                  </a:pathLst>
                </a:custGeom>
                <a:noFill/>
                <a:ln w="1588">
                  <a:solidFill>
                    <a:srgbClr val="00CCFF"/>
                  </a:solidFill>
                  <a:prstDash val="solid"/>
                  <a:round/>
                  <a:headEnd/>
                  <a:tailEnd/>
                </a:ln>
              </p:spPr>
              <p:txBody>
                <a:bodyPr/>
                <a:lstStyle/>
                <a:p>
                  <a:endParaRPr lang="pl-PL">
                    <a:latin typeface="+mn-lt"/>
                  </a:endParaRPr>
                </a:p>
              </p:txBody>
            </p:sp>
            <p:sp>
              <p:nvSpPr>
                <p:cNvPr id="136716" name="Freeform 524"/>
                <p:cNvSpPr>
                  <a:spLocks/>
                </p:cNvSpPr>
                <p:nvPr/>
              </p:nvSpPr>
              <p:spPr bwMode="auto">
                <a:xfrm>
                  <a:off x="4877" y="1558"/>
                  <a:ext cx="23" cy="47"/>
                </a:xfrm>
                <a:custGeom>
                  <a:avLst/>
                  <a:gdLst/>
                  <a:ahLst/>
                  <a:cxnLst>
                    <a:cxn ang="0">
                      <a:pos x="23" y="47"/>
                    </a:cxn>
                    <a:cxn ang="0">
                      <a:pos x="23" y="47"/>
                    </a:cxn>
                    <a:cxn ang="0">
                      <a:pos x="22" y="45"/>
                    </a:cxn>
                    <a:cxn ang="0">
                      <a:pos x="19" y="43"/>
                    </a:cxn>
                    <a:cxn ang="0">
                      <a:pos x="17" y="41"/>
                    </a:cxn>
                    <a:cxn ang="0">
                      <a:pos x="15" y="39"/>
                    </a:cxn>
                    <a:cxn ang="0">
                      <a:pos x="12" y="36"/>
                    </a:cxn>
                    <a:cxn ang="0">
                      <a:pos x="9" y="32"/>
                    </a:cxn>
                    <a:cxn ang="0">
                      <a:pos x="6" y="30"/>
                    </a:cxn>
                    <a:cxn ang="0">
                      <a:pos x="5" y="26"/>
                    </a:cxn>
                    <a:cxn ang="0">
                      <a:pos x="2" y="23"/>
                    </a:cxn>
                    <a:cxn ang="0">
                      <a:pos x="1" y="19"/>
                    </a:cxn>
                    <a:cxn ang="0">
                      <a:pos x="0" y="15"/>
                    </a:cxn>
                    <a:cxn ang="0">
                      <a:pos x="0" y="11"/>
                    </a:cxn>
                    <a:cxn ang="0">
                      <a:pos x="0" y="9"/>
                    </a:cxn>
                    <a:cxn ang="0">
                      <a:pos x="1" y="5"/>
                    </a:cxn>
                    <a:cxn ang="0">
                      <a:pos x="4" y="2"/>
                    </a:cxn>
                    <a:cxn ang="0">
                      <a:pos x="8" y="0"/>
                    </a:cxn>
                  </a:cxnLst>
                  <a:rect l="0" t="0" r="r" b="b"/>
                  <a:pathLst>
                    <a:path w="23" h="47">
                      <a:moveTo>
                        <a:pt x="23" y="47"/>
                      </a:moveTo>
                      <a:lnTo>
                        <a:pt x="23" y="47"/>
                      </a:lnTo>
                      <a:lnTo>
                        <a:pt x="22" y="45"/>
                      </a:lnTo>
                      <a:lnTo>
                        <a:pt x="19" y="43"/>
                      </a:lnTo>
                      <a:lnTo>
                        <a:pt x="17" y="41"/>
                      </a:lnTo>
                      <a:lnTo>
                        <a:pt x="15" y="39"/>
                      </a:lnTo>
                      <a:lnTo>
                        <a:pt x="12" y="36"/>
                      </a:lnTo>
                      <a:lnTo>
                        <a:pt x="9" y="32"/>
                      </a:lnTo>
                      <a:lnTo>
                        <a:pt x="6" y="30"/>
                      </a:lnTo>
                      <a:lnTo>
                        <a:pt x="5" y="26"/>
                      </a:lnTo>
                      <a:lnTo>
                        <a:pt x="2" y="23"/>
                      </a:lnTo>
                      <a:lnTo>
                        <a:pt x="1" y="19"/>
                      </a:lnTo>
                      <a:lnTo>
                        <a:pt x="0" y="15"/>
                      </a:lnTo>
                      <a:lnTo>
                        <a:pt x="0" y="11"/>
                      </a:lnTo>
                      <a:lnTo>
                        <a:pt x="0" y="9"/>
                      </a:lnTo>
                      <a:lnTo>
                        <a:pt x="1" y="5"/>
                      </a:lnTo>
                      <a:lnTo>
                        <a:pt x="4" y="2"/>
                      </a:lnTo>
                      <a:lnTo>
                        <a:pt x="8" y="0"/>
                      </a:lnTo>
                    </a:path>
                  </a:pathLst>
                </a:custGeom>
                <a:noFill/>
                <a:ln w="1588">
                  <a:solidFill>
                    <a:srgbClr val="00CCFF"/>
                  </a:solidFill>
                  <a:prstDash val="solid"/>
                  <a:round/>
                  <a:headEnd/>
                  <a:tailEnd/>
                </a:ln>
              </p:spPr>
              <p:txBody>
                <a:bodyPr/>
                <a:lstStyle/>
                <a:p>
                  <a:endParaRPr lang="pl-PL">
                    <a:latin typeface="+mn-lt"/>
                  </a:endParaRPr>
                </a:p>
              </p:txBody>
            </p:sp>
            <p:sp>
              <p:nvSpPr>
                <p:cNvPr id="136717" name="Freeform 525"/>
                <p:cNvSpPr>
                  <a:spLocks/>
                </p:cNvSpPr>
                <p:nvPr/>
              </p:nvSpPr>
              <p:spPr bwMode="auto">
                <a:xfrm>
                  <a:off x="4878" y="1559"/>
                  <a:ext cx="24" cy="46"/>
                </a:xfrm>
                <a:custGeom>
                  <a:avLst/>
                  <a:gdLst/>
                  <a:ahLst/>
                  <a:cxnLst>
                    <a:cxn ang="0">
                      <a:pos x="24" y="46"/>
                    </a:cxn>
                    <a:cxn ang="0">
                      <a:pos x="24" y="46"/>
                    </a:cxn>
                    <a:cxn ang="0">
                      <a:pos x="21" y="43"/>
                    </a:cxn>
                    <a:cxn ang="0">
                      <a:pos x="18" y="40"/>
                    </a:cxn>
                    <a:cxn ang="0">
                      <a:pos x="16" y="38"/>
                    </a:cxn>
                    <a:cxn ang="0">
                      <a:pos x="13" y="34"/>
                    </a:cxn>
                    <a:cxn ang="0">
                      <a:pos x="11" y="31"/>
                    </a:cxn>
                    <a:cxn ang="0">
                      <a:pos x="8" y="29"/>
                    </a:cxn>
                    <a:cxn ang="0">
                      <a:pos x="5" y="25"/>
                    </a:cxn>
                    <a:cxn ang="0">
                      <a:pos x="4" y="22"/>
                    </a:cxn>
                    <a:cxn ang="0">
                      <a:pos x="1" y="18"/>
                    </a:cxn>
                    <a:cxn ang="0">
                      <a:pos x="1" y="16"/>
                    </a:cxn>
                    <a:cxn ang="0">
                      <a:pos x="0" y="13"/>
                    </a:cxn>
                    <a:cxn ang="0">
                      <a:pos x="0" y="9"/>
                    </a:cxn>
                    <a:cxn ang="0">
                      <a:pos x="1" y="6"/>
                    </a:cxn>
                    <a:cxn ang="0">
                      <a:pos x="3" y="4"/>
                    </a:cxn>
                    <a:cxn ang="0">
                      <a:pos x="5" y="1"/>
                    </a:cxn>
                    <a:cxn ang="0">
                      <a:pos x="9" y="0"/>
                    </a:cxn>
                  </a:cxnLst>
                  <a:rect l="0" t="0" r="r" b="b"/>
                  <a:pathLst>
                    <a:path w="24" h="46">
                      <a:moveTo>
                        <a:pt x="24" y="46"/>
                      </a:moveTo>
                      <a:lnTo>
                        <a:pt x="24" y="46"/>
                      </a:lnTo>
                      <a:lnTo>
                        <a:pt x="21" y="43"/>
                      </a:lnTo>
                      <a:lnTo>
                        <a:pt x="18" y="40"/>
                      </a:lnTo>
                      <a:lnTo>
                        <a:pt x="16" y="38"/>
                      </a:lnTo>
                      <a:lnTo>
                        <a:pt x="13" y="34"/>
                      </a:lnTo>
                      <a:lnTo>
                        <a:pt x="11" y="31"/>
                      </a:lnTo>
                      <a:lnTo>
                        <a:pt x="8" y="29"/>
                      </a:lnTo>
                      <a:lnTo>
                        <a:pt x="5" y="25"/>
                      </a:lnTo>
                      <a:lnTo>
                        <a:pt x="4" y="22"/>
                      </a:lnTo>
                      <a:lnTo>
                        <a:pt x="1" y="18"/>
                      </a:lnTo>
                      <a:lnTo>
                        <a:pt x="1" y="16"/>
                      </a:lnTo>
                      <a:lnTo>
                        <a:pt x="0" y="13"/>
                      </a:lnTo>
                      <a:lnTo>
                        <a:pt x="0" y="9"/>
                      </a:lnTo>
                      <a:lnTo>
                        <a:pt x="1" y="6"/>
                      </a:lnTo>
                      <a:lnTo>
                        <a:pt x="3" y="4"/>
                      </a:lnTo>
                      <a:lnTo>
                        <a:pt x="5" y="1"/>
                      </a:lnTo>
                      <a:lnTo>
                        <a:pt x="9" y="0"/>
                      </a:lnTo>
                    </a:path>
                  </a:pathLst>
                </a:custGeom>
                <a:noFill/>
                <a:ln w="1588">
                  <a:solidFill>
                    <a:srgbClr val="00CCFF"/>
                  </a:solidFill>
                  <a:prstDash val="solid"/>
                  <a:round/>
                  <a:headEnd/>
                  <a:tailEnd/>
                </a:ln>
              </p:spPr>
              <p:txBody>
                <a:bodyPr/>
                <a:lstStyle/>
                <a:p>
                  <a:endParaRPr lang="pl-PL">
                    <a:latin typeface="+mn-lt"/>
                  </a:endParaRPr>
                </a:p>
              </p:txBody>
            </p:sp>
            <p:sp>
              <p:nvSpPr>
                <p:cNvPr id="136718" name="Freeform 526"/>
                <p:cNvSpPr>
                  <a:spLocks/>
                </p:cNvSpPr>
                <p:nvPr/>
              </p:nvSpPr>
              <p:spPr bwMode="auto">
                <a:xfrm>
                  <a:off x="4881" y="1559"/>
                  <a:ext cx="22" cy="44"/>
                </a:xfrm>
                <a:custGeom>
                  <a:avLst/>
                  <a:gdLst/>
                  <a:ahLst/>
                  <a:cxnLst>
                    <a:cxn ang="0">
                      <a:pos x="22" y="44"/>
                    </a:cxn>
                    <a:cxn ang="0">
                      <a:pos x="22" y="44"/>
                    </a:cxn>
                    <a:cxn ang="0">
                      <a:pos x="21" y="43"/>
                    </a:cxn>
                    <a:cxn ang="0">
                      <a:pos x="18" y="42"/>
                    </a:cxn>
                    <a:cxn ang="0">
                      <a:pos x="15" y="39"/>
                    </a:cxn>
                    <a:cxn ang="0">
                      <a:pos x="14" y="36"/>
                    </a:cxn>
                    <a:cxn ang="0">
                      <a:pos x="11" y="34"/>
                    </a:cxn>
                    <a:cxn ang="0">
                      <a:pos x="9" y="31"/>
                    </a:cxn>
                    <a:cxn ang="0">
                      <a:pos x="6" y="29"/>
                    </a:cxn>
                    <a:cxn ang="0">
                      <a:pos x="4" y="25"/>
                    </a:cxn>
                    <a:cxn ang="0">
                      <a:pos x="2" y="21"/>
                    </a:cxn>
                    <a:cxn ang="0">
                      <a:pos x="0" y="18"/>
                    </a:cxn>
                    <a:cxn ang="0">
                      <a:pos x="0" y="14"/>
                    </a:cxn>
                    <a:cxn ang="0">
                      <a:pos x="0" y="12"/>
                    </a:cxn>
                    <a:cxn ang="0">
                      <a:pos x="0" y="8"/>
                    </a:cxn>
                    <a:cxn ang="0">
                      <a:pos x="1" y="5"/>
                    </a:cxn>
                    <a:cxn ang="0">
                      <a:pos x="4" y="2"/>
                    </a:cxn>
                    <a:cxn ang="0">
                      <a:pos x="8" y="0"/>
                    </a:cxn>
                  </a:cxnLst>
                  <a:rect l="0" t="0" r="r" b="b"/>
                  <a:pathLst>
                    <a:path w="22" h="44">
                      <a:moveTo>
                        <a:pt x="22" y="44"/>
                      </a:moveTo>
                      <a:lnTo>
                        <a:pt x="22" y="44"/>
                      </a:lnTo>
                      <a:lnTo>
                        <a:pt x="21" y="43"/>
                      </a:lnTo>
                      <a:lnTo>
                        <a:pt x="18" y="42"/>
                      </a:lnTo>
                      <a:lnTo>
                        <a:pt x="15" y="39"/>
                      </a:lnTo>
                      <a:lnTo>
                        <a:pt x="14" y="36"/>
                      </a:lnTo>
                      <a:lnTo>
                        <a:pt x="11" y="34"/>
                      </a:lnTo>
                      <a:lnTo>
                        <a:pt x="9" y="31"/>
                      </a:lnTo>
                      <a:lnTo>
                        <a:pt x="6" y="29"/>
                      </a:lnTo>
                      <a:lnTo>
                        <a:pt x="4" y="25"/>
                      </a:lnTo>
                      <a:lnTo>
                        <a:pt x="2" y="21"/>
                      </a:lnTo>
                      <a:lnTo>
                        <a:pt x="0" y="18"/>
                      </a:lnTo>
                      <a:lnTo>
                        <a:pt x="0" y="14"/>
                      </a:lnTo>
                      <a:lnTo>
                        <a:pt x="0" y="12"/>
                      </a:lnTo>
                      <a:lnTo>
                        <a:pt x="0" y="8"/>
                      </a:lnTo>
                      <a:lnTo>
                        <a:pt x="1" y="5"/>
                      </a:lnTo>
                      <a:lnTo>
                        <a:pt x="4" y="2"/>
                      </a:lnTo>
                      <a:lnTo>
                        <a:pt x="8" y="0"/>
                      </a:lnTo>
                    </a:path>
                  </a:pathLst>
                </a:custGeom>
                <a:noFill/>
                <a:ln w="1588">
                  <a:solidFill>
                    <a:srgbClr val="00CCFF"/>
                  </a:solidFill>
                  <a:prstDash val="solid"/>
                  <a:round/>
                  <a:headEnd/>
                  <a:tailEnd/>
                </a:ln>
              </p:spPr>
              <p:txBody>
                <a:bodyPr/>
                <a:lstStyle/>
                <a:p>
                  <a:endParaRPr lang="pl-PL">
                    <a:latin typeface="+mn-lt"/>
                  </a:endParaRPr>
                </a:p>
              </p:txBody>
            </p:sp>
            <p:sp>
              <p:nvSpPr>
                <p:cNvPr id="136719" name="Freeform 527"/>
                <p:cNvSpPr>
                  <a:spLocks/>
                </p:cNvSpPr>
                <p:nvPr/>
              </p:nvSpPr>
              <p:spPr bwMode="auto">
                <a:xfrm>
                  <a:off x="4882" y="1560"/>
                  <a:ext cx="22" cy="43"/>
                </a:xfrm>
                <a:custGeom>
                  <a:avLst/>
                  <a:gdLst/>
                  <a:ahLst/>
                  <a:cxnLst>
                    <a:cxn ang="0">
                      <a:pos x="22" y="43"/>
                    </a:cxn>
                    <a:cxn ang="0">
                      <a:pos x="22" y="43"/>
                    </a:cxn>
                    <a:cxn ang="0">
                      <a:pos x="21" y="42"/>
                    </a:cxn>
                    <a:cxn ang="0">
                      <a:pos x="20" y="41"/>
                    </a:cxn>
                    <a:cxn ang="0">
                      <a:pos x="17" y="38"/>
                    </a:cxn>
                    <a:cxn ang="0">
                      <a:pos x="14" y="35"/>
                    </a:cxn>
                    <a:cxn ang="0">
                      <a:pos x="12" y="33"/>
                    </a:cxn>
                    <a:cxn ang="0">
                      <a:pos x="9" y="30"/>
                    </a:cxn>
                    <a:cxn ang="0">
                      <a:pos x="7" y="28"/>
                    </a:cxn>
                    <a:cxn ang="0">
                      <a:pos x="5" y="24"/>
                    </a:cxn>
                    <a:cxn ang="0">
                      <a:pos x="3" y="20"/>
                    </a:cxn>
                    <a:cxn ang="0">
                      <a:pos x="1" y="17"/>
                    </a:cxn>
                    <a:cxn ang="0">
                      <a:pos x="0" y="13"/>
                    </a:cxn>
                    <a:cxn ang="0">
                      <a:pos x="0" y="11"/>
                    </a:cxn>
                    <a:cxn ang="0">
                      <a:pos x="1" y="8"/>
                    </a:cxn>
                    <a:cxn ang="0">
                      <a:pos x="3" y="4"/>
                    </a:cxn>
                    <a:cxn ang="0">
                      <a:pos x="5" y="1"/>
                    </a:cxn>
                    <a:cxn ang="0">
                      <a:pos x="8" y="0"/>
                    </a:cxn>
                  </a:cxnLst>
                  <a:rect l="0" t="0" r="r" b="b"/>
                  <a:pathLst>
                    <a:path w="22" h="43">
                      <a:moveTo>
                        <a:pt x="22" y="43"/>
                      </a:moveTo>
                      <a:lnTo>
                        <a:pt x="22" y="43"/>
                      </a:lnTo>
                      <a:lnTo>
                        <a:pt x="21" y="42"/>
                      </a:lnTo>
                      <a:lnTo>
                        <a:pt x="20" y="41"/>
                      </a:lnTo>
                      <a:lnTo>
                        <a:pt x="17" y="38"/>
                      </a:lnTo>
                      <a:lnTo>
                        <a:pt x="14" y="35"/>
                      </a:lnTo>
                      <a:lnTo>
                        <a:pt x="12" y="33"/>
                      </a:lnTo>
                      <a:lnTo>
                        <a:pt x="9" y="30"/>
                      </a:lnTo>
                      <a:lnTo>
                        <a:pt x="7" y="28"/>
                      </a:lnTo>
                      <a:lnTo>
                        <a:pt x="5" y="24"/>
                      </a:lnTo>
                      <a:lnTo>
                        <a:pt x="3" y="20"/>
                      </a:lnTo>
                      <a:lnTo>
                        <a:pt x="1" y="17"/>
                      </a:lnTo>
                      <a:lnTo>
                        <a:pt x="0" y="13"/>
                      </a:lnTo>
                      <a:lnTo>
                        <a:pt x="0" y="11"/>
                      </a:lnTo>
                      <a:lnTo>
                        <a:pt x="1" y="8"/>
                      </a:lnTo>
                      <a:lnTo>
                        <a:pt x="3" y="4"/>
                      </a:lnTo>
                      <a:lnTo>
                        <a:pt x="5" y="1"/>
                      </a:lnTo>
                      <a:lnTo>
                        <a:pt x="8" y="0"/>
                      </a:lnTo>
                    </a:path>
                  </a:pathLst>
                </a:custGeom>
                <a:noFill/>
                <a:ln w="1588">
                  <a:solidFill>
                    <a:srgbClr val="00CCFF"/>
                  </a:solidFill>
                  <a:prstDash val="solid"/>
                  <a:round/>
                  <a:headEnd/>
                  <a:tailEnd/>
                </a:ln>
              </p:spPr>
              <p:txBody>
                <a:bodyPr/>
                <a:lstStyle/>
                <a:p>
                  <a:endParaRPr lang="pl-PL">
                    <a:latin typeface="+mn-lt"/>
                  </a:endParaRPr>
                </a:p>
              </p:txBody>
            </p:sp>
            <p:sp>
              <p:nvSpPr>
                <p:cNvPr id="136720" name="Freeform 528"/>
                <p:cNvSpPr>
                  <a:spLocks/>
                </p:cNvSpPr>
                <p:nvPr/>
              </p:nvSpPr>
              <p:spPr bwMode="auto">
                <a:xfrm>
                  <a:off x="4885" y="1560"/>
                  <a:ext cx="21" cy="42"/>
                </a:xfrm>
                <a:custGeom>
                  <a:avLst/>
                  <a:gdLst/>
                  <a:ahLst/>
                  <a:cxnLst>
                    <a:cxn ang="0">
                      <a:pos x="21" y="42"/>
                    </a:cxn>
                    <a:cxn ang="0">
                      <a:pos x="21" y="42"/>
                    </a:cxn>
                    <a:cxn ang="0">
                      <a:pos x="19" y="42"/>
                    </a:cxn>
                    <a:cxn ang="0">
                      <a:pos x="19" y="41"/>
                    </a:cxn>
                    <a:cxn ang="0">
                      <a:pos x="17" y="39"/>
                    </a:cxn>
                    <a:cxn ang="0">
                      <a:pos x="15" y="37"/>
                    </a:cxn>
                    <a:cxn ang="0">
                      <a:pos x="13" y="34"/>
                    </a:cxn>
                    <a:cxn ang="0">
                      <a:pos x="10" y="32"/>
                    </a:cxn>
                    <a:cxn ang="0">
                      <a:pos x="7" y="29"/>
                    </a:cxn>
                    <a:cxn ang="0">
                      <a:pos x="5" y="25"/>
                    </a:cxn>
                    <a:cxn ang="0">
                      <a:pos x="2" y="22"/>
                    </a:cxn>
                    <a:cxn ang="0">
                      <a:pos x="1" y="18"/>
                    </a:cxn>
                    <a:cxn ang="0">
                      <a:pos x="0" y="15"/>
                    </a:cxn>
                    <a:cxn ang="0">
                      <a:pos x="0" y="12"/>
                    </a:cxn>
                    <a:cxn ang="0">
                      <a:pos x="0" y="8"/>
                    </a:cxn>
                    <a:cxn ang="0">
                      <a:pos x="1" y="5"/>
                    </a:cxn>
                    <a:cxn ang="0">
                      <a:pos x="4" y="3"/>
                    </a:cxn>
                    <a:cxn ang="0">
                      <a:pos x="7" y="0"/>
                    </a:cxn>
                  </a:cxnLst>
                  <a:rect l="0" t="0" r="r" b="b"/>
                  <a:pathLst>
                    <a:path w="21" h="42">
                      <a:moveTo>
                        <a:pt x="21" y="42"/>
                      </a:moveTo>
                      <a:lnTo>
                        <a:pt x="21" y="42"/>
                      </a:lnTo>
                      <a:lnTo>
                        <a:pt x="19" y="42"/>
                      </a:lnTo>
                      <a:lnTo>
                        <a:pt x="19" y="41"/>
                      </a:lnTo>
                      <a:lnTo>
                        <a:pt x="17" y="39"/>
                      </a:lnTo>
                      <a:lnTo>
                        <a:pt x="15" y="37"/>
                      </a:lnTo>
                      <a:lnTo>
                        <a:pt x="13" y="34"/>
                      </a:lnTo>
                      <a:lnTo>
                        <a:pt x="10" y="32"/>
                      </a:lnTo>
                      <a:lnTo>
                        <a:pt x="7" y="29"/>
                      </a:lnTo>
                      <a:lnTo>
                        <a:pt x="5" y="25"/>
                      </a:lnTo>
                      <a:lnTo>
                        <a:pt x="2" y="22"/>
                      </a:lnTo>
                      <a:lnTo>
                        <a:pt x="1" y="18"/>
                      </a:lnTo>
                      <a:lnTo>
                        <a:pt x="0" y="15"/>
                      </a:lnTo>
                      <a:lnTo>
                        <a:pt x="0" y="12"/>
                      </a:lnTo>
                      <a:lnTo>
                        <a:pt x="0" y="8"/>
                      </a:lnTo>
                      <a:lnTo>
                        <a:pt x="1" y="5"/>
                      </a:lnTo>
                      <a:lnTo>
                        <a:pt x="4" y="3"/>
                      </a:lnTo>
                      <a:lnTo>
                        <a:pt x="7" y="0"/>
                      </a:lnTo>
                    </a:path>
                  </a:pathLst>
                </a:custGeom>
                <a:noFill/>
                <a:ln w="1588">
                  <a:solidFill>
                    <a:srgbClr val="00CCFF"/>
                  </a:solidFill>
                  <a:prstDash val="solid"/>
                  <a:round/>
                  <a:headEnd/>
                  <a:tailEnd/>
                </a:ln>
              </p:spPr>
              <p:txBody>
                <a:bodyPr/>
                <a:lstStyle/>
                <a:p>
                  <a:endParaRPr lang="pl-PL">
                    <a:latin typeface="+mn-lt"/>
                  </a:endParaRPr>
                </a:p>
              </p:txBody>
            </p:sp>
            <p:sp>
              <p:nvSpPr>
                <p:cNvPr id="136721" name="Freeform 529"/>
                <p:cNvSpPr>
                  <a:spLocks/>
                </p:cNvSpPr>
                <p:nvPr/>
              </p:nvSpPr>
              <p:spPr bwMode="auto">
                <a:xfrm>
                  <a:off x="4886" y="1563"/>
                  <a:ext cx="21" cy="39"/>
                </a:xfrm>
                <a:custGeom>
                  <a:avLst/>
                  <a:gdLst/>
                  <a:ahLst/>
                  <a:cxnLst>
                    <a:cxn ang="0">
                      <a:pos x="21" y="39"/>
                    </a:cxn>
                    <a:cxn ang="0">
                      <a:pos x="21" y="39"/>
                    </a:cxn>
                    <a:cxn ang="0">
                      <a:pos x="21" y="38"/>
                    </a:cxn>
                    <a:cxn ang="0">
                      <a:pos x="20" y="38"/>
                    </a:cxn>
                    <a:cxn ang="0">
                      <a:pos x="17" y="36"/>
                    </a:cxn>
                    <a:cxn ang="0">
                      <a:pos x="16" y="34"/>
                    </a:cxn>
                    <a:cxn ang="0">
                      <a:pos x="13" y="31"/>
                    </a:cxn>
                    <a:cxn ang="0">
                      <a:pos x="10" y="29"/>
                    </a:cxn>
                    <a:cxn ang="0">
                      <a:pos x="8" y="26"/>
                    </a:cxn>
                    <a:cxn ang="0">
                      <a:pos x="5" y="22"/>
                    </a:cxn>
                    <a:cxn ang="0">
                      <a:pos x="4" y="19"/>
                    </a:cxn>
                    <a:cxn ang="0">
                      <a:pos x="1" y="15"/>
                    </a:cxn>
                    <a:cxn ang="0">
                      <a:pos x="1" y="13"/>
                    </a:cxn>
                    <a:cxn ang="0">
                      <a:pos x="0" y="9"/>
                    </a:cxn>
                    <a:cxn ang="0">
                      <a:pos x="1" y="6"/>
                    </a:cxn>
                    <a:cxn ang="0">
                      <a:pos x="3" y="4"/>
                    </a:cxn>
                    <a:cxn ang="0">
                      <a:pos x="5" y="1"/>
                    </a:cxn>
                    <a:cxn ang="0">
                      <a:pos x="9" y="0"/>
                    </a:cxn>
                  </a:cxnLst>
                  <a:rect l="0" t="0" r="r" b="b"/>
                  <a:pathLst>
                    <a:path w="21" h="39">
                      <a:moveTo>
                        <a:pt x="21" y="39"/>
                      </a:moveTo>
                      <a:lnTo>
                        <a:pt x="21" y="39"/>
                      </a:lnTo>
                      <a:lnTo>
                        <a:pt x="21" y="38"/>
                      </a:lnTo>
                      <a:lnTo>
                        <a:pt x="20" y="38"/>
                      </a:lnTo>
                      <a:lnTo>
                        <a:pt x="17" y="36"/>
                      </a:lnTo>
                      <a:lnTo>
                        <a:pt x="16" y="34"/>
                      </a:lnTo>
                      <a:lnTo>
                        <a:pt x="13" y="31"/>
                      </a:lnTo>
                      <a:lnTo>
                        <a:pt x="10" y="29"/>
                      </a:lnTo>
                      <a:lnTo>
                        <a:pt x="8" y="26"/>
                      </a:lnTo>
                      <a:lnTo>
                        <a:pt x="5" y="22"/>
                      </a:lnTo>
                      <a:lnTo>
                        <a:pt x="4" y="19"/>
                      </a:lnTo>
                      <a:lnTo>
                        <a:pt x="1" y="15"/>
                      </a:lnTo>
                      <a:lnTo>
                        <a:pt x="1" y="13"/>
                      </a:lnTo>
                      <a:lnTo>
                        <a:pt x="0" y="9"/>
                      </a:lnTo>
                      <a:lnTo>
                        <a:pt x="1" y="6"/>
                      </a:lnTo>
                      <a:lnTo>
                        <a:pt x="3" y="4"/>
                      </a:lnTo>
                      <a:lnTo>
                        <a:pt x="5" y="1"/>
                      </a:lnTo>
                      <a:lnTo>
                        <a:pt x="9" y="0"/>
                      </a:lnTo>
                    </a:path>
                  </a:pathLst>
                </a:custGeom>
                <a:noFill/>
                <a:ln w="1588">
                  <a:solidFill>
                    <a:srgbClr val="00CCFF"/>
                  </a:solidFill>
                  <a:prstDash val="solid"/>
                  <a:round/>
                  <a:headEnd/>
                  <a:tailEnd/>
                </a:ln>
              </p:spPr>
              <p:txBody>
                <a:bodyPr/>
                <a:lstStyle/>
                <a:p>
                  <a:endParaRPr lang="pl-PL">
                    <a:latin typeface="+mn-lt"/>
                  </a:endParaRPr>
                </a:p>
              </p:txBody>
            </p:sp>
            <p:sp>
              <p:nvSpPr>
                <p:cNvPr id="136722" name="Freeform 530"/>
                <p:cNvSpPr>
                  <a:spLocks/>
                </p:cNvSpPr>
                <p:nvPr/>
              </p:nvSpPr>
              <p:spPr bwMode="auto">
                <a:xfrm>
                  <a:off x="4889" y="1563"/>
                  <a:ext cx="19" cy="38"/>
                </a:xfrm>
                <a:custGeom>
                  <a:avLst/>
                  <a:gdLst/>
                  <a:ahLst/>
                  <a:cxnLst>
                    <a:cxn ang="0">
                      <a:pos x="19" y="38"/>
                    </a:cxn>
                    <a:cxn ang="0">
                      <a:pos x="19" y="38"/>
                    </a:cxn>
                    <a:cxn ang="0">
                      <a:pos x="18" y="36"/>
                    </a:cxn>
                    <a:cxn ang="0">
                      <a:pos x="15" y="35"/>
                    </a:cxn>
                    <a:cxn ang="0">
                      <a:pos x="14" y="32"/>
                    </a:cxn>
                    <a:cxn ang="0">
                      <a:pos x="11" y="30"/>
                    </a:cxn>
                    <a:cxn ang="0">
                      <a:pos x="9" y="29"/>
                    </a:cxn>
                    <a:cxn ang="0">
                      <a:pos x="7" y="25"/>
                    </a:cxn>
                    <a:cxn ang="0">
                      <a:pos x="5" y="22"/>
                    </a:cxn>
                    <a:cxn ang="0">
                      <a:pos x="3" y="19"/>
                    </a:cxn>
                    <a:cxn ang="0">
                      <a:pos x="2" y="17"/>
                    </a:cxn>
                    <a:cxn ang="0">
                      <a:pos x="1" y="14"/>
                    </a:cxn>
                    <a:cxn ang="0">
                      <a:pos x="0" y="12"/>
                    </a:cxn>
                    <a:cxn ang="0">
                      <a:pos x="0" y="9"/>
                    </a:cxn>
                    <a:cxn ang="0">
                      <a:pos x="1" y="6"/>
                    </a:cxn>
                    <a:cxn ang="0">
                      <a:pos x="2" y="4"/>
                    </a:cxn>
                    <a:cxn ang="0">
                      <a:pos x="5" y="2"/>
                    </a:cxn>
                    <a:cxn ang="0">
                      <a:pos x="7" y="0"/>
                    </a:cxn>
                  </a:cxnLst>
                  <a:rect l="0" t="0" r="r" b="b"/>
                  <a:pathLst>
                    <a:path w="19" h="38">
                      <a:moveTo>
                        <a:pt x="19" y="38"/>
                      </a:moveTo>
                      <a:lnTo>
                        <a:pt x="19" y="38"/>
                      </a:lnTo>
                      <a:lnTo>
                        <a:pt x="18" y="36"/>
                      </a:lnTo>
                      <a:lnTo>
                        <a:pt x="15" y="35"/>
                      </a:lnTo>
                      <a:lnTo>
                        <a:pt x="14" y="32"/>
                      </a:lnTo>
                      <a:lnTo>
                        <a:pt x="11" y="30"/>
                      </a:lnTo>
                      <a:lnTo>
                        <a:pt x="9" y="29"/>
                      </a:lnTo>
                      <a:lnTo>
                        <a:pt x="7" y="25"/>
                      </a:lnTo>
                      <a:lnTo>
                        <a:pt x="5" y="22"/>
                      </a:lnTo>
                      <a:lnTo>
                        <a:pt x="3" y="19"/>
                      </a:lnTo>
                      <a:lnTo>
                        <a:pt x="2" y="17"/>
                      </a:lnTo>
                      <a:lnTo>
                        <a:pt x="1" y="14"/>
                      </a:lnTo>
                      <a:lnTo>
                        <a:pt x="0" y="12"/>
                      </a:lnTo>
                      <a:lnTo>
                        <a:pt x="0" y="9"/>
                      </a:lnTo>
                      <a:lnTo>
                        <a:pt x="1" y="6"/>
                      </a:lnTo>
                      <a:lnTo>
                        <a:pt x="2" y="4"/>
                      </a:lnTo>
                      <a:lnTo>
                        <a:pt x="5" y="2"/>
                      </a:lnTo>
                      <a:lnTo>
                        <a:pt x="7" y="0"/>
                      </a:lnTo>
                    </a:path>
                  </a:pathLst>
                </a:custGeom>
                <a:noFill/>
                <a:ln w="1588">
                  <a:solidFill>
                    <a:srgbClr val="00CCFF"/>
                  </a:solidFill>
                  <a:prstDash val="solid"/>
                  <a:round/>
                  <a:headEnd/>
                  <a:tailEnd/>
                </a:ln>
              </p:spPr>
              <p:txBody>
                <a:bodyPr/>
                <a:lstStyle/>
                <a:p>
                  <a:endParaRPr lang="pl-PL">
                    <a:latin typeface="+mn-lt"/>
                  </a:endParaRPr>
                </a:p>
              </p:txBody>
            </p:sp>
            <p:sp>
              <p:nvSpPr>
                <p:cNvPr id="136723" name="Freeform 531"/>
                <p:cNvSpPr>
                  <a:spLocks/>
                </p:cNvSpPr>
                <p:nvPr/>
              </p:nvSpPr>
              <p:spPr bwMode="auto">
                <a:xfrm>
                  <a:off x="4891" y="1564"/>
                  <a:ext cx="17" cy="35"/>
                </a:xfrm>
                <a:custGeom>
                  <a:avLst/>
                  <a:gdLst/>
                  <a:ahLst/>
                  <a:cxnLst>
                    <a:cxn ang="0">
                      <a:pos x="17" y="35"/>
                    </a:cxn>
                    <a:cxn ang="0">
                      <a:pos x="17" y="35"/>
                    </a:cxn>
                    <a:cxn ang="0">
                      <a:pos x="16" y="34"/>
                    </a:cxn>
                    <a:cxn ang="0">
                      <a:pos x="13" y="31"/>
                    </a:cxn>
                    <a:cxn ang="0">
                      <a:pos x="11" y="30"/>
                    </a:cxn>
                    <a:cxn ang="0">
                      <a:pos x="9" y="28"/>
                    </a:cxn>
                    <a:cxn ang="0">
                      <a:pos x="7" y="25"/>
                    </a:cxn>
                    <a:cxn ang="0">
                      <a:pos x="5" y="22"/>
                    </a:cxn>
                    <a:cxn ang="0">
                      <a:pos x="3" y="20"/>
                    </a:cxn>
                    <a:cxn ang="0">
                      <a:pos x="1" y="17"/>
                    </a:cxn>
                    <a:cxn ang="0">
                      <a:pos x="0" y="14"/>
                    </a:cxn>
                    <a:cxn ang="0">
                      <a:pos x="0" y="12"/>
                    </a:cxn>
                    <a:cxn ang="0">
                      <a:pos x="0" y="9"/>
                    </a:cxn>
                    <a:cxn ang="0">
                      <a:pos x="0" y="7"/>
                    </a:cxn>
                    <a:cxn ang="0">
                      <a:pos x="0" y="5"/>
                    </a:cxn>
                    <a:cxn ang="0">
                      <a:pos x="3" y="3"/>
                    </a:cxn>
                    <a:cxn ang="0">
                      <a:pos x="4" y="1"/>
                    </a:cxn>
                    <a:cxn ang="0">
                      <a:pos x="7" y="0"/>
                    </a:cxn>
                  </a:cxnLst>
                  <a:rect l="0" t="0" r="r" b="b"/>
                  <a:pathLst>
                    <a:path w="17" h="35">
                      <a:moveTo>
                        <a:pt x="17" y="35"/>
                      </a:moveTo>
                      <a:lnTo>
                        <a:pt x="17" y="35"/>
                      </a:lnTo>
                      <a:lnTo>
                        <a:pt x="16" y="34"/>
                      </a:lnTo>
                      <a:lnTo>
                        <a:pt x="13" y="31"/>
                      </a:lnTo>
                      <a:lnTo>
                        <a:pt x="11" y="30"/>
                      </a:lnTo>
                      <a:lnTo>
                        <a:pt x="9" y="28"/>
                      </a:lnTo>
                      <a:lnTo>
                        <a:pt x="7" y="25"/>
                      </a:lnTo>
                      <a:lnTo>
                        <a:pt x="5" y="22"/>
                      </a:lnTo>
                      <a:lnTo>
                        <a:pt x="3" y="20"/>
                      </a:lnTo>
                      <a:lnTo>
                        <a:pt x="1" y="17"/>
                      </a:lnTo>
                      <a:lnTo>
                        <a:pt x="0" y="14"/>
                      </a:lnTo>
                      <a:lnTo>
                        <a:pt x="0" y="12"/>
                      </a:lnTo>
                      <a:lnTo>
                        <a:pt x="0" y="9"/>
                      </a:lnTo>
                      <a:lnTo>
                        <a:pt x="0" y="7"/>
                      </a:lnTo>
                      <a:lnTo>
                        <a:pt x="0" y="5"/>
                      </a:lnTo>
                      <a:lnTo>
                        <a:pt x="3" y="3"/>
                      </a:lnTo>
                      <a:lnTo>
                        <a:pt x="4" y="1"/>
                      </a:lnTo>
                      <a:lnTo>
                        <a:pt x="7" y="0"/>
                      </a:lnTo>
                    </a:path>
                  </a:pathLst>
                </a:custGeom>
                <a:noFill/>
                <a:ln w="1588">
                  <a:solidFill>
                    <a:srgbClr val="00CCFF"/>
                  </a:solidFill>
                  <a:prstDash val="solid"/>
                  <a:round/>
                  <a:headEnd/>
                  <a:tailEnd/>
                </a:ln>
              </p:spPr>
              <p:txBody>
                <a:bodyPr/>
                <a:lstStyle/>
                <a:p>
                  <a:endParaRPr lang="pl-PL">
                    <a:latin typeface="+mn-lt"/>
                  </a:endParaRPr>
                </a:p>
              </p:txBody>
            </p:sp>
            <p:sp>
              <p:nvSpPr>
                <p:cNvPr id="136724" name="Freeform 532"/>
                <p:cNvSpPr>
                  <a:spLocks/>
                </p:cNvSpPr>
                <p:nvPr/>
              </p:nvSpPr>
              <p:spPr bwMode="auto">
                <a:xfrm>
                  <a:off x="4892" y="1565"/>
                  <a:ext cx="16" cy="33"/>
                </a:xfrm>
                <a:custGeom>
                  <a:avLst/>
                  <a:gdLst/>
                  <a:ahLst/>
                  <a:cxnLst>
                    <a:cxn ang="0">
                      <a:pos x="16" y="33"/>
                    </a:cxn>
                    <a:cxn ang="0">
                      <a:pos x="16" y="33"/>
                    </a:cxn>
                    <a:cxn ang="0">
                      <a:pos x="15" y="32"/>
                    </a:cxn>
                    <a:cxn ang="0">
                      <a:pos x="14" y="30"/>
                    </a:cxn>
                    <a:cxn ang="0">
                      <a:pos x="12" y="29"/>
                    </a:cxn>
                    <a:cxn ang="0">
                      <a:pos x="10" y="27"/>
                    </a:cxn>
                    <a:cxn ang="0">
                      <a:pos x="8" y="24"/>
                    </a:cxn>
                    <a:cxn ang="0">
                      <a:pos x="6" y="23"/>
                    </a:cxn>
                    <a:cxn ang="0">
                      <a:pos x="4" y="20"/>
                    </a:cxn>
                    <a:cxn ang="0">
                      <a:pos x="3" y="17"/>
                    </a:cxn>
                    <a:cxn ang="0">
                      <a:pos x="2" y="15"/>
                    </a:cxn>
                    <a:cxn ang="0">
                      <a:pos x="0" y="12"/>
                    </a:cxn>
                    <a:cxn ang="0">
                      <a:pos x="0" y="10"/>
                    </a:cxn>
                    <a:cxn ang="0">
                      <a:pos x="0" y="7"/>
                    </a:cxn>
                    <a:cxn ang="0">
                      <a:pos x="2" y="6"/>
                    </a:cxn>
                    <a:cxn ang="0">
                      <a:pos x="3" y="3"/>
                    </a:cxn>
                    <a:cxn ang="0">
                      <a:pos x="4" y="2"/>
                    </a:cxn>
                    <a:cxn ang="0">
                      <a:pos x="8" y="0"/>
                    </a:cxn>
                  </a:cxnLst>
                  <a:rect l="0" t="0" r="r" b="b"/>
                  <a:pathLst>
                    <a:path w="16" h="33">
                      <a:moveTo>
                        <a:pt x="16" y="33"/>
                      </a:moveTo>
                      <a:lnTo>
                        <a:pt x="16" y="33"/>
                      </a:lnTo>
                      <a:lnTo>
                        <a:pt x="15" y="32"/>
                      </a:lnTo>
                      <a:lnTo>
                        <a:pt x="14" y="30"/>
                      </a:lnTo>
                      <a:lnTo>
                        <a:pt x="12" y="29"/>
                      </a:lnTo>
                      <a:lnTo>
                        <a:pt x="10" y="27"/>
                      </a:lnTo>
                      <a:lnTo>
                        <a:pt x="8" y="24"/>
                      </a:lnTo>
                      <a:lnTo>
                        <a:pt x="6" y="23"/>
                      </a:lnTo>
                      <a:lnTo>
                        <a:pt x="4" y="20"/>
                      </a:lnTo>
                      <a:lnTo>
                        <a:pt x="3" y="17"/>
                      </a:lnTo>
                      <a:lnTo>
                        <a:pt x="2" y="15"/>
                      </a:lnTo>
                      <a:lnTo>
                        <a:pt x="0" y="12"/>
                      </a:lnTo>
                      <a:lnTo>
                        <a:pt x="0" y="10"/>
                      </a:lnTo>
                      <a:lnTo>
                        <a:pt x="0" y="7"/>
                      </a:lnTo>
                      <a:lnTo>
                        <a:pt x="2" y="6"/>
                      </a:lnTo>
                      <a:lnTo>
                        <a:pt x="3" y="3"/>
                      </a:lnTo>
                      <a:lnTo>
                        <a:pt x="4" y="2"/>
                      </a:lnTo>
                      <a:lnTo>
                        <a:pt x="8" y="0"/>
                      </a:lnTo>
                    </a:path>
                  </a:pathLst>
                </a:custGeom>
                <a:noFill/>
                <a:ln w="1588">
                  <a:solidFill>
                    <a:srgbClr val="00CCFF"/>
                  </a:solidFill>
                  <a:prstDash val="solid"/>
                  <a:round/>
                  <a:headEnd/>
                  <a:tailEnd/>
                </a:ln>
              </p:spPr>
              <p:txBody>
                <a:bodyPr/>
                <a:lstStyle/>
                <a:p>
                  <a:endParaRPr lang="pl-PL">
                    <a:latin typeface="+mn-lt"/>
                  </a:endParaRPr>
                </a:p>
              </p:txBody>
            </p:sp>
            <p:sp>
              <p:nvSpPr>
                <p:cNvPr id="136725" name="Freeform 533"/>
                <p:cNvSpPr>
                  <a:spLocks/>
                </p:cNvSpPr>
                <p:nvPr/>
              </p:nvSpPr>
              <p:spPr bwMode="auto">
                <a:xfrm>
                  <a:off x="4895" y="1567"/>
                  <a:ext cx="14" cy="30"/>
                </a:xfrm>
                <a:custGeom>
                  <a:avLst/>
                  <a:gdLst/>
                  <a:ahLst/>
                  <a:cxnLst>
                    <a:cxn ang="0">
                      <a:pos x="14" y="30"/>
                    </a:cxn>
                    <a:cxn ang="0">
                      <a:pos x="14" y="30"/>
                    </a:cxn>
                    <a:cxn ang="0">
                      <a:pos x="13" y="28"/>
                    </a:cxn>
                    <a:cxn ang="0">
                      <a:pos x="11" y="27"/>
                    </a:cxn>
                    <a:cxn ang="0">
                      <a:pos x="9" y="26"/>
                    </a:cxn>
                    <a:cxn ang="0">
                      <a:pos x="8" y="23"/>
                    </a:cxn>
                    <a:cxn ang="0">
                      <a:pos x="5" y="21"/>
                    </a:cxn>
                    <a:cxn ang="0">
                      <a:pos x="4" y="19"/>
                    </a:cxn>
                    <a:cxn ang="0">
                      <a:pos x="3" y="17"/>
                    </a:cxn>
                    <a:cxn ang="0">
                      <a:pos x="1" y="14"/>
                    </a:cxn>
                    <a:cxn ang="0">
                      <a:pos x="0" y="11"/>
                    </a:cxn>
                    <a:cxn ang="0">
                      <a:pos x="0" y="10"/>
                    </a:cxn>
                    <a:cxn ang="0">
                      <a:pos x="0" y="8"/>
                    </a:cxn>
                    <a:cxn ang="0">
                      <a:pos x="0" y="6"/>
                    </a:cxn>
                    <a:cxn ang="0">
                      <a:pos x="1" y="4"/>
                    </a:cxn>
                    <a:cxn ang="0">
                      <a:pos x="3" y="2"/>
                    </a:cxn>
                    <a:cxn ang="0">
                      <a:pos x="4" y="1"/>
                    </a:cxn>
                    <a:cxn ang="0">
                      <a:pos x="7" y="0"/>
                    </a:cxn>
                  </a:cxnLst>
                  <a:rect l="0" t="0" r="r" b="b"/>
                  <a:pathLst>
                    <a:path w="14" h="30">
                      <a:moveTo>
                        <a:pt x="14" y="30"/>
                      </a:moveTo>
                      <a:lnTo>
                        <a:pt x="14" y="30"/>
                      </a:lnTo>
                      <a:lnTo>
                        <a:pt x="13" y="28"/>
                      </a:lnTo>
                      <a:lnTo>
                        <a:pt x="11" y="27"/>
                      </a:lnTo>
                      <a:lnTo>
                        <a:pt x="9" y="26"/>
                      </a:lnTo>
                      <a:lnTo>
                        <a:pt x="8" y="23"/>
                      </a:lnTo>
                      <a:lnTo>
                        <a:pt x="5" y="21"/>
                      </a:lnTo>
                      <a:lnTo>
                        <a:pt x="4" y="19"/>
                      </a:lnTo>
                      <a:lnTo>
                        <a:pt x="3" y="17"/>
                      </a:lnTo>
                      <a:lnTo>
                        <a:pt x="1" y="14"/>
                      </a:lnTo>
                      <a:lnTo>
                        <a:pt x="0" y="11"/>
                      </a:lnTo>
                      <a:lnTo>
                        <a:pt x="0" y="10"/>
                      </a:lnTo>
                      <a:lnTo>
                        <a:pt x="0" y="8"/>
                      </a:lnTo>
                      <a:lnTo>
                        <a:pt x="0" y="6"/>
                      </a:lnTo>
                      <a:lnTo>
                        <a:pt x="1" y="4"/>
                      </a:lnTo>
                      <a:lnTo>
                        <a:pt x="3" y="2"/>
                      </a:lnTo>
                      <a:lnTo>
                        <a:pt x="4" y="1"/>
                      </a:lnTo>
                      <a:lnTo>
                        <a:pt x="7" y="0"/>
                      </a:lnTo>
                    </a:path>
                  </a:pathLst>
                </a:custGeom>
                <a:noFill/>
                <a:ln w="1588">
                  <a:solidFill>
                    <a:srgbClr val="00CCFF"/>
                  </a:solidFill>
                  <a:prstDash val="solid"/>
                  <a:round/>
                  <a:headEnd/>
                  <a:tailEnd/>
                </a:ln>
              </p:spPr>
              <p:txBody>
                <a:bodyPr/>
                <a:lstStyle/>
                <a:p>
                  <a:endParaRPr lang="pl-PL">
                    <a:latin typeface="+mn-lt"/>
                  </a:endParaRPr>
                </a:p>
              </p:txBody>
            </p:sp>
            <p:sp>
              <p:nvSpPr>
                <p:cNvPr id="136726" name="Freeform 534"/>
                <p:cNvSpPr>
                  <a:spLocks/>
                </p:cNvSpPr>
                <p:nvPr/>
              </p:nvSpPr>
              <p:spPr bwMode="auto">
                <a:xfrm>
                  <a:off x="4896" y="1568"/>
                  <a:ext cx="15" cy="29"/>
                </a:xfrm>
                <a:custGeom>
                  <a:avLst/>
                  <a:gdLst/>
                  <a:ahLst/>
                  <a:cxnLst>
                    <a:cxn ang="0">
                      <a:pos x="15" y="29"/>
                    </a:cxn>
                    <a:cxn ang="0">
                      <a:pos x="15" y="29"/>
                    </a:cxn>
                    <a:cxn ang="0">
                      <a:pos x="13" y="27"/>
                    </a:cxn>
                    <a:cxn ang="0">
                      <a:pos x="11" y="26"/>
                    </a:cxn>
                    <a:cxn ang="0">
                      <a:pos x="10" y="24"/>
                    </a:cxn>
                    <a:cxn ang="0">
                      <a:pos x="8" y="22"/>
                    </a:cxn>
                    <a:cxn ang="0">
                      <a:pos x="6" y="20"/>
                    </a:cxn>
                    <a:cxn ang="0">
                      <a:pos x="4" y="18"/>
                    </a:cxn>
                    <a:cxn ang="0">
                      <a:pos x="3" y="16"/>
                    </a:cxn>
                    <a:cxn ang="0">
                      <a:pos x="2" y="13"/>
                    </a:cxn>
                    <a:cxn ang="0">
                      <a:pos x="2" y="12"/>
                    </a:cxn>
                    <a:cxn ang="0">
                      <a:pos x="0" y="9"/>
                    </a:cxn>
                    <a:cxn ang="0">
                      <a:pos x="0" y="8"/>
                    </a:cxn>
                    <a:cxn ang="0">
                      <a:pos x="0" y="5"/>
                    </a:cxn>
                    <a:cxn ang="0">
                      <a:pos x="2" y="4"/>
                    </a:cxn>
                    <a:cxn ang="0">
                      <a:pos x="3" y="1"/>
                    </a:cxn>
                    <a:cxn ang="0">
                      <a:pos x="4" y="0"/>
                    </a:cxn>
                    <a:cxn ang="0">
                      <a:pos x="7" y="0"/>
                    </a:cxn>
                  </a:cxnLst>
                  <a:rect l="0" t="0" r="r" b="b"/>
                  <a:pathLst>
                    <a:path w="15" h="29">
                      <a:moveTo>
                        <a:pt x="15" y="29"/>
                      </a:moveTo>
                      <a:lnTo>
                        <a:pt x="15" y="29"/>
                      </a:lnTo>
                      <a:lnTo>
                        <a:pt x="13" y="27"/>
                      </a:lnTo>
                      <a:lnTo>
                        <a:pt x="11" y="26"/>
                      </a:lnTo>
                      <a:lnTo>
                        <a:pt x="10" y="24"/>
                      </a:lnTo>
                      <a:lnTo>
                        <a:pt x="8" y="22"/>
                      </a:lnTo>
                      <a:lnTo>
                        <a:pt x="6" y="20"/>
                      </a:lnTo>
                      <a:lnTo>
                        <a:pt x="4" y="18"/>
                      </a:lnTo>
                      <a:lnTo>
                        <a:pt x="3" y="16"/>
                      </a:lnTo>
                      <a:lnTo>
                        <a:pt x="2" y="13"/>
                      </a:lnTo>
                      <a:lnTo>
                        <a:pt x="2" y="12"/>
                      </a:lnTo>
                      <a:lnTo>
                        <a:pt x="0" y="9"/>
                      </a:lnTo>
                      <a:lnTo>
                        <a:pt x="0" y="8"/>
                      </a:lnTo>
                      <a:lnTo>
                        <a:pt x="0" y="5"/>
                      </a:lnTo>
                      <a:lnTo>
                        <a:pt x="2" y="4"/>
                      </a:lnTo>
                      <a:lnTo>
                        <a:pt x="3" y="1"/>
                      </a:lnTo>
                      <a:lnTo>
                        <a:pt x="4" y="0"/>
                      </a:lnTo>
                      <a:lnTo>
                        <a:pt x="7" y="0"/>
                      </a:lnTo>
                    </a:path>
                  </a:pathLst>
                </a:custGeom>
                <a:noFill/>
                <a:ln w="1588">
                  <a:solidFill>
                    <a:srgbClr val="00CCFF"/>
                  </a:solidFill>
                  <a:prstDash val="solid"/>
                  <a:round/>
                  <a:headEnd/>
                  <a:tailEnd/>
                </a:ln>
              </p:spPr>
              <p:txBody>
                <a:bodyPr/>
                <a:lstStyle/>
                <a:p>
                  <a:endParaRPr lang="pl-PL">
                    <a:latin typeface="+mn-lt"/>
                  </a:endParaRPr>
                </a:p>
              </p:txBody>
            </p:sp>
            <p:sp>
              <p:nvSpPr>
                <p:cNvPr id="136727" name="Freeform 535"/>
                <p:cNvSpPr>
                  <a:spLocks/>
                </p:cNvSpPr>
                <p:nvPr/>
              </p:nvSpPr>
              <p:spPr bwMode="auto">
                <a:xfrm>
                  <a:off x="4899" y="1569"/>
                  <a:ext cx="12" cy="25"/>
                </a:xfrm>
                <a:custGeom>
                  <a:avLst/>
                  <a:gdLst/>
                  <a:ahLst/>
                  <a:cxnLst>
                    <a:cxn ang="0">
                      <a:pos x="12" y="25"/>
                    </a:cxn>
                    <a:cxn ang="0">
                      <a:pos x="12" y="25"/>
                    </a:cxn>
                    <a:cxn ang="0">
                      <a:pos x="10" y="24"/>
                    </a:cxn>
                    <a:cxn ang="0">
                      <a:pos x="9" y="23"/>
                    </a:cxn>
                    <a:cxn ang="0">
                      <a:pos x="8" y="21"/>
                    </a:cxn>
                    <a:cxn ang="0">
                      <a:pos x="5" y="20"/>
                    </a:cxn>
                    <a:cxn ang="0">
                      <a:pos x="4" y="19"/>
                    </a:cxn>
                    <a:cxn ang="0">
                      <a:pos x="3" y="16"/>
                    </a:cxn>
                    <a:cxn ang="0">
                      <a:pos x="1" y="15"/>
                    </a:cxn>
                    <a:cxn ang="0">
                      <a:pos x="1" y="12"/>
                    </a:cxn>
                    <a:cxn ang="0">
                      <a:pos x="0" y="11"/>
                    </a:cxn>
                    <a:cxn ang="0">
                      <a:pos x="0" y="8"/>
                    </a:cxn>
                    <a:cxn ang="0">
                      <a:pos x="0" y="7"/>
                    </a:cxn>
                    <a:cxn ang="0">
                      <a:pos x="0" y="6"/>
                    </a:cxn>
                    <a:cxn ang="0">
                      <a:pos x="1" y="4"/>
                    </a:cxn>
                    <a:cxn ang="0">
                      <a:pos x="1" y="2"/>
                    </a:cxn>
                    <a:cxn ang="0">
                      <a:pos x="4" y="2"/>
                    </a:cxn>
                    <a:cxn ang="0">
                      <a:pos x="5" y="0"/>
                    </a:cxn>
                  </a:cxnLst>
                  <a:rect l="0" t="0" r="r" b="b"/>
                  <a:pathLst>
                    <a:path w="12" h="25">
                      <a:moveTo>
                        <a:pt x="12" y="25"/>
                      </a:moveTo>
                      <a:lnTo>
                        <a:pt x="12" y="25"/>
                      </a:lnTo>
                      <a:lnTo>
                        <a:pt x="10" y="24"/>
                      </a:lnTo>
                      <a:lnTo>
                        <a:pt x="9" y="23"/>
                      </a:lnTo>
                      <a:lnTo>
                        <a:pt x="8" y="21"/>
                      </a:lnTo>
                      <a:lnTo>
                        <a:pt x="5" y="20"/>
                      </a:lnTo>
                      <a:lnTo>
                        <a:pt x="4" y="19"/>
                      </a:lnTo>
                      <a:lnTo>
                        <a:pt x="3" y="16"/>
                      </a:lnTo>
                      <a:lnTo>
                        <a:pt x="1" y="15"/>
                      </a:lnTo>
                      <a:lnTo>
                        <a:pt x="1" y="12"/>
                      </a:lnTo>
                      <a:lnTo>
                        <a:pt x="0" y="11"/>
                      </a:lnTo>
                      <a:lnTo>
                        <a:pt x="0" y="8"/>
                      </a:lnTo>
                      <a:lnTo>
                        <a:pt x="0" y="7"/>
                      </a:lnTo>
                      <a:lnTo>
                        <a:pt x="0" y="6"/>
                      </a:lnTo>
                      <a:lnTo>
                        <a:pt x="1" y="4"/>
                      </a:lnTo>
                      <a:lnTo>
                        <a:pt x="1" y="2"/>
                      </a:lnTo>
                      <a:lnTo>
                        <a:pt x="4" y="2"/>
                      </a:lnTo>
                      <a:lnTo>
                        <a:pt x="5" y="0"/>
                      </a:lnTo>
                    </a:path>
                  </a:pathLst>
                </a:custGeom>
                <a:noFill/>
                <a:ln w="1588">
                  <a:solidFill>
                    <a:srgbClr val="00CCFF"/>
                  </a:solidFill>
                  <a:prstDash val="solid"/>
                  <a:round/>
                  <a:headEnd/>
                  <a:tailEnd/>
                </a:ln>
              </p:spPr>
              <p:txBody>
                <a:bodyPr/>
                <a:lstStyle/>
                <a:p>
                  <a:endParaRPr lang="pl-PL">
                    <a:latin typeface="+mn-lt"/>
                  </a:endParaRPr>
                </a:p>
              </p:txBody>
            </p:sp>
            <p:sp>
              <p:nvSpPr>
                <p:cNvPr id="136728" name="Freeform 536"/>
                <p:cNvSpPr>
                  <a:spLocks/>
                </p:cNvSpPr>
                <p:nvPr/>
              </p:nvSpPr>
              <p:spPr bwMode="auto">
                <a:xfrm>
                  <a:off x="4900" y="1571"/>
                  <a:ext cx="11" cy="23"/>
                </a:xfrm>
                <a:custGeom>
                  <a:avLst/>
                  <a:gdLst/>
                  <a:ahLst/>
                  <a:cxnLst>
                    <a:cxn ang="0">
                      <a:pos x="11" y="23"/>
                    </a:cxn>
                    <a:cxn ang="0">
                      <a:pos x="11" y="23"/>
                    </a:cxn>
                    <a:cxn ang="0">
                      <a:pos x="8" y="21"/>
                    </a:cxn>
                    <a:cxn ang="0">
                      <a:pos x="6" y="18"/>
                    </a:cxn>
                    <a:cxn ang="0">
                      <a:pos x="3" y="14"/>
                    </a:cxn>
                    <a:cxn ang="0">
                      <a:pos x="2" y="10"/>
                    </a:cxn>
                    <a:cxn ang="0">
                      <a:pos x="0" y="7"/>
                    </a:cxn>
                    <a:cxn ang="0">
                      <a:pos x="0" y="4"/>
                    </a:cxn>
                    <a:cxn ang="0">
                      <a:pos x="2" y="1"/>
                    </a:cxn>
                    <a:cxn ang="0">
                      <a:pos x="6" y="0"/>
                    </a:cxn>
                  </a:cxnLst>
                  <a:rect l="0" t="0" r="r" b="b"/>
                  <a:pathLst>
                    <a:path w="11" h="23">
                      <a:moveTo>
                        <a:pt x="11" y="23"/>
                      </a:moveTo>
                      <a:lnTo>
                        <a:pt x="11" y="23"/>
                      </a:lnTo>
                      <a:lnTo>
                        <a:pt x="8" y="21"/>
                      </a:lnTo>
                      <a:lnTo>
                        <a:pt x="6" y="18"/>
                      </a:lnTo>
                      <a:lnTo>
                        <a:pt x="3" y="14"/>
                      </a:lnTo>
                      <a:lnTo>
                        <a:pt x="2" y="10"/>
                      </a:lnTo>
                      <a:lnTo>
                        <a:pt x="0" y="7"/>
                      </a:lnTo>
                      <a:lnTo>
                        <a:pt x="0" y="4"/>
                      </a:lnTo>
                      <a:lnTo>
                        <a:pt x="2" y="1"/>
                      </a:lnTo>
                      <a:lnTo>
                        <a:pt x="6" y="0"/>
                      </a:lnTo>
                    </a:path>
                  </a:pathLst>
                </a:custGeom>
                <a:noFill/>
                <a:ln w="1588">
                  <a:solidFill>
                    <a:srgbClr val="00CCFF"/>
                  </a:solidFill>
                  <a:prstDash val="solid"/>
                  <a:round/>
                  <a:headEnd/>
                  <a:tailEnd/>
                </a:ln>
              </p:spPr>
              <p:txBody>
                <a:bodyPr/>
                <a:lstStyle/>
                <a:p>
                  <a:endParaRPr lang="pl-PL">
                    <a:latin typeface="+mn-lt"/>
                  </a:endParaRPr>
                </a:p>
              </p:txBody>
            </p:sp>
            <p:sp>
              <p:nvSpPr>
                <p:cNvPr id="136729" name="Freeform 537"/>
                <p:cNvSpPr>
                  <a:spLocks/>
                </p:cNvSpPr>
                <p:nvPr/>
              </p:nvSpPr>
              <p:spPr bwMode="auto">
                <a:xfrm>
                  <a:off x="4902" y="1572"/>
                  <a:ext cx="9" cy="20"/>
                </a:xfrm>
                <a:custGeom>
                  <a:avLst/>
                  <a:gdLst/>
                  <a:ahLst/>
                  <a:cxnLst>
                    <a:cxn ang="0">
                      <a:pos x="9" y="20"/>
                    </a:cxn>
                    <a:cxn ang="0">
                      <a:pos x="9" y="20"/>
                    </a:cxn>
                    <a:cxn ang="0">
                      <a:pos x="7" y="18"/>
                    </a:cxn>
                    <a:cxn ang="0">
                      <a:pos x="5" y="16"/>
                    </a:cxn>
                    <a:cxn ang="0">
                      <a:pos x="2" y="13"/>
                    </a:cxn>
                    <a:cxn ang="0">
                      <a:pos x="1" y="10"/>
                    </a:cxn>
                    <a:cxn ang="0">
                      <a:pos x="0" y="6"/>
                    </a:cxn>
                    <a:cxn ang="0">
                      <a:pos x="1" y="4"/>
                    </a:cxn>
                    <a:cxn ang="0">
                      <a:pos x="1" y="1"/>
                    </a:cxn>
                    <a:cxn ang="0">
                      <a:pos x="4" y="0"/>
                    </a:cxn>
                  </a:cxnLst>
                  <a:rect l="0" t="0" r="r" b="b"/>
                  <a:pathLst>
                    <a:path w="9" h="20">
                      <a:moveTo>
                        <a:pt x="9" y="20"/>
                      </a:moveTo>
                      <a:lnTo>
                        <a:pt x="9" y="20"/>
                      </a:lnTo>
                      <a:lnTo>
                        <a:pt x="7" y="18"/>
                      </a:lnTo>
                      <a:lnTo>
                        <a:pt x="5" y="16"/>
                      </a:lnTo>
                      <a:lnTo>
                        <a:pt x="2" y="13"/>
                      </a:lnTo>
                      <a:lnTo>
                        <a:pt x="1" y="10"/>
                      </a:lnTo>
                      <a:lnTo>
                        <a:pt x="0" y="6"/>
                      </a:lnTo>
                      <a:lnTo>
                        <a:pt x="1" y="4"/>
                      </a:lnTo>
                      <a:lnTo>
                        <a:pt x="1" y="1"/>
                      </a:lnTo>
                      <a:lnTo>
                        <a:pt x="4" y="0"/>
                      </a:lnTo>
                    </a:path>
                  </a:pathLst>
                </a:custGeom>
                <a:noFill/>
                <a:ln w="1588">
                  <a:solidFill>
                    <a:srgbClr val="00CCFF"/>
                  </a:solidFill>
                  <a:prstDash val="solid"/>
                  <a:round/>
                  <a:headEnd/>
                  <a:tailEnd/>
                </a:ln>
              </p:spPr>
              <p:txBody>
                <a:bodyPr/>
                <a:lstStyle/>
                <a:p>
                  <a:endParaRPr lang="pl-PL">
                    <a:latin typeface="+mn-lt"/>
                  </a:endParaRPr>
                </a:p>
              </p:txBody>
            </p:sp>
            <p:sp>
              <p:nvSpPr>
                <p:cNvPr id="136730" name="Freeform 538"/>
                <p:cNvSpPr>
                  <a:spLocks/>
                </p:cNvSpPr>
                <p:nvPr/>
              </p:nvSpPr>
              <p:spPr bwMode="auto">
                <a:xfrm>
                  <a:off x="4904" y="1573"/>
                  <a:ext cx="8" cy="19"/>
                </a:xfrm>
                <a:custGeom>
                  <a:avLst/>
                  <a:gdLst/>
                  <a:ahLst/>
                  <a:cxnLst>
                    <a:cxn ang="0">
                      <a:pos x="8" y="19"/>
                    </a:cxn>
                    <a:cxn ang="0">
                      <a:pos x="8" y="19"/>
                    </a:cxn>
                    <a:cxn ang="0">
                      <a:pos x="7" y="16"/>
                    </a:cxn>
                    <a:cxn ang="0">
                      <a:pos x="4" y="15"/>
                    </a:cxn>
                    <a:cxn ang="0">
                      <a:pos x="3" y="12"/>
                    </a:cxn>
                    <a:cxn ang="0">
                      <a:pos x="2" y="9"/>
                    </a:cxn>
                    <a:cxn ang="0">
                      <a:pos x="0" y="7"/>
                    </a:cxn>
                    <a:cxn ang="0">
                      <a:pos x="0" y="4"/>
                    </a:cxn>
                    <a:cxn ang="0">
                      <a:pos x="2" y="3"/>
                    </a:cxn>
                    <a:cxn ang="0">
                      <a:pos x="4" y="0"/>
                    </a:cxn>
                  </a:cxnLst>
                  <a:rect l="0" t="0" r="r" b="b"/>
                  <a:pathLst>
                    <a:path w="8" h="19">
                      <a:moveTo>
                        <a:pt x="8" y="19"/>
                      </a:moveTo>
                      <a:lnTo>
                        <a:pt x="8" y="19"/>
                      </a:lnTo>
                      <a:lnTo>
                        <a:pt x="7" y="16"/>
                      </a:lnTo>
                      <a:lnTo>
                        <a:pt x="4" y="15"/>
                      </a:lnTo>
                      <a:lnTo>
                        <a:pt x="3" y="12"/>
                      </a:lnTo>
                      <a:lnTo>
                        <a:pt x="2" y="9"/>
                      </a:lnTo>
                      <a:lnTo>
                        <a:pt x="0" y="7"/>
                      </a:lnTo>
                      <a:lnTo>
                        <a:pt x="0" y="4"/>
                      </a:lnTo>
                      <a:lnTo>
                        <a:pt x="2" y="3"/>
                      </a:lnTo>
                      <a:lnTo>
                        <a:pt x="4" y="0"/>
                      </a:lnTo>
                    </a:path>
                  </a:pathLst>
                </a:custGeom>
                <a:noFill/>
                <a:ln w="1588">
                  <a:solidFill>
                    <a:srgbClr val="00CCFF"/>
                  </a:solidFill>
                  <a:prstDash val="solid"/>
                  <a:round/>
                  <a:headEnd/>
                  <a:tailEnd/>
                </a:ln>
              </p:spPr>
              <p:txBody>
                <a:bodyPr/>
                <a:lstStyle/>
                <a:p>
                  <a:endParaRPr lang="pl-PL">
                    <a:latin typeface="+mn-lt"/>
                  </a:endParaRPr>
                </a:p>
              </p:txBody>
            </p:sp>
            <p:sp>
              <p:nvSpPr>
                <p:cNvPr id="136731" name="Freeform 539"/>
                <p:cNvSpPr>
                  <a:spLocks/>
                </p:cNvSpPr>
                <p:nvPr/>
              </p:nvSpPr>
              <p:spPr bwMode="auto">
                <a:xfrm>
                  <a:off x="4907" y="1576"/>
                  <a:ext cx="5" cy="13"/>
                </a:xfrm>
                <a:custGeom>
                  <a:avLst/>
                  <a:gdLst/>
                  <a:ahLst/>
                  <a:cxnLst>
                    <a:cxn ang="0">
                      <a:pos x="5" y="13"/>
                    </a:cxn>
                    <a:cxn ang="0">
                      <a:pos x="5" y="13"/>
                    </a:cxn>
                    <a:cxn ang="0">
                      <a:pos x="4" y="12"/>
                    </a:cxn>
                    <a:cxn ang="0">
                      <a:pos x="2" y="10"/>
                    </a:cxn>
                    <a:cxn ang="0">
                      <a:pos x="1" y="9"/>
                    </a:cxn>
                    <a:cxn ang="0">
                      <a:pos x="0" y="6"/>
                    </a:cxn>
                    <a:cxn ang="0">
                      <a:pos x="0" y="4"/>
                    </a:cxn>
                    <a:cxn ang="0">
                      <a:pos x="0" y="2"/>
                    </a:cxn>
                    <a:cxn ang="0">
                      <a:pos x="0" y="1"/>
                    </a:cxn>
                    <a:cxn ang="0">
                      <a:pos x="1" y="0"/>
                    </a:cxn>
                  </a:cxnLst>
                  <a:rect l="0" t="0" r="r" b="b"/>
                  <a:pathLst>
                    <a:path w="5" h="13">
                      <a:moveTo>
                        <a:pt x="5" y="13"/>
                      </a:moveTo>
                      <a:lnTo>
                        <a:pt x="5" y="13"/>
                      </a:lnTo>
                      <a:lnTo>
                        <a:pt x="4" y="12"/>
                      </a:lnTo>
                      <a:lnTo>
                        <a:pt x="2" y="10"/>
                      </a:lnTo>
                      <a:lnTo>
                        <a:pt x="1" y="9"/>
                      </a:lnTo>
                      <a:lnTo>
                        <a:pt x="0" y="6"/>
                      </a:lnTo>
                      <a:lnTo>
                        <a:pt x="0" y="4"/>
                      </a:lnTo>
                      <a:lnTo>
                        <a:pt x="0" y="2"/>
                      </a:lnTo>
                      <a:lnTo>
                        <a:pt x="0" y="1"/>
                      </a:lnTo>
                      <a:lnTo>
                        <a:pt x="1" y="0"/>
                      </a:lnTo>
                    </a:path>
                  </a:pathLst>
                </a:custGeom>
                <a:noFill/>
                <a:ln w="1588">
                  <a:solidFill>
                    <a:srgbClr val="00CCFF"/>
                  </a:solidFill>
                  <a:prstDash val="solid"/>
                  <a:round/>
                  <a:headEnd/>
                  <a:tailEnd/>
                </a:ln>
              </p:spPr>
              <p:txBody>
                <a:bodyPr/>
                <a:lstStyle/>
                <a:p>
                  <a:endParaRPr lang="pl-PL">
                    <a:latin typeface="+mn-lt"/>
                  </a:endParaRPr>
                </a:p>
              </p:txBody>
            </p:sp>
            <p:sp>
              <p:nvSpPr>
                <p:cNvPr id="136732" name="Freeform 540"/>
                <p:cNvSpPr>
                  <a:spLocks/>
                </p:cNvSpPr>
                <p:nvPr/>
              </p:nvSpPr>
              <p:spPr bwMode="auto">
                <a:xfrm>
                  <a:off x="4908" y="1577"/>
                  <a:ext cx="4" cy="11"/>
                </a:xfrm>
                <a:custGeom>
                  <a:avLst/>
                  <a:gdLst/>
                  <a:ahLst/>
                  <a:cxnLst>
                    <a:cxn ang="0">
                      <a:pos x="4" y="11"/>
                    </a:cxn>
                    <a:cxn ang="0">
                      <a:pos x="4" y="11"/>
                    </a:cxn>
                    <a:cxn ang="0">
                      <a:pos x="4" y="11"/>
                    </a:cxn>
                    <a:cxn ang="0">
                      <a:pos x="3" y="9"/>
                    </a:cxn>
                    <a:cxn ang="0">
                      <a:pos x="1" y="8"/>
                    </a:cxn>
                    <a:cxn ang="0">
                      <a:pos x="1" y="7"/>
                    </a:cxn>
                    <a:cxn ang="0">
                      <a:pos x="0" y="5"/>
                    </a:cxn>
                    <a:cxn ang="0">
                      <a:pos x="0" y="3"/>
                    </a:cxn>
                    <a:cxn ang="0">
                      <a:pos x="0" y="1"/>
                    </a:cxn>
                    <a:cxn ang="0">
                      <a:pos x="1" y="0"/>
                    </a:cxn>
                  </a:cxnLst>
                  <a:rect l="0" t="0" r="r" b="b"/>
                  <a:pathLst>
                    <a:path w="4" h="11">
                      <a:moveTo>
                        <a:pt x="4" y="11"/>
                      </a:moveTo>
                      <a:lnTo>
                        <a:pt x="4" y="11"/>
                      </a:lnTo>
                      <a:lnTo>
                        <a:pt x="4" y="11"/>
                      </a:lnTo>
                      <a:lnTo>
                        <a:pt x="3" y="9"/>
                      </a:lnTo>
                      <a:lnTo>
                        <a:pt x="1" y="8"/>
                      </a:lnTo>
                      <a:lnTo>
                        <a:pt x="1" y="7"/>
                      </a:lnTo>
                      <a:lnTo>
                        <a:pt x="0" y="5"/>
                      </a:lnTo>
                      <a:lnTo>
                        <a:pt x="0" y="3"/>
                      </a:lnTo>
                      <a:lnTo>
                        <a:pt x="0" y="1"/>
                      </a:lnTo>
                      <a:lnTo>
                        <a:pt x="1" y="0"/>
                      </a:lnTo>
                    </a:path>
                  </a:pathLst>
                </a:custGeom>
                <a:noFill/>
                <a:ln w="1588">
                  <a:solidFill>
                    <a:srgbClr val="00CCFF"/>
                  </a:solidFill>
                  <a:prstDash val="solid"/>
                  <a:round/>
                  <a:headEnd/>
                  <a:tailEnd/>
                </a:ln>
              </p:spPr>
              <p:txBody>
                <a:bodyPr/>
                <a:lstStyle/>
                <a:p>
                  <a:endParaRPr lang="pl-PL">
                    <a:latin typeface="+mn-lt"/>
                  </a:endParaRPr>
                </a:p>
              </p:txBody>
            </p:sp>
            <p:sp>
              <p:nvSpPr>
                <p:cNvPr id="136733" name="Freeform 541"/>
                <p:cNvSpPr>
                  <a:spLocks/>
                </p:cNvSpPr>
                <p:nvPr/>
              </p:nvSpPr>
              <p:spPr bwMode="auto">
                <a:xfrm>
                  <a:off x="4909" y="1578"/>
                  <a:ext cx="3" cy="8"/>
                </a:xfrm>
                <a:custGeom>
                  <a:avLst/>
                  <a:gdLst/>
                  <a:ahLst/>
                  <a:cxnLst>
                    <a:cxn ang="0">
                      <a:pos x="3" y="8"/>
                    </a:cxn>
                    <a:cxn ang="0">
                      <a:pos x="3" y="8"/>
                    </a:cxn>
                    <a:cxn ang="0">
                      <a:pos x="3" y="7"/>
                    </a:cxn>
                    <a:cxn ang="0">
                      <a:pos x="3" y="7"/>
                    </a:cxn>
                    <a:cxn ang="0">
                      <a:pos x="2" y="6"/>
                    </a:cxn>
                    <a:cxn ang="0">
                      <a:pos x="2" y="4"/>
                    </a:cxn>
                    <a:cxn ang="0">
                      <a:pos x="2" y="4"/>
                    </a:cxn>
                    <a:cxn ang="0">
                      <a:pos x="0" y="3"/>
                    </a:cxn>
                    <a:cxn ang="0">
                      <a:pos x="0" y="2"/>
                    </a:cxn>
                    <a:cxn ang="0">
                      <a:pos x="2" y="0"/>
                    </a:cxn>
                  </a:cxnLst>
                  <a:rect l="0" t="0" r="r" b="b"/>
                  <a:pathLst>
                    <a:path w="3" h="8">
                      <a:moveTo>
                        <a:pt x="3" y="8"/>
                      </a:moveTo>
                      <a:lnTo>
                        <a:pt x="3" y="8"/>
                      </a:lnTo>
                      <a:lnTo>
                        <a:pt x="3" y="7"/>
                      </a:lnTo>
                      <a:lnTo>
                        <a:pt x="3" y="7"/>
                      </a:lnTo>
                      <a:lnTo>
                        <a:pt x="2" y="6"/>
                      </a:lnTo>
                      <a:lnTo>
                        <a:pt x="2" y="4"/>
                      </a:lnTo>
                      <a:lnTo>
                        <a:pt x="2" y="4"/>
                      </a:lnTo>
                      <a:lnTo>
                        <a:pt x="0" y="3"/>
                      </a:lnTo>
                      <a:lnTo>
                        <a:pt x="0" y="2"/>
                      </a:lnTo>
                      <a:lnTo>
                        <a:pt x="2" y="0"/>
                      </a:lnTo>
                    </a:path>
                  </a:pathLst>
                </a:custGeom>
                <a:noFill/>
                <a:ln w="1588">
                  <a:solidFill>
                    <a:srgbClr val="00CCFF"/>
                  </a:solidFill>
                  <a:prstDash val="solid"/>
                  <a:round/>
                  <a:headEnd/>
                  <a:tailEnd/>
                </a:ln>
              </p:spPr>
              <p:txBody>
                <a:bodyPr/>
                <a:lstStyle/>
                <a:p>
                  <a:endParaRPr lang="pl-PL">
                    <a:latin typeface="+mn-lt"/>
                  </a:endParaRPr>
                </a:p>
              </p:txBody>
            </p:sp>
            <p:sp>
              <p:nvSpPr>
                <p:cNvPr id="136734" name="Freeform 542"/>
                <p:cNvSpPr>
                  <a:spLocks/>
                </p:cNvSpPr>
                <p:nvPr/>
              </p:nvSpPr>
              <p:spPr bwMode="auto">
                <a:xfrm>
                  <a:off x="4873" y="1558"/>
                  <a:ext cx="25" cy="47"/>
                </a:xfrm>
                <a:custGeom>
                  <a:avLst/>
                  <a:gdLst/>
                  <a:ahLst/>
                  <a:cxnLst>
                    <a:cxn ang="0">
                      <a:pos x="25" y="47"/>
                    </a:cxn>
                    <a:cxn ang="0">
                      <a:pos x="25" y="47"/>
                    </a:cxn>
                    <a:cxn ang="0">
                      <a:pos x="25" y="47"/>
                    </a:cxn>
                    <a:cxn ang="0">
                      <a:pos x="23" y="47"/>
                    </a:cxn>
                    <a:cxn ang="0">
                      <a:pos x="22" y="45"/>
                    </a:cxn>
                    <a:cxn ang="0">
                      <a:pos x="21" y="44"/>
                    </a:cxn>
                    <a:cxn ang="0">
                      <a:pos x="19" y="43"/>
                    </a:cxn>
                    <a:cxn ang="0">
                      <a:pos x="18" y="41"/>
                    </a:cxn>
                    <a:cxn ang="0">
                      <a:pos x="16" y="39"/>
                    </a:cxn>
                    <a:cxn ang="0">
                      <a:pos x="14" y="36"/>
                    </a:cxn>
                    <a:cxn ang="0">
                      <a:pos x="12" y="35"/>
                    </a:cxn>
                    <a:cxn ang="0">
                      <a:pos x="10" y="32"/>
                    </a:cxn>
                    <a:cxn ang="0">
                      <a:pos x="8" y="30"/>
                    </a:cxn>
                    <a:cxn ang="0">
                      <a:pos x="6" y="27"/>
                    </a:cxn>
                    <a:cxn ang="0">
                      <a:pos x="5" y="24"/>
                    </a:cxn>
                    <a:cxn ang="0">
                      <a:pos x="2" y="22"/>
                    </a:cxn>
                    <a:cxn ang="0">
                      <a:pos x="1" y="19"/>
                    </a:cxn>
                    <a:cxn ang="0">
                      <a:pos x="1" y="17"/>
                    </a:cxn>
                    <a:cxn ang="0">
                      <a:pos x="1" y="17"/>
                    </a:cxn>
                    <a:cxn ang="0">
                      <a:pos x="0" y="15"/>
                    </a:cxn>
                    <a:cxn ang="0">
                      <a:pos x="0" y="13"/>
                    </a:cxn>
                    <a:cxn ang="0">
                      <a:pos x="0" y="11"/>
                    </a:cxn>
                    <a:cxn ang="0">
                      <a:pos x="0" y="9"/>
                    </a:cxn>
                    <a:cxn ang="0">
                      <a:pos x="1" y="6"/>
                    </a:cxn>
                    <a:cxn ang="0">
                      <a:pos x="2" y="3"/>
                    </a:cxn>
                    <a:cxn ang="0">
                      <a:pos x="5" y="1"/>
                    </a:cxn>
                    <a:cxn ang="0">
                      <a:pos x="8" y="0"/>
                    </a:cxn>
                  </a:cxnLst>
                  <a:rect l="0" t="0" r="r" b="b"/>
                  <a:pathLst>
                    <a:path w="25" h="47">
                      <a:moveTo>
                        <a:pt x="25" y="47"/>
                      </a:moveTo>
                      <a:lnTo>
                        <a:pt x="25" y="47"/>
                      </a:lnTo>
                      <a:lnTo>
                        <a:pt x="25" y="47"/>
                      </a:lnTo>
                      <a:lnTo>
                        <a:pt x="23" y="47"/>
                      </a:lnTo>
                      <a:lnTo>
                        <a:pt x="22" y="45"/>
                      </a:lnTo>
                      <a:lnTo>
                        <a:pt x="21" y="44"/>
                      </a:lnTo>
                      <a:lnTo>
                        <a:pt x="19" y="43"/>
                      </a:lnTo>
                      <a:lnTo>
                        <a:pt x="18" y="41"/>
                      </a:lnTo>
                      <a:lnTo>
                        <a:pt x="16" y="39"/>
                      </a:lnTo>
                      <a:lnTo>
                        <a:pt x="14" y="36"/>
                      </a:lnTo>
                      <a:lnTo>
                        <a:pt x="12" y="35"/>
                      </a:lnTo>
                      <a:lnTo>
                        <a:pt x="10" y="32"/>
                      </a:lnTo>
                      <a:lnTo>
                        <a:pt x="8" y="30"/>
                      </a:lnTo>
                      <a:lnTo>
                        <a:pt x="6" y="27"/>
                      </a:lnTo>
                      <a:lnTo>
                        <a:pt x="5" y="24"/>
                      </a:lnTo>
                      <a:lnTo>
                        <a:pt x="2" y="22"/>
                      </a:lnTo>
                      <a:lnTo>
                        <a:pt x="1" y="19"/>
                      </a:lnTo>
                      <a:lnTo>
                        <a:pt x="1" y="17"/>
                      </a:lnTo>
                      <a:lnTo>
                        <a:pt x="1" y="17"/>
                      </a:lnTo>
                      <a:lnTo>
                        <a:pt x="0" y="15"/>
                      </a:lnTo>
                      <a:lnTo>
                        <a:pt x="0" y="13"/>
                      </a:lnTo>
                      <a:lnTo>
                        <a:pt x="0" y="11"/>
                      </a:lnTo>
                      <a:lnTo>
                        <a:pt x="0" y="9"/>
                      </a:lnTo>
                      <a:lnTo>
                        <a:pt x="1" y="6"/>
                      </a:lnTo>
                      <a:lnTo>
                        <a:pt x="2" y="3"/>
                      </a:lnTo>
                      <a:lnTo>
                        <a:pt x="5" y="1"/>
                      </a:lnTo>
                      <a:lnTo>
                        <a:pt x="8" y="0"/>
                      </a:lnTo>
                    </a:path>
                  </a:pathLst>
                </a:custGeom>
                <a:noFill/>
                <a:ln w="1588">
                  <a:solidFill>
                    <a:srgbClr val="00CCFF"/>
                  </a:solidFill>
                  <a:prstDash val="solid"/>
                  <a:round/>
                  <a:headEnd/>
                  <a:tailEnd/>
                </a:ln>
              </p:spPr>
              <p:txBody>
                <a:bodyPr/>
                <a:lstStyle/>
                <a:p>
                  <a:endParaRPr lang="pl-PL">
                    <a:latin typeface="+mn-lt"/>
                  </a:endParaRPr>
                </a:p>
              </p:txBody>
            </p:sp>
            <p:sp>
              <p:nvSpPr>
                <p:cNvPr id="136735" name="Freeform 543"/>
                <p:cNvSpPr>
                  <a:spLocks/>
                </p:cNvSpPr>
                <p:nvPr/>
              </p:nvSpPr>
              <p:spPr bwMode="auto">
                <a:xfrm>
                  <a:off x="4870" y="1558"/>
                  <a:ext cx="25" cy="47"/>
                </a:xfrm>
                <a:custGeom>
                  <a:avLst/>
                  <a:gdLst/>
                  <a:ahLst/>
                  <a:cxnLst>
                    <a:cxn ang="0">
                      <a:pos x="25" y="47"/>
                    </a:cxn>
                    <a:cxn ang="0">
                      <a:pos x="25" y="47"/>
                    </a:cxn>
                    <a:cxn ang="0">
                      <a:pos x="25" y="47"/>
                    </a:cxn>
                    <a:cxn ang="0">
                      <a:pos x="25" y="47"/>
                    </a:cxn>
                    <a:cxn ang="0">
                      <a:pos x="24" y="45"/>
                    </a:cxn>
                    <a:cxn ang="0">
                      <a:pos x="22" y="44"/>
                    </a:cxn>
                    <a:cxn ang="0">
                      <a:pos x="21" y="43"/>
                    </a:cxn>
                    <a:cxn ang="0">
                      <a:pos x="20" y="41"/>
                    </a:cxn>
                    <a:cxn ang="0">
                      <a:pos x="17" y="39"/>
                    </a:cxn>
                    <a:cxn ang="0">
                      <a:pos x="15" y="36"/>
                    </a:cxn>
                    <a:cxn ang="0">
                      <a:pos x="13" y="35"/>
                    </a:cxn>
                    <a:cxn ang="0">
                      <a:pos x="11" y="32"/>
                    </a:cxn>
                    <a:cxn ang="0">
                      <a:pos x="9" y="30"/>
                    </a:cxn>
                    <a:cxn ang="0">
                      <a:pos x="7" y="27"/>
                    </a:cxn>
                    <a:cxn ang="0">
                      <a:pos x="5" y="24"/>
                    </a:cxn>
                    <a:cxn ang="0">
                      <a:pos x="4" y="20"/>
                    </a:cxn>
                    <a:cxn ang="0">
                      <a:pos x="2" y="18"/>
                    </a:cxn>
                    <a:cxn ang="0">
                      <a:pos x="2" y="15"/>
                    </a:cxn>
                    <a:cxn ang="0">
                      <a:pos x="2" y="15"/>
                    </a:cxn>
                    <a:cxn ang="0">
                      <a:pos x="0" y="14"/>
                    </a:cxn>
                    <a:cxn ang="0">
                      <a:pos x="0" y="13"/>
                    </a:cxn>
                    <a:cxn ang="0">
                      <a:pos x="0" y="10"/>
                    </a:cxn>
                    <a:cxn ang="0">
                      <a:pos x="0" y="9"/>
                    </a:cxn>
                    <a:cxn ang="0">
                      <a:pos x="0" y="6"/>
                    </a:cxn>
                    <a:cxn ang="0">
                      <a:pos x="2" y="3"/>
                    </a:cxn>
                    <a:cxn ang="0">
                      <a:pos x="4" y="1"/>
                    </a:cxn>
                    <a:cxn ang="0">
                      <a:pos x="7" y="0"/>
                    </a:cxn>
                  </a:cxnLst>
                  <a:rect l="0" t="0" r="r" b="b"/>
                  <a:pathLst>
                    <a:path w="25" h="47">
                      <a:moveTo>
                        <a:pt x="25" y="47"/>
                      </a:moveTo>
                      <a:lnTo>
                        <a:pt x="25" y="47"/>
                      </a:lnTo>
                      <a:lnTo>
                        <a:pt x="25" y="47"/>
                      </a:lnTo>
                      <a:lnTo>
                        <a:pt x="25" y="47"/>
                      </a:lnTo>
                      <a:lnTo>
                        <a:pt x="24" y="45"/>
                      </a:lnTo>
                      <a:lnTo>
                        <a:pt x="22" y="44"/>
                      </a:lnTo>
                      <a:lnTo>
                        <a:pt x="21" y="43"/>
                      </a:lnTo>
                      <a:lnTo>
                        <a:pt x="20" y="41"/>
                      </a:lnTo>
                      <a:lnTo>
                        <a:pt x="17" y="39"/>
                      </a:lnTo>
                      <a:lnTo>
                        <a:pt x="15" y="36"/>
                      </a:lnTo>
                      <a:lnTo>
                        <a:pt x="13" y="35"/>
                      </a:lnTo>
                      <a:lnTo>
                        <a:pt x="11" y="32"/>
                      </a:lnTo>
                      <a:lnTo>
                        <a:pt x="9" y="30"/>
                      </a:lnTo>
                      <a:lnTo>
                        <a:pt x="7" y="27"/>
                      </a:lnTo>
                      <a:lnTo>
                        <a:pt x="5" y="24"/>
                      </a:lnTo>
                      <a:lnTo>
                        <a:pt x="4" y="20"/>
                      </a:lnTo>
                      <a:lnTo>
                        <a:pt x="2" y="18"/>
                      </a:lnTo>
                      <a:lnTo>
                        <a:pt x="2" y="15"/>
                      </a:lnTo>
                      <a:lnTo>
                        <a:pt x="2" y="15"/>
                      </a:lnTo>
                      <a:lnTo>
                        <a:pt x="0" y="14"/>
                      </a:lnTo>
                      <a:lnTo>
                        <a:pt x="0" y="13"/>
                      </a:lnTo>
                      <a:lnTo>
                        <a:pt x="0" y="10"/>
                      </a:lnTo>
                      <a:lnTo>
                        <a:pt x="0" y="9"/>
                      </a:lnTo>
                      <a:lnTo>
                        <a:pt x="0" y="6"/>
                      </a:lnTo>
                      <a:lnTo>
                        <a:pt x="2" y="3"/>
                      </a:lnTo>
                      <a:lnTo>
                        <a:pt x="4" y="1"/>
                      </a:lnTo>
                      <a:lnTo>
                        <a:pt x="7" y="0"/>
                      </a:lnTo>
                    </a:path>
                  </a:pathLst>
                </a:custGeom>
                <a:noFill/>
                <a:ln w="1588">
                  <a:solidFill>
                    <a:srgbClr val="00CCFF"/>
                  </a:solidFill>
                  <a:prstDash val="solid"/>
                  <a:round/>
                  <a:headEnd/>
                  <a:tailEnd/>
                </a:ln>
              </p:spPr>
              <p:txBody>
                <a:bodyPr/>
                <a:lstStyle/>
                <a:p>
                  <a:endParaRPr lang="pl-PL">
                    <a:latin typeface="+mn-lt"/>
                  </a:endParaRPr>
                </a:p>
              </p:txBody>
            </p:sp>
            <p:sp>
              <p:nvSpPr>
                <p:cNvPr id="136736" name="Freeform 544"/>
                <p:cNvSpPr>
                  <a:spLocks/>
                </p:cNvSpPr>
                <p:nvPr/>
              </p:nvSpPr>
              <p:spPr bwMode="auto">
                <a:xfrm>
                  <a:off x="4868" y="1558"/>
                  <a:ext cx="26" cy="47"/>
                </a:xfrm>
                <a:custGeom>
                  <a:avLst/>
                  <a:gdLst/>
                  <a:ahLst/>
                  <a:cxnLst>
                    <a:cxn ang="0">
                      <a:pos x="26" y="47"/>
                    </a:cxn>
                    <a:cxn ang="0">
                      <a:pos x="26" y="47"/>
                    </a:cxn>
                    <a:cxn ang="0">
                      <a:pos x="19" y="41"/>
                    </a:cxn>
                    <a:cxn ang="0">
                      <a:pos x="14" y="35"/>
                    </a:cxn>
                    <a:cxn ang="0">
                      <a:pos x="10" y="31"/>
                    </a:cxn>
                    <a:cxn ang="0">
                      <a:pos x="6" y="26"/>
                    </a:cxn>
                    <a:cxn ang="0">
                      <a:pos x="4" y="22"/>
                    </a:cxn>
                    <a:cxn ang="0">
                      <a:pos x="2" y="18"/>
                    </a:cxn>
                    <a:cxn ang="0">
                      <a:pos x="1" y="15"/>
                    </a:cxn>
                    <a:cxn ang="0">
                      <a:pos x="0" y="11"/>
                    </a:cxn>
                    <a:cxn ang="0">
                      <a:pos x="0" y="10"/>
                    </a:cxn>
                    <a:cxn ang="0">
                      <a:pos x="1" y="7"/>
                    </a:cxn>
                    <a:cxn ang="0">
                      <a:pos x="1" y="5"/>
                    </a:cxn>
                    <a:cxn ang="0">
                      <a:pos x="2" y="3"/>
                    </a:cxn>
                    <a:cxn ang="0">
                      <a:pos x="4" y="2"/>
                    </a:cxn>
                    <a:cxn ang="0">
                      <a:pos x="5" y="1"/>
                    </a:cxn>
                    <a:cxn ang="0">
                      <a:pos x="6" y="0"/>
                    </a:cxn>
                    <a:cxn ang="0">
                      <a:pos x="7" y="0"/>
                    </a:cxn>
                  </a:cxnLst>
                  <a:rect l="0" t="0" r="r" b="b"/>
                  <a:pathLst>
                    <a:path w="26" h="47">
                      <a:moveTo>
                        <a:pt x="26" y="47"/>
                      </a:moveTo>
                      <a:lnTo>
                        <a:pt x="26" y="47"/>
                      </a:lnTo>
                      <a:lnTo>
                        <a:pt x="19" y="41"/>
                      </a:lnTo>
                      <a:lnTo>
                        <a:pt x="14" y="35"/>
                      </a:lnTo>
                      <a:lnTo>
                        <a:pt x="10" y="31"/>
                      </a:lnTo>
                      <a:lnTo>
                        <a:pt x="6" y="26"/>
                      </a:lnTo>
                      <a:lnTo>
                        <a:pt x="4" y="22"/>
                      </a:lnTo>
                      <a:lnTo>
                        <a:pt x="2" y="18"/>
                      </a:lnTo>
                      <a:lnTo>
                        <a:pt x="1" y="15"/>
                      </a:lnTo>
                      <a:lnTo>
                        <a:pt x="0" y="11"/>
                      </a:lnTo>
                      <a:lnTo>
                        <a:pt x="0" y="10"/>
                      </a:lnTo>
                      <a:lnTo>
                        <a:pt x="1" y="7"/>
                      </a:lnTo>
                      <a:lnTo>
                        <a:pt x="1" y="5"/>
                      </a:lnTo>
                      <a:lnTo>
                        <a:pt x="2" y="3"/>
                      </a:lnTo>
                      <a:lnTo>
                        <a:pt x="4" y="2"/>
                      </a:lnTo>
                      <a:lnTo>
                        <a:pt x="5" y="1"/>
                      </a:lnTo>
                      <a:lnTo>
                        <a:pt x="6" y="0"/>
                      </a:lnTo>
                      <a:lnTo>
                        <a:pt x="7" y="0"/>
                      </a:lnTo>
                    </a:path>
                  </a:pathLst>
                </a:custGeom>
                <a:noFill/>
                <a:ln w="1588">
                  <a:solidFill>
                    <a:srgbClr val="00CCFF"/>
                  </a:solidFill>
                  <a:prstDash val="solid"/>
                  <a:round/>
                  <a:headEnd/>
                  <a:tailEnd/>
                </a:ln>
              </p:spPr>
              <p:txBody>
                <a:bodyPr/>
                <a:lstStyle/>
                <a:p>
                  <a:endParaRPr lang="pl-PL">
                    <a:latin typeface="+mn-lt"/>
                  </a:endParaRPr>
                </a:p>
              </p:txBody>
            </p:sp>
            <p:sp>
              <p:nvSpPr>
                <p:cNvPr id="136737" name="Freeform 545"/>
                <p:cNvSpPr>
                  <a:spLocks/>
                </p:cNvSpPr>
                <p:nvPr/>
              </p:nvSpPr>
              <p:spPr bwMode="auto">
                <a:xfrm>
                  <a:off x="4866" y="1558"/>
                  <a:ext cx="25" cy="47"/>
                </a:xfrm>
                <a:custGeom>
                  <a:avLst/>
                  <a:gdLst/>
                  <a:ahLst/>
                  <a:cxnLst>
                    <a:cxn ang="0">
                      <a:pos x="25" y="47"/>
                    </a:cxn>
                    <a:cxn ang="0">
                      <a:pos x="25" y="47"/>
                    </a:cxn>
                    <a:cxn ang="0">
                      <a:pos x="25" y="47"/>
                    </a:cxn>
                    <a:cxn ang="0">
                      <a:pos x="24" y="47"/>
                    </a:cxn>
                    <a:cxn ang="0">
                      <a:pos x="24" y="45"/>
                    </a:cxn>
                    <a:cxn ang="0">
                      <a:pos x="23" y="44"/>
                    </a:cxn>
                    <a:cxn ang="0">
                      <a:pos x="21" y="43"/>
                    </a:cxn>
                    <a:cxn ang="0">
                      <a:pos x="19" y="41"/>
                    </a:cxn>
                    <a:cxn ang="0">
                      <a:pos x="17" y="39"/>
                    </a:cxn>
                    <a:cxn ang="0">
                      <a:pos x="15" y="36"/>
                    </a:cxn>
                    <a:cxn ang="0">
                      <a:pos x="13" y="35"/>
                    </a:cxn>
                    <a:cxn ang="0">
                      <a:pos x="11" y="32"/>
                    </a:cxn>
                    <a:cxn ang="0">
                      <a:pos x="9" y="30"/>
                    </a:cxn>
                    <a:cxn ang="0">
                      <a:pos x="7" y="27"/>
                    </a:cxn>
                    <a:cxn ang="0">
                      <a:pos x="6" y="24"/>
                    </a:cxn>
                    <a:cxn ang="0">
                      <a:pos x="3" y="20"/>
                    </a:cxn>
                    <a:cxn ang="0">
                      <a:pos x="2" y="18"/>
                    </a:cxn>
                    <a:cxn ang="0">
                      <a:pos x="0" y="15"/>
                    </a:cxn>
                    <a:cxn ang="0">
                      <a:pos x="0" y="15"/>
                    </a:cxn>
                    <a:cxn ang="0">
                      <a:pos x="0" y="13"/>
                    </a:cxn>
                    <a:cxn ang="0">
                      <a:pos x="0" y="10"/>
                    </a:cxn>
                    <a:cxn ang="0">
                      <a:pos x="0" y="7"/>
                    </a:cxn>
                    <a:cxn ang="0">
                      <a:pos x="2" y="5"/>
                    </a:cxn>
                    <a:cxn ang="0">
                      <a:pos x="3" y="3"/>
                    </a:cxn>
                    <a:cxn ang="0">
                      <a:pos x="4" y="1"/>
                    </a:cxn>
                    <a:cxn ang="0">
                      <a:pos x="6" y="0"/>
                    </a:cxn>
                    <a:cxn ang="0">
                      <a:pos x="7" y="0"/>
                    </a:cxn>
                  </a:cxnLst>
                  <a:rect l="0" t="0" r="r" b="b"/>
                  <a:pathLst>
                    <a:path w="25" h="47">
                      <a:moveTo>
                        <a:pt x="25" y="47"/>
                      </a:moveTo>
                      <a:lnTo>
                        <a:pt x="25" y="47"/>
                      </a:lnTo>
                      <a:lnTo>
                        <a:pt x="25" y="47"/>
                      </a:lnTo>
                      <a:lnTo>
                        <a:pt x="24" y="47"/>
                      </a:lnTo>
                      <a:lnTo>
                        <a:pt x="24" y="45"/>
                      </a:lnTo>
                      <a:lnTo>
                        <a:pt x="23" y="44"/>
                      </a:lnTo>
                      <a:lnTo>
                        <a:pt x="21" y="43"/>
                      </a:lnTo>
                      <a:lnTo>
                        <a:pt x="19" y="41"/>
                      </a:lnTo>
                      <a:lnTo>
                        <a:pt x="17" y="39"/>
                      </a:lnTo>
                      <a:lnTo>
                        <a:pt x="15" y="36"/>
                      </a:lnTo>
                      <a:lnTo>
                        <a:pt x="13" y="35"/>
                      </a:lnTo>
                      <a:lnTo>
                        <a:pt x="11" y="32"/>
                      </a:lnTo>
                      <a:lnTo>
                        <a:pt x="9" y="30"/>
                      </a:lnTo>
                      <a:lnTo>
                        <a:pt x="7" y="27"/>
                      </a:lnTo>
                      <a:lnTo>
                        <a:pt x="6" y="24"/>
                      </a:lnTo>
                      <a:lnTo>
                        <a:pt x="3" y="20"/>
                      </a:lnTo>
                      <a:lnTo>
                        <a:pt x="2" y="18"/>
                      </a:lnTo>
                      <a:lnTo>
                        <a:pt x="0" y="15"/>
                      </a:lnTo>
                      <a:lnTo>
                        <a:pt x="0" y="15"/>
                      </a:lnTo>
                      <a:lnTo>
                        <a:pt x="0" y="13"/>
                      </a:lnTo>
                      <a:lnTo>
                        <a:pt x="0" y="10"/>
                      </a:lnTo>
                      <a:lnTo>
                        <a:pt x="0" y="7"/>
                      </a:lnTo>
                      <a:lnTo>
                        <a:pt x="2" y="5"/>
                      </a:lnTo>
                      <a:lnTo>
                        <a:pt x="3" y="3"/>
                      </a:lnTo>
                      <a:lnTo>
                        <a:pt x="4" y="1"/>
                      </a:lnTo>
                      <a:lnTo>
                        <a:pt x="6" y="0"/>
                      </a:lnTo>
                      <a:lnTo>
                        <a:pt x="7" y="0"/>
                      </a:lnTo>
                    </a:path>
                  </a:pathLst>
                </a:custGeom>
                <a:noFill/>
                <a:ln w="1588">
                  <a:solidFill>
                    <a:srgbClr val="00CCFF"/>
                  </a:solidFill>
                  <a:prstDash val="solid"/>
                  <a:round/>
                  <a:headEnd/>
                  <a:tailEnd/>
                </a:ln>
              </p:spPr>
              <p:txBody>
                <a:bodyPr/>
                <a:lstStyle/>
                <a:p>
                  <a:endParaRPr lang="pl-PL">
                    <a:latin typeface="+mn-lt"/>
                  </a:endParaRPr>
                </a:p>
              </p:txBody>
            </p:sp>
            <p:sp>
              <p:nvSpPr>
                <p:cNvPr id="136738" name="Freeform 546"/>
                <p:cNvSpPr>
                  <a:spLocks/>
                </p:cNvSpPr>
                <p:nvPr/>
              </p:nvSpPr>
              <p:spPr bwMode="auto">
                <a:xfrm>
                  <a:off x="4864" y="1556"/>
                  <a:ext cx="26" cy="49"/>
                </a:xfrm>
                <a:custGeom>
                  <a:avLst/>
                  <a:gdLst/>
                  <a:ahLst/>
                  <a:cxnLst>
                    <a:cxn ang="0">
                      <a:pos x="26" y="49"/>
                    </a:cxn>
                    <a:cxn ang="0">
                      <a:pos x="26" y="49"/>
                    </a:cxn>
                    <a:cxn ang="0">
                      <a:pos x="21" y="43"/>
                    </a:cxn>
                    <a:cxn ang="0">
                      <a:pos x="17" y="39"/>
                    </a:cxn>
                    <a:cxn ang="0">
                      <a:pos x="13" y="34"/>
                    </a:cxn>
                    <a:cxn ang="0">
                      <a:pos x="9" y="30"/>
                    </a:cxn>
                    <a:cxn ang="0">
                      <a:pos x="6" y="28"/>
                    </a:cxn>
                    <a:cxn ang="0">
                      <a:pos x="5" y="24"/>
                    </a:cxn>
                    <a:cxn ang="0">
                      <a:pos x="2" y="21"/>
                    </a:cxn>
                    <a:cxn ang="0">
                      <a:pos x="1" y="19"/>
                    </a:cxn>
                    <a:cxn ang="0">
                      <a:pos x="1" y="16"/>
                    </a:cxn>
                    <a:cxn ang="0">
                      <a:pos x="0" y="13"/>
                    </a:cxn>
                    <a:cxn ang="0">
                      <a:pos x="0" y="11"/>
                    </a:cxn>
                    <a:cxn ang="0">
                      <a:pos x="1" y="8"/>
                    </a:cxn>
                    <a:cxn ang="0">
                      <a:pos x="1" y="7"/>
                    </a:cxn>
                    <a:cxn ang="0">
                      <a:pos x="2" y="4"/>
                    </a:cxn>
                    <a:cxn ang="0">
                      <a:pos x="4" y="2"/>
                    </a:cxn>
                    <a:cxn ang="0">
                      <a:pos x="6" y="0"/>
                    </a:cxn>
                  </a:cxnLst>
                  <a:rect l="0" t="0" r="r" b="b"/>
                  <a:pathLst>
                    <a:path w="26" h="49">
                      <a:moveTo>
                        <a:pt x="26" y="49"/>
                      </a:moveTo>
                      <a:lnTo>
                        <a:pt x="26" y="49"/>
                      </a:lnTo>
                      <a:lnTo>
                        <a:pt x="21" y="43"/>
                      </a:lnTo>
                      <a:lnTo>
                        <a:pt x="17" y="39"/>
                      </a:lnTo>
                      <a:lnTo>
                        <a:pt x="13" y="34"/>
                      </a:lnTo>
                      <a:lnTo>
                        <a:pt x="9" y="30"/>
                      </a:lnTo>
                      <a:lnTo>
                        <a:pt x="6" y="28"/>
                      </a:lnTo>
                      <a:lnTo>
                        <a:pt x="5" y="24"/>
                      </a:lnTo>
                      <a:lnTo>
                        <a:pt x="2" y="21"/>
                      </a:lnTo>
                      <a:lnTo>
                        <a:pt x="1" y="19"/>
                      </a:lnTo>
                      <a:lnTo>
                        <a:pt x="1" y="16"/>
                      </a:lnTo>
                      <a:lnTo>
                        <a:pt x="0" y="13"/>
                      </a:lnTo>
                      <a:lnTo>
                        <a:pt x="0" y="11"/>
                      </a:lnTo>
                      <a:lnTo>
                        <a:pt x="1" y="8"/>
                      </a:lnTo>
                      <a:lnTo>
                        <a:pt x="1" y="7"/>
                      </a:lnTo>
                      <a:lnTo>
                        <a:pt x="2" y="4"/>
                      </a:lnTo>
                      <a:lnTo>
                        <a:pt x="4" y="2"/>
                      </a:lnTo>
                      <a:lnTo>
                        <a:pt x="6" y="0"/>
                      </a:lnTo>
                    </a:path>
                  </a:pathLst>
                </a:custGeom>
                <a:noFill/>
                <a:ln w="1588">
                  <a:solidFill>
                    <a:srgbClr val="00CCFF"/>
                  </a:solidFill>
                  <a:prstDash val="solid"/>
                  <a:round/>
                  <a:headEnd/>
                  <a:tailEnd/>
                </a:ln>
              </p:spPr>
              <p:txBody>
                <a:bodyPr/>
                <a:lstStyle/>
                <a:p>
                  <a:endParaRPr lang="pl-PL">
                    <a:latin typeface="+mn-lt"/>
                  </a:endParaRPr>
                </a:p>
              </p:txBody>
            </p:sp>
            <p:sp>
              <p:nvSpPr>
                <p:cNvPr id="136739" name="Freeform 547"/>
                <p:cNvSpPr>
                  <a:spLocks/>
                </p:cNvSpPr>
                <p:nvPr/>
              </p:nvSpPr>
              <p:spPr bwMode="auto">
                <a:xfrm>
                  <a:off x="4862" y="1558"/>
                  <a:ext cx="25" cy="47"/>
                </a:xfrm>
                <a:custGeom>
                  <a:avLst/>
                  <a:gdLst/>
                  <a:ahLst/>
                  <a:cxnLst>
                    <a:cxn ang="0">
                      <a:pos x="25" y="47"/>
                    </a:cxn>
                    <a:cxn ang="0">
                      <a:pos x="25" y="47"/>
                    </a:cxn>
                    <a:cxn ang="0">
                      <a:pos x="21" y="41"/>
                    </a:cxn>
                    <a:cxn ang="0">
                      <a:pos x="17" y="37"/>
                    </a:cxn>
                    <a:cxn ang="0">
                      <a:pos x="13" y="34"/>
                    </a:cxn>
                    <a:cxn ang="0">
                      <a:pos x="11" y="30"/>
                    </a:cxn>
                    <a:cxn ang="0">
                      <a:pos x="7" y="27"/>
                    </a:cxn>
                    <a:cxn ang="0">
                      <a:pos x="6" y="23"/>
                    </a:cxn>
                    <a:cxn ang="0">
                      <a:pos x="3" y="20"/>
                    </a:cxn>
                    <a:cxn ang="0">
                      <a:pos x="2" y="18"/>
                    </a:cxn>
                    <a:cxn ang="0">
                      <a:pos x="0" y="15"/>
                    </a:cxn>
                    <a:cxn ang="0">
                      <a:pos x="0" y="13"/>
                    </a:cxn>
                    <a:cxn ang="0">
                      <a:pos x="0" y="10"/>
                    </a:cxn>
                    <a:cxn ang="0">
                      <a:pos x="0" y="7"/>
                    </a:cxn>
                    <a:cxn ang="0">
                      <a:pos x="0" y="5"/>
                    </a:cxn>
                    <a:cxn ang="0">
                      <a:pos x="2" y="3"/>
                    </a:cxn>
                    <a:cxn ang="0">
                      <a:pos x="3" y="1"/>
                    </a:cxn>
                    <a:cxn ang="0">
                      <a:pos x="6" y="0"/>
                    </a:cxn>
                  </a:cxnLst>
                  <a:rect l="0" t="0" r="r" b="b"/>
                  <a:pathLst>
                    <a:path w="25" h="47">
                      <a:moveTo>
                        <a:pt x="25" y="47"/>
                      </a:moveTo>
                      <a:lnTo>
                        <a:pt x="25" y="47"/>
                      </a:lnTo>
                      <a:lnTo>
                        <a:pt x="21" y="41"/>
                      </a:lnTo>
                      <a:lnTo>
                        <a:pt x="17" y="37"/>
                      </a:lnTo>
                      <a:lnTo>
                        <a:pt x="13" y="34"/>
                      </a:lnTo>
                      <a:lnTo>
                        <a:pt x="11" y="30"/>
                      </a:lnTo>
                      <a:lnTo>
                        <a:pt x="7" y="27"/>
                      </a:lnTo>
                      <a:lnTo>
                        <a:pt x="6" y="23"/>
                      </a:lnTo>
                      <a:lnTo>
                        <a:pt x="3" y="20"/>
                      </a:lnTo>
                      <a:lnTo>
                        <a:pt x="2" y="18"/>
                      </a:lnTo>
                      <a:lnTo>
                        <a:pt x="0" y="15"/>
                      </a:lnTo>
                      <a:lnTo>
                        <a:pt x="0" y="13"/>
                      </a:lnTo>
                      <a:lnTo>
                        <a:pt x="0" y="10"/>
                      </a:lnTo>
                      <a:lnTo>
                        <a:pt x="0" y="7"/>
                      </a:lnTo>
                      <a:lnTo>
                        <a:pt x="0" y="5"/>
                      </a:lnTo>
                      <a:lnTo>
                        <a:pt x="2" y="3"/>
                      </a:lnTo>
                      <a:lnTo>
                        <a:pt x="3" y="1"/>
                      </a:lnTo>
                      <a:lnTo>
                        <a:pt x="6" y="0"/>
                      </a:lnTo>
                    </a:path>
                  </a:pathLst>
                </a:custGeom>
                <a:noFill/>
                <a:ln w="1588">
                  <a:solidFill>
                    <a:srgbClr val="00CCFF"/>
                  </a:solidFill>
                  <a:prstDash val="solid"/>
                  <a:round/>
                  <a:headEnd/>
                  <a:tailEnd/>
                </a:ln>
              </p:spPr>
              <p:txBody>
                <a:bodyPr/>
                <a:lstStyle/>
                <a:p>
                  <a:endParaRPr lang="pl-PL">
                    <a:latin typeface="+mn-lt"/>
                  </a:endParaRPr>
                </a:p>
              </p:txBody>
            </p:sp>
            <p:sp>
              <p:nvSpPr>
                <p:cNvPr id="136740" name="Freeform 548"/>
                <p:cNvSpPr>
                  <a:spLocks/>
                </p:cNvSpPr>
                <p:nvPr/>
              </p:nvSpPr>
              <p:spPr bwMode="auto">
                <a:xfrm>
                  <a:off x="4860" y="1558"/>
                  <a:ext cx="25" cy="45"/>
                </a:xfrm>
                <a:custGeom>
                  <a:avLst/>
                  <a:gdLst/>
                  <a:ahLst/>
                  <a:cxnLst>
                    <a:cxn ang="0">
                      <a:pos x="25" y="45"/>
                    </a:cxn>
                    <a:cxn ang="0">
                      <a:pos x="25" y="45"/>
                    </a:cxn>
                    <a:cxn ang="0">
                      <a:pos x="21" y="41"/>
                    </a:cxn>
                    <a:cxn ang="0">
                      <a:pos x="17" y="37"/>
                    </a:cxn>
                    <a:cxn ang="0">
                      <a:pos x="13" y="34"/>
                    </a:cxn>
                    <a:cxn ang="0">
                      <a:pos x="10" y="30"/>
                    </a:cxn>
                    <a:cxn ang="0">
                      <a:pos x="8" y="26"/>
                    </a:cxn>
                    <a:cxn ang="0">
                      <a:pos x="5" y="23"/>
                    </a:cxn>
                    <a:cxn ang="0">
                      <a:pos x="2" y="20"/>
                    </a:cxn>
                    <a:cxn ang="0">
                      <a:pos x="1" y="18"/>
                    </a:cxn>
                    <a:cxn ang="0">
                      <a:pos x="1" y="15"/>
                    </a:cxn>
                    <a:cxn ang="0">
                      <a:pos x="0" y="13"/>
                    </a:cxn>
                    <a:cxn ang="0">
                      <a:pos x="0" y="10"/>
                    </a:cxn>
                    <a:cxn ang="0">
                      <a:pos x="0" y="7"/>
                    </a:cxn>
                    <a:cxn ang="0">
                      <a:pos x="1" y="6"/>
                    </a:cxn>
                    <a:cxn ang="0">
                      <a:pos x="1" y="3"/>
                    </a:cxn>
                    <a:cxn ang="0">
                      <a:pos x="4" y="1"/>
                    </a:cxn>
                    <a:cxn ang="0">
                      <a:pos x="5" y="0"/>
                    </a:cxn>
                  </a:cxnLst>
                  <a:rect l="0" t="0" r="r" b="b"/>
                  <a:pathLst>
                    <a:path w="25" h="45">
                      <a:moveTo>
                        <a:pt x="25" y="45"/>
                      </a:moveTo>
                      <a:lnTo>
                        <a:pt x="25" y="45"/>
                      </a:lnTo>
                      <a:lnTo>
                        <a:pt x="21" y="41"/>
                      </a:lnTo>
                      <a:lnTo>
                        <a:pt x="17" y="37"/>
                      </a:lnTo>
                      <a:lnTo>
                        <a:pt x="13" y="34"/>
                      </a:lnTo>
                      <a:lnTo>
                        <a:pt x="10" y="30"/>
                      </a:lnTo>
                      <a:lnTo>
                        <a:pt x="8" y="26"/>
                      </a:lnTo>
                      <a:lnTo>
                        <a:pt x="5" y="23"/>
                      </a:lnTo>
                      <a:lnTo>
                        <a:pt x="2" y="20"/>
                      </a:lnTo>
                      <a:lnTo>
                        <a:pt x="1" y="18"/>
                      </a:lnTo>
                      <a:lnTo>
                        <a:pt x="1" y="15"/>
                      </a:lnTo>
                      <a:lnTo>
                        <a:pt x="0" y="13"/>
                      </a:lnTo>
                      <a:lnTo>
                        <a:pt x="0" y="10"/>
                      </a:lnTo>
                      <a:lnTo>
                        <a:pt x="0" y="7"/>
                      </a:lnTo>
                      <a:lnTo>
                        <a:pt x="1" y="6"/>
                      </a:lnTo>
                      <a:lnTo>
                        <a:pt x="1" y="3"/>
                      </a:lnTo>
                      <a:lnTo>
                        <a:pt x="4" y="1"/>
                      </a:lnTo>
                      <a:lnTo>
                        <a:pt x="5" y="0"/>
                      </a:lnTo>
                    </a:path>
                  </a:pathLst>
                </a:custGeom>
                <a:noFill/>
                <a:ln w="1588">
                  <a:solidFill>
                    <a:srgbClr val="00CCFF"/>
                  </a:solidFill>
                  <a:prstDash val="solid"/>
                  <a:round/>
                  <a:headEnd/>
                  <a:tailEnd/>
                </a:ln>
              </p:spPr>
              <p:txBody>
                <a:bodyPr/>
                <a:lstStyle/>
                <a:p>
                  <a:endParaRPr lang="pl-PL">
                    <a:latin typeface="+mn-lt"/>
                  </a:endParaRPr>
                </a:p>
              </p:txBody>
            </p:sp>
            <p:sp>
              <p:nvSpPr>
                <p:cNvPr id="136741" name="Freeform 549"/>
                <p:cNvSpPr>
                  <a:spLocks/>
                </p:cNvSpPr>
                <p:nvPr/>
              </p:nvSpPr>
              <p:spPr bwMode="auto">
                <a:xfrm>
                  <a:off x="4857" y="1558"/>
                  <a:ext cx="25" cy="44"/>
                </a:xfrm>
                <a:custGeom>
                  <a:avLst/>
                  <a:gdLst/>
                  <a:ahLst/>
                  <a:cxnLst>
                    <a:cxn ang="0">
                      <a:pos x="25" y="44"/>
                    </a:cxn>
                    <a:cxn ang="0">
                      <a:pos x="25" y="44"/>
                    </a:cxn>
                    <a:cxn ang="0">
                      <a:pos x="21" y="40"/>
                    </a:cxn>
                    <a:cxn ang="0">
                      <a:pos x="17" y="36"/>
                    </a:cxn>
                    <a:cxn ang="0">
                      <a:pos x="13" y="32"/>
                    </a:cxn>
                    <a:cxn ang="0">
                      <a:pos x="11" y="30"/>
                    </a:cxn>
                    <a:cxn ang="0">
                      <a:pos x="8" y="26"/>
                    </a:cxn>
                    <a:cxn ang="0">
                      <a:pos x="5" y="23"/>
                    </a:cxn>
                    <a:cxn ang="0">
                      <a:pos x="4" y="20"/>
                    </a:cxn>
                    <a:cxn ang="0">
                      <a:pos x="3" y="18"/>
                    </a:cxn>
                    <a:cxn ang="0">
                      <a:pos x="1" y="15"/>
                    </a:cxn>
                    <a:cxn ang="0">
                      <a:pos x="0" y="13"/>
                    </a:cxn>
                    <a:cxn ang="0">
                      <a:pos x="0" y="10"/>
                    </a:cxn>
                    <a:cxn ang="0">
                      <a:pos x="0" y="9"/>
                    </a:cxn>
                    <a:cxn ang="0">
                      <a:pos x="1" y="6"/>
                    </a:cxn>
                    <a:cxn ang="0">
                      <a:pos x="1" y="3"/>
                    </a:cxn>
                    <a:cxn ang="0">
                      <a:pos x="3" y="2"/>
                    </a:cxn>
                    <a:cxn ang="0">
                      <a:pos x="4" y="0"/>
                    </a:cxn>
                  </a:cxnLst>
                  <a:rect l="0" t="0" r="r" b="b"/>
                  <a:pathLst>
                    <a:path w="25" h="44">
                      <a:moveTo>
                        <a:pt x="25" y="44"/>
                      </a:moveTo>
                      <a:lnTo>
                        <a:pt x="25" y="44"/>
                      </a:lnTo>
                      <a:lnTo>
                        <a:pt x="21" y="40"/>
                      </a:lnTo>
                      <a:lnTo>
                        <a:pt x="17" y="36"/>
                      </a:lnTo>
                      <a:lnTo>
                        <a:pt x="13" y="32"/>
                      </a:lnTo>
                      <a:lnTo>
                        <a:pt x="11" y="30"/>
                      </a:lnTo>
                      <a:lnTo>
                        <a:pt x="8" y="26"/>
                      </a:lnTo>
                      <a:lnTo>
                        <a:pt x="5" y="23"/>
                      </a:lnTo>
                      <a:lnTo>
                        <a:pt x="4" y="20"/>
                      </a:lnTo>
                      <a:lnTo>
                        <a:pt x="3" y="18"/>
                      </a:lnTo>
                      <a:lnTo>
                        <a:pt x="1" y="15"/>
                      </a:lnTo>
                      <a:lnTo>
                        <a:pt x="0" y="13"/>
                      </a:lnTo>
                      <a:lnTo>
                        <a:pt x="0" y="10"/>
                      </a:lnTo>
                      <a:lnTo>
                        <a:pt x="0" y="9"/>
                      </a:lnTo>
                      <a:lnTo>
                        <a:pt x="1" y="6"/>
                      </a:lnTo>
                      <a:lnTo>
                        <a:pt x="1" y="3"/>
                      </a:lnTo>
                      <a:lnTo>
                        <a:pt x="3" y="2"/>
                      </a:lnTo>
                      <a:lnTo>
                        <a:pt x="4" y="0"/>
                      </a:lnTo>
                    </a:path>
                  </a:pathLst>
                </a:custGeom>
                <a:noFill/>
                <a:ln w="1588">
                  <a:solidFill>
                    <a:srgbClr val="00CCFF"/>
                  </a:solidFill>
                  <a:prstDash val="solid"/>
                  <a:round/>
                  <a:headEnd/>
                  <a:tailEnd/>
                </a:ln>
              </p:spPr>
              <p:txBody>
                <a:bodyPr/>
                <a:lstStyle/>
                <a:p>
                  <a:endParaRPr lang="pl-PL">
                    <a:latin typeface="+mn-lt"/>
                  </a:endParaRPr>
                </a:p>
              </p:txBody>
            </p:sp>
            <p:sp>
              <p:nvSpPr>
                <p:cNvPr id="136742" name="Freeform 550"/>
                <p:cNvSpPr>
                  <a:spLocks/>
                </p:cNvSpPr>
                <p:nvPr/>
              </p:nvSpPr>
              <p:spPr bwMode="auto">
                <a:xfrm>
                  <a:off x="4856" y="1558"/>
                  <a:ext cx="23" cy="44"/>
                </a:xfrm>
                <a:custGeom>
                  <a:avLst/>
                  <a:gdLst/>
                  <a:ahLst/>
                  <a:cxnLst>
                    <a:cxn ang="0">
                      <a:pos x="23" y="44"/>
                    </a:cxn>
                    <a:cxn ang="0">
                      <a:pos x="23" y="44"/>
                    </a:cxn>
                    <a:cxn ang="0">
                      <a:pos x="19" y="40"/>
                    </a:cxn>
                    <a:cxn ang="0">
                      <a:pos x="16" y="36"/>
                    </a:cxn>
                    <a:cxn ang="0">
                      <a:pos x="13" y="32"/>
                    </a:cxn>
                    <a:cxn ang="0">
                      <a:pos x="9" y="30"/>
                    </a:cxn>
                    <a:cxn ang="0">
                      <a:pos x="6" y="26"/>
                    </a:cxn>
                    <a:cxn ang="0">
                      <a:pos x="5" y="23"/>
                    </a:cxn>
                    <a:cxn ang="0">
                      <a:pos x="2" y="20"/>
                    </a:cxn>
                    <a:cxn ang="0">
                      <a:pos x="1" y="18"/>
                    </a:cxn>
                    <a:cxn ang="0">
                      <a:pos x="1" y="15"/>
                    </a:cxn>
                    <a:cxn ang="0">
                      <a:pos x="0" y="13"/>
                    </a:cxn>
                    <a:cxn ang="0">
                      <a:pos x="0" y="10"/>
                    </a:cxn>
                    <a:cxn ang="0">
                      <a:pos x="0" y="9"/>
                    </a:cxn>
                    <a:cxn ang="0">
                      <a:pos x="0" y="6"/>
                    </a:cxn>
                    <a:cxn ang="0">
                      <a:pos x="1" y="3"/>
                    </a:cxn>
                    <a:cxn ang="0">
                      <a:pos x="2" y="2"/>
                    </a:cxn>
                    <a:cxn ang="0">
                      <a:pos x="4" y="0"/>
                    </a:cxn>
                  </a:cxnLst>
                  <a:rect l="0" t="0" r="r" b="b"/>
                  <a:pathLst>
                    <a:path w="23" h="44">
                      <a:moveTo>
                        <a:pt x="23" y="44"/>
                      </a:moveTo>
                      <a:lnTo>
                        <a:pt x="23" y="44"/>
                      </a:lnTo>
                      <a:lnTo>
                        <a:pt x="19" y="40"/>
                      </a:lnTo>
                      <a:lnTo>
                        <a:pt x="16" y="36"/>
                      </a:lnTo>
                      <a:lnTo>
                        <a:pt x="13" y="32"/>
                      </a:lnTo>
                      <a:lnTo>
                        <a:pt x="9" y="30"/>
                      </a:lnTo>
                      <a:lnTo>
                        <a:pt x="6" y="26"/>
                      </a:lnTo>
                      <a:lnTo>
                        <a:pt x="5" y="23"/>
                      </a:lnTo>
                      <a:lnTo>
                        <a:pt x="2" y="20"/>
                      </a:lnTo>
                      <a:lnTo>
                        <a:pt x="1" y="18"/>
                      </a:lnTo>
                      <a:lnTo>
                        <a:pt x="1" y="15"/>
                      </a:lnTo>
                      <a:lnTo>
                        <a:pt x="0" y="13"/>
                      </a:lnTo>
                      <a:lnTo>
                        <a:pt x="0" y="10"/>
                      </a:lnTo>
                      <a:lnTo>
                        <a:pt x="0" y="9"/>
                      </a:lnTo>
                      <a:lnTo>
                        <a:pt x="0" y="6"/>
                      </a:lnTo>
                      <a:lnTo>
                        <a:pt x="1" y="3"/>
                      </a:lnTo>
                      <a:lnTo>
                        <a:pt x="2" y="2"/>
                      </a:lnTo>
                      <a:lnTo>
                        <a:pt x="4" y="0"/>
                      </a:lnTo>
                    </a:path>
                  </a:pathLst>
                </a:custGeom>
                <a:noFill/>
                <a:ln w="1588">
                  <a:solidFill>
                    <a:srgbClr val="00CCFF"/>
                  </a:solidFill>
                  <a:prstDash val="solid"/>
                  <a:round/>
                  <a:headEnd/>
                  <a:tailEnd/>
                </a:ln>
              </p:spPr>
              <p:txBody>
                <a:bodyPr/>
                <a:lstStyle/>
                <a:p>
                  <a:endParaRPr lang="pl-PL">
                    <a:latin typeface="+mn-lt"/>
                  </a:endParaRPr>
                </a:p>
              </p:txBody>
            </p:sp>
            <p:sp>
              <p:nvSpPr>
                <p:cNvPr id="136743" name="Freeform 551"/>
                <p:cNvSpPr>
                  <a:spLocks/>
                </p:cNvSpPr>
                <p:nvPr/>
              </p:nvSpPr>
              <p:spPr bwMode="auto">
                <a:xfrm>
                  <a:off x="4853" y="1559"/>
                  <a:ext cx="24" cy="42"/>
                </a:xfrm>
                <a:custGeom>
                  <a:avLst/>
                  <a:gdLst/>
                  <a:ahLst/>
                  <a:cxnLst>
                    <a:cxn ang="0">
                      <a:pos x="24" y="42"/>
                    </a:cxn>
                    <a:cxn ang="0">
                      <a:pos x="24" y="42"/>
                    </a:cxn>
                    <a:cxn ang="0">
                      <a:pos x="20" y="38"/>
                    </a:cxn>
                    <a:cxn ang="0">
                      <a:pos x="16" y="34"/>
                    </a:cxn>
                    <a:cxn ang="0">
                      <a:pos x="13" y="31"/>
                    </a:cxn>
                    <a:cxn ang="0">
                      <a:pos x="11" y="27"/>
                    </a:cxn>
                    <a:cxn ang="0">
                      <a:pos x="8" y="25"/>
                    </a:cxn>
                    <a:cxn ang="0">
                      <a:pos x="5" y="22"/>
                    </a:cxn>
                    <a:cxn ang="0">
                      <a:pos x="4" y="19"/>
                    </a:cxn>
                    <a:cxn ang="0">
                      <a:pos x="3" y="17"/>
                    </a:cxn>
                    <a:cxn ang="0">
                      <a:pos x="1" y="14"/>
                    </a:cxn>
                    <a:cxn ang="0">
                      <a:pos x="0" y="12"/>
                    </a:cxn>
                    <a:cxn ang="0">
                      <a:pos x="0" y="10"/>
                    </a:cxn>
                    <a:cxn ang="0">
                      <a:pos x="0" y="8"/>
                    </a:cxn>
                    <a:cxn ang="0">
                      <a:pos x="1" y="6"/>
                    </a:cxn>
                    <a:cxn ang="0">
                      <a:pos x="1" y="4"/>
                    </a:cxn>
                    <a:cxn ang="0">
                      <a:pos x="3" y="1"/>
                    </a:cxn>
                    <a:cxn ang="0">
                      <a:pos x="4" y="0"/>
                    </a:cxn>
                  </a:cxnLst>
                  <a:rect l="0" t="0" r="r" b="b"/>
                  <a:pathLst>
                    <a:path w="24" h="42">
                      <a:moveTo>
                        <a:pt x="24" y="42"/>
                      </a:moveTo>
                      <a:lnTo>
                        <a:pt x="24" y="42"/>
                      </a:lnTo>
                      <a:lnTo>
                        <a:pt x="20" y="38"/>
                      </a:lnTo>
                      <a:lnTo>
                        <a:pt x="16" y="34"/>
                      </a:lnTo>
                      <a:lnTo>
                        <a:pt x="13" y="31"/>
                      </a:lnTo>
                      <a:lnTo>
                        <a:pt x="11" y="27"/>
                      </a:lnTo>
                      <a:lnTo>
                        <a:pt x="8" y="25"/>
                      </a:lnTo>
                      <a:lnTo>
                        <a:pt x="5" y="22"/>
                      </a:lnTo>
                      <a:lnTo>
                        <a:pt x="4" y="19"/>
                      </a:lnTo>
                      <a:lnTo>
                        <a:pt x="3" y="17"/>
                      </a:lnTo>
                      <a:lnTo>
                        <a:pt x="1" y="14"/>
                      </a:lnTo>
                      <a:lnTo>
                        <a:pt x="0" y="12"/>
                      </a:lnTo>
                      <a:lnTo>
                        <a:pt x="0" y="10"/>
                      </a:lnTo>
                      <a:lnTo>
                        <a:pt x="0" y="8"/>
                      </a:lnTo>
                      <a:lnTo>
                        <a:pt x="1" y="6"/>
                      </a:lnTo>
                      <a:lnTo>
                        <a:pt x="1" y="4"/>
                      </a:lnTo>
                      <a:lnTo>
                        <a:pt x="3" y="1"/>
                      </a:lnTo>
                      <a:lnTo>
                        <a:pt x="4" y="0"/>
                      </a:lnTo>
                    </a:path>
                  </a:pathLst>
                </a:custGeom>
                <a:noFill/>
                <a:ln w="1588">
                  <a:solidFill>
                    <a:srgbClr val="00CCFF"/>
                  </a:solidFill>
                  <a:prstDash val="solid"/>
                  <a:round/>
                  <a:headEnd/>
                  <a:tailEnd/>
                </a:ln>
              </p:spPr>
              <p:txBody>
                <a:bodyPr/>
                <a:lstStyle/>
                <a:p>
                  <a:endParaRPr lang="pl-PL">
                    <a:latin typeface="+mn-lt"/>
                  </a:endParaRPr>
                </a:p>
              </p:txBody>
            </p:sp>
            <p:sp>
              <p:nvSpPr>
                <p:cNvPr id="136744" name="Freeform 552"/>
                <p:cNvSpPr>
                  <a:spLocks/>
                </p:cNvSpPr>
                <p:nvPr/>
              </p:nvSpPr>
              <p:spPr bwMode="auto">
                <a:xfrm>
                  <a:off x="4851" y="1560"/>
                  <a:ext cx="23" cy="39"/>
                </a:xfrm>
                <a:custGeom>
                  <a:avLst/>
                  <a:gdLst/>
                  <a:ahLst/>
                  <a:cxnLst>
                    <a:cxn ang="0">
                      <a:pos x="23" y="39"/>
                    </a:cxn>
                    <a:cxn ang="0">
                      <a:pos x="23" y="39"/>
                    </a:cxn>
                    <a:cxn ang="0">
                      <a:pos x="19" y="35"/>
                    </a:cxn>
                    <a:cxn ang="0">
                      <a:pos x="15" y="33"/>
                    </a:cxn>
                    <a:cxn ang="0">
                      <a:pos x="13" y="29"/>
                    </a:cxn>
                    <a:cxn ang="0">
                      <a:pos x="10" y="26"/>
                    </a:cxn>
                    <a:cxn ang="0">
                      <a:pos x="7" y="24"/>
                    </a:cxn>
                    <a:cxn ang="0">
                      <a:pos x="6" y="21"/>
                    </a:cxn>
                    <a:cxn ang="0">
                      <a:pos x="3" y="18"/>
                    </a:cxn>
                    <a:cxn ang="0">
                      <a:pos x="2" y="16"/>
                    </a:cxn>
                    <a:cxn ang="0">
                      <a:pos x="1" y="13"/>
                    </a:cxn>
                    <a:cxn ang="0">
                      <a:pos x="1" y="12"/>
                    </a:cxn>
                    <a:cxn ang="0">
                      <a:pos x="1" y="9"/>
                    </a:cxn>
                    <a:cxn ang="0">
                      <a:pos x="0" y="7"/>
                    </a:cxn>
                    <a:cxn ang="0">
                      <a:pos x="1" y="5"/>
                    </a:cxn>
                    <a:cxn ang="0">
                      <a:pos x="1" y="3"/>
                    </a:cxn>
                    <a:cxn ang="0">
                      <a:pos x="1" y="1"/>
                    </a:cxn>
                    <a:cxn ang="0">
                      <a:pos x="2" y="0"/>
                    </a:cxn>
                  </a:cxnLst>
                  <a:rect l="0" t="0" r="r" b="b"/>
                  <a:pathLst>
                    <a:path w="23" h="39">
                      <a:moveTo>
                        <a:pt x="23" y="39"/>
                      </a:moveTo>
                      <a:lnTo>
                        <a:pt x="23" y="39"/>
                      </a:lnTo>
                      <a:lnTo>
                        <a:pt x="19" y="35"/>
                      </a:lnTo>
                      <a:lnTo>
                        <a:pt x="15" y="33"/>
                      </a:lnTo>
                      <a:lnTo>
                        <a:pt x="13" y="29"/>
                      </a:lnTo>
                      <a:lnTo>
                        <a:pt x="10" y="26"/>
                      </a:lnTo>
                      <a:lnTo>
                        <a:pt x="7" y="24"/>
                      </a:lnTo>
                      <a:lnTo>
                        <a:pt x="6" y="21"/>
                      </a:lnTo>
                      <a:lnTo>
                        <a:pt x="3" y="18"/>
                      </a:lnTo>
                      <a:lnTo>
                        <a:pt x="2" y="16"/>
                      </a:lnTo>
                      <a:lnTo>
                        <a:pt x="1" y="13"/>
                      </a:lnTo>
                      <a:lnTo>
                        <a:pt x="1" y="12"/>
                      </a:lnTo>
                      <a:lnTo>
                        <a:pt x="1" y="9"/>
                      </a:lnTo>
                      <a:lnTo>
                        <a:pt x="0" y="7"/>
                      </a:lnTo>
                      <a:lnTo>
                        <a:pt x="1" y="5"/>
                      </a:lnTo>
                      <a:lnTo>
                        <a:pt x="1" y="3"/>
                      </a:lnTo>
                      <a:lnTo>
                        <a:pt x="1" y="1"/>
                      </a:lnTo>
                      <a:lnTo>
                        <a:pt x="2" y="0"/>
                      </a:lnTo>
                    </a:path>
                  </a:pathLst>
                </a:custGeom>
                <a:noFill/>
                <a:ln w="1588">
                  <a:solidFill>
                    <a:srgbClr val="00CCFF"/>
                  </a:solidFill>
                  <a:prstDash val="solid"/>
                  <a:round/>
                  <a:headEnd/>
                  <a:tailEnd/>
                </a:ln>
              </p:spPr>
              <p:txBody>
                <a:bodyPr/>
                <a:lstStyle/>
                <a:p>
                  <a:endParaRPr lang="pl-PL">
                    <a:latin typeface="+mn-lt"/>
                  </a:endParaRPr>
                </a:p>
              </p:txBody>
            </p:sp>
            <p:sp>
              <p:nvSpPr>
                <p:cNvPr id="136745" name="Freeform 553"/>
                <p:cNvSpPr>
                  <a:spLocks/>
                </p:cNvSpPr>
                <p:nvPr/>
              </p:nvSpPr>
              <p:spPr bwMode="auto">
                <a:xfrm>
                  <a:off x="4849" y="1560"/>
                  <a:ext cx="21" cy="38"/>
                </a:xfrm>
                <a:custGeom>
                  <a:avLst/>
                  <a:gdLst/>
                  <a:ahLst/>
                  <a:cxnLst>
                    <a:cxn ang="0">
                      <a:pos x="21" y="38"/>
                    </a:cxn>
                    <a:cxn ang="0">
                      <a:pos x="21" y="38"/>
                    </a:cxn>
                    <a:cxn ang="0">
                      <a:pos x="17" y="34"/>
                    </a:cxn>
                    <a:cxn ang="0">
                      <a:pos x="15" y="32"/>
                    </a:cxn>
                    <a:cxn ang="0">
                      <a:pos x="12" y="28"/>
                    </a:cxn>
                    <a:cxn ang="0">
                      <a:pos x="9" y="25"/>
                    </a:cxn>
                    <a:cxn ang="0">
                      <a:pos x="7" y="22"/>
                    </a:cxn>
                    <a:cxn ang="0">
                      <a:pos x="5" y="20"/>
                    </a:cxn>
                    <a:cxn ang="0">
                      <a:pos x="3" y="17"/>
                    </a:cxn>
                    <a:cxn ang="0">
                      <a:pos x="3" y="16"/>
                    </a:cxn>
                    <a:cxn ang="0">
                      <a:pos x="2" y="13"/>
                    </a:cxn>
                    <a:cxn ang="0">
                      <a:pos x="0" y="11"/>
                    </a:cxn>
                    <a:cxn ang="0">
                      <a:pos x="0" y="9"/>
                    </a:cxn>
                    <a:cxn ang="0">
                      <a:pos x="0" y="8"/>
                    </a:cxn>
                    <a:cxn ang="0">
                      <a:pos x="0" y="5"/>
                    </a:cxn>
                    <a:cxn ang="0">
                      <a:pos x="0" y="4"/>
                    </a:cxn>
                    <a:cxn ang="0">
                      <a:pos x="2" y="3"/>
                    </a:cxn>
                    <a:cxn ang="0">
                      <a:pos x="2" y="0"/>
                    </a:cxn>
                  </a:cxnLst>
                  <a:rect l="0" t="0" r="r" b="b"/>
                  <a:pathLst>
                    <a:path w="21" h="38">
                      <a:moveTo>
                        <a:pt x="21" y="38"/>
                      </a:moveTo>
                      <a:lnTo>
                        <a:pt x="21" y="38"/>
                      </a:lnTo>
                      <a:lnTo>
                        <a:pt x="17" y="34"/>
                      </a:lnTo>
                      <a:lnTo>
                        <a:pt x="15" y="32"/>
                      </a:lnTo>
                      <a:lnTo>
                        <a:pt x="12" y="28"/>
                      </a:lnTo>
                      <a:lnTo>
                        <a:pt x="9" y="25"/>
                      </a:lnTo>
                      <a:lnTo>
                        <a:pt x="7" y="22"/>
                      </a:lnTo>
                      <a:lnTo>
                        <a:pt x="5" y="20"/>
                      </a:lnTo>
                      <a:lnTo>
                        <a:pt x="3" y="17"/>
                      </a:lnTo>
                      <a:lnTo>
                        <a:pt x="3" y="16"/>
                      </a:lnTo>
                      <a:lnTo>
                        <a:pt x="2" y="13"/>
                      </a:lnTo>
                      <a:lnTo>
                        <a:pt x="0" y="11"/>
                      </a:lnTo>
                      <a:lnTo>
                        <a:pt x="0" y="9"/>
                      </a:lnTo>
                      <a:lnTo>
                        <a:pt x="0" y="8"/>
                      </a:lnTo>
                      <a:lnTo>
                        <a:pt x="0" y="5"/>
                      </a:lnTo>
                      <a:lnTo>
                        <a:pt x="0" y="4"/>
                      </a:lnTo>
                      <a:lnTo>
                        <a:pt x="2" y="3"/>
                      </a:lnTo>
                      <a:lnTo>
                        <a:pt x="2" y="0"/>
                      </a:lnTo>
                    </a:path>
                  </a:pathLst>
                </a:custGeom>
                <a:noFill/>
                <a:ln w="1588">
                  <a:solidFill>
                    <a:srgbClr val="00CCFF"/>
                  </a:solidFill>
                  <a:prstDash val="solid"/>
                  <a:round/>
                  <a:headEnd/>
                  <a:tailEnd/>
                </a:ln>
              </p:spPr>
              <p:txBody>
                <a:bodyPr/>
                <a:lstStyle/>
                <a:p>
                  <a:endParaRPr lang="pl-PL">
                    <a:latin typeface="+mn-lt"/>
                  </a:endParaRPr>
                </a:p>
              </p:txBody>
            </p:sp>
            <p:sp>
              <p:nvSpPr>
                <p:cNvPr id="136746" name="Freeform 554"/>
                <p:cNvSpPr>
                  <a:spLocks/>
                </p:cNvSpPr>
                <p:nvPr/>
              </p:nvSpPr>
              <p:spPr bwMode="auto">
                <a:xfrm>
                  <a:off x="4847" y="1563"/>
                  <a:ext cx="19" cy="34"/>
                </a:xfrm>
                <a:custGeom>
                  <a:avLst/>
                  <a:gdLst/>
                  <a:ahLst/>
                  <a:cxnLst>
                    <a:cxn ang="0">
                      <a:pos x="19" y="34"/>
                    </a:cxn>
                    <a:cxn ang="0">
                      <a:pos x="19" y="34"/>
                    </a:cxn>
                    <a:cxn ang="0">
                      <a:pos x="17" y="31"/>
                    </a:cxn>
                    <a:cxn ang="0">
                      <a:pos x="14" y="27"/>
                    </a:cxn>
                    <a:cxn ang="0">
                      <a:pos x="11" y="25"/>
                    </a:cxn>
                    <a:cxn ang="0">
                      <a:pos x="9" y="22"/>
                    </a:cxn>
                    <a:cxn ang="0">
                      <a:pos x="6" y="19"/>
                    </a:cxn>
                    <a:cxn ang="0">
                      <a:pos x="5" y="17"/>
                    </a:cxn>
                    <a:cxn ang="0">
                      <a:pos x="4" y="15"/>
                    </a:cxn>
                    <a:cxn ang="0">
                      <a:pos x="2" y="13"/>
                    </a:cxn>
                    <a:cxn ang="0">
                      <a:pos x="1" y="12"/>
                    </a:cxn>
                    <a:cxn ang="0">
                      <a:pos x="1" y="9"/>
                    </a:cxn>
                    <a:cxn ang="0">
                      <a:pos x="0" y="8"/>
                    </a:cxn>
                    <a:cxn ang="0">
                      <a:pos x="0" y="5"/>
                    </a:cxn>
                    <a:cxn ang="0">
                      <a:pos x="0" y="4"/>
                    </a:cxn>
                    <a:cxn ang="0">
                      <a:pos x="0" y="2"/>
                    </a:cxn>
                    <a:cxn ang="0">
                      <a:pos x="1" y="1"/>
                    </a:cxn>
                    <a:cxn ang="0">
                      <a:pos x="1" y="0"/>
                    </a:cxn>
                  </a:cxnLst>
                  <a:rect l="0" t="0" r="r" b="b"/>
                  <a:pathLst>
                    <a:path w="19" h="34">
                      <a:moveTo>
                        <a:pt x="19" y="34"/>
                      </a:moveTo>
                      <a:lnTo>
                        <a:pt x="19" y="34"/>
                      </a:lnTo>
                      <a:lnTo>
                        <a:pt x="17" y="31"/>
                      </a:lnTo>
                      <a:lnTo>
                        <a:pt x="14" y="27"/>
                      </a:lnTo>
                      <a:lnTo>
                        <a:pt x="11" y="25"/>
                      </a:lnTo>
                      <a:lnTo>
                        <a:pt x="9" y="22"/>
                      </a:lnTo>
                      <a:lnTo>
                        <a:pt x="6" y="19"/>
                      </a:lnTo>
                      <a:lnTo>
                        <a:pt x="5" y="17"/>
                      </a:lnTo>
                      <a:lnTo>
                        <a:pt x="4" y="15"/>
                      </a:lnTo>
                      <a:lnTo>
                        <a:pt x="2" y="13"/>
                      </a:lnTo>
                      <a:lnTo>
                        <a:pt x="1" y="12"/>
                      </a:lnTo>
                      <a:lnTo>
                        <a:pt x="1" y="9"/>
                      </a:lnTo>
                      <a:lnTo>
                        <a:pt x="0" y="8"/>
                      </a:lnTo>
                      <a:lnTo>
                        <a:pt x="0" y="5"/>
                      </a:lnTo>
                      <a:lnTo>
                        <a:pt x="0" y="4"/>
                      </a:lnTo>
                      <a:lnTo>
                        <a:pt x="0" y="2"/>
                      </a:lnTo>
                      <a:lnTo>
                        <a:pt x="1" y="1"/>
                      </a:lnTo>
                      <a:lnTo>
                        <a:pt x="1" y="0"/>
                      </a:lnTo>
                    </a:path>
                  </a:pathLst>
                </a:custGeom>
                <a:noFill/>
                <a:ln w="1588">
                  <a:solidFill>
                    <a:srgbClr val="00CCFF"/>
                  </a:solidFill>
                  <a:prstDash val="solid"/>
                  <a:round/>
                  <a:headEnd/>
                  <a:tailEnd/>
                </a:ln>
              </p:spPr>
              <p:txBody>
                <a:bodyPr/>
                <a:lstStyle/>
                <a:p>
                  <a:endParaRPr lang="pl-PL">
                    <a:latin typeface="+mn-lt"/>
                  </a:endParaRPr>
                </a:p>
              </p:txBody>
            </p:sp>
            <p:sp>
              <p:nvSpPr>
                <p:cNvPr id="136747" name="Freeform 555"/>
                <p:cNvSpPr>
                  <a:spLocks/>
                </p:cNvSpPr>
                <p:nvPr/>
              </p:nvSpPr>
              <p:spPr bwMode="auto">
                <a:xfrm>
                  <a:off x="4844" y="1563"/>
                  <a:ext cx="20" cy="31"/>
                </a:xfrm>
                <a:custGeom>
                  <a:avLst/>
                  <a:gdLst/>
                  <a:ahLst/>
                  <a:cxnLst>
                    <a:cxn ang="0">
                      <a:pos x="20" y="31"/>
                    </a:cxn>
                    <a:cxn ang="0">
                      <a:pos x="20" y="31"/>
                    </a:cxn>
                    <a:cxn ang="0">
                      <a:pos x="16" y="29"/>
                    </a:cxn>
                    <a:cxn ang="0">
                      <a:pos x="13" y="26"/>
                    </a:cxn>
                    <a:cxn ang="0">
                      <a:pos x="10" y="23"/>
                    </a:cxn>
                    <a:cxn ang="0">
                      <a:pos x="9" y="21"/>
                    </a:cxn>
                    <a:cxn ang="0">
                      <a:pos x="7" y="19"/>
                    </a:cxn>
                    <a:cxn ang="0">
                      <a:pos x="5" y="17"/>
                    </a:cxn>
                    <a:cxn ang="0">
                      <a:pos x="4" y="14"/>
                    </a:cxn>
                    <a:cxn ang="0">
                      <a:pos x="3" y="13"/>
                    </a:cxn>
                    <a:cxn ang="0">
                      <a:pos x="3" y="12"/>
                    </a:cxn>
                    <a:cxn ang="0">
                      <a:pos x="1" y="9"/>
                    </a:cxn>
                    <a:cxn ang="0">
                      <a:pos x="1" y="8"/>
                    </a:cxn>
                    <a:cxn ang="0">
                      <a:pos x="0" y="6"/>
                    </a:cxn>
                    <a:cxn ang="0">
                      <a:pos x="0" y="5"/>
                    </a:cxn>
                    <a:cxn ang="0">
                      <a:pos x="0" y="4"/>
                    </a:cxn>
                    <a:cxn ang="0">
                      <a:pos x="0" y="2"/>
                    </a:cxn>
                    <a:cxn ang="0">
                      <a:pos x="0" y="0"/>
                    </a:cxn>
                  </a:cxnLst>
                  <a:rect l="0" t="0" r="r" b="b"/>
                  <a:pathLst>
                    <a:path w="20" h="31">
                      <a:moveTo>
                        <a:pt x="20" y="31"/>
                      </a:moveTo>
                      <a:lnTo>
                        <a:pt x="20" y="31"/>
                      </a:lnTo>
                      <a:lnTo>
                        <a:pt x="16" y="29"/>
                      </a:lnTo>
                      <a:lnTo>
                        <a:pt x="13" y="26"/>
                      </a:lnTo>
                      <a:lnTo>
                        <a:pt x="10" y="23"/>
                      </a:lnTo>
                      <a:lnTo>
                        <a:pt x="9" y="21"/>
                      </a:lnTo>
                      <a:lnTo>
                        <a:pt x="7" y="19"/>
                      </a:lnTo>
                      <a:lnTo>
                        <a:pt x="5" y="17"/>
                      </a:lnTo>
                      <a:lnTo>
                        <a:pt x="4" y="14"/>
                      </a:lnTo>
                      <a:lnTo>
                        <a:pt x="3" y="13"/>
                      </a:lnTo>
                      <a:lnTo>
                        <a:pt x="3" y="12"/>
                      </a:lnTo>
                      <a:lnTo>
                        <a:pt x="1" y="9"/>
                      </a:lnTo>
                      <a:lnTo>
                        <a:pt x="1" y="8"/>
                      </a:lnTo>
                      <a:lnTo>
                        <a:pt x="0" y="6"/>
                      </a:lnTo>
                      <a:lnTo>
                        <a:pt x="0" y="5"/>
                      </a:lnTo>
                      <a:lnTo>
                        <a:pt x="0" y="4"/>
                      </a:lnTo>
                      <a:lnTo>
                        <a:pt x="0" y="2"/>
                      </a:lnTo>
                      <a:lnTo>
                        <a:pt x="0" y="0"/>
                      </a:lnTo>
                    </a:path>
                  </a:pathLst>
                </a:custGeom>
                <a:noFill/>
                <a:ln w="1588">
                  <a:solidFill>
                    <a:srgbClr val="00CCFF"/>
                  </a:solidFill>
                  <a:prstDash val="solid"/>
                  <a:round/>
                  <a:headEnd/>
                  <a:tailEnd/>
                </a:ln>
              </p:spPr>
              <p:txBody>
                <a:bodyPr/>
                <a:lstStyle/>
                <a:p>
                  <a:endParaRPr lang="pl-PL">
                    <a:latin typeface="+mn-lt"/>
                  </a:endParaRPr>
                </a:p>
              </p:txBody>
            </p:sp>
            <p:sp>
              <p:nvSpPr>
                <p:cNvPr id="136748" name="Freeform 556"/>
                <p:cNvSpPr>
                  <a:spLocks/>
                </p:cNvSpPr>
                <p:nvPr/>
              </p:nvSpPr>
              <p:spPr bwMode="auto">
                <a:xfrm>
                  <a:off x="4841" y="1565"/>
                  <a:ext cx="17" cy="27"/>
                </a:xfrm>
                <a:custGeom>
                  <a:avLst/>
                  <a:gdLst/>
                  <a:ahLst/>
                  <a:cxnLst>
                    <a:cxn ang="0">
                      <a:pos x="17" y="27"/>
                    </a:cxn>
                    <a:cxn ang="0">
                      <a:pos x="17" y="27"/>
                    </a:cxn>
                    <a:cxn ang="0">
                      <a:pos x="15" y="25"/>
                    </a:cxn>
                    <a:cxn ang="0">
                      <a:pos x="12" y="23"/>
                    </a:cxn>
                    <a:cxn ang="0">
                      <a:pos x="11" y="20"/>
                    </a:cxn>
                    <a:cxn ang="0">
                      <a:pos x="8" y="19"/>
                    </a:cxn>
                    <a:cxn ang="0">
                      <a:pos x="7" y="16"/>
                    </a:cxn>
                    <a:cxn ang="0">
                      <a:pos x="6" y="15"/>
                    </a:cxn>
                    <a:cxn ang="0">
                      <a:pos x="4" y="13"/>
                    </a:cxn>
                    <a:cxn ang="0">
                      <a:pos x="3" y="12"/>
                    </a:cxn>
                    <a:cxn ang="0">
                      <a:pos x="3" y="10"/>
                    </a:cxn>
                    <a:cxn ang="0">
                      <a:pos x="2" y="8"/>
                    </a:cxn>
                    <a:cxn ang="0">
                      <a:pos x="2" y="7"/>
                    </a:cxn>
                    <a:cxn ang="0">
                      <a:pos x="2" y="6"/>
                    </a:cxn>
                    <a:cxn ang="0">
                      <a:pos x="0" y="4"/>
                    </a:cxn>
                    <a:cxn ang="0">
                      <a:pos x="0" y="3"/>
                    </a:cxn>
                    <a:cxn ang="0">
                      <a:pos x="0" y="2"/>
                    </a:cxn>
                    <a:cxn ang="0">
                      <a:pos x="0" y="0"/>
                    </a:cxn>
                  </a:cxnLst>
                  <a:rect l="0" t="0" r="r" b="b"/>
                  <a:pathLst>
                    <a:path w="17" h="27">
                      <a:moveTo>
                        <a:pt x="17" y="27"/>
                      </a:moveTo>
                      <a:lnTo>
                        <a:pt x="17" y="27"/>
                      </a:lnTo>
                      <a:lnTo>
                        <a:pt x="15" y="25"/>
                      </a:lnTo>
                      <a:lnTo>
                        <a:pt x="12" y="23"/>
                      </a:lnTo>
                      <a:lnTo>
                        <a:pt x="11" y="20"/>
                      </a:lnTo>
                      <a:lnTo>
                        <a:pt x="8" y="19"/>
                      </a:lnTo>
                      <a:lnTo>
                        <a:pt x="7" y="16"/>
                      </a:lnTo>
                      <a:lnTo>
                        <a:pt x="6" y="15"/>
                      </a:lnTo>
                      <a:lnTo>
                        <a:pt x="4" y="13"/>
                      </a:lnTo>
                      <a:lnTo>
                        <a:pt x="3" y="12"/>
                      </a:lnTo>
                      <a:lnTo>
                        <a:pt x="3" y="10"/>
                      </a:lnTo>
                      <a:lnTo>
                        <a:pt x="2" y="8"/>
                      </a:lnTo>
                      <a:lnTo>
                        <a:pt x="2" y="7"/>
                      </a:lnTo>
                      <a:lnTo>
                        <a:pt x="2" y="6"/>
                      </a:lnTo>
                      <a:lnTo>
                        <a:pt x="0" y="4"/>
                      </a:lnTo>
                      <a:lnTo>
                        <a:pt x="0" y="3"/>
                      </a:lnTo>
                      <a:lnTo>
                        <a:pt x="0" y="2"/>
                      </a:lnTo>
                      <a:lnTo>
                        <a:pt x="0" y="0"/>
                      </a:lnTo>
                    </a:path>
                  </a:pathLst>
                </a:custGeom>
                <a:noFill/>
                <a:ln w="1588">
                  <a:solidFill>
                    <a:srgbClr val="00CCFF"/>
                  </a:solidFill>
                  <a:prstDash val="solid"/>
                  <a:round/>
                  <a:headEnd/>
                  <a:tailEnd/>
                </a:ln>
              </p:spPr>
              <p:txBody>
                <a:bodyPr/>
                <a:lstStyle/>
                <a:p>
                  <a:endParaRPr lang="pl-PL">
                    <a:latin typeface="+mn-lt"/>
                  </a:endParaRPr>
                </a:p>
              </p:txBody>
            </p:sp>
            <p:sp>
              <p:nvSpPr>
                <p:cNvPr id="136749" name="Freeform 557"/>
                <p:cNvSpPr>
                  <a:spLocks/>
                </p:cNvSpPr>
                <p:nvPr/>
              </p:nvSpPr>
              <p:spPr bwMode="auto">
                <a:xfrm>
                  <a:off x="4839" y="1568"/>
                  <a:ext cx="13" cy="21"/>
                </a:xfrm>
                <a:custGeom>
                  <a:avLst/>
                  <a:gdLst/>
                  <a:ahLst/>
                  <a:cxnLst>
                    <a:cxn ang="0">
                      <a:pos x="13" y="21"/>
                    </a:cxn>
                    <a:cxn ang="0">
                      <a:pos x="13" y="21"/>
                    </a:cxn>
                    <a:cxn ang="0">
                      <a:pos x="10" y="17"/>
                    </a:cxn>
                    <a:cxn ang="0">
                      <a:pos x="6" y="13"/>
                    </a:cxn>
                    <a:cxn ang="0">
                      <a:pos x="5" y="10"/>
                    </a:cxn>
                    <a:cxn ang="0">
                      <a:pos x="2" y="8"/>
                    </a:cxn>
                    <a:cxn ang="0">
                      <a:pos x="1" y="5"/>
                    </a:cxn>
                    <a:cxn ang="0">
                      <a:pos x="1" y="4"/>
                    </a:cxn>
                    <a:cxn ang="0">
                      <a:pos x="1" y="1"/>
                    </a:cxn>
                    <a:cxn ang="0">
                      <a:pos x="0" y="0"/>
                    </a:cxn>
                  </a:cxnLst>
                  <a:rect l="0" t="0" r="r" b="b"/>
                  <a:pathLst>
                    <a:path w="13" h="21">
                      <a:moveTo>
                        <a:pt x="13" y="21"/>
                      </a:moveTo>
                      <a:lnTo>
                        <a:pt x="13" y="21"/>
                      </a:lnTo>
                      <a:lnTo>
                        <a:pt x="10" y="17"/>
                      </a:lnTo>
                      <a:lnTo>
                        <a:pt x="6" y="13"/>
                      </a:lnTo>
                      <a:lnTo>
                        <a:pt x="5" y="10"/>
                      </a:lnTo>
                      <a:lnTo>
                        <a:pt x="2" y="8"/>
                      </a:lnTo>
                      <a:lnTo>
                        <a:pt x="1" y="5"/>
                      </a:lnTo>
                      <a:lnTo>
                        <a:pt x="1" y="4"/>
                      </a:lnTo>
                      <a:lnTo>
                        <a:pt x="1" y="1"/>
                      </a:lnTo>
                      <a:lnTo>
                        <a:pt x="0" y="0"/>
                      </a:lnTo>
                    </a:path>
                  </a:pathLst>
                </a:custGeom>
                <a:noFill/>
                <a:ln w="1588">
                  <a:solidFill>
                    <a:srgbClr val="00CCFF"/>
                  </a:solidFill>
                  <a:prstDash val="solid"/>
                  <a:round/>
                  <a:headEnd/>
                  <a:tailEnd/>
                </a:ln>
              </p:spPr>
              <p:txBody>
                <a:bodyPr/>
                <a:lstStyle/>
                <a:p>
                  <a:endParaRPr lang="pl-PL">
                    <a:latin typeface="+mn-lt"/>
                  </a:endParaRPr>
                </a:p>
              </p:txBody>
            </p:sp>
            <p:sp>
              <p:nvSpPr>
                <p:cNvPr id="136750" name="Freeform 558"/>
                <p:cNvSpPr>
                  <a:spLocks/>
                </p:cNvSpPr>
                <p:nvPr/>
              </p:nvSpPr>
              <p:spPr bwMode="auto">
                <a:xfrm>
                  <a:off x="4837" y="1572"/>
                  <a:ext cx="8" cy="12"/>
                </a:xfrm>
                <a:custGeom>
                  <a:avLst/>
                  <a:gdLst/>
                  <a:ahLst/>
                  <a:cxnLst>
                    <a:cxn ang="0">
                      <a:pos x="8" y="12"/>
                    </a:cxn>
                    <a:cxn ang="0">
                      <a:pos x="8" y="12"/>
                    </a:cxn>
                    <a:cxn ang="0">
                      <a:pos x="7" y="10"/>
                    </a:cxn>
                    <a:cxn ang="0">
                      <a:pos x="6" y="9"/>
                    </a:cxn>
                    <a:cxn ang="0">
                      <a:pos x="4" y="8"/>
                    </a:cxn>
                    <a:cxn ang="0">
                      <a:pos x="4" y="6"/>
                    </a:cxn>
                    <a:cxn ang="0">
                      <a:pos x="3" y="5"/>
                    </a:cxn>
                    <a:cxn ang="0">
                      <a:pos x="2" y="4"/>
                    </a:cxn>
                    <a:cxn ang="0">
                      <a:pos x="0" y="1"/>
                    </a:cxn>
                    <a:cxn ang="0">
                      <a:pos x="0" y="0"/>
                    </a:cxn>
                  </a:cxnLst>
                  <a:rect l="0" t="0" r="r" b="b"/>
                  <a:pathLst>
                    <a:path w="8" h="12">
                      <a:moveTo>
                        <a:pt x="8" y="12"/>
                      </a:moveTo>
                      <a:lnTo>
                        <a:pt x="8" y="12"/>
                      </a:lnTo>
                      <a:lnTo>
                        <a:pt x="7" y="10"/>
                      </a:lnTo>
                      <a:lnTo>
                        <a:pt x="6" y="9"/>
                      </a:lnTo>
                      <a:lnTo>
                        <a:pt x="4" y="8"/>
                      </a:lnTo>
                      <a:lnTo>
                        <a:pt x="4" y="6"/>
                      </a:lnTo>
                      <a:lnTo>
                        <a:pt x="3" y="5"/>
                      </a:lnTo>
                      <a:lnTo>
                        <a:pt x="2" y="4"/>
                      </a:lnTo>
                      <a:lnTo>
                        <a:pt x="0" y="1"/>
                      </a:lnTo>
                      <a:lnTo>
                        <a:pt x="0" y="0"/>
                      </a:lnTo>
                    </a:path>
                  </a:pathLst>
                </a:custGeom>
                <a:noFill/>
                <a:ln w="1588">
                  <a:solidFill>
                    <a:srgbClr val="00CCFF"/>
                  </a:solidFill>
                  <a:prstDash val="solid"/>
                  <a:round/>
                  <a:headEnd/>
                  <a:tailEnd/>
                </a:ln>
              </p:spPr>
              <p:txBody>
                <a:bodyPr/>
                <a:lstStyle/>
                <a:p>
                  <a:endParaRPr lang="pl-PL">
                    <a:latin typeface="+mn-lt"/>
                  </a:endParaRPr>
                </a:p>
              </p:txBody>
            </p:sp>
            <p:sp>
              <p:nvSpPr>
                <p:cNvPr id="136751" name="Freeform 559"/>
                <p:cNvSpPr>
                  <a:spLocks/>
                </p:cNvSpPr>
                <p:nvPr/>
              </p:nvSpPr>
              <p:spPr bwMode="auto">
                <a:xfrm>
                  <a:off x="4872" y="1575"/>
                  <a:ext cx="36" cy="30"/>
                </a:xfrm>
                <a:custGeom>
                  <a:avLst/>
                  <a:gdLst/>
                  <a:ahLst/>
                  <a:cxnLst>
                    <a:cxn ang="0">
                      <a:pos x="3" y="17"/>
                    </a:cxn>
                    <a:cxn ang="0">
                      <a:pos x="0" y="10"/>
                    </a:cxn>
                    <a:cxn ang="0">
                      <a:pos x="0" y="6"/>
                    </a:cxn>
                    <a:cxn ang="0">
                      <a:pos x="1" y="3"/>
                    </a:cxn>
                    <a:cxn ang="0">
                      <a:pos x="5" y="1"/>
                    </a:cxn>
                    <a:cxn ang="0">
                      <a:pos x="9" y="0"/>
                    </a:cxn>
                    <a:cxn ang="0">
                      <a:pos x="11" y="0"/>
                    </a:cxn>
                    <a:cxn ang="0">
                      <a:pos x="14" y="0"/>
                    </a:cxn>
                    <a:cxn ang="0">
                      <a:pos x="18" y="0"/>
                    </a:cxn>
                    <a:cxn ang="0">
                      <a:pos x="23" y="2"/>
                    </a:cxn>
                    <a:cxn ang="0">
                      <a:pos x="28" y="5"/>
                    </a:cxn>
                    <a:cxn ang="0">
                      <a:pos x="32" y="9"/>
                    </a:cxn>
                    <a:cxn ang="0">
                      <a:pos x="35" y="14"/>
                    </a:cxn>
                    <a:cxn ang="0">
                      <a:pos x="36" y="18"/>
                    </a:cxn>
                    <a:cxn ang="0">
                      <a:pos x="36" y="22"/>
                    </a:cxn>
                    <a:cxn ang="0">
                      <a:pos x="35" y="26"/>
                    </a:cxn>
                    <a:cxn ang="0">
                      <a:pos x="32" y="27"/>
                    </a:cxn>
                    <a:cxn ang="0">
                      <a:pos x="30" y="27"/>
                    </a:cxn>
                    <a:cxn ang="0">
                      <a:pos x="28" y="27"/>
                    </a:cxn>
                    <a:cxn ang="0">
                      <a:pos x="28" y="26"/>
                    </a:cxn>
                    <a:cxn ang="0">
                      <a:pos x="28" y="26"/>
                    </a:cxn>
                    <a:cxn ang="0">
                      <a:pos x="26" y="24"/>
                    </a:cxn>
                    <a:cxn ang="0">
                      <a:pos x="23" y="20"/>
                    </a:cxn>
                    <a:cxn ang="0">
                      <a:pos x="18" y="15"/>
                    </a:cxn>
                    <a:cxn ang="0">
                      <a:pos x="13" y="11"/>
                    </a:cxn>
                    <a:cxn ang="0">
                      <a:pos x="14" y="9"/>
                    </a:cxn>
                    <a:cxn ang="0">
                      <a:pos x="17" y="9"/>
                    </a:cxn>
                    <a:cxn ang="0">
                      <a:pos x="18" y="10"/>
                    </a:cxn>
                    <a:cxn ang="0">
                      <a:pos x="20" y="11"/>
                    </a:cxn>
                    <a:cxn ang="0">
                      <a:pos x="24" y="15"/>
                    </a:cxn>
                    <a:cxn ang="0">
                      <a:pos x="28" y="18"/>
                    </a:cxn>
                    <a:cxn ang="0">
                      <a:pos x="30" y="18"/>
                    </a:cxn>
                    <a:cxn ang="0">
                      <a:pos x="30" y="14"/>
                    </a:cxn>
                    <a:cxn ang="0">
                      <a:pos x="24" y="9"/>
                    </a:cxn>
                    <a:cxn ang="0">
                      <a:pos x="18" y="5"/>
                    </a:cxn>
                    <a:cxn ang="0">
                      <a:pos x="10" y="6"/>
                    </a:cxn>
                    <a:cxn ang="0">
                      <a:pos x="6" y="10"/>
                    </a:cxn>
                    <a:cxn ang="0">
                      <a:pos x="9" y="15"/>
                    </a:cxn>
                    <a:cxn ang="0">
                      <a:pos x="13" y="22"/>
                    </a:cxn>
                    <a:cxn ang="0">
                      <a:pos x="19" y="26"/>
                    </a:cxn>
                    <a:cxn ang="0">
                      <a:pos x="22" y="26"/>
                    </a:cxn>
                    <a:cxn ang="0">
                      <a:pos x="24" y="27"/>
                    </a:cxn>
                    <a:cxn ang="0">
                      <a:pos x="24" y="28"/>
                    </a:cxn>
                    <a:cxn ang="0">
                      <a:pos x="24" y="30"/>
                    </a:cxn>
                    <a:cxn ang="0">
                      <a:pos x="23" y="30"/>
                    </a:cxn>
                    <a:cxn ang="0">
                      <a:pos x="18" y="30"/>
                    </a:cxn>
                    <a:cxn ang="0">
                      <a:pos x="13" y="27"/>
                    </a:cxn>
                    <a:cxn ang="0">
                      <a:pos x="7" y="23"/>
                    </a:cxn>
                  </a:cxnLst>
                  <a:rect l="0" t="0" r="r" b="b"/>
                  <a:pathLst>
                    <a:path w="36" h="30">
                      <a:moveTo>
                        <a:pt x="6" y="20"/>
                      </a:moveTo>
                      <a:lnTo>
                        <a:pt x="3" y="17"/>
                      </a:lnTo>
                      <a:lnTo>
                        <a:pt x="1" y="13"/>
                      </a:lnTo>
                      <a:lnTo>
                        <a:pt x="0" y="10"/>
                      </a:lnTo>
                      <a:lnTo>
                        <a:pt x="0" y="7"/>
                      </a:lnTo>
                      <a:lnTo>
                        <a:pt x="0" y="6"/>
                      </a:lnTo>
                      <a:lnTo>
                        <a:pt x="0" y="5"/>
                      </a:lnTo>
                      <a:lnTo>
                        <a:pt x="1" y="3"/>
                      </a:lnTo>
                      <a:lnTo>
                        <a:pt x="2" y="2"/>
                      </a:lnTo>
                      <a:lnTo>
                        <a:pt x="5" y="1"/>
                      </a:lnTo>
                      <a:lnTo>
                        <a:pt x="6" y="1"/>
                      </a:lnTo>
                      <a:lnTo>
                        <a:pt x="9" y="0"/>
                      </a:lnTo>
                      <a:lnTo>
                        <a:pt x="10" y="0"/>
                      </a:lnTo>
                      <a:lnTo>
                        <a:pt x="11" y="0"/>
                      </a:lnTo>
                      <a:lnTo>
                        <a:pt x="13" y="0"/>
                      </a:lnTo>
                      <a:lnTo>
                        <a:pt x="14" y="0"/>
                      </a:lnTo>
                      <a:lnTo>
                        <a:pt x="14" y="0"/>
                      </a:lnTo>
                      <a:lnTo>
                        <a:pt x="18" y="0"/>
                      </a:lnTo>
                      <a:lnTo>
                        <a:pt x="20" y="1"/>
                      </a:lnTo>
                      <a:lnTo>
                        <a:pt x="23" y="2"/>
                      </a:lnTo>
                      <a:lnTo>
                        <a:pt x="26" y="3"/>
                      </a:lnTo>
                      <a:lnTo>
                        <a:pt x="28" y="5"/>
                      </a:lnTo>
                      <a:lnTo>
                        <a:pt x="31" y="7"/>
                      </a:lnTo>
                      <a:lnTo>
                        <a:pt x="32" y="9"/>
                      </a:lnTo>
                      <a:lnTo>
                        <a:pt x="34" y="11"/>
                      </a:lnTo>
                      <a:lnTo>
                        <a:pt x="35" y="14"/>
                      </a:lnTo>
                      <a:lnTo>
                        <a:pt x="36" y="15"/>
                      </a:lnTo>
                      <a:lnTo>
                        <a:pt x="36" y="18"/>
                      </a:lnTo>
                      <a:lnTo>
                        <a:pt x="36" y="20"/>
                      </a:lnTo>
                      <a:lnTo>
                        <a:pt x="36" y="22"/>
                      </a:lnTo>
                      <a:lnTo>
                        <a:pt x="35" y="23"/>
                      </a:lnTo>
                      <a:lnTo>
                        <a:pt x="35" y="26"/>
                      </a:lnTo>
                      <a:lnTo>
                        <a:pt x="34" y="27"/>
                      </a:lnTo>
                      <a:lnTo>
                        <a:pt x="32" y="27"/>
                      </a:lnTo>
                      <a:lnTo>
                        <a:pt x="31" y="28"/>
                      </a:lnTo>
                      <a:lnTo>
                        <a:pt x="30" y="27"/>
                      </a:lnTo>
                      <a:lnTo>
                        <a:pt x="28" y="27"/>
                      </a:lnTo>
                      <a:lnTo>
                        <a:pt x="28" y="27"/>
                      </a:lnTo>
                      <a:lnTo>
                        <a:pt x="28" y="26"/>
                      </a:lnTo>
                      <a:lnTo>
                        <a:pt x="28" y="26"/>
                      </a:lnTo>
                      <a:lnTo>
                        <a:pt x="28" y="26"/>
                      </a:lnTo>
                      <a:lnTo>
                        <a:pt x="28" y="26"/>
                      </a:lnTo>
                      <a:lnTo>
                        <a:pt x="27" y="26"/>
                      </a:lnTo>
                      <a:lnTo>
                        <a:pt x="26" y="24"/>
                      </a:lnTo>
                      <a:lnTo>
                        <a:pt x="24" y="23"/>
                      </a:lnTo>
                      <a:lnTo>
                        <a:pt x="23" y="20"/>
                      </a:lnTo>
                      <a:lnTo>
                        <a:pt x="20" y="18"/>
                      </a:lnTo>
                      <a:lnTo>
                        <a:pt x="18" y="15"/>
                      </a:lnTo>
                      <a:lnTo>
                        <a:pt x="14" y="13"/>
                      </a:lnTo>
                      <a:lnTo>
                        <a:pt x="13" y="11"/>
                      </a:lnTo>
                      <a:lnTo>
                        <a:pt x="14" y="10"/>
                      </a:lnTo>
                      <a:lnTo>
                        <a:pt x="14" y="9"/>
                      </a:lnTo>
                      <a:lnTo>
                        <a:pt x="15" y="9"/>
                      </a:lnTo>
                      <a:lnTo>
                        <a:pt x="17" y="9"/>
                      </a:lnTo>
                      <a:lnTo>
                        <a:pt x="17" y="9"/>
                      </a:lnTo>
                      <a:lnTo>
                        <a:pt x="18" y="10"/>
                      </a:lnTo>
                      <a:lnTo>
                        <a:pt x="19" y="10"/>
                      </a:lnTo>
                      <a:lnTo>
                        <a:pt x="20" y="11"/>
                      </a:lnTo>
                      <a:lnTo>
                        <a:pt x="22" y="13"/>
                      </a:lnTo>
                      <a:lnTo>
                        <a:pt x="24" y="15"/>
                      </a:lnTo>
                      <a:lnTo>
                        <a:pt x="27" y="18"/>
                      </a:lnTo>
                      <a:lnTo>
                        <a:pt x="28" y="18"/>
                      </a:lnTo>
                      <a:lnTo>
                        <a:pt x="28" y="19"/>
                      </a:lnTo>
                      <a:lnTo>
                        <a:pt x="30" y="18"/>
                      </a:lnTo>
                      <a:lnTo>
                        <a:pt x="30" y="17"/>
                      </a:lnTo>
                      <a:lnTo>
                        <a:pt x="30" y="14"/>
                      </a:lnTo>
                      <a:lnTo>
                        <a:pt x="27" y="11"/>
                      </a:lnTo>
                      <a:lnTo>
                        <a:pt x="24" y="9"/>
                      </a:lnTo>
                      <a:lnTo>
                        <a:pt x="22" y="6"/>
                      </a:lnTo>
                      <a:lnTo>
                        <a:pt x="18" y="5"/>
                      </a:lnTo>
                      <a:lnTo>
                        <a:pt x="14" y="5"/>
                      </a:lnTo>
                      <a:lnTo>
                        <a:pt x="10" y="6"/>
                      </a:lnTo>
                      <a:lnTo>
                        <a:pt x="7" y="7"/>
                      </a:lnTo>
                      <a:lnTo>
                        <a:pt x="6" y="10"/>
                      </a:lnTo>
                      <a:lnTo>
                        <a:pt x="7" y="13"/>
                      </a:lnTo>
                      <a:lnTo>
                        <a:pt x="9" y="15"/>
                      </a:lnTo>
                      <a:lnTo>
                        <a:pt x="10" y="19"/>
                      </a:lnTo>
                      <a:lnTo>
                        <a:pt x="13" y="22"/>
                      </a:lnTo>
                      <a:lnTo>
                        <a:pt x="15" y="23"/>
                      </a:lnTo>
                      <a:lnTo>
                        <a:pt x="19" y="26"/>
                      </a:lnTo>
                      <a:lnTo>
                        <a:pt x="20" y="26"/>
                      </a:lnTo>
                      <a:lnTo>
                        <a:pt x="22" y="26"/>
                      </a:lnTo>
                      <a:lnTo>
                        <a:pt x="23" y="26"/>
                      </a:lnTo>
                      <a:lnTo>
                        <a:pt x="24" y="27"/>
                      </a:lnTo>
                      <a:lnTo>
                        <a:pt x="24" y="27"/>
                      </a:lnTo>
                      <a:lnTo>
                        <a:pt x="24" y="28"/>
                      </a:lnTo>
                      <a:lnTo>
                        <a:pt x="24" y="28"/>
                      </a:lnTo>
                      <a:lnTo>
                        <a:pt x="24" y="30"/>
                      </a:lnTo>
                      <a:lnTo>
                        <a:pt x="24" y="30"/>
                      </a:lnTo>
                      <a:lnTo>
                        <a:pt x="23" y="30"/>
                      </a:lnTo>
                      <a:lnTo>
                        <a:pt x="20" y="30"/>
                      </a:lnTo>
                      <a:lnTo>
                        <a:pt x="18" y="30"/>
                      </a:lnTo>
                      <a:lnTo>
                        <a:pt x="15" y="28"/>
                      </a:lnTo>
                      <a:lnTo>
                        <a:pt x="13" y="27"/>
                      </a:lnTo>
                      <a:lnTo>
                        <a:pt x="10" y="24"/>
                      </a:lnTo>
                      <a:lnTo>
                        <a:pt x="7" y="23"/>
                      </a:lnTo>
                      <a:lnTo>
                        <a:pt x="6" y="20"/>
                      </a:lnTo>
                      <a:close/>
                    </a:path>
                  </a:pathLst>
                </a:custGeom>
                <a:solidFill>
                  <a:srgbClr val="FFFFFF"/>
                </a:solidFill>
                <a:ln w="9525">
                  <a:noFill/>
                  <a:round/>
                  <a:headEnd/>
                  <a:tailEnd/>
                </a:ln>
              </p:spPr>
              <p:txBody>
                <a:bodyPr/>
                <a:lstStyle/>
                <a:p>
                  <a:endParaRPr lang="pl-PL">
                    <a:latin typeface="+mn-lt"/>
                  </a:endParaRPr>
                </a:p>
              </p:txBody>
            </p:sp>
            <p:sp>
              <p:nvSpPr>
                <p:cNvPr id="136752" name="Freeform 560"/>
                <p:cNvSpPr>
                  <a:spLocks/>
                </p:cNvSpPr>
                <p:nvPr/>
              </p:nvSpPr>
              <p:spPr bwMode="auto">
                <a:xfrm>
                  <a:off x="4854" y="1565"/>
                  <a:ext cx="14" cy="7"/>
                </a:xfrm>
                <a:custGeom>
                  <a:avLst/>
                  <a:gdLst/>
                  <a:ahLst/>
                  <a:cxnLst>
                    <a:cxn ang="0">
                      <a:pos x="10" y="2"/>
                    </a:cxn>
                    <a:cxn ang="0">
                      <a:pos x="8" y="2"/>
                    </a:cxn>
                    <a:cxn ang="0">
                      <a:pos x="7" y="0"/>
                    </a:cxn>
                    <a:cxn ang="0">
                      <a:pos x="4" y="0"/>
                    </a:cxn>
                    <a:cxn ang="0">
                      <a:pos x="3" y="2"/>
                    </a:cxn>
                    <a:cxn ang="0">
                      <a:pos x="2" y="2"/>
                    </a:cxn>
                    <a:cxn ang="0">
                      <a:pos x="0" y="3"/>
                    </a:cxn>
                    <a:cxn ang="0">
                      <a:pos x="0" y="3"/>
                    </a:cxn>
                    <a:cxn ang="0">
                      <a:pos x="0" y="4"/>
                    </a:cxn>
                    <a:cxn ang="0">
                      <a:pos x="2" y="6"/>
                    </a:cxn>
                    <a:cxn ang="0">
                      <a:pos x="3" y="6"/>
                    </a:cxn>
                    <a:cxn ang="0">
                      <a:pos x="4" y="7"/>
                    </a:cxn>
                    <a:cxn ang="0">
                      <a:pos x="7" y="7"/>
                    </a:cxn>
                    <a:cxn ang="0">
                      <a:pos x="10" y="7"/>
                    </a:cxn>
                    <a:cxn ang="0">
                      <a:pos x="11" y="7"/>
                    </a:cxn>
                    <a:cxn ang="0">
                      <a:pos x="12" y="6"/>
                    </a:cxn>
                    <a:cxn ang="0">
                      <a:pos x="14" y="6"/>
                    </a:cxn>
                    <a:cxn ang="0">
                      <a:pos x="14" y="4"/>
                    </a:cxn>
                    <a:cxn ang="0">
                      <a:pos x="14" y="3"/>
                    </a:cxn>
                    <a:cxn ang="0">
                      <a:pos x="12" y="3"/>
                    </a:cxn>
                    <a:cxn ang="0">
                      <a:pos x="10" y="2"/>
                    </a:cxn>
                  </a:cxnLst>
                  <a:rect l="0" t="0" r="r" b="b"/>
                  <a:pathLst>
                    <a:path w="14" h="7">
                      <a:moveTo>
                        <a:pt x="10" y="2"/>
                      </a:moveTo>
                      <a:lnTo>
                        <a:pt x="8" y="2"/>
                      </a:lnTo>
                      <a:lnTo>
                        <a:pt x="7" y="0"/>
                      </a:lnTo>
                      <a:lnTo>
                        <a:pt x="4" y="0"/>
                      </a:lnTo>
                      <a:lnTo>
                        <a:pt x="3" y="2"/>
                      </a:lnTo>
                      <a:lnTo>
                        <a:pt x="2" y="2"/>
                      </a:lnTo>
                      <a:lnTo>
                        <a:pt x="0" y="3"/>
                      </a:lnTo>
                      <a:lnTo>
                        <a:pt x="0" y="3"/>
                      </a:lnTo>
                      <a:lnTo>
                        <a:pt x="0" y="4"/>
                      </a:lnTo>
                      <a:lnTo>
                        <a:pt x="2" y="6"/>
                      </a:lnTo>
                      <a:lnTo>
                        <a:pt x="3" y="6"/>
                      </a:lnTo>
                      <a:lnTo>
                        <a:pt x="4" y="7"/>
                      </a:lnTo>
                      <a:lnTo>
                        <a:pt x="7" y="7"/>
                      </a:lnTo>
                      <a:lnTo>
                        <a:pt x="10" y="7"/>
                      </a:lnTo>
                      <a:lnTo>
                        <a:pt x="11" y="7"/>
                      </a:lnTo>
                      <a:lnTo>
                        <a:pt x="12" y="6"/>
                      </a:lnTo>
                      <a:lnTo>
                        <a:pt x="14" y="6"/>
                      </a:lnTo>
                      <a:lnTo>
                        <a:pt x="14" y="4"/>
                      </a:lnTo>
                      <a:lnTo>
                        <a:pt x="14" y="3"/>
                      </a:lnTo>
                      <a:lnTo>
                        <a:pt x="12" y="3"/>
                      </a:lnTo>
                      <a:lnTo>
                        <a:pt x="10" y="2"/>
                      </a:lnTo>
                      <a:close/>
                    </a:path>
                  </a:pathLst>
                </a:custGeom>
                <a:solidFill>
                  <a:srgbClr val="FFFFFF"/>
                </a:solidFill>
                <a:ln w="9525">
                  <a:noFill/>
                  <a:round/>
                  <a:headEnd/>
                  <a:tailEnd/>
                </a:ln>
              </p:spPr>
              <p:txBody>
                <a:bodyPr/>
                <a:lstStyle/>
                <a:p>
                  <a:endParaRPr lang="pl-PL">
                    <a:latin typeface="+mn-lt"/>
                  </a:endParaRPr>
                </a:p>
              </p:txBody>
            </p:sp>
            <p:sp>
              <p:nvSpPr>
                <p:cNvPr id="136753" name="Freeform 561"/>
                <p:cNvSpPr>
                  <a:spLocks/>
                </p:cNvSpPr>
                <p:nvPr/>
              </p:nvSpPr>
              <p:spPr bwMode="auto">
                <a:xfrm>
                  <a:off x="4803" y="1586"/>
                  <a:ext cx="32" cy="15"/>
                </a:xfrm>
                <a:custGeom>
                  <a:avLst/>
                  <a:gdLst/>
                  <a:ahLst/>
                  <a:cxnLst>
                    <a:cxn ang="0">
                      <a:pos x="12" y="7"/>
                    </a:cxn>
                    <a:cxn ang="0">
                      <a:pos x="15" y="8"/>
                    </a:cxn>
                    <a:cxn ang="0">
                      <a:pos x="17" y="8"/>
                    </a:cxn>
                    <a:cxn ang="0">
                      <a:pos x="19" y="9"/>
                    </a:cxn>
                    <a:cxn ang="0">
                      <a:pos x="21" y="9"/>
                    </a:cxn>
                    <a:cxn ang="0">
                      <a:pos x="23" y="11"/>
                    </a:cxn>
                    <a:cxn ang="0">
                      <a:pos x="25" y="11"/>
                    </a:cxn>
                    <a:cxn ang="0">
                      <a:pos x="28" y="12"/>
                    </a:cxn>
                    <a:cxn ang="0">
                      <a:pos x="31" y="9"/>
                    </a:cxn>
                    <a:cxn ang="0">
                      <a:pos x="32" y="6"/>
                    </a:cxn>
                    <a:cxn ang="0">
                      <a:pos x="28" y="3"/>
                    </a:cxn>
                    <a:cxn ang="0">
                      <a:pos x="23" y="2"/>
                    </a:cxn>
                    <a:cxn ang="0">
                      <a:pos x="16" y="0"/>
                    </a:cxn>
                    <a:cxn ang="0">
                      <a:pos x="8" y="3"/>
                    </a:cxn>
                    <a:cxn ang="0">
                      <a:pos x="2" y="6"/>
                    </a:cxn>
                    <a:cxn ang="0">
                      <a:pos x="0" y="9"/>
                    </a:cxn>
                    <a:cxn ang="0">
                      <a:pos x="2" y="11"/>
                    </a:cxn>
                    <a:cxn ang="0">
                      <a:pos x="4" y="12"/>
                    </a:cxn>
                    <a:cxn ang="0">
                      <a:pos x="7" y="13"/>
                    </a:cxn>
                    <a:cxn ang="0">
                      <a:pos x="10" y="13"/>
                    </a:cxn>
                    <a:cxn ang="0">
                      <a:pos x="14" y="15"/>
                    </a:cxn>
                    <a:cxn ang="0">
                      <a:pos x="17" y="15"/>
                    </a:cxn>
                    <a:cxn ang="0">
                      <a:pos x="21" y="15"/>
                    </a:cxn>
                    <a:cxn ang="0">
                      <a:pos x="25" y="13"/>
                    </a:cxn>
                    <a:cxn ang="0">
                      <a:pos x="27" y="13"/>
                    </a:cxn>
                    <a:cxn ang="0">
                      <a:pos x="25" y="13"/>
                    </a:cxn>
                    <a:cxn ang="0">
                      <a:pos x="24" y="13"/>
                    </a:cxn>
                    <a:cxn ang="0">
                      <a:pos x="24" y="12"/>
                    </a:cxn>
                    <a:cxn ang="0">
                      <a:pos x="23" y="12"/>
                    </a:cxn>
                    <a:cxn ang="0">
                      <a:pos x="23" y="12"/>
                    </a:cxn>
                    <a:cxn ang="0">
                      <a:pos x="21" y="11"/>
                    </a:cxn>
                    <a:cxn ang="0">
                      <a:pos x="20" y="11"/>
                    </a:cxn>
                    <a:cxn ang="0">
                      <a:pos x="19" y="12"/>
                    </a:cxn>
                    <a:cxn ang="0">
                      <a:pos x="15" y="12"/>
                    </a:cxn>
                    <a:cxn ang="0">
                      <a:pos x="10" y="11"/>
                    </a:cxn>
                    <a:cxn ang="0">
                      <a:pos x="7" y="9"/>
                    </a:cxn>
                    <a:cxn ang="0">
                      <a:pos x="7" y="8"/>
                    </a:cxn>
                    <a:cxn ang="0">
                      <a:pos x="8" y="7"/>
                    </a:cxn>
                    <a:cxn ang="0">
                      <a:pos x="8" y="7"/>
                    </a:cxn>
                    <a:cxn ang="0">
                      <a:pos x="11" y="6"/>
                    </a:cxn>
                    <a:cxn ang="0">
                      <a:pos x="12" y="4"/>
                    </a:cxn>
                    <a:cxn ang="0">
                      <a:pos x="17" y="3"/>
                    </a:cxn>
                    <a:cxn ang="0">
                      <a:pos x="21" y="4"/>
                    </a:cxn>
                    <a:cxn ang="0">
                      <a:pos x="24" y="6"/>
                    </a:cxn>
                    <a:cxn ang="0">
                      <a:pos x="25" y="7"/>
                    </a:cxn>
                    <a:cxn ang="0">
                      <a:pos x="24" y="8"/>
                    </a:cxn>
                    <a:cxn ang="0">
                      <a:pos x="24" y="8"/>
                    </a:cxn>
                    <a:cxn ang="0">
                      <a:pos x="23" y="7"/>
                    </a:cxn>
                    <a:cxn ang="0">
                      <a:pos x="21" y="7"/>
                    </a:cxn>
                    <a:cxn ang="0">
                      <a:pos x="19" y="7"/>
                    </a:cxn>
                    <a:cxn ang="0">
                      <a:pos x="19" y="6"/>
                    </a:cxn>
                    <a:cxn ang="0">
                      <a:pos x="16" y="6"/>
                    </a:cxn>
                    <a:cxn ang="0">
                      <a:pos x="16" y="6"/>
                    </a:cxn>
                    <a:cxn ang="0">
                      <a:pos x="14" y="6"/>
                    </a:cxn>
                    <a:cxn ang="0">
                      <a:pos x="14" y="6"/>
                    </a:cxn>
                    <a:cxn ang="0">
                      <a:pos x="12" y="7"/>
                    </a:cxn>
                  </a:cxnLst>
                  <a:rect l="0" t="0" r="r" b="b"/>
                  <a:pathLst>
                    <a:path w="32" h="15">
                      <a:moveTo>
                        <a:pt x="12" y="7"/>
                      </a:moveTo>
                      <a:lnTo>
                        <a:pt x="12" y="7"/>
                      </a:lnTo>
                      <a:lnTo>
                        <a:pt x="14" y="8"/>
                      </a:lnTo>
                      <a:lnTo>
                        <a:pt x="15" y="8"/>
                      </a:lnTo>
                      <a:lnTo>
                        <a:pt x="16" y="8"/>
                      </a:lnTo>
                      <a:lnTo>
                        <a:pt x="17" y="8"/>
                      </a:lnTo>
                      <a:lnTo>
                        <a:pt x="17" y="8"/>
                      </a:lnTo>
                      <a:lnTo>
                        <a:pt x="19" y="9"/>
                      </a:lnTo>
                      <a:lnTo>
                        <a:pt x="20" y="9"/>
                      </a:lnTo>
                      <a:lnTo>
                        <a:pt x="21" y="9"/>
                      </a:lnTo>
                      <a:lnTo>
                        <a:pt x="23" y="9"/>
                      </a:lnTo>
                      <a:lnTo>
                        <a:pt x="23" y="11"/>
                      </a:lnTo>
                      <a:lnTo>
                        <a:pt x="24" y="11"/>
                      </a:lnTo>
                      <a:lnTo>
                        <a:pt x="25" y="11"/>
                      </a:lnTo>
                      <a:lnTo>
                        <a:pt x="27" y="11"/>
                      </a:lnTo>
                      <a:lnTo>
                        <a:pt x="28" y="12"/>
                      </a:lnTo>
                      <a:lnTo>
                        <a:pt x="28" y="12"/>
                      </a:lnTo>
                      <a:lnTo>
                        <a:pt x="31" y="9"/>
                      </a:lnTo>
                      <a:lnTo>
                        <a:pt x="32" y="8"/>
                      </a:lnTo>
                      <a:lnTo>
                        <a:pt x="32" y="6"/>
                      </a:lnTo>
                      <a:lnTo>
                        <a:pt x="31" y="4"/>
                      </a:lnTo>
                      <a:lnTo>
                        <a:pt x="28" y="3"/>
                      </a:lnTo>
                      <a:lnTo>
                        <a:pt x="27" y="2"/>
                      </a:lnTo>
                      <a:lnTo>
                        <a:pt x="23" y="2"/>
                      </a:lnTo>
                      <a:lnTo>
                        <a:pt x="20" y="0"/>
                      </a:lnTo>
                      <a:lnTo>
                        <a:pt x="16" y="0"/>
                      </a:lnTo>
                      <a:lnTo>
                        <a:pt x="12" y="2"/>
                      </a:lnTo>
                      <a:lnTo>
                        <a:pt x="8" y="3"/>
                      </a:lnTo>
                      <a:lnTo>
                        <a:pt x="4" y="4"/>
                      </a:lnTo>
                      <a:lnTo>
                        <a:pt x="2" y="6"/>
                      </a:lnTo>
                      <a:lnTo>
                        <a:pt x="0" y="7"/>
                      </a:lnTo>
                      <a:lnTo>
                        <a:pt x="0" y="9"/>
                      </a:lnTo>
                      <a:lnTo>
                        <a:pt x="2" y="11"/>
                      </a:lnTo>
                      <a:lnTo>
                        <a:pt x="2" y="11"/>
                      </a:lnTo>
                      <a:lnTo>
                        <a:pt x="3" y="12"/>
                      </a:lnTo>
                      <a:lnTo>
                        <a:pt x="4" y="12"/>
                      </a:lnTo>
                      <a:lnTo>
                        <a:pt x="6" y="12"/>
                      </a:lnTo>
                      <a:lnTo>
                        <a:pt x="7" y="13"/>
                      </a:lnTo>
                      <a:lnTo>
                        <a:pt x="8" y="13"/>
                      </a:lnTo>
                      <a:lnTo>
                        <a:pt x="10" y="13"/>
                      </a:lnTo>
                      <a:lnTo>
                        <a:pt x="12" y="15"/>
                      </a:lnTo>
                      <a:lnTo>
                        <a:pt x="14" y="15"/>
                      </a:lnTo>
                      <a:lnTo>
                        <a:pt x="15" y="15"/>
                      </a:lnTo>
                      <a:lnTo>
                        <a:pt x="17" y="15"/>
                      </a:lnTo>
                      <a:lnTo>
                        <a:pt x="19" y="15"/>
                      </a:lnTo>
                      <a:lnTo>
                        <a:pt x="21" y="15"/>
                      </a:lnTo>
                      <a:lnTo>
                        <a:pt x="23" y="15"/>
                      </a:lnTo>
                      <a:lnTo>
                        <a:pt x="25" y="13"/>
                      </a:lnTo>
                      <a:lnTo>
                        <a:pt x="27" y="13"/>
                      </a:lnTo>
                      <a:lnTo>
                        <a:pt x="27" y="13"/>
                      </a:lnTo>
                      <a:lnTo>
                        <a:pt x="25" y="13"/>
                      </a:lnTo>
                      <a:lnTo>
                        <a:pt x="25" y="13"/>
                      </a:lnTo>
                      <a:lnTo>
                        <a:pt x="25" y="13"/>
                      </a:lnTo>
                      <a:lnTo>
                        <a:pt x="24" y="13"/>
                      </a:lnTo>
                      <a:lnTo>
                        <a:pt x="24" y="12"/>
                      </a:lnTo>
                      <a:lnTo>
                        <a:pt x="24" y="12"/>
                      </a:lnTo>
                      <a:lnTo>
                        <a:pt x="23" y="12"/>
                      </a:lnTo>
                      <a:lnTo>
                        <a:pt x="23" y="12"/>
                      </a:lnTo>
                      <a:lnTo>
                        <a:pt x="23" y="12"/>
                      </a:lnTo>
                      <a:lnTo>
                        <a:pt x="23" y="12"/>
                      </a:lnTo>
                      <a:lnTo>
                        <a:pt x="21" y="11"/>
                      </a:lnTo>
                      <a:lnTo>
                        <a:pt x="21" y="11"/>
                      </a:lnTo>
                      <a:lnTo>
                        <a:pt x="21" y="11"/>
                      </a:lnTo>
                      <a:lnTo>
                        <a:pt x="20" y="11"/>
                      </a:lnTo>
                      <a:lnTo>
                        <a:pt x="20" y="11"/>
                      </a:lnTo>
                      <a:lnTo>
                        <a:pt x="19" y="12"/>
                      </a:lnTo>
                      <a:lnTo>
                        <a:pt x="17" y="12"/>
                      </a:lnTo>
                      <a:lnTo>
                        <a:pt x="15" y="12"/>
                      </a:lnTo>
                      <a:lnTo>
                        <a:pt x="12" y="12"/>
                      </a:lnTo>
                      <a:lnTo>
                        <a:pt x="10" y="11"/>
                      </a:lnTo>
                      <a:lnTo>
                        <a:pt x="8" y="11"/>
                      </a:lnTo>
                      <a:lnTo>
                        <a:pt x="7" y="9"/>
                      </a:lnTo>
                      <a:lnTo>
                        <a:pt x="7" y="8"/>
                      </a:lnTo>
                      <a:lnTo>
                        <a:pt x="7" y="8"/>
                      </a:lnTo>
                      <a:lnTo>
                        <a:pt x="8" y="7"/>
                      </a:lnTo>
                      <a:lnTo>
                        <a:pt x="8" y="7"/>
                      </a:lnTo>
                      <a:lnTo>
                        <a:pt x="8" y="7"/>
                      </a:lnTo>
                      <a:lnTo>
                        <a:pt x="8" y="7"/>
                      </a:lnTo>
                      <a:lnTo>
                        <a:pt x="10" y="6"/>
                      </a:lnTo>
                      <a:lnTo>
                        <a:pt x="11" y="6"/>
                      </a:lnTo>
                      <a:lnTo>
                        <a:pt x="11" y="6"/>
                      </a:lnTo>
                      <a:lnTo>
                        <a:pt x="12" y="4"/>
                      </a:lnTo>
                      <a:lnTo>
                        <a:pt x="15" y="3"/>
                      </a:lnTo>
                      <a:lnTo>
                        <a:pt x="17" y="3"/>
                      </a:lnTo>
                      <a:lnTo>
                        <a:pt x="20" y="3"/>
                      </a:lnTo>
                      <a:lnTo>
                        <a:pt x="21" y="4"/>
                      </a:lnTo>
                      <a:lnTo>
                        <a:pt x="24" y="4"/>
                      </a:lnTo>
                      <a:lnTo>
                        <a:pt x="24" y="6"/>
                      </a:lnTo>
                      <a:lnTo>
                        <a:pt x="25" y="6"/>
                      </a:lnTo>
                      <a:lnTo>
                        <a:pt x="25" y="7"/>
                      </a:lnTo>
                      <a:lnTo>
                        <a:pt x="24" y="7"/>
                      </a:lnTo>
                      <a:lnTo>
                        <a:pt x="24" y="8"/>
                      </a:lnTo>
                      <a:lnTo>
                        <a:pt x="24" y="8"/>
                      </a:lnTo>
                      <a:lnTo>
                        <a:pt x="24" y="8"/>
                      </a:lnTo>
                      <a:lnTo>
                        <a:pt x="23" y="7"/>
                      </a:lnTo>
                      <a:lnTo>
                        <a:pt x="23" y="7"/>
                      </a:lnTo>
                      <a:lnTo>
                        <a:pt x="21" y="7"/>
                      </a:lnTo>
                      <a:lnTo>
                        <a:pt x="21" y="7"/>
                      </a:lnTo>
                      <a:lnTo>
                        <a:pt x="20" y="7"/>
                      </a:lnTo>
                      <a:lnTo>
                        <a:pt x="19" y="7"/>
                      </a:lnTo>
                      <a:lnTo>
                        <a:pt x="19" y="6"/>
                      </a:lnTo>
                      <a:lnTo>
                        <a:pt x="19" y="6"/>
                      </a:lnTo>
                      <a:lnTo>
                        <a:pt x="17" y="6"/>
                      </a:lnTo>
                      <a:lnTo>
                        <a:pt x="16" y="6"/>
                      </a:lnTo>
                      <a:lnTo>
                        <a:pt x="16" y="6"/>
                      </a:lnTo>
                      <a:lnTo>
                        <a:pt x="16" y="6"/>
                      </a:lnTo>
                      <a:lnTo>
                        <a:pt x="15" y="6"/>
                      </a:lnTo>
                      <a:lnTo>
                        <a:pt x="14" y="6"/>
                      </a:lnTo>
                      <a:lnTo>
                        <a:pt x="14" y="6"/>
                      </a:lnTo>
                      <a:lnTo>
                        <a:pt x="14" y="6"/>
                      </a:lnTo>
                      <a:lnTo>
                        <a:pt x="12" y="6"/>
                      </a:lnTo>
                      <a:lnTo>
                        <a:pt x="12" y="7"/>
                      </a:lnTo>
                      <a:lnTo>
                        <a:pt x="12" y="7"/>
                      </a:lnTo>
                      <a:close/>
                    </a:path>
                  </a:pathLst>
                </a:custGeom>
                <a:solidFill>
                  <a:srgbClr val="0066FF"/>
                </a:solidFill>
                <a:ln w="9525">
                  <a:noFill/>
                  <a:round/>
                  <a:headEnd/>
                  <a:tailEnd/>
                </a:ln>
              </p:spPr>
              <p:txBody>
                <a:bodyPr/>
                <a:lstStyle/>
                <a:p>
                  <a:endParaRPr lang="pl-PL">
                    <a:latin typeface="+mn-lt"/>
                  </a:endParaRPr>
                </a:p>
              </p:txBody>
            </p:sp>
            <p:sp>
              <p:nvSpPr>
                <p:cNvPr id="136754" name="Freeform 562"/>
                <p:cNvSpPr>
                  <a:spLocks/>
                </p:cNvSpPr>
                <p:nvPr/>
              </p:nvSpPr>
              <p:spPr bwMode="auto">
                <a:xfrm>
                  <a:off x="4828" y="1594"/>
                  <a:ext cx="30" cy="20"/>
                </a:xfrm>
                <a:custGeom>
                  <a:avLst/>
                  <a:gdLst/>
                  <a:ahLst/>
                  <a:cxnLst>
                    <a:cxn ang="0">
                      <a:pos x="24" y="9"/>
                    </a:cxn>
                    <a:cxn ang="0">
                      <a:pos x="24" y="7"/>
                    </a:cxn>
                    <a:cxn ang="0">
                      <a:pos x="21" y="4"/>
                    </a:cxn>
                    <a:cxn ang="0">
                      <a:pos x="17" y="4"/>
                    </a:cxn>
                    <a:cxn ang="0">
                      <a:pos x="16" y="4"/>
                    </a:cxn>
                    <a:cxn ang="0">
                      <a:pos x="15" y="4"/>
                    </a:cxn>
                    <a:cxn ang="0">
                      <a:pos x="16" y="7"/>
                    </a:cxn>
                    <a:cxn ang="0">
                      <a:pos x="19" y="8"/>
                    </a:cxn>
                    <a:cxn ang="0">
                      <a:pos x="20" y="9"/>
                    </a:cxn>
                    <a:cxn ang="0">
                      <a:pos x="21" y="11"/>
                    </a:cxn>
                    <a:cxn ang="0">
                      <a:pos x="24" y="13"/>
                    </a:cxn>
                    <a:cxn ang="0">
                      <a:pos x="25" y="17"/>
                    </a:cxn>
                    <a:cxn ang="0">
                      <a:pos x="24" y="20"/>
                    </a:cxn>
                    <a:cxn ang="0">
                      <a:pos x="21" y="20"/>
                    </a:cxn>
                    <a:cxn ang="0">
                      <a:pos x="17" y="20"/>
                    </a:cxn>
                    <a:cxn ang="0">
                      <a:pos x="11" y="17"/>
                    </a:cxn>
                    <a:cxn ang="0">
                      <a:pos x="4" y="13"/>
                    </a:cxn>
                    <a:cxn ang="0">
                      <a:pos x="0" y="8"/>
                    </a:cxn>
                    <a:cxn ang="0">
                      <a:pos x="2" y="5"/>
                    </a:cxn>
                    <a:cxn ang="0">
                      <a:pos x="2" y="5"/>
                    </a:cxn>
                    <a:cxn ang="0">
                      <a:pos x="3" y="7"/>
                    </a:cxn>
                    <a:cxn ang="0">
                      <a:pos x="3" y="7"/>
                    </a:cxn>
                    <a:cxn ang="0">
                      <a:pos x="4" y="7"/>
                    </a:cxn>
                    <a:cxn ang="0">
                      <a:pos x="6" y="7"/>
                    </a:cxn>
                    <a:cxn ang="0">
                      <a:pos x="6" y="8"/>
                    </a:cxn>
                    <a:cxn ang="0">
                      <a:pos x="7" y="8"/>
                    </a:cxn>
                    <a:cxn ang="0">
                      <a:pos x="8" y="8"/>
                    </a:cxn>
                    <a:cxn ang="0">
                      <a:pos x="8" y="8"/>
                    </a:cxn>
                    <a:cxn ang="0">
                      <a:pos x="8" y="11"/>
                    </a:cxn>
                    <a:cxn ang="0">
                      <a:pos x="9" y="13"/>
                    </a:cxn>
                    <a:cxn ang="0">
                      <a:pos x="12" y="15"/>
                    </a:cxn>
                    <a:cxn ang="0">
                      <a:pos x="15" y="16"/>
                    </a:cxn>
                    <a:cxn ang="0">
                      <a:pos x="17" y="16"/>
                    </a:cxn>
                    <a:cxn ang="0">
                      <a:pos x="19" y="15"/>
                    </a:cxn>
                    <a:cxn ang="0">
                      <a:pos x="17" y="12"/>
                    </a:cxn>
                    <a:cxn ang="0">
                      <a:pos x="15" y="11"/>
                    </a:cxn>
                    <a:cxn ang="0">
                      <a:pos x="13" y="9"/>
                    </a:cxn>
                    <a:cxn ang="0">
                      <a:pos x="12" y="8"/>
                    </a:cxn>
                    <a:cxn ang="0">
                      <a:pos x="9" y="7"/>
                    </a:cxn>
                    <a:cxn ang="0">
                      <a:pos x="8" y="4"/>
                    </a:cxn>
                    <a:cxn ang="0">
                      <a:pos x="8" y="1"/>
                    </a:cxn>
                    <a:cxn ang="0">
                      <a:pos x="11" y="1"/>
                    </a:cxn>
                    <a:cxn ang="0">
                      <a:pos x="16" y="0"/>
                    </a:cxn>
                    <a:cxn ang="0">
                      <a:pos x="23" y="1"/>
                    </a:cxn>
                    <a:cxn ang="0">
                      <a:pos x="28" y="5"/>
                    </a:cxn>
                    <a:cxn ang="0">
                      <a:pos x="30" y="11"/>
                    </a:cxn>
                    <a:cxn ang="0">
                      <a:pos x="29" y="13"/>
                    </a:cxn>
                    <a:cxn ang="0">
                      <a:pos x="29" y="13"/>
                    </a:cxn>
                    <a:cxn ang="0">
                      <a:pos x="29" y="13"/>
                    </a:cxn>
                    <a:cxn ang="0">
                      <a:pos x="28" y="13"/>
                    </a:cxn>
                    <a:cxn ang="0">
                      <a:pos x="28" y="13"/>
                    </a:cxn>
                    <a:cxn ang="0">
                      <a:pos x="26" y="12"/>
                    </a:cxn>
                    <a:cxn ang="0">
                      <a:pos x="26" y="12"/>
                    </a:cxn>
                    <a:cxn ang="0">
                      <a:pos x="25" y="12"/>
                    </a:cxn>
                    <a:cxn ang="0">
                      <a:pos x="25" y="11"/>
                    </a:cxn>
                    <a:cxn ang="0">
                      <a:pos x="24" y="11"/>
                    </a:cxn>
                  </a:cxnLst>
                  <a:rect l="0" t="0" r="r" b="b"/>
                  <a:pathLst>
                    <a:path w="30" h="20">
                      <a:moveTo>
                        <a:pt x="24" y="11"/>
                      </a:moveTo>
                      <a:lnTo>
                        <a:pt x="24" y="9"/>
                      </a:lnTo>
                      <a:lnTo>
                        <a:pt x="24" y="8"/>
                      </a:lnTo>
                      <a:lnTo>
                        <a:pt x="24" y="7"/>
                      </a:lnTo>
                      <a:lnTo>
                        <a:pt x="23" y="5"/>
                      </a:lnTo>
                      <a:lnTo>
                        <a:pt x="21" y="4"/>
                      </a:lnTo>
                      <a:lnTo>
                        <a:pt x="19" y="4"/>
                      </a:lnTo>
                      <a:lnTo>
                        <a:pt x="17" y="4"/>
                      </a:lnTo>
                      <a:lnTo>
                        <a:pt x="16" y="3"/>
                      </a:lnTo>
                      <a:lnTo>
                        <a:pt x="16" y="4"/>
                      </a:lnTo>
                      <a:lnTo>
                        <a:pt x="15" y="4"/>
                      </a:lnTo>
                      <a:lnTo>
                        <a:pt x="15" y="4"/>
                      </a:lnTo>
                      <a:lnTo>
                        <a:pt x="16" y="5"/>
                      </a:lnTo>
                      <a:lnTo>
                        <a:pt x="16" y="7"/>
                      </a:lnTo>
                      <a:lnTo>
                        <a:pt x="17" y="7"/>
                      </a:lnTo>
                      <a:lnTo>
                        <a:pt x="19" y="8"/>
                      </a:lnTo>
                      <a:lnTo>
                        <a:pt x="19" y="8"/>
                      </a:lnTo>
                      <a:lnTo>
                        <a:pt x="20" y="9"/>
                      </a:lnTo>
                      <a:lnTo>
                        <a:pt x="20" y="9"/>
                      </a:lnTo>
                      <a:lnTo>
                        <a:pt x="21" y="11"/>
                      </a:lnTo>
                      <a:lnTo>
                        <a:pt x="21" y="11"/>
                      </a:lnTo>
                      <a:lnTo>
                        <a:pt x="24" y="13"/>
                      </a:lnTo>
                      <a:lnTo>
                        <a:pt x="25" y="16"/>
                      </a:lnTo>
                      <a:lnTo>
                        <a:pt x="25" y="17"/>
                      </a:lnTo>
                      <a:lnTo>
                        <a:pt x="25" y="19"/>
                      </a:lnTo>
                      <a:lnTo>
                        <a:pt x="24" y="20"/>
                      </a:lnTo>
                      <a:lnTo>
                        <a:pt x="23" y="20"/>
                      </a:lnTo>
                      <a:lnTo>
                        <a:pt x="21" y="20"/>
                      </a:lnTo>
                      <a:lnTo>
                        <a:pt x="20" y="20"/>
                      </a:lnTo>
                      <a:lnTo>
                        <a:pt x="17" y="20"/>
                      </a:lnTo>
                      <a:lnTo>
                        <a:pt x="15" y="19"/>
                      </a:lnTo>
                      <a:lnTo>
                        <a:pt x="11" y="17"/>
                      </a:lnTo>
                      <a:lnTo>
                        <a:pt x="7" y="16"/>
                      </a:lnTo>
                      <a:lnTo>
                        <a:pt x="4" y="13"/>
                      </a:lnTo>
                      <a:lnTo>
                        <a:pt x="2" y="11"/>
                      </a:lnTo>
                      <a:lnTo>
                        <a:pt x="0" y="8"/>
                      </a:lnTo>
                      <a:lnTo>
                        <a:pt x="2" y="5"/>
                      </a:lnTo>
                      <a:lnTo>
                        <a:pt x="2" y="5"/>
                      </a:lnTo>
                      <a:lnTo>
                        <a:pt x="2" y="5"/>
                      </a:lnTo>
                      <a:lnTo>
                        <a:pt x="2" y="5"/>
                      </a:lnTo>
                      <a:lnTo>
                        <a:pt x="3" y="5"/>
                      </a:lnTo>
                      <a:lnTo>
                        <a:pt x="3" y="7"/>
                      </a:lnTo>
                      <a:lnTo>
                        <a:pt x="3" y="7"/>
                      </a:lnTo>
                      <a:lnTo>
                        <a:pt x="3" y="7"/>
                      </a:lnTo>
                      <a:lnTo>
                        <a:pt x="3" y="7"/>
                      </a:lnTo>
                      <a:lnTo>
                        <a:pt x="4" y="7"/>
                      </a:lnTo>
                      <a:lnTo>
                        <a:pt x="4" y="7"/>
                      </a:lnTo>
                      <a:lnTo>
                        <a:pt x="6" y="7"/>
                      </a:lnTo>
                      <a:lnTo>
                        <a:pt x="6" y="8"/>
                      </a:lnTo>
                      <a:lnTo>
                        <a:pt x="6" y="8"/>
                      </a:lnTo>
                      <a:lnTo>
                        <a:pt x="6" y="8"/>
                      </a:lnTo>
                      <a:lnTo>
                        <a:pt x="7" y="8"/>
                      </a:lnTo>
                      <a:lnTo>
                        <a:pt x="7" y="8"/>
                      </a:lnTo>
                      <a:lnTo>
                        <a:pt x="8" y="8"/>
                      </a:lnTo>
                      <a:lnTo>
                        <a:pt x="8" y="8"/>
                      </a:lnTo>
                      <a:lnTo>
                        <a:pt x="8" y="8"/>
                      </a:lnTo>
                      <a:lnTo>
                        <a:pt x="8" y="8"/>
                      </a:lnTo>
                      <a:lnTo>
                        <a:pt x="8" y="11"/>
                      </a:lnTo>
                      <a:lnTo>
                        <a:pt x="8" y="12"/>
                      </a:lnTo>
                      <a:lnTo>
                        <a:pt x="9" y="13"/>
                      </a:lnTo>
                      <a:lnTo>
                        <a:pt x="11" y="13"/>
                      </a:lnTo>
                      <a:lnTo>
                        <a:pt x="12" y="15"/>
                      </a:lnTo>
                      <a:lnTo>
                        <a:pt x="13" y="15"/>
                      </a:lnTo>
                      <a:lnTo>
                        <a:pt x="15" y="16"/>
                      </a:lnTo>
                      <a:lnTo>
                        <a:pt x="16" y="16"/>
                      </a:lnTo>
                      <a:lnTo>
                        <a:pt x="17" y="16"/>
                      </a:lnTo>
                      <a:lnTo>
                        <a:pt x="19" y="15"/>
                      </a:lnTo>
                      <a:lnTo>
                        <a:pt x="19" y="15"/>
                      </a:lnTo>
                      <a:lnTo>
                        <a:pt x="17" y="13"/>
                      </a:lnTo>
                      <a:lnTo>
                        <a:pt x="17" y="12"/>
                      </a:lnTo>
                      <a:lnTo>
                        <a:pt x="16" y="11"/>
                      </a:lnTo>
                      <a:lnTo>
                        <a:pt x="15" y="11"/>
                      </a:lnTo>
                      <a:lnTo>
                        <a:pt x="15" y="9"/>
                      </a:lnTo>
                      <a:lnTo>
                        <a:pt x="13" y="9"/>
                      </a:lnTo>
                      <a:lnTo>
                        <a:pt x="13" y="9"/>
                      </a:lnTo>
                      <a:lnTo>
                        <a:pt x="12" y="8"/>
                      </a:lnTo>
                      <a:lnTo>
                        <a:pt x="11" y="8"/>
                      </a:lnTo>
                      <a:lnTo>
                        <a:pt x="9" y="7"/>
                      </a:lnTo>
                      <a:lnTo>
                        <a:pt x="8" y="5"/>
                      </a:lnTo>
                      <a:lnTo>
                        <a:pt x="8" y="4"/>
                      </a:lnTo>
                      <a:lnTo>
                        <a:pt x="8" y="3"/>
                      </a:lnTo>
                      <a:lnTo>
                        <a:pt x="8" y="1"/>
                      </a:lnTo>
                      <a:lnTo>
                        <a:pt x="9" y="1"/>
                      </a:lnTo>
                      <a:lnTo>
                        <a:pt x="11" y="1"/>
                      </a:lnTo>
                      <a:lnTo>
                        <a:pt x="12" y="0"/>
                      </a:lnTo>
                      <a:lnTo>
                        <a:pt x="16" y="0"/>
                      </a:lnTo>
                      <a:lnTo>
                        <a:pt x="19" y="1"/>
                      </a:lnTo>
                      <a:lnTo>
                        <a:pt x="23" y="1"/>
                      </a:lnTo>
                      <a:lnTo>
                        <a:pt x="25" y="4"/>
                      </a:lnTo>
                      <a:lnTo>
                        <a:pt x="28" y="5"/>
                      </a:lnTo>
                      <a:lnTo>
                        <a:pt x="30" y="8"/>
                      </a:lnTo>
                      <a:lnTo>
                        <a:pt x="30" y="11"/>
                      </a:lnTo>
                      <a:lnTo>
                        <a:pt x="30" y="13"/>
                      </a:lnTo>
                      <a:lnTo>
                        <a:pt x="29" y="13"/>
                      </a:lnTo>
                      <a:lnTo>
                        <a:pt x="29" y="13"/>
                      </a:lnTo>
                      <a:lnTo>
                        <a:pt x="29" y="13"/>
                      </a:lnTo>
                      <a:lnTo>
                        <a:pt x="29" y="13"/>
                      </a:lnTo>
                      <a:lnTo>
                        <a:pt x="29" y="13"/>
                      </a:lnTo>
                      <a:lnTo>
                        <a:pt x="29" y="13"/>
                      </a:lnTo>
                      <a:lnTo>
                        <a:pt x="28" y="13"/>
                      </a:lnTo>
                      <a:lnTo>
                        <a:pt x="28" y="13"/>
                      </a:lnTo>
                      <a:lnTo>
                        <a:pt x="28" y="13"/>
                      </a:lnTo>
                      <a:lnTo>
                        <a:pt x="26" y="12"/>
                      </a:lnTo>
                      <a:lnTo>
                        <a:pt x="26" y="12"/>
                      </a:lnTo>
                      <a:lnTo>
                        <a:pt x="26" y="12"/>
                      </a:lnTo>
                      <a:lnTo>
                        <a:pt x="26" y="12"/>
                      </a:lnTo>
                      <a:lnTo>
                        <a:pt x="26" y="12"/>
                      </a:lnTo>
                      <a:lnTo>
                        <a:pt x="25" y="12"/>
                      </a:lnTo>
                      <a:lnTo>
                        <a:pt x="25" y="11"/>
                      </a:lnTo>
                      <a:lnTo>
                        <a:pt x="25" y="11"/>
                      </a:lnTo>
                      <a:lnTo>
                        <a:pt x="24" y="11"/>
                      </a:lnTo>
                      <a:lnTo>
                        <a:pt x="24" y="11"/>
                      </a:lnTo>
                      <a:lnTo>
                        <a:pt x="24" y="11"/>
                      </a:lnTo>
                      <a:close/>
                    </a:path>
                  </a:pathLst>
                </a:custGeom>
                <a:solidFill>
                  <a:srgbClr val="0066FF"/>
                </a:solidFill>
                <a:ln w="9525">
                  <a:noFill/>
                  <a:round/>
                  <a:headEnd/>
                  <a:tailEnd/>
                </a:ln>
              </p:spPr>
              <p:txBody>
                <a:bodyPr/>
                <a:lstStyle/>
                <a:p>
                  <a:endParaRPr lang="pl-PL">
                    <a:latin typeface="+mn-lt"/>
                  </a:endParaRPr>
                </a:p>
              </p:txBody>
            </p:sp>
            <p:sp>
              <p:nvSpPr>
                <p:cNvPr id="136755" name="Freeform 563"/>
                <p:cNvSpPr>
                  <a:spLocks/>
                </p:cNvSpPr>
                <p:nvPr/>
              </p:nvSpPr>
              <p:spPr bwMode="auto">
                <a:xfrm>
                  <a:off x="4852" y="1609"/>
                  <a:ext cx="29" cy="27"/>
                </a:xfrm>
                <a:custGeom>
                  <a:avLst/>
                  <a:gdLst/>
                  <a:ahLst/>
                  <a:cxnLst>
                    <a:cxn ang="0">
                      <a:pos x="10" y="21"/>
                    </a:cxn>
                    <a:cxn ang="0">
                      <a:pos x="4" y="15"/>
                    </a:cxn>
                    <a:cxn ang="0">
                      <a:pos x="0" y="10"/>
                    </a:cxn>
                    <a:cxn ang="0">
                      <a:pos x="0" y="6"/>
                    </a:cxn>
                    <a:cxn ang="0">
                      <a:pos x="4" y="4"/>
                    </a:cxn>
                    <a:cxn ang="0">
                      <a:pos x="8" y="5"/>
                    </a:cxn>
                    <a:cxn ang="0">
                      <a:pos x="12" y="6"/>
                    </a:cxn>
                    <a:cxn ang="0">
                      <a:pos x="17" y="10"/>
                    </a:cxn>
                    <a:cxn ang="0">
                      <a:pos x="20" y="13"/>
                    </a:cxn>
                    <a:cxn ang="0">
                      <a:pos x="22" y="14"/>
                    </a:cxn>
                    <a:cxn ang="0">
                      <a:pos x="23" y="14"/>
                    </a:cxn>
                    <a:cxn ang="0">
                      <a:pos x="23" y="13"/>
                    </a:cxn>
                    <a:cxn ang="0">
                      <a:pos x="23" y="11"/>
                    </a:cxn>
                    <a:cxn ang="0">
                      <a:pos x="21" y="9"/>
                    </a:cxn>
                    <a:cxn ang="0">
                      <a:pos x="18" y="5"/>
                    </a:cxn>
                    <a:cxn ang="0">
                      <a:pos x="14" y="5"/>
                    </a:cxn>
                    <a:cxn ang="0">
                      <a:pos x="12" y="5"/>
                    </a:cxn>
                    <a:cxn ang="0">
                      <a:pos x="12" y="4"/>
                    </a:cxn>
                    <a:cxn ang="0">
                      <a:pos x="10" y="4"/>
                    </a:cxn>
                    <a:cxn ang="0">
                      <a:pos x="10" y="4"/>
                    </a:cxn>
                    <a:cxn ang="0">
                      <a:pos x="9" y="2"/>
                    </a:cxn>
                    <a:cxn ang="0">
                      <a:pos x="9" y="2"/>
                    </a:cxn>
                    <a:cxn ang="0">
                      <a:pos x="9" y="2"/>
                    </a:cxn>
                    <a:cxn ang="0">
                      <a:pos x="8" y="1"/>
                    </a:cxn>
                    <a:cxn ang="0">
                      <a:pos x="12" y="0"/>
                    </a:cxn>
                    <a:cxn ang="0">
                      <a:pos x="18" y="2"/>
                    </a:cxn>
                    <a:cxn ang="0">
                      <a:pos x="25" y="7"/>
                    </a:cxn>
                    <a:cxn ang="0">
                      <a:pos x="29" y="14"/>
                    </a:cxn>
                    <a:cxn ang="0">
                      <a:pos x="29" y="15"/>
                    </a:cxn>
                    <a:cxn ang="0">
                      <a:pos x="27" y="17"/>
                    </a:cxn>
                    <a:cxn ang="0">
                      <a:pos x="25" y="19"/>
                    </a:cxn>
                    <a:cxn ang="0">
                      <a:pos x="20" y="23"/>
                    </a:cxn>
                    <a:cxn ang="0">
                      <a:pos x="16" y="27"/>
                    </a:cxn>
                    <a:cxn ang="0">
                      <a:pos x="14" y="26"/>
                    </a:cxn>
                    <a:cxn ang="0">
                      <a:pos x="14" y="26"/>
                    </a:cxn>
                    <a:cxn ang="0">
                      <a:pos x="14" y="26"/>
                    </a:cxn>
                    <a:cxn ang="0">
                      <a:pos x="13" y="24"/>
                    </a:cxn>
                    <a:cxn ang="0">
                      <a:pos x="13" y="24"/>
                    </a:cxn>
                    <a:cxn ang="0">
                      <a:pos x="13" y="24"/>
                    </a:cxn>
                    <a:cxn ang="0">
                      <a:pos x="12" y="23"/>
                    </a:cxn>
                    <a:cxn ang="0">
                      <a:pos x="13" y="23"/>
                    </a:cxn>
                  </a:cxnLst>
                  <a:rect l="0" t="0" r="r" b="b"/>
                  <a:pathLst>
                    <a:path w="29" h="27">
                      <a:moveTo>
                        <a:pt x="13" y="23"/>
                      </a:moveTo>
                      <a:lnTo>
                        <a:pt x="10" y="21"/>
                      </a:lnTo>
                      <a:lnTo>
                        <a:pt x="6" y="19"/>
                      </a:lnTo>
                      <a:lnTo>
                        <a:pt x="4" y="15"/>
                      </a:lnTo>
                      <a:lnTo>
                        <a:pt x="1" y="13"/>
                      </a:lnTo>
                      <a:lnTo>
                        <a:pt x="0" y="10"/>
                      </a:lnTo>
                      <a:lnTo>
                        <a:pt x="0" y="7"/>
                      </a:lnTo>
                      <a:lnTo>
                        <a:pt x="0" y="6"/>
                      </a:lnTo>
                      <a:lnTo>
                        <a:pt x="2" y="4"/>
                      </a:lnTo>
                      <a:lnTo>
                        <a:pt x="4" y="4"/>
                      </a:lnTo>
                      <a:lnTo>
                        <a:pt x="5" y="4"/>
                      </a:lnTo>
                      <a:lnTo>
                        <a:pt x="8" y="5"/>
                      </a:lnTo>
                      <a:lnTo>
                        <a:pt x="9" y="6"/>
                      </a:lnTo>
                      <a:lnTo>
                        <a:pt x="12" y="6"/>
                      </a:lnTo>
                      <a:lnTo>
                        <a:pt x="14" y="9"/>
                      </a:lnTo>
                      <a:lnTo>
                        <a:pt x="17" y="10"/>
                      </a:lnTo>
                      <a:lnTo>
                        <a:pt x="20" y="11"/>
                      </a:lnTo>
                      <a:lnTo>
                        <a:pt x="20" y="13"/>
                      </a:lnTo>
                      <a:lnTo>
                        <a:pt x="21" y="14"/>
                      </a:lnTo>
                      <a:lnTo>
                        <a:pt x="22" y="14"/>
                      </a:lnTo>
                      <a:lnTo>
                        <a:pt x="22" y="14"/>
                      </a:lnTo>
                      <a:lnTo>
                        <a:pt x="23" y="14"/>
                      </a:lnTo>
                      <a:lnTo>
                        <a:pt x="23" y="13"/>
                      </a:lnTo>
                      <a:lnTo>
                        <a:pt x="23" y="13"/>
                      </a:lnTo>
                      <a:lnTo>
                        <a:pt x="23" y="11"/>
                      </a:lnTo>
                      <a:lnTo>
                        <a:pt x="23" y="11"/>
                      </a:lnTo>
                      <a:lnTo>
                        <a:pt x="22" y="10"/>
                      </a:lnTo>
                      <a:lnTo>
                        <a:pt x="21" y="9"/>
                      </a:lnTo>
                      <a:lnTo>
                        <a:pt x="20" y="6"/>
                      </a:lnTo>
                      <a:lnTo>
                        <a:pt x="18" y="5"/>
                      </a:lnTo>
                      <a:lnTo>
                        <a:pt x="17" y="5"/>
                      </a:lnTo>
                      <a:lnTo>
                        <a:pt x="14" y="5"/>
                      </a:lnTo>
                      <a:lnTo>
                        <a:pt x="12" y="5"/>
                      </a:lnTo>
                      <a:lnTo>
                        <a:pt x="12" y="5"/>
                      </a:lnTo>
                      <a:lnTo>
                        <a:pt x="12" y="5"/>
                      </a:lnTo>
                      <a:lnTo>
                        <a:pt x="12" y="4"/>
                      </a:lnTo>
                      <a:lnTo>
                        <a:pt x="12" y="4"/>
                      </a:lnTo>
                      <a:lnTo>
                        <a:pt x="10" y="4"/>
                      </a:lnTo>
                      <a:lnTo>
                        <a:pt x="10" y="4"/>
                      </a:lnTo>
                      <a:lnTo>
                        <a:pt x="10" y="4"/>
                      </a:lnTo>
                      <a:lnTo>
                        <a:pt x="10" y="4"/>
                      </a:lnTo>
                      <a:lnTo>
                        <a:pt x="9" y="2"/>
                      </a:lnTo>
                      <a:lnTo>
                        <a:pt x="9" y="2"/>
                      </a:lnTo>
                      <a:lnTo>
                        <a:pt x="9" y="2"/>
                      </a:lnTo>
                      <a:lnTo>
                        <a:pt x="9" y="2"/>
                      </a:lnTo>
                      <a:lnTo>
                        <a:pt x="9" y="2"/>
                      </a:lnTo>
                      <a:lnTo>
                        <a:pt x="8" y="2"/>
                      </a:lnTo>
                      <a:lnTo>
                        <a:pt x="8" y="1"/>
                      </a:lnTo>
                      <a:lnTo>
                        <a:pt x="8" y="1"/>
                      </a:lnTo>
                      <a:lnTo>
                        <a:pt x="12" y="0"/>
                      </a:lnTo>
                      <a:lnTo>
                        <a:pt x="16" y="0"/>
                      </a:lnTo>
                      <a:lnTo>
                        <a:pt x="18" y="2"/>
                      </a:lnTo>
                      <a:lnTo>
                        <a:pt x="22" y="5"/>
                      </a:lnTo>
                      <a:lnTo>
                        <a:pt x="25" y="7"/>
                      </a:lnTo>
                      <a:lnTo>
                        <a:pt x="27" y="10"/>
                      </a:lnTo>
                      <a:lnTo>
                        <a:pt x="29" y="14"/>
                      </a:lnTo>
                      <a:lnTo>
                        <a:pt x="29" y="15"/>
                      </a:lnTo>
                      <a:lnTo>
                        <a:pt x="29" y="15"/>
                      </a:lnTo>
                      <a:lnTo>
                        <a:pt x="29" y="17"/>
                      </a:lnTo>
                      <a:lnTo>
                        <a:pt x="27" y="17"/>
                      </a:lnTo>
                      <a:lnTo>
                        <a:pt x="27" y="18"/>
                      </a:lnTo>
                      <a:lnTo>
                        <a:pt x="25" y="19"/>
                      </a:lnTo>
                      <a:lnTo>
                        <a:pt x="23" y="21"/>
                      </a:lnTo>
                      <a:lnTo>
                        <a:pt x="20" y="23"/>
                      </a:lnTo>
                      <a:lnTo>
                        <a:pt x="16" y="27"/>
                      </a:lnTo>
                      <a:lnTo>
                        <a:pt x="16" y="27"/>
                      </a:lnTo>
                      <a:lnTo>
                        <a:pt x="16" y="27"/>
                      </a:lnTo>
                      <a:lnTo>
                        <a:pt x="14" y="26"/>
                      </a:lnTo>
                      <a:lnTo>
                        <a:pt x="14" y="26"/>
                      </a:lnTo>
                      <a:lnTo>
                        <a:pt x="14" y="26"/>
                      </a:lnTo>
                      <a:lnTo>
                        <a:pt x="14" y="26"/>
                      </a:lnTo>
                      <a:lnTo>
                        <a:pt x="14" y="26"/>
                      </a:lnTo>
                      <a:lnTo>
                        <a:pt x="14" y="26"/>
                      </a:lnTo>
                      <a:lnTo>
                        <a:pt x="13" y="24"/>
                      </a:lnTo>
                      <a:lnTo>
                        <a:pt x="13" y="24"/>
                      </a:lnTo>
                      <a:lnTo>
                        <a:pt x="13" y="24"/>
                      </a:lnTo>
                      <a:lnTo>
                        <a:pt x="13" y="24"/>
                      </a:lnTo>
                      <a:lnTo>
                        <a:pt x="13" y="24"/>
                      </a:lnTo>
                      <a:lnTo>
                        <a:pt x="13" y="23"/>
                      </a:lnTo>
                      <a:lnTo>
                        <a:pt x="12" y="23"/>
                      </a:lnTo>
                      <a:lnTo>
                        <a:pt x="12" y="23"/>
                      </a:lnTo>
                      <a:lnTo>
                        <a:pt x="13" y="23"/>
                      </a:lnTo>
                      <a:close/>
                    </a:path>
                  </a:pathLst>
                </a:custGeom>
                <a:solidFill>
                  <a:srgbClr val="0066FF"/>
                </a:solidFill>
                <a:ln w="9525">
                  <a:noFill/>
                  <a:round/>
                  <a:headEnd/>
                  <a:tailEnd/>
                </a:ln>
              </p:spPr>
              <p:txBody>
                <a:bodyPr/>
                <a:lstStyle/>
                <a:p>
                  <a:endParaRPr lang="pl-PL">
                    <a:latin typeface="+mn-lt"/>
                  </a:endParaRPr>
                </a:p>
              </p:txBody>
            </p:sp>
            <p:sp>
              <p:nvSpPr>
                <p:cNvPr id="136756" name="Freeform 564"/>
                <p:cNvSpPr>
                  <a:spLocks/>
                </p:cNvSpPr>
                <p:nvPr/>
              </p:nvSpPr>
              <p:spPr bwMode="auto">
                <a:xfrm>
                  <a:off x="4857" y="1618"/>
                  <a:ext cx="15" cy="10"/>
                </a:xfrm>
                <a:custGeom>
                  <a:avLst/>
                  <a:gdLst/>
                  <a:ahLst/>
                  <a:cxnLst>
                    <a:cxn ang="0">
                      <a:pos x="15" y="8"/>
                    </a:cxn>
                    <a:cxn ang="0">
                      <a:pos x="15" y="8"/>
                    </a:cxn>
                    <a:cxn ang="0">
                      <a:pos x="15" y="8"/>
                    </a:cxn>
                    <a:cxn ang="0">
                      <a:pos x="13" y="8"/>
                    </a:cxn>
                    <a:cxn ang="0">
                      <a:pos x="12" y="6"/>
                    </a:cxn>
                    <a:cxn ang="0">
                      <a:pos x="11" y="5"/>
                    </a:cxn>
                    <a:cxn ang="0">
                      <a:pos x="11" y="4"/>
                    </a:cxn>
                    <a:cxn ang="0">
                      <a:pos x="9" y="2"/>
                    </a:cxn>
                    <a:cxn ang="0">
                      <a:pos x="8" y="2"/>
                    </a:cxn>
                    <a:cxn ang="0">
                      <a:pos x="7" y="1"/>
                    </a:cxn>
                    <a:cxn ang="0">
                      <a:pos x="4" y="0"/>
                    </a:cxn>
                    <a:cxn ang="0">
                      <a:pos x="4" y="0"/>
                    </a:cxn>
                    <a:cxn ang="0">
                      <a:pos x="3" y="0"/>
                    </a:cxn>
                    <a:cxn ang="0">
                      <a:pos x="1" y="0"/>
                    </a:cxn>
                    <a:cxn ang="0">
                      <a:pos x="1" y="0"/>
                    </a:cxn>
                    <a:cxn ang="0">
                      <a:pos x="1" y="0"/>
                    </a:cxn>
                    <a:cxn ang="0">
                      <a:pos x="1" y="0"/>
                    </a:cxn>
                    <a:cxn ang="0">
                      <a:pos x="0" y="0"/>
                    </a:cxn>
                    <a:cxn ang="0">
                      <a:pos x="0" y="0"/>
                    </a:cxn>
                    <a:cxn ang="0">
                      <a:pos x="0" y="0"/>
                    </a:cxn>
                    <a:cxn ang="0">
                      <a:pos x="0" y="1"/>
                    </a:cxn>
                    <a:cxn ang="0">
                      <a:pos x="0" y="1"/>
                    </a:cxn>
                    <a:cxn ang="0">
                      <a:pos x="0" y="2"/>
                    </a:cxn>
                    <a:cxn ang="0">
                      <a:pos x="0" y="4"/>
                    </a:cxn>
                    <a:cxn ang="0">
                      <a:pos x="1" y="5"/>
                    </a:cxn>
                    <a:cxn ang="0">
                      <a:pos x="4" y="6"/>
                    </a:cxn>
                    <a:cxn ang="0">
                      <a:pos x="5" y="8"/>
                    </a:cxn>
                    <a:cxn ang="0">
                      <a:pos x="7" y="9"/>
                    </a:cxn>
                    <a:cxn ang="0">
                      <a:pos x="8" y="10"/>
                    </a:cxn>
                    <a:cxn ang="0">
                      <a:pos x="9" y="10"/>
                    </a:cxn>
                    <a:cxn ang="0">
                      <a:pos x="9" y="10"/>
                    </a:cxn>
                    <a:cxn ang="0">
                      <a:pos x="11" y="9"/>
                    </a:cxn>
                    <a:cxn ang="0">
                      <a:pos x="12" y="9"/>
                    </a:cxn>
                    <a:cxn ang="0">
                      <a:pos x="15" y="8"/>
                    </a:cxn>
                  </a:cxnLst>
                  <a:rect l="0" t="0" r="r" b="b"/>
                  <a:pathLst>
                    <a:path w="15" h="10">
                      <a:moveTo>
                        <a:pt x="15" y="8"/>
                      </a:moveTo>
                      <a:lnTo>
                        <a:pt x="15" y="8"/>
                      </a:lnTo>
                      <a:lnTo>
                        <a:pt x="15" y="8"/>
                      </a:lnTo>
                      <a:lnTo>
                        <a:pt x="13" y="8"/>
                      </a:lnTo>
                      <a:lnTo>
                        <a:pt x="12" y="6"/>
                      </a:lnTo>
                      <a:lnTo>
                        <a:pt x="11" y="5"/>
                      </a:lnTo>
                      <a:lnTo>
                        <a:pt x="11" y="4"/>
                      </a:lnTo>
                      <a:lnTo>
                        <a:pt x="9" y="2"/>
                      </a:lnTo>
                      <a:lnTo>
                        <a:pt x="8" y="2"/>
                      </a:lnTo>
                      <a:lnTo>
                        <a:pt x="7" y="1"/>
                      </a:lnTo>
                      <a:lnTo>
                        <a:pt x="4" y="0"/>
                      </a:lnTo>
                      <a:lnTo>
                        <a:pt x="4" y="0"/>
                      </a:lnTo>
                      <a:lnTo>
                        <a:pt x="3" y="0"/>
                      </a:lnTo>
                      <a:lnTo>
                        <a:pt x="1" y="0"/>
                      </a:lnTo>
                      <a:lnTo>
                        <a:pt x="1" y="0"/>
                      </a:lnTo>
                      <a:lnTo>
                        <a:pt x="1" y="0"/>
                      </a:lnTo>
                      <a:lnTo>
                        <a:pt x="1" y="0"/>
                      </a:lnTo>
                      <a:lnTo>
                        <a:pt x="0" y="0"/>
                      </a:lnTo>
                      <a:lnTo>
                        <a:pt x="0" y="0"/>
                      </a:lnTo>
                      <a:lnTo>
                        <a:pt x="0" y="0"/>
                      </a:lnTo>
                      <a:lnTo>
                        <a:pt x="0" y="1"/>
                      </a:lnTo>
                      <a:lnTo>
                        <a:pt x="0" y="1"/>
                      </a:lnTo>
                      <a:lnTo>
                        <a:pt x="0" y="2"/>
                      </a:lnTo>
                      <a:lnTo>
                        <a:pt x="0" y="4"/>
                      </a:lnTo>
                      <a:lnTo>
                        <a:pt x="1" y="5"/>
                      </a:lnTo>
                      <a:lnTo>
                        <a:pt x="4" y="6"/>
                      </a:lnTo>
                      <a:lnTo>
                        <a:pt x="5" y="8"/>
                      </a:lnTo>
                      <a:lnTo>
                        <a:pt x="7" y="9"/>
                      </a:lnTo>
                      <a:lnTo>
                        <a:pt x="8" y="10"/>
                      </a:lnTo>
                      <a:lnTo>
                        <a:pt x="9" y="10"/>
                      </a:lnTo>
                      <a:lnTo>
                        <a:pt x="9" y="10"/>
                      </a:lnTo>
                      <a:lnTo>
                        <a:pt x="11" y="9"/>
                      </a:lnTo>
                      <a:lnTo>
                        <a:pt x="12" y="9"/>
                      </a:lnTo>
                      <a:lnTo>
                        <a:pt x="15" y="8"/>
                      </a:lnTo>
                      <a:close/>
                    </a:path>
                  </a:pathLst>
                </a:custGeom>
                <a:solidFill>
                  <a:srgbClr val="0066FF"/>
                </a:solidFill>
                <a:ln w="9525">
                  <a:noFill/>
                  <a:round/>
                  <a:headEnd/>
                  <a:tailEnd/>
                </a:ln>
              </p:spPr>
              <p:txBody>
                <a:bodyPr/>
                <a:lstStyle/>
                <a:p>
                  <a:endParaRPr lang="pl-PL">
                    <a:latin typeface="+mn-lt"/>
                  </a:endParaRPr>
                </a:p>
              </p:txBody>
            </p:sp>
            <p:sp>
              <p:nvSpPr>
                <p:cNvPr id="136757" name="Freeform 565"/>
                <p:cNvSpPr>
                  <a:spLocks/>
                </p:cNvSpPr>
                <p:nvPr/>
              </p:nvSpPr>
              <p:spPr bwMode="auto">
                <a:xfrm>
                  <a:off x="4864" y="1533"/>
                  <a:ext cx="23" cy="4"/>
                </a:xfrm>
                <a:custGeom>
                  <a:avLst/>
                  <a:gdLst/>
                  <a:ahLst/>
                  <a:cxnLst>
                    <a:cxn ang="0">
                      <a:pos x="23" y="1"/>
                    </a:cxn>
                    <a:cxn ang="0">
                      <a:pos x="22" y="1"/>
                    </a:cxn>
                    <a:cxn ang="0">
                      <a:pos x="21" y="1"/>
                    </a:cxn>
                    <a:cxn ang="0">
                      <a:pos x="19" y="0"/>
                    </a:cxn>
                    <a:cxn ang="0">
                      <a:pos x="18" y="0"/>
                    </a:cxn>
                    <a:cxn ang="0">
                      <a:pos x="17" y="0"/>
                    </a:cxn>
                    <a:cxn ang="0">
                      <a:pos x="15" y="0"/>
                    </a:cxn>
                    <a:cxn ang="0">
                      <a:pos x="14" y="0"/>
                    </a:cxn>
                    <a:cxn ang="0">
                      <a:pos x="13" y="0"/>
                    </a:cxn>
                    <a:cxn ang="0">
                      <a:pos x="11" y="0"/>
                    </a:cxn>
                    <a:cxn ang="0">
                      <a:pos x="10" y="0"/>
                    </a:cxn>
                    <a:cxn ang="0">
                      <a:pos x="9" y="0"/>
                    </a:cxn>
                    <a:cxn ang="0">
                      <a:pos x="8" y="0"/>
                    </a:cxn>
                    <a:cxn ang="0">
                      <a:pos x="6" y="0"/>
                    </a:cxn>
                    <a:cxn ang="0">
                      <a:pos x="5" y="0"/>
                    </a:cxn>
                    <a:cxn ang="0">
                      <a:pos x="4" y="0"/>
                    </a:cxn>
                    <a:cxn ang="0">
                      <a:pos x="2" y="0"/>
                    </a:cxn>
                    <a:cxn ang="0">
                      <a:pos x="0" y="2"/>
                    </a:cxn>
                    <a:cxn ang="0">
                      <a:pos x="1" y="2"/>
                    </a:cxn>
                    <a:cxn ang="0">
                      <a:pos x="2" y="2"/>
                    </a:cxn>
                    <a:cxn ang="0">
                      <a:pos x="4" y="2"/>
                    </a:cxn>
                    <a:cxn ang="0">
                      <a:pos x="5" y="2"/>
                    </a:cxn>
                    <a:cxn ang="0">
                      <a:pos x="6" y="2"/>
                    </a:cxn>
                    <a:cxn ang="0">
                      <a:pos x="8" y="1"/>
                    </a:cxn>
                    <a:cxn ang="0">
                      <a:pos x="9" y="2"/>
                    </a:cxn>
                    <a:cxn ang="0">
                      <a:pos x="10" y="2"/>
                    </a:cxn>
                    <a:cxn ang="0">
                      <a:pos x="11" y="2"/>
                    </a:cxn>
                    <a:cxn ang="0">
                      <a:pos x="13" y="2"/>
                    </a:cxn>
                    <a:cxn ang="0">
                      <a:pos x="14" y="2"/>
                    </a:cxn>
                    <a:cxn ang="0">
                      <a:pos x="15" y="2"/>
                    </a:cxn>
                    <a:cxn ang="0">
                      <a:pos x="17" y="2"/>
                    </a:cxn>
                    <a:cxn ang="0">
                      <a:pos x="18" y="2"/>
                    </a:cxn>
                    <a:cxn ang="0">
                      <a:pos x="19" y="2"/>
                    </a:cxn>
                  </a:cxnLst>
                  <a:rect l="0" t="0" r="r" b="b"/>
                  <a:pathLst>
                    <a:path w="23" h="4">
                      <a:moveTo>
                        <a:pt x="21" y="4"/>
                      </a:moveTo>
                      <a:lnTo>
                        <a:pt x="23" y="1"/>
                      </a:lnTo>
                      <a:lnTo>
                        <a:pt x="22" y="1"/>
                      </a:lnTo>
                      <a:lnTo>
                        <a:pt x="22" y="1"/>
                      </a:lnTo>
                      <a:lnTo>
                        <a:pt x="21" y="1"/>
                      </a:lnTo>
                      <a:lnTo>
                        <a:pt x="21" y="1"/>
                      </a:lnTo>
                      <a:lnTo>
                        <a:pt x="19" y="0"/>
                      </a:lnTo>
                      <a:lnTo>
                        <a:pt x="19" y="0"/>
                      </a:lnTo>
                      <a:lnTo>
                        <a:pt x="18" y="0"/>
                      </a:lnTo>
                      <a:lnTo>
                        <a:pt x="18" y="0"/>
                      </a:lnTo>
                      <a:lnTo>
                        <a:pt x="17" y="0"/>
                      </a:lnTo>
                      <a:lnTo>
                        <a:pt x="17" y="0"/>
                      </a:lnTo>
                      <a:lnTo>
                        <a:pt x="15" y="0"/>
                      </a:lnTo>
                      <a:lnTo>
                        <a:pt x="15" y="0"/>
                      </a:lnTo>
                      <a:lnTo>
                        <a:pt x="14" y="0"/>
                      </a:lnTo>
                      <a:lnTo>
                        <a:pt x="14" y="0"/>
                      </a:lnTo>
                      <a:lnTo>
                        <a:pt x="13" y="0"/>
                      </a:lnTo>
                      <a:lnTo>
                        <a:pt x="13" y="0"/>
                      </a:lnTo>
                      <a:lnTo>
                        <a:pt x="11" y="0"/>
                      </a:lnTo>
                      <a:lnTo>
                        <a:pt x="11" y="0"/>
                      </a:lnTo>
                      <a:lnTo>
                        <a:pt x="10" y="0"/>
                      </a:lnTo>
                      <a:lnTo>
                        <a:pt x="10" y="0"/>
                      </a:lnTo>
                      <a:lnTo>
                        <a:pt x="9" y="0"/>
                      </a:lnTo>
                      <a:lnTo>
                        <a:pt x="9" y="0"/>
                      </a:lnTo>
                      <a:lnTo>
                        <a:pt x="8" y="0"/>
                      </a:lnTo>
                      <a:lnTo>
                        <a:pt x="8" y="0"/>
                      </a:lnTo>
                      <a:lnTo>
                        <a:pt x="6" y="0"/>
                      </a:lnTo>
                      <a:lnTo>
                        <a:pt x="6" y="0"/>
                      </a:lnTo>
                      <a:lnTo>
                        <a:pt x="5" y="0"/>
                      </a:lnTo>
                      <a:lnTo>
                        <a:pt x="5" y="0"/>
                      </a:lnTo>
                      <a:lnTo>
                        <a:pt x="4" y="0"/>
                      </a:lnTo>
                      <a:lnTo>
                        <a:pt x="4" y="0"/>
                      </a:lnTo>
                      <a:lnTo>
                        <a:pt x="2" y="0"/>
                      </a:lnTo>
                      <a:lnTo>
                        <a:pt x="2" y="0"/>
                      </a:lnTo>
                      <a:lnTo>
                        <a:pt x="0" y="2"/>
                      </a:lnTo>
                      <a:lnTo>
                        <a:pt x="0" y="2"/>
                      </a:lnTo>
                      <a:lnTo>
                        <a:pt x="1" y="2"/>
                      </a:lnTo>
                      <a:lnTo>
                        <a:pt x="1" y="2"/>
                      </a:lnTo>
                      <a:lnTo>
                        <a:pt x="2" y="2"/>
                      </a:lnTo>
                      <a:lnTo>
                        <a:pt x="2" y="2"/>
                      </a:lnTo>
                      <a:lnTo>
                        <a:pt x="4" y="2"/>
                      </a:lnTo>
                      <a:lnTo>
                        <a:pt x="4" y="2"/>
                      </a:lnTo>
                      <a:lnTo>
                        <a:pt x="5" y="2"/>
                      </a:lnTo>
                      <a:lnTo>
                        <a:pt x="5" y="2"/>
                      </a:lnTo>
                      <a:lnTo>
                        <a:pt x="6" y="2"/>
                      </a:lnTo>
                      <a:lnTo>
                        <a:pt x="6" y="2"/>
                      </a:lnTo>
                      <a:lnTo>
                        <a:pt x="8" y="2"/>
                      </a:lnTo>
                      <a:lnTo>
                        <a:pt x="8" y="1"/>
                      </a:lnTo>
                      <a:lnTo>
                        <a:pt x="9" y="1"/>
                      </a:lnTo>
                      <a:lnTo>
                        <a:pt x="9" y="2"/>
                      </a:lnTo>
                      <a:lnTo>
                        <a:pt x="10" y="2"/>
                      </a:lnTo>
                      <a:lnTo>
                        <a:pt x="10" y="2"/>
                      </a:lnTo>
                      <a:lnTo>
                        <a:pt x="11" y="2"/>
                      </a:lnTo>
                      <a:lnTo>
                        <a:pt x="11" y="2"/>
                      </a:lnTo>
                      <a:lnTo>
                        <a:pt x="13" y="2"/>
                      </a:lnTo>
                      <a:lnTo>
                        <a:pt x="13" y="2"/>
                      </a:lnTo>
                      <a:lnTo>
                        <a:pt x="14" y="2"/>
                      </a:lnTo>
                      <a:lnTo>
                        <a:pt x="14" y="2"/>
                      </a:lnTo>
                      <a:lnTo>
                        <a:pt x="15" y="2"/>
                      </a:lnTo>
                      <a:lnTo>
                        <a:pt x="15" y="2"/>
                      </a:lnTo>
                      <a:lnTo>
                        <a:pt x="17" y="2"/>
                      </a:lnTo>
                      <a:lnTo>
                        <a:pt x="17" y="2"/>
                      </a:lnTo>
                      <a:lnTo>
                        <a:pt x="18" y="2"/>
                      </a:lnTo>
                      <a:lnTo>
                        <a:pt x="18" y="2"/>
                      </a:lnTo>
                      <a:lnTo>
                        <a:pt x="19" y="2"/>
                      </a:lnTo>
                      <a:lnTo>
                        <a:pt x="19" y="2"/>
                      </a:lnTo>
                      <a:lnTo>
                        <a:pt x="21" y="4"/>
                      </a:lnTo>
                      <a:close/>
                    </a:path>
                  </a:pathLst>
                </a:custGeom>
                <a:solidFill>
                  <a:srgbClr val="FF0000"/>
                </a:solidFill>
                <a:ln w="9525">
                  <a:noFill/>
                  <a:round/>
                  <a:headEnd/>
                  <a:tailEnd/>
                </a:ln>
              </p:spPr>
              <p:txBody>
                <a:bodyPr/>
                <a:lstStyle/>
                <a:p>
                  <a:endParaRPr lang="pl-PL">
                    <a:latin typeface="+mn-lt"/>
                  </a:endParaRPr>
                </a:p>
              </p:txBody>
            </p:sp>
            <p:sp>
              <p:nvSpPr>
                <p:cNvPr id="136758" name="Freeform 566"/>
                <p:cNvSpPr>
                  <a:spLocks/>
                </p:cNvSpPr>
                <p:nvPr/>
              </p:nvSpPr>
              <p:spPr bwMode="auto">
                <a:xfrm>
                  <a:off x="4861" y="1535"/>
                  <a:ext cx="24" cy="3"/>
                </a:xfrm>
                <a:custGeom>
                  <a:avLst/>
                  <a:gdLst/>
                  <a:ahLst/>
                  <a:cxnLst>
                    <a:cxn ang="0">
                      <a:pos x="24" y="2"/>
                    </a:cxn>
                    <a:cxn ang="0">
                      <a:pos x="22" y="0"/>
                    </a:cxn>
                    <a:cxn ang="0">
                      <a:pos x="21" y="0"/>
                    </a:cxn>
                    <a:cxn ang="0">
                      <a:pos x="20" y="0"/>
                    </a:cxn>
                    <a:cxn ang="0">
                      <a:pos x="18" y="0"/>
                    </a:cxn>
                    <a:cxn ang="0">
                      <a:pos x="17" y="0"/>
                    </a:cxn>
                    <a:cxn ang="0">
                      <a:pos x="16" y="0"/>
                    </a:cxn>
                    <a:cxn ang="0">
                      <a:pos x="14" y="0"/>
                    </a:cxn>
                    <a:cxn ang="0">
                      <a:pos x="13" y="0"/>
                    </a:cxn>
                    <a:cxn ang="0">
                      <a:pos x="12" y="0"/>
                    </a:cxn>
                    <a:cxn ang="0">
                      <a:pos x="11" y="0"/>
                    </a:cxn>
                    <a:cxn ang="0">
                      <a:pos x="9" y="0"/>
                    </a:cxn>
                    <a:cxn ang="0">
                      <a:pos x="8" y="0"/>
                    </a:cxn>
                    <a:cxn ang="0">
                      <a:pos x="7" y="0"/>
                    </a:cxn>
                    <a:cxn ang="0">
                      <a:pos x="5" y="0"/>
                    </a:cxn>
                    <a:cxn ang="0">
                      <a:pos x="4" y="0"/>
                    </a:cxn>
                    <a:cxn ang="0">
                      <a:pos x="3" y="0"/>
                    </a:cxn>
                    <a:cxn ang="0">
                      <a:pos x="0" y="2"/>
                    </a:cxn>
                    <a:cxn ang="0">
                      <a:pos x="1" y="2"/>
                    </a:cxn>
                    <a:cxn ang="0">
                      <a:pos x="3" y="2"/>
                    </a:cxn>
                    <a:cxn ang="0">
                      <a:pos x="4" y="2"/>
                    </a:cxn>
                    <a:cxn ang="0">
                      <a:pos x="5" y="2"/>
                    </a:cxn>
                    <a:cxn ang="0">
                      <a:pos x="7" y="2"/>
                    </a:cxn>
                    <a:cxn ang="0">
                      <a:pos x="8" y="2"/>
                    </a:cxn>
                    <a:cxn ang="0">
                      <a:pos x="9" y="2"/>
                    </a:cxn>
                    <a:cxn ang="0">
                      <a:pos x="11" y="2"/>
                    </a:cxn>
                    <a:cxn ang="0">
                      <a:pos x="12" y="2"/>
                    </a:cxn>
                    <a:cxn ang="0">
                      <a:pos x="13" y="2"/>
                    </a:cxn>
                    <a:cxn ang="0">
                      <a:pos x="14" y="2"/>
                    </a:cxn>
                    <a:cxn ang="0">
                      <a:pos x="16" y="2"/>
                    </a:cxn>
                    <a:cxn ang="0">
                      <a:pos x="17" y="2"/>
                    </a:cxn>
                    <a:cxn ang="0">
                      <a:pos x="18" y="2"/>
                    </a:cxn>
                    <a:cxn ang="0">
                      <a:pos x="20" y="3"/>
                    </a:cxn>
                  </a:cxnLst>
                  <a:rect l="0" t="0" r="r" b="b"/>
                  <a:pathLst>
                    <a:path w="24" h="3">
                      <a:moveTo>
                        <a:pt x="21" y="3"/>
                      </a:moveTo>
                      <a:lnTo>
                        <a:pt x="24" y="2"/>
                      </a:lnTo>
                      <a:lnTo>
                        <a:pt x="22" y="0"/>
                      </a:lnTo>
                      <a:lnTo>
                        <a:pt x="22" y="0"/>
                      </a:lnTo>
                      <a:lnTo>
                        <a:pt x="21" y="0"/>
                      </a:lnTo>
                      <a:lnTo>
                        <a:pt x="21" y="0"/>
                      </a:lnTo>
                      <a:lnTo>
                        <a:pt x="20" y="0"/>
                      </a:lnTo>
                      <a:lnTo>
                        <a:pt x="20" y="0"/>
                      </a:lnTo>
                      <a:lnTo>
                        <a:pt x="18" y="0"/>
                      </a:lnTo>
                      <a:lnTo>
                        <a:pt x="18" y="0"/>
                      </a:lnTo>
                      <a:lnTo>
                        <a:pt x="17" y="0"/>
                      </a:lnTo>
                      <a:lnTo>
                        <a:pt x="17" y="0"/>
                      </a:lnTo>
                      <a:lnTo>
                        <a:pt x="16" y="0"/>
                      </a:lnTo>
                      <a:lnTo>
                        <a:pt x="16" y="0"/>
                      </a:lnTo>
                      <a:lnTo>
                        <a:pt x="14" y="0"/>
                      </a:lnTo>
                      <a:lnTo>
                        <a:pt x="14" y="0"/>
                      </a:lnTo>
                      <a:lnTo>
                        <a:pt x="13" y="0"/>
                      </a:lnTo>
                      <a:lnTo>
                        <a:pt x="13" y="0"/>
                      </a:lnTo>
                      <a:lnTo>
                        <a:pt x="12" y="0"/>
                      </a:lnTo>
                      <a:lnTo>
                        <a:pt x="12" y="0"/>
                      </a:lnTo>
                      <a:lnTo>
                        <a:pt x="11" y="0"/>
                      </a:lnTo>
                      <a:lnTo>
                        <a:pt x="11" y="0"/>
                      </a:lnTo>
                      <a:lnTo>
                        <a:pt x="9" y="0"/>
                      </a:lnTo>
                      <a:lnTo>
                        <a:pt x="9" y="0"/>
                      </a:lnTo>
                      <a:lnTo>
                        <a:pt x="8" y="0"/>
                      </a:lnTo>
                      <a:lnTo>
                        <a:pt x="8" y="0"/>
                      </a:lnTo>
                      <a:lnTo>
                        <a:pt x="7" y="0"/>
                      </a:lnTo>
                      <a:lnTo>
                        <a:pt x="7" y="0"/>
                      </a:lnTo>
                      <a:lnTo>
                        <a:pt x="5" y="0"/>
                      </a:lnTo>
                      <a:lnTo>
                        <a:pt x="5" y="0"/>
                      </a:lnTo>
                      <a:lnTo>
                        <a:pt x="4" y="0"/>
                      </a:lnTo>
                      <a:lnTo>
                        <a:pt x="4" y="0"/>
                      </a:lnTo>
                      <a:lnTo>
                        <a:pt x="3" y="0"/>
                      </a:lnTo>
                      <a:lnTo>
                        <a:pt x="3" y="0"/>
                      </a:lnTo>
                      <a:lnTo>
                        <a:pt x="0" y="2"/>
                      </a:lnTo>
                      <a:lnTo>
                        <a:pt x="0" y="2"/>
                      </a:lnTo>
                      <a:lnTo>
                        <a:pt x="1" y="2"/>
                      </a:lnTo>
                      <a:lnTo>
                        <a:pt x="1" y="2"/>
                      </a:lnTo>
                      <a:lnTo>
                        <a:pt x="3" y="2"/>
                      </a:lnTo>
                      <a:lnTo>
                        <a:pt x="3" y="2"/>
                      </a:lnTo>
                      <a:lnTo>
                        <a:pt x="4" y="2"/>
                      </a:lnTo>
                      <a:lnTo>
                        <a:pt x="4" y="2"/>
                      </a:lnTo>
                      <a:lnTo>
                        <a:pt x="5" y="2"/>
                      </a:lnTo>
                      <a:lnTo>
                        <a:pt x="5" y="2"/>
                      </a:lnTo>
                      <a:lnTo>
                        <a:pt x="7" y="2"/>
                      </a:lnTo>
                      <a:lnTo>
                        <a:pt x="7" y="2"/>
                      </a:lnTo>
                      <a:lnTo>
                        <a:pt x="8" y="2"/>
                      </a:lnTo>
                      <a:lnTo>
                        <a:pt x="8" y="2"/>
                      </a:lnTo>
                      <a:lnTo>
                        <a:pt x="9" y="2"/>
                      </a:lnTo>
                      <a:lnTo>
                        <a:pt x="9" y="2"/>
                      </a:lnTo>
                      <a:lnTo>
                        <a:pt x="11" y="2"/>
                      </a:lnTo>
                      <a:lnTo>
                        <a:pt x="11" y="2"/>
                      </a:lnTo>
                      <a:lnTo>
                        <a:pt x="12" y="2"/>
                      </a:lnTo>
                      <a:lnTo>
                        <a:pt x="12" y="2"/>
                      </a:lnTo>
                      <a:lnTo>
                        <a:pt x="13" y="2"/>
                      </a:lnTo>
                      <a:lnTo>
                        <a:pt x="13" y="2"/>
                      </a:lnTo>
                      <a:lnTo>
                        <a:pt x="14" y="2"/>
                      </a:lnTo>
                      <a:lnTo>
                        <a:pt x="14" y="2"/>
                      </a:lnTo>
                      <a:lnTo>
                        <a:pt x="16" y="2"/>
                      </a:lnTo>
                      <a:lnTo>
                        <a:pt x="16" y="2"/>
                      </a:lnTo>
                      <a:lnTo>
                        <a:pt x="17" y="2"/>
                      </a:lnTo>
                      <a:lnTo>
                        <a:pt x="17" y="2"/>
                      </a:lnTo>
                      <a:lnTo>
                        <a:pt x="18" y="2"/>
                      </a:lnTo>
                      <a:lnTo>
                        <a:pt x="18" y="2"/>
                      </a:lnTo>
                      <a:lnTo>
                        <a:pt x="20" y="2"/>
                      </a:lnTo>
                      <a:lnTo>
                        <a:pt x="20" y="3"/>
                      </a:lnTo>
                      <a:lnTo>
                        <a:pt x="21" y="3"/>
                      </a:lnTo>
                      <a:close/>
                    </a:path>
                  </a:pathLst>
                </a:custGeom>
                <a:solidFill>
                  <a:srgbClr val="FFFFFF"/>
                </a:solidFill>
                <a:ln w="9525">
                  <a:noFill/>
                  <a:round/>
                  <a:headEnd/>
                  <a:tailEnd/>
                </a:ln>
              </p:spPr>
              <p:txBody>
                <a:bodyPr/>
                <a:lstStyle/>
                <a:p>
                  <a:endParaRPr lang="pl-PL">
                    <a:latin typeface="+mn-lt"/>
                  </a:endParaRPr>
                </a:p>
              </p:txBody>
            </p:sp>
            <p:sp>
              <p:nvSpPr>
                <p:cNvPr id="136759" name="Freeform 567"/>
                <p:cNvSpPr>
                  <a:spLocks/>
                </p:cNvSpPr>
                <p:nvPr/>
              </p:nvSpPr>
              <p:spPr bwMode="auto">
                <a:xfrm>
                  <a:off x="4858" y="1537"/>
                  <a:ext cx="24" cy="2"/>
                </a:xfrm>
                <a:custGeom>
                  <a:avLst/>
                  <a:gdLst/>
                  <a:ahLst/>
                  <a:cxnLst>
                    <a:cxn ang="0">
                      <a:pos x="24" y="1"/>
                    </a:cxn>
                    <a:cxn ang="0">
                      <a:pos x="23" y="0"/>
                    </a:cxn>
                    <a:cxn ang="0">
                      <a:pos x="21" y="0"/>
                    </a:cxn>
                    <a:cxn ang="0">
                      <a:pos x="20" y="0"/>
                    </a:cxn>
                    <a:cxn ang="0">
                      <a:pos x="19" y="0"/>
                    </a:cxn>
                    <a:cxn ang="0">
                      <a:pos x="17" y="0"/>
                    </a:cxn>
                    <a:cxn ang="0">
                      <a:pos x="16" y="0"/>
                    </a:cxn>
                    <a:cxn ang="0">
                      <a:pos x="15" y="0"/>
                    </a:cxn>
                    <a:cxn ang="0">
                      <a:pos x="14" y="0"/>
                    </a:cxn>
                    <a:cxn ang="0">
                      <a:pos x="12" y="0"/>
                    </a:cxn>
                    <a:cxn ang="0">
                      <a:pos x="11" y="0"/>
                    </a:cxn>
                    <a:cxn ang="0">
                      <a:pos x="10" y="0"/>
                    </a:cxn>
                    <a:cxn ang="0">
                      <a:pos x="8" y="0"/>
                    </a:cxn>
                    <a:cxn ang="0">
                      <a:pos x="7" y="0"/>
                    </a:cxn>
                    <a:cxn ang="0">
                      <a:pos x="6" y="0"/>
                    </a:cxn>
                    <a:cxn ang="0">
                      <a:pos x="4" y="0"/>
                    </a:cxn>
                    <a:cxn ang="0">
                      <a:pos x="3" y="0"/>
                    </a:cxn>
                    <a:cxn ang="0">
                      <a:pos x="2" y="2"/>
                    </a:cxn>
                    <a:cxn ang="0">
                      <a:pos x="3" y="2"/>
                    </a:cxn>
                    <a:cxn ang="0">
                      <a:pos x="4" y="2"/>
                    </a:cxn>
                    <a:cxn ang="0">
                      <a:pos x="6" y="2"/>
                    </a:cxn>
                    <a:cxn ang="0">
                      <a:pos x="7" y="2"/>
                    </a:cxn>
                    <a:cxn ang="0">
                      <a:pos x="8" y="2"/>
                    </a:cxn>
                    <a:cxn ang="0">
                      <a:pos x="10" y="2"/>
                    </a:cxn>
                    <a:cxn ang="0">
                      <a:pos x="11" y="2"/>
                    </a:cxn>
                    <a:cxn ang="0">
                      <a:pos x="12" y="2"/>
                    </a:cxn>
                    <a:cxn ang="0">
                      <a:pos x="14" y="2"/>
                    </a:cxn>
                    <a:cxn ang="0">
                      <a:pos x="15" y="2"/>
                    </a:cxn>
                    <a:cxn ang="0">
                      <a:pos x="16" y="2"/>
                    </a:cxn>
                    <a:cxn ang="0">
                      <a:pos x="17" y="2"/>
                    </a:cxn>
                    <a:cxn ang="0">
                      <a:pos x="19" y="2"/>
                    </a:cxn>
                    <a:cxn ang="0">
                      <a:pos x="20" y="2"/>
                    </a:cxn>
                    <a:cxn ang="0">
                      <a:pos x="21" y="2"/>
                    </a:cxn>
                  </a:cxnLst>
                  <a:rect l="0" t="0" r="r" b="b"/>
                  <a:pathLst>
                    <a:path w="24" h="2">
                      <a:moveTo>
                        <a:pt x="21" y="2"/>
                      </a:moveTo>
                      <a:lnTo>
                        <a:pt x="24" y="1"/>
                      </a:lnTo>
                      <a:lnTo>
                        <a:pt x="23" y="1"/>
                      </a:lnTo>
                      <a:lnTo>
                        <a:pt x="23" y="0"/>
                      </a:lnTo>
                      <a:lnTo>
                        <a:pt x="21" y="0"/>
                      </a:lnTo>
                      <a:lnTo>
                        <a:pt x="21" y="0"/>
                      </a:lnTo>
                      <a:lnTo>
                        <a:pt x="20" y="0"/>
                      </a:lnTo>
                      <a:lnTo>
                        <a:pt x="20" y="0"/>
                      </a:lnTo>
                      <a:lnTo>
                        <a:pt x="19" y="0"/>
                      </a:lnTo>
                      <a:lnTo>
                        <a:pt x="19" y="0"/>
                      </a:lnTo>
                      <a:lnTo>
                        <a:pt x="17" y="0"/>
                      </a:lnTo>
                      <a:lnTo>
                        <a:pt x="17" y="0"/>
                      </a:lnTo>
                      <a:lnTo>
                        <a:pt x="16" y="0"/>
                      </a:lnTo>
                      <a:lnTo>
                        <a:pt x="16" y="0"/>
                      </a:lnTo>
                      <a:lnTo>
                        <a:pt x="15" y="0"/>
                      </a:lnTo>
                      <a:lnTo>
                        <a:pt x="15" y="0"/>
                      </a:lnTo>
                      <a:lnTo>
                        <a:pt x="14" y="0"/>
                      </a:lnTo>
                      <a:lnTo>
                        <a:pt x="14" y="0"/>
                      </a:lnTo>
                      <a:lnTo>
                        <a:pt x="12" y="0"/>
                      </a:lnTo>
                      <a:lnTo>
                        <a:pt x="12" y="0"/>
                      </a:lnTo>
                      <a:lnTo>
                        <a:pt x="11" y="0"/>
                      </a:lnTo>
                      <a:lnTo>
                        <a:pt x="11" y="0"/>
                      </a:lnTo>
                      <a:lnTo>
                        <a:pt x="10" y="0"/>
                      </a:lnTo>
                      <a:lnTo>
                        <a:pt x="10" y="0"/>
                      </a:lnTo>
                      <a:lnTo>
                        <a:pt x="8" y="0"/>
                      </a:lnTo>
                      <a:lnTo>
                        <a:pt x="8" y="0"/>
                      </a:lnTo>
                      <a:lnTo>
                        <a:pt x="7" y="0"/>
                      </a:lnTo>
                      <a:lnTo>
                        <a:pt x="7" y="0"/>
                      </a:lnTo>
                      <a:lnTo>
                        <a:pt x="6" y="0"/>
                      </a:lnTo>
                      <a:lnTo>
                        <a:pt x="6" y="0"/>
                      </a:lnTo>
                      <a:lnTo>
                        <a:pt x="4" y="0"/>
                      </a:lnTo>
                      <a:lnTo>
                        <a:pt x="4" y="0"/>
                      </a:lnTo>
                      <a:lnTo>
                        <a:pt x="3" y="0"/>
                      </a:lnTo>
                      <a:lnTo>
                        <a:pt x="3" y="0"/>
                      </a:lnTo>
                      <a:lnTo>
                        <a:pt x="0" y="2"/>
                      </a:lnTo>
                      <a:lnTo>
                        <a:pt x="2" y="2"/>
                      </a:lnTo>
                      <a:lnTo>
                        <a:pt x="2" y="2"/>
                      </a:lnTo>
                      <a:lnTo>
                        <a:pt x="3" y="2"/>
                      </a:lnTo>
                      <a:lnTo>
                        <a:pt x="3" y="2"/>
                      </a:lnTo>
                      <a:lnTo>
                        <a:pt x="4" y="2"/>
                      </a:lnTo>
                      <a:lnTo>
                        <a:pt x="4" y="2"/>
                      </a:lnTo>
                      <a:lnTo>
                        <a:pt x="6" y="2"/>
                      </a:lnTo>
                      <a:lnTo>
                        <a:pt x="6" y="2"/>
                      </a:lnTo>
                      <a:lnTo>
                        <a:pt x="7" y="2"/>
                      </a:lnTo>
                      <a:lnTo>
                        <a:pt x="7" y="2"/>
                      </a:lnTo>
                      <a:lnTo>
                        <a:pt x="8" y="2"/>
                      </a:lnTo>
                      <a:lnTo>
                        <a:pt x="8" y="2"/>
                      </a:lnTo>
                      <a:lnTo>
                        <a:pt x="10" y="2"/>
                      </a:lnTo>
                      <a:lnTo>
                        <a:pt x="10" y="2"/>
                      </a:lnTo>
                      <a:lnTo>
                        <a:pt x="11" y="2"/>
                      </a:lnTo>
                      <a:lnTo>
                        <a:pt x="11" y="2"/>
                      </a:lnTo>
                      <a:lnTo>
                        <a:pt x="12" y="2"/>
                      </a:lnTo>
                      <a:lnTo>
                        <a:pt x="12" y="2"/>
                      </a:lnTo>
                      <a:lnTo>
                        <a:pt x="14" y="2"/>
                      </a:lnTo>
                      <a:lnTo>
                        <a:pt x="14" y="2"/>
                      </a:lnTo>
                      <a:lnTo>
                        <a:pt x="15" y="2"/>
                      </a:lnTo>
                      <a:lnTo>
                        <a:pt x="15" y="2"/>
                      </a:lnTo>
                      <a:lnTo>
                        <a:pt x="16" y="2"/>
                      </a:lnTo>
                      <a:lnTo>
                        <a:pt x="16" y="2"/>
                      </a:lnTo>
                      <a:lnTo>
                        <a:pt x="17" y="2"/>
                      </a:lnTo>
                      <a:lnTo>
                        <a:pt x="17" y="2"/>
                      </a:lnTo>
                      <a:lnTo>
                        <a:pt x="19" y="2"/>
                      </a:lnTo>
                      <a:lnTo>
                        <a:pt x="19" y="2"/>
                      </a:lnTo>
                      <a:lnTo>
                        <a:pt x="20" y="2"/>
                      </a:lnTo>
                      <a:lnTo>
                        <a:pt x="20" y="2"/>
                      </a:lnTo>
                      <a:lnTo>
                        <a:pt x="21" y="2"/>
                      </a:lnTo>
                      <a:lnTo>
                        <a:pt x="21" y="2"/>
                      </a:lnTo>
                      <a:close/>
                    </a:path>
                  </a:pathLst>
                </a:custGeom>
                <a:solidFill>
                  <a:srgbClr val="00CC00"/>
                </a:solidFill>
                <a:ln w="9525">
                  <a:noFill/>
                  <a:round/>
                  <a:headEnd/>
                  <a:tailEnd/>
                </a:ln>
              </p:spPr>
              <p:txBody>
                <a:bodyPr/>
                <a:lstStyle/>
                <a:p>
                  <a:endParaRPr lang="pl-PL">
                    <a:latin typeface="+mn-lt"/>
                  </a:endParaRPr>
                </a:p>
              </p:txBody>
            </p:sp>
            <p:sp>
              <p:nvSpPr>
                <p:cNvPr id="136760" name="Freeform 568"/>
                <p:cNvSpPr>
                  <a:spLocks/>
                </p:cNvSpPr>
                <p:nvPr/>
              </p:nvSpPr>
              <p:spPr bwMode="auto">
                <a:xfrm>
                  <a:off x="4849" y="1544"/>
                  <a:ext cx="24" cy="3"/>
                </a:xfrm>
                <a:custGeom>
                  <a:avLst/>
                  <a:gdLst/>
                  <a:ahLst/>
                  <a:cxnLst>
                    <a:cxn ang="0">
                      <a:pos x="24" y="0"/>
                    </a:cxn>
                    <a:cxn ang="0">
                      <a:pos x="23" y="0"/>
                    </a:cxn>
                    <a:cxn ang="0">
                      <a:pos x="21" y="0"/>
                    </a:cxn>
                    <a:cxn ang="0">
                      <a:pos x="20" y="0"/>
                    </a:cxn>
                    <a:cxn ang="0">
                      <a:pos x="19" y="0"/>
                    </a:cxn>
                    <a:cxn ang="0">
                      <a:pos x="17" y="0"/>
                    </a:cxn>
                    <a:cxn ang="0">
                      <a:pos x="16" y="0"/>
                    </a:cxn>
                    <a:cxn ang="0">
                      <a:pos x="15" y="0"/>
                    </a:cxn>
                    <a:cxn ang="0">
                      <a:pos x="13" y="0"/>
                    </a:cxn>
                    <a:cxn ang="0">
                      <a:pos x="12" y="0"/>
                    </a:cxn>
                    <a:cxn ang="0">
                      <a:pos x="11" y="0"/>
                    </a:cxn>
                    <a:cxn ang="0">
                      <a:pos x="9" y="0"/>
                    </a:cxn>
                    <a:cxn ang="0">
                      <a:pos x="8" y="0"/>
                    </a:cxn>
                    <a:cxn ang="0">
                      <a:pos x="7" y="0"/>
                    </a:cxn>
                    <a:cxn ang="0">
                      <a:pos x="5" y="0"/>
                    </a:cxn>
                    <a:cxn ang="0">
                      <a:pos x="4" y="0"/>
                    </a:cxn>
                    <a:cxn ang="0">
                      <a:pos x="3" y="0"/>
                    </a:cxn>
                    <a:cxn ang="0">
                      <a:pos x="2" y="2"/>
                    </a:cxn>
                    <a:cxn ang="0">
                      <a:pos x="3" y="2"/>
                    </a:cxn>
                    <a:cxn ang="0">
                      <a:pos x="4" y="2"/>
                    </a:cxn>
                    <a:cxn ang="0">
                      <a:pos x="5" y="2"/>
                    </a:cxn>
                    <a:cxn ang="0">
                      <a:pos x="7" y="2"/>
                    </a:cxn>
                    <a:cxn ang="0">
                      <a:pos x="8" y="2"/>
                    </a:cxn>
                    <a:cxn ang="0">
                      <a:pos x="9" y="0"/>
                    </a:cxn>
                    <a:cxn ang="0">
                      <a:pos x="11" y="2"/>
                    </a:cxn>
                    <a:cxn ang="0">
                      <a:pos x="12" y="2"/>
                    </a:cxn>
                    <a:cxn ang="0">
                      <a:pos x="13" y="2"/>
                    </a:cxn>
                    <a:cxn ang="0">
                      <a:pos x="15" y="2"/>
                    </a:cxn>
                    <a:cxn ang="0">
                      <a:pos x="16" y="2"/>
                    </a:cxn>
                    <a:cxn ang="0">
                      <a:pos x="17" y="2"/>
                    </a:cxn>
                    <a:cxn ang="0">
                      <a:pos x="19" y="2"/>
                    </a:cxn>
                    <a:cxn ang="0">
                      <a:pos x="20" y="2"/>
                    </a:cxn>
                    <a:cxn ang="0">
                      <a:pos x="21" y="2"/>
                    </a:cxn>
                  </a:cxnLst>
                  <a:rect l="0" t="0" r="r" b="b"/>
                  <a:pathLst>
                    <a:path w="24" h="3">
                      <a:moveTo>
                        <a:pt x="23" y="3"/>
                      </a:moveTo>
                      <a:lnTo>
                        <a:pt x="24" y="0"/>
                      </a:lnTo>
                      <a:lnTo>
                        <a:pt x="23" y="0"/>
                      </a:lnTo>
                      <a:lnTo>
                        <a:pt x="23" y="0"/>
                      </a:lnTo>
                      <a:lnTo>
                        <a:pt x="21" y="0"/>
                      </a:lnTo>
                      <a:lnTo>
                        <a:pt x="21" y="0"/>
                      </a:lnTo>
                      <a:lnTo>
                        <a:pt x="20" y="0"/>
                      </a:lnTo>
                      <a:lnTo>
                        <a:pt x="20" y="0"/>
                      </a:lnTo>
                      <a:lnTo>
                        <a:pt x="19" y="0"/>
                      </a:lnTo>
                      <a:lnTo>
                        <a:pt x="19" y="0"/>
                      </a:lnTo>
                      <a:lnTo>
                        <a:pt x="17" y="0"/>
                      </a:lnTo>
                      <a:lnTo>
                        <a:pt x="17" y="0"/>
                      </a:lnTo>
                      <a:lnTo>
                        <a:pt x="16" y="0"/>
                      </a:lnTo>
                      <a:lnTo>
                        <a:pt x="16" y="0"/>
                      </a:lnTo>
                      <a:lnTo>
                        <a:pt x="15" y="0"/>
                      </a:lnTo>
                      <a:lnTo>
                        <a:pt x="15" y="0"/>
                      </a:lnTo>
                      <a:lnTo>
                        <a:pt x="13" y="0"/>
                      </a:lnTo>
                      <a:lnTo>
                        <a:pt x="13" y="0"/>
                      </a:lnTo>
                      <a:lnTo>
                        <a:pt x="12" y="0"/>
                      </a:lnTo>
                      <a:lnTo>
                        <a:pt x="12" y="0"/>
                      </a:lnTo>
                      <a:lnTo>
                        <a:pt x="11" y="0"/>
                      </a:lnTo>
                      <a:lnTo>
                        <a:pt x="11" y="0"/>
                      </a:lnTo>
                      <a:lnTo>
                        <a:pt x="9" y="0"/>
                      </a:lnTo>
                      <a:lnTo>
                        <a:pt x="9" y="0"/>
                      </a:lnTo>
                      <a:lnTo>
                        <a:pt x="8" y="0"/>
                      </a:lnTo>
                      <a:lnTo>
                        <a:pt x="8" y="0"/>
                      </a:lnTo>
                      <a:lnTo>
                        <a:pt x="7" y="0"/>
                      </a:lnTo>
                      <a:lnTo>
                        <a:pt x="7" y="0"/>
                      </a:lnTo>
                      <a:lnTo>
                        <a:pt x="5" y="0"/>
                      </a:lnTo>
                      <a:lnTo>
                        <a:pt x="5" y="0"/>
                      </a:lnTo>
                      <a:lnTo>
                        <a:pt x="4" y="0"/>
                      </a:lnTo>
                      <a:lnTo>
                        <a:pt x="4" y="0"/>
                      </a:lnTo>
                      <a:lnTo>
                        <a:pt x="3" y="0"/>
                      </a:lnTo>
                      <a:lnTo>
                        <a:pt x="3" y="0"/>
                      </a:lnTo>
                      <a:lnTo>
                        <a:pt x="0" y="2"/>
                      </a:lnTo>
                      <a:lnTo>
                        <a:pt x="2" y="2"/>
                      </a:lnTo>
                      <a:lnTo>
                        <a:pt x="2" y="2"/>
                      </a:lnTo>
                      <a:lnTo>
                        <a:pt x="3" y="2"/>
                      </a:lnTo>
                      <a:lnTo>
                        <a:pt x="3" y="2"/>
                      </a:lnTo>
                      <a:lnTo>
                        <a:pt x="4" y="2"/>
                      </a:lnTo>
                      <a:lnTo>
                        <a:pt x="5" y="2"/>
                      </a:lnTo>
                      <a:lnTo>
                        <a:pt x="5" y="2"/>
                      </a:lnTo>
                      <a:lnTo>
                        <a:pt x="5" y="2"/>
                      </a:lnTo>
                      <a:lnTo>
                        <a:pt x="7" y="2"/>
                      </a:lnTo>
                      <a:lnTo>
                        <a:pt x="8" y="2"/>
                      </a:lnTo>
                      <a:lnTo>
                        <a:pt x="8" y="2"/>
                      </a:lnTo>
                      <a:lnTo>
                        <a:pt x="9" y="2"/>
                      </a:lnTo>
                      <a:lnTo>
                        <a:pt x="9" y="0"/>
                      </a:lnTo>
                      <a:lnTo>
                        <a:pt x="11" y="0"/>
                      </a:lnTo>
                      <a:lnTo>
                        <a:pt x="11" y="2"/>
                      </a:lnTo>
                      <a:lnTo>
                        <a:pt x="12" y="2"/>
                      </a:lnTo>
                      <a:lnTo>
                        <a:pt x="12" y="2"/>
                      </a:lnTo>
                      <a:lnTo>
                        <a:pt x="13" y="2"/>
                      </a:lnTo>
                      <a:lnTo>
                        <a:pt x="13" y="2"/>
                      </a:lnTo>
                      <a:lnTo>
                        <a:pt x="15" y="2"/>
                      </a:lnTo>
                      <a:lnTo>
                        <a:pt x="15" y="2"/>
                      </a:lnTo>
                      <a:lnTo>
                        <a:pt x="16" y="2"/>
                      </a:lnTo>
                      <a:lnTo>
                        <a:pt x="16" y="2"/>
                      </a:lnTo>
                      <a:lnTo>
                        <a:pt x="17" y="2"/>
                      </a:lnTo>
                      <a:lnTo>
                        <a:pt x="17" y="2"/>
                      </a:lnTo>
                      <a:lnTo>
                        <a:pt x="19" y="2"/>
                      </a:lnTo>
                      <a:lnTo>
                        <a:pt x="19" y="2"/>
                      </a:lnTo>
                      <a:lnTo>
                        <a:pt x="20" y="2"/>
                      </a:lnTo>
                      <a:lnTo>
                        <a:pt x="20" y="2"/>
                      </a:lnTo>
                      <a:lnTo>
                        <a:pt x="21" y="2"/>
                      </a:lnTo>
                      <a:lnTo>
                        <a:pt x="21" y="2"/>
                      </a:lnTo>
                      <a:lnTo>
                        <a:pt x="23" y="3"/>
                      </a:lnTo>
                      <a:close/>
                    </a:path>
                  </a:pathLst>
                </a:custGeom>
                <a:solidFill>
                  <a:srgbClr val="FF0000"/>
                </a:solidFill>
                <a:ln w="9525">
                  <a:noFill/>
                  <a:round/>
                  <a:headEnd/>
                  <a:tailEnd/>
                </a:ln>
              </p:spPr>
              <p:txBody>
                <a:bodyPr/>
                <a:lstStyle/>
                <a:p>
                  <a:endParaRPr lang="pl-PL">
                    <a:latin typeface="+mn-lt"/>
                  </a:endParaRPr>
                </a:p>
              </p:txBody>
            </p:sp>
            <p:sp>
              <p:nvSpPr>
                <p:cNvPr id="136761" name="Freeform 569"/>
                <p:cNvSpPr>
                  <a:spLocks/>
                </p:cNvSpPr>
                <p:nvPr/>
              </p:nvSpPr>
              <p:spPr bwMode="auto">
                <a:xfrm>
                  <a:off x="4847" y="1546"/>
                  <a:ext cx="25" cy="2"/>
                </a:xfrm>
                <a:custGeom>
                  <a:avLst/>
                  <a:gdLst/>
                  <a:ahLst/>
                  <a:cxnLst>
                    <a:cxn ang="0">
                      <a:pos x="25" y="1"/>
                    </a:cxn>
                    <a:cxn ang="0">
                      <a:pos x="23" y="0"/>
                    </a:cxn>
                    <a:cxn ang="0">
                      <a:pos x="22" y="0"/>
                    </a:cxn>
                    <a:cxn ang="0">
                      <a:pos x="21" y="0"/>
                    </a:cxn>
                    <a:cxn ang="0">
                      <a:pos x="19" y="0"/>
                    </a:cxn>
                    <a:cxn ang="0">
                      <a:pos x="18" y="0"/>
                    </a:cxn>
                    <a:cxn ang="0">
                      <a:pos x="17" y="0"/>
                    </a:cxn>
                    <a:cxn ang="0">
                      <a:pos x="15" y="0"/>
                    </a:cxn>
                    <a:cxn ang="0">
                      <a:pos x="14" y="0"/>
                    </a:cxn>
                    <a:cxn ang="0">
                      <a:pos x="13" y="0"/>
                    </a:cxn>
                    <a:cxn ang="0">
                      <a:pos x="11" y="0"/>
                    </a:cxn>
                    <a:cxn ang="0">
                      <a:pos x="10" y="0"/>
                    </a:cxn>
                    <a:cxn ang="0">
                      <a:pos x="7" y="0"/>
                    </a:cxn>
                    <a:cxn ang="0">
                      <a:pos x="7" y="0"/>
                    </a:cxn>
                    <a:cxn ang="0">
                      <a:pos x="5" y="0"/>
                    </a:cxn>
                    <a:cxn ang="0">
                      <a:pos x="4" y="0"/>
                    </a:cxn>
                    <a:cxn ang="0">
                      <a:pos x="2" y="0"/>
                    </a:cxn>
                    <a:cxn ang="0">
                      <a:pos x="1" y="1"/>
                    </a:cxn>
                    <a:cxn ang="0">
                      <a:pos x="2" y="1"/>
                    </a:cxn>
                    <a:cxn ang="0">
                      <a:pos x="4" y="1"/>
                    </a:cxn>
                    <a:cxn ang="0">
                      <a:pos x="5" y="1"/>
                    </a:cxn>
                    <a:cxn ang="0">
                      <a:pos x="6" y="1"/>
                    </a:cxn>
                    <a:cxn ang="0">
                      <a:pos x="7" y="1"/>
                    </a:cxn>
                    <a:cxn ang="0">
                      <a:pos x="9" y="1"/>
                    </a:cxn>
                    <a:cxn ang="0">
                      <a:pos x="10" y="1"/>
                    </a:cxn>
                    <a:cxn ang="0">
                      <a:pos x="11" y="1"/>
                    </a:cxn>
                    <a:cxn ang="0">
                      <a:pos x="13" y="1"/>
                    </a:cxn>
                    <a:cxn ang="0">
                      <a:pos x="14" y="1"/>
                    </a:cxn>
                    <a:cxn ang="0">
                      <a:pos x="15" y="1"/>
                    </a:cxn>
                    <a:cxn ang="0">
                      <a:pos x="17" y="1"/>
                    </a:cxn>
                    <a:cxn ang="0">
                      <a:pos x="18" y="1"/>
                    </a:cxn>
                    <a:cxn ang="0">
                      <a:pos x="19" y="1"/>
                    </a:cxn>
                    <a:cxn ang="0">
                      <a:pos x="21" y="2"/>
                    </a:cxn>
                  </a:cxnLst>
                  <a:rect l="0" t="0" r="r" b="b"/>
                  <a:pathLst>
                    <a:path w="25" h="2">
                      <a:moveTo>
                        <a:pt x="22" y="2"/>
                      </a:moveTo>
                      <a:lnTo>
                        <a:pt x="25" y="1"/>
                      </a:lnTo>
                      <a:lnTo>
                        <a:pt x="23" y="0"/>
                      </a:lnTo>
                      <a:lnTo>
                        <a:pt x="23" y="0"/>
                      </a:lnTo>
                      <a:lnTo>
                        <a:pt x="22" y="0"/>
                      </a:lnTo>
                      <a:lnTo>
                        <a:pt x="22" y="0"/>
                      </a:lnTo>
                      <a:lnTo>
                        <a:pt x="21" y="0"/>
                      </a:lnTo>
                      <a:lnTo>
                        <a:pt x="21" y="0"/>
                      </a:lnTo>
                      <a:lnTo>
                        <a:pt x="19" y="0"/>
                      </a:lnTo>
                      <a:lnTo>
                        <a:pt x="19" y="0"/>
                      </a:lnTo>
                      <a:lnTo>
                        <a:pt x="18" y="0"/>
                      </a:lnTo>
                      <a:lnTo>
                        <a:pt x="18" y="0"/>
                      </a:lnTo>
                      <a:lnTo>
                        <a:pt x="17" y="0"/>
                      </a:lnTo>
                      <a:lnTo>
                        <a:pt x="17" y="0"/>
                      </a:lnTo>
                      <a:lnTo>
                        <a:pt x="15" y="0"/>
                      </a:lnTo>
                      <a:lnTo>
                        <a:pt x="15" y="0"/>
                      </a:lnTo>
                      <a:lnTo>
                        <a:pt x="14" y="0"/>
                      </a:lnTo>
                      <a:lnTo>
                        <a:pt x="14" y="0"/>
                      </a:lnTo>
                      <a:lnTo>
                        <a:pt x="13" y="0"/>
                      </a:lnTo>
                      <a:lnTo>
                        <a:pt x="13" y="0"/>
                      </a:lnTo>
                      <a:lnTo>
                        <a:pt x="11" y="0"/>
                      </a:lnTo>
                      <a:lnTo>
                        <a:pt x="11" y="0"/>
                      </a:lnTo>
                      <a:lnTo>
                        <a:pt x="10" y="0"/>
                      </a:lnTo>
                      <a:lnTo>
                        <a:pt x="10" y="0"/>
                      </a:lnTo>
                      <a:lnTo>
                        <a:pt x="9" y="0"/>
                      </a:lnTo>
                      <a:lnTo>
                        <a:pt x="7" y="0"/>
                      </a:lnTo>
                      <a:lnTo>
                        <a:pt x="7" y="0"/>
                      </a:lnTo>
                      <a:lnTo>
                        <a:pt x="7" y="0"/>
                      </a:lnTo>
                      <a:lnTo>
                        <a:pt x="6" y="0"/>
                      </a:lnTo>
                      <a:lnTo>
                        <a:pt x="5" y="0"/>
                      </a:lnTo>
                      <a:lnTo>
                        <a:pt x="5" y="0"/>
                      </a:lnTo>
                      <a:lnTo>
                        <a:pt x="4" y="0"/>
                      </a:lnTo>
                      <a:lnTo>
                        <a:pt x="4" y="0"/>
                      </a:lnTo>
                      <a:lnTo>
                        <a:pt x="2" y="0"/>
                      </a:lnTo>
                      <a:lnTo>
                        <a:pt x="0" y="1"/>
                      </a:lnTo>
                      <a:lnTo>
                        <a:pt x="1" y="1"/>
                      </a:lnTo>
                      <a:lnTo>
                        <a:pt x="1" y="1"/>
                      </a:lnTo>
                      <a:lnTo>
                        <a:pt x="2" y="1"/>
                      </a:lnTo>
                      <a:lnTo>
                        <a:pt x="2" y="1"/>
                      </a:lnTo>
                      <a:lnTo>
                        <a:pt x="4" y="1"/>
                      </a:lnTo>
                      <a:lnTo>
                        <a:pt x="5" y="1"/>
                      </a:lnTo>
                      <a:lnTo>
                        <a:pt x="5" y="1"/>
                      </a:lnTo>
                      <a:lnTo>
                        <a:pt x="5" y="1"/>
                      </a:lnTo>
                      <a:lnTo>
                        <a:pt x="6" y="1"/>
                      </a:lnTo>
                      <a:lnTo>
                        <a:pt x="6" y="1"/>
                      </a:lnTo>
                      <a:lnTo>
                        <a:pt x="7" y="1"/>
                      </a:lnTo>
                      <a:lnTo>
                        <a:pt x="7" y="1"/>
                      </a:lnTo>
                      <a:lnTo>
                        <a:pt x="9" y="1"/>
                      </a:lnTo>
                      <a:lnTo>
                        <a:pt x="10" y="1"/>
                      </a:lnTo>
                      <a:lnTo>
                        <a:pt x="10" y="1"/>
                      </a:lnTo>
                      <a:lnTo>
                        <a:pt x="11" y="1"/>
                      </a:lnTo>
                      <a:lnTo>
                        <a:pt x="11" y="1"/>
                      </a:lnTo>
                      <a:lnTo>
                        <a:pt x="13" y="1"/>
                      </a:lnTo>
                      <a:lnTo>
                        <a:pt x="13" y="1"/>
                      </a:lnTo>
                      <a:lnTo>
                        <a:pt x="14" y="1"/>
                      </a:lnTo>
                      <a:lnTo>
                        <a:pt x="14" y="1"/>
                      </a:lnTo>
                      <a:lnTo>
                        <a:pt x="15" y="1"/>
                      </a:lnTo>
                      <a:lnTo>
                        <a:pt x="15" y="1"/>
                      </a:lnTo>
                      <a:lnTo>
                        <a:pt x="17" y="1"/>
                      </a:lnTo>
                      <a:lnTo>
                        <a:pt x="17" y="1"/>
                      </a:lnTo>
                      <a:lnTo>
                        <a:pt x="18" y="1"/>
                      </a:lnTo>
                      <a:lnTo>
                        <a:pt x="18" y="1"/>
                      </a:lnTo>
                      <a:lnTo>
                        <a:pt x="19" y="1"/>
                      </a:lnTo>
                      <a:lnTo>
                        <a:pt x="19" y="1"/>
                      </a:lnTo>
                      <a:lnTo>
                        <a:pt x="21" y="1"/>
                      </a:lnTo>
                      <a:lnTo>
                        <a:pt x="21" y="2"/>
                      </a:lnTo>
                      <a:lnTo>
                        <a:pt x="22" y="2"/>
                      </a:lnTo>
                      <a:close/>
                    </a:path>
                  </a:pathLst>
                </a:custGeom>
                <a:solidFill>
                  <a:srgbClr val="FFFF00"/>
                </a:solidFill>
                <a:ln w="9525">
                  <a:noFill/>
                  <a:round/>
                  <a:headEnd/>
                  <a:tailEnd/>
                </a:ln>
              </p:spPr>
              <p:txBody>
                <a:bodyPr/>
                <a:lstStyle/>
                <a:p>
                  <a:endParaRPr lang="pl-PL">
                    <a:latin typeface="+mn-lt"/>
                  </a:endParaRPr>
                </a:p>
              </p:txBody>
            </p:sp>
            <p:sp>
              <p:nvSpPr>
                <p:cNvPr id="136762" name="Freeform 570"/>
                <p:cNvSpPr>
                  <a:spLocks/>
                </p:cNvSpPr>
                <p:nvPr/>
              </p:nvSpPr>
              <p:spPr bwMode="auto">
                <a:xfrm>
                  <a:off x="4845" y="1547"/>
                  <a:ext cx="24" cy="3"/>
                </a:xfrm>
                <a:custGeom>
                  <a:avLst/>
                  <a:gdLst/>
                  <a:ahLst/>
                  <a:cxnLst>
                    <a:cxn ang="0">
                      <a:pos x="24" y="1"/>
                    </a:cxn>
                    <a:cxn ang="0">
                      <a:pos x="23" y="0"/>
                    </a:cxn>
                    <a:cxn ang="0">
                      <a:pos x="21" y="0"/>
                    </a:cxn>
                    <a:cxn ang="0">
                      <a:pos x="20" y="0"/>
                    </a:cxn>
                    <a:cxn ang="0">
                      <a:pos x="19" y="0"/>
                    </a:cxn>
                    <a:cxn ang="0">
                      <a:pos x="17" y="0"/>
                    </a:cxn>
                    <a:cxn ang="0">
                      <a:pos x="16" y="0"/>
                    </a:cxn>
                    <a:cxn ang="0">
                      <a:pos x="15" y="0"/>
                    </a:cxn>
                    <a:cxn ang="0">
                      <a:pos x="13" y="0"/>
                    </a:cxn>
                    <a:cxn ang="0">
                      <a:pos x="12" y="0"/>
                    </a:cxn>
                    <a:cxn ang="0">
                      <a:pos x="9" y="0"/>
                    </a:cxn>
                    <a:cxn ang="0">
                      <a:pos x="8" y="0"/>
                    </a:cxn>
                    <a:cxn ang="0">
                      <a:pos x="7" y="0"/>
                    </a:cxn>
                    <a:cxn ang="0">
                      <a:pos x="7" y="0"/>
                    </a:cxn>
                    <a:cxn ang="0">
                      <a:pos x="4" y="0"/>
                    </a:cxn>
                    <a:cxn ang="0">
                      <a:pos x="3" y="0"/>
                    </a:cxn>
                    <a:cxn ang="0">
                      <a:pos x="2" y="0"/>
                    </a:cxn>
                    <a:cxn ang="0">
                      <a:pos x="2" y="3"/>
                    </a:cxn>
                    <a:cxn ang="0">
                      <a:pos x="3" y="3"/>
                    </a:cxn>
                    <a:cxn ang="0">
                      <a:pos x="4" y="3"/>
                    </a:cxn>
                    <a:cxn ang="0">
                      <a:pos x="6" y="3"/>
                    </a:cxn>
                    <a:cxn ang="0">
                      <a:pos x="7" y="3"/>
                    </a:cxn>
                    <a:cxn ang="0">
                      <a:pos x="8" y="3"/>
                    </a:cxn>
                    <a:cxn ang="0">
                      <a:pos x="9" y="3"/>
                    </a:cxn>
                    <a:cxn ang="0">
                      <a:pos x="11" y="3"/>
                    </a:cxn>
                    <a:cxn ang="0">
                      <a:pos x="12" y="3"/>
                    </a:cxn>
                    <a:cxn ang="0">
                      <a:pos x="13" y="3"/>
                    </a:cxn>
                    <a:cxn ang="0">
                      <a:pos x="15" y="3"/>
                    </a:cxn>
                    <a:cxn ang="0">
                      <a:pos x="16" y="3"/>
                    </a:cxn>
                    <a:cxn ang="0">
                      <a:pos x="17" y="3"/>
                    </a:cxn>
                    <a:cxn ang="0">
                      <a:pos x="19" y="3"/>
                    </a:cxn>
                    <a:cxn ang="0">
                      <a:pos x="20" y="3"/>
                    </a:cxn>
                    <a:cxn ang="0">
                      <a:pos x="21" y="3"/>
                    </a:cxn>
                  </a:cxnLst>
                  <a:rect l="0" t="0" r="r" b="b"/>
                  <a:pathLst>
                    <a:path w="24" h="3">
                      <a:moveTo>
                        <a:pt x="21" y="3"/>
                      </a:moveTo>
                      <a:lnTo>
                        <a:pt x="24" y="1"/>
                      </a:lnTo>
                      <a:lnTo>
                        <a:pt x="23" y="1"/>
                      </a:lnTo>
                      <a:lnTo>
                        <a:pt x="23" y="0"/>
                      </a:lnTo>
                      <a:lnTo>
                        <a:pt x="21" y="0"/>
                      </a:lnTo>
                      <a:lnTo>
                        <a:pt x="21" y="0"/>
                      </a:lnTo>
                      <a:lnTo>
                        <a:pt x="20" y="0"/>
                      </a:lnTo>
                      <a:lnTo>
                        <a:pt x="20" y="0"/>
                      </a:lnTo>
                      <a:lnTo>
                        <a:pt x="19" y="0"/>
                      </a:lnTo>
                      <a:lnTo>
                        <a:pt x="19" y="0"/>
                      </a:lnTo>
                      <a:lnTo>
                        <a:pt x="17" y="0"/>
                      </a:lnTo>
                      <a:lnTo>
                        <a:pt x="17" y="0"/>
                      </a:lnTo>
                      <a:lnTo>
                        <a:pt x="16" y="0"/>
                      </a:lnTo>
                      <a:lnTo>
                        <a:pt x="16" y="0"/>
                      </a:lnTo>
                      <a:lnTo>
                        <a:pt x="15" y="0"/>
                      </a:lnTo>
                      <a:lnTo>
                        <a:pt x="15" y="0"/>
                      </a:lnTo>
                      <a:lnTo>
                        <a:pt x="13" y="0"/>
                      </a:lnTo>
                      <a:lnTo>
                        <a:pt x="13" y="0"/>
                      </a:lnTo>
                      <a:lnTo>
                        <a:pt x="12" y="0"/>
                      </a:lnTo>
                      <a:lnTo>
                        <a:pt x="12" y="0"/>
                      </a:lnTo>
                      <a:lnTo>
                        <a:pt x="11" y="0"/>
                      </a:lnTo>
                      <a:lnTo>
                        <a:pt x="9" y="0"/>
                      </a:lnTo>
                      <a:lnTo>
                        <a:pt x="9" y="0"/>
                      </a:lnTo>
                      <a:lnTo>
                        <a:pt x="8" y="0"/>
                      </a:lnTo>
                      <a:lnTo>
                        <a:pt x="8" y="0"/>
                      </a:lnTo>
                      <a:lnTo>
                        <a:pt x="7" y="0"/>
                      </a:lnTo>
                      <a:lnTo>
                        <a:pt x="7" y="0"/>
                      </a:lnTo>
                      <a:lnTo>
                        <a:pt x="7" y="0"/>
                      </a:lnTo>
                      <a:lnTo>
                        <a:pt x="6" y="0"/>
                      </a:lnTo>
                      <a:lnTo>
                        <a:pt x="4" y="0"/>
                      </a:lnTo>
                      <a:lnTo>
                        <a:pt x="4" y="0"/>
                      </a:lnTo>
                      <a:lnTo>
                        <a:pt x="3" y="0"/>
                      </a:lnTo>
                      <a:lnTo>
                        <a:pt x="3" y="0"/>
                      </a:lnTo>
                      <a:lnTo>
                        <a:pt x="2" y="0"/>
                      </a:lnTo>
                      <a:lnTo>
                        <a:pt x="0" y="3"/>
                      </a:lnTo>
                      <a:lnTo>
                        <a:pt x="2" y="3"/>
                      </a:lnTo>
                      <a:lnTo>
                        <a:pt x="2" y="3"/>
                      </a:lnTo>
                      <a:lnTo>
                        <a:pt x="3" y="3"/>
                      </a:lnTo>
                      <a:lnTo>
                        <a:pt x="3" y="3"/>
                      </a:lnTo>
                      <a:lnTo>
                        <a:pt x="4" y="3"/>
                      </a:lnTo>
                      <a:lnTo>
                        <a:pt x="4" y="3"/>
                      </a:lnTo>
                      <a:lnTo>
                        <a:pt x="6" y="3"/>
                      </a:lnTo>
                      <a:lnTo>
                        <a:pt x="6" y="3"/>
                      </a:lnTo>
                      <a:lnTo>
                        <a:pt x="7" y="3"/>
                      </a:lnTo>
                      <a:lnTo>
                        <a:pt x="7" y="3"/>
                      </a:lnTo>
                      <a:lnTo>
                        <a:pt x="8" y="3"/>
                      </a:lnTo>
                      <a:lnTo>
                        <a:pt x="8" y="3"/>
                      </a:lnTo>
                      <a:lnTo>
                        <a:pt x="9" y="3"/>
                      </a:lnTo>
                      <a:lnTo>
                        <a:pt x="9" y="3"/>
                      </a:lnTo>
                      <a:lnTo>
                        <a:pt x="11" y="3"/>
                      </a:lnTo>
                      <a:lnTo>
                        <a:pt x="11" y="3"/>
                      </a:lnTo>
                      <a:lnTo>
                        <a:pt x="12" y="3"/>
                      </a:lnTo>
                      <a:lnTo>
                        <a:pt x="12" y="3"/>
                      </a:lnTo>
                      <a:lnTo>
                        <a:pt x="13" y="3"/>
                      </a:lnTo>
                      <a:lnTo>
                        <a:pt x="13" y="3"/>
                      </a:lnTo>
                      <a:lnTo>
                        <a:pt x="15" y="3"/>
                      </a:lnTo>
                      <a:lnTo>
                        <a:pt x="15" y="3"/>
                      </a:lnTo>
                      <a:lnTo>
                        <a:pt x="16" y="3"/>
                      </a:lnTo>
                      <a:lnTo>
                        <a:pt x="16" y="3"/>
                      </a:lnTo>
                      <a:lnTo>
                        <a:pt x="17" y="3"/>
                      </a:lnTo>
                      <a:lnTo>
                        <a:pt x="17" y="3"/>
                      </a:lnTo>
                      <a:lnTo>
                        <a:pt x="19" y="3"/>
                      </a:lnTo>
                      <a:lnTo>
                        <a:pt x="19" y="3"/>
                      </a:lnTo>
                      <a:lnTo>
                        <a:pt x="20" y="3"/>
                      </a:lnTo>
                      <a:lnTo>
                        <a:pt x="20" y="3"/>
                      </a:lnTo>
                      <a:lnTo>
                        <a:pt x="21" y="3"/>
                      </a:lnTo>
                      <a:lnTo>
                        <a:pt x="21" y="3"/>
                      </a:lnTo>
                      <a:close/>
                    </a:path>
                  </a:pathLst>
                </a:custGeom>
                <a:solidFill>
                  <a:srgbClr val="FF0000"/>
                </a:solidFill>
                <a:ln w="9525">
                  <a:noFill/>
                  <a:round/>
                  <a:headEnd/>
                  <a:tailEnd/>
                </a:ln>
              </p:spPr>
              <p:txBody>
                <a:bodyPr/>
                <a:lstStyle/>
                <a:p>
                  <a:endParaRPr lang="pl-PL">
                    <a:latin typeface="+mn-lt"/>
                  </a:endParaRPr>
                </a:p>
              </p:txBody>
            </p:sp>
            <p:sp>
              <p:nvSpPr>
                <p:cNvPr id="136763" name="Freeform 571"/>
                <p:cNvSpPr>
                  <a:spLocks/>
                </p:cNvSpPr>
                <p:nvPr/>
              </p:nvSpPr>
              <p:spPr bwMode="auto">
                <a:xfrm>
                  <a:off x="4878" y="1539"/>
                  <a:ext cx="22" cy="8"/>
                </a:xfrm>
                <a:custGeom>
                  <a:avLst/>
                  <a:gdLst/>
                  <a:ahLst/>
                  <a:cxnLst>
                    <a:cxn ang="0">
                      <a:pos x="20" y="8"/>
                    </a:cxn>
                    <a:cxn ang="0">
                      <a:pos x="22" y="7"/>
                    </a:cxn>
                    <a:cxn ang="0">
                      <a:pos x="22" y="7"/>
                    </a:cxn>
                    <a:cxn ang="0">
                      <a:pos x="21" y="5"/>
                    </a:cxn>
                    <a:cxn ang="0">
                      <a:pos x="21" y="5"/>
                    </a:cxn>
                    <a:cxn ang="0">
                      <a:pos x="20" y="5"/>
                    </a:cxn>
                    <a:cxn ang="0">
                      <a:pos x="20" y="5"/>
                    </a:cxn>
                    <a:cxn ang="0">
                      <a:pos x="18" y="4"/>
                    </a:cxn>
                    <a:cxn ang="0">
                      <a:pos x="18" y="4"/>
                    </a:cxn>
                    <a:cxn ang="0">
                      <a:pos x="17" y="4"/>
                    </a:cxn>
                    <a:cxn ang="0">
                      <a:pos x="17" y="4"/>
                    </a:cxn>
                    <a:cxn ang="0">
                      <a:pos x="16" y="4"/>
                    </a:cxn>
                    <a:cxn ang="0">
                      <a:pos x="16" y="4"/>
                    </a:cxn>
                    <a:cxn ang="0">
                      <a:pos x="14" y="3"/>
                    </a:cxn>
                    <a:cxn ang="0">
                      <a:pos x="14" y="3"/>
                    </a:cxn>
                    <a:cxn ang="0">
                      <a:pos x="13" y="3"/>
                    </a:cxn>
                    <a:cxn ang="0">
                      <a:pos x="13" y="3"/>
                    </a:cxn>
                    <a:cxn ang="0">
                      <a:pos x="12" y="3"/>
                    </a:cxn>
                    <a:cxn ang="0">
                      <a:pos x="12" y="3"/>
                    </a:cxn>
                    <a:cxn ang="0">
                      <a:pos x="11" y="2"/>
                    </a:cxn>
                    <a:cxn ang="0">
                      <a:pos x="11" y="2"/>
                    </a:cxn>
                    <a:cxn ang="0">
                      <a:pos x="9" y="2"/>
                    </a:cxn>
                    <a:cxn ang="0">
                      <a:pos x="9" y="2"/>
                    </a:cxn>
                    <a:cxn ang="0">
                      <a:pos x="8" y="2"/>
                    </a:cxn>
                    <a:cxn ang="0">
                      <a:pos x="8" y="2"/>
                    </a:cxn>
                    <a:cxn ang="0">
                      <a:pos x="7" y="2"/>
                    </a:cxn>
                    <a:cxn ang="0">
                      <a:pos x="7" y="2"/>
                    </a:cxn>
                    <a:cxn ang="0">
                      <a:pos x="5" y="0"/>
                    </a:cxn>
                    <a:cxn ang="0">
                      <a:pos x="5" y="0"/>
                    </a:cxn>
                    <a:cxn ang="0">
                      <a:pos x="4" y="0"/>
                    </a:cxn>
                    <a:cxn ang="0">
                      <a:pos x="4" y="0"/>
                    </a:cxn>
                    <a:cxn ang="0">
                      <a:pos x="3" y="0"/>
                    </a:cxn>
                    <a:cxn ang="0">
                      <a:pos x="3" y="0"/>
                    </a:cxn>
                    <a:cxn ang="0">
                      <a:pos x="1" y="0"/>
                    </a:cxn>
                    <a:cxn ang="0">
                      <a:pos x="0" y="3"/>
                    </a:cxn>
                    <a:cxn ang="0">
                      <a:pos x="0" y="3"/>
                    </a:cxn>
                    <a:cxn ang="0">
                      <a:pos x="1" y="3"/>
                    </a:cxn>
                    <a:cxn ang="0">
                      <a:pos x="1" y="3"/>
                    </a:cxn>
                    <a:cxn ang="0">
                      <a:pos x="3" y="3"/>
                    </a:cxn>
                    <a:cxn ang="0">
                      <a:pos x="3" y="3"/>
                    </a:cxn>
                    <a:cxn ang="0">
                      <a:pos x="4" y="3"/>
                    </a:cxn>
                    <a:cxn ang="0">
                      <a:pos x="4" y="3"/>
                    </a:cxn>
                    <a:cxn ang="0">
                      <a:pos x="5" y="3"/>
                    </a:cxn>
                    <a:cxn ang="0">
                      <a:pos x="5" y="3"/>
                    </a:cxn>
                    <a:cxn ang="0">
                      <a:pos x="7" y="3"/>
                    </a:cxn>
                    <a:cxn ang="0">
                      <a:pos x="7" y="3"/>
                    </a:cxn>
                    <a:cxn ang="0">
                      <a:pos x="8" y="3"/>
                    </a:cxn>
                    <a:cxn ang="0">
                      <a:pos x="9" y="4"/>
                    </a:cxn>
                    <a:cxn ang="0">
                      <a:pos x="9" y="4"/>
                    </a:cxn>
                    <a:cxn ang="0">
                      <a:pos x="9" y="4"/>
                    </a:cxn>
                    <a:cxn ang="0">
                      <a:pos x="11" y="4"/>
                    </a:cxn>
                    <a:cxn ang="0">
                      <a:pos x="12" y="4"/>
                    </a:cxn>
                    <a:cxn ang="0">
                      <a:pos x="13" y="5"/>
                    </a:cxn>
                    <a:cxn ang="0">
                      <a:pos x="14" y="5"/>
                    </a:cxn>
                    <a:cxn ang="0">
                      <a:pos x="14" y="5"/>
                    </a:cxn>
                    <a:cxn ang="0">
                      <a:pos x="16" y="5"/>
                    </a:cxn>
                    <a:cxn ang="0">
                      <a:pos x="16" y="7"/>
                    </a:cxn>
                    <a:cxn ang="0">
                      <a:pos x="17" y="7"/>
                    </a:cxn>
                    <a:cxn ang="0">
                      <a:pos x="17" y="7"/>
                    </a:cxn>
                    <a:cxn ang="0">
                      <a:pos x="18" y="7"/>
                    </a:cxn>
                    <a:cxn ang="0">
                      <a:pos x="18" y="8"/>
                    </a:cxn>
                    <a:cxn ang="0">
                      <a:pos x="20" y="8"/>
                    </a:cxn>
                    <a:cxn ang="0">
                      <a:pos x="20" y="8"/>
                    </a:cxn>
                  </a:cxnLst>
                  <a:rect l="0" t="0" r="r" b="b"/>
                  <a:pathLst>
                    <a:path w="22" h="8">
                      <a:moveTo>
                        <a:pt x="20" y="8"/>
                      </a:moveTo>
                      <a:lnTo>
                        <a:pt x="22" y="7"/>
                      </a:lnTo>
                      <a:lnTo>
                        <a:pt x="22" y="7"/>
                      </a:lnTo>
                      <a:lnTo>
                        <a:pt x="21" y="5"/>
                      </a:lnTo>
                      <a:lnTo>
                        <a:pt x="21" y="5"/>
                      </a:lnTo>
                      <a:lnTo>
                        <a:pt x="20" y="5"/>
                      </a:lnTo>
                      <a:lnTo>
                        <a:pt x="20" y="5"/>
                      </a:lnTo>
                      <a:lnTo>
                        <a:pt x="18" y="4"/>
                      </a:lnTo>
                      <a:lnTo>
                        <a:pt x="18" y="4"/>
                      </a:lnTo>
                      <a:lnTo>
                        <a:pt x="17" y="4"/>
                      </a:lnTo>
                      <a:lnTo>
                        <a:pt x="17" y="4"/>
                      </a:lnTo>
                      <a:lnTo>
                        <a:pt x="16" y="4"/>
                      </a:lnTo>
                      <a:lnTo>
                        <a:pt x="16" y="4"/>
                      </a:lnTo>
                      <a:lnTo>
                        <a:pt x="14" y="3"/>
                      </a:lnTo>
                      <a:lnTo>
                        <a:pt x="14" y="3"/>
                      </a:lnTo>
                      <a:lnTo>
                        <a:pt x="13" y="3"/>
                      </a:lnTo>
                      <a:lnTo>
                        <a:pt x="13" y="3"/>
                      </a:lnTo>
                      <a:lnTo>
                        <a:pt x="12" y="3"/>
                      </a:lnTo>
                      <a:lnTo>
                        <a:pt x="12" y="3"/>
                      </a:lnTo>
                      <a:lnTo>
                        <a:pt x="11" y="2"/>
                      </a:lnTo>
                      <a:lnTo>
                        <a:pt x="11" y="2"/>
                      </a:lnTo>
                      <a:lnTo>
                        <a:pt x="9" y="2"/>
                      </a:lnTo>
                      <a:lnTo>
                        <a:pt x="9" y="2"/>
                      </a:lnTo>
                      <a:lnTo>
                        <a:pt x="8" y="2"/>
                      </a:lnTo>
                      <a:lnTo>
                        <a:pt x="8" y="2"/>
                      </a:lnTo>
                      <a:lnTo>
                        <a:pt x="7" y="2"/>
                      </a:lnTo>
                      <a:lnTo>
                        <a:pt x="7" y="2"/>
                      </a:lnTo>
                      <a:lnTo>
                        <a:pt x="5" y="0"/>
                      </a:lnTo>
                      <a:lnTo>
                        <a:pt x="5" y="0"/>
                      </a:lnTo>
                      <a:lnTo>
                        <a:pt x="4" y="0"/>
                      </a:lnTo>
                      <a:lnTo>
                        <a:pt x="4" y="0"/>
                      </a:lnTo>
                      <a:lnTo>
                        <a:pt x="3" y="0"/>
                      </a:lnTo>
                      <a:lnTo>
                        <a:pt x="3" y="0"/>
                      </a:lnTo>
                      <a:lnTo>
                        <a:pt x="1" y="0"/>
                      </a:lnTo>
                      <a:lnTo>
                        <a:pt x="0" y="3"/>
                      </a:lnTo>
                      <a:lnTo>
                        <a:pt x="0" y="3"/>
                      </a:lnTo>
                      <a:lnTo>
                        <a:pt x="1" y="3"/>
                      </a:lnTo>
                      <a:lnTo>
                        <a:pt x="1" y="3"/>
                      </a:lnTo>
                      <a:lnTo>
                        <a:pt x="3" y="3"/>
                      </a:lnTo>
                      <a:lnTo>
                        <a:pt x="3" y="3"/>
                      </a:lnTo>
                      <a:lnTo>
                        <a:pt x="4" y="3"/>
                      </a:lnTo>
                      <a:lnTo>
                        <a:pt x="4" y="3"/>
                      </a:lnTo>
                      <a:lnTo>
                        <a:pt x="5" y="3"/>
                      </a:lnTo>
                      <a:lnTo>
                        <a:pt x="5" y="3"/>
                      </a:lnTo>
                      <a:lnTo>
                        <a:pt x="7" y="3"/>
                      </a:lnTo>
                      <a:lnTo>
                        <a:pt x="7" y="3"/>
                      </a:lnTo>
                      <a:lnTo>
                        <a:pt x="8" y="3"/>
                      </a:lnTo>
                      <a:lnTo>
                        <a:pt x="9" y="4"/>
                      </a:lnTo>
                      <a:lnTo>
                        <a:pt x="9" y="4"/>
                      </a:lnTo>
                      <a:lnTo>
                        <a:pt x="9" y="4"/>
                      </a:lnTo>
                      <a:lnTo>
                        <a:pt x="11" y="4"/>
                      </a:lnTo>
                      <a:lnTo>
                        <a:pt x="12" y="4"/>
                      </a:lnTo>
                      <a:lnTo>
                        <a:pt x="13" y="5"/>
                      </a:lnTo>
                      <a:lnTo>
                        <a:pt x="14" y="5"/>
                      </a:lnTo>
                      <a:lnTo>
                        <a:pt x="14" y="5"/>
                      </a:lnTo>
                      <a:lnTo>
                        <a:pt x="16" y="5"/>
                      </a:lnTo>
                      <a:lnTo>
                        <a:pt x="16" y="7"/>
                      </a:lnTo>
                      <a:lnTo>
                        <a:pt x="17" y="7"/>
                      </a:lnTo>
                      <a:lnTo>
                        <a:pt x="17" y="7"/>
                      </a:lnTo>
                      <a:lnTo>
                        <a:pt x="18" y="7"/>
                      </a:lnTo>
                      <a:lnTo>
                        <a:pt x="18" y="8"/>
                      </a:lnTo>
                      <a:lnTo>
                        <a:pt x="20" y="8"/>
                      </a:lnTo>
                      <a:lnTo>
                        <a:pt x="20" y="8"/>
                      </a:lnTo>
                      <a:close/>
                    </a:path>
                  </a:pathLst>
                </a:custGeom>
                <a:solidFill>
                  <a:srgbClr val="FFFF00"/>
                </a:solidFill>
                <a:ln w="9525">
                  <a:noFill/>
                  <a:round/>
                  <a:headEnd/>
                  <a:tailEnd/>
                </a:ln>
              </p:spPr>
              <p:txBody>
                <a:bodyPr/>
                <a:lstStyle/>
                <a:p>
                  <a:endParaRPr lang="pl-PL">
                    <a:latin typeface="+mn-lt"/>
                  </a:endParaRPr>
                </a:p>
              </p:txBody>
            </p:sp>
            <p:sp>
              <p:nvSpPr>
                <p:cNvPr id="136764" name="Freeform 572"/>
                <p:cNvSpPr>
                  <a:spLocks/>
                </p:cNvSpPr>
                <p:nvPr/>
              </p:nvSpPr>
              <p:spPr bwMode="auto">
                <a:xfrm>
                  <a:off x="4875" y="1542"/>
                  <a:ext cx="23" cy="8"/>
                </a:xfrm>
                <a:custGeom>
                  <a:avLst/>
                  <a:gdLst/>
                  <a:ahLst/>
                  <a:cxnLst>
                    <a:cxn ang="0">
                      <a:pos x="23" y="5"/>
                    </a:cxn>
                    <a:cxn ang="0">
                      <a:pos x="21" y="5"/>
                    </a:cxn>
                    <a:cxn ang="0">
                      <a:pos x="20" y="4"/>
                    </a:cxn>
                    <a:cxn ang="0">
                      <a:pos x="19" y="4"/>
                    </a:cxn>
                    <a:cxn ang="0">
                      <a:pos x="17" y="2"/>
                    </a:cxn>
                    <a:cxn ang="0">
                      <a:pos x="16" y="2"/>
                    </a:cxn>
                    <a:cxn ang="0">
                      <a:pos x="15" y="2"/>
                    </a:cxn>
                    <a:cxn ang="0">
                      <a:pos x="14" y="1"/>
                    </a:cxn>
                    <a:cxn ang="0">
                      <a:pos x="12" y="1"/>
                    </a:cxn>
                    <a:cxn ang="0">
                      <a:pos x="11" y="1"/>
                    </a:cxn>
                    <a:cxn ang="0">
                      <a:pos x="10" y="0"/>
                    </a:cxn>
                    <a:cxn ang="0">
                      <a:pos x="8" y="0"/>
                    </a:cxn>
                    <a:cxn ang="0">
                      <a:pos x="7" y="0"/>
                    </a:cxn>
                    <a:cxn ang="0">
                      <a:pos x="6" y="0"/>
                    </a:cxn>
                    <a:cxn ang="0">
                      <a:pos x="4" y="0"/>
                    </a:cxn>
                    <a:cxn ang="0">
                      <a:pos x="3" y="0"/>
                    </a:cxn>
                    <a:cxn ang="0">
                      <a:pos x="2" y="0"/>
                    </a:cxn>
                    <a:cxn ang="0">
                      <a:pos x="0" y="1"/>
                    </a:cxn>
                    <a:cxn ang="0">
                      <a:pos x="2" y="1"/>
                    </a:cxn>
                    <a:cxn ang="0">
                      <a:pos x="3" y="1"/>
                    </a:cxn>
                    <a:cxn ang="0">
                      <a:pos x="4" y="1"/>
                    </a:cxn>
                    <a:cxn ang="0">
                      <a:pos x="6" y="2"/>
                    </a:cxn>
                    <a:cxn ang="0">
                      <a:pos x="7" y="2"/>
                    </a:cxn>
                    <a:cxn ang="0">
                      <a:pos x="10" y="2"/>
                    </a:cxn>
                    <a:cxn ang="0">
                      <a:pos x="10" y="2"/>
                    </a:cxn>
                    <a:cxn ang="0">
                      <a:pos x="11" y="2"/>
                    </a:cxn>
                    <a:cxn ang="0">
                      <a:pos x="12" y="4"/>
                    </a:cxn>
                    <a:cxn ang="0">
                      <a:pos x="15" y="4"/>
                    </a:cxn>
                    <a:cxn ang="0">
                      <a:pos x="16" y="5"/>
                    </a:cxn>
                    <a:cxn ang="0">
                      <a:pos x="16" y="5"/>
                    </a:cxn>
                    <a:cxn ang="0">
                      <a:pos x="19" y="5"/>
                    </a:cxn>
                    <a:cxn ang="0">
                      <a:pos x="20" y="6"/>
                    </a:cxn>
                    <a:cxn ang="0">
                      <a:pos x="21" y="6"/>
                    </a:cxn>
                  </a:cxnLst>
                  <a:rect l="0" t="0" r="r" b="b"/>
                  <a:pathLst>
                    <a:path w="23" h="8">
                      <a:moveTo>
                        <a:pt x="21" y="8"/>
                      </a:moveTo>
                      <a:lnTo>
                        <a:pt x="23" y="5"/>
                      </a:lnTo>
                      <a:lnTo>
                        <a:pt x="23" y="5"/>
                      </a:lnTo>
                      <a:lnTo>
                        <a:pt x="21" y="5"/>
                      </a:lnTo>
                      <a:lnTo>
                        <a:pt x="21" y="4"/>
                      </a:lnTo>
                      <a:lnTo>
                        <a:pt x="20" y="4"/>
                      </a:lnTo>
                      <a:lnTo>
                        <a:pt x="20" y="4"/>
                      </a:lnTo>
                      <a:lnTo>
                        <a:pt x="19" y="4"/>
                      </a:lnTo>
                      <a:lnTo>
                        <a:pt x="19" y="2"/>
                      </a:lnTo>
                      <a:lnTo>
                        <a:pt x="17" y="2"/>
                      </a:lnTo>
                      <a:lnTo>
                        <a:pt x="17" y="2"/>
                      </a:lnTo>
                      <a:lnTo>
                        <a:pt x="16" y="2"/>
                      </a:lnTo>
                      <a:lnTo>
                        <a:pt x="16" y="2"/>
                      </a:lnTo>
                      <a:lnTo>
                        <a:pt x="15" y="2"/>
                      </a:lnTo>
                      <a:lnTo>
                        <a:pt x="15" y="2"/>
                      </a:lnTo>
                      <a:lnTo>
                        <a:pt x="14" y="1"/>
                      </a:lnTo>
                      <a:lnTo>
                        <a:pt x="14" y="1"/>
                      </a:lnTo>
                      <a:lnTo>
                        <a:pt x="12" y="1"/>
                      </a:lnTo>
                      <a:lnTo>
                        <a:pt x="12" y="1"/>
                      </a:lnTo>
                      <a:lnTo>
                        <a:pt x="11" y="1"/>
                      </a:lnTo>
                      <a:lnTo>
                        <a:pt x="11" y="1"/>
                      </a:lnTo>
                      <a:lnTo>
                        <a:pt x="10" y="0"/>
                      </a:lnTo>
                      <a:lnTo>
                        <a:pt x="10" y="0"/>
                      </a:lnTo>
                      <a:lnTo>
                        <a:pt x="8" y="0"/>
                      </a:lnTo>
                      <a:lnTo>
                        <a:pt x="8" y="0"/>
                      </a:lnTo>
                      <a:lnTo>
                        <a:pt x="7" y="0"/>
                      </a:lnTo>
                      <a:lnTo>
                        <a:pt x="7" y="0"/>
                      </a:lnTo>
                      <a:lnTo>
                        <a:pt x="6" y="0"/>
                      </a:lnTo>
                      <a:lnTo>
                        <a:pt x="6" y="0"/>
                      </a:lnTo>
                      <a:lnTo>
                        <a:pt x="4" y="0"/>
                      </a:lnTo>
                      <a:lnTo>
                        <a:pt x="4" y="0"/>
                      </a:lnTo>
                      <a:lnTo>
                        <a:pt x="3" y="0"/>
                      </a:lnTo>
                      <a:lnTo>
                        <a:pt x="3" y="0"/>
                      </a:lnTo>
                      <a:lnTo>
                        <a:pt x="2" y="0"/>
                      </a:lnTo>
                      <a:lnTo>
                        <a:pt x="0" y="1"/>
                      </a:lnTo>
                      <a:lnTo>
                        <a:pt x="0" y="1"/>
                      </a:lnTo>
                      <a:lnTo>
                        <a:pt x="2" y="1"/>
                      </a:lnTo>
                      <a:lnTo>
                        <a:pt x="2" y="1"/>
                      </a:lnTo>
                      <a:lnTo>
                        <a:pt x="3" y="1"/>
                      </a:lnTo>
                      <a:lnTo>
                        <a:pt x="3" y="1"/>
                      </a:lnTo>
                      <a:lnTo>
                        <a:pt x="4" y="1"/>
                      </a:lnTo>
                      <a:lnTo>
                        <a:pt x="4" y="1"/>
                      </a:lnTo>
                      <a:lnTo>
                        <a:pt x="6" y="2"/>
                      </a:lnTo>
                      <a:lnTo>
                        <a:pt x="6" y="2"/>
                      </a:lnTo>
                      <a:lnTo>
                        <a:pt x="7" y="2"/>
                      </a:lnTo>
                      <a:lnTo>
                        <a:pt x="7" y="2"/>
                      </a:lnTo>
                      <a:lnTo>
                        <a:pt x="8" y="2"/>
                      </a:lnTo>
                      <a:lnTo>
                        <a:pt x="10" y="2"/>
                      </a:lnTo>
                      <a:lnTo>
                        <a:pt x="10" y="2"/>
                      </a:lnTo>
                      <a:lnTo>
                        <a:pt x="10" y="2"/>
                      </a:lnTo>
                      <a:lnTo>
                        <a:pt x="11" y="2"/>
                      </a:lnTo>
                      <a:lnTo>
                        <a:pt x="11" y="2"/>
                      </a:lnTo>
                      <a:lnTo>
                        <a:pt x="12" y="4"/>
                      </a:lnTo>
                      <a:lnTo>
                        <a:pt x="12" y="4"/>
                      </a:lnTo>
                      <a:lnTo>
                        <a:pt x="14" y="4"/>
                      </a:lnTo>
                      <a:lnTo>
                        <a:pt x="15" y="4"/>
                      </a:lnTo>
                      <a:lnTo>
                        <a:pt x="15" y="4"/>
                      </a:lnTo>
                      <a:lnTo>
                        <a:pt x="16" y="5"/>
                      </a:lnTo>
                      <a:lnTo>
                        <a:pt x="16" y="5"/>
                      </a:lnTo>
                      <a:lnTo>
                        <a:pt x="16" y="5"/>
                      </a:lnTo>
                      <a:lnTo>
                        <a:pt x="17" y="5"/>
                      </a:lnTo>
                      <a:lnTo>
                        <a:pt x="19" y="5"/>
                      </a:lnTo>
                      <a:lnTo>
                        <a:pt x="19" y="5"/>
                      </a:lnTo>
                      <a:lnTo>
                        <a:pt x="20" y="6"/>
                      </a:lnTo>
                      <a:lnTo>
                        <a:pt x="20" y="6"/>
                      </a:lnTo>
                      <a:lnTo>
                        <a:pt x="21" y="6"/>
                      </a:lnTo>
                      <a:lnTo>
                        <a:pt x="21" y="8"/>
                      </a:lnTo>
                      <a:close/>
                    </a:path>
                  </a:pathLst>
                </a:custGeom>
                <a:solidFill>
                  <a:srgbClr val="0D0D0D"/>
                </a:solidFill>
                <a:ln w="9525">
                  <a:noFill/>
                  <a:round/>
                  <a:headEnd/>
                  <a:tailEnd/>
                </a:ln>
              </p:spPr>
              <p:txBody>
                <a:bodyPr/>
                <a:lstStyle/>
                <a:p>
                  <a:endParaRPr lang="pl-PL">
                    <a:latin typeface="+mn-lt"/>
                  </a:endParaRPr>
                </a:p>
              </p:txBody>
            </p:sp>
            <p:sp>
              <p:nvSpPr>
                <p:cNvPr id="136765" name="Freeform 573"/>
                <p:cNvSpPr>
                  <a:spLocks/>
                </p:cNvSpPr>
                <p:nvPr/>
              </p:nvSpPr>
              <p:spPr bwMode="auto">
                <a:xfrm>
                  <a:off x="4873" y="1543"/>
                  <a:ext cx="23" cy="8"/>
                </a:xfrm>
                <a:custGeom>
                  <a:avLst/>
                  <a:gdLst/>
                  <a:ahLst/>
                  <a:cxnLst>
                    <a:cxn ang="0">
                      <a:pos x="23" y="7"/>
                    </a:cxn>
                    <a:cxn ang="0">
                      <a:pos x="22" y="5"/>
                    </a:cxn>
                    <a:cxn ang="0">
                      <a:pos x="21" y="4"/>
                    </a:cxn>
                    <a:cxn ang="0">
                      <a:pos x="19" y="4"/>
                    </a:cxn>
                    <a:cxn ang="0">
                      <a:pos x="18" y="4"/>
                    </a:cxn>
                    <a:cxn ang="0">
                      <a:pos x="17" y="3"/>
                    </a:cxn>
                    <a:cxn ang="0">
                      <a:pos x="16" y="3"/>
                    </a:cxn>
                    <a:cxn ang="0">
                      <a:pos x="14" y="3"/>
                    </a:cxn>
                    <a:cxn ang="0">
                      <a:pos x="13" y="3"/>
                    </a:cxn>
                    <a:cxn ang="0">
                      <a:pos x="12" y="1"/>
                    </a:cxn>
                    <a:cxn ang="0">
                      <a:pos x="10" y="1"/>
                    </a:cxn>
                    <a:cxn ang="0">
                      <a:pos x="9" y="1"/>
                    </a:cxn>
                    <a:cxn ang="0">
                      <a:pos x="8" y="1"/>
                    </a:cxn>
                    <a:cxn ang="0">
                      <a:pos x="6" y="0"/>
                    </a:cxn>
                    <a:cxn ang="0">
                      <a:pos x="5" y="0"/>
                    </a:cxn>
                    <a:cxn ang="0">
                      <a:pos x="4" y="0"/>
                    </a:cxn>
                    <a:cxn ang="0">
                      <a:pos x="2" y="0"/>
                    </a:cxn>
                    <a:cxn ang="0">
                      <a:pos x="0" y="1"/>
                    </a:cxn>
                    <a:cxn ang="0">
                      <a:pos x="1" y="1"/>
                    </a:cxn>
                    <a:cxn ang="0">
                      <a:pos x="2" y="3"/>
                    </a:cxn>
                    <a:cxn ang="0">
                      <a:pos x="4" y="3"/>
                    </a:cxn>
                    <a:cxn ang="0">
                      <a:pos x="5" y="3"/>
                    </a:cxn>
                    <a:cxn ang="0">
                      <a:pos x="6" y="3"/>
                    </a:cxn>
                    <a:cxn ang="0">
                      <a:pos x="8" y="3"/>
                    </a:cxn>
                    <a:cxn ang="0">
                      <a:pos x="9" y="4"/>
                    </a:cxn>
                    <a:cxn ang="0">
                      <a:pos x="10" y="4"/>
                    </a:cxn>
                    <a:cxn ang="0">
                      <a:pos x="12" y="4"/>
                    </a:cxn>
                    <a:cxn ang="0">
                      <a:pos x="14" y="5"/>
                    </a:cxn>
                    <a:cxn ang="0">
                      <a:pos x="14" y="5"/>
                    </a:cxn>
                    <a:cxn ang="0">
                      <a:pos x="16" y="5"/>
                    </a:cxn>
                    <a:cxn ang="0">
                      <a:pos x="18" y="7"/>
                    </a:cxn>
                    <a:cxn ang="0">
                      <a:pos x="19" y="7"/>
                    </a:cxn>
                    <a:cxn ang="0">
                      <a:pos x="21" y="8"/>
                    </a:cxn>
                  </a:cxnLst>
                  <a:rect l="0" t="0" r="r" b="b"/>
                  <a:pathLst>
                    <a:path w="23" h="8">
                      <a:moveTo>
                        <a:pt x="21" y="8"/>
                      </a:moveTo>
                      <a:lnTo>
                        <a:pt x="23" y="7"/>
                      </a:lnTo>
                      <a:lnTo>
                        <a:pt x="23" y="5"/>
                      </a:lnTo>
                      <a:lnTo>
                        <a:pt x="22" y="5"/>
                      </a:lnTo>
                      <a:lnTo>
                        <a:pt x="22" y="5"/>
                      </a:lnTo>
                      <a:lnTo>
                        <a:pt x="21" y="4"/>
                      </a:lnTo>
                      <a:lnTo>
                        <a:pt x="21" y="4"/>
                      </a:lnTo>
                      <a:lnTo>
                        <a:pt x="19" y="4"/>
                      </a:lnTo>
                      <a:lnTo>
                        <a:pt x="18" y="4"/>
                      </a:lnTo>
                      <a:lnTo>
                        <a:pt x="18" y="4"/>
                      </a:lnTo>
                      <a:lnTo>
                        <a:pt x="18" y="4"/>
                      </a:lnTo>
                      <a:lnTo>
                        <a:pt x="17" y="3"/>
                      </a:lnTo>
                      <a:lnTo>
                        <a:pt x="17" y="3"/>
                      </a:lnTo>
                      <a:lnTo>
                        <a:pt x="16" y="3"/>
                      </a:lnTo>
                      <a:lnTo>
                        <a:pt x="14" y="3"/>
                      </a:lnTo>
                      <a:lnTo>
                        <a:pt x="14" y="3"/>
                      </a:lnTo>
                      <a:lnTo>
                        <a:pt x="13" y="3"/>
                      </a:lnTo>
                      <a:lnTo>
                        <a:pt x="13" y="3"/>
                      </a:lnTo>
                      <a:lnTo>
                        <a:pt x="12" y="3"/>
                      </a:lnTo>
                      <a:lnTo>
                        <a:pt x="12" y="1"/>
                      </a:lnTo>
                      <a:lnTo>
                        <a:pt x="12" y="1"/>
                      </a:lnTo>
                      <a:lnTo>
                        <a:pt x="10" y="1"/>
                      </a:lnTo>
                      <a:lnTo>
                        <a:pt x="9" y="1"/>
                      </a:lnTo>
                      <a:lnTo>
                        <a:pt x="9" y="1"/>
                      </a:lnTo>
                      <a:lnTo>
                        <a:pt x="8" y="1"/>
                      </a:lnTo>
                      <a:lnTo>
                        <a:pt x="8" y="1"/>
                      </a:lnTo>
                      <a:lnTo>
                        <a:pt x="6" y="0"/>
                      </a:lnTo>
                      <a:lnTo>
                        <a:pt x="6" y="0"/>
                      </a:lnTo>
                      <a:lnTo>
                        <a:pt x="5" y="0"/>
                      </a:lnTo>
                      <a:lnTo>
                        <a:pt x="5" y="0"/>
                      </a:lnTo>
                      <a:lnTo>
                        <a:pt x="4" y="0"/>
                      </a:lnTo>
                      <a:lnTo>
                        <a:pt x="4" y="0"/>
                      </a:lnTo>
                      <a:lnTo>
                        <a:pt x="2" y="0"/>
                      </a:lnTo>
                      <a:lnTo>
                        <a:pt x="2" y="0"/>
                      </a:lnTo>
                      <a:lnTo>
                        <a:pt x="0" y="1"/>
                      </a:lnTo>
                      <a:lnTo>
                        <a:pt x="0" y="1"/>
                      </a:lnTo>
                      <a:lnTo>
                        <a:pt x="1" y="1"/>
                      </a:lnTo>
                      <a:lnTo>
                        <a:pt x="1" y="1"/>
                      </a:lnTo>
                      <a:lnTo>
                        <a:pt x="2" y="1"/>
                      </a:lnTo>
                      <a:lnTo>
                        <a:pt x="2" y="3"/>
                      </a:lnTo>
                      <a:lnTo>
                        <a:pt x="4" y="3"/>
                      </a:lnTo>
                      <a:lnTo>
                        <a:pt x="4" y="3"/>
                      </a:lnTo>
                      <a:lnTo>
                        <a:pt x="5" y="3"/>
                      </a:lnTo>
                      <a:lnTo>
                        <a:pt x="5" y="3"/>
                      </a:lnTo>
                      <a:lnTo>
                        <a:pt x="6" y="3"/>
                      </a:lnTo>
                      <a:lnTo>
                        <a:pt x="6" y="3"/>
                      </a:lnTo>
                      <a:lnTo>
                        <a:pt x="8" y="3"/>
                      </a:lnTo>
                      <a:lnTo>
                        <a:pt x="8" y="3"/>
                      </a:lnTo>
                      <a:lnTo>
                        <a:pt x="9" y="4"/>
                      </a:lnTo>
                      <a:lnTo>
                        <a:pt x="9" y="4"/>
                      </a:lnTo>
                      <a:lnTo>
                        <a:pt x="10" y="4"/>
                      </a:lnTo>
                      <a:lnTo>
                        <a:pt x="10" y="4"/>
                      </a:lnTo>
                      <a:lnTo>
                        <a:pt x="12" y="4"/>
                      </a:lnTo>
                      <a:lnTo>
                        <a:pt x="12" y="4"/>
                      </a:lnTo>
                      <a:lnTo>
                        <a:pt x="13" y="4"/>
                      </a:lnTo>
                      <a:lnTo>
                        <a:pt x="14" y="5"/>
                      </a:lnTo>
                      <a:lnTo>
                        <a:pt x="14" y="5"/>
                      </a:lnTo>
                      <a:lnTo>
                        <a:pt x="14" y="5"/>
                      </a:lnTo>
                      <a:lnTo>
                        <a:pt x="16" y="5"/>
                      </a:lnTo>
                      <a:lnTo>
                        <a:pt x="16" y="5"/>
                      </a:lnTo>
                      <a:lnTo>
                        <a:pt x="17" y="5"/>
                      </a:lnTo>
                      <a:lnTo>
                        <a:pt x="18" y="7"/>
                      </a:lnTo>
                      <a:lnTo>
                        <a:pt x="18" y="7"/>
                      </a:lnTo>
                      <a:lnTo>
                        <a:pt x="19" y="7"/>
                      </a:lnTo>
                      <a:lnTo>
                        <a:pt x="19" y="7"/>
                      </a:lnTo>
                      <a:lnTo>
                        <a:pt x="21" y="8"/>
                      </a:lnTo>
                      <a:lnTo>
                        <a:pt x="21" y="8"/>
                      </a:lnTo>
                      <a:close/>
                    </a:path>
                  </a:pathLst>
                </a:custGeom>
                <a:solidFill>
                  <a:srgbClr val="FF0000"/>
                </a:solidFill>
                <a:ln w="9525">
                  <a:noFill/>
                  <a:round/>
                  <a:headEnd/>
                  <a:tailEnd/>
                </a:ln>
              </p:spPr>
              <p:txBody>
                <a:bodyPr/>
                <a:lstStyle/>
                <a:p>
                  <a:endParaRPr lang="pl-PL">
                    <a:latin typeface="+mn-lt"/>
                  </a:endParaRPr>
                </a:p>
              </p:txBody>
            </p:sp>
            <p:sp>
              <p:nvSpPr>
                <p:cNvPr id="136766" name="Freeform 574"/>
                <p:cNvSpPr>
                  <a:spLocks/>
                </p:cNvSpPr>
                <p:nvPr/>
              </p:nvSpPr>
              <p:spPr bwMode="auto">
                <a:xfrm>
                  <a:off x="4900" y="1541"/>
                  <a:ext cx="13" cy="7"/>
                </a:xfrm>
                <a:custGeom>
                  <a:avLst/>
                  <a:gdLst/>
                  <a:ahLst/>
                  <a:cxnLst>
                    <a:cxn ang="0">
                      <a:pos x="8" y="7"/>
                    </a:cxn>
                    <a:cxn ang="0">
                      <a:pos x="13" y="2"/>
                    </a:cxn>
                    <a:cxn ang="0">
                      <a:pos x="13" y="2"/>
                    </a:cxn>
                    <a:cxn ang="0">
                      <a:pos x="13" y="2"/>
                    </a:cxn>
                    <a:cxn ang="0">
                      <a:pos x="13" y="1"/>
                    </a:cxn>
                    <a:cxn ang="0">
                      <a:pos x="12" y="1"/>
                    </a:cxn>
                    <a:cxn ang="0">
                      <a:pos x="12" y="1"/>
                    </a:cxn>
                    <a:cxn ang="0">
                      <a:pos x="11" y="1"/>
                    </a:cxn>
                    <a:cxn ang="0">
                      <a:pos x="11" y="1"/>
                    </a:cxn>
                    <a:cxn ang="0">
                      <a:pos x="11" y="1"/>
                    </a:cxn>
                    <a:cxn ang="0">
                      <a:pos x="11" y="1"/>
                    </a:cxn>
                    <a:cxn ang="0">
                      <a:pos x="9" y="1"/>
                    </a:cxn>
                    <a:cxn ang="0">
                      <a:pos x="9" y="1"/>
                    </a:cxn>
                    <a:cxn ang="0">
                      <a:pos x="8" y="1"/>
                    </a:cxn>
                    <a:cxn ang="0">
                      <a:pos x="8" y="0"/>
                    </a:cxn>
                    <a:cxn ang="0">
                      <a:pos x="8" y="0"/>
                    </a:cxn>
                    <a:cxn ang="0">
                      <a:pos x="8" y="0"/>
                    </a:cxn>
                    <a:cxn ang="0">
                      <a:pos x="7" y="0"/>
                    </a:cxn>
                    <a:cxn ang="0">
                      <a:pos x="0" y="5"/>
                    </a:cxn>
                    <a:cxn ang="0">
                      <a:pos x="2" y="5"/>
                    </a:cxn>
                    <a:cxn ang="0">
                      <a:pos x="2" y="5"/>
                    </a:cxn>
                    <a:cxn ang="0">
                      <a:pos x="2" y="5"/>
                    </a:cxn>
                    <a:cxn ang="0">
                      <a:pos x="3" y="6"/>
                    </a:cxn>
                    <a:cxn ang="0">
                      <a:pos x="3" y="6"/>
                    </a:cxn>
                    <a:cxn ang="0">
                      <a:pos x="3" y="6"/>
                    </a:cxn>
                    <a:cxn ang="0">
                      <a:pos x="4" y="6"/>
                    </a:cxn>
                    <a:cxn ang="0">
                      <a:pos x="4" y="6"/>
                    </a:cxn>
                    <a:cxn ang="0">
                      <a:pos x="4" y="6"/>
                    </a:cxn>
                    <a:cxn ang="0">
                      <a:pos x="4" y="6"/>
                    </a:cxn>
                    <a:cxn ang="0">
                      <a:pos x="6" y="6"/>
                    </a:cxn>
                    <a:cxn ang="0">
                      <a:pos x="6" y="6"/>
                    </a:cxn>
                    <a:cxn ang="0">
                      <a:pos x="7" y="6"/>
                    </a:cxn>
                    <a:cxn ang="0">
                      <a:pos x="7" y="7"/>
                    </a:cxn>
                    <a:cxn ang="0">
                      <a:pos x="7" y="7"/>
                    </a:cxn>
                    <a:cxn ang="0">
                      <a:pos x="8" y="7"/>
                    </a:cxn>
                  </a:cxnLst>
                  <a:rect l="0" t="0" r="r" b="b"/>
                  <a:pathLst>
                    <a:path w="13" h="7">
                      <a:moveTo>
                        <a:pt x="8" y="7"/>
                      </a:moveTo>
                      <a:lnTo>
                        <a:pt x="13" y="2"/>
                      </a:lnTo>
                      <a:lnTo>
                        <a:pt x="13" y="2"/>
                      </a:lnTo>
                      <a:lnTo>
                        <a:pt x="13" y="2"/>
                      </a:lnTo>
                      <a:lnTo>
                        <a:pt x="13" y="1"/>
                      </a:lnTo>
                      <a:lnTo>
                        <a:pt x="12" y="1"/>
                      </a:lnTo>
                      <a:lnTo>
                        <a:pt x="12" y="1"/>
                      </a:lnTo>
                      <a:lnTo>
                        <a:pt x="11" y="1"/>
                      </a:lnTo>
                      <a:lnTo>
                        <a:pt x="11" y="1"/>
                      </a:lnTo>
                      <a:lnTo>
                        <a:pt x="11" y="1"/>
                      </a:lnTo>
                      <a:lnTo>
                        <a:pt x="11" y="1"/>
                      </a:lnTo>
                      <a:lnTo>
                        <a:pt x="9" y="1"/>
                      </a:lnTo>
                      <a:lnTo>
                        <a:pt x="9" y="1"/>
                      </a:lnTo>
                      <a:lnTo>
                        <a:pt x="8" y="1"/>
                      </a:lnTo>
                      <a:lnTo>
                        <a:pt x="8" y="0"/>
                      </a:lnTo>
                      <a:lnTo>
                        <a:pt x="8" y="0"/>
                      </a:lnTo>
                      <a:lnTo>
                        <a:pt x="8" y="0"/>
                      </a:lnTo>
                      <a:lnTo>
                        <a:pt x="7" y="0"/>
                      </a:lnTo>
                      <a:lnTo>
                        <a:pt x="0" y="5"/>
                      </a:lnTo>
                      <a:lnTo>
                        <a:pt x="2" y="5"/>
                      </a:lnTo>
                      <a:lnTo>
                        <a:pt x="2" y="5"/>
                      </a:lnTo>
                      <a:lnTo>
                        <a:pt x="2" y="5"/>
                      </a:lnTo>
                      <a:lnTo>
                        <a:pt x="3" y="6"/>
                      </a:lnTo>
                      <a:lnTo>
                        <a:pt x="3" y="6"/>
                      </a:lnTo>
                      <a:lnTo>
                        <a:pt x="3" y="6"/>
                      </a:lnTo>
                      <a:lnTo>
                        <a:pt x="4" y="6"/>
                      </a:lnTo>
                      <a:lnTo>
                        <a:pt x="4" y="6"/>
                      </a:lnTo>
                      <a:lnTo>
                        <a:pt x="4" y="6"/>
                      </a:lnTo>
                      <a:lnTo>
                        <a:pt x="4" y="6"/>
                      </a:lnTo>
                      <a:lnTo>
                        <a:pt x="6" y="6"/>
                      </a:lnTo>
                      <a:lnTo>
                        <a:pt x="6" y="6"/>
                      </a:lnTo>
                      <a:lnTo>
                        <a:pt x="7" y="6"/>
                      </a:lnTo>
                      <a:lnTo>
                        <a:pt x="7" y="7"/>
                      </a:lnTo>
                      <a:lnTo>
                        <a:pt x="7" y="7"/>
                      </a:lnTo>
                      <a:lnTo>
                        <a:pt x="8" y="7"/>
                      </a:lnTo>
                      <a:close/>
                    </a:path>
                  </a:pathLst>
                </a:custGeom>
                <a:solidFill>
                  <a:srgbClr val="00CC00"/>
                </a:solidFill>
                <a:ln w="9525">
                  <a:noFill/>
                  <a:round/>
                  <a:headEnd/>
                  <a:tailEnd/>
                </a:ln>
              </p:spPr>
              <p:txBody>
                <a:bodyPr/>
                <a:lstStyle/>
                <a:p>
                  <a:endParaRPr lang="pl-PL">
                    <a:latin typeface="+mn-lt"/>
                  </a:endParaRPr>
                </a:p>
              </p:txBody>
            </p:sp>
            <p:sp>
              <p:nvSpPr>
                <p:cNvPr id="136767" name="Freeform 575"/>
                <p:cNvSpPr>
                  <a:spLocks/>
                </p:cNvSpPr>
                <p:nvPr/>
              </p:nvSpPr>
              <p:spPr bwMode="auto">
                <a:xfrm>
                  <a:off x="4907" y="1543"/>
                  <a:ext cx="13" cy="9"/>
                </a:xfrm>
                <a:custGeom>
                  <a:avLst/>
                  <a:gdLst/>
                  <a:ahLst/>
                  <a:cxnLst>
                    <a:cxn ang="0">
                      <a:pos x="6" y="9"/>
                    </a:cxn>
                    <a:cxn ang="0">
                      <a:pos x="13" y="4"/>
                    </a:cxn>
                    <a:cxn ang="0">
                      <a:pos x="13" y="4"/>
                    </a:cxn>
                    <a:cxn ang="0">
                      <a:pos x="13" y="4"/>
                    </a:cxn>
                    <a:cxn ang="0">
                      <a:pos x="13" y="3"/>
                    </a:cxn>
                    <a:cxn ang="0">
                      <a:pos x="13" y="3"/>
                    </a:cxn>
                    <a:cxn ang="0">
                      <a:pos x="12" y="3"/>
                    </a:cxn>
                    <a:cxn ang="0">
                      <a:pos x="12" y="3"/>
                    </a:cxn>
                    <a:cxn ang="0">
                      <a:pos x="10" y="1"/>
                    </a:cxn>
                    <a:cxn ang="0">
                      <a:pos x="10" y="1"/>
                    </a:cxn>
                    <a:cxn ang="0">
                      <a:pos x="10" y="1"/>
                    </a:cxn>
                    <a:cxn ang="0">
                      <a:pos x="9" y="1"/>
                    </a:cxn>
                    <a:cxn ang="0">
                      <a:pos x="9" y="1"/>
                    </a:cxn>
                    <a:cxn ang="0">
                      <a:pos x="9" y="1"/>
                    </a:cxn>
                    <a:cxn ang="0">
                      <a:pos x="8" y="1"/>
                    </a:cxn>
                    <a:cxn ang="0">
                      <a:pos x="8" y="0"/>
                    </a:cxn>
                    <a:cxn ang="0">
                      <a:pos x="8" y="0"/>
                    </a:cxn>
                    <a:cxn ang="0">
                      <a:pos x="6" y="0"/>
                    </a:cxn>
                    <a:cxn ang="0">
                      <a:pos x="0" y="5"/>
                    </a:cxn>
                    <a:cxn ang="0">
                      <a:pos x="1" y="5"/>
                    </a:cxn>
                    <a:cxn ang="0">
                      <a:pos x="1" y="5"/>
                    </a:cxn>
                    <a:cxn ang="0">
                      <a:pos x="1" y="7"/>
                    </a:cxn>
                    <a:cxn ang="0">
                      <a:pos x="1" y="7"/>
                    </a:cxn>
                    <a:cxn ang="0">
                      <a:pos x="2" y="7"/>
                    </a:cxn>
                    <a:cxn ang="0">
                      <a:pos x="2" y="7"/>
                    </a:cxn>
                    <a:cxn ang="0">
                      <a:pos x="4" y="7"/>
                    </a:cxn>
                    <a:cxn ang="0">
                      <a:pos x="4" y="7"/>
                    </a:cxn>
                    <a:cxn ang="0">
                      <a:pos x="4" y="8"/>
                    </a:cxn>
                    <a:cxn ang="0">
                      <a:pos x="5" y="8"/>
                    </a:cxn>
                    <a:cxn ang="0">
                      <a:pos x="5" y="8"/>
                    </a:cxn>
                    <a:cxn ang="0">
                      <a:pos x="5" y="8"/>
                    </a:cxn>
                    <a:cxn ang="0">
                      <a:pos x="6" y="8"/>
                    </a:cxn>
                    <a:cxn ang="0">
                      <a:pos x="6" y="9"/>
                    </a:cxn>
                    <a:cxn ang="0">
                      <a:pos x="6" y="9"/>
                    </a:cxn>
                    <a:cxn ang="0">
                      <a:pos x="6" y="9"/>
                    </a:cxn>
                  </a:cxnLst>
                  <a:rect l="0" t="0" r="r" b="b"/>
                  <a:pathLst>
                    <a:path w="13" h="9">
                      <a:moveTo>
                        <a:pt x="6" y="9"/>
                      </a:moveTo>
                      <a:lnTo>
                        <a:pt x="13" y="4"/>
                      </a:lnTo>
                      <a:lnTo>
                        <a:pt x="13" y="4"/>
                      </a:lnTo>
                      <a:lnTo>
                        <a:pt x="13" y="4"/>
                      </a:lnTo>
                      <a:lnTo>
                        <a:pt x="13" y="3"/>
                      </a:lnTo>
                      <a:lnTo>
                        <a:pt x="13" y="3"/>
                      </a:lnTo>
                      <a:lnTo>
                        <a:pt x="12" y="3"/>
                      </a:lnTo>
                      <a:lnTo>
                        <a:pt x="12" y="3"/>
                      </a:lnTo>
                      <a:lnTo>
                        <a:pt x="10" y="1"/>
                      </a:lnTo>
                      <a:lnTo>
                        <a:pt x="10" y="1"/>
                      </a:lnTo>
                      <a:lnTo>
                        <a:pt x="10" y="1"/>
                      </a:lnTo>
                      <a:lnTo>
                        <a:pt x="9" y="1"/>
                      </a:lnTo>
                      <a:lnTo>
                        <a:pt x="9" y="1"/>
                      </a:lnTo>
                      <a:lnTo>
                        <a:pt x="9" y="1"/>
                      </a:lnTo>
                      <a:lnTo>
                        <a:pt x="8" y="1"/>
                      </a:lnTo>
                      <a:lnTo>
                        <a:pt x="8" y="0"/>
                      </a:lnTo>
                      <a:lnTo>
                        <a:pt x="8" y="0"/>
                      </a:lnTo>
                      <a:lnTo>
                        <a:pt x="6" y="0"/>
                      </a:lnTo>
                      <a:lnTo>
                        <a:pt x="0" y="5"/>
                      </a:lnTo>
                      <a:lnTo>
                        <a:pt x="1" y="5"/>
                      </a:lnTo>
                      <a:lnTo>
                        <a:pt x="1" y="5"/>
                      </a:lnTo>
                      <a:lnTo>
                        <a:pt x="1" y="7"/>
                      </a:lnTo>
                      <a:lnTo>
                        <a:pt x="1" y="7"/>
                      </a:lnTo>
                      <a:lnTo>
                        <a:pt x="2" y="7"/>
                      </a:lnTo>
                      <a:lnTo>
                        <a:pt x="2" y="7"/>
                      </a:lnTo>
                      <a:lnTo>
                        <a:pt x="4" y="7"/>
                      </a:lnTo>
                      <a:lnTo>
                        <a:pt x="4" y="7"/>
                      </a:lnTo>
                      <a:lnTo>
                        <a:pt x="4" y="8"/>
                      </a:lnTo>
                      <a:lnTo>
                        <a:pt x="5" y="8"/>
                      </a:lnTo>
                      <a:lnTo>
                        <a:pt x="5" y="8"/>
                      </a:lnTo>
                      <a:lnTo>
                        <a:pt x="5" y="8"/>
                      </a:lnTo>
                      <a:lnTo>
                        <a:pt x="6" y="8"/>
                      </a:lnTo>
                      <a:lnTo>
                        <a:pt x="6" y="9"/>
                      </a:lnTo>
                      <a:lnTo>
                        <a:pt x="6" y="9"/>
                      </a:lnTo>
                      <a:lnTo>
                        <a:pt x="6" y="9"/>
                      </a:lnTo>
                      <a:close/>
                    </a:path>
                  </a:pathLst>
                </a:custGeom>
                <a:solidFill>
                  <a:srgbClr val="FFFFFF"/>
                </a:solidFill>
                <a:ln w="9525">
                  <a:noFill/>
                  <a:round/>
                  <a:headEnd/>
                  <a:tailEnd/>
                </a:ln>
              </p:spPr>
              <p:txBody>
                <a:bodyPr/>
                <a:lstStyle/>
                <a:p>
                  <a:endParaRPr lang="pl-PL">
                    <a:latin typeface="+mn-lt"/>
                  </a:endParaRPr>
                </a:p>
              </p:txBody>
            </p:sp>
            <p:sp>
              <p:nvSpPr>
                <p:cNvPr id="136768" name="Freeform 576"/>
                <p:cNvSpPr>
                  <a:spLocks/>
                </p:cNvSpPr>
                <p:nvPr/>
              </p:nvSpPr>
              <p:spPr bwMode="auto">
                <a:xfrm>
                  <a:off x="4913" y="1547"/>
                  <a:ext cx="15" cy="9"/>
                </a:xfrm>
                <a:custGeom>
                  <a:avLst/>
                  <a:gdLst/>
                  <a:ahLst/>
                  <a:cxnLst>
                    <a:cxn ang="0">
                      <a:pos x="7" y="9"/>
                    </a:cxn>
                    <a:cxn ang="0">
                      <a:pos x="15" y="4"/>
                    </a:cxn>
                    <a:cxn ang="0">
                      <a:pos x="13" y="4"/>
                    </a:cxn>
                    <a:cxn ang="0">
                      <a:pos x="13" y="4"/>
                    </a:cxn>
                    <a:cxn ang="0">
                      <a:pos x="12" y="4"/>
                    </a:cxn>
                    <a:cxn ang="0">
                      <a:pos x="12" y="3"/>
                    </a:cxn>
                    <a:cxn ang="0">
                      <a:pos x="12" y="3"/>
                    </a:cxn>
                    <a:cxn ang="0">
                      <a:pos x="12" y="3"/>
                    </a:cxn>
                    <a:cxn ang="0">
                      <a:pos x="11" y="3"/>
                    </a:cxn>
                    <a:cxn ang="0">
                      <a:pos x="11" y="3"/>
                    </a:cxn>
                    <a:cxn ang="0">
                      <a:pos x="11" y="1"/>
                    </a:cxn>
                    <a:cxn ang="0">
                      <a:pos x="10" y="1"/>
                    </a:cxn>
                    <a:cxn ang="0">
                      <a:pos x="10" y="1"/>
                    </a:cxn>
                    <a:cxn ang="0">
                      <a:pos x="10" y="1"/>
                    </a:cxn>
                    <a:cxn ang="0">
                      <a:pos x="8" y="0"/>
                    </a:cxn>
                    <a:cxn ang="0">
                      <a:pos x="8" y="0"/>
                    </a:cxn>
                    <a:cxn ang="0">
                      <a:pos x="8" y="0"/>
                    </a:cxn>
                    <a:cxn ang="0">
                      <a:pos x="8" y="0"/>
                    </a:cxn>
                    <a:cxn ang="0">
                      <a:pos x="0" y="5"/>
                    </a:cxn>
                    <a:cxn ang="0">
                      <a:pos x="2" y="5"/>
                    </a:cxn>
                    <a:cxn ang="0">
                      <a:pos x="2" y="5"/>
                    </a:cxn>
                    <a:cxn ang="0">
                      <a:pos x="2" y="5"/>
                    </a:cxn>
                    <a:cxn ang="0">
                      <a:pos x="3" y="7"/>
                    </a:cxn>
                    <a:cxn ang="0">
                      <a:pos x="3" y="7"/>
                    </a:cxn>
                    <a:cxn ang="0">
                      <a:pos x="3" y="7"/>
                    </a:cxn>
                    <a:cxn ang="0">
                      <a:pos x="4" y="7"/>
                    </a:cxn>
                    <a:cxn ang="0">
                      <a:pos x="4" y="8"/>
                    </a:cxn>
                    <a:cxn ang="0">
                      <a:pos x="4" y="8"/>
                    </a:cxn>
                    <a:cxn ang="0">
                      <a:pos x="4" y="8"/>
                    </a:cxn>
                    <a:cxn ang="0">
                      <a:pos x="6" y="8"/>
                    </a:cxn>
                    <a:cxn ang="0">
                      <a:pos x="6" y="8"/>
                    </a:cxn>
                    <a:cxn ang="0">
                      <a:pos x="6" y="9"/>
                    </a:cxn>
                    <a:cxn ang="0">
                      <a:pos x="7" y="9"/>
                    </a:cxn>
                    <a:cxn ang="0">
                      <a:pos x="7" y="9"/>
                    </a:cxn>
                    <a:cxn ang="0">
                      <a:pos x="7" y="9"/>
                    </a:cxn>
                  </a:cxnLst>
                  <a:rect l="0" t="0" r="r" b="b"/>
                  <a:pathLst>
                    <a:path w="15" h="9">
                      <a:moveTo>
                        <a:pt x="7" y="9"/>
                      </a:moveTo>
                      <a:lnTo>
                        <a:pt x="15" y="4"/>
                      </a:lnTo>
                      <a:lnTo>
                        <a:pt x="13" y="4"/>
                      </a:lnTo>
                      <a:lnTo>
                        <a:pt x="13" y="4"/>
                      </a:lnTo>
                      <a:lnTo>
                        <a:pt x="12" y="4"/>
                      </a:lnTo>
                      <a:lnTo>
                        <a:pt x="12" y="3"/>
                      </a:lnTo>
                      <a:lnTo>
                        <a:pt x="12" y="3"/>
                      </a:lnTo>
                      <a:lnTo>
                        <a:pt x="12" y="3"/>
                      </a:lnTo>
                      <a:lnTo>
                        <a:pt x="11" y="3"/>
                      </a:lnTo>
                      <a:lnTo>
                        <a:pt x="11" y="3"/>
                      </a:lnTo>
                      <a:lnTo>
                        <a:pt x="11" y="1"/>
                      </a:lnTo>
                      <a:lnTo>
                        <a:pt x="10" y="1"/>
                      </a:lnTo>
                      <a:lnTo>
                        <a:pt x="10" y="1"/>
                      </a:lnTo>
                      <a:lnTo>
                        <a:pt x="10" y="1"/>
                      </a:lnTo>
                      <a:lnTo>
                        <a:pt x="8" y="0"/>
                      </a:lnTo>
                      <a:lnTo>
                        <a:pt x="8" y="0"/>
                      </a:lnTo>
                      <a:lnTo>
                        <a:pt x="8" y="0"/>
                      </a:lnTo>
                      <a:lnTo>
                        <a:pt x="8" y="0"/>
                      </a:lnTo>
                      <a:lnTo>
                        <a:pt x="0" y="5"/>
                      </a:lnTo>
                      <a:lnTo>
                        <a:pt x="2" y="5"/>
                      </a:lnTo>
                      <a:lnTo>
                        <a:pt x="2" y="5"/>
                      </a:lnTo>
                      <a:lnTo>
                        <a:pt x="2" y="5"/>
                      </a:lnTo>
                      <a:lnTo>
                        <a:pt x="3" y="7"/>
                      </a:lnTo>
                      <a:lnTo>
                        <a:pt x="3" y="7"/>
                      </a:lnTo>
                      <a:lnTo>
                        <a:pt x="3" y="7"/>
                      </a:lnTo>
                      <a:lnTo>
                        <a:pt x="4" y="7"/>
                      </a:lnTo>
                      <a:lnTo>
                        <a:pt x="4" y="8"/>
                      </a:lnTo>
                      <a:lnTo>
                        <a:pt x="4" y="8"/>
                      </a:lnTo>
                      <a:lnTo>
                        <a:pt x="4" y="8"/>
                      </a:lnTo>
                      <a:lnTo>
                        <a:pt x="6" y="8"/>
                      </a:lnTo>
                      <a:lnTo>
                        <a:pt x="6" y="8"/>
                      </a:lnTo>
                      <a:lnTo>
                        <a:pt x="6" y="9"/>
                      </a:lnTo>
                      <a:lnTo>
                        <a:pt x="7" y="9"/>
                      </a:lnTo>
                      <a:lnTo>
                        <a:pt x="7" y="9"/>
                      </a:lnTo>
                      <a:lnTo>
                        <a:pt x="7" y="9"/>
                      </a:lnTo>
                      <a:close/>
                    </a:path>
                  </a:pathLst>
                </a:custGeom>
                <a:solidFill>
                  <a:srgbClr val="FF0000"/>
                </a:solidFill>
                <a:ln w="9525">
                  <a:noFill/>
                  <a:round/>
                  <a:headEnd/>
                  <a:tailEnd/>
                </a:ln>
              </p:spPr>
              <p:txBody>
                <a:bodyPr/>
                <a:lstStyle/>
                <a:p>
                  <a:endParaRPr lang="pl-PL">
                    <a:latin typeface="+mn-lt"/>
                  </a:endParaRPr>
                </a:p>
              </p:txBody>
            </p:sp>
            <p:sp>
              <p:nvSpPr>
                <p:cNvPr id="136769" name="Freeform 577"/>
                <p:cNvSpPr>
                  <a:spLocks/>
                </p:cNvSpPr>
                <p:nvPr/>
              </p:nvSpPr>
              <p:spPr bwMode="auto">
                <a:xfrm>
                  <a:off x="4887" y="1551"/>
                  <a:ext cx="13" cy="9"/>
                </a:xfrm>
                <a:custGeom>
                  <a:avLst/>
                  <a:gdLst/>
                  <a:ahLst/>
                  <a:cxnLst>
                    <a:cxn ang="0">
                      <a:pos x="7" y="9"/>
                    </a:cxn>
                    <a:cxn ang="0">
                      <a:pos x="13" y="4"/>
                    </a:cxn>
                    <a:cxn ang="0">
                      <a:pos x="13" y="3"/>
                    </a:cxn>
                    <a:cxn ang="0">
                      <a:pos x="13" y="3"/>
                    </a:cxn>
                    <a:cxn ang="0">
                      <a:pos x="12" y="3"/>
                    </a:cxn>
                    <a:cxn ang="0">
                      <a:pos x="12" y="3"/>
                    </a:cxn>
                    <a:cxn ang="0">
                      <a:pos x="12" y="1"/>
                    </a:cxn>
                    <a:cxn ang="0">
                      <a:pos x="11" y="1"/>
                    </a:cxn>
                    <a:cxn ang="0">
                      <a:pos x="11" y="1"/>
                    </a:cxn>
                    <a:cxn ang="0">
                      <a:pos x="11" y="1"/>
                    </a:cxn>
                    <a:cxn ang="0">
                      <a:pos x="9" y="1"/>
                    </a:cxn>
                    <a:cxn ang="0">
                      <a:pos x="9" y="1"/>
                    </a:cxn>
                    <a:cxn ang="0">
                      <a:pos x="9" y="1"/>
                    </a:cxn>
                    <a:cxn ang="0">
                      <a:pos x="8" y="1"/>
                    </a:cxn>
                    <a:cxn ang="0">
                      <a:pos x="8" y="0"/>
                    </a:cxn>
                    <a:cxn ang="0">
                      <a:pos x="8" y="0"/>
                    </a:cxn>
                    <a:cxn ang="0">
                      <a:pos x="7" y="0"/>
                    </a:cxn>
                    <a:cxn ang="0">
                      <a:pos x="7" y="0"/>
                    </a:cxn>
                    <a:cxn ang="0">
                      <a:pos x="0" y="5"/>
                    </a:cxn>
                    <a:cxn ang="0">
                      <a:pos x="0" y="5"/>
                    </a:cxn>
                    <a:cxn ang="0">
                      <a:pos x="2" y="5"/>
                    </a:cxn>
                    <a:cxn ang="0">
                      <a:pos x="2" y="5"/>
                    </a:cxn>
                    <a:cxn ang="0">
                      <a:pos x="3" y="7"/>
                    </a:cxn>
                    <a:cxn ang="0">
                      <a:pos x="3" y="7"/>
                    </a:cxn>
                    <a:cxn ang="0">
                      <a:pos x="3" y="7"/>
                    </a:cxn>
                    <a:cxn ang="0">
                      <a:pos x="4" y="7"/>
                    </a:cxn>
                    <a:cxn ang="0">
                      <a:pos x="4" y="7"/>
                    </a:cxn>
                    <a:cxn ang="0">
                      <a:pos x="4" y="7"/>
                    </a:cxn>
                    <a:cxn ang="0">
                      <a:pos x="4" y="7"/>
                    </a:cxn>
                    <a:cxn ang="0">
                      <a:pos x="5" y="7"/>
                    </a:cxn>
                    <a:cxn ang="0">
                      <a:pos x="5" y="8"/>
                    </a:cxn>
                    <a:cxn ang="0">
                      <a:pos x="7" y="8"/>
                    </a:cxn>
                    <a:cxn ang="0">
                      <a:pos x="7" y="8"/>
                    </a:cxn>
                    <a:cxn ang="0">
                      <a:pos x="7" y="8"/>
                    </a:cxn>
                    <a:cxn ang="0">
                      <a:pos x="7" y="9"/>
                    </a:cxn>
                  </a:cxnLst>
                  <a:rect l="0" t="0" r="r" b="b"/>
                  <a:pathLst>
                    <a:path w="13" h="9">
                      <a:moveTo>
                        <a:pt x="7" y="9"/>
                      </a:moveTo>
                      <a:lnTo>
                        <a:pt x="13" y="4"/>
                      </a:lnTo>
                      <a:lnTo>
                        <a:pt x="13" y="3"/>
                      </a:lnTo>
                      <a:lnTo>
                        <a:pt x="13" y="3"/>
                      </a:lnTo>
                      <a:lnTo>
                        <a:pt x="12" y="3"/>
                      </a:lnTo>
                      <a:lnTo>
                        <a:pt x="12" y="3"/>
                      </a:lnTo>
                      <a:lnTo>
                        <a:pt x="12" y="1"/>
                      </a:lnTo>
                      <a:lnTo>
                        <a:pt x="11" y="1"/>
                      </a:lnTo>
                      <a:lnTo>
                        <a:pt x="11" y="1"/>
                      </a:lnTo>
                      <a:lnTo>
                        <a:pt x="11" y="1"/>
                      </a:lnTo>
                      <a:lnTo>
                        <a:pt x="9" y="1"/>
                      </a:lnTo>
                      <a:lnTo>
                        <a:pt x="9" y="1"/>
                      </a:lnTo>
                      <a:lnTo>
                        <a:pt x="9" y="1"/>
                      </a:lnTo>
                      <a:lnTo>
                        <a:pt x="8" y="1"/>
                      </a:lnTo>
                      <a:lnTo>
                        <a:pt x="8" y="0"/>
                      </a:lnTo>
                      <a:lnTo>
                        <a:pt x="8" y="0"/>
                      </a:lnTo>
                      <a:lnTo>
                        <a:pt x="7" y="0"/>
                      </a:lnTo>
                      <a:lnTo>
                        <a:pt x="7" y="0"/>
                      </a:lnTo>
                      <a:lnTo>
                        <a:pt x="0" y="5"/>
                      </a:lnTo>
                      <a:lnTo>
                        <a:pt x="0" y="5"/>
                      </a:lnTo>
                      <a:lnTo>
                        <a:pt x="2" y="5"/>
                      </a:lnTo>
                      <a:lnTo>
                        <a:pt x="2" y="5"/>
                      </a:lnTo>
                      <a:lnTo>
                        <a:pt x="3" y="7"/>
                      </a:lnTo>
                      <a:lnTo>
                        <a:pt x="3" y="7"/>
                      </a:lnTo>
                      <a:lnTo>
                        <a:pt x="3" y="7"/>
                      </a:lnTo>
                      <a:lnTo>
                        <a:pt x="4" y="7"/>
                      </a:lnTo>
                      <a:lnTo>
                        <a:pt x="4" y="7"/>
                      </a:lnTo>
                      <a:lnTo>
                        <a:pt x="4" y="7"/>
                      </a:lnTo>
                      <a:lnTo>
                        <a:pt x="4" y="7"/>
                      </a:lnTo>
                      <a:lnTo>
                        <a:pt x="5" y="7"/>
                      </a:lnTo>
                      <a:lnTo>
                        <a:pt x="5" y="8"/>
                      </a:lnTo>
                      <a:lnTo>
                        <a:pt x="7" y="8"/>
                      </a:lnTo>
                      <a:lnTo>
                        <a:pt x="7" y="8"/>
                      </a:lnTo>
                      <a:lnTo>
                        <a:pt x="7" y="8"/>
                      </a:lnTo>
                      <a:lnTo>
                        <a:pt x="7" y="9"/>
                      </a:lnTo>
                      <a:close/>
                    </a:path>
                  </a:pathLst>
                </a:custGeom>
                <a:solidFill>
                  <a:srgbClr val="00CC00"/>
                </a:solidFill>
                <a:ln w="9525">
                  <a:noFill/>
                  <a:round/>
                  <a:headEnd/>
                  <a:tailEnd/>
                </a:ln>
              </p:spPr>
              <p:txBody>
                <a:bodyPr/>
                <a:lstStyle/>
                <a:p>
                  <a:endParaRPr lang="pl-PL">
                    <a:latin typeface="+mn-lt"/>
                  </a:endParaRPr>
                </a:p>
              </p:txBody>
            </p:sp>
            <p:sp>
              <p:nvSpPr>
                <p:cNvPr id="136770" name="Freeform 578"/>
                <p:cNvSpPr>
                  <a:spLocks/>
                </p:cNvSpPr>
                <p:nvPr/>
              </p:nvSpPr>
              <p:spPr bwMode="auto">
                <a:xfrm>
                  <a:off x="4894" y="1554"/>
                  <a:ext cx="13" cy="9"/>
                </a:xfrm>
                <a:custGeom>
                  <a:avLst/>
                  <a:gdLst/>
                  <a:ahLst/>
                  <a:cxnLst>
                    <a:cxn ang="0">
                      <a:pos x="6" y="9"/>
                    </a:cxn>
                    <a:cxn ang="0">
                      <a:pos x="13" y="4"/>
                    </a:cxn>
                    <a:cxn ang="0">
                      <a:pos x="13" y="4"/>
                    </a:cxn>
                    <a:cxn ang="0">
                      <a:pos x="13" y="4"/>
                    </a:cxn>
                    <a:cxn ang="0">
                      <a:pos x="13" y="4"/>
                    </a:cxn>
                    <a:cxn ang="0">
                      <a:pos x="12" y="4"/>
                    </a:cxn>
                    <a:cxn ang="0">
                      <a:pos x="12" y="2"/>
                    </a:cxn>
                    <a:cxn ang="0">
                      <a:pos x="10" y="2"/>
                    </a:cxn>
                    <a:cxn ang="0">
                      <a:pos x="10" y="2"/>
                    </a:cxn>
                    <a:cxn ang="0">
                      <a:pos x="10" y="1"/>
                    </a:cxn>
                    <a:cxn ang="0">
                      <a:pos x="10" y="1"/>
                    </a:cxn>
                    <a:cxn ang="0">
                      <a:pos x="9" y="1"/>
                    </a:cxn>
                    <a:cxn ang="0">
                      <a:pos x="9" y="1"/>
                    </a:cxn>
                    <a:cxn ang="0">
                      <a:pos x="9" y="1"/>
                    </a:cxn>
                    <a:cxn ang="0">
                      <a:pos x="8" y="1"/>
                    </a:cxn>
                    <a:cxn ang="0">
                      <a:pos x="8" y="0"/>
                    </a:cxn>
                    <a:cxn ang="0">
                      <a:pos x="8" y="0"/>
                    </a:cxn>
                    <a:cxn ang="0">
                      <a:pos x="6" y="0"/>
                    </a:cxn>
                    <a:cxn ang="0">
                      <a:pos x="0" y="5"/>
                    </a:cxn>
                    <a:cxn ang="0">
                      <a:pos x="1" y="5"/>
                    </a:cxn>
                    <a:cxn ang="0">
                      <a:pos x="1" y="5"/>
                    </a:cxn>
                    <a:cxn ang="0">
                      <a:pos x="1" y="6"/>
                    </a:cxn>
                    <a:cxn ang="0">
                      <a:pos x="1" y="6"/>
                    </a:cxn>
                    <a:cxn ang="0">
                      <a:pos x="2" y="6"/>
                    </a:cxn>
                    <a:cxn ang="0">
                      <a:pos x="2" y="6"/>
                    </a:cxn>
                    <a:cxn ang="0">
                      <a:pos x="4" y="6"/>
                    </a:cxn>
                    <a:cxn ang="0">
                      <a:pos x="4" y="6"/>
                    </a:cxn>
                    <a:cxn ang="0">
                      <a:pos x="4" y="7"/>
                    </a:cxn>
                    <a:cxn ang="0">
                      <a:pos x="4" y="7"/>
                    </a:cxn>
                    <a:cxn ang="0">
                      <a:pos x="5" y="7"/>
                    </a:cxn>
                    <a:cxn ang="0">
                      <a:pos x="5" y="9"/>
                    </a:cxn>
                    <a:cxn ang="0">
                      <a:pos x="5" y="9"/>
                    </a:cxn>
                    <a:cxn ang="0">
                      <a:pos x="6" y="9"/>
                    </a:cxn>
                    <a:cxn ang="0">
                      <a:pos x="6" y="9"/>
                    </a:cxn>
                    <a:cxn ang="0">
                      <a:pos x="6" y="9"/>
                    </a:cxn>
                  </a:cxnLst>
                  <a:rect l="0" t="0" r="r" b="b"/>
                  <a:pathLst>
                    <a:path w="13" h="9">
                      <a:moveTo>
                        <a:pt x="6" y="9"/>
                      </a:moveTo>
                      <a:lnTo>
                        <a:pt x="13" y="4"/>
                      </a:lnTo>
                      <a:lnTo>
                        <a:pt x="13" y="4"/>
                      </a:lnTo>
                      <a:lnTo>
                        <a:pt x="13" y="4"/>
                      </a:lnTo>
                      <a:lnTo>
                        <a:pt x="13" y="4"/>
                      </a:lnTo>
                      <a:lnTo>
                        <a:pt x="12" y="4"/>
                      </a:lnTo>
                      <a:lnTo>
                        <a:pt x="12" y="2"/>
                      </a:lnTo>
                      <a:lnTo>
                        <a:pt x="10" y="2"/>
                      </a:lnTo>
                      <a:lnTo>
                        <a:pt x="10" y="2"/>
                      </a:lnTo>
                      <a:lnTo>
                        <a:pt x="10" y="1"/>
                      </a:lnTo>
                      <a:lnTo>
                        <a:pt x="10" y="1"/>
                      </a:lnTo>
                      <a:lnTo>
                        <a:pt x="9" y="1"/>
                      </a:lnTo>
                      <a:lnTo>
                        <a:pt x="9" y="1"/>
                      </a:lnTo>
                      <a:lnTo>
                        <a:pt x="9" y="1"/>
                      </a:lnTo>
                      <a:lnTo>
                        <a:pt x="8" y="1"/>
                      </a:lnTo>
                      <a:lnTo>
                        <a:pt x="8" y="0"/>
                      </a:lnTo>
                      <a:lnTo>
                        <a:pt x="8" y="0"/>
                      </a:lnTo>
                      <a:lnTo>
                        <a:pt x="6" y="0"/>
                      </a:lnTo>
                      <a:lnTo>
                        <a:pt x="0" y="5"/>
                      </a:lnTo>
                      <a:lnTo>
                        <a:pt x="1" y="5"/>
                      </a:lnTo>
                      <a:lnTo>
                        <a:pt x="1" y="5"/>
                      </a:lnTo>
                      <a:lnTo>
                        <a:pt x="1" y="6"/>
                      </a:lnTo>
                      <a:lnTo>
                        <a:pt x="1" y="6"/>
                      </a:lnTo>
                      <a:lnTo>
                        <a:pt x="2" y="6"/>
                      </a:lnTo>
                      <a:lnTo>
                        <a:pt x="2" y="6"/>
                      </a:lnTo>
                      <a:lnTo>
                        <a:pt x="4" y="6"/>
                      </a:lnTo>
                      <a:lnTo>
                        <a:pt x="4" y="6"/>
                      </a:lnTo>
                      <a:lnTo>
                        <a:pt x="4" y="7"/>
                      </a:lnTo>
                      <a:lnTo>
                        <a:pt x="4" y="7"/>
                      </a:lnTo>
                      <a:lnTo>
                        <a:pt x="5" y="7"/>
                      </a:lnTo>
                      <a:lnTo>
                        <a:pt x="5" y="9"/>
                      </a:lnTo>
                      <a:lnTo>
                        <a:pt x="5" y="9"/>
                      </a:lnTo>
                      <a:lnTo>
                        <a:pt x="6" y="9"/>
                      </a:lnTo>
                      <a:lnTo>
                        <a:pt x="6" y="9"/>
                      </a:lnTo>
                      <a:lnTo>
                        <a:pt x="6" y="9"/>
                      </a:lnTo>
                      <a:close/>
                    </a:path>
                  </a:pathLst>
                </a:custGeom>
                <a:solidFill>
                  <a:srgbClr val="FFFFFF"/>
                </a:solidFill>
                <a:ln w="9525">
                  <a:noFill/>
                  <a:round/>
                  <a:headEnd/>
                  <a:tailEnd/>
                </a:ln>
              </p:spPr>
              <p:txBody>
                <a:bodyPr/>
                <a:lstStyle/>
                <a:p>
                  <a:endParaRPr lang="pl-PL">
                    <a:latin typeface="+mn-lt"/>
                  </a:endParaRPr>
                </a:p>
              </p:txBody>
            </p:sp>
            <p:sp>
              <p:nvSpPr>
                <p:cNvPr id="136771" name="Freeform 579"/>
                <p:cNvSpPr>
                  <a:spLocks/>
                </p:cNvSpPr>
                <p:nvPr/>
              </p:nvSpPr>
              <p:spPr bwMode="auto">
                <a:xfrm>
                  <a:off x="4900" y="1558"/>
                  <a:ext cx="13" cy="9"/>
                </a:xfrm>
                <a:custGeom>
                  <a:avLst/>
                  <a:gdLst/>
                  <a:ahLst/>
                  <a:cxnLst>
                    <a:cxn ang="0">
                      <a:pos x="7" y="9"/>
                    </a:cxn>
                    <a:cxn ang="0">
                      <a:pos x="13" y="3"/>
                    </a:cxn>
                    <a:cxn ang="0">
                      <a:pos x="13" y="3"/>
                    </a:cxn>
                    <a:cxn ang="0">
                      <a:pos x="13" y="3"/>
                    </a:cxn>
                    <a:cxn ang="0">
                      <a:pos x="12" y="3"/>
                    </a:cxn>
                    <a:cxn ang="0">
                      <a:pos x="12" y="2"/>
                    </a:cxn>
                    <a:cxn ang="0">
                      <a:pos x="12" y="2"/>
                    </a:cxn>
                    <a:cxn ang="0">
                      <a:pos x="11" y="2"/>
                    </a:cxn>
                    <a:cxn ang="0">
                      <a:pos x="11" y="2"/>
                    </a:cxn>
                    <a:cxn ang="0">
                      <a:pos x="11" y="2"/>
                    </a:cxn>
                    <a:cxn ang="0">
                      <a:pos x="11" y="1"/>
                    </a:cxn>
                    <a:cxn ang="0">
                      <a:pos x="9" y="1"/>
                    </a:cxn>
                    <a:cxn ang="0">
                      <a:pos x="9" y="1"/>
                    </a:cxn>
                    <a:cxn ang="0">
                      <a:pos x="8" y="1"/>
                    </a:cxn>
                    <a:cxn ang="0">
                      <a:pos x="8" y="1"/>
                    </a:cxn>
                    <a:cxn ang="0">
                      <a:pos x="8" y="0"/>
                    </a:cxn>
                    <a:cxn ang="0">
                      <a:pos x="8" y="0"/>
                    </a:cxn>
                    <a:cxn ang="0">
                      <a:pos x="8" y="0"/>
                    </a:cxn>
                    <a:cxn ang="0">
                      <a:pos x="0" y="5"/>
                    </a:cxn>
                    <a:cxn ang="0">
                      <a:pos x="2" y="5"/>
                    </a:cxn>
                    <a:cxn ang="0">
                      <a:pos x="2" y="6"/>
                    </a:cxn>
                    <a:cxn ang="0">
                      <a:pos x="2" y="6"/>
                    </a:cxn>
                    <a:cxn ang="0">
                      <a:pos x="3" y="6"/>
                    </a:cxn>
                    <a:cxn ang="0">
                      <a:pos x="3" y="6"/>
                    </a:cxn>
                    <a:cxn ang="0">
                      <a:pos x="3" y="6"/>
                    </a:cxn>
                    <a:cxn ang="0">
                      <a:pos x="4" y="6"/>
                    </a:cxn>
                    <a:cxn ang="0">
                      <a:pos x="4" y="7"/>
                    </a:cxn>
                    <a:cxn ang="0">
                      <a:pos x="4" y="7"/>
                    </a:cxn>
                    <a:cxn ang="0">
                      <a:pos x="4" y="7"/>
                    </a:cxn>
                    <a:cxn ang="0">
                      <a:pos x="6" y="7"/>
                    </a:cxn>
                    <a:cxn ang="0">
                      <a:pos x="6" y="7"/>
                    </a:cxn>
                    <a:cxn ang="0">
                      <a:pos x="6" y="9"/>
                    </a:cxn>
                    <a:cxn ang="0">
                      <a:pos x="7" y="9"/>
                    </a:cxn>
                    <a:cxn ang="0">
                      <a:pos x="7" y="9"/>
                    </a:cxn>
                    <a:cxn ang="0">
                      <a:pos x="7" y="9"/>
                    </a:cxn>
                  </a:cxnLst>
                  <a:rect l="0" t="0" r="r" b="b"/>
                  <a:pathLst>
                    <a:path w="13" h="9">
                      <a:moveTo>
                        <a:pt x="7" y="9"/>
                      </a:moveTo>
                      <a:lnTo>
                        <a:pt x="13" y="3"/>
                      </a:lnTo>
                      <a:lnTo>
                        <a:pt x="13" y="3"/>
                      </a:lnTo>
                      <a:lnTo>
                        <a:pt x="13" y="3"/>
                      </a:lnTo>
                      <a:lnTo>
                        <a:pt x="12" y="3"/>
                      </a:lnTo>
                      <a:lnTo>
                        <a:pt x="12" y="2"/>
                      </a:lnTo>
                      <a:lnTo>
                        <a:pt x="12" y="2"/>
                      </a:lnTo>
                      <a:lnTo>
                        <a:pt x="11" y="2"/>
                      </a:lnTo>
                      <a:lnTo>
                        <a:pt x="11" y="2"/>
                      </a:lnTo>
                      <a:lnTo>
                        <a:pt x="11" y="2"/>
                      </a:lnTo>
                      <a:lnTo>
                        <a:pt x="11" y="1"/>
                      </a:lnTo>
                      <a:lnTo>
                        <a:pt x="9" y="1"/>
                      </a:lnTo>
                      <a:lnTo>
                        <a:pt x="9" y="1"/>
                      </a:lnTo>
                      <a:lnTo>
                        <a:pt x="8" y="1"/>
                      </a:lnTo>
                      <a:lnTo>
                        <a:pt x="8" y="1"/>
                      </a:lnTo>
                      <a:lnTo>
                        <a:pt x="8" y="0"/>
                      </a:lnTo>
                      <a:lnTo>
                        <a:pt x="8" y="0"/>
                      </a:lnTo>
                      <a:lnTo>
                        <a:pt x="8" y="0"/>
                      </a:lnTo>
                      <a:lnTo>
                        <a:pt x="0" y="5"/>
                      </a:lnTo>
                      <a:lnTo>
                        <a:pt x="2" y="5"/>
                      </a:lnTo>
                      <a:lnTo>
                        <a:pt x="2" y="6"/>
                      </a:lnTo>
                      <a:lnTo>
                        <a:pt x="2" y="6"/>
                      </a:lnTo>
                      <a:lnTo>
                        <a:pt x="3" y="6"/>
                      </a:lnTo>
                      <a:lnTo>
                        <a:pt x="3" y="6"/>
                      </a:lnTo>
                      <a:lnTo>
                        <a:pt x="3" y="6"/>
                      </a:lnTo>
                      <a:lnTo>
                        <a:pt x="4" y="6"/>
                      </a:lnTo>
                      <a:lnTo>
                        <a:pt x="4" y="7"/>
                      </a:lnTo>
                      <a:lnTo>
                        <a:pt x="4" y="7"/>
                      </a:lnTo>
                      <a:lnTo>
                        <a:pt x="4" y="7"/>
                      </a:lnTo>
                      <a:lnTo>
                        <a:pt x="6" y="7"/>
                      </a:lnTo>
                      <a:lnTo>
                        <a:pt x="6" y="7"/>
                      </a:lnTo>
                      <a:lnTo>
                        <a:pt x="6" y="9"/>
                      </a:lnTo>
                      <a:lnTo>
                        <a:pt x="7" y="9"/>
                      </a:lnTo>
                      <a:lnTo>
                        <a:pt x="7" y="9"/>
                      </a:lnTo>
                      <a:lnTo>
                        <a:pt x="7" y="9"/>
                      </a:lnTo>
                      <a:close/>
                    </a:path>
                  </a:pathLst>
                </a:custGeom>
                <a:solidFill>
                  <a:srgbClr val="FF0000"/>
                </a:solidFill>
                <a:ln w="9525">
                  <a:noFill/>
                  <a:round/>
                  <a:headEnd/>
                  <a:tailEnd/>
                </a:ln>
              </p:spPr>
              <p:txBody>
                <a:bodyPr/>
                <a:lstStyle/>
                <a:p>
                  <a:endParaRPr lang="pl-PL">
                    <a:latin typeface="+mn-lt"/>
                  </a:endParaRPr>
                </a:p>
              </p:txBody>
            </p:sp>
            <p:sp>
              <p:nvSpPr>
                <p:cNvPr id="136772" name="Freeform 580"/>
                <p:cNvSpPr>
                  <a:spLocks/>
                </p:cNvSpPr>
                <p:nvPr/>
              </p:nvSpPr>
              <p:spPr bwMode="auto">
                <a:xfrm>
                  <a:off x="4913" y="1556"/>
                  <a:ext cx="13" cy="11"/>
                </a:xfrm>
                <a:custGeom>
                  <a:avLst/>
                  <a:gdLst/>
                  <a:ahLst/>
                  <a:cxnLst>
                    <a:cxn ang="0">
                      <a:pos x="7" y="11"/>
                    </a:cxn>
                    <a:cxn ang="0">
                      <a:pos x="13" y="5"/>
                    </a:cxn>
                    <a:cxn ang="0">
                      <a:pos x="13" y="4"/>
                    </a:cxn>
                    <a:cxn ang="0">
                      <a:pos x="12" y="4"/>
                    </a:cxn>
                    <a:cxn ang="0">
                      <a:pos x="12" y="4"/>
                    </a:cxn>
                    <a:cxn ang="0">
                      <a:pos x="12" y="4"/>
                    </a:cxn>
                    <a:cxn ang="0">
                      <a:pos x="11" y="3"/>
                    </a:cxn>
                    <a:cxn ang="0">
                      <a:pos x="11" y="3"/>
                    </a:cxn>
                    <a:cxn ang="0">
                      <a:pos x="11" y="3"/>
                    </a:cxn>
                    <a:cxn ang="0">
                      <a:pos x="11" y="3"/>
                    </a:cxn>
                    <a:cxn ang="0">
                      <a:pos x="10" y="3"/>
                    </a:cxn>
                    <a:cxn ang="0">
                      <a:pos x="10" y="2"/>
                    </a:cxn>
                    <a:cxn ang="0">
                      <a:pos x="10" y="2"/>
                    </a:cxn>
                    <a:cxn ang="0">
                      <a:pos x="10" y="2"/>
                    </a:cxn>
                    <a:cxn ang="0">
                      <a:pos x="8" y="2"/>
                    </a:cxn>
                    <a:cxn ang="0">
                      <a:pos x="8" y="2"/>
                    </a:cxn>
                    <a:cxn ang="0">
                      <a:pos x="8" y="0"/>
                    </a:cxn>
                    <a:cxn ang="0">
                      <a:pos x="7" y="0"/>
                    </a:cxn>
                    <a:cxn ang="0">
                      <a:pos x="0" y="5"/>
                    </a:cxn>
                    <a:cxn ang="0">
                      <a:pos x="2" y="5"/>
                    </a:cxn>
                    <a:cxn ang="0">
                      <a:pos x="2" y="7"/>
                    </a:cxn>
                    <a:cxn ang="0">
                      <a:pos x="2" y="7"/>
                    </a:cxn>
                    <a:cxn ang="0">
                      <a:pos x="2" y="7"/>
                    </a:cxn>
                    <a:cxn ang="0">
                      <a:pos x="3" y="7"/>
                    </a:cxn>
                    <a:cxn ang="0">
                      <a:pos x="3" y="8"/>
                    </a:cxn>
                    <a:cxn ang="0">
                      <a:pos x="3" y="8"/>
                    </a:cxn>
                    <a:cxn ang="0">
                      <a:pos x="3" y="8"/>
                    </a:cxn>
                    <a:cxn ang="0">
                      <a:pos x="4" y="8"/>
                    </a:cxn>
                    <a:cxn ang="0">
                      <a:pos x="4" y="8"/>
                    </a:cxn>
                    <a:cxn ang="0">
                      <a:pos x="4" y="8"/>
                    </a:cxn>
                    <a:cxn ang="0">
                      <a:pos x="6" y="9"/>
                    </a:cxn>
                    <a:cxn ang="0">
                      <a:pos x="6" y="9"/>
                    </a:cxn>
                    <a:cxn ang="0">
                      <a:pos x="7" y="9"/>
                    </a:cxn>
                    <a:cxn ang="0">
                      <a:pos x="7" y="9"/>
                    </a:cxn>
                    <a:cxn ang="0">
                      <a:pos x="7" y="11"/>
                    </a:cxn>
                  </a:cxnLst>
                  <a:rect l="0" t="0" r="r" b="b"/>
                  <a:pathLst>
                    <a:path w="13" h="11">
                      <a:moveTo>
                        <a:pt x="7" y="11"/>
                      </a:moveTo>
                      <a:lnTo>
                        <a:pt x="13" y="5"/>
                      </a:lnTo>
                      <a:lnTo>
                        <a:pt x="13" y="4"/>
                      </a:lnTo>
                      <a:lnTo>
                        <a:pt x="12" y="4"/>
                      </a:lnTo>
                      <a:lnTo>
                        <a:pt x="12" y="4"/>
                      </a:lnTo>
                      <a:lnTo>
                        <a:pt x="12" y="4"/>
                      </a:lnTo>
                      <a:lnTo>
                        <a:pt x="11" y="3"/>
                      </a:lnTo>
                      <a:lnTo>
                        <a:pt x="11" y="3"/>
                      </a:lnTo>
                      <a:lnTo>
                        <a:pt x="11" y="3"/>
                      </a:lnTo>
                      <a:lnTo>
                        <a:pt x="11" y="3"/>
                      </a:lnTo>
                      <a:lnTo>
                        <a:pt x="10" y="3"/>
                      </a:lnTo>
                      <a:lnTo>
                        <a:pt x="10" y="2"/>
                      </a:lnTo>
                      <a:lnTo>
                        <a:pt x="10" y="2"/>
                      </a:lnTo>
                      <a:lnTo>
                        <a:pt x="10" y="2"/>
                      </a:lnTo>
                      <a:lnTo>
                        <a:pt x="8" y="2"/>
                      </a:lnTo>
                      <a:lnTo>
                        <a:pt x="8" y="2"/>
                      </a:lnTo>
                      <a:lnTo>
                        <a:pt x="8" y="0"/>
                      </a:lnTo>
                      <a:lnTo>
                        <a:pt x="7" y="0"/>
                      </a:lnTo>
                      <a:lnTo>
                        <a:pt x="0" y="5"/>
                      </a:lnTo>
                      <a:lnTo>
                        <a:pt x="2" y="5"/>
                      </a:lnTo>
                      <a:lnTo>
                        <a:pt x="2" y="7"/>
                      </a:lnTo>
                      <a:lnTo>
                        <a:pt x="2" y="7"/>
                      </a:lnTo>
                      <a:lnTo>
                        <a:pt x="2" y="7"/>
                      </a:lnTo>
                      <a:lnTo>
                        <a:pt x="3" y="7"/>
                      </a:lnTo>
                      <a:lnTo>
                        <a:pt x="3" y="8"/>
                      </a:lnTo>
                      <a:lnTo>
                        <a:pt x="3" y="8"/>
                      </a:lnTo>
                      <a:lnTo>
                        <a:pt x="3" y="8"/>
                      </a:lnTo>
                      <a:lnTo>
                        <a:pt x="4" y="8"/>
                      </a:lnTo>
                      <a:lnTo>
                        <a:pt x="4" y="8"/>
                      </a:lnTo>
                      <a:lnTo>
                        <a:pt x="4" y="8"/>
                      </a:lnTo>
                      <a:lnTo>
                        <a:pt x="6" y="9"/>
                      </a:lnTo>
                      <a:lnTo>
                        <a:pt x="6" y="9"/>
                      </a:lnTo>
                      <a:lnTo>
                        <a:pt x="7" y="9"/>
                      </a:lnTo>
                      <a:lnTo>
                        <a:pt x="7" y="9"/>
                      </a:lnTo>
                      <a:lnTo>
                        <a:pt x="7" y="11"/>
                      </a:lnTo>
                      <a:close/>
                    </a:path>
                  </a:pathLst>
                </a:custGeom>
                <a:solidFill>
                  <a:srgbClr val="0D0D0D"/>
                </a:solidFill>
                <a:ln w="9525">
                  <a:noFill/>
                  <a:round/>
                  <a:headEnd/>
                  <a:tailEnd/>
                </a:ln>
              </p:spPr>
              <p:txBody>
                <a:bodyPr/>
                <a:lstStyle/>
                <a:p>
                  <a:endParaRPr lang="pl-PL">
                    <a:latin typeface="+mn-lt"/>
                  </a:endParaRPr>
                </a:p>
              </p:txBody>
            </p:sp>
            <p:sp>
              <p:nvSpPr>
                <p:cNvPr id="136773" name="Freeform 581"/>
                <p:cNvSpPr>
                  <a:spLocks/>
                </p:cNvSpPr>
                <p:nvPr/>
              </p:nvSpPr>
              <p:spPr bwMode="auto">
                <a:xfrm>
                  <a:off x="4920" y="1561"/>
                  <a:ext cx="13" cy="11"/>
                </a:xfrm>
                <a:custGeom>
                  <a:avLst/>
                  <a:gdLst/>
                  <a:ahLst/>
                  <a:cxnLst>
                    <a:cxn ang="0">
                      <a:pos x="5" y="11"/>
                    </a:cxn>
                    <a:cxn ang="0">
                      <a:pos x="13" y="6"/>
                    </a:cxn>
                    <a:cxn ang="0">
                      <a:pos x="12" y="4"/>
                    </a:cxn>
                    <a:cxn ang="0">
                      <a:pos x="12" y="4"/>
                    </a:cxn>
                    <a:cxn ang="0">
                      <a:pos x="12" y="4"/>
                    </a:cxn>
                    <a:cxn ang="0">
                      <a:pos x="10" y="4"/>
                    </a:cxn>
                    <a:cxn ang="0">
                      <a:pos x="10" y="3"/>
                    </a:cxn>
                    <a:cxn ang="0">
                      <a:pos x="10" y="3"/>
                    </a:cxn>
                    <a:cxn ang="0">
                      <a:pos x="9" y="3"/>
                    </a:cxn>
                    <a:cxn ang="0">
                      <a:pos x="9" y="3"/>
                    </a:cxn>
                    <a:cxn ang="0">
                      <a:pos x="9" y="2"/>
                    </a:cxn>
                    <a:cxn ang="0">
                      <a:pos x="9" y="2"/>
                    </a:cxn>
                    <a:cxn ang="0">
                      <a:pos x="8" y="2"/>
                    </a:cxn>
                    <a:cxn ang="0">
                      <a:pos x="8" y="2"/>
                    </a:cxn>
                    <a:cxn ang="0">
                      <a:pos x="8" y="0"/>
                    </a:cxn>
                    <a:cxn ang="0">
                      <a:pos x="8" y="0"/>
                    </a:cxn>
                    <a:cxn ang="0">
                      <a:pos x="6" y="0"/>
                    </a:cxn>
                    <a:cxn ang="0">
                      <a:pos x="6" y="0"/>
                    </a:cxn>
                    <a:cxn ang="0">
                      <a:pos x="0" y="6"/>
                    </a:cxn>
                    <a:cxn ang="0">
                      <a:pos x="0" y="6"/>
                    </a:cxn>
                    <a:cxn ang="0">
                      <a:pos x="0" y="6"/>
                    </a:cxn>
                    <a:cxn ang="0">
                      <a:pos x="1" y="6"/>
                    </a:cxn>
                    <a:cxn ang="0">
                      <a:pos x="1" y="7"/>
                    </a:cxn>
                    <a:cxn ang="0">
                      <a:pos x="1" y="7"/>
                    </a:cxn>
                    <a:cxn ang="0">
                      <a:pos x="3" y="7"/>
                    </a:cxn>
                    <a:cxn ang="0">
                      <a:pos x="3" y="7"/>
                    </a:cxn>
                    <a:cxn ang="0">
                      <a:pos x="3" y="8"/>
                    </a:cxn>
                    <a:cxn ang="0">
                      <a:pos x="4" y="8"/>
                    </a:cxn>
                    <a:cxn ang="0">
                      <a:pos x="4" y="8"/>
                    </a:cxn>
                    <a:cxn ang="0">
                      <a:pos x="4" y="8"/>
                    </a:cxn>
                    <a:cxn ang="0">
                      <a:pos x="5" y="10"/>
                    </a:cxn>
                    <a:cxn ang="0">
                      <a:pos x="5" y="10"/>
                    </a:cxn>
                    <a:cxn ang="0">
                      <a:pos x="5" y="10"/>
                    </a:cxn>
                    <a:cxn ang="0">
                      <a:pos x="5" y="10"/>
                    </a:cxn>
                    <a:cxn ang="0">
                      <a:pos x="5" y="11"/>
                    </a:cxn>
                  </a:cxnLst>
                  <a:rect l="0" t="0" r="r" b="b"/>
                  <a:pathLst>
                    <a:path w="13" h="11">
                      <a:moveTo>
                        <a:pt x="5" y="11"/>
                      </a:moveTo>
                      <a:lnTo>
                        <a:pt x="13" y="6"/>
                      </a:lnTo>
                      <a:lnTo>
                        <a:pt x="12" y="4"/>
                      </a:lnTo>
                      <a:lnTo>
                        <a:pt x="12" y="4"/>
                      </a:lnTo>
                      <a:lnTo>
                        <a:pt x="12" y="4"/>
                      </a:lnTo>
                      <a:lnTo>
                        <a:pt x="10" y="4"/>
                      </a:lnTo>
                      <a:lnTo>
                        <a:pt x="10" y="3"/>
                      </a:lnTo>
                      <a:lnTo>
                        <a:pt x="10" y="3"/>
                      </a:lnTo>
                      <a:lnTo>
                        <a:pt x="9" y="3"/>
                      </a:lnTo>
                      <a:lnTo>
                        <a:pt x="9" y="3"/>
                      </a:lnTo>
                      <a:lnTo>
                        <a:pt x="9" y="2"/>
                      </a:lnTo>
                      <a:lnTo>
                        <a:pt x="9" y="2"/>
                      </a:lnTo>
                      <a:lnTo>
                        <a:pt x="8" y="2"/>
                      </a:lnTo>
                      <a:lnTo>
                        <a:pt x="8" y="2"/>
                      </a:lnTo>
                      <a:lnTo>
                        <a:pt x="8" y="0"/>
                      </a:lnTo>
                      <a:lnTo>
                        <a:pt x="8" y="0"/>
                      </a:lnTo>
                      <a:lnTo>
                        <a:pt x="6" y="0"/>
                      </a:lnTo>
                      <a:lnTo>
                        <a:pt x="6" y="0"/>
                      </a:lnTo>
                      <a:lnTo>
                        <a:pt x="0" y="6"/>
                      </a:lnTo>
                      <a:lnTo>
                        <a:pt x="0" y="6"/>
                      </a:lnTo>
                      <a:lnTo>
                        <a:pt x="0" y="6"/>
                      </a:lnTo>
                      <a:lnTo>
                        <a:pt x="1" y="6"/>
                      </a:lnTo>
                      <a:lnTo>
                        <a:pt x="1" y="7"/>
                      </a:lnTo>
                      <a:lnTo>
                        <a:pt x="1" y="7"/>
                      </a:lnTo>
                      <a:lnTo>
                        <a:pt x="3" y="7"/>
                      </a:lnTo>
                      <a:lnTo>
                        <a:pt x="3" y="7"/>
                      </a:lnTo>
                      <a:lnTo>
                        <a:pt x="3" y="8"/>
                      </a:lnTo>
                      <a:lnTo>
                        <a:pt x="4" y="8"/>
                      </a:lnTo>
                      <a:lnTo>
                        <a:pt x="4" y="8"/>
                      </a:lnTo>
                      <a:lnTo>
                        <a:pt x="4" y="8"/>
                      </a:lnTo>
                      <a:lnTo>
                        <a:pt x="5" y="10"/>
                      </a:lnTo>
                      <a:lnTo>
                        <a:pt x="5" y="10"/>
                      </a:lnTo>
                      <a:lnTo>
                        <a:pt x="5" y="10"/>
                      </a:lnTo>
                      <a:lnTo>
                        <a:pt x="5" y="10"/>
                      </a:lnTo>
                      <a:lnTo>
                        <a:pt x="5" y="11"/>
                      </a:lnTo>
                      <a:close/>
                    </a:path>
                  </a:pathLst>
                </a:custGeom>
                <a:solidFill>
                  <a:srgbClr val="FFFF00"/>
                </a:solidFill>
                <a:ln w="9525">
                  <a:noFill/>
                  <a:round/>
                  <a:headEnd/>
                  <a:tailEnd/>
                </a:ln>
              </p:spPr>
              <p:txBody>
                <a:bodyPr/>
                <a:lstStyle/>
                <a:p>
                  <a:endParaRPr lang="pl-PL">
                    <a:latin typeface="+mn-lt"/>
                  </a:endParaRPr>
                </a:p>
              </p:txBody>
            </p:sp>
            <p:sp>
              <p:nvSpPr>
                <p:cNvPr id="136774" name="Freeform 582"/>
                <p:cNvSpPr>
                  <a:spLocks/>
                </p:cNvSpPr>
                <p:nvPr/>
              </p:nvSpPr>
              <p:spPr bwMode="auto">
                <a:xfrm>
                  <a:off x="4925" y="1567"/>
                  <a:ext cx="13" cy="10"/>
                </a:xfrm>
                <a:custGeom>
                  <a:avLst/>
                  <a:gdLst/>
                  <a:ahLst/>
                  <a:cxnLst>
                    <a:cxn ang="0">
                      <a:pos x="7" y="10"/>
                    </a:cxn>
                    <a:cxn ang="0">
                      <a:pos x="13" y="5"/>
                    </a:cxn>
                    <a:cxn ang="0">
                      <a:pos x="12" y="4"/>
                    </a:cxn>
                    <a:cxn ang="0">
                      <a:pos x="12" y="4"/>
                    </a:cxn>
                    <a:cxn ang="0">
                      <a:pos x="12" y="4"/>
                    </a:cxn>
                    <a:cxn ang="0">
                      <a:pos x="12" y="4"/>
                    </a:cxn>
                    <a:cxn ang="0">
                      <a:pos x="12" y="2"/>
                    </a:cxn>
                    <a:cxn ang="0">
                      <a:pos x="11" y="2"/>
                    </a:cxn>
                    <a:cxn ang="0">
                      <a:pos x="11" y="2"/>
                    </a:cxn>
                    <a:cxn ang="0">
                      <a:pos x="11" y="2"/>
                    </a:cxn>
                    <a:cxn ang="0">
                      <a:pos x="9" y="1"/>
                    </a:cxn>
                    <a:cxn ang="0">
                      <a:pos x="9" y="1"/>
                    </a:cxn>
                    <a:cxn ang="0">
                      <a:pos x="9" y="1"/>
                    </a:cxn>
                    <a:cxn ang="0">
                      <a:pos x="8" y="1"/>
                    </a:cxn>
                    <a:cxn ang="0">
                      <a:pos x="8" y="0"/>
                    </a:cxn>
                    <a:cxn ang="0">
                      <a:pos x="8" y="0"/>
                    </a:cxn>
                    <a:cxn ang="0">
                      <a:pos x="8" y="0"/>
                    </a:cxn>
                    <a:cxn ang="0">
                      <a:pos x="8" y="0"/>
                    </a:cxn>
                    <a:cxn ang="0">
                      <a:pos x="0" y="5"/>
                    </a:cxn>
                    <a:cxn ang="0">
                      <a:pos x="1" y="5"/>
                    </a:cxn>
                    <a:cxn ang="0">
                      <a:pos x="1" y="5"/>
                    </a:cxn>
                    <a:cxn ang="0">
                      <a:pos x="1" y="5"/>
                    </a:cxn>
                    <a:cxn ang="0">
                      <a:pos x="3" y="6"/>
                    </a:cxn>
                    <a:cxn ang="0">
                      <a:pos x="3" y="6"/>
                    </a:cxn>
                    <a:cxn ang="0">
                      <a:pos x="3" y="6"/>
                    </a:cxn>
                    <a:cxn ang="0">
                      <a:pos x="3" y="8"/>
                    </a:cxn>
                    <a:cxn ang="0">
                      <a:pos x="4" y="8"/>
                    </a:cxn>
                    <a:cxn ang="0">
                      <a:pos x="4" y="8"/>
                    </a:cxn>
                    <a:cxn ang="0">
                      <a:pos x="4" y="8"/>
                    </a:cxn>
                    <a:cxn ang="0">
                      <a:pos x="4" y="9"/>
                    </a:cxn>
                    <a:cxn ang="0">
                      <a:pos x="5" y="9"/>
                    </a:cxn>
                    <a:cxn ang="0">
                      <a:pos x="5" y="9"/>
                    </a:cxn>
                    <a:cxn ang="0">
                      <a:pos x="5" y="9"/>
                    </a:cxn>
                    <a:cxn ang="0">
                      <a:pos x="5" y="10"/>
                    </a:cxn>
                    <a:cxn ang="0">
                      <a:pos x="7" y="10"/>
                    </a:cxn>
                  </a:cxnLst>
                  <a:rect l="0" t="0" r="r" b="b"/>
                  <a:pathLst>
                    <a:path w="13" h="10">
                      <a:moveTo>
                        <a:pt x="7" y="10"/>
                      </a:moveTo>
                      <a:lnTo>
                        <a:pt x="13" y="5"/>
                      </a:lnTo>
                      <a:lnTo>
                        <a:pt x="12" y="4"/>
                      </a:lnTo>
                      <a:lnTo>
                        <a:pt x="12" y="4"/>
                      </a:lnTo>
                      <a:lnTo>
                        <a:pt x="12" y="4"/>
                      </a:lnTo>
                      <a:lnTo>
                        <a:pt x="12" y="4"/>
                      </a:lnTo>
                      <a:lnTo>
                        <a:pt x="12" y="2"/>
                      </a:lnTo>
                      <a:lnTo>
                        <a:pt x="11" y="2"/>
                      </a:lnTo>
                      <a:lnTo>
                        <a:pt x="11" y="2"/>
                      </a:lnTo>
                      <a:lnTo>
                        <a:pt x="11" y="2"/>
                      </a:lnTo>
                      <a:lnTo>
                        <a:pt x="9" y="1"/>
                      </a:lnTo>
                      <a:lnTo>
                        <a:pt x="9" y="1"/>
                      </a:lnTo>
                      <a:lnTo>
                        <a:pt x="9" y="1"/>
                      </a:lnTo>
                      <a:lnTo>
                        <a:pt x="8" y="1"/>
                      </a:lnTo>
                      <a:lnTo>
                        <a:pt x="8" y="0"/>
                      </a:lnTo>
                      <a:lnTo>
                        <a:pt x="8" y="0"/>
                      </a:lnTo>
                      <a:lnTo>
                        <a:pt x="8" y="0"/>
                      </a:lnTo>
                      <a:lnTo>
                        <a:pt x="8" y="0"/>
                      </a:lnTo>
                      <a:lnTo>
                        <a:pt x="0" y="5"/>
                      </a:lnTo>
                      <a:lnTo>
                        <a:pt x="1" y="5"/>
                      </a:lnTo>
                      <a:lnTo>
                        <a:pt x="1" y="5"/>
                      </a:lnTo>
                      <a:lnTo>
                        <a:pt x="1" y="5"/>
                      </a:lnTo>
                      <a:lnTo>
                        <a:pt x="3" y="6"/>
                      </a:lnTo>
                      <a:lnTo>
                        <a:pt x="3" y="6"/>
                      </a:lnTo>
                      <a:lnTo>
                        <a:pt x="3" y="6"/>
                      </a:lnTo>
                      <a:lnTo>
                        <a:pt x="3" y="8"/>
                      </a:lnTo>
                      <a:lnTo>
                        <a:pt x="4" y="8"/>
                      </a:lnTo>
                      <a:lnTo>
                        <a:pt x="4" y="8"/>
                      </a:lnTo>
                      <a:lnTo>
                        <a:pt x="4" y="8"/>
                      </a:lnTo>
                      <a:lnTo>
                        <a:pt x="4" y="9"/>
                      </a:lnTo>
                      <a:lnTo>
                        <a:pt x="5" y="9"/>
                      </a:lnTo>
                      <a:lnTo>
                        <a:pt x="5" y="9"/>
                      </a:lnTo>
                      <a:lnTo>
                        <a:pt x="5" y="9"/>
                      </a:lnTo>
                      <a:lnTo>
                        <a:pt x="5" y="10"/>
                      </a:lnTo>
                      <a:lnTo>
                        <a:pt x="7" y="10"/>
                      </a:lnTo>
                      <a:close/>
                    </a:path>
                  </a:pathLst>
                </a:custGeom>
                <a:solidFill>
                  <a:srgbClr val="FF0000"/>
                </a:solidFill>
                <a:ln w="9525">
                  <a:noFill/>
                  <a:round/>
                  <a:headEnd/>
                  <a:tailEnd/>
                </a:ln>
              </p:spPr>
              <p:txBody>
                <a:bodyPr/>
                <a:lstStyle/>
                <a:p>
                  <a:endParaRPr lang="pl-PL">
                    <a:latin typeface="+mn-lt"/>
                  </a:endParaRPr>
                </a:p>
              </p:txBody>
            </p:sp>
            <p:sp>
              <p:nvSpPr>
                <p:cNvPr id="136775" name="Freeform 583"/>
                <p:cNvSpPr>
                  <a:spLocks/>
                </p:cNvSpPr>
                <p:nvPr/>
              </p:nvSpPr>
              <p:spPr bwMode="auto">
                <a:xfrm>
                  <a:off x="4854" y="1533"/>
                  <a:ext cx="120" cy="157"/>
                </a:xfrm>
                <a:custGeom>
                  <a:avLst/>
                  <a:gdLst/>
                  <a:ahLst/>
                  <a:cxnLst>
                    <a:cxn ang="0">
                      <a:pos x="0" y="2"/>
                    </a:cxn>
                    <a:cxn ang="0">
                      <a:pos x="6" y="1"/>
                    </a:cxn>
                    <a:cxn ang="0">
                      <a:pos x="10" y="1"/>
                    </a:cxn>
                    <a:cxn ang="0">
                      <a:pos x="14" y="0"/>
                    </a:cxn>
                    <a:cxn ang="0">
                      <a:pos x="18" y="0"/>
                    </a:cxn>
                    <a:cxn ang="0">
                      <a:pos x="21" y="0"/>
                    </a:cxn>
                    <a:cxn ang="0">
                      <a:pos x="25" y="0"/>
                    </a:cxn>
                    <a:cxn ang="0">
                      <a:pos x="29" y="1"/>
                    </a:cxn>
                    <a:cxn ang="0">
                      <a:pos x="33" y="1"/>
                    </a:cxn>
                    <a:cxn ang="0">
                      <a:pos x="35" y="1"/>
                    </a:cxn>
                    <a:cxn ang="0">
                      <a:pos x="38" y="2"/>
                    </a:cxn>
                    <a:cxn ang="0">
                      <a:pos x="42" y="4"/>
                    </a:cxn>
                    <a:cxn ang="0">
                      <a:pos x="46" y="5"/>
                    </a:cxn>
                    <a:cxn ang="0">
                      <a:pos x="50" y="6"/>
                    </a:cxn>
                    <a:cxn ang="0">
                      <a:pos x="55" y="8"/>
                    </a:cxn>
                    <a:cxn ang="0">
                      <a:pos x="59" y="9"/>
                    </a:cxn>
                    <a:cxn ang="0">
                      <a:pos x="62" y="11"/>
                    </a:cxn>
                    <a:cxn ang="0">
                      <a:pos x="65" y="13"/>
                    </a:cxn>
                    <a:cxn ang="0">
                      <a:pos x="69" y="15"/>
                    </a:cxn>
                    <a:cxn ang="0">
                      <a:pos x="71" y="17"/>
                    </a:cxn>
                    <a:cxn ang="0">
                      <a:pos x="75" y="19"/>
                    </a:cxn>
                    <a:cxn ang="0">
                      <a:pos x="79" y="22"/>
                    </a:cxn>
                    <a:cxn ang="0">
                      <a:pos x="82" y="26"/>
                    </a:cxn>
                    <a:cxn ang="0">
                      <a:pos x="86" y="28"/>
                    </a:cxn>
                    <a:cxn ang="0">
                      <a:pos x="88" y="32"/>
                    </a:cxn>
                    <a:cxn ang="0">
                      <a:pos x="92" y="35"/>
                    </a:cxn>
                    <a:cxn ang="0">
                      <a:pos x="93" y="38"/>
                    </a:cxn>
                    <a:cxn ang="0">
                      <a:pos x="96" y="40"/>
                    </a:cxn>
                    <a:cxn ang="0">
                      <a:pos x="99" y="44"/>
                    </a:cxn>
                    <a:cxn ang="0">
                      <a:pos x="101" y="48"/>
                    </a:cxn>
                    <a:cxn ang="0">
                      <a:pos x="104" y="52"/>
                    </a:cxn>
                    <a:cxn ang="0">
                      <a:pos x="106" y="56"/>
                    </a:cxn>
                    <a:cxn ang="0">
                      <a:pos x="109" y="60"/>
                    </a:cxn>
                    <a:cxn ang="0">
                      <a:pos x="110" y="64"/>
                    </a:cxn>
                    <a:cxn ang="0">
                      <a:pos x="112" y="66"/>
                    </a:cxn>
                    <a:cxn ang="0">
                      <a:pos x="113" y="69"/>
                    </a:cxn>
                    <a:cxn ang="0">
                      <a:pos x="114" y="73"/>
                    </a:cxn>
                    <a:cxn ang="0">
                      <a:pos x="116" y="77"/>
                    </a:cxn>
                    <a:cxn ang="0">
                      <a:pos x="116" y="80"/>
                    </a:cxn>
                    <a:cxn ang="0">
                      <a:pos x="117" y="83"/>
                    </a:cxn>
                    <a:cxn ang="0">
                      <a:pos x="118" y="87"/>
                    </a:cxn>
                    <a:cxn ang="0">
                      <a:pos x="118" y="90"/>
                    </a:cxn>
                    <a:cxn ang="0">
                      <a:pos x="118" y="94"/>
                    </a:cxn>
                    <a:cxn ang="0">
                      <a:pos x="120" y="97"/>
                    </a:cxn>
                    <a:cxn ang="0">
                      <a:pos x="120" y="103"/>
                    </a:cxn>
                    <a:cxn ang="0">
                      <a:pos x="120" y="108"/>
                    </a:cxn>
                    <a:cxn ang="0">
                      <a:pos x="120" y="115"/>
                    </a:cxn>
                    <a:cxn ang="0">
                      <a:pos x="118" y="117"/>
                    </a:cxn>
                    <a:cxn ang="0">
                      <a:pos x="117" y="124"/>
                    </a:cxn>
                    <a:cxn ang="0">
                      <a:pos x="116" y="129"/>
                    </a:cxn>
                    <a:cxn ang="0">
                      <a:pos x="114" y="134"/>
                    </a:cxn>
                    <a:cxn ang="0">
                      <a:pos x="110" y="140"/>
                    </a:cxn>
                    <a:cxn ang="0">
                      <a:pos x="109" y="142"/>
                    </a:cxn>
                    <a:cxn ang="0">
                      <a:pos x="106" y="148"/>
                    </a:cxn>
                    <a:cxn ang="0">
                      <a:pos x="103" y="151"/>
                    </a:cxn>
                    <a:cxn ang="0">
                      <a:pos x="99" y="155"/>
                    </a:cxn>
                  </a:cxnLst>
                  <a:rect l="0" t="0" r="r" b="b"/>
                  <a:pathLst>
                    <a:path w="120" h="157">
                      <a:moveTo>
                        <a:pt x="0" y="2"/>
                      </a:moveTo>
                      <a:lnTo>
                        <a:pt x="0" y="2"/>
                      </a:lnTo>
                      <a:lnTo>
                        <a:pt x="3" y="1"/>
                      </a:lnTo>
                      <a:lnTo>
                        <a:pt x="6" y="1"/>
                      </a:lnTo>
                      <a:lnTo>
                        <a:pt x="7" y="1"/>
                      </a:lnTo>
                      <a:lnTo>
                        <a:pt x="10" y="1"/>
                      </a:lnTo>
                      <a:lnTo>
                        <a:pt x="11" y="1"/>
                      </a:lnTo>
                      <a:lnTo>
                        <a:pt x="14" y="0"/>
                      </a:lnTo>
                      <a:lnTo>
                        <a:pt x="15" y="0"/>
                      </a:lnTo>
                      <a:lnTo>
                        <a:pt x="18" y="0"/>
                      </a:lnTo>
                      <a:lnTo>
                        <a:pt x="19" y="0"/>
                      </a:lnTo>
                      <a:lnTo>
                        <a:pt x="21" y="0"/>
                      </a:lnTo>
                      <a:lnTo>
                        <a:pt x="23" y="0"/>
                      </a:lnTo>
                      <a:lnTo>
                        <a:pt x="25" y="0"/>
                      </a:lnTo>
                      <a:lnTo>
                        <a:pt x="27" y="1"/>
                      </a:lnTo>
                      <a:lnTo>
                        <a:pt x="29" y="1"/>
                      </a:lnTo>
                      <a:lnTo>
                        <a:pt x="31" y="1"/>
                      </a:lnTo>
                      <a:lnTo>
                        <a:pt x="33" y="1"/>
                      </a:lnTo>
                      <a:lnTo>
                        <a:pt x="33" y="1"/>
                      </a:lnTo>
                      <a:lnTo>
                        <a:pt x="35" y="1"/>
                      </a:lnTo>
                      <a:lnTo>
                        <a:pt x="37" y="2"/>
                      </a:lnTo>
                      <a:lnTo>
                        <a:pt x="38" y="2"/>
                      </a:lnTo>
                      <a:lnTo>
                        <a:pt x="41" y="2"/>
                      </a:lnTo>
                      <a:lnTo>
                        <a:pt x="42" y="4"/>
                      </a:lnTo>
                      <a:lnTo>
                        <a:pt x="45" y="4"/>
                      </a:lnTo>
                      <a:lnTo>
                        <a:pt x="46" y="5"/>
                      </a:lnTo>
                      <a:lnTo>
                        <a:pt x="49" y="5"/>
                      </a:lnTo>
                      <a:lnTo>
                        <a:pt x="50" y="6"/>
                      </a:lnTo>
                      <a:lnTo>
                        <a:pt x="53" y="6"/>
                      </a:lnTo>
                      <a:lnTo>
                        <a:pt x="55" y="8"/>
                      </a:lnTo>
                      <a:lnTo>
                        <a:pt x="57" y="9"/>
                      </a:lnTo>
                      <a:lnTo>
                        <a:pt x="59" y="9"/>
                      </a:lnTo>
                      <a:lnTo>
                        <a:pt x="61" y="10"/>
                      </a:lnTo>
                      <a:lnTo>
                        <a:pt x="62" y="11"/>
                      </a:lnTo>
                      <a:lnTo>
                        <a:pt x="65" y="13"/>
                      </a:lnTo>
                      <a:lnTo>
                        <a:pt x="65" y="13"/>
                      </a:lnTo>
                      <a:lnTo>
                        <a:pt x="66" y="14"/>
                      </a:lnTo>
                      <a:lnTo>
                        <a:pt x="69" y="15"/>
                      </a:lnTo>
                      <a:lnTo>
                        <a:pt x="70" y="17"/>
                      </a:lnTo>
                      <a:lnTo>
                        <a:pt x="71" y="17"/>
                      </a:lnTo>
                      <a:lnTo>
                        <a:pt x="74" y="18"/>
                      </a:lnTo>
                      <a:lnTo>
                        <a:pt x="75" y="19"/>
                      </a:lnTo>
                      <a:lnTo>
                        <a:pt x="76" y="21"/>
                      </a:lnTo>
                      <a:lnTo>
                        <a:pt x="79" y="22"/>
                      </a:lnTo>
                      <a:lnTo>
                        <a:pt x="80" y="25"/>
                      </a:lnTo>
                      <a:lnTo>
                        <a:pt x="82" y="26"/>
                      </a:lnTo>
                      <a:lnTo>
                        <a:pt x="84" y="27"/>
                      </a:lnTo>
                      <a:lnTo>
                        <a:pt x="86" y="28"/>
                      </a:lnTo>
                      <a:lnTo>
                        <a:pt x="87" y="30"/>
                      </a:lnTo>
                      <a:lnTo>
                        <a:pt x="88" y="32"/>
                      </a:lnTo>
                      <a:lnTo>
                        <a:pt x="89" y="34"/>
                      </a:lnTo>
                      <a:lnTo>
                        <a:pt x="92" y="35"/>
                      </a:lnTo>
                      <a:lnTo>
                        <a:pt x="92" y="35"/>
                      </a:lnTo>
                      <a:lnTo>
                        <a:pt x="93" y="38"/>
                      </a:lnTo>
                      <a:lnTo>
                        <a:pt x="95" y="39"/>
                      </a:lnTo>
                      <a:lnTo>
                        <a:pt x="96" y="40"/>
                      </a:lnTo>
                      <a:lnTo>
                        <a:pt x="97" y="43"/>
                      </a:lnTo>
                      <a:lnTo>
                        <a:pt x="99" y="44"/>
                      </a:lnTo>
                      <a:lnTo>
                        <a:pt x="100" y="45"/>
                      </a:lnTo>
                      <a:lnTo>
                        <a:pt x="101" y="48"/>
                      </a:lnTo>
                      <a:lnTo>
                        <a:pt x="103" y="49"/>
                      </a:lnTo>
                      <a:lnTo>
                        <a:pt x="104" y="52"/>
                      </a:lnTo>
                      <a:lnTo>
                        <a:pt x="105" y="53"/>
                      </a:lnTo>
                      <a:lnTo>
                        <a:pt x="106" y="56"/>
                      </a:lnTo>
                      <a:lnTo>
                        <a:pt x="108" y="57"/>
                      </a:lnTo>
                      <a:lnTo>
                        <a:pt x="109" y="60"/>
                      </a:lnTo>
                      <a:lnTo>
                        <a:pt x="110" y="62"/>
                      </a:lnTo>
                      <a:lnTo>
                        <a:pt x="110" y="64"/>
                      </a:lnTo>
                      <a:lnTo>
                        <a:pt x="112" y="66"/>
                      </a:lnTo>
                      <a:lnTo>
                        <a:pt x="112" y="66"/>
                      </a:lnTo>
                      <a:lnTo>
                        <a:pt x="113" y="68"/>
                      </a:lnTo>
                      <a:lnTo>
                        <a:pt x="113" y="69"/>
                      </a:lnTo>
                      <a:lnTo>
                        <a:pt x="113" y="72"/>
                      </a:lnTo>
                      <a:lnTo>
                        <a:pt x="114" y="73"/>
                      </a:lnTo>
                      <a:lnTo>
                        <a:pt x="114" y="74"/>
                      </a:lnTo>
                      <a:lnTo>
                        <a:pt x="116" y="77"/>
                      </a:lnTo>
                      <a:lnTo>
                        <a:pt x="116" y="78"/>
                      </a:lnTo>
                      <a:lnTo>
                        <a:pt x="116" y="80"/>
                      </a:lnTo>
                      <a:lnTo>
                        <a:pt x="117" y="82"/>
                      </a:lnTo>
                      <a:lnTo>
                        <a:pt x="117" y="83"/>
                      </a:lnTo>
                      <a:lnTo>
                        <a:pt x="117" y="85"/>
                      </a:lnTo>
                      <a:lnTo>
                        <a:pt x="118" y="87"/>
                      </a:lnTo>
                      <a:lnTo>
                        <a:pt x="118" y="89"/>
                      </a:lnTo>
                      <a:lnTo>
                        <a:pt x="118" y="90"/>
                      </a:lnTo>
                      <a:lnTo>
                        <a:pt x="118" y="91"/>
                      </a:lnTo>
                      <a:lnTo>
                        <a:pt x="118" y="94"/>
                      </a:lnTo>
                      <a:lnTo>
                        <a:pt x="118" y="94"/>
                      </a:lnTo>
                      <a:lnTo>
                        <a:pt x="120" y="97"/>
                      </a:lnTo>
                      <a:lnTo>
                        <a:pt x="120" y="99"/>
                      </a:lnTo>
                      <a:lnTo>
                        <a:pt x="120" y="103"/>
                      </a:lnTo>
                      <a:lnTo>
                        <a:pt x="120" y="106"/>
                      </a:lnTo>
                      <a:lnTo>
                        <a:pt x="120" y="108"/>
                      </a:lnTo>
                      <a:lnTo>
                        <a:pt x="120" y="112"/>
                      </a:lnTo>
                      <a:lnTo>
                        <a:pt x="120" y="115"/>
                      </a:lnTo>
                      <a:lnTo>
                        <a:pt x="118" y="117"/>
                      </a:lnTo>
                      <a:lnTo>
                        <a:pt x="118" y="117"/>
                      </a:lnTo>
                      <a:lnTo>
                        <a:pt x="118" y="121"/>
                      </a:lnTo>
                      <a:lnTo>
                        <a:pt x="117" y="124"/>
                      </a:lnTo>
                      <a:lnTo>
                        <a:pt x="117" y="127"/>
                      </a:lnTo>
                      <a:lnTo>
                        <a:pt x="116" y="129"/>
                      </a:lnTo>
                      <a:lnTo>
                        <a:pt x="114" y="132"/>
                      </a:lnTo>
                      <a:lnTo>
                        <a:pt x="114" y="134"/>
                      </a:lnTo>
                      <a:lnTo>
                        <a:pt x="113" y="137"/>
                      </a:lnTo>
                      <a:lnTo>
                        <a:pt x="110" y="140"/>
                      </a:lnTo>
                      <a:lnTo>
                        <a:pt x="110" y="140"/>
                      </a:lnTo>
                      <a:lnTo>
                        <a:pt x="109" y="142"/>
                      </a:lnTo>
                      <a:lnTo>
                        <a:pt x="108" y="145"/>
                      </a:lnTo>
                      <a:lnTo>
                        <a:pt x="106" y="148"/>
                      </a:lnTo>
                      <a:lnTo>
                        <a:pt x="105" y="149"/>
                      </a:lnTo>
                      <a:lnTo>
                        <a:pt x="103" y="151"/>
                      </a:lnTo>
                      <a:lnTo>
                        <a:pt x="101" y="153"/>
                      </a:lnTo>
                      <a:lnTo>
                        <a:pt x="99" y="155"/>
                      </a:lnTo>
                      <a:lnTo>
                        <a:pt x="97" y="157"/>
                      </a:lnTo>
                    </a:path>
                  </a:pathLst>
                </a:custGeom>
                <a:noFill/>
                <a:ln w="1588">
                  <a:solidFill>
                    <a:srgbClr val="404040"/>
                  </a:solidFill>
                  <a:prstDash val="solid"/>
                  <a:round/>
                  <a:headEnd/>
                  <a:tailEnd/>
                </a:ln>
              </p:spPr>
              <p:txBody>
                <a:bodyPr/>
                <a:lstStyle/>
                <a:p>
                  <a:endParaRPr lang="pl-PL">
                    <a:latin typeface="+mn-lt"/>
                  </a:endParaRPr>
                </a:p>
              </p:txBody>
            </p:sp>
            <p:sp>
              <p:nvSpPr>
                <p:cNvPr id="136776" name="Freeform 584"/>
                <p:cNvSpPr>
                  <a:spLocks/>
                </p:cNvSpPr>
                <p:nvPr/>
              </p:nvSpPr>
              <p:spPr bwMode="auto">
                <a:xfrm>
                  <a:off x="4938" y="1567"/>
                  <a:ext cx="21" cy="25"/>
                </a:xfrm>
                <a:custGeom>
                  <a:avLst/>
                  <a:gdLst/>
                  <a:ahLst/>
                  <a:cxnLst>
                    <a:cxn ang="0">
                      <a:pos x="13" y="25"/>
                    </a:cxn>
                    <a:cxn ang="0">
                      <a:pos x="21" y="18"/>
                    </a:cxn>
                    <a:cxn ang="0">
                      <a:pos x="20" y="17"/>
                    </a:cxn>
                    <a:cxn ang="0">
                      <a:pos x="19" y="15"/>
                    </a:cxn>
                    <a:cxn ang="0">
                      <a:pos x="19" y="15"/>
                    </a:cxn>
                    <a:cxn ang="0">
                      <a:pos x="17" y="14"/>
                    </a:cxn>
                    <a:cxn ang="0">
                      <a:pos x="17" y="13"/>
                    </a:cxn>
                    <a:cxn ang="0">
                      <a:pos x="16" y="13"/>
                    </a:cxn>
                    <a:cxn ang="0">
                      <a:pos x="16" y="11"/>
                    </a:cxn>
                    <a:cxn ang="0">
                      <a:pos x="16" y="11"/>
                    </a:cxn>
                    <a:cxn ang="0">
                      <a:pos x="16" y="10"/>
                    </a:cxn>
                    <a:cxn ang="0">
                      <a:pos x="15" y="10"/>
                    </a:cxn>
                    <a:cxn ang="0">
                      <a:pos x="15" y="9"/>
                    </a:cxn>
                    <a:cxn ang="0">
                      <a:pos x="13" y="9"/>
                    </a:cxn>
                    <a:cxn ang="0">
                      <a:pos x="13" y="8"/>
                    </a:cxn>
                    <a:cxn ang="0">
                      <a:pos x="12" y="6"/>
                    </a:cxn>
                    <a:cxn ang="0">
                      <a:pos x="11" y="5"/>
                    </a:cxn>
                    <a:cxn ang="0">
                      <a:pos x="11" y="4"/>
                    </a:cxn>
                    <a:cxn ang="0">
                      <a:pos x="9" y="2"/>
                    </a:cxn>
                    <a:cxn ang="0">
                      <a:pos x="8" y="2"/>
                    </a:cxn>
                    <a:cxn ang="0">
                      <a:pos x="8" y="1"/>
                    </a:cxn>
                    <a:cxn ang="0">
                      <a:pos x="7" y="0"/>
                    </a:cxn>
                    <a:cxn ang="0">
                      <a:pos x="0" y="5"/>
                    </a:cxn>
                    <a:cxn ang="0">
                      <a:pos x="0" y="6"/>
                    </a:cxn>
                    <a:cxn ang="0">
                      <a:pos x="2" y="8"/>
                    </a:cxn>
                    <a:cxn ang="0">
                      <a:pos x="3" y="8"/>
                    </a:cxn>
                    <a:cxn ang="0">
                      <a:pos x="4" y="9"/>
                    </a:cxn>
                    <a:cxn ang="0">
                      <a:pos x="4" y="10"/>
                    </a:cxn>
                    <a:cxn ang="0">
                      <a:pos x="5" y="11"/>
                    </a:cxn>
                    <a:cxn ang="0">
                      <a:pos x="7" y="13"/>
                    </a:cxn>
                    <a:cxn ang="0">
                      <a:pos x="8" y="14"/>
                    </a:cxn>
                    <a:cxn ang="0">
                      <a:pos x="8" y="14"/>
                    </a:cxn>
                    <a:cxn ang="0">
                      <a:pos x="8" y="15"/>
                    </a:cxn>
                    <a:cxn ang="0">
                      <a:pos x="8" y="15"/>
                    </a:cxn>
                    <a:cxn ang="0">
                      <a:pos x="9" y="17"/>
                    </a:cxn>
                    <a:cxn ang="0">
                      <a:pos x="9" y="17"/>
                    </a:cxn>
                    <a:cxn ang="0">
                      <a:pos x="9" y="18"/>
                    </a:cxn>
                    <a:cxn ang="0">
                      <a:pos x="11" y="18"/>
                    </a:cxn>
                    <a:cxn ang="0">
                      <a:pos x="11" y="19"/>
                    </a:cxn>
                    <a:cxn ang="0">
                      <a:pos x="12" y="19"/>
                    </a:cxn>
                    <a:cxn ang="0">
                      <a:pos x="12" y="21"/>
                    </a:cxn>
                    <a:cxn ang="0">
                      <a:pos x="12" y="21"/>
                    </a:cxn>
                    <a:cxn ang="0">
                      <a:pos x="12" y="22"/>
                    </a:cxn>
                    <a:cxn ang="0">
                      <a:pos x="13" y="22"/>
                    </a:cxn>
                    <a:cxn ang="0">
                      <a:pos x="13" y="23"/>
                    </a:cxn>
                    <a:cxn ang="0">
                      <a:pos x="13" y="23"/>
                    </a:cxn>
                    <a:cxn ang="0">
                      <a:pos x="13" y="25"/>
                    </a:cxn>
                  </a:cxnLst>
                  <a:rect l="0" t="0" r="r" b="b"/>
                  <a:pathLst>
                    <a:path w="21" h="25">
                      <a:moveTo>
                        <a:pt x="13" y="25"/>
                      </a:moveTo>
                      <a:lnTo>
                        <a:pt x="21" y="18"/>
                      </a:lnTo>
                      <a:lnTo>
                        <a:pt x="20" y="17"/>
                      </a:lnTo>
                      <a:lnTo>
                        <a:pt x="19" y="15"/>
                      </a:lnTo>
                      <a:lnTo>
                        <a:pt x="19" y="15"/>
                      </a:lnTo>
                      <a:lnTo>
                        <a:pt x="17" y="14"/>
                      </a:lnTo>
                      <a:lnTo>
                        <a:pt x="17" y="13"/>
                      </a:lnTo>
                      <a:lnTo>
                        <a:pt x="16" y="13"/>
                      </a:lnTo>
                      <a:lnTo>
                        <a:pt x="16" y="11"/>
                      </a:lnTo>
                      <a:lnTo>
                        <a:pt x="16" y="11"/>
                      </a:lnTo>
                      <a:lnTo>
                        <a:pt x="16" y="10"/>
                      </a:lnTo>
                      <a:lnTo>
                        <a:pt x="15" y="10"/>
                      </a:lnTo>
                      <a:lnTo>
                        <a:pt x="15" y="9"/>
                      </a:lnTo>
                      <a:lnTo>
                        <a:pt x="13" y="9"/>
                      </a:lnTo>
                      <a:lnTo>
                        <a:pt x="13" y="8"/>
                      </a:lnTo>
                      <a:lnTo>
                        <a:pt x="12" y="6"/>
                      </a:lnTo>
                      <a:lnTo>
                        <a:pt x="11" y="5"/>
                      </a:lnTo>
                      <a:lnTo>
                        <a:pt x="11" y="4"/>
                      </a:lnTo>
                      <a:lnTo>
                        <a:pt x="9" y="2"/>
                      </a:lnTo>
                      <a:lnTo>
                        <a:pt x="8" y="2"/>
                      </a:lnTo>
                      <a:lnTo>
                        <a:pt x="8" y="1"/>
                      </a:lnTo>
                      <a:lnTo>
                        <a:pt x="7" y="0"/>
                      </a:lnTo>
                      <a:lnTo>
                        <a:pt x="0" y="5"/>
                      </a:lnTo>
                      <a:lnTo>
                        <a:pt x="0" y="6"/>
                      </a:lnTo>
                      <a:lnTo>
                        <a:pt x="2" y="8"/>
                      </a:lnTo>
                      <a:lnTo>
                        <a:pt x="3" y="8"/>
                      </a:lnTo>
                      <a:lnTo>
                        <a:pt x="4" y="9"/>
                      </a:lnTo>
                      <a:lnTo>
                        <a:pt x="4" y="10"/>
                      </a:lnTo>
                      <a:lnTo>
                        <a:pt x="5" y="11"/>
                      </a:lnTo>
                      <a:lnTo>
                        <a:pt x="7" y="13"/>
                      </a:lnTo>
                      <a:lnTo>
                        <a:pt x="8" y="14"/>
                      </a:lnTo>
                      <a:lnTo>
                        <a:pt x="8" y="14"/>
                      </a:lnTo>
                      <a:lnTo>
                        <a:pt x="8" y="15"/>
                      </a:lnTo>
                      <a:lnTo>
                        <a:pt x="8" y="15"/>
                      </a:lnTo>
                      <a:lnTo>
                        <a:pt x="9" y="17"/>
                      </a:lnTo>
                      <a:lnTo>
                        <a:pt x="9" y="17"/>
                      </a:lnTo>
                      <a:lnTo>
                        <a:pt x="9" y="18"/>
                      </a:lnTo>
                      <a:lnTo>
                        <a:pt x="11" y="18"/>
                      </a:lnTo>
                      <a:lnTo>
                        <a:pt x="11" y="19"/>
                      </a:lnTo>
                      <a:lnTo>
                        <a:pt x="12" y="19"/>
                      </a:lnTo>
                      <a:lnTo>
                        <a:pt x="12" y="21"/>
                      </a:lnTo>
                      <a:lnTo>
                        <a:pt x="12" y="21"/>
                      </a:lnTo>
                      <a:lnTo>
                        <a:pt x="12" y="22"/>
                      </a:lnTo>
                      <a:lnTo>
                        <a:pt x="13" y="22"/>
                      </a:lnTo>
                      <a:lnTo>
                        <a:pt x="13" y="23"/>
                      </a:lnTo>
                      <a:lnTo>
                        <a:pt x="13" y="23"/>
                      </a:lnTo>
                      <a:lnTo>
                        <a:pt x="13" y="25"/>
                      </a:lnTo>
                      <a:close/>
                    </a:path>
                  </a:pathLst>
                </a:custGeom>
                <a:solidFill>
                  <a:srgbClr val="0066FF"/>
                </a:solidFill>
                <a:ln w="9525">
                  <a:noFill/>
                  <a:round/>
                  <a:headEnd/>
                  <a:tailEnd/>
                </a:ln>
              </p:spPr>
              <p:txBody>
                <a:bodyPr/>
                <a:lstStyle/>
                <a:p>
                  <a:endParaRPr lang="pl-PL">
                    <a:latin typeface="+mn-lt"/>
                  </a:endParaRPr>
                </a:p>
              </p:txBody>
            </p:sp>
            <p:sp>
              <p:nvSpPr>
                <p:cNvPr id="136777" name="Freeform 585"/>
                <p:cNvSpPr>
                  <a:spLocks/>
                </p:cNvSpPr>
                <p:nvPr/>
              </p:nvSpPr>
              <p:spPr bwMode="auto">
                <a:xfrm>
                  <a:off x="4945" y="1575"/>
                  <a:ext cx="8" cy="7"/>
                </a:xfrm>
                <a:custGeom>
                  <a:avLst/>
                  <a:gdLst/>
                  <a:ahLst/>
                  <a:cxnLst>
                    <a:cxn ang="0">
                      <a:pos x="6" y="0"/>
                    </a:cxn>
                    <a:cxn ang="0">
                      <a:pos x="0" y="5"/>
                    </a:cxn>
                    <a:cxn ang="0">
                      <a:pos x="0" y="5"/>
                    </a:cxn>
                    <a:cxn ang="0">
                      <a:pos x="0" y="5"/>
                    </a:cxn>
                    <a:cxn ang="0">
                      <a:pos x="0" y="5"/>
                    </a:cxn>
                    <a:cxn ang="0">
                      <a:pos x="0" y="6"/>
                    </a:cxn>
                    <a:cxn ang="0">
                      <a:pos x="0" y="6"/>
                    </a:cxn>
                    <a:cxn ang="0">
                      <a:pos x="0" y="6"/>
                    </a:cxn>
                    <a:cxn ang="0">
                      <a:pos x="0" y="6"/>
                    </a:cxn>
                    <a:cxn ang="0">
                      <a:pos x="1" y="6"/>
                    </a:cxn>
                    <a:cxn ang="0">
                      <a:pos x="1" y="6"/>
                    </a:cxn>
                    <a:cxn ang="0">
                      <a:pos x="1" y="6"/>
                    </a:cxn>
                    <a:cxn ang="0">
                      <a:pos x="1" y="6"/>
                    </a:cxn>
                    <a:cxn ang="0">
                      <a:pos x="1" y="6"/>
                    </a:cxn>
                    <a:cxn ang="0">
                      <a:pos x="1" y="6"/>
                    </a:cxn>
                    <a:cxn ang="0">
                      <a:pos x="1" y="6"/>
                    </a:cxn>
                    <a:cxn ang="0">
                      <a:pos x="1" y="7"/>
                    </a:cxn>
                    <a:cxn ang="0">
                      <a:pos x="1" y="7"/>
                    </a:cxn>
                    <a:cxn ang="0">
                      <a:pos x="8" y="2"/>
                    </a:cxn>
                    <a:cxn ang="0">
                      <a:pos x="8" y="2"/>
                    </a:cxn>
                    <a:cxn ang="0">
                      <a:pos x="8" y="1"/>
                    </a:cxn>
                    <a:cxn ang="0">
                      <a:pos x="8" y="1"/>
                    </a:cxn>
                    <a:cxn ang="0">
                      <a:pos x="8" y="1"/>
                    </a:cxn>
                    <a:cxn ang="0">
                      <a:pos x="8" y="1"/>
                    </a:cxn>
                    <a:cxn ang="0">
                      <a:pos x="8" y="1"/>
                    </a:cxn>
                    <a:cxn ang="0">
                      <a:pos x="6" y="1"/>
                    </a:cxn>
                    <a:cxn ang="0">
                      <a:pos x="6" y="1"/>
                    </a:cxn>
                    <a:cxn ang="0">
                      <a:pos x="6" y="1"/>
                    </a:cxn>
                    <a:cxn ang="0">
                      <a:pos x="6" y="1"/>
                    </a:cxn>
                    <a:cxn ang="0">
                      <a:pos x="6" y="0"/>
                    </a:cxn>
                    <a:cxn ang="0">
                      <a:pos x="6" y="0"/>
                    </a:cxn>
                    <a:cxn ang="0">
                      <a:pos x="6" y="0"/>
                    </a:cxn>
                    <a:cxn ang="0">
                      <a:pos x="6" y="0"/>
                    </a:cxn>
                    <a:cxn ang="0">
                      <a:pos x="6" y="0"/>
                    </a:cxn>
                    <a:cxn ang="0">
                      <a:pos x="6" y="0"/>
                    </a:cxn>
                  </a:cxnLst>
                  <a:rect l="0" t="0" r="r" b="b"/>
                  <a:pathLst>
                    <a:path w="8" h="7">
                      <a:moveTo>
                        <a:pt x="6" y="0"/>
                      </a:moveTo>
                      <a:lnTo>
                        <a:pt x="0" y="5"/>
                      </a:lnTo>
                      <a:lnTo>
                        <a:pt x="0" y="5"/>
                      </a:lnTo>
                      <a:lnTo>
                        <a:pt x="0" y="5"/>
                      </a:lnTo>
                      <a:lnTo>
                        <a:pt x="0" y="5"/>
                      </a:lnTo>
                      <a:lnTo>
                        <a:pt x="0" y="6"/>
                      </a:lnTo>
                      <a:lnTo>
                        <a:pt x="0" y="6"/>
                      </a:lnTo>
                      <a:lnTo>
                        <a:pt x="0" y="6"/>
                      </a:lnTo>
                      <a:lnTo>
                        <a:pt x="0" y="6"/>
                      </a:lnTo>
                      <a:lnTo>
                        <a:pt x="1" y="6"/>
                      </a:lnTo>
                      <a:lnTo>
                        <a:pt x="1" y="6"/>
                      </a:lnTo>
                      <a:lnTo>
                        <a:pt x="1" y="6"/>
                      </a:lnTo>
                      <a:lnTo>
                        <a:pt x="1" y="6"/>
                      </a:lnTo>
                      <a:lnTo>
                        <a:pt x="1" y="6"/>
                      </a:lnTo>
                      <a:lnTo>
                        <a:pt x="1" y="6"/>
                      </a:lnTo>
                      <a:lnTo>
                        <a:pt x="1" y="6"/>
                      </a:lnTo>
                      <a:lnTo>
                        <a:pt x="1" y="7"/>
                      </a:lnTo>
                      <a:lnTo>
                        <a:pt x="1" y="7"/>
                      </a:lnTo>
                      <a:lnTo>
                        <a:pt x="8" y="2"/>
                      </a:lnTo>
                      <a:lnTo>
                        <a:pt x="8" y="2"/>
                      </a:lnTo>
                      <a:lnTo>
                        <a:pt x="8" y="1"/>
                      </a:lnTo>
                      <a:lnTo>
                        <a:pt x="8" y="1"/>
                      </a:lnTo>
                      <a:lnTo>
                        <a:pt x="8" y="1"/>
                      </a:lnTo>
                      <a:lnTo>
                        <a:pt x="8" y="1"/>
                      </a:lnTo>
                      <a:lnTo>
                        <a:pt x="8" y="1"/>
                      </a:lnTo>
                      <a:lnTo>
                        <a:pt x="6" y="1"/>
                      </a:lnTo>
                      <a:lnTo>
                        <a:pt x="6" y="1"/>
                      </a:lnTo>
                      <a:lnTo>
                        <a:pt x="6" y="1"/>
                      </a:lnTo>
                      <a:lnTo>
                        <a:pt x="6" y="1"/>
                      </a:lnTo>
                      <a:lnTo>
                        <a:pt x="6" y="0"/>
                      </a:lnTo>
                      <a:lnTo>
                        <a:pt x="6" y="0"/>
                      </a:lnTo>
                      <a:lnTo>
                        <a:pt x="6" y="0"/>
                      </a:lnTo>
                      <a:lnTo>
                        <a:pt x="6" y="0"/>
                      </a:lnTo>
                      <a:lnTo>
                        <a:pt x="6" y="0"/>
                      </a:lnTo>
                      <a:lnTo>
                        <a:pt x="6" y="0"/>
                      </a:lnTo>
                      <a:close/>
                    </a:path>
                  </a:pathLst>
                </a:custGeom>
                <a:solidFill>
                  <a:srgbClr val="FFFFFF"/>
                </a:solidFill>
                <a:ln w="9525">
                  <a:noFill/>
                  <a:round/>
                  <a:headEnd/>
                  <a:tailEnd/>
                </a:ln>
              </p:spPr>
              <p:txBody>
                <a:bodyPr/>
                <a:lstStyle/>
                <a:p>
                  <a:endParaRPr lang="pl-PL">
                    <a:latin typeface="+mn-lt"/>
                  </a:endParaRPr>
                </a:p>
              </p:txBody>
            </p:sp>
            <p:sp>
              <p:nvSpPr>
                <p:cNvPr id="136778" name="Freeform 586"/>
                <p:cNvSpPr>
                  <a:spLocks/>
                </p:cNvSpPr>
                <p:nvPr/>
              </p:nvSpPr>
              <p:spPr bwMode="auto">
                <a:xfrm>
                  <a:off x="4945" y="1575"/>
                  <a:ext cx="8" cy="7"/>
                </a:xfrm>
                <a:custGeom>
                  <a:avLst/>
                  <a:gdLst/>
                  <a:ahLst/>
                  <a:cxnLst>
                    <a:cxn ang="0">
                      <a:pos x="6" y="0"/>
                    </a:cxn>
                    <a:cxn ang="0">
                      <a:pos x="0" y="5"/>
                    </a:cxn>
                    <a:cxn ang="0">
                      <a:pos x="0" y="5"/>
                    </a:cxn>
                    <a:cxn ang="0">
                      <a:pos x="0" y="5"/>
                    </a:cxn>
                    <a:cxn ang="0">
                      <a:pos x="0" y="5"/>
                    </a:cxn>
                    <a:cxn ang="0">
                      <a:pos x="0" y="5"/>
                    </a:cxn>
                    <a:cxn ang="0">
                      <a:pos x="0" y="6"/>
                    </a:cxn>
                    <a:cxn ang="0">
                      <a:pos x="0" y="6"/>
                    </a:cxn>
                    <a:cxn ang="0">
                      <a:pos x="0" y="6"/>
                    </a:cxn>
                    <a:cxn ang="0">
                      <a:pos x="0" y="6"/>
                    </a:cxn>
                    <a:cxn ang="0">
                      <a:pos x="0" y="6"/>
                    </a:cxn>
                    <a:cxn ang="0">
                      <a:pos x="1" y="6"/>
                    </a:cxn>
                    <a:cxn ang="0">
                      <a:pos x="1" y="6"/>
                    </a:cxn>
                    <a:cxn ang="0">
                      <a:pos x="1" y="6"/>
                    </a:cxn>
                    <a:cxn ang="0">
                      <a:pos x="1" y="6"/>
                    </a:cxn>
                    <a:cxn ang="0">
                      <a:pos x="1" y="6"/>
                    </a:cxn>
                    <a:cxn ang="0">
                      <a:pos x="1" y="6"/>
                    </a:cxn>
                    <a:cxn ang="0">
                      <a:pos x="1" y="6"/>
                    </a:cxn>
                    <a:cxn ang="0">
                      <a:pos x="1" y="6"/>
                    </a:cxn>
                    <a:cxn ang="0">
                      <a:pos x="1" y="6"/>
                    </a:cxn>
                    <a:cxn ang="0">
                      <a:pos x="1" y="7"/>
                    </a:cxn>
                    <a:cxn ang="0">
                      <a:pos x="1" y="7"/>
                    </a:cxn>
                    <a:cxn ang="0">
                      <a:pos x="8" y="2"/>
                    </a:cxn>
                    <a:cxn ang="0">
                      <a:pos x="8" y="2"/>
                    </a:cxn>
                    <a:cxn ang="0">
                      <a:pos x="8" y="2"/>
                    </a:cxn>
                    <a:cxn ang="0">
                      <a:pos x="8" y="1"/>
                    </a:cxn>
                    <a:cxn ang="0">
                      <a:pos x="8" y="1"/>
                    </a:cxn>
                    <a:cxn ang="0">
                      <a:pos x="8" y="1"/>
                    </a:cxn>
                    <a:cxn ang="0">
                      <a:pos x="8" y="1"/>
                    </a:cxn>
                    <a:cxn ang="0">
                      <a:pos x="8" y="1"/>
                    </a:cxn>
                    <a:cxn ang="0">
                      <a:pos x="8" y="1"/>
                    </a:cxn>
                    <a:cxn ang="0">
                      <a:pos x="6" y="1"/>
                    </a:cxn>
                    <a:cxn ang="0">
                      <a:pos x="6" y="1"/>
                    </a:cxn>
                    <a:cxn ang="0">
                      <a:pos x="6" y="1"/>
                    </a:cxn>
                    <a:cxn ang="0">
                      <a:pos x="6" y="1"/>
                    </a:cxn>
                    <a:cxn ang="0">
                      <a:pos x="6" y="1"/>
                    </a:cxn>
                    <a:cxn ang="0">
                      <a:pos x="6" y="0"/>
                    </a:cxn>
                    <a:cxn ang="0">
                      <a:pos x="6" y="0"/>
                    </a:cxn>
                    <a:cxn ang="0">
                      <a:pos x="6" y="0"/>
                    </a:cxn>
                    <a:cxn ang="0">
                      <a:pos x="6" y="0"/>
                    </a:cxn>
                    <a:cxn ang="0">
                      <a:pos x="6" y="0"/>
                    </a:cxn>
                    <a:cxn ang="0">
                      <a:pos x="6" y="0"/>
                    </a:cxn>
                    <a:cxn ang="0">
                      <a:pos x="6" y="0"/>
                    </a:cxn>
                  </a:cxnLst>
                  <a:rect l="0" t="0" r="r" b="b"/>
                  <a:pathLst>
                    <a:path w="8" h="7">
                      <a:moveTo>
                        <a:pt x="6" y="0"/>
                      </a:moveTo>
                      <a:lnTo>
                        <a:pt x="0" y="5"/>
                      </a:lnTo>
                      <a:lnTo>
                        <a:pt x="0" y="5"/>
                      </a:lnTo>
                      <a:lnTo>
                        <a:pt x="0" y="5"/>
                      </a:lnTo>
                      <a:lnTo>
                        <a:pt x="0" y="5"/>
                      </a:lnTo>
                      <a:lnTo>
                        <a:pt x="0" y="5"/>
                      </a:lnTo>
                      <a:lnTo>
                        <a:pt x="0" y="6"/>
                      </a:lnTo>
                      <a:lnTo>
                        <a:pt x="0" y="6"/>
                      </a:lnTo>
                      <a:lnTo>
                        <a:pt x="0" y="6"/>
                      </a:lnTo>
                      <a:lnTo>
                        <a:pt x="0" y="6"/>
                      </a:lnTo>
                      <a:lnTo>
                        <a:pt x="0" y="6"/>
                      </a:lnTo>
                      <a:lnTo>
                        <a:pt x="1" y="6"/>
                      </a:lnTo>
                      <a:lnTo>
                        <a:pt x="1" y="6"/>
                      </a:lnTo>
                      <a:lnTo>
                        <a:pt x="1" y="6"/>
                      </a:lnTo>
                      <a:lnTo>
                        <a:pt x="1" y="6"/>
                      </a:lnTo>
                      <a:lnTo>
                        <a:pt x="1" y="6"/>
                      </a:lnTo>
                      <a:lnTo>
                        <a:pt x="1" y="6"/>
                      </a:lnTo>
                      <a:lnTo>
                        <a:pt x="1" y="6"/>
                      </a:lnTo>
                      <a:lnTo>
                        <a:pt x="1" y="6"/>
                      </a:lnTo>
                      <a:lnTo>
                        <a:pt x="1" y="6"/>
                      </a:lnTo>
                      <a:lnTo>
                        <a:pt x="1" y="7"/>
                      </a:lnTo>
                      <a:lnTo>
                        <a:pt x="1" y="7"/>
                      </a:lnTo>
                      <a:lnTo>
                        <a:pt x="8" y="2"/>
                      </a:lnTo>
                      <a:lnTo>
                        <a:pt x="8" y="2"/>
                      </a:lnTo>
                      <a:lnTo>
                        <a:pt x="8" y="2"/>
                      </a:lnTo>
                      <a:lnTo>
                        <a:pt x="8" y="1"/>
                      </a:lnTo>
                      <a:lnTo>
                        <a:pt x="8" y="1"/>
                      </a:lnTo>
                      <a:lnTo>
                        <a:pt x="8" y="1"/>
                      </a:lnTo>
                      <a:lnTo>
                        <a:pt x="8" y="1"/>
                      </a:lnTo>
                      <a:lnTo>
                        <a:pt x="8" y="1"/>
                      </a:lnTo>
                      <a:lnTo>
                        <a:pt x="8" y="1"/>
                      </a:lnTo>
                      <a:lnTo>
                        <a:pt x="6" y="1"/>
                      </a:lnTo>
                      <a:lnTo>
                        <a:pt x="6" y="1"/>
                      </a:lnTo>
                      <a:lnTo>
                        <a:pt x="6" y="1"/>
                      </a:lnTo>
                      <a:lnTo>
                        <a:pt x="6" y="1"/>
                      </a:lnTo>
                      <a:lnTo>
                        <a:pt x="6" y="1"/>
                      </a:lnTo>
                      <a:lnTo>
                        <a:pt x="6" y="0"/>
                      </a:lnTo>
                      <a:lnTo>
                        <a:pt x="6" y="0"/>
                      </a:lnTo>
                      <a:lnTo>
                        <a:pt x="6" y="0"/>
                      </a:lnTo>
                      <a:lnTo>
                        <a:pt x="6" y="0"/>
                      </a:lnTo>
                      <a:lnTo>
                        <a:pt x="6" y="0"/>
                      </a:lnTo>
                      <a:lnTo>
                        <a:pt x="6" y="0"/>
                      </a:lnTo>
                      <a:lnTo>
                        <a:pt x="6" y="0"/>
                      </a:lnTo>
                      <a:close/>
                    </a:path>
                  </a:pathLst>
                </a:custGeom>
                <a:noFill/>
                <a:ln w="1588">
                  <a:solidFill>
                    <a:srgbClr val="FFFFFF"/>
                  </a:solidFill>
                  <a:prstDash val="solid"/>
                  <a:round/>
                  <a:headEnd/>
                  <a:tailEnd/>
                </a:ln>
              </p:spPr>
              <p:txBody>
                <a:bodyPr/>
                <a:lstStyle/>
                <a:p>
                  <a:endParaRPr lang="pl-PL">
                    <a:latin typeface="+mn-lt"/>
                  </a:endParaRPr>
                </a:p>
              </p:txBody>
            </p:sp>
            <p:sp>
              <p:nvSpPr>
                <p:cNvPr id="136779" name="Freeform 587"/>
                <p:cNvSpPr>
                  <a:spLocks/>
                </p:cNvSpPr>
                <p:nvPr/>
              </p:nvSpPr>
              <p:spPr bwMode="auto">
                <a:xfrm>
                  <a:off x="4941" y="1569"/>
                  <a:ext cx="16" cy="20"/>
                </a:xfrm>
                <a:custGeom>
                  <a:avLst/>
                  <a:gdLst/>
                  <a:ahLst/>
                  <a:cxnLst>
                    <a:cxn ang="0">
                      <a:pos x="0" y="0"/>
                    </a:cxn>
                    <a:cxn ang="0">
                      <a:pos x="0" y="0"/>
                    </a:cxn>
                    <a:cxn ang="0">
                      <a:pos x="0" y="2"/>
                    </a:cxn>
                    <a:cxn ang="0">
                      <a:pos x="1" y="3"/>
                    </a:cxn>
                    <a:cxn ang="0">
                      <a:pos x="2" y="4"/>
                    </a:cxn>
                    <a:cxn ang="0">
                      <a:pos x="4" y="4"/>
                    </a:cxn>
                    <a:cxn ang="0">
                      <a:pos x="4" y="6"/>
                    </a:cxn>
                    <a:cxn ang="0">
                      <a:pos x="5" y="6"/>
                    </a:cxn>
                    <a:cxn ang="0">
                      <a:pos x="5" y="7"/>
                    </a:cxn>
                    <a:cxn ang="0">
                      <a:pos x="5" y="7"/>
                    </a:cxn>
                    <a:cxn ang="0">
                      <a:pos x="6" y="8"/>
                    </a:cxn>
                    <a:cxn ang="0">
                      <a:pos x="6" y="8"/>
                    </a:cxn>
                    <a:cxn ang="0">
                      <a:pos x="6" y="9"/>
                    </a:cxn>
                    <a:cxn ang="0">
                      <a:pos x="8" y="9"/>
                    </a:cxn>
                    <a:cxn ang="0">
                      <a:pos x="8" y="11"/>
                    </a:cxn>
                    <a:cxn ang="0">
                      <a:pos x="9" y="12"/>
                    </a:cxn>
                    <a:cxn ang="0">
                      <a:pos x="10" y="13"/>
                    </a:cxn>
                    <a:cxn ang="0">
                      <a:pos x="10" y="15"/>
                    </a:cxn>
                    <a:cxn ang="0">
                      <a:pos x="12" y="15"/>
                    </a:cxn>
                    <a:cxn ang="0">
                      <a:pos x="12" y="16"/>
                    </a:cxn>
                    <a:cxn ang="0">
                      <a:pos x="12" y="16"/>
                    </a:cxn>
                    <a:cxn ang="0">
                      <a:pos x="12" y="17"/>
                    </a:cxn>
                    <a:cxn ang="0">
                      <a:pos x="13" y="17"/>
                    </a:cxn>
                    <a:cxn ang="0">
                      <a:pos x="13" y="19"/>
                    </a:cxn>
                    <a:cxn ang="0">
                      <a:pos x="13" y="19"/>
                    </a:cxn>
                    <a:cxn ang="0">
                      <a:pos x="13" y="20"/>
                    </a:cxn>
                    <a:cxn ang="0">
                      <a:pos x="16" y="19"/>
                    </a:cxn>
                    <a:cxn ang="0">
                      <a:pos x="14" y="19"/>
                    </a:cxn>
                    <a:cxn ang="0">
                      <a:pos x="14" y="17"/>
                    </a:cxn>
                    <a:cxn ang="0">
                      <a:pos x="13" y="16"/>
                    </a:cxn>
                    <a:cxn ang="0">
                      <a:pos x="13" y="16"/>
                    </a:cxn>
                    <a:cxn ang="0">
                      <a:pos x="13" y="16"/>
                    </a:cxn>
                    <a:cxn ang="0">
                      <a:pos x="12" y="15"/>
                    </a:cxn>
                    <a:cxn ang="0">
                      <a:pos x="12" y="13"/>
                    </a:cxn>
                    <a:cxn ang="0">
                      <a:pos x="12" y="13"/>
                    </a:cxn>
                    <a:cxn ang="0">
                      <a:pos x="10" y="12"/>
                    </a:cxn>
                    <a:cxn ang="0">
                      <a:pos x="10" y="11"/>
                    </a:cxn>
                    <a:cxn ang="0">
                      <a:pos x="9" y="11"/>
                    </a:cxn>
                    <a:cxn ang="0">
                      <a:pos x="8" y="9"/>
                    </a:cxn>
                    <a:cxn ang="0">
                      <a:pos x="8" y="8"/>
                    </a:cxn>
                    <a:cxn ang="0">
                      <a:pos x="6" y="7"/>
                    </a:cxn>
                    <a:cxn ang="0">
                      <a:pos x="5" y="6"/>
                    </a:cxn>
                    <a:cxn ang="0">
                      <a:pos x="5" y="4"/>
                    </a:cxn>
                    <a:cxn ang="0">
                      <a:pos x="4" y="3"/>
                    </a:cxn>
                    <a:cxn ang="0">
                      <a:pos x="2" y="2"/>
                    </a:cxn>
                    <a:cxn ang="0">
                      <a:pos x="1" y="2"/>
                    </a:cxn>
                    <a:cxn ang="0">
                      <a:pos x="0" y="0"/>
                    </a:cxn>
                  </a:cxnLst>
                  <a:rect l="0" t="0" r="r" b="b"/>
                  <a:pathLst>
                    <a:path w="16" h="20">
                      <a:moveTo>
                        <a:pt x="0" y="0"/>
                      </a:moveTo>
                      <a:lnTo>
                        <a:pt x="0" y="0"/>
                      </a:lnTo>
                      <a:lnTo>
                        <a:pt x="0" y="2"/>
                      </a:lnTo>
                      <a:lnTo>
                        <a:pt x="1" y="3"/>
                      </a:lnTo>
                      <a:lnTo>
                        <a:pt x="2" y="4"/>
                      </a:lnTo>
                      <a:lnTo>
                        <a:pt x="4" y="4"/>
                      </a:lnTo>
                      <a:lnTo>
                        <a:pt x="4" y="6"/>
                      </a:lnTo>
                      <a:lnTo>
                        <a:pt x="5" y="6"/>
                      </a:lnTo>
                      <a:lnTo>
                        <a:pt x="5" y="7"/>
                      </a:lnTo>
                      <a:lnTo>
                        <a:pt x="5" y="7"/>
                      </a:lnTo>
                      <a:lnTo>
                        <a:pt x="6" y="8"/>
                      </a:lnTo>
                      <a:lnTo>
                        <a:pt x="6" y="8"/>
                      </a:lnTo>
                      <a:lnTo>
                        <a:pt x="6" y="9"/>
                      </a:lnTo>
                      <a:lnTo>
                        <a:pt x="8" y="9"/>
                      </a:lnTo>
                      <a:lnTo>
                        <a:pt x="8" y="11"/>
                      </a:lnTo>
                      <a:lnTo>
                        <a:pt x="9" y="12"/>
                      </a:lnTo>
                      <a:lnTo>
                        <a:pt x="10" y="13"/>
                      </a:lnTo>
                      <a:lnTo>
                        <a:pt x="10" y="15"/>
                      </a:lnTo>
                      <a:lnTo>
                        <a:pt x="12" y="15"/>
                      </a:lnTo>
                      <a:lnTo>
                        <a:pt x="12" y="16"/>
                      </a:lnTo>
                      <a:lnTo>
                        <a:pt x="12" y="16"/>
                      </a:lnTo>
                      <a:lnTo>
                        <a:pt x="12" y="17"/>
                      </a:lnTo>
                      <a:lnTo>
                        <a:pt x="13" y="17"/>
                      </a:lnTo>
                      <a:lnTo>
                        <a:pt x="13" y="19"/>
                      </a:lnTo>
                      <a:lnTo>
                        <a:pt x="13" y="19"/>
                      </a:lnTo>
                      <a:lnTo>
                        <a:pt x="13" y="20"/>
                      </a:lnTo>
                      <a:lnTo>
                        <a:pt x="16" y="19"/>
                      </a:lnTo>
                      <a:lnTo>
                        <a:pt x="14" y="19"/>
                      </a:lnTo>
                      <a:lnTo>
                        <a:pt x="14" y="17"/>
                      </a:lnTo>
                      <a:lnTo>
                        <a:pt x="13" y="16"/>
                      </a:lnTo>
                      <a:lnTo>
                        <a:pt x="13" y="16"/>
                      </a:lnTo>
                      <a:lnTo>
                        <a:pt x="13" y="16"/>
                      </a:lnTo>
                      <a:lnTo>
                        <a:pt x="12" y="15"/>
                      </a:lnTo>
                      <a:lnTo>
                        <a:pt x="12" y="13"/>
                      </a:lnTo>
                      <a:lnTo>
                        <a:pt x="12" y="13"/>
                      </a:lnTo>
                      <a:lnTo>
                        <a:pt x="10" y="12"/>
                      </a:lnTo>
                      <a:lnTo>
                        <a:pt x="10" y="11"/>
                      </a:lnTo>
                      <a:lnTo>
                        <a:pt x="9" y="11"/>
                      </a:lnTo>
                      <a:lnTo>
                        <a:pt x="8" y="9"/>
                      </a:lnTo>
                      <a:lnTo>
                        <a:pt x="8" y="8"/>
                      </a:lnTo>
                      <a:lnTo>
                        <a:pt x="6" y="7"/>
                      </a:lnTo>
                      <a:lnTo>
                        <a:pt x="5" y="6"/>
                      </a:lnTo>
                      <a:lnTo>
                        <a:pt x="5" y="4"/>
                      </a:lnTo>
                      <a:lnTo>
                        <a:pt x="4" y="3"/>
                      </a:lnTo>
                      <a:lnTo>
                        <a:pt x="2" y="2"/>
                      </a:lnTo>
                      <a:lnTo>
                        <a:pt x="1" y="2"/>
                      </a:lnTo>
                      <a:lnTo>
                        <a:pt x="0" y="0"/>
                      </a:lnTo>
                      <a:close/>
                    </a:path>
                  </a:pathLst>
                </a:custGeom>
                <a:solidFill>
                  <a:srgbClr val="FFFFFF"/>
                </a:solidFill>
                <a:ln w="9525">
                  <a:noFill/>
                  <a:round/>
                  <a:headEnd/>
                  <a:tailEnd/>
                </a:ln>
              </p:spPr>
              <p:txBody>
                <a:bodyPr/>
                <a:lstStyle/>
                <a:p>
                  <a:endParaRPr lang="pl-PL">
                    <a:latin typeface="+mn-lt"/>
                  </a:endParaRPr>
                </a:p>
              </p:txBody>
            </p:sp>
            <p:sp>
              <p:nvSpPr>
                <p:cNvPr id="136780" name="Freeform 588"/>
                <p:cNvSpPr>
                  <a:spLocks/>
                </p:cNvSpPr>
                <p:nvPr/>
              </p:nvSpPr>
              <p:spPr bwMode="auto">
                <a:xfrm>
                  <a:off x="4941" y="1569"/>
                  <a:ext cx="16" cy="20"/>
                </a:xfrm>
                <a:custGeom>
                  <a:avLst/>
                  <a:gdLst/>
                  <a:ahLst/>
                  <a:cxnLst>
                    <a:cxn ang="0">
                      <a:pos x="0" y="0"/>
                    </a:cxn>
                    <a:cxn ang="0">
                      <a:pos x="0" y="0"/>
                    </a:cxn>
                    <a:cxn ang="0">
                      <a:pos x="0" y="0"/>
                    </a:cxn>
                    <a:cxn ang="0">
                      <a:pos x="0" y="2"/>
                    </a:cxn>
                    <a:cxn ang="0">
                      <a:pos x="1" y="3"/>
                    </a:cxn>
                    <a:cxn ang="0">
                      <a:pos x="2" y="4"/>
                    </a:cxn>
                    <a:cxn ang="0">
                      <a:pos x="4" y="4"/>
                    </a:cxn>
                    <a:cxn ang="0">
                      <a:pos x="4" y="4"/>
                    </a:cxn>
                    <a:cxn ang="0">
                      <a:pos x="4" y="6"/>
                    </a:cxn>
                    <a:cxn ang="0">
                      <a:pos x="5" y="6"/>
                    </a:cxn>
                    <a:cxn ang="0">
                      <a:pos x="5" y="7"/>
                    </a:cxn>
                    <a:cxn ang="0">
                      <a:pos x="5" y="7"/>
                    </a:cxn>
                    <a:cxn ang="0">
                      <a:pos x="6" y="8"/>
                    </a:cxn>
                    <a:cxn ang="0">
                      <a:pos x="6" y="8"/>
                    </a:cxn>
                    <a:cxn ang="0">
                      <a:pos x="6" y="9"/>
                    </a:cxn>
                    <a:cxn ang="0">
                      <a:pos x="8" y="9"/>
                    </a:cxn>
                    <a:cxn ang="0">
                      <a:pos x="8" y="9"/>
                    </a:cxn>
                    <a:cxn ang="0">
                      <a:pos x="8" y="11"/>
                    </a:cxn>
                    <a:cxn ang="0">
                      <a:pos x="9" y="12"/>
                    </a:cxn>
                    <a:cxn ang="0">
                      <a:pos x="10" y="13"/>
                    </a:cxn>
                    <a:cxn ang="0">
                      <a:pos x="10" y="15"/>
                    </a:cxn>
                    <a:cxn ang="0">
                      <a:pos x="10" y="15"/>
                    </a:cxn>
                    <a:cxn ang="0">
                      <a:pos x="12" y="15"/>
                    </a:cxn>
                    <a:cxn ang="0">
                      <a:pos x="12" y="16"/>
                    </a:cxn>
                    <a:cxn ang="0">
                      <a:pos x="12" y="16"/>
                    </a:cxn>
                    <a:cxn ang="0">
                      <a:pos x="12" y="17"/>
                    </a:cxn>
                    <a:cxn ang="0">
                      <a:pos x="13" y="17"/>
                    </a:cxn>
                    <a:cxn ang="0">
                      <a:pos x="13" y="19"/>
                    </a:cxn>
                    <a:cxn ang="0">
                      <a:pos x="13" y="19"/>
                    </a:cxn>
                    <a:cxn ang="0">
                      <a:pos x="13" y="20"/>
                    </a:cxn>
                    <a:cxn ang="0">
                      <a:pos x="16" y="19"/>
                    </a:cxn>
                    <a:cxn ang="0">
                      <a:pos x="16" y="19"/>
                    </a:cxn>
                    <a:cxn ang="0">
                      <a:pos x="14" y="19"/>
                    </a:cxn>
                    <a:cxn ang="0">
                      <a:pos x="14" y="17"/>
                    </a:cxn>
                    <a:cxn ang="0">
                      <a:pos x="13" y="16"/>
                    </a:cxn>
                    <a:cxn ang="0">
                      <a:pos x="13" y="16"/>
                    </a:cxn>
                    <a:cxn ang="0">
                      <a:pos x="13" y="16"/>
                    </a:cxn>
                    <a:cxn ang="0">
                      <a:pos x="12" y="15"/>
                    </a:cxn>
                    <a:cxn ang="0">
                      <a:pos x="12" y="13"/>
                    </a:cxn>
                    <a:cxn ang="0">
                      <a:pos x="12" y="13"/>
                    </a:cxn>
                    <a:cxn ang="0">
                      <a:pos x="12" y="13"/>
                    </a:cxn>
                    <a:cxn ang="0">
                      <a:pos x="10" y="12"/>
                    </a:cxn>
                    <a:cxn ang="0">
                      <a:pos x="10" y="11"/>
                    </a:cxn>
                    <a:cxn ang="0">
                      <a:pos x="9" y="11"/>
                    </a:cxn>
                    <a:cxn ang="0">
                      <a:pos x="8" y="9"/>
                    </a:cxn>
                    <a:cxn ang="0">
                      <a:pos x="8" y="9"/>
                    </a:cxn>
                    <a:cxn ang="0">
                      <a:pos x="8" y="8"/>
                    </a:cxn>
                    <a:cxn ang="0">
                      <a:pos x="6" y="7"/>
                    </a:cxn>
                    <a:cxn ang="0">
                      <a:pos x="5" y="6"/>
                    </a:cxn>
                    <a:cxn ang="0">
                      <a:pos x="5" y="4"/>
                    </a:cxn>
                    <a:cxn ang="0">
                      <a:pos x="5" y="4"/>
                    </a:cxn>
                    <a:cxn ang="0">
                      <a:pos x="4" y="3"/>
                    </a:cxn>
                    <a:cxn ang="0">
                      <a:pos x="2" y="2"/>
                    </a:cxn>
                    <a:cxn ang="0">
                      <a:pos x="1" y="2"/>
                    </a:cxn>
                    <a:cxn ang="0">
                      <a:pos x="0" y="0"/>
                    </a:cxn>
                  </a:cxnLst>
                  <a:rect l="0" t="0" r="r" b="b"/>
                  <a:pathLst>
                    <a:path w="16" h="20">
                      <a:moveTo>
                        <a:pt x="0" y="0"/>
                      </a:moveTo>
                      <a:lnTo>
                        <a:pt x="0" y="0"/>
                      </a:lnTo>
                      <a:lnTo>
                        <a:pt x="0" y="0"/>
                      </a:lnTo>
                      <a:lnTo>
                        <a:pt x="0" y="2"/>
                      </a:lnTo>
                      <a:lnTo>
                        <a:pt x="1" y="3"/>
                      </a:lnTo>
                      <a:lnTo>
                        <a:pt x="2" y="4"/>
                      </a:lnTo>
                      <a:lnTo>
                        <a:pt x="4" y="4"/>
                      </a:lnTo>
                      <a:lnTo>
                        <a:pt x="4" y="4"/>
                      </a:lnTo>
                      <a:lnTo>
                        <a:pt x="4" y="6"/>
                      </a:lnTo>
                      <a:lnTo>
                        <a:pt x="5" y="6"/>
                      </a:lnTo>
                      <a:lnTo>
                        <a:pt x="5" y="7"/>
                      </a:lnTo>
                      <a:lnTo>
                        <a:pt x="5" y="7"/>
                      </a:lnTo>
                      <a:lnTo>
                        <a:pt x="6" y="8"/>
                      </a:lnTo>
                      <a:lnTo>
                        <a:pt x="6" y="8"/>
                      </a:lnTo>
                      <a:lnTo>
                        <a:pt x="6" y="9"/>
                      </a:lnTo>
                      <a:lnTo>
                        <a:pt x="8" y="9"/>
                      </a:lnTo>
                      <a:lnTo>
                        <a:pt x="8" y="9"/>
                      </a:lnTo>
                      <a:lnTo>
                        <a:pt x="8" y="11"/>
                      </a:lnTo>
                      <a:lnTo>
                        <a:pt x="9" y="12"/>
                      </a:lnTo>
                      <a:lnTo>
                        <a:pt x="10" y="13"/>
                      </a:lnTo>
                      <a:lnTo>
                        <a:pt x="10" y="15"/>
                      </a:lnTo>
                      <a:lnTo>
                        <a:pt x="10" y="15"/>
                      </a:lnTo>
                      <a:lnTo>
                        <a:pt x="12" y="15"/>
                      </a:lnTo>
                      <a:lnTo>
                        <a:pt x="12" y="16"/>
                      </a:lnTo>
                      <a:lnTo>
                        <a:pt x="12" y="16"/>
                      </a:lnTo>
                      <a:lnTo>
                        <a:pt x="12" y="17"/>
                      </a:lnTo>
                      <a:lnTo>
                        <a:pt x="13" y="17"/>
                      </a:lnTo>
                      <a:lnTo>
                        <a:pt x="13" y="19"/>
                      </a:lnTo>
                      <a:lnTo>
                        <a:pt x="13" y="19"/>
                      </a:lnTo>
                      <a:lnTo>
                        <a:pt x="13" y="20"/>
                      </a:lnTo>
                      <a:lnTo>
                        <a:pt x="16" y="19"/>
                      </a:lnTo>
                      <a:lnTo>
                        <a:pt x="16" y="19"/>
                      </a:lnTo>
                      <a:lnTo>
                        <a:pt x="14" y="19"/>
                      </a:lnTo>
                      <a:lnTo>
                        <a:pt x="14" y="17"/>
                      </a:lnTo>
                      <a:lnTo>
                        <a:pt x="13" y="16"/>
                      </a:lnTo>
                      <a:lnTo>
                        <a:pt x="13" y="16"/>
                      </a:lnTo>
                      <a:lnTo>
                        <a:pt x="13" y="16"/>
                      </a:lnTo>
                      <a:lnTo>
                        <a:pt x="12" y="15"/>
                      </a:lnTo>
                      <a:lnTo>
                        <a:pt x="12" y="13"/>
                      </a:lnTo>
                      <a:lnTo>
                        <a:pt x="12" y="13"/>
                      </a:lnTo>
                      <a:lnTo>
                        <a:pt x="12" y="13"/>
                      </a:lnTo>
                      <a:lnTo>
                        <a:pt x="10" y="12"/>
                      </a:lnTo>
                      <a:lnTo>
                        <a:pt x="10" y="11"/>
                      </a:lnTo>
                      <a:lnTo>
                        <a:pt x="9" y="11"/>
                      </a:lnTo>
                      <a:lnTo>
                        <a:pt x="8" y="9"/>
                      </a:lnTo>
                      <a:lnTo>
                        <a:pt x="8" y="9"/>
                      </a:lnTo>
                      <a:lnTo>
                        <a:pt x="8" y="8"/>
                      </a:lnTo>
                      <a:lnTo>
                        <a:pt x="6" y="7"/>
                      </a:lnTo>
                      <a:lnTo>
                        <a:pt x="5" y="6"/>
                      </a:lnTo>
                      <a:lnTo>
                        <a:pt x="5" y="4"/>
                      </a:lnTo>
                      <a:lnTo>
                        <a:pt x="5" y="4"/>
                      </a:lnTo>
                      <a:lnTo>
                        <a:pt x="4" y="3"/>
                      </a:lnTo>
                      <a:lnTo>
                        <a:pt x="2" y="2"/>
                      </a:lnTo>
                      <a:lnTo>
                        <a:pt x="1" y="2"/>
                      </a:lnTo>
                      <a:lnTo>
                        <a:pt x="0" y="0"/>
                      </a:lnTo>
                      <a:close/>
                    </a:path>
                  </a:pathLst>
                </a:custGeom>
                <a:noFill/>
                <a:ln w="1588">
                  <a:solidFill>
                    <a:srgbClr val="FFFFFF"/>
                  </a:solidFill>
                  <a:prstDash val="solid"/>
                  <a:round/>
                  <a:headEnd/>
                  <a:tailEnd/>
                </a:ln>
              </p:spPr>
              <p:txBody>
                <a:bodyPr/>
                <a:lstStyle/>
                <a:p>
                  <a:endParaRPr lang="pl-PL">
                    <a:latin typeface="+mn-lt"/>
                  </a:endParaRPr>
                </a:p>
              </p:txBody>
            </p:sp>
            <p:sp>
              <p:nvSpPr>
                <p:cNvPr id="136781" name="Freeform 589"/>
                <p:cNvSpPr>
                  <a:spLocks/>
                </p:cNvSpPr>
                <p:nvPr/>
              </p:nvSpPr>
              <p:spPr bwMode="auto">
                <a:xfrm>
                  <a:off x="4943" y="1567"/>
                  <a:ext cx="10" cy="25"/>
                </a:xfrm>
                <a:custGeom>
                  <a:avLst/>
                  <a:gdLst/>
                  <a:ahLst/>
                  <a:cxnLst>
                    <a:cxn ang="0">
                      <a:pos x="8" y="22"/>
                    </a:cxn>
                    <a:cxn ang="0">
                      <a:pos x="7" y="19"/>
                    </a:cxn>
                    <a:cxn ang="0">
                      <a:pos x="7" y="17"/>
                    </a:cxn>
                    <a:cxn ang="0">
                      <a:pos x="6" y="14"/>
                    </a:cxn>
                    <a:cxn ang="0">
                      <a:pos x="4" y="11"/>
                    </a:cxn>
                    <a:cxn ang="0">
                      <a:pos x="4" y="9"/>
                    </a:cxn>
                    <a:cxn ang="0">
                      <a:pos x="3" y="6"/>
                    </a:cxn>
                    <a:cxn ang="0">
                      <a:pos x="2" y="4"/>
                    </a:cxn>
                    <a:cxn ang="0">
                      <a:pos x="0" y="1"/>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1"/>
                    </a:cxn>
                    <a:cxn ang="0">
                      <a:pos x="3" y="4"/>
                    </a:cxn>
                    <a:cxn ang="0">
                      <a:pos x="4" y="6"/>
                    </a:cxn>
                    <a:cxn ang="0">
                      <a:pos x="4" y="9"/>
                    </a:cxn>
                    <a:cxn ang="0">
                      <a:pos x="6" y="11"/>
                    </a:cxn>
                    <a:cxn ang="0">
                      <a:pos x="7" y="14"/>
                    </a:cxn>
                    <a:cxn ang="0">
                      <a:pos x="8" y="17"/>
                    </a:cxn>
                    <a:cxn ang="0">
                      <a:pos x="8" y="19"/>
                    </a:cxn>
                    <a:cxn ang="0">
                      <a:pos x="10" y="23"/>
                    </a:cxn>
                    <a:cxn ang="0">
                      <a:pos x="8" y="25"/>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2"/>
                    </a:cxn>
                  </a:cxnLst>
                  <a:rect l="0" t="0" r="r" b="b"/>
                  <a:pathLst>
                    <a:path w="10" h="25">
                      <a:moveTo>
                        <a:pt x="8" y="22"/>
                      </a:moveTo>
                      <a:lnTo>
                        <a:pt x="7" y="19"/>
                      </a:lnTo>
                      <a:lnTo>
                        <a:pt x="7" y="17"/>
                      </a:lnTo>
                      <a:lnTo>
                        <a:pt x="6" y="14"/>
                      </a:lnTo>
                      <a:lnTo>
                        <a:pt x="4" y="11"/>
                      </a:lnTo>
                      <a:lnTo>
                        <a:pt x="4" y="9"/>
                      </a:lnTo>
                      <a:lnTo>
                        <a:pt x="3" y="6"/>
                      </a:lnTo>
                      <a:lnTo>
                        <a:pt x="2" y="4"/>
                      </a:lnTo>
                      <a:lnTo>
                        <a:pt x="0" y="1"/>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1"/>
                      </a:lnTo>
                      <a:lnTo>
                        <a:pt x="3" y="4"/>
                      </a:lnTo>
                      <a:lnTo>
                        <a:pt x="4" y="6"/>
                      </a:lnTo>
                      <a:lnTo>
                        <a:pt x="4" y="9"/>
                      </a:lnTo>
                      <a:lnTo>
                        <a:pt x="6" y="11"/>
                      </a:lnTo>
                      <a:lnTo>
                        <a:pt x="7" y="14"/>
                      </a:lnTo>
                      <a:lnTo>
                        <a:pt x="8" y="17"/>
                      </a:lnTo>
                      <a:lnTo>
                        <a:pt x="8" y="19"/>
                      </a:lnTo>
                      <a:lnTo>
                        <a:pt x="10" y="23"/>
                      </a:lnTo>
                      <a:lnTo>
                        <a:pt x="8" y="25"/>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2"/>
                      </a:lnTo>
                      <a:close/>
                    </a:path>
                  </a:pathLst>
                </a:custGeom>
                <a:solidFill>
                  <a:srgbClr val="FFFFFF"/>
                </a:solidFill>
                <a:ln w="9525">
                  <a:noFill/>
                  <a:round/>
                  <a:headEnd/>
                  <a:tailEnd/>
                </a:ln>
              </p:spPr>
              <p:txBody>
                <a:bodyPr/>
                <a:lstStyle/>
                <a:p>
                  <a:endParaRPr lang="pl-PL">
                    <a:latin typeface="+mn-lt"/>
                  </a:endParaRPr>
                </a:p>
              </p:txBody>
            </p:sp>
            <p:sp>
              <p:nvSpPr>
                <p:cNvPr id="136782" name="Freeform 590"/>
                <p:cNvSpPr>
                  <a:spLocks/>
                </p:cNvSpPr>
                <p:nvPr/>
              </p:nvSpPr>
              <p:spPr bwMode="auto">
                <a:xfrm>
                  <a:off x="4943" y="1567"/>
                  <a:ext cx="10" cy="25"/>
                </a:xfrm>
                <a:custGeom>
                  <a:avLst/>
                  <a:gdLst/>
                  <a:ahLst/>
                  <a:cxnLst>
                    <a:cxn ang="0">
                      <a:pos x="8" y="22"/>
                    </a:cxn>
                    <a:cxn ang="0">
                      <a:pos x="8" y="22"/>
                    </a:cxn>
                    <a:cxn ang="0">
                      <a:pos x="7" y="19"/>
                    </a:cxn>
                    <a:cxn ang="0">
                      <a:pos x="7" y="17"/>
                    </a:cxn>
                    <a:cxn ang="0">
                      <a:pos x="6" y="14"/>
                    </a:cxn>
                    <a:cxn ang="0">
                      <a:pos x="4" y="11"/>
                    </a:cxn>
                    <a:cxn ang="0">
                      <a:pos x="4" y="9"/>
                    </a:cxn>
                    <a:cxn ang="0">
                      <a:pos x="3" y="6"/>
                    </a:cxn>
                    <a:cxn ang="0">
                      <a:pos x="2" y="4"/>
                    </a:cxn>
                    <a:cxn ang="0">
                      <a:pos x="0" y="1"/>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1"/>
                    </a:cxn>
                    <a:cxn ang="0">
                      <a:pos x="2" y="1"/>
                    </a:cxn>
                    <a:cxn ang="0">
                      <a:pos x="3" y="4"/>
                    </a:cxn>
                    <a:cxn ang="0">
                      <a:pos x="4" y="6"/>
                    </a:cxn>
                    <a:cxn ang="0">
                      <a:pos x="4" y="9"/>
                    </a:cxn>
                    <a:cxn ang="0">
                      <a:pos x="6" y="11"/>
                    </a:cxn>
                    <a:cxn ang="0">
                      <a:pos x="7" y="14"/>
                    </a:cxn>
                    <a:cxn ang="0">
                      <a:pos x="8" y="17"/>
                    </a:cxn>
                    <a:cxn ang="0">
                      <a:pos x="8" y="19"/>
                    </a:cxn>
                    <a:cxn ang="0">
                      <a:pos x="10" y="23"/>
                    </a:cxn>
                    <a:cxn ang="0">
                      <a:pos x="8" y="25"/>
                    </a:cxn>
                    <a:cxn ang="0">
                      <a:pos x="8" y="25"/>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2"/>
                    </a:cxn>
                  </a:cxnLst>
                  <a:rect l="0" t="0" r="r" b="b"/>
                  <a:pathLst>
                    <a:path w="10" h="25">
                      <a:moveTo>
                        <a:pt x="8" y="22"/>
                      </a:moveTo>
                      <a:lnTo>
                        <a:pt x="8" y="22"/>
                      </a:lnTo>
                      <a:lnTo>
                        <a:pt x="7" y="19"/>
                      </a:lnTo>
                      <a:lnTo>
                        <a:pt x="7" y="17"/>
                      </a:lnTo>
                      <a:lnTo>
                        <a:pt x="6" y="14"/>
                      </a:lnTo>
                      <a:lnTo>
                        <a:pt x="4" y="11"/>
                      </a:lnTo>
                      <a:lnTo>
                        <a:pt x="4" y="9"/>
                      </a:lnTo>
                      <a:lnTo>
                        <a:pt x="3" y="6"/>
                      </a:lnTo>
                      <a:lnTo>
                        <a:pt x="2" y="4"/>
                      </a:lnTo>
                      <a:lnTo>
                        <a:pt x="0" y="1"/>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1"/>
                      </a:lnTo>
                      <a:lnTo>
                        <a:pt x="2" y="1"/>
                      </a:lnTo>
                      <a:lnTo>
                        <a:pt x="3" y="4"/>
                      </a:lnTo>
                      <a:lnTo>
                        <a:pt x="4" y="6"/>
                      </a:lnTo>
                      <a:lnTo>
                        <a:pt x="4" y="9"/>
                      </a:lnTo>
                      <a:lnTo>
                        <a:pt x="6" y="11"/>
                      </a:lnTo>
                      <a:lnTo>
                        <a:pt x="7" y="14"/>
                      </a:lnTo>
                      <a:lnTo>
                        <a:pt x="8" y="17"/>
                      </a:lnTo>
                      <a:lnTo>
                        <a:pt x="8" y="19"/>
                      </a:lnTo>
                      <a:lnTo>
                        <a:pt x="10" y="23"/>
                      </a:lnTo>
                      <a:lnTo>
                        <a:pt x="8" y="25"/>
                      </a:lnTo>
                      <a:lnTo>
                        <a:pt x="8" y="25"/>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2"/>
                      </a:lnTo>
                      <a:close/>
                    </a:path>
                  </a:pathLst>
                </a:custGeom>
                <a:noFill/>
                <a:ln w="1588">
                  <a:solidFill>
                    <a:srgbClr val="FFFFFF"/>
                  </a:solidFill>
                  <a:prstDash val="solid"/>
                  <a:round/>
                  <a:headEnd/>
                  <a:tailEnd/>
                </a:ln>
              </p:spPr>
              <p:txBody>
                <a:bodyPr/>
                <a:lstStyle/>
                <a:p>
                  <a:endParaRPr lang="pl-PL">
                    <a:latin typeface="+mn-lt"/>
                  </a:endParaRPr>
                </a:p>
              </p:txBody>
            </p:sp>
            <p:sp>
              <p:nvSpPr>
                <p:cNvPr id="136783" name="Freeform 591"/>
                <p:cNvSpPr>
                  <a:spLocks/>
                </p:cNvSpPr>
                <p:nvPr/>
              </p:nvSpPr>
              <p:spPr bwMode="auto">
                <a:xfrm>
                  <a:off x="4938" y="1571"/>
                  <a:ext cx="21" cy="15"/>
                </a:xfrm>
                <a:custGeom>
                  <a:avLst/>
                  <a:gdLst/>
                  <a:ahLst/>
                  <a:cxnLst>
                    <a:cxn ang="0">
                      <a:pos x="0" y="0"/>
                    </a:cxn>
                    <a:cxn ang="0">
                      <a:pos x="4" y="2"/>
                    </a:cxn>
                    <a:cxn ang="0">
                      <a:pos x="7" y="4"/>
                    </a:cxn>
                    <a:cxn ang="0">
                      <a:pos x="8" y="5"/>
                    </a:cxn>
                    <a:cxn ang="0">
                      <a:pos x="11" y="6"/>
                    </a:cxn>
                    <a:cxn ang="0">
                      <a:pos x="12" y="7"/>
                    </a:cxn>
                    <a:cxn ang="0">
                      <a:pos x="15" y="9"/>
                    </a:cxn>
                    <a:cxn ang="0">
                      <a:pos x="17" y="11"/>
                    </a:cxn>
                    <a:cxn ang="0">
                      <a:pos x="20" y="13"/>
                    </a:cxn>
                    <a:cxn ang="0">
                      <a:pos x="20" y="13"/>
                    </a:cxn>
                    <a:cxn ang="0">
                      <a:pos x="20" y="13"/>
                    </a:cxn>
                    <a:cxn ang="0">
                      <a:pos x="20" y="14"/>
                    </a:cxn>
                    <a:cxn ang="0">
                      <a:pos x="20" y="14"/>
                    </a:cxn>
                    <a:cxn ang="0">
                      <a:pos x="20" y="14"/>
                    </a:cxn>
                    <a:cxn ang="0">
                      <a:pos x="20" y="14"/>
                    </a:cxn>
                    <a:cxn ang="0">
                      <a:pos x="20" y="14"/>
                    </a:cxn>
                    <a:cxn ang="0">
                      <a:pos x="20" y="14"/>
                    </a:cxn>
                    <a:cxn ang="0">
                      <a:pos x="20" y="14"/>
                    </a:cxn>
                    <a:cxn ang="0">
                      <a:pos x="20" y="14"/>
                    </a:cxn>
                    <a:cxn ang="0">
                      <a:pos x="21" y="14"/>
                    </a:cxn>
                    <a:cxn ang="0">
                      <a:pos x="21" y="14"/>
                    </a:cxn>
                    <a:cxn ang="0">
                      <a:pos x="21" y="14"/>
                    </a:cxn>
                    <a:cxn ang="0">
                      <a:pos x="21" y="14"/>
                    </a:cxn>
                    <a:cxn ang="0">
                      <a:pos x="21" y="14"/>
                    </a:cxn>
                    <a:cxn ang="0">
                      <a:pos x="21" y="14"/>
                    </a:cxn>
                    <a:cxn ang="0">
                      <a:pos x="20" y="15"/>
                    </a:cxn>
                    <a:cxn ang="0">
                      <a:pos x="17" y="13"/>
                    </a:cxn>
                    <a:cxn ang="0">
                      <a:pos x="15" y="11"/>
                    </a:cxn>
                    <a:cxn ang="0">
                      <a:pos x="12" y="10"/>
                    </a:cxn>
                    <a:cxn ang="0">
                      <a:pos x="11" y="9"/>
                    </a:cxn>
                    <a:cxn ang="0">
                      <a:pos x="8" y="7"/>
                    </a:cxn>
                    <a:cxn ang="0">
                      <a:pos x="7" y="5"/>
                    </a:cxn>
                    <a:cxn ang="0">
                      <a:pos x="4" y="4"/>
                    </a:cxn>
                    <a:cxn ang="0">
                      <a:pos x="0" y="2"/>
                    </a:cxn>
                    <a:cxn ang="0">
                      <a:pos x="0" y="2"/>
                    </a:cxn>
                    <a:cxn ang="0">
                      <a:pos x="0" y="2"/>
                    </a:cxn>
                    <a:cxn ang="0">
                      <a:pos x="0" y="2"/>
                    </a:cxn>
                    <a:cxn ang="0">
                      <a:pos x="0" y="2"/>
                    </a:cxn>
                    <a:cxn ang="0">
                      <a:pos x="0" y="2"/>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0"/>
                    </a:cxn>
                    <a:cxn ang="0">
                      <a:pos x="0" y="0"/>
                    </a:cxn>
                  </a:cxnLst>
                  <a:rect l="0" t="0" r="r" b="b"/>
                  <a:pathLst>
                    <a:path w="21" h="15">
                      <a:moveTo>
                        <a:pt x="0" y="0"/>
                      </a:moveTo>
                      <a:lnTo>
                        <a:pt x="4" y="2"/>
                      </a:lnTo>
                      <a:lnTo>
                        <a:pt x="7" y="4"/>
                      </a:lnTo>
                      <a:lnTo>
                        <a:pt x="8" y="5"/>
                      </a:lnTo>
                      <a:lnTo>
                        <a:pt x="11" y="6"/>
                      </a:lnTo>
                      <a:lnTo>
                        <a:pt x="12" y="7"/>
                      </a:lnTo>
                      <a:lnTo>
                        <a:pt x="15" y="9"/>
                      </a:lnTo>
                      <a:lnTo>
                        <a:pt x="17" y="11"/>
                      </a:lnTo>
                      <a:lnTo>
                        <a:pt x="20" y="13"/>
                      </a:lnTo>
                      <a:lnTo>
                        <a:pt x="20" y="13"/>
                      </a:lnTo>
                      <a:lnTo>
                        <a:pt x="20" y="13"/>
                      </a:lnTo>
                      <a:lnTo>
                        <a:pt x="20" y="14"/>
                      </a:lnTo>
                      <a:lnTo>
                        <a:pt x="20" y="14"/>
                      </a:lnTo>
                      <a:lnTo>
                        <a:pt x="20" y="14"/>
                      </a:lnTo>
                      <a:lnTo>
                        <a:pt x="20" y="14"/>
                      </a:lnTo>
                      <a:lnTo>
                        <a:pt x="20" y="14"/>
                      </a:lnTo>
                      <a:lnTo>
                        <a:pt x="20" y="14"/>
                      </a:lnTo>
                      <a:lnTo>
                        <a:pt x="20" y="14"/>
                      </a:lnTo>
                      <a:lnTo>
                        <a:pt x="20" y="14"/>
                      </a:lnTo>
                      <a:lnTo>
                        <a:pt x="21" y="14"/>
                      </a:lnTo>
                      <a:lnTo>
                        <a:pt x="21" y="14"/>
                      </a:lnTo>
                      <a:lnTo>
                        <a:pt x="21" y="14"/>
                      </a:lnTo>
                      <a:lnTo>
                        <a:pt x="21" y="14"/>
                      </a:lnTo>
                      <a:lnTo>
                        <a:pt x="21" y="14"/>
                      </a:lnTo>
                      <a:lnTo>
                        <a:pt x="21" y="14"/>
                      </a:lnTo>
                      <a:lnTo>
                        <a:pt x="20" y="15"/>
                      </a:lnTo>
                      <a:lnTo>
                        <a:pt x="17" y="13"/>
                      </a:lnTo>
                      <a:lnTo>
                        <a:pt x="15" y="11"/>
                      </a:lnTo>
                      <a:lnTo>
                        <a:pt x="12" y="10"/>
                      </a:lnTo>
                      <a:lnTo>
                        <a:pt x="11" y="9"/>
                      </a:lnTo>
                      <a:lnTo>
                        <a:pt x="8" y="7"/>
                      </a:lnTo>
                      <a:lnTo>
                        <a:pt x="7" y="5"/>
                      </a:lnTo>
                      <a:lnTo>
                        <a:pt x="4" y="4"/>
                      </a:lnTo>
                      <a:lnTo>
                        <a:pt x="0" y="2"/>
                      </a:lnTo>
                      <a:lnTo>
                        <a:pt x="0" y="2"/>
                      </a:lnTo>
                      <a:lnTo>
                        <a:pt x="0" y="2"/>
                      </a:lnTo>
                      <a:lnTo>
                        <a:pt x="0" y="2"/>
                      </a:lnTo>
                      <a:lnTo>
                        <a:pt x="0" y="2"/>
                      </a:lnTo>
                      <a:lnTo>
                        <a:pt x="0" y="2"/>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0"/>
                      </a:lnTo>
                      <a:lnTo>
                        <a:pt x="0" y="0"/>
                      </a:lnTo>
                      <a:close/>
                    </a:path>
                  </a:pathLst>
                </a:custGeom>
                <a:solidFill>
                  <a:srgbClr val="FFFFFF"/>
                </a:solidFill>
                <a:ln w="9525">
                  <a:noFill/>
                  <a:round/>
                  <a:headEnd/>
                  <a:tailEnd/>
                </a:ln>
              </p:spPr>
              <p:txBody>
                <a:bodyPr/>
                <a:lstStyle/>
                <a:p>
                  <a:endParaRPr lang="pl-PL">
                    <a:latin typeface="+mn-lt"/>
                  </a:endParaRPr>
                </a:p>
              </p:txBody>
            </p:sp>
            <p:sp>
              <p:nvSpPr>
                <p:cNvPr id="136784" name="Freeform 592"/>
                <p:cNvSpPr>
                  <a:spLocks/>
                </p:cNvSpPr>
                <p:nvPr/>
              </p:nvSpPr>
              <p:spPr bwMode="auto">
                <a:xfrm>
                  <a:off x="4938" y="1571"/>
                  <a:ext cx="21" cy="15"/>
                </a:xfrm>
                <a:custGeom>
                  <a:avLst/>
                  <a:gdLst/>
                  <a:ahLst/>
                  <a:cxnLst>
                    <a:cxn ang="0">
                      <a:pos x="0" y="0"/>
                    </a:cxn>
                    <a:cxn ang="0">
                      <a:pos x="7" y="4"/>
                    </a:cxn>
                    <a:cxn ang="0">
                      <a:pos x="11" y="6"/>
                    </a:cxn>
                    <a:cxn ang="0">
                      <a:pos x="15" y="9"/>
                    </a:cxn>
                    <a:cxn ang="0">
                      <a:pos x="20" y="13"/>
                    </a:cxn>
                    <a:cxn ang="0">
                      <a:pos x="20" y="13"/>
                    </a:cxn>
                    <a:cxn ang="0">
                      <a:pos x="20" y="14"/>
                    </a:cxn>
                    <a:cxn ang="0">
                      <a:pos x="20" y="14"/>
                    </a:cxn>
                    <a:cxn ang="0">
                      <a:pos x="20" y="14"/>
                    </a:cxn>
                    <a:cxn ang="0">
                      <a:pos x="20" y="14"/>
                    </a:cxn>
                    <a:cxn ang="0">
                      <a:pos x="20" y="14"/>
                    </a:cxn>
                    <a:cxn ang="0">
                      <a:pos x="21" y="14"/>
                    </a:cxn>
                    <a:cxn ang="0">
                      <a:pos x="21" y="14"/>
                    </a:cxn>
                    <a:cxn ang="0">
                      <a:pos x="21" y="14"/>
                    </a:cxn>
                    <a:cxn ang="0">
                      <a:pos x="21" y="14"/>
                    </a:cxn>
                    <a:cxn ang="0">
                      <a:pos x="20" y="15"/>
                    </a:cxn>
                    <a:cxn ang="0">
                      <a:pos x="15" y="11"/>
                    </a:cxn>
                    <a:cxn ang="0">
                      <a:pos x="11" y="9"/>
                    </a:cxn>
                    <a:cxn ang="0">
                      <a:pos x="7" y="5"/>
                    </a:cxn>
                    <a:cxn ang="0">
                      <a:pos x="0" y="2"/>
                    </a:cxn>
                    <a:cxn ang="0">
                      <a:pos x="0" y="2"/>
                    </a:cxn>
                    <a:cxn ang="0">
                      <a:pos x="0" y="2"/>
                    </a:cxn>
                    <a:cxn ang="0">
                      <a:pos x="0" y="2"/>
                    </a:cxn>
                    <a:cxn ang="0">
                      <a:pos x="0" y="1"/>
                    </a:cxn>
                    <a:cxn ang="0">
                      <a:pos x="0" y="1"/>
                    </a:cxn>
                    <a:cxn ang="0">
                      <a:pos x="0" y="1"/>
                    </a:cxn>
                    <a:cxn ang="0">
                      <a:pos x="0" y="1"/>
                    </a:cxn>
                    <a:cxn ang="0">
                      <a:pos x="0" y="1"/>
                    </a:cxn>
                    <a:cxn ang="0">
                      <a:pos x="0" y="1"/>
                    </a:cxn>
                    <a:cxn ang="0">
                      <a:pos x="0" y="1"/>
                    </a:cxn>
                    <a:cxn ang="0">
                      <a:pos x="0" y="1"/>
                    </a:cxn>
                    <a:cxn ang="0">
                      <a:pos x="0" y="0"/>
                    </a:cxn>
                  </a:cxnLst>
                  <a:rect l="0" t="0" r="r" b="b"/>
                  <a:pathLst>
                    <a:path w="21" h="15">
                      <a:moveTo>
                        <a:pt x="0" y="0"/>
                      </a:moveTo>
                      <a:lnTo>
                        <a:pt x="0" y="0"/>
                      </a:lnTo>
                      <a:lnTo>
                        <a:pt x="4" y="2"/>
                      </a:lnTo>
                      <a:lnTo>
                        <a:pt x="7" y="4"/>
                      </a:lnTo>
                      <a:lnTo>
                        <a:pt x="8" y="5"/>
                      </a:lnTo>
                      <a:lnTo>
                        <a:pt x="11" y="6"/>
                      </a:lnTo>
                      <a:lnTo>
                        <a:pt x="12" y="7"/>
                      </a:lnTo>
                      <a:lnTo>
                        <a:pt x="15" y="9"/>
                      </a:lnTo>
                      <a:lnTo>
                        <a:pt x="17" y="11"/>
                      </a:lnTo>
                      <a:lnTo>
                        <a:pt x="20" y="13"/>
                      </a:lnTo>
                      <a:lnTo>
                        <a:pt x="20" y="13"/>
                      </a:lnTo>
                      <a:lnTo>
                        <a:pt x="20" y="13"/>
                      </a:lnTo>
                      <a:lnTo>
                        <a:pt x="20" y="13"/>
                      </a:lnTo>
                      <a:lnTo>
                        <a:pt x="20" y="14"/>
                      </a:lnTo>
                      <a:lnTo>
                        <a:pt x="20" y="14"/>
                      </a:lnTo>
                      <a:lnTo>
                        <a:pt x="20" y="14"/>
                      </a:lnTo>
                      <a:lnTo>
                        <a:pt x="20" y="14"/>
                      </a:lnTo>
                      <a:lnTo>
                        <a:pt x="20" y="14"/>
                      </a:lnTo>
                      <a:lnTo>
                        <a:pt x="20" y="14"/>
                      </a:lnTo>
                      <a:lnTo>
                        <a:pt x="20" y="14"/>
                      </a:lnTo>
                      <a:lnTo>
                        <a:pt x="20" y="14"/>
                      </a:lnTo>
                      <a:lnTo>
                        <a:pt x="20" y="14"/>
                      </a:lnTo>
                      <a:lnTo>
                        <a:pt x="20" y="14"/>
                      </a:lnTo>
                      <a:lnTo>
                        <a:pt x="21" y="14"/>
                      </a:lnTo>
                      <a:lnTo>
                        <a:pt x="21" y="14"/>
                      </a:lnTo>
                      <a:lnTo>
                        <a:pt x="21" y="14"/>
                      </a:lnTo>
                      <a:lnTo>
                        <a:pt x="21" y="14"/>
                      </a:lnTo>
                      <a:lnTo>
                        <a:pt x="21" y="14"/>
                      </a:lnTo>
                      <a:lnTo>
                        <a:pt x="21" y="14"/>
                      </a:lnTo>
                      <a:lnTo>
                        <a:pt x="21" y="14"/>
                      </a:lnTo>
                      <a:lnTo>
                        <a:pt x="20" y="15"/>
                      </a:lnTo>
                      <a:lnTo>
                        <a:pt x="20" y="15"/>
                      </a:lnTo>
                      <a:lnTo>
                        <a:pt x="17" y="13"/>
                      </a:lnTo>
                      <a:lnTo>
                        <a:pt x="15" y="11"/>
                      </a:lnTo>
                      <a:lnTo>
                        <a:pt x="12" y="10"/>
                      </a:lnTo>
                      <a:lnTo>
                        <a:pt x="11" y="9"/>
                      </a:lnTo>
                      <a:lnTo>
                        <a:pt x="8" y="7"/>
                      </a:lnTo>
                      <a:lnTo>
                        <a:pt x="7" y="5"/>
                      </a:lnTo>
                      <a:lnTo>
                        <a:pt x="4" y="4"/>
                      </a:lnTo>
                      <a:lnTo>
                        <a:pt x="0" y="2"/>
                      </a:lnTo>
                      <a:lnTo>
                        <a:pt x="0" y="2"/>
                      </a:lnTo>
                      <a:lnTo>
                        <a:pt x="0" y="2"/>
                      </a:lnTo>
                      <a:lnTo>
                        <a:pt x="0" y="2"/>
                      </a:lnTo>
                      <a:lnTo>
                        <a:pt x="0" y="2"/>
                      </a:lnTo>
                      <a:lnTo>
                        <a:pt x="0" y="2"/>
                      </a:lnTo>
                      <a:lnTo>
                        <a:pt x="0" y="2"/>
                      </a:lnTo>
                      <a:lnTo>
                        <a:pt x="0" y="2"/>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0"/>
                      </a:lnTo>
                      <a:lnTo>
                        <a:pt x="0" y="0"/>
                      </a:lnTo>
                      <a:close/>
                    </a:path>
                  </a:pathLst>
                </a:custGeom>
                <a:noFill/>
                <a:ln w="1588">
                  <a:solidFill>
                    <a:srgbClr val="FFFFFF"/>
                  </a:solidFill>
                  <a:prstDash val="solid"/>
                  <a:round/>
                  <a:headEnd/>
                  <a:tailEnd/>
                </a:ln>
              </p:spPr>
              <p:txBody>
                <a:bodyPr/>
                <a:lstStyle/>
                <a:p>
                  <a:endParaRPr lang="pl-PL">
                    <a:latin typeface="+mn-lt"/>
                  </a:endParaRPr>
                </a:p>
              </p:txBody>
            </p:sp>
            <p:sp>
              <p:nvSpPr>
                <p:cNvPr id="136785" name="Freeform 593"/>
                <p:cNvSpPr>
                  <a:spLocks/>
                </p:cNvSpPr>
                <p:nvPr/>
              </p:nvSpPr>
              <p:spPr bwMode="auto">
                <a:xfrm>
                  <a:off x="4945" y="1575"/>
                  <a:ext cx="8" cy="7"/>
                </a:xfrm>
                <a:custGeom>
                  <a:avLst/>
                  <a:gdLst/>
                  <a:ahLst/>
                  <a:cxnLst>
                    <a:cxn ang="0">
                      <a:pos x="6" y="0"/>
                    </a:cxn>
                    <a:cxn ang="0">
                      <a:pos x="0" y="5"/>
                    </a:cxn>
                    <a:cxn ang="0">
                      <a:pos x="0" y="5"/>
                    </a:cxn>
                    <a:cxn ang="0">
                      <a:pos x="0" y="5"/>
                    </a:cxn>
                    <a:cxn ang="0">
                      <a:pos x="0" y="5"/>
                    </a:cxn>
                    <a:cxn ang="0">
                      <a:pos x="0" y="6"/>
                    </a:cxn>
                    <a:cxn ang="0">
                      <a:pos x="0" y="6"/>
                    </a:cxn>
                    <a:cxn ang="0">
                      <a:pos x="0" y="6"/>
                    </a:cxn>
                    <a:cxn ang="0">
                      <a:pos x="0" y="6"/>
                    </a:cxn>
                    <a:cxn ang="0">
                      <a:pos x="1" y="6"/>
                    </a:cxn>
                    <a:cxn ang="0">
                      <a:pos x="1" y="6"/>
                    </a:cxn>
                    <a:cxn ang="0">
                      <a:pos x="1" y="6"/>
                    </a:cxn>
                    <a:cxn ang="0">
                      <a:pos x="1" y="6"/>
                    </a:cxn>
                    <a:cxn ang="0">
                      <a:pos x="1" y="6"/>
                    </a:cxn>
                    <a:cxn ang="0">
                      <a:pos x="1" y="6"/>
                    </a:cxn>
                    <a:cxn ang="0">
                      <a:pos x="1" y="6"/>
                    </a:cxn>
                    <a:cxn ang="0">
                      <a:pos x="1" y="7"/>
                    </a:cxn>
                    <a:cxn ang="0">
                      <a:pos x="1" y="7"/>
                    </a:cxn>
                    <a:cxn ang="0">
                      <a:pos x="8" y="2"/>
                    </a:cxn>
                    <a:cxn ang="0">
                      <a:pos x="8" y="2"/>
                    </a:cxn>
                    <a:cxn ang="0">
                      <a:pos x="8" y="1"/>
                    </a:cxn>
                    <a:cxn ang="0">
                      <a:pos x="8" y="1"/>
                    </a:cxn>
                    <a:cxn ang="0">
                      <a:pos x="8" y="1"/>
                    </a:cxn>
                    <a:cxn ang="0">
                      <a:pos x="8" y="1"/>
                    </a:cxn>
                    <a:cxn ang="0">
                      <a:pos x="8" y="1"/>
                    </a:cxn>
                    <a:cxn ang="0">
                      <a:pos x="6" y="1"/>
                    </a:cxn>
                    <a:cxn ang="0">
                      <a:pos x="6" y="1"/>
                    </a:cxn>
                    <a:cxn ang="0">
                      <a:pos x="6" y="1"/>
                    </a:cxn>
                    <a:cxn ang="0">
                      <a:pos x="6" y="1"/>
                    </a:cxn>
                    <a:cxn ang="0">
                      <a:pos x="6" y="0"/>
                    </a:cxn>
                    <a:cxn ang="0">
                      <a:pos x="6" y="0"/>
                    </a:cxn>
                    <a:cxn ang="0">
                      <a:pos x="6" y="0"/>
                    </a:cxn>
                    <a:cxn ang="0">
                      <a:pos x="6" y="0"/>
                    </a:cxn>
                    <a:cxn ang="0">
                      <a:pos x="6" y="0"/>
                    </a:cxn>
                    <a:cxn ang="0">
                      <a:pos x="6" y="0"/>
                    </a:cxn>
                  </a:cxnLst>
                  <a:rect l="0" t="0" r="r" b="b"/>
                  <a:pathLst>
                    <a:path w="8" h="7">
                      <a:moveTo>
                        <a:pt x="6" y="0"/>
                      </a:moveTo>
                      <a:lnTo>
                        <a:pt x="0" y="5"/>
                      </a:lnTo>
                      <a:lnTo>
                        <a:pt x="0" y="5"/>
                      </a:lnTo>
                      <a:lnTo>
                        <a:pt x="0" y="5"/>
                      </a:lnTo>
                      <a:lnTo>
                        <a:pt x="0" y="5"/>
                      </a:lnTo>
                      <a:lnTo>
                        <a:pt x="0" y="6"/>
                      </a:lnTo>
                      <a:lnTo>
                        <a:pt x="0" y="6"/>
                      </a:lnTo>
                      <a:lnTo>
                        <a:pt x="0" y="6"/>
                      </a:lnTo>
                      <a:lnTo>
                        <a:pt x="0" y="6"/>
                      </a:lnTo>
                      <a:lnTo>
                        <a:pt x="1" y="6"/>
                      </a:lnTo>
                      <a:lnTo>
                        <a:pt x="1" y="6"/>
                      </a:lnTo>
                      <a:lnTo>
                        <a:pt x="1" y="6"/>
                      </a:lnTo>
                      <a:lnTo>
                        <a:pt x="1" y="6"/>
                      </a:lnTo>
                      <a:lnTo>
                        <a:pt x="1" y="6"/>
                      </a:lnTo>
                      <a:lnTo>
                        <a:pt x="1" y="6"/>
                      </a:lnTo>
                      <a:lnTo>
                        <a:pt x="1" y="6"/>
                      </a:lnTo>
                      <a:lnTo>
                        <a:pt x="1" y="7"/>
                      </a:lnTo>
                      <a:lnTo>
                        <a:pt x="1" y="7"/>
                      </a:lnTo>
                      <a:lnTo>
                        <a:pt x="8" y="2"/>
                      </a:lnTo>
                      <a:lnTo>
                        <a:pt x="8" y="2"/>
                      </a:lnTo>
                      <a:lnTo>
                        <a:pt x="8" y="1"/>
                      </a:lnTo>
                      <a:lnTo>
                        <a:pt x="8" y="1"/>
                      </a:lnTo>
                      <a:lnTo>
                        <a:pt x="8" y="1"/>
                      </a:lnTo>
                      <a:lnTo>
                        <a:pt x="8" y="1"/>
                      </a:lnTo>
                      <a:lnTo>
                        <a:pt x="8" y="1"/>
                      </a:lnTo>
                      <a:lnTo>
                        <a:pt x="6" y="1"/>
                      </a:lnTo>
                      <a:lnTo>
                        <a:pt x="6" y="1"/>
                      </a:lnTo>
                      <a:lnTo>
                        <a:pt x="6" y="1"/>
                      </a:lnTo>
                      <a:lnTo>
                        <a:pt x="6" y="1"/>
                      </a:lnTo>
                      <a:lnTo>
                        <a:pt x="6" y="0"/>
                      </a:lnTo>
                      <a:lnTo>
                        <a:pt x="6" y="0"/>
                      </a:lnTo>
                      <a:lnTo>
                        <a:pt x="6" y="0"/>
                      </a:lnTo>
                      <a:lnTo>
                        <a:pt x="6" y="0"/>
                      </a:lnTo>
                      <a:lnTo>
                        <a:pt x="6" y="0"/>
                      </a:lnTo>
                      <a:lnTo>
                        <a:pt x="6" y="0"/>
                      </a:lnTo>
                      <a:close/>
                    </a:path>
                  </a:pathLst>
                </a:custGeom>
                <a:solidFill>
                  <a:srgbClr val="FF0000"/>
                </a:solidFill>
                <a:ln w="9525">
                  <a:noFill/>
                  <a:round/>
                  <a:headEnd/>
                  <a:tailEnd/>
                </a:ln>
              </p:spPr>
              <p:txBody>
                <a:bodyPr/>
                <a:lstStyle/>
                <a:p>
                  <a:endParaRPr lang="pl-PL">
                    <a:latin typeface="+mn-lt"/>
                  </a:endParaRPr>
                </a:p>
              </p:txBody>
            </p:sp>
            <p:sp>
              <p:nvSpPr>
                <p:cNvPr id="136786" name="Freeform 594"/>
                <p:cNvSpPr>
                  <a:spLocks/>
                </p:cNvSpPr>
                <p:nvPr/>
              </p:nvSpPr>
              <p:spPr bwMode="auto">
                <a:xfrm>
                  <a:off x="4941" y="1569"/>
                  <a:ext cx="16" cy="20"/>
                </a:xfrm>
                <a:custGeom>
                  <a:avLst/>
                  <a:gdLst/>
                  <a:ahLst/>
                  <a:cxnLst>
                    <a:cxn ang="0">
                      <a:pos x="0" y="0"/>
                    </a:cxn>
                    <a:cxn ang="0">
                      <a:pos x="0" y="0"/>
                    </a:cxn>
                    <a:cxn ang="0">
                      <a:pos x="0" y="2"/>
                    </a:cxn>
                    <a:cxn ang="0">
                      <a:pos x="1" y="3"/>
                    </a:cxn>
                    <a:cxn ang="0">
                      <a:pos x="2" y="4"/>
                    </a:cxn>
                    <a:cxn ang="0">
                      <a:pos x="4" y="4"/>
                    </a:cxn>
                    <a:cxn ang="0">
                      <a:pos x="4" y="6"/>
                    </a:cxn>
                    <a:cxn ang="0">
                      <a:pos x="5" y="6"/>
                    </a:cxn>
                    <a:cxn ang="0">
                      <a:pos x="5" y="7"/>
                    </a:cxn>
                    <a:cxn ang="0">
                      <a:pos x="5" y="7"/>
                    </a:cxn>
                    <a:cxn ang="0">
                      <a:pos x="6" y="8"/>
                    </a:cxn>
                    <a:cxn ang="0">
                      <a:pos x="6" y="8"/>
                    </a:cxn>
                    <a:cxn ang="0">
                      <a:pos x="6" y="9"/>
                    </a:cxn>
                    <a:cxn ang="0">
                      <a:pos x="8" y="9"/>
                    </a:cxn>
                    <a:cxn ang="0">
                      <a:pos x="8" y="11"/>
                    </a:cxn>
                    <a:cxn ang="0">
                      <a:pos x="9" y="12"/>
                    </a:cxn>
                    <a:cxn ang="0">
                      <a:pos x="10" y="13"/>
                    </a:cxn>
                    <a:cxn ang="0">
                      <a:pos x="10" y="15"/>
                    </a:cxn>
                    <a:cxn ang="0">
                      <a:pos x="12" y="15"/>
                    </a:cxn>
                    <a:cxn ang="0">
                      <a:pos x="12" y="16"/>
                    </a:cxn>
                    <a:cxn ang="0">
                      <a:pos x="12" y="16"/>
                    </a:cxn>
                    <a:cxn ang="0">
                      <a:pos x="12" y="17"/>
                    </a:cxn>
                    <a:cxn ang="0">
                      <a:pos x="13" y="17"/>
                    </a:cxn>
                    <a:cxn ang="0">
                      <a:pos x="13" y="19"/>
                    </a:cxn>
                    <a:cxn ang="0">
                      <a:pos x="13" y="19"/>
                    </a:cxn>
                    <a:cxn ang="0">
                      <a:pos x="13" y="20"/>
                    </a:cxn>
                    <a:cxn ang="0">
                      <a:pos x="16" y="19"/>
                    </a:cxn>
                    <a:cxn ang="0">
                      <a:pos x="14" y="19"/>
                    </a:cxn>
                    <a:cxn ang="0">
                      <a:pos x="14" y="17"/>
                    </a:cxn>
                    <a:cxn ang="0">
                      <a:pos x="13" y="16"/>
                    </a:cxn>
                    <a:cxn ang="0">
                      <a:pos x="13" y="16"/>
                    </a:cxn>
                    <a:cxn ang="0">
                      <a:pos x="13" y="16"/>
                    </a:cxn>
                    <a:cxn ang="0">
                      <a:pos x="12" y="15"/>
                    </a:cxn>
                    <a:cxn ang="0">
                      <a:pos x="12" y="13"/>
                    </a:cxn>
                    <a:cxn ang="0">
                      <a:pos x="12" y="13"/>
                    </a:cxn>
                    <a:cxn ang="0">
                      <a:pos x="10" y="12"/>
                    </a:cxn>
                    <a:cxn ang="0">
                      <a:pos x="10" y="11"/>
                    </a:cxn>
                    <a:cxn ang="0">
                      <a:pos x="9" y="11"/>
                    </a:cxn>
                    <a:cxn ang="0">
                      <a:pos x="8" y="9"/>
                    </a:cxn>
                    <a:cxn ang="0">
                      <a:pos x="8" y="8"/>
                    </a:cxn>
                    <a:cxn ang="0">
                      <a:pos x="6" y="7"/>
                    </a:cxn>
                    <a:cxn ang="0">
                      <a:pos x="5" y="6"/>
                    </a:cxn>
                    <a:cxn ang="0">
                      <a:pos x="5" y="4"/>
                    </a:cxn>
                    <a:cxn ang="0">
                      <a:pos x="4" y="3"/>
                    </a:cxn>
                    <a:cxn ang="0">
                      <a:pos x="2" y="2"/>
                    </a:cxn>
                    <a:cxn ang="0">
                      <a:pos x="1" y="2"/>
                    </a:cxn>
                    <a:cxn ang="0">
                      <a:pos x="0" y="0"/>
                    </a:cxn>
                  </a:cxnLst>
                  <a:rect l="0" t="0" r="r" b="b"/>
                  <a:pathLst>
                    <a:path w="16" h="20">
                      <a:moveTo>
                        <a:pt x="0" y="0"/>
                      </a:moveTo>
                      <a:lnTo>
                        <a:pt x="0" y="0"/>
                      </a:lnTo>
                      <a:lnTo>
                        <a:pt x="0" y="2"/>
                      </a:lnTo>
                      <a:lnTo>
                        <a:pt x="1" y="3"/>
                      </a:lnTo>
                      <a:lnTo>
                        <a:pt x="2" y="4"/>
                      </a:lnTo>
                      <a:lnTo>
                        <a:pt x="4" y="4"/>
                      </a:lnTo>
                      <a:lnTo>
                        <a:pt x="4" y="6"/>
                      </a:lnTo>
                      <a:lnTo>
                        <a:pt x="5" y="6"/>
                      </a:lnTo>
                      <a:lnTo>
                        <a:pt x="5" y="7"/>
                      </a:lnTo>
                      <a:lnTo>
                        <a:pt x="5" y="7"/>
                      </a:lnTo>
                      <a:lnTo>
                        <a:pt x="6" y="8"/>
                      </a:lnTo>
                      <a:lnTo>
                        <a:pt x="6" y="8"/>
                      </a:lnTo>
                      <a:lnTo>
                        <a:pt x="6" y="9"/>
                      </a:lnTo>
                      <a:lnTo>
                        <a:pt x="8" y="9"/>
                      </a:lnTo>
                      <a:lnTo>
                        <a:pt x="8" y="11"/>
                      </a:lnTo>
                      <a:lnTo>
                        <a:pt x="9" y="12"/>
                      </a:lnTo>
                      <a:lnTo>
                        <a:pt x="10" y="13"/>
                      </a:lnTo>
                      <a:lnTo>
                        <a:pt x="10" y="15"/>
                      </a:lnTo>
                      <a:lnTo>
                        <a:pt x="12" y="15"/>
                      </a:lnTo>
                      <a:lnTo>
                        <a:pt x="12" y="16"/>
                      </a:lnTo>
                      <a:lnTo>
                        <a:pt x="12" y="16"/>
                      </a:lnTo>
                      <a:lnTo>
                        <a:pt x="12" y="17"/>
                      </a:lnTo>
                      <a:lnTo>
                        <a:pt x="13" y="17"/>
                      </a:lnTo>
                      <a:lnTo>
                        <a:pt x="13" y="19"/>
                      </a:lnTo>
                      <a:lnTo>
                        <a:pt x="13" y="19"/>
                      </a:lnTo>
                      <a:lnTo>
                        <a:pt x="13" y="20"/>
                      </a:lnTo>
                      <a:lnTo>
                        <a:pt x="16" y="19"/>
                      </a:lnTo>
                      <a:lnTo>
                        <a:pt x="14" y="19"/>
                      </a:lnTo>
                      <a:lnTo>
                        <a:pt x="14" y="17"/>
                      </a:lnTo>
                      <a:lnTo>
                        <a:pt x="13" y="16"/>
                      </a:lnTo>
                      <a:lnTo>
                        <a:pt x="13" y="16"/>
                      </a:lnTo>
                      <a:lnTo>
                        <a:pt x="13" y="16"/>
                      </a:lnTo>
                      <a:lnTo>
                        <a:pt x="12" y="15"/>
                      </a:lnTo>
                      <a:lnTo>
                        <a:pt x="12" y="13"/>
                      </a:lnTo>
                      <a:lnTo>
                        <a:pt x="12" y="13"/>
                      </a:lnTo>
                      <a:lnTo>
                        <a:pt x="10" y="12"/>
                      </a:lnTo>
                      <a:lnTo>
                        <a:pt x="10" y="11"/>
                      </a:lnTo>
                      <a:lnTo>
                        <a:pt x="9" y="11"/>
                      </a:lnTo>
                      <a:lnTo>
                        <a:pt x="8" y="9"/>
                      </a:lnTo>
                      <a:lnTo>
                        <a:pt x="8" y="8"/>
                      </a:lnTo>
                      <a:lnTo>
                        <a:pt x="6" y="7"/>
                      </a:lnTo>
                      <a:lnTo>
                        <a:pt x="5" y="6"/>
                      </a:lnTo>
                      <a:lnTo>
                        <a:pt x="5" y="4"/>
                      </a:lnTo>
                      <a:lnTo>
                        <a:pt x="4" y="3"/>
                      </a:lnTo>
                      <a:lnTo>
                        <a:pt x="2" y="2"/>
                      </a:lnTo>
                      <a:lnTo>
                        <a:pt x="1" y="2"/>
                      </a:lnTo>
                      <a:lnTo>
                        <a:pt x="0" y="0"/>
                      </a:lnTo>
                      <a:close/>
                    </a:path>
                  </a:pathLst>
                </a:custGeom>
                <a:solidFill>
                  <a:srgbClr val="FF0000"/>
                </a:solidFill>
                <a:ln w="9525">
                  <a:noFill/>
                  <a:round/>
                  <a:headEnd/>
                  <a:tailEnd/>
                </a:ln>
              </p:spPr>
              <p:txBody>
                <a:bodyPr/>
                <a:lstStyle/>
                <a:p>
                  <a:endParaRPr lang="pl-PL">
                    <a:latin typeface="+mn-lt"/>
                  </a:endParaRPr>
                </a:p>
              </p:txBody>
            </p:sp>
            <p:sp>
              <p:nvSpPr>
                <p:cNvPr id="136787" name="Freeform 595"/>
                <p:cNvSpPr>
                  <a:spLocks/>
                </p:cNvSpPr>
                <p:nvPr/>
              </p:nvSpPr>
              <p:spPr bwMode="auto">
                <a:xfrm>
                  <a:off x="4943" y="1567"/>
                  <a:ext cx="10" cy="25"/>
                </a:xfrm>
                <a:custGeom>
                  <a:avLst/>
                  <a:gdLst/>
                  <a:ahLst/>
                  <a:cxnLst>
                    <a:cxn ang="0">
                      <a:pos x="8" y="22"/>
                    </a:cxn>
                    <a:cxn ang="0">
                      <a:pos x="7" y="19"/>
                    </a:cxn>
                    <a:cxn ang="0">
                      <a:pos x="7" y="17"/>
                    </a:cxn>
                    <a:cxn ang="0">
                      <a:pos x="6" y="14"/>
                    </a:cxn>
                    <a:cxn ang="0">
                      <a:pos x="4" y="11"/>
                    </a:cxn>
                    <a:cxn ang="0">
                      <a:pos x="4" y="9"/>
                    </a:cxn>
                    <a:cxn ang="0">
                      <a:pos x="3" y="6"/>
                    </a:cxn>
                    <a:cxn ang="0">
                      <a:pos x="2" y="4"/>
                    </a:cxn>
                    <a:cxn ang="0">
                      <a:pos x="0" y="1"/>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1"/>
                    </a:cxn>
                    <a:cxn ang="0">
                      <a:pos x="3" y="4"/>
                    </a:cxn>
                    <a:cxn ang="0">
                      <a:pos x="4" y="6"/>
                    </a:cxn>
                    <a:cxn ang="0">
                      <a:pos x="4" y="9"/>
                    </a:cxn>
                    <a:cxn ang="0">
                      <a:pos x="6" y="11"/>
                    </a:cxn>
                    <a:cxn ang="0">
                      <a:pos x="7" y="14"/>
                    </a:cxn>
                    <a:cxn ang="0">
                      <a:pos x="8" y="17"/>
                    </a:cxn>
                    <a:cxn ang="0">
                      <a:pos x="8" y="19"/>
                    </a:cxn>
                    <a:cxn ang="0">
                      <a:pos x="10" y="23"/>
                    </a:cxn>
                    <a:cxn ang="0">
                      <a:pos x="8" y="25"/>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3"/>
                    </a:cxn>
                    <a:cxn ang="0">
                      <a:pos x="8" y="22"/>
                    </a:cxn>
                  </a:cxnLst>
                  <a:rect l="0" t="0" r="r" b="b"/>
                  <a:pathLst>
                    <a:path w="10" h="25">
                      <a:moveTo>
                        <a:pt x="8" y="22"/>
                      </a:moveTo>
                      <a:lnTo>
                        <a:pt x="7" y="19"/>
                      </a:lnTo>
                      <a:lnTo>
                        <a:pt x="7" y="17"/>
                      </a:lnTo>
                      <a:lnTo>
                        <a:pt x="6" y="14"/>
                      </a:lnTo>
                      <a:lnTo>
                        <a:pt x="4" y="11"/>
                      </a:lnTo>
                      <a:lnTo>
                        <a:pt x="4" y="9"/>
                      </a:lnTo>
                      <a:lnTo>
                        <a:pt x="3" y="6"/>
                      </a:lnTo>
                      <a:lnTo>
                        <a:pt x="2" y="4"/>
                      </a:lnTo>
                      <a:lnTo>
                        <a:pt x="0" y="1"/>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1"/>
                      </a:lnTo>
                      <a:lnTo>
                        <a:pt x="3" y="4"/>
                      </a:lnTo>
                      <a:lnTo>
                        <a:pt x="4" y="6"/>
                      </a:lnTo>
                      <a:lnTo>
                        <a:pt x="4" y="9"/>
                      </a:lnTo>
                      <a:lnTo>
                        <a:pt x="6" y="11"/>
                      </a:lnTo>
                      <a:lnTo>
                        <a:pt x="7" y="14"/>
                      </a:lnTo>
                      <a:lnTo>
                        <a:pt x="8" y="17"/>
                      </a:lnTo>
                      <a:lnTo>
                        <a:pt x="8" y="19"/>
                      </a:lnTo>
                      <a:lnTo>
                        <a:pt x="10" y="23"/>
                      </a:lnTo>
                      <a:lnTo>
                        <a:pt x="8" y="25"/>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3"/>
                      </a:lnTo>
                      <a:lnTo>
                        <a:pt x="8" y="22"/>
                      </a:lnTo>
                      <a:close/>
                    </a:path>
                  </a:pathLst>
                </a:custGeom>
                <a:solidFill>
                  <a:srgbClr val="FF0000"/>
                </a:solidFill>
                <a:ln w="9525">
                  <a:noFill/>
                  <a:round/>
                  <a:headEnd/>
                  <a:tailEnd/>
                </a:ln>
              </p:spPr>
              <p:txBody>
                <a:bodyPr/>
                <a:lstStyle/>
                <a:p>
                  <a:endParaRPr lang="pl-PL">
                    <a:latin typeface="+mn-lt"/>
                  </a:endParaRPr>
                </a:p>
              </p:txBody>
            </p:sp>
            <p:sp>
              <p:nvSpPr>
                <p:cNvPr id="136788" name="Freeform 596"/>
                <p:cNvSpPr>
                  <a:spLocks/>
                </p:cNvSpPr>
                <p:nvPr/>
              </p:nvSpPr>
              <p:spPr bwMode="auto">
                <a:xfrm>
                  <a:off x="4938" y="1571"/>
                  <a:ext cx="21" cy="15"/>
                </a:xfrm>
                <a:custGeom>
                  <a:avLst/>
                  <a:gdLst/>
                  <a:ahLst/>
                  <a:cxnLst>
                    <a:cxn ang="0">
                      <a:pos x="0" y="0"/>
                    </a:cxn>
                    <a:cxn ang="0">
                      <a:pos x="4" y="2"/>
                    </a:cxn>
                    <a:cxn ang="0">
                      <a:pos x="7" y="4"/>
                    </a:cxn>
                    <a:cxn ang="0">
                      <a:pos x="8" y="5"/>
                    </a:cxn>
                    <a:cxn ang="0">
                      <a:pos x="11" y="6"/>
                    </a:cxn>
                    <a:cxn ang="0">
                      <a:pos x="12" y="7"/>
                    </a:cxn>
                    <a:cxn ang="0">
                      <a:pos x="15" y="9"/>
                    </a:cxn>
                    <a:cxn ang="0">
                      <a:pos x="17" y="11"/>
                    </a:cxn>
                    <a:cxn ang="0">
                      <a:pos x="20" y="13"/>
                    </a:cxn>
                    <a:cxn ang="0">
                      <a:pos x="20" y="13"/>
                    </a:cxn>
                    <a:cxn ang="0">
                      <a:pos x="20" y="13"/>
                    </a:cxn>
                    <a:cxn ang="0">
                      <a:pos x="20" y="14"/>
                    </a:cxn>
                    <a:cxn ang="0">
                      <a:pos x="20" y="14"/>
                    </a:cxn>
                    <a:cxn ang="0">
                      <a:pos x="20" y="14"/>
                    </a:cxn>
                    <a:cxn ang="0">
                      <a:pos x="20" y="14"/>
                    </a:cxn>
                    <a:cxn ang="0">
                      <a:pos x="20" y="14"/>
                    </a:cxn>
                    <a:cxn ang="0">
                      <a:pos x="20" y="14"/>
                    </a:cxn>
                    <a:cxn ang="0">
                      <a:pos x="20" y="14"/>
                    </a:cxn>
                    <a:cxn ang="0">
                      <a:pos x="20" y="14"/>
                    </a:cxn>
                    <a:cxn ang="0">
                      <a:pos x="21" y="14"/>
                    </a:cxn>
                    <a:cxn ang="0">
                      <a:pos x="21" y="14"/>
                    </a:cxn>
                    <a:cxn ang="0">
                      <a:pos x="21" y="14"/>
                    </a:cxn>
                    <a:cxn ang="0">
                      <a:pos x="21" y="14"/>
                    </a:cxn>
                    <a:cxn ang="0">
                      <a:pos x="21" y="14"/>
                    </a:cxn>
                    <a:cxn ang="0">
                      <a:pos x="21" y="14"/>
                    </a:cxn>
                    <a:cxn ang="0">
                      <a:pos x="20" y="15"/>
                    </a:cxn>
                    <a:cxn ang="0">
                      <a:pos x="17" y="13"/>
                    </a:cxn>
                    <a:cxn ang="0">
                      <a:pos x="15" y="11"/>
                    </a:cxn>
                    <a:cxn ang="0">
                      <a:pos x="12" y="10"/>
                    </a:cxn>
                    <a:cxn ang="0">
                      <a:pos x="11" y="9"/>
                    </a:cxn>
                    <a:cxn ang="0">
                      <a:pos x="8" y="7"/>
                    </a:cxn>
                    <a:cxn ang="0">
                      <a:pos x="7" y="5"/>
                    </a:cxn>
                    <a:cxn ang="0">
                      <a:pos x="4" y="4"/>
                    </a:cxn>
                    <a:cxn ang="0">
                      <a:pos x="0" y="2"/>
                    </a:cxn>
                    <a:cxn ang="0">
                      <a:pos x="0" y="2"/>
                    </a:cxn>
                    <a:cxn ang="0">
                      <a:pos x="0" y="2"/>
                    </a:cxn>
                    <a:cxn ang="0">
                      <a:pos x="0" y="2"/>
                    </a:cxn>
                    <a:cxn ang="0">
                      <a:pos x="0" y="2"/>
                    </a:cxn>
                    <a:cxn ang="0">
                      <a:pos x="0" y="2"/>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0"/>
                    </a:cxn>
                    <a:cxn ang="0">
                      <a:pos x="0" y="0"/>
                    </a:cxn>
                  </a:cxnLst>
                  <a:rect l="0" t="0" r="r" b="b"/>
                  <a:pathLst>
                    <a:path w="21" h="15">
                      <a:moveTo>
                        <a:pt x="0" y="0"/>
                      </a:moveTo>
                      <a:lnTo>
                        <a:pt x="4" y="2"/>
                      </a:lnTo>
                      <a:lnTo>
                        <a:pt x="7" y="4"/>
                      </a:lnTo>
                      <a:lnTo>
                        <a:pt x="8" y="5"/>
                      </a:lnTo>
                      <a:lnTo>
                        <a:pt x="11" y="6"/>
                      </a:lnTo>
                      <a:lnTo>
                        <a:pt x="12" y="7"/>
                      </a:lnTo>
                      <a:lnTo>
                        <a:pt x="15" y="9"/>
                      </a:lnTo>
                      <a:lnTo>
                        <a:pt x="17" y="11"/>
                      </a:lnTo>
                      <a:lnTo>
                        <a:pt x="20" y="13"/>
                      </a:lnTo>
                      <a:lnTo>
                        <a:pt x="20" y="13"/>
                      </a:lnTo>
                      <a:lnTo>
                        <a:pt x="20" y="13"/>
                      </a:lnTo>
                      <a:lnTo>
                        <a:pt x="20" y="14"/>
                      </a:lnTo>
                      <a:lnTo>
                        <a:pt x="20" y="14"/>
                      </a:lnTo>
                      <a:lnTo>
                        <a:pt x="20" y="14"/>
                      </a:lnTo>
                      <a:lnTo>
                        <a:pt x="20" y="14"/>
                      </a:lnTo>
                      <a:lnTo>
                        <a:pt x="20" y="14"/>
                      </a:lnTo>
                      <a:lnTo>
                        <a:pt x="20" y="14"/>
                      </a:lnTo>
                      <a:lnTo>
                        <a:pt x="20" y="14"/>
                      </a:lnTo>
                      <a:lnTo>
                        <a:pt x="20" y="14"/>
                      </a:lnTo>
                      <a:lnTo>
                        <a:pt x="21" y="14"/>
                      </a:lnTo>
                      <a:lnTo>
                        <a:pt x="21" y="14"/>
                      </a:lnTo>
                      <a:lnTo>
                        <a:pt x="21" y="14"/>
                      </a:lnTo>
                      <a:lnTo>
                        <a:pt x="21" y="14"/>
                      </a:lnTo>
                      <a:lnTo>
                        <a:pt x="21" y="14"/>
                      </a:lnTo>
                      <a:lnTo>
                        <a:pt x="21" y="14"/>
                      </a:lnTo>
                      <a:lnTo>
                        <a:pt x="20" y="15"/>
                      </a:lnTo>
                      <a:lnTo>
                        <a:pt x="17" y="13"/>
                      </a:lnTo>
                      <a:lnTo>
                        <a:pt x="15" y="11"/>
                      </a:lnTo>
                      <a:lnTo>
                        <a:pt x="12" y="10"/>
                      </a:lnTo>
                      <a:lnTo>
                        <a:pt x="11" y="9"/>
                      </a:lnTo>
                      <a:lnTo>
                        <a:pt x="8" y="7"/>
                      </a:lnTo>
                      <a:lnTo>
                        <a:pt x="7" y="5"/>
                      </a:lnTo>
                      <a:lnTo>
                        <a:pt x="4" y="4"/>
                      </a:lnTo>
                      <a:lnTo>
                        <a:pt x="0" y="2"/>
                      </a:lnTo>
                      <a:lnTo>
                        <a:pt x="0" y="2"/>
                      </a:lnTo>
                      <a:lnTo>
                        <a:pt x="0" y="2"/>
                      </a:lnTo>
                      <a:lnTo>
                        <a:pt x="0" y="2"/>
                      </a:lnTo>
                      <a:lnTo>
                        <a:pt x="0" y="2"/>
                      </a:lnTo>
                      <a:lnTo>
                        <a:pt x="0" y="2"/>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0"/>
                      </a:lnTo>
                      <a:lnTo>
                        <a:pt x="0" y="0"/>
                      </a:lnTo>
                      <a:close/>
                    </a:path>
                  </a:pathLst>
                </a:custGeom>
                <a:solidFill>
                  <a:srgbClr val="FF0000"/>
                </a:solidFill>
                <a:ln w="9525">
                  <a:noFill/>
                  <a:round/>
                  <a:headEnd/>
                  <a:tailEnd/>
                </a:ln>
              </p:spPr>
              <p:txBody>
                <a:bodyPr/>
                <a:lstStyle/>
                <a:p>
                  <a:endParaRPr lang="pl-PL">
                    <a:latin typeface="+mn-lt"/>
                  </a:endParaRPr>
                </a:p>
              </p:txBody>
            </p:sp>
            <p:sp>
              <p:nvSpPr>
                <p:cNvPr id="136789" name="Freeform 597"/>
                <p:cNvSpPr>
                  <a:spLocks/>
                </p:cNvSpPr>
                <p:nvPr/>
              </p:nvSpPr>
              <p:spPr bwMode="auto">
                <a:xfrm>
                  <a:off x="4925" y="1577"/>
                  <a:ext cx="21" cy="25"/>
                </a:xfrm>
                <a:custGeom>
                  <a:avLst/>
                  <a:gdLst/>
                  <a:ahLst/>
                  <a:cxnLst>
                    <a:cxn ang="0">
                      <a:pos x="15" y="25"/>
                    </a:cxn>
                    <a:cxn ang="0">
                      <a:pos x="21" y="20"/>
                    </a:cxn>
                    <a:cxn ang="0">
                      <a:pos x="20" y="18"/>
                    </a:cxn>
                    <a:cxn ang="0">
                      <a:pos x="20" y="18"/>
                    </a:cxn>
                    <a:cxn ang="0">
                      <a:pos x="20" y="17"/>
                    </a:cxn>
                    <a:cxn ang="0">
                      <a:pos x="20" y="17"/>
                    </a:cxn>
                    <a:cxn ang="0">
                      <a:pos x="18" y="16"/>
                    </a:cxn>
                    <a:cxn ang="0">
                      <a:pos x="18" y="16"/>
                    </a:cxn>
                    <a:cxn ang="0">
                      <a:pos x="17" y="15"/>
                    </a:cxn>
                    <a:cxn ang="0">
                      <a:pos x="17" y="15"/>
                    </a:cxn>
                    <a:cxn ang="0">
                      <a:pos x="17" y="13"/>
                    </a:cxn>
                    <a:cxn ang="0">
                      <a:pos x="16" y="13"/>
                    </a:cxn>
                    <a:cxn ang="0">
                      <a:pos x="16" y="12"/>
                    </a:cxn>
                    <a:cxn ang="0">
                      <a:pos x="16" y="12"/>
                    </a:cxn>
                    <a:cxn ang="0">
                      <a:pos x="15" y="11"/>
                    </a:cxn>
                    <a:cxn ang="0">
                      <a:pos x="15" y="11"/>
                    </a:cxn>
                    <a:cxn ang="0">
                      <a:pos x="15" y="9"/>
                    </a:cxn>
                    <a:cxn ang="0">
                      <a:pos x="13" y="9"/>
                    </a:cxn>
                    <a:cxn ang="0">
                      <a:pos x="13" y="8"/>
                    </a:cxn>
                    <a:cxn ang="0">
                      <a:pos x="12" y="7"/>
                    </a:cxn>
                    <a:cxn ang="0">
                      <a:pos x="11" y="5"/>
                    </a:cxn>
                    <a:cxn ang="0">
                      <a:pos x="11" y="4"/>
                    </a:cxn>
                    <a:cxn ang="0">
                      <a:pos x="9" y="3"/>
                    </a:cxn>
                    <a:cxn ang="0">
                      <a:pos x="8" y="1"/>
                    </a:cxn>
                    <a:cxn ang="0">
                      <a:pos x="7" y="1"/>
                    </a:cxn>
                    <a:cxn ang="0">
                      <a:pos x="7" y="0"/>
                    </a:cxn>
                    <a:cxn ang="0">
                      <a:pos x="0" y="5"/>
                    </a:cxn>
                    <a:cxn ang="0">
                      <a:pos x="0" y="7"/>
                    </a:cxn>
                    <a:cxn ang="0">
                      <a:pos x="1" y="8"/>
                    </a:cxn>
                    <a:cxn ang="0">
                      <a:pos x="3" y="8"/>
                    </a:cxn>
                    <a:cxn ang="0">
                      <a:pos x="4" y="9"/>
                    </a:cxn>
                    <a:cxn ang="0">
                      <a:pos x="4" y="11"/>
                    </a:cxn>
                    <a:cxn ang="0">
                      <a:pos x="5" y="12"/>
                    </a:cxn>
                    <a:cxn ang="0">
                      <a:pos x="7" y="13"/>
                    </a:cxn>
                    <a:cxn ang="0">
                      <a:pos x="8" y="15"/>
                    </a:cxn>
                    <a:cxn ang="0">
                      <a:pos x="8" y="15"/>
                    </a:cxn>
                    <a:cxn ang="0">
                      <a:pos x="8" y="16"/>
                    </a:cxn>
                    <a:cxn ang="0">
                      <a:pos x="9" y="16"/>
                    </a:cxn>
                    <a:cxn ang="0">
                      <a:pos x="9" y="17"/>
                    </a:cxn>
                    <a:cxn ang="0">
                      <a:pos x="9" y="17"/>
                    </a:cxn>
                    <a:cxn ang="0">
                      <a:pos x="11" y="18"/>
                    </a:cxn>
                    <a:cxn ang="0">
                      <a:pos x="11" y="18"/>
                    </a:cxn>
                    <a:cxn ang="0">
                      <a:pos x="11" y="20"/>
                    </a:cxn>
                    <a:cxn ang="0">
                      <a:pos x="12" y="20"/>
                    </a:cxn>
                    <a:cxn ang="0">
                      <a:pos x="12" y="21"/>
                    </a:cxn>
                    <a:cxn ang="0">
                      <a:pos x="12" y="21"/>
                    </a:cxn>
                    <a:cxn ang="0">
                      <a:pos x="12" y="22"/>
                    </a:cxn>
                    <a:cxn ang="0">
                      <a:pos x="13" y="22"/>
                    </a:cxn>
                    <a:cxn ang="0">
                      <a:pos x="13" y="24"/>
                    </a:cxn>
                    <a:cxn ang="0">
                      <a:pos x="13" y="24"/>
                    </a:cxn>
                    <a:cxn ang="0">
                      <a:pos x="15" y="25"/>
                    </a:cxn>
                  </a:cxnLst>
                  <a:rect l="0" t="0" r="r" b="b"/>
                  <a:pathLst>
                    <a:path w="21" h="25">
                      <a:moveTo>
                        <a:pt x="15" y="25"/>
                      </a:moveTo>
                      <a:lnTo>
                        <a:pt x="21" y="20"/>
                      </a:lnTo>
                      <a:lnTo>
                        <a:pt x="20" y="18"/>
                      </a:lnTo>
                      <a:lnTo>
                        <a:pt x="20" y="18"/>
                      </a:lnTo>
                      <a:lnTo>
                        <a:pt x="20" y="17"/>
                      </a:lnTo>
                      <a:lnTo>
                        <a:pt x="20" y="17"/>
                      </a:lnTo>
                      <a:lnTo>
                        <a:pt x="18" y="16"/>
                      </a:lnTo>
                      <a:lnTo>
                        <a:pt x="18" y="16"/>
                      </a:lnTo>
                      <a:lnTo>
                        <a:pt x="17" y="15"/>
                      </a:lnTo>
                      <a:lnTo>
                        <a:pt x="17" y="15"/>
                      </a:lnTo>
                      <a:lnTo>
                        <a:pt x="17" y="13"/>
                      </a:lnTo>
                      <a:lnTo>
                        <a:pt x="16" y="13"/>
                      </a:lnTo>
                      <a:lnTo>
                        <a:pt x="16" y="12"/>
                      </a:lnTo>
                      <a:lnTo>
                        <a:pt x="16" y="12"/>
                      </a:lnTo>
                      <a:lnTo>
                        <a:pt x="15" y="11"/>
                      </a:lnTo>
                      <a:lnTo>
                        <a:pt x="15" y="11"/>
                      </a:lnTo>
                      <a:lnTo>
                        <a:pt x="15" y="9"/>
                      </a:lnTo>
                      <a:lnTo>
                        <a:pt x="13" y="9"/>
                      </a:lnTo>
                      <a:lnTo>
                        <a:pt x="13" y="8"/>
                      </a:lnTo>
                      <a:lnTo>
                        <a:pt x="12" y="7"/>
                      </a:lnTo>
                      <a:lnTo>
                        <a:pt x="11" y="5"/>
                      </a:lnTo>
                      <a:lnTo>
                        <a:pt x="11" y="4"/>
                      </a:lnTo>
                      <a:lnTo>
                        <a:pt x="9" y="3"/>
                      </a:lnTo>
                      <a:lnTo>
                        <a:pt x="8" y="1"/>
                      </a:lnTo>
                      <a:lnTo>
                        <a:pt x="7" y="1"/>
                      </a:lnTo>
                      <a:lnTo>
                        <a:pt x="7" y="0"/>
                      </a:lnTo>
                      <a:lnTo>
                        <a:pt x="0" y="5"/>
                      </a:lnTo>
                      <a:lnTo>
                        <a:pt x="0" y="7"/>
                      </a:lnTo>
                      <a:lnTo>
                        <a:pt x="1" y="8"/>
                      </a:lnTo>
                      <a:lnTo>
                        <a:pt x="3" y="8"/>
                      </a:lnTo>
                      <a:lnTo>
                        <a:pt x="4" y="9"/>
                      </a:lnTo>
                      <a:lnTo>
                        <a:pt x="4" y="11"/>
                      </a:lnTo>
                      <a:lnTo>
                        <a:pt x="5" y="12"/>
                      </a:lnTo>
                      <a:lnTo>
                        <a:pt x="7" y="13"/>
                      </a:lnTo>
                      <a:lnTo>
                        <a:pt x="8" y="15"/>
                      </a:lnTo>
                      <a:lnTo>
                        <a:pt x="8" y="15"/>
                      </a:lnTo>
                      <a:lnTo>
                        <a:pt x="8" y="16"/>
                      </a:lnTo>
                      <a:lnTo>
                        <a:pt x="9" y="16"/>
                      </a:lnTo>
                      <a:lnTo>
                        <a:pt x="9" y="17"/>
                      </a:lnTo>
                      <a:lnTo>
                        <a:pt x="9" y="17"/>
                      </a:lnTo>
                      <a:lnTo>
                        <a:pt x="11" y="18"/>
                      </a:lnTo>
                      <a:lnTo>
                        <a:pt x="11" y="18"/>
                      </a:lnTo>
                      <a:lnTo>
                        <a:pt x="11" y="20"/>
                      </a:lnTo>
                      <a:lnTo>
                        <a:pt x="12" y="20"/>
                      </a:lnTo>
                      <a:lnTo>
                        <a:pt x="12" y="21"/>
                      </a:lnTo>
                      <a:lnTo>
                        <a:pt x="12" y="21"/>
                      </a:lnTo>
                      <a:lnTo>
                        <a:pt x="12" y="22"/>
                      </a:lnTo>
                      <a:lnTo>
                        <a:pt x="13" y="22"/>
                      </a:lnTo>
                      <a:lnTo>
                        <a:pt x="13" y="24"/>
                      </a:lnTo>
                      <a:lnTo>
                        <a:pt x="13" y="24"/>
                      </a:lnTo>
                      <a:lnTo>
                        <a:pt x="15" y="25"/>
                      </a:lnTo>
                      <a:close/>
                    </a:path>
                  </a:pathLst>
                </a:custGeom>
                <a:solidFill>
                  <a:srgbClr val="0066FF"/>
                </a:solidFill>
                <a:ln w="9525">
                  <a:noFill/>
                  <a:round/>
                  <a:headEnd/>
                  <a:tailEnd/>
                </a:ln>
              </p:spPr>
              <p:txBody>
                <a:bodyPr/>
                <a:lstStyle/>
                <a:p>
                  <a:endParaRPr lang="pl-PL">
                    <a:latin typeface="+mn-lt"/>
                  </a:endParaRPr>
                </a:p>
              </p:txBody>
            </p:sp>
            <p:sp>
              <p:nvSpPr>
                <p:cNvPr id="136790" name="Freeform 598"/>
                <p:cNvSpPr>
                  <a:spLocks/>
                </p:cNvSpPr>
                <p:nvPr/>
              </p:nvSpPr>
              <p:spPr bwMode="auto">
                <a:xfrm>
                  <a:off x="4928" y="1578"/>
                  <a:ext cx="15" cy="21"/>
                </a:xfrm>
                <a:custGeom>
                  <a:avLst/>
                  <a:gdLst/>
                  <a:ahLst/>
                  <a:cxnLst>
                    <a:cxn ang="0">
                      <a:pos x="14" y="21"/>
                    </a:cxn>
                    <a:cxn ang="0">
                      <a:pos x="15" y="20"/>
                    </a:cxn>
                    <a:cxn ang="0">
                      <a:pos x="14" y="20"/>
                    </a:cxn>
                    <a:cxn ang="0">
                      <a:pos x="14" y="19"/>
                    </a:cxn>
                    <a:cxn ang="0">
                      <a:pos x="14" y="19"/>
                    </a:cxn>
                    <a:cxn ang="0">
                      <a:pos x="14" y="17"/>
                    </a:cxn>
                    <a:cxn ang="0">
                      <a:pos x="13" y="17"/>
                    </a:cxn>
                    <a:cxn ang="0">
                      <a:pos x="13" y="16"/>
                    </a:cxn>
                    <a:cxn ang="0">
                      <a:pos x="13" y="15"/>
                    </a:cxn>
                    <a:cxn ang="0">
                      <a:pos x="13" y="15"/>
                    </a:cxn>
                    <a:cxn ang="0">
                      <a:pos x="12" y="14"/>
                    </a:cxn>
                    <a:cxn ang="0">
                      <a:pos x="10" y="12"/>
                    </a:cxn>
                    <a:cxn ang="0">
                      <a:pos x="9" y="11"/>
                    </a:cxn>
                    <a:cxn ang="0">
                      <a:pos x="9" y="11"/>
                    </a:cxn>
                    <a:cxn ang="0">
                      <a:pos x="8" y="10"/>
                    </a:cxn>
                    <a:cxn ang="0">
                      <a:pos x="8" y="10"/>
                    </a:cxn>
                    <a:cxn ang="0">
                      <a:pos x="8" y="8"/>
                    </a:cxn>
                    <a:cxn ang="0">
                      <a:pos x="6" y="8"/>
                    </a:cxn>
                    <a:cxn ang="0">
                      <a:pos x="6" y="7"/>
                    </a:cxn>
                    <a:cxn ang="0">
                      <a:pos x="5" y="7"/>
                    </a:cxn>
                    <a:cxn ang="0">
                      <a:pos x="5" y="6"/>
                    </a:cxn>
                    <a:cxn ang="0">
                      <a:pos x="5" y="6"/>
                    </a:cxn>
                    <a:cxn ang="0">
                      <a:pos x="4" y="4"/>
                    </a:cxn>
                    <a:cxn ang="0">
                      <a:pos x="2" y="3"/>
                    </a:cxn>
                    <a:cxn ang="0">
                      <a:pos x="1" y="2"/>
                    </a:cxn>
                    <a:cxn ang="0">
                      <a:pos x="1" y="0"/>
                    </a:cxn>
                    <a:cxn ang="0">
                      <a:pos x="0" y="2"/>
                    </a:cxn>
                    <a:cxn ang="0">
                      <a:pos x="0" y="2"/>
                    </a:cxn>
                    <a:cxn ang="0">
                      <a:pos x="0" y="3"/>
                    </a:cxn>
                    <a:cxn ang="0">
                      <a:pos x="1" y="4"/>
                    </a:cxn>
                    <a:cxn ang="0">
                      <a:pos x="1" y="4"/>
                    </a:cxn>
                    <a:cxn ang="0">
                      <a:pos x="2" y="4"/>
                    </a:cxn>
                    <a:cxn ang="0">
                      <a:pos x="2" y="6"/>
                    </a:cxn>
                    <a:cxn ang="0">
                      <a:pos x="2" y="7"/>
                    </a:cxn>
                    <a:cxn ang="0">
                      <a:pos x="4" y="7"/>
                    </a:cxn>
                    <a:cxn ang="0">
                      <a:pos x="4" y="8"/>
                    </a:cxn>
                    <a:cxn ang="0">
                      <a:pos x="5" y="8"/>
                    </a:cxn>
                    <a:cxn ang="0">
                      <a:pos x="6" y="10"/>
                    </a:cxn>
                    <a:cxn ang="0">
                      <a:pos x="8" y="11"/>
                    </a:cxn>
                    <a:cxn ang="0">
                      <a:pos x="8" y="12"/>
                    </a:cxn>
                    <a:cxn ang="0">
                      <a:pos x="9" y="14"/>
                    </a:cxn>
                    <a:cxn ang="0">
                      <a:pos x="10" y="15"/>
                    </a:cxn>
                    <a:cxn ang="0">
                      <a:pos x="10" y="16"/>
                    </a:cxn>
                    <a:cxn ang="0">
                      <a:pos x="12" y="16"/>
                    </a:cxn>
                    <a:cxn ang="0">
                      <a:pos x="12" y="17"/>
                    </a:cxn>
                    <a:cxn ang="0">
                      <a:pos x="12" y="17"/>
                    </a:cxn>
                    <a:cxn ang="0">
                      <a:pos x="13" y="19"/>
                    </a:cxn>
                    <a:cxn ang="0">
                      <a:pos x="13" y="19"/>
                    </a:cxn>
                    <a:cxn ang="0">
                      <a:pos x="13" y="20"/>
                    </a:cxn>
                    <a:cxn ang="0">
                      <a:pos x="14" y="20"/>
                    </a:cxn>
                    <a:cxn ang="0">
                      <a:pos x="14" y="21"/>
                    </a:cxn>
                  </a:cxnLst>
                  <a:rect l="0" t="0" r="r" b="b"/>
                  <a:pathLst>
                    <a:path w="15" h="21">
                      <a:moveTo>
                        <a:pt x="14" y="21"/>
                      </a:moveTo>
                      <a:lnTo>
                        <a:pt x="15" y="20"/>
                      </a:lnTo>
                      <a:lnTo>
                        <a:pt x="14" y="20"/>
                      </a:lnTo>
                      <a:lnTo>
                        <a:pt x="14" y="19"/>
                      </a:lnTo>
                      <a:lnTo>
                        <a:pt x="14" y="19"/>
                      </a:lnTo>
                      <a:lnTo>
                        <a:pt x="14" y="17"/>
                      </a:lnTo>
                      <a:lnTo>
                        <a:pt x="13" y="17"/>
                      </a:lnTo>
                      <a:lnTo>
                        <a:pt x="13" y="16"/>
                      </a:lnTo>
                      <a:lnTo>
                        <a:pt x="13" y="15"/>
                      </a:lnTo>
                      <a:lnTo>
                        <a:pt x="13" y="15"/>
                      </a:lnTo>
                      <a:lnTo>
                        <a:pt x="12" y="14"/>
                      </a:lnTo>
                      <a:lnTo>
                        <a:pt x="10" y="12"/>
                      </a:lnTo>
                      <a:lnTo>
                        <a:pt x="9" y="11"/>
                      </a:lnTo>
                      <a:lnTo>
                        <a:pt x="9" y="11"/>
                      </a:lnTo>
                      <a:lnTo>
                        <a:pt x="8" y="10"/>
                      </a:lnTo>
                      <a:lnTo>
                        <a:pt x="8" y="10"/>
                      </a:lnTo>
                      <a:lnTo>
                        <a:pt x="8" y="8"/>
                      </a:lnTo>
                      <a:lnTo>
                        <a:pt x="6" y="8"/>
                      </a:lnTo>
                      <a:lnTo>
                        <a:pt x="6" y="7"/>
                      </a:lnTo>
                      <a:lnTo>
                        <a:pt x="5" y="7"/>
                      </a:lnTo>
                      <a:lnTo>
                        <a:pt x="5" y="6"/>
                      </a:lnTo>
                      <a:lnTo>
                        <a:pt x="5" y="6"/>
                      </a:lnTo>
                      <a:lnTo>
                        <a:pt x="4" y="4"/>
                      </a:lnTo>
                      <a:lnTo>
                        <a:pt x="2" y="3"/>
                      </a:lnTo>
                      <a:lnTo>
                        <a:pt x="1" y="2"/>
                      </a:lnTo>
                      <a:lnTo>
                        <a:pt x="1" y="0"/>
                      </a:lnTo>
                      <a:lnTo>
                        <a:pt x="0" y="2"/>
                      </a:lnTo>
                      <a:lnTo>
                        <a:pt x="0" y="2"/>
                      </a:lnTo>
                      <a:lnTo>
                        <a:pt x="0" y="3"/>
                      </a:lnTo>
                      <a:lnTo>
                        <a:pt x="1" y="4"/>
                      </a:lnTo>
                      <a:lnTo>
                        <a:pt x="1" y="4"/>
                      </a:lnTo>
                      <a:lnTo>
                        <a:pt x="2" y="4"/>
                      </a:lnTo>
                      <a:lnTo>
                        <a:pt x="2" y="6"/>
                      </a:lnTo>
                      <a:lnTo>
                        <a:pt x="2" y="7"/>
                      </a:lnTo>
                      <a:lnTo>
                        <a:pt x="4" y="7"/>
                      </a:lnTo>
                      <a:lnTo>
                        <a:pt x="4" y="8"/>
                      </a:lnTo>
                      <a:lnTo>
                        <a:pt x="5" y="8"/>
                      </a:lnTo>
                      <a:lnTo>
                        <a:pt x="6" y="10"/>
                      </a:lnTo>
                      <a:lnTo>
                        <a:pt x="8" y="11"/>
                      </a:lnTo>
                      <a:lnTo>
                        <a:pt x="8" y="12"/>
                      </a:lnTo>
                      <a:lnTo>
                        <a:pt x="9" y="14"/>
                      </a:lnTo>
                      <a:lnTo>
                        <a:pt x="10" y="15"/>
                      </a:lnTo>
                      <a:lnTo>
                        <a:pt x="10" y="16"/>
                      </a:lnTo>
                      <a:lnTo>
                        <a:pt x="12" y="16"/>
                      </a:lnTo>
                      <a:lnTo>
                        <a:pt x="12" y="17"/>
                      </a:lnTo>
                      <a:lnTo>
                        <a:pt x="12" y="17"/>
                      </a:lnTo>
                      <a:lnTo>
                        <a:pt x="13" y="19"/>
                      </a:lnTo>
                      <a:lnTo>
                        <a:pt x="13" y="19"/>
                      </a:lnTo>
                      <a:lnTo>
                        <a:pt x="13" y="20"/>
                      </a:lnTo>
                      <a:lnTo>
                        <a:pt x="14" y="20"/>
                      </a:lnTo>
                      <a:lnTo>
                        <a:pt x="14" y="21"/>
                      </a:lnTo>
                      <a:close/>
                    </a:path>
                  </a:pathLst>
                </a:custGeom>
                <a:solidFill>
                  <a:srgbClr val="FFFFFF"/>
                </a:solidFill>
                <a:ln w="9525">
                  <a:noFill/>
                  <a:round/>
                  <a:headEnd/>
                  <a:tailEnd/>
                </a:ln>
              </p:spPr>
              <p:txBody>
                <a:bodyPr/>
                <a:lstStyle/>
                <a:p>
                  <a:endParaRPr lang="pl-PL">
                    <a:latin typeface="+mn-lt"/>
                  </a:endParaRPr>
                </a:p>
              </p:txBody>
            </p:sp>
            <p:sp>
              <p:nvSpPr>
                <p:cNvPr id="136791" name="Freeform 599"/>
                <p:cNvSpPr>
                  <a:spLocks/>
                </p:cNvSpPr>
                <p:nvPr/>
              </p:nvSpPr>
              <p:spPr bwMode="auto">
                <a:xfrm>
                  <a:off x="4928" y="1581"/>
                  <a:ext cx="8" cy="7"/>
                </a:xfrm>
                <a:custGeom>
                  <a:avLst/>
                  <a:gdLst/>
                  <a:ahLst/>
                  <a:cxnLst>
                    <a:cxn ang="0">
                      <a:pos x="2" y="7"/>
                    </a:cxn>
                    <a:cxn ang="0">
                      <a:pos x="8" y="1"/>
                    </a:cxn>
                    <a:cxn ang="0">
                      <a:pos x="8" y="1"/>
                    </a:cxn>
                    <a:cxn ang="0">
                      <a:pos x="8" y="1"/>
                    </a:cxn>
                    <a:cxn ang="0">
                      <a:pos x="8" y="1"/>
                    </a:cxn>
                    <a:cxn ang="0">
                      <a:pos x="8" y="1"/>
                    </a:cxn>
                    <a:cxn ang="0">
                      <a:pos x="8" y="1"/>
                    </a:cxn>
                    <a:cxn ang="0">
                      <a:pos x="8" y="1"/>
                    </a:cxn>
                    <a:cxn ang="0">
                      <a:pos x="8" y="1"/>
                    </a:cxn>
                    <a:cxn ang="0">
                      <a:pos x="8" y="0"/>
                    </a:cxn>
                    <a:cxn ang="0">
                      <a:pos x="8" y="0"/>
                    </a:cxn>
                    <a:cxn ang="0">
                      <a:pos x="8" y="0"/>
                    </a:cxn>
                    <a:cxn ang="0">
                      <a:pos x="8" y="0"/>
                    </a:cxn>
                    <a:cxn ang="0">
                      <a:pos x="8" y="0"/>
                    </a:cxn>
                    <a:cxn ang="0">
                      <a:pos x="8" y="0"/>
                    </a:cxn>
                    <a:cxn ang="0">
                      <a:pos x="8" y="0"/>
                    </a:cxn>
                    <a:cxn ang="0">
                      <a:pos x="8" y="0"/>
                    </a:cxn>
                    <a:cxn ang="0">
                      <a:pos x="8" y="0"/>
                    </a:cxn>
                    <a:cxn ang="0">
                      <a:pos x="0" y="5"/>
                    </a:cxn>
                    <a:cxn ang="0">
                      <a:pos x="0" y="5"/>
                    </a:cxn>
                    <a:cxn ang="0">
                      <a:pos x="0" y="5"/>
                    </a:cxn>
                    <a:cxn ang="0">
                      <a:pos x="1" y="5"/>
                    </a:cxn>
                    <a:cxn ang="0">
                      <a:pos x="1" y="5"/>
                    </a:cxn>
                    <a:cxn ang="0">
                      <a:pos x="1" y="5"/>
                    </a:cxn>
                    <a:cxn ang="0">
                      <a:pos x="1" y="7"/>
                    </a:cxn>
                    <a:cxn ang="0">
                      <a:pos x="1" y="7"/>
                    </a:cxn>
                    <a:cxn ang="0">
                      <a:pos x="1" y="7"/>
                    </a:cxn>
                    <a:cxn ang="0">
                      <a:pos x="1" y="7"/>
                    </a:cxn>
                    <a:cxn ang="0">
                      <a:pos x="1" y="7"/>
                    </a:cxn>
                    <a:cxn ang="0">
                      <a:pos x="1" y="7"/>
                    </a:cxn>
                    <a:cxn ang="0">
                      <a:pos x="1" y="7"/>
                    </a:cxn>
                    <a:cxn ang="0">
                      <a:pos x="1" y="7"/>
                    </a:cxn>
                    <a:cxn ang="0">
                      <a:pos x="1" y="7"/>
                    </a:cxn>
                    <a:cxn ang="0">
                      <a:pos x="1" y="7"/>
                    </a:cxn>
                    <a:cxn ang="0">
                      <a:pos x="2" y="7"/>
                    </a:cxn>
                  </a:cxnLst>
                  <a:rect l="0" t="0" r="r" b="b"/>
                  <a:pathLst>
                    <a:path w="8" h="7">
                      <a:moveTo>
                        <a:pt x="2" y="7"/>
                      </a:moveTo>
                      <a:lnTo>
                        <a:pt x="8" y="1"/>
                      </a:lnTo>
                      <a:lnTo>
                        <a:pt x="8" y="1"/>
                      </a:lnTo>
                      <a:lnTo>
                        <a:pt x="8" y="1"/>
                      </a:lnTo>
                      <a:lnTo>
                        <a:pt x="8" y="1"/>
                      </a:lnTo>
                      <a:lnTo>
                        <a:pt x="8" y="1"/>
                      </a:lnTo>
                      <a:lnTo>
                        <a:pt x="8" y="1"/>
                      </a:lnTo>
                      <a:lnTo>
                        <a:pt x="8" y="1"/>
                      </a:lnTo>
                      <a:lnTo>
                        <a:pt x="8" y="1"/>
                      </a:lnTo>
                      <a:lnTo>
                        <a:pt x="8" y="0"/>
                      </a:lnTo>
                      <a:lnTo>
                        <a:pt x="8" y="0"/>
                      </a:lnTo>
                      <a:lnTo>
                        <a:pt x="8" y="0"/>
                      </a:lnTo>
                      <a:lnTo>
                        <a:pt x="8" y="0"/>
                      </a:lnTo>
                      <a:lnTo>
                        <a:pt x="8" y="0"/>
                      </a:lnTo>
                      <a:lnTo>
                        <a:pt x="8" y="0"/>
                      </a:lnTo>
                      <a:lnTo>
                        <a:pt x="8" y="0"/>
                      </a:lnTo>
                      <a:lnTo>
                        <a:pt x="8" y="0"/>
                      </a:lnTo>
                      <a:lnTo>
                        <a:pt x="8" y="0"/>
                      </a:lnTo>
                      <a:lnTo>
                        <a:pt x="0" y="5"/>
                      </a:lnTo>
                      <a:lnTo>
                        <a:pt x="0" y="5"/>
                      </a:lnTo>
                      <a:lnTo>
                        <a:pt x="0" y="5"/>
                      </a:lnTo>
                      <a:lnTo>
                        <a:pt x="1" y="5"/>
                      </a:lnTo>
                      <a:lnTo>
                        <a:pt x="1" y="5"/>
                      </a:lnTo>
                      <a:lnTo>
                        <a:pt x="1" y="5"/>
                      </a:lnTo>
                      <a:lnTo>
                        <a:pt x="1" y="7"/>
                      </a:lnTo>
                      <a:lnTo>
                        <a:pt x="1" y="7"/>
                      </a:lnTo>
                      <a:lnTo>
                        <a:pt x="1" y="7"/>
                      </a:lnTo>
                      <a:lnTo>
                        <a:pt x="1" y="7"/>
                      </a:lnTo>
                      <a:lnTo>
                        <a:pt x="1" y="7"/>
                      </a:lnTo>
                      <a:lnTo>
                        <a:pt x="1" y="7"/>
                      </a:lnTo>
                      <a:lnTo>
                        <a:pt x="1" y="7"/>
                      </a:lnTo>
                      <a:lnTo>
                        <a:pt x="1" y="7"/>
                      </a:lnTo>
                      <a:lnTo>
                        <a:pt x="1" y="7"/>
                      </a:lnTo>
                      <a:lnTo>
                        <a:pt x="1" y="7"/>
                      </a:lnTo>
                      <a:lnTo>
                        <a:pt x="2" y="7"/>
                      </a:lnTo>
                      <a:close/>
                    </a:path>
                  </a:pathLst>
                </a:custGeom>
                <a:solidFill>
                  <a:srgbClr val="FFFFFF"/>
                </a:solidFill>
                <a:ln w="9525">
                  <a:noFill/>
                  <a:round/>
                  <a:headEnd/>
                  <a:tailEnd/>
                </a:ln>
              </p:spPr>
              <p:txBody>
                <a:bodyPr/>
                <a:lstStyle/>
                <a:p>
                  <a:endParaRPr lang="pl-PL">
                    <a:latin typeface="+mn-lt"/>
                  </a:endParaRPr>
                </a:p>
              </p:txBody>
            </p:sp>
            <p:sp>
              <p:nvSpPr>
                <p:cNvPr id="136792" name="Freeform 600"/>
                <p:cNvSpPr>
                  <a:spLocks/>
                </p:cNvSpPr>
                <p:nvPr/>
              </p:nvSpPr>
              <p:spPr bwMode="auto">
                <a:xfrm>
                  <a:off x="4946" y="1590"/>
                  <a:ext cx="16" cy="28"/>
                </a:xfrm>
                <a:custGeom>
                  <a:avLst/>
                  <a:gdLst/>
                  <a:ahLst/>
                  <a:cxnLst>
                    <a:cxn ang="0">
                      <a:pos x="16" y="23"/>
                    </a:cxn>
                    <a:cxn ang="0">
                      <a:pos x="16" y="21"/>
                    </a:cxn>
                    <a:cxn ang="0">
                      <a:pos x="16" y="20"/>
                    </a:cxn>
                    <a:cxn ang="0">
                      <a:pos x="16" y="20"/>
                    </a:cxn>
                    <a:cxn ang="0">
                      <a:pos x="14" y="19"/>
                    </a:cxn>
                    <a:cxn ang="0">
                      <a:pos x="14" y="17"/>
                    </a:cxn>
                    <a:cxn ang="0">
                      <a:pos x="14" y="17"/>
                    </a:cxn>
                    <a:cxn ang="0">
                      <a:pos x="13" y="16"/>
                    </a:cxn>
                    <a:cxn ang="0">
                      <a:pos x="13" y="15"/>
                    </a:cxn>
                    <a:cxn ang="0">
                      <a:pos x="13" y="13"/>
                    </a:cxn>
                    <a:cxn ang="0">
                      <a:pos x="12" y="11"/>
                    </a:cxn>
                    <a:cxn ang="0">
                      <a:pos x="11" y="9"/>
                    </a:cxn>
                    <a:cxn ang="0">
                      <a:pos x="11" y="7"/>
                    </a:cxn>
                    <a:cxn ang="0">
                      <a:pos x="9" y="5"/>
                    </a:cxn>
                    <a:cxn ang="0">
                      <a:pos x="8" y="4"/>
                    </a:cxn>
                    <a:cxn ang="0">
                      <a:pos x="7" y="3"/>
                    </a:cxn>
                    <a:cxn ang="0">
                      <a:pos x="5" y="0"/>
                    </a:cxn>
                    <a:cxn ang="0">
                      <a:pos x="0" y="7"/>
                    </a:cxn>
                    <a:cxn ang="0">
                      <a:pos x="1" y="8"/>
                    </a:cxn>
                    <a:cxn ang="0">
                      <a:pos x="1" y="11"/>
                    </a:cxn>
                    <a:cxn ang="0">
                      <a:pos x="3" y="12"/>
                    </a:cxn>
                    <a:cxn ang="0">
                      <a:pos x="4" y="13"/>
                    </a:cxn>
                    <a:cxn ang="0">
                      <a:pos x="4" y="16"/>
                    </a:cxn>
                    <a:cxn ang="0">
                      <a:pos x="5" y="17"/>
                    </a:cxn>
                    <a:cxn ang="0">
                      <a:pos x="7" y="20"/>
                    </a:cxn>
                    <a:cxn ang="0">
                      <a:pos x="7" y="21"/>
                    </a:cxn>
                    <a:cxn ang="0">
                      <a:pos x="7" y="21"/>
                    </a:cxn>
                    <a:cxn ang="0">
                      <a:pos x="8" y="23"/>
                    </a:cxn>
                    <a:cxn ang="0">
                      <a:pos x="8" y="24"/>
                    </a:cxn>
                    <a:cxn ang="0">
                      <a:pos x="8" y="25"/>
                    </a:cxn>
                    <a:cxn ang="0">
                      <a:pos x="9" y="26"/>
                    </a:cxn>
                    <a:cxn ang="0">
                      <a:pos x="9" y="26"/>
                    </a:cxn>
                    <a:cxn ang="0">
                      <a:pos x="9" y="28"/>
                    </a:cxn>
                  </a:cxnLst>
                  <a:rect l="0" t="0" r="r" b="b"/>
                  <a:pathLst>
                    <a:path w="16" h="28">
                      <a:moveTo>
                        <a:pt x="11" y="28"/>
                      </a:moveTo>
                      <a:lnTo>
                        <a:pt x="16" y="23"/>
                      </a:lnTo>
                      <a:lnTo>
                        <a:pt x="16" y="23"/>
                      </a:lnTo>
                      <a:lnTo>
                        <a:pt x="16" y="21"/>
                      </a:lnTo>
                      <a:lnTo>
                        <a:pt x="16" y="21"/>
                      </a:lnTo>
                      <a:lnTo>
                        <a:pt x="16" y="20"/>
                      </a:lnTo>
                      <a:lnTo>
                        <a:pt x="16" y="20"/>
                      </a:lnTo>
                      <a:lnTo>
                        <a:pt x="16" y="20"/>
                      </a:lnTo>
                      <a:lnTo>
                        <a:pt x="14" y="20"/>
                      </a:lnTo>
                      <a:lnTo>
                        <a:pt x="14" y="19"/>
                      </a:lnTo>
                      <a:lnTo>
                        <a:pt x="14" y="19"/>
                      </a:lnTo>
                      <a:lnTo>
                        <a:pt x="14" y="17"/>
                      </a:lnTo>
                      <a:lnTo>
                        <a:pt x="14" y="17"/>
                      </a:lnTo>
                      <a:lnTo>
                        <a:pt x="14" y="17"/>
                      </a:lnTo>
                      <a:lnTo>
                        <a:pt x="14" y="16"/>
                      </a:lnTo>
                      <a:lnTo>
                        <a:pt x="13" y="16"/>
                      </a:lnTo>
                      <a:lnTo>
                        <a:pt x="13" y="15"/>
                      </a:lnTo>
                      <a:lnTo>
                        <a:pt x="13" y="15"/>
                      </a:lnTo>
                      <a:lnTo>
                        <a:pt x="13" y="13"/>
                      </a:lnTo>
                      <a:lnTo>
                        <a:pt x="13" y="13"/>
                      </a:lnTo>
                      <a:lnTo>
                        <a:pt x="12" y="12"/>
                      </a:lnTo>
                      <a:lnTo>
                        <a:pt x="12" y="11"/>
                      </a:lnTo>
                      <a:lnTo>
                        <a:pt x="12" y="11"/>
                      </a:lnTo>
                      <a:lnTo>
                        <a:pt x="11" y="9"/>
                      </a:lnTo>
                      <a:lnTo>
                        <a:pt x="11" y="8"/>
                      </a:lnTo>
                      <a:lnTo>
                        <a:pt x="11" y="7"/>
                      </a:lnTo>
                      <a:lnTo>
                        <a:pt x="9" y="7"/>
                      </a:lnTo>
                      <a:lnTo>
                        <a:pt x="9" y="5"/>
                      </a:lnTo>
                      <a:lnTo>
                        <a:pt x="8" y="5"/>
                      </a:lnTo>
                      <a:lnTo>
                        <a:pt x="8" y="4"/>
                      </a:lnTo>
                      <a:lnTo>
                        <a:pt x="8" y="3"/>
                      </a:lnTo>
                      <a:lnTo>
                        <a:pt x="7" y="3"/>
                      </a:lnTo>
                      <a:lnTo>
                        <a:pt x="7" y="2"/>
                      </a:lnTo>
                      <a:lnTo>
                        <a:pt x="5" y="0"/>
                      </a:lnTo>
                      <a:lnTo>
                        <a:pt x="0" y="7"/>
                      </a:lnTo>
                      <a:lnTo>
                        <a:pt x="0" y="7"/>
                      </a:lnTo>
                      <a:lnTo>
                        <a:pt x="0" y="8"/>
                      </a:lnTo>
                      <a:lnTo>
                        <a:pt x="1" y="8"/>
                      </a:lnTo>
                      <a:lnTo>
                        <a:pt x="1" y="9"/>
                      </a:lnTo>
                      <a:lnTo>
                        <a:pt x="1" y="11"/>
                      </a:lnTo>
                      <a:lnTo>
                        <a:pt x="3" y="11"/>
                      </a:lnTo>
                      <a:lnTo>
                        <a:pt x="3" y="12"/>
                      </a:lnTo>
                      <a:lnTo>
                        <a:pt x="3" y="12"/>
                      </a:lnTo>
                      <a:lnTo>
                        <a:pt x="4" y="13"/>
                      </a:lnTo>
                      <a:lnTo>
                        <a:pt x="4" y="15"/>
                      </a:lnTo>
                      <a:lnTo>
                        <a:pt x="4" y="16"/>
                      </a:lnTo>
                      <a:lnTo>
                        <a:pt x="5" y="16"/>
                      </a:lnTo>
                      <a:lnTo>
                        <a:pt x="5" y="17"/>
                      </a:lnTo>
                      <a:lnTo>
                        <a:pt x="7" y="19"/>
                      </a:lnTo>
                      <a:lnTo>
                        <a:pt x="7" y="20"/>
                      </a:lnTo>
                      <a:lnTo>
                        <a:pt x="7" y="20"/>
                      </a:lnTo>
                      <a:lnTo>
                        <a:pt x="7" y="21"/>
                      </a:lnTo>
                      <a:lnTo>
                        <a:pt x="7" y="21"/>
                      </a:lnTo>
                      <a:lnTo>
                        <a:pt x="7" y="21"/>
                      </a:lnTo>
                      <a:lnTo>
                        <a:pt x="8" y="23"/>
                      </a:lnTo>
                      <a:lnTo>
                        <a:pt x="8" y="23"/>
                      </a:lnTo>
                      <a:lnTo>
                        <a:pt x="8" y="24"/>
                      </a:lnTo>
                      <a:lnTo>
                        <a:pt x="8" y="24"/>
                      </a:lnTo>
                      <a:lnTo>
                        <a:pt x="8" y="24"/>
                      </a:lnTo>
                      <a:lnTo>
                        <a:pt x="8" y="25"/>
                      </a:lnTo>
                      <a:lnTo>
                        <a:pt x="9" y="25"/>
                      </a:lnTo>
                      <a:lnTo>
                        <a:pt x="9" y="26"/>
                      </a:lnTo>
                      <a:lnTo>
                        <a:pt x="9" y="26"/>
                      </a:lnTo>
                      <a:lnTo>
                        <a:pt x="9" y="26"/>
                      </a:lnTo>
                      <a:lnTo>
                        <a:pt x="9" y="28"/>
                      </a:lnTo>
                      <a:lnTo>
                        <a:pt x="9" y="28"/>
                      </a:lnTo>
                      <a:lnTo>
                        <a:pt x="11" y="28"/>
                      </a:lnTo>
                      <a:close/>
                    </a:path>
                  </a:pathLst>
                </a:custGeom>
                <a:solidFill>
                  <a:srgbClr val="FF0033"/>
                </a:solidFill>
                <a:ln w="9525">
                  <a:noFill/>
                  <a:round/>
                  <a:headEnd/>
                  <a:tailEnd/>
                </a:ln>
              </p:spPr>
              <p:txBody>
                <a:bodyPr/>
                <a:lstStyle/>
                <a:p>
                  <a:endParaRPr lang="pl-PL">
                    <a:latin typeface="+mn-lt"/>
                  </a:endParaRPr>
                </a:p>
              </p:txBody>
            </p:sp>
            <p:sp>
              <p:nvSpPr>
                <p:cNvPr id="136793" name="Freeform 601"/>
                <p:cNvSpPr>
                  <a:spLocks/>
                </p:cNvSpPr>
                <p:nvPr/>
              </p:nvSpPr>
              <p:spPr bwMode="auto">
                <a:xfrm>
                  <a:off x="4951" y="1601"/>
                  <a:ext cx="6" cy="6"/>
                </a:xfrm>
                <a:custGeom>
                  <a:avLst/>
                  <a:gdLst/>
                  <a:ahLst/>
                  <a:cxnLst>
                    <a:cxn ang="0">
                      <a:pos x="0" y="4"/>
                    </a:cxn>
                    <a:cxn ang="0">
                      <a:pos x="6" y="0"/>
                    </a:cxn>
                    <a:cxn ang="0">
                      <a:pos x="6" y="0"/>
                    </a:cxn>
                    <a:cxn ang="0">
                      <a:pos x="6" y="1"/>
                    </a:cxn>
                    <a:cxn ang="0">
                      <a:pos x="6" y="1"/>
                    </a:cxn>
                    <a:cxn ang="0">
                      <a:pos x="6" y="1"/>
                    </a:cxn>
                    <a:cxn ang="0">
                      <a:pos x="6" y="1"/>
                    </a:cxn>
                    <a:cxn ang="0">
                      <a:pos x="6" y="1"/>
                    </a:cxn>
                    <a:cxn ang="0">
                      <a:pos x="6" y="1"/>
                    </a:cxn>
                    <a:cxn ang="0">
                      <a:pos x="6" y="1"/>
                    </a:cxn>
                    <a:cxn ang="0">
                      <a:pos x="6" y="2"/>
                    </a:cxn>
                    <a:cxn ang="0">
                      <a:pos x="6" y="2"/>
                    </a:cxn>
                    <a:cxn ang="0">
                      <a:pos x="6" y="2"/>
                    </a:cxn>
                    <a:cxn ang="0">
                      <a:pos x="6" y="2"/>
                    </a:cxn>
                    <a:cxn ang="0">
                      <a:pos x="6" y="2"/>
                    </a:cxn>
                    <a:cxn ang="0">
                      <a:pos x="6" y="2"/>
                    </a:cxn>
                    <a:cxn ang="0">
                      <a:pos x="6" y="2"/>
                    </a:cxn>
                    <a:cxn ang="0">
                      <a:pos x="6" y="4"/>
                    </a:cxn>
                    <a:cxn ang="0">
                      <a:pos x="3" y="6"/>
                    </a:cxn>
                    <a:cxn ang="0">
                      <a:pos x="3" y="6"/>
                    </a:cxn>
                    <a:cxn ang="0">
                      <a:pos x="2" y="6"/>
                    </a:cxn>
                    <a:cxn ang="0">
                      <a:pos x="2" y="6"/>
                    </a:cxn>
                    <a:cxn ang="0">
                      <a:pos x="2" y="6"/>
                    </a:cxn>
                    <a:cxn ang="0">
                      <a:pos x="2" y="5"/>
                    </a:cxn>
                    <a:cxn ang="0">
                      <a:pos x="2" y="5"/>
                    </a:cxn>
                    <a:cxn ang="0">
                      <a:pos x="2" y="5"/>
                    </a:cxn>
                    <a:cxn ang="0">
                      <a:pos x="2" y="5"/>
                    </a:cxn>
                    <a:cxn ang="0">
                      <a:pos x="2" y="5"/>
                    </a:cxn>
                    <a:cxn ang="0">
                      <a:pos x="2" y="5"/>
                    </a:cxn>
                    <a:cxn ang="0">
                      <a:pos x="2" y="4"/>
                    </a:cxn>
                    <a:cxn ang="0">
                      <a:pos x="2" y="4"/>
                    </a:cxn>
                    <a:cxn ang="0">
                      <a:pos x="2" y="4"/>
                    </a:cxn>
                    <a:cxn ang="0">
                      <a:pos x="2" y="4"/>
                    </a:cxn>
                    <a:cxn ang="0">
                      <a:pos x="0" y="4"/>
                    </a:cxn>
                    <a:cxn ang="0">
                      <a:pos x="0" y="4"/>
                    </a:cxn>
                  </a:cxnLst>
                  <a:rect l="0" t="0" r="r" b="b"/>
                  <a:pathLst>
                    <a:path w="6" h="6">
                      <a:moveTo>
                        <a:pt x="0" y="4"/>
                      </a:moveTo>
                      <a:lnTo>
                        <a:pt x="6" y="0"/>
                      </a:lnTo>
                      <a:lnTo>
                        <a:pt x="6" y="0"/>
                      </a:lnTo>
                      <a:lnTo>
                        <a:pt x="6" y="1"/>
                      </a:lnTo>
                      <a:lnTo>
                        <a:pt x="6" y="1"/>
                      </a:lnTo>
                      <a:lnTo>
                        <a:pt x="6" y="1"/>
                      </a:lnTo>
                      <a:lnTo>
                        <a:pt x="6" y="1"/>
                      </a:lnTo>
                      <a:lnTo>
                        <a:pt x="6" y="1"/>
                      </a:lnTo>
                      <a:lnTo>
                        <a:pt x="6" y="1"/>
                      </a:lnTo>
                      <a:lnTo>
                        <a:pt x="6" y="1"/>
                      </a:lnTo>
                      <a:lnTo>
                        <a:pt x="6" y="2"/>
                      </a:lnTo>
                      <a:lnTo>
                        <a:pt x="6" y="2"/>
                      </a:lnTo>
                      <a:lnTo>
                        <a:pt x="6" y="2"/>
                      </a:lnTo>
                      <a:lnTo>
                        <a:pt x="6" y="2"/>
                      </a:lnTo>
                      <a:lnTo>
                        <a:pt x="6" y="2"/>
                      </a:lnTo>
                      <a:lnTo>
                        <a:pt x="6" y="2"/>
                      </a:lnTo>
                      <a:lnTo>
                        <a:pt x="6" y="2"/>
                      </a:lnTo>
                      <a:lnTo>
                        <a:pt x="6" y="4"/>
                      </a:lnTo>
                      <a:lnTo>
                        <a:pt x="3" y="6"/>
                      </a:lnTo>
                      <a:lnTo>
                        <a:pt x="3" y="6"/>
                      </a:lnTo>
                      <a:lnTo>
                        <a:pt x="2" y="6"/>
                      </a:lnTo>
                      <a:lnTo>
                        <a:pt x="2" y="6"/>
                      </a:lnTo>
                      <a:lnTo>
                        <a:pt x="2" y="6"/>
                      </a:lnTo>
                      <a:lnTo>
                        <a:pt x="2" y="5"/>
                      </a:lnTo>
                      <a:lnTo>
                        <a:pt x="2" y="5"/>
                      </a:lnTo>
                      <a:lnTo>
                        <a:pt x="2" y="5"/>
                      </a:lnTo>
                      <a:lnTo>
                        <a:pt x="2" y="5"/>
                      </a:lnTo>
                      <a:lnTo>
                        <a:pt x="2" y="5"/>
                      </a:lnTo>
                      <a:lnTo>
                        <a:pt x="2" y="5"/>
                      </a:lnTo>
                      <a:lnTo>
                        <a:pt x="2" y="4"/>
                      </a:lnTo>
                      <a:lnTo>
                        <a:pt x="2" y="4"/>
                      </a:lnTo>
                      <a:lnTo>
                        <a:pt x="2" y="4"/>
                      </a:lnTo>
                      <a:lnTo>
                        <a:pt x="2" y="4"/>
                      </a:lnTo>
                      <a:lnTo>
                        <a:pt x="0" y="4"/>
                      </a:lnTo>
                      <a:lnTo>
                        <a:pt x="0" y="4"/>
                      </a:lnTo>
                      <a:close/>
                    </a:path>
                  </a:pathLst>
                </a:custGeom>
                <a:solidFill>
                  <a:srgbClr val="FFFF00"/>
                </a:solidFill>
                <a:ln w="9525">
                  <a:noFill/>
                  <a:round/>
                  <a:headEnd/>
                  <a:tailEnd/>
                </a:ln>
              </p:spPr>
              <p:txBody>
                <a:bodyPr/>
                <a:lstStyle/>
                <a:p>
                  <a:endParaRPr lang="pl-PL">
                    <a:latin typeface="+mn-lt"/>
                  </a:endParaRPr>
                </a:p>
              </p:txBody>
            </p:sp>
            <p:sp>
              <p:nvSpPr>
                <p:cNvPr id="136794" name="Freeform 602"/>
                <p:cNvSpPr>
                  <a:spLocks/>
                </p:cNvSpPr>
                <p:nvPr/>
              </p:nvSpPr>
              <p:spPr bwMode="auto">
                <a:xfrm>
                  <a:off x="4951" y="1599"/>
                  <a:ext cx="6" cy="10"/>
                </a:xfrm>
                <a:custGeom>
                  <a:avLst/>
                  <a:gdLst/>
                  <a:ahLst/>
                  <a:cxnLst>
                    <a:cxn ang="0">
                      <a:pos x="4" y="10"/>
                    </a:cxn>
                    <a:cxn ang="0">
                      <a:pos x="4" y="10"/>
                    </a:cxn>
                    <a:cxn ang="0">
                      <a:pos x="4" y="10"/>
                    </a:cxn>
                    <a:cxn ang="0">
                      <a:pos x="4" y="10"/>
                    </a:cxn>
                    <a:cxn ang="0">
                      <a:pos x="4" y="10"/>
                    </a:cxn>
                    <a:cxn ang="0">
                      <a:pos x="4" y="10"/>
                    </a:cxn>
                    <a:cxn ang="0">
                      <a:pos x="4" y="8"/>
                    </a:cxn>
                    <a:cxn ang="0">
                      <a:pos x="4" y="8"/>
                    </a:cxn>
                    <a:cxn ang="0">
                      <a:pos x="4" y="8"/>
                    </a:cxn>
                    <a:cxn ang="0">
                      <a:pos x="3" y="7"/>
                    </a:cxn>
                    <a:cxn ang="0">
                      <a:pos x="3" y="7"/>
                    </a:cxn>
                    <a:cxn ang="0">
                      <a:pos x="3" y="6"/>
                    </a:cxn>
                    <a:cxn ang="0">
                      <a:pos x="3" y="4"/>
                    </a:cxn>
                    <a:cxn ang="0">
                      <a:pos x="2" y="4"/>
                    </a:cxn>
                    <a:cxn ang="0">
                      <a:pos x="2" y="3"/>
                    </a:cxn>
                    <a:cxn ang="0">
                      <a:pos x="2" y="2"/>
                    </a:cxn>
                    <a:cxn ang="0">
                      <a:pos x="3" y="0"/>
                    </a:cxn>
                    <a:cxn ang="0">
                      <a:pos x="3" y="2"/>
                    </a:cxn>
                    <a:cxn ang="0">
                      <a:pos x="3" y="3"/>
                    </a:cxn>
                    <a:cxn ang="0">
                      <a:pos x="4" y="3"/>
                    </a:cxn>
                    <a:cxn ang="0">
                      <a:pos x="4" y="4"/>
                    </a:cxn>
                    <a:cxn ang="0">
                      <a:pos x="4" y="4"/>
                    </a:cxn>
                    <a:cxn ang="0">
                      <a:pos x="6" y="6"/>
                    </a:cxn>
                    <a:cxn ang="0">
                      <a:pos x="6" y="7"/>
                    </a:cxn>
                    <a:cxn ang="0">
                      <a:pos x="6" y="8"/>
                    </a:cxn>
                    <a:cxn ang="0">
                      <a:pos x="6" y="8"/>
                    </a:cxn>
                    <a:cxn ang="0">
                      <a:pos x="6" y="8"/>
                    </a:cxn>
                    <a:cxn ang="0">
                      <a:pos x="6" y="8"/>
                    </a:cxn>
                    <a:cxn ang="0">
                      <a:pos x="6" y="8"/>
                    </a:cxn>
                    <a:cxn ang="0">
                      <a:pos x="6" y="8"/>
                    </a:cxn>
                    <a:cxn ang="0">
                      <a:pos x="6" y="8"/>
                    </a:cxn>
                    <a:cxn ang="0">
                      <a:pos x="6" y="8"/>
                    </a:cxn>
                    <a:cxn ang="0">
                      <a:pos x="6" y="8"/>
                    </a:cxn>
                    <a:cxn ang="0">
                      <a:pos x="6" y="10"/>
                    </a:cxn>
                    <a:cxn ang="0">
                      <a:pos x="4" y="10"/>
                    </a:cxn>
                  </a:cxnLst>
                  <a:rect l="0" t="0" r="r" b="b"/>
                  <a:pathLst>
                    <a:path w="6" h="10">
                      <a:moveTo>
                        <a:pt x="4" y="10"/>
                      </a:moveTo>
                      <a:lnTo>
                        <a:pt x="4" y="10"/>
                      </a:lnTo>
                      <a:lnTo>
                        <a:pt x="4" y="10"/>
                      </a:lnTo>
                      <a:lnTo>
                        <a:pt x="4" y="10"/>
                      </a:lnTo>
                      <a:lnTo>
                        <a:pt x="4" y="10"/>
                      </a:lnTo>
                      <a:lnTo>
                        <a:pt x="4" y="10"/>
                      </a:lnTo>
                      <a:lnTo>
                        <a:pt x="4" y="10"/>
                      </a:lnTo>
                      <a:lnTo>
                        <a:pt x="4" y="10"/>
                      </a:lnTo>
                      <a:lnTo>
                        <a:pt x="4" y="10"/>
                      </a:lnTo>
                      <a:lnTo>
                        <a:pt x="4" y="10"/>
                      </a:lnTo>
                      <a:lnTo>
                        <a:pt x="4" y="10"/>
                      </a:lnTo>
                      <a:lnTo>
                        <a:pt x="4" y="10"/>
                      </a:lnTo>
                      <a:lnTo>
                        <a:pt x="4" y="8"/>
                      </a:lnTo>
                      <a:lnTo>
                        <a:pt x="4" y="8"/>
                      </a:lnTo>
                      <a:lnTo>
                        <a:pt x="4" y="8"/>
                      </a:lnTo>
                      <a:lnTo>
                        <a:pt x="4" y="8"/>
                      </a:lnTo>
                      <a:lnTo>
                        <a:pt x="4" y="8"/>
                      </a:lnTo>
                      <a:lnTo>
                        <a:pt x="4" y="8"/>
                      </a:lnTo>
                      <a:lnTo>
                        <a:pt x="4" y="8"/>
                      </a:lnTo>
                      <a:lnTo>
                        <a:pt x="3" y="7"/>
                      </a:lnTo>
                      <a:lnTo>
                        <a:pt x="3" y="7"/>
                      </a:lnTo>
                      <a:lnTo>
                        <a:pt x="3" y="7"/>
                      </a:lnTo>
                      <a:lnTo>
                        <a:pt x="3" y="6"/>
                      </a:lnTo>
                      <a:lnTo>
                        <a:pt x="3" y="6"/>
                      </a:lnTo>
                      <a:lnTo>
                        <a:pt x="3" y="6"/>
                      </a:lnTo>
                      <a:lnTo>
                        <a:pt x="3" y="4"/>
                      </a:lnTo>
                      <a:lnTo>
                        <a:pt x="2" y="4"/>
                      </a:lnTo>
                      <a:lnTo>
                        <a:pt x="2" y="4"/>
                      </a:lnTo>
                      <a:lnTo>
                        <a:pt x="2" y="3"/>
                      </a:lnTo>
                      <a:lnTo>
                        <a:pt x="2" y="3"/>
                      </a:lnTo>
                      <a:lnTo>
                        <a:pt x="2" y="3"/>
                      </a:lnTo>
                      <a:lnTo>
                        <a:pt x="2" y="2"/>
                      </a:lnTo>
                      <a:lnTo>
                        <a:pt x="0" y="2"/>
                      </a:lnTo>
                      <a:lnTo>
                        <a:pt x="3" y="0"/>
                      </a:lnTo>
                      <a:lnTo>
                        <a:pt x="3" y="2"/>
                      </a:lnTo>
                      <a:lnTo>
                        <a:pt x="3" y="2"/>
                      </a:lnTo>
                      <a:lnTo>
                        <a:pt x="3" y="2"/>
                      </a:lnTo>
                      <a:lnTo>
                        <a:pt x="3" y="3"/>
                      </a:lnTo>
                      <a:lnTo>
                        <a:pt x="3" y="3"/>
                      </a:lnTo>
                      <a:lnTo>
                        <a:pt x="4" y="3"/>
                      </a:lnTo>
                      <a:lnTo>
                        <a:pt x="4" y="4"/>
                      </a:lnTo>
                      <a:lnTo>
                        <a:pt x="4" y="4"/>
                      </a:lnTo>
                      <a:lnTo>
                        <a:pt x="4" y="4"/>
                      </a:lnTo>
                      <a:lnTo>
                        <a:pt x="4" y="4"/>
                      </a:lnTo>
                      <a:lnTo>
                        <a:pt x="4" y="6"/>
                      </a:lnTo>
                      <a:lnTo>
                        <a:pt x="6" y="6"/>
                      </a:lnTo>
                      <a:lnTo>
                        <a:pt x="6" y="7"/>
                      </a:lnTo>
                      <a:lnTo>
                        <a:pt x="6" y="7"/>
                      </a:lnTo>
                      <a:lnTo>
                        <a:pt x="6" y="7"/>
                      </a:lnTo>
                      <a:lnTo>
                        <a:pt x="6" y="8"/>
                      </a:lnTo>
                      <a:lnTo>
                        <a:pt x="6" y="8"/>
                      </a:lnTo>
                      <a:lnTo>
                        <a:pt x="6" y="8"/>
                      </a:lnTo>
                      <a:lnTo>
                        <a:pt x="6" y="8"/>
                      </a:lnTo>
                      <a:lnTo>
                        <a:pt x="6" y="8"/>
                      </a:lnTo>
                      <a:lnTo>
                        <a:pt x="6" y="8"/>
                      </a:lnTo>
                      <a:lnTo>
                        <a:pt x="6" y="8"/>
                      </a:lnTo>
                      <a:lnTo>
                        <a:pt x="6" y="8"/>
                      </a:lnTo>
                      <a:lnTo>
                        <a:pt x="6" y="8"/>
                      </a:lnTo>
                      <a:lnTo>
                        <a:pt x="6" y="8"/>
                      </a:lnTo>
                      <a:lnTo>
                        <a:pt x="6" y="8"/>
                      </a:lnTo>
                      <a:lnTo>
                        <a:pt x="6" y="8"/>
                      </a:lnTo>
                      <a:lnTo>
                        <a:pt x="6" y="8"/>
                      </a:lnTo>
                      <a:lnTo>
                        <a:pt x="6" y="8"/>
                      </a:lnTo>
                      <a:lnTo>
                        <a:pt x="6" y="8"/>
                      </a:lnTo>
                      <a:lnTo>
                        <a:pt x="6" y="8"/>
                      </a:lnTo>
                      <a:lnTo>
                        <a:pt x="6" y="8"/>
                      </a:lnTo>
                      <a:lnTo>
                        <a:pt x="6" y="10"/>
                      </a:lnTo>
                      <a:lnTo>
                        <a:pt x="6" y="10"/>
                      </a:lnTo>
                      <a:lnTo>
                        <a:pt x="4" y="10"/>
                      </a:lnTo>
                      <a:lnTo>
                        <a:pt x="4" y="10"/>
                      </a:lnTo>
                      <a:close/>
                    </a:path>
                  </a:pathLst>
                </a:custGeom>
                <a:solidFill>
                  <a:srgbClr val="FFFF00"/>
                </a:solidFill>
                <a:ln w="9525">
                  <a:noFill/>
                  <a:round/>
                  <a:headEnd/>
                  <a:tailEnd/>
                </a:ln>
              </p:spPr>
              <p:txBody>
                <a:bodyPr/>
                <a:lstStyle/>
                <a:p>
                  <a:endParaRPr lang="pl-PL">
                    <a:latin typeface="+mn-lt"/>
                  </a:endParaRPr>
                </a:p>
              </p:txBody>
            </p:sp>
            <p:sp>
              <p:nvSpPr>
                <p:cNvPr id="136795" name="Freeform 603"/>
                <p:cNvSpPr>
                  <a:spLocks/>
                </p:cNvSpPr>
                <p:nvPr/>
              </p:nvSpPr>
              <p:spPr bwMode="auto">
                <a:xfrm>
                  <a:off x="4962" y="1607"/>
                  <a:ext cx="12" cy="28"/>
                </a:xfrm>
                <a:custGeom>
                  <a:avLst/>
                  <a:gdLst/>
                  <a:ahLst/>
                  <a:cxnLst>
                    <a:cxn ang="0">
                      <a:pos x="12" y="23"/>
                    </a:cxn>
                    <a:cxn ang="0">
                      <a:pos x="12" y="21"/>
                    </a:cxn>
                    <a:cxn ang="0">
                      <a:pos x="12" y="20"/>
                    </a:cxn>
                    <a:cxn ang="0">
                      <a:pos x="12" y="19"/>
                    </a:cxn>
                    <a:cxn ang="0">
                      <a:pos x="10" y="17"/>
                    </a:cxn>
                    <a:cxn ang="0">
                      <a:pos x="10" y="16"/>
                    </a:cxn>
                    <a:cxn ang="0">
                      <a:pos x="10" y="15"/>
                    </a:cxn>
                    <a:cxn ang="0">
                      <a:pos x="10" y="13"/>
                    </a:cxn>
                    <a:cxn ang="0">
                      <a:pos x="10" y="11"/>
                    </a:cxn>
                    <a:cxn ang="0">
                      <a:pos x="10" y="11"/>
                    </a:cxn>
                    <a:cxn ang="0">
                      <a:pos x="9" y="8"/>
                    </a:cxn>
                    <a:cxn ang="0">
                      <a:pos x="9" y="8"/>
                    </a:cxn>
                    <a:cxn ang="0">
                      <a:pos x="8" y="6"/>
                    </a:cxn>
                    <a:cxn ang="0">
                      <a:pos x="8" y="4"/>
                    </a:cxn>
                    <a:cxn ang="0">
                      <a:pos x="8" y="3"/>
                    </a:cxn>
                    <a:cxn ang="0">
                      <a:pos x="8" y="2"/>
                    </a:cxn>
                    <a:cxn ang="0">
                      <a:pos x="6" y="0"/>
                    </a:cxn>
                    <a:cxn ang="0">
                      <a:pos x="1" y="7"/>
                    </a:cxn>
                    <a:cxn ang="0">
                      <a:pos x="1" y="8"/>
                    </a:cxn>
                    <a:cxn ang="0">
                      <a:pos x="1" y="9"/>
                    </a:cxn>
                    <a:cxn ang="0">
                      <a:pos x="2" y="11"/>
                    </a:cxn>
                    <a:cxn ang="0">
                      <a:pos x="2" y="12"/>
                    </a:cxn>
                    <a:cxn ang="0">
                      <a:pos x="2" y="13"/>
                    </a:cxn>
                    <a:cxn ang="0">
                      <a:pos x="2" y="15"/>
                    </a:cxn>
                    <a:cxn ang="0">
                      <a:pos x="4" y="16"/>
                    </a:cxn>
                    <a:cxn ang="0">
                      <a:pos x="4" y="19"/>
                    </a:cxn>
                    <a:cxn ang="0">
                      <a:pos x="4" y="20"/>
                    </a:cxn>
                    <a:cxn ang="0">
                      <a:pos x="4" y="21"/>
                    </a:cxn>
                    <a:cxn ang="0">
                      <a:pos x="5" y="23"/>
                    </a:cxn>
                    <a:cxn ang="0">
                      <a:pos x="5" y="24"/>
                    </a:cxn>
                    <a:cxn ang="0">
                      <a:pos x="5" y="25"/>
                    </a:cxn>
                    <a:cxn ang="0">
                      <a:pos x="5" y="26"/>
                    </a:cxn>
                    <a:cxn ang="0">
                      <a:pos x="5" y="28"/>
                    </a:cxn>
                  </a:cxnLst>
                  <a:rect l="0" t="0" r="r" b="b"/>
                  <a:pathLst>
                    <a:path w="12" h="28">
                      <a:moveTo>
                        <a:pt x="5" y="28"/>
                      </a:moveTo>
                      <a:lnTo>
                        <a:pt x="12" y="23"/>
                      </a:lnTo>
                      <a:lnTo>
                        <a:pt x="12" y="23"/>
                      </a:lnTo>
                      <a:lnTo>
                        <a:pt x="12" y="21"/>
                      </a:lnTo>
                      <a:lnTo>
                        <a:pt x="12" y="21"/>
                      </a:lnTo>
                      <a:lnTo>
                        <a:pt x="12" y="20"/>
                      </a:lnTo>
                      <a:lnTo>
                        <a:pt x="12" y="20"/>
                      </a:lnTo>
                      <a:lnTo>
                        <a:pt x="12" y="19"/>
                      </a:lnTo>
                      <a:lnTo>
                        <a:pt x="10" y="19"/>
                      </a:lnTo>
                      <a:lnTo>
                        <a:pt x="10" y="17"/>
                      </a:lnTo>
                      <a:lnTo>
                        <a:pt x="10" y="17"/>
                      </a:lnTo>
                      <a:lnTo>
                        <a:pt x="10" y="16"/>
                      </a:lnTo>
                      <a:lnTo>
                        <a:pt x="10" y="16"/>
                      </a:lnTo>
                      <a:lnTo>
                        <a:pt x="10" y="15"/>
                      </a:lnTo>
                      <a:lnTo>
                        <a:pt x="10" y="13"/>
                      </a:lnTo>
                      <a:lnTo>
                        <a:pt x="10" y="13"/>
                      </a:lnTo>
                      <a:lnTo>
                        <a:pt x="10" y="12"/>
                      </a:lnTo>
                      <a:lnTo>
                        <a:pt x="10" y="11"/>
                      </a:lnTo>
                      <a:lnTo>
                        <a:pt x="10" y="11"/>
                      </a:lnTo>
                      <a:lnTo>
                        <a:pt x="10" y="11"/>
                      </a:lnTo>
                      <a:lnTo>
                        <a:pt x="10" y="9"/>
                      </a:lnTo>
                      <a:lnTo>
                        <a:pt x="9" y="8"/>
                      </a:lnTo>
                      <a:lnTo>
                        <a:pt x="9" y="8"/>
                      </a:lnTo>
                      <a:lnTo>
                        <a:pt x="9" y="8"/>
                      </a:lnTo>
                      <a:lnTo>
                        <a:pt x="9" y="7"/>
                      </a:lnTo>
                      <a:lnTo>
                        <a:pt x="8" y="6"/>
                      </a:lnTo>
                      <a:lnTo>
                        <a:pt x="8" y="6"/>
                      </a:lnTo>
                      <a:lnTo>
                        <a:pt x="8" y="4"/>
                      </a:lnTo>
                      <a:lnTo>
                        <a:pt x="8" y="4"/>
                      </a:lnTo>
                      <a:lnTo>
                        <a:pt x="8" y="3"/>
                      </a:lnTo>
                      <a:lnTo>
                        <a:pt x="8" y="3"/>
                      </a:lnTo>
                      <a:lnTo>
                        <a:pt x="8" y="2"/>
                      </a:lnTo>
                      <a:lnTo>
                        <a:pt x="6" y="0"/>
                      </a:lnTo>
                      <a:lnTo>
                        <a:pt x="6" y="0"/>
                      </a:lnTo>
                      <a:lnTo>
                        <a:pt x="0" y="6"/>
                      </a:lnTo>
                      <a:lnTo>
                        <a:pt x="1" y="7"/>
                      </a:lnTo>
                      <a:lnTo>
                        <a:pt x="1" y="8"/>
                      </a:lnTo>
                      <a:lnTo>
                        <a:pt x="1" y="8"/>
                      </a:lnTo>
                      <a:lnTo>
                        <a:pt x="1" y="8"/>
                      </a:lnTo>
                      <a:lnTo>
                        <a:pt x="1" y="9"/>
                      </a:lnTo>
                      <a:lnTo>
                        <a:pt x="1" y="11"/>
                      </a:lnTo>
                      <a:lnTo>
                        <a:pt x="2" y="11"/>
                      </a:lnTo>
                      <a:lnTo>
                        <a:pt x="2" y="11"/>
                      </a:lnTo>
                      <a:lnTo>
                        <a:pt x="2" y="12"/>
                      </a:lnTo>
                      <a:lnTo>
                        <a:pt x="2" y="13"/>
                      </a:lnTo>
                      <a:lnTo>
                        <a:pt x="2" y="13"/>
                      </a:lnTo>
                      <a:lnTo>
                        <a:pt x="2" y="15"/>
                      </a:lnTo>
                      <a:lnTo>
                        <a:pt x="2" y="15"/>
                      </a:lnTo>
                      <a:lnTo>
                        <a:pt x="4" y="16"/>
                      </a:lnTo>
                      <a:lnTo>
                        <a:pt x="4" y="16"/>
                      </a:lnTo>
                      <a:lnTo>
                        <a:pt x="4" y="17"/>
                      </a:lnTo>
                      <a:lnTo>
                        <a:pt x="4" y="19"/>
                      </a:lnTo>
                      <a:lnTo>
                        <a:pt x="4" y="19"/>
                      </a:lnTo>
                      <a:lnTo>
                        <a:pt x="4" y="20"/>
                      </a:lnTo>
                      <a:lnTo>
                        <a:pt x="4" y="20"/>
                      </a:lnTo>
                      <a:lnTo>
                        <a:pt x="4" y="21"/>
                      </a:lnTo>
                      <a:lnTo>
                        <a:pt x="4" y="21"/>
                      </a:lnTo>
                      <a:lnTo>
                        <a:pt x="5" y="23"/>
                      </a:lnTo>
                      <a:lnTo>
                        <a:pt x="5" y="23"/>
                      </a:lnTo>
                      <a:lnTo>
                        <a:pt x="5" y="24"/>
                      </a:lnTo>
                      <a:lnTo>
                        <a:pt x="5" y="24"/>
                      </a:lnTo>
                      <a:lnTo>
                        <a:pt x="5" y="25"/>
                      </a:lnTo>
                      <a:lnTo>
                        <a:pt x="5" y="25"/>
                      </a:lnTo>
                      <a:lnTo>
                        <a:pt x="5" y="26"/>
                      </a:lnTo>
                      <a:lnTo>
                        <a:pt x="5" y="26"/>
                      </a:lnTo>
                      <a:lnTo>
                        <a:pt x="5" y="28"/>
                      </a:lnTo>
                      <a:lnTo>
                        <a:pt x="5" y="28"/>
                      </a:lnTo>
                      <a:close/>
                    </a:path>
                  </a:pathLst>
                </a:custGeom>
                <a:solidFill>
                  <a:srgbClr val="FF0000"/>
                </a:solidFill>
                <a:ln w="9525">
                  <a:noFill/>
                  <a:round/>
                  <a:headEnd/>
                  <a:tailEnd/>
                </a:ln>
              </p:spPr>
              <p:txBody>
                <a:bodyPr/>
                <a:lstStyle/>
                <a:p>
                  <a:endParaRPr lang="pl-PL">
                    <a:latin typeface="+mn-lt"/>
                  </a:endParaRPr>
                </a:p>
              </p:txBody>
            </p:sp>
            <p:sp>
              <p:nvSpPr>
                <p:cNvPr id="136796" name="Freeform 604"/>
                <p:cNvSpPr>
                  <a:spLocks/>
                </p:cNvSpPr>
                <p:nvPr/>
              </p:nvSpPr>
              <p:spPr bwMode="auto">
                <a:xfrm>
                  <a:off x="4964" y="1610"/>
                  <a:ext cx="7" cy="23"/>
                </a:xfrm>
                <a:custGeom>
                  <a:avLst/>
                  <a:gdLst/>
                  <a:ahLst/>
                  <a:cxnLst>
                    <a:cxn ang="0">
                      <a:pos x="7" y="22"/>
                    </a:cxn>
                    <a:cxn ang="0">
                      <a:pos x="7" y="21"/>
                    </a:cxn>
                    <a:cxn ang="0">
                      <a:pos x="7" y="20"/>
                    </a:cxn>
                    <a:cxn ang="0">
                      <a:pos x="7" y="18"/>
                    </a:cxn>
                    <a:cxn ang="0">
                      <a:pos x="6" y="17"/>
                    </a:cxn>
                    <a:cxn ang="0">
                      <a:pos x="6" y="16"/>
                    </a:cxn>
                    <a:cxn ang="0">
                      <a:pos x="6" y="13"/>
                    </a:cxn>
                    <a:cxn ang="0">
                      <a:pos x="6" y="13"/>
                    </a:cxn>
                    <a:cxn ang="0">
                      <a:pos x="6" y="10"/>
                    </a:cxn>
                    <a:cxn ang="0">
                      <a:pos x="6" y="10"/>
                    </a:cxn>
                    <a:cxn ang="0">
                      <a:pos x="4" y="8"/>
                    </a:cxn>
                    <a:cxn ang="0">
                      <a:pos x="4" y="6"/>
                    </a:cxn>
                    <a:cxn ang="0">
                      <a:pos x="4" y="5"/>
                    </a:cxn>
                    <a:cxn ang="0">
                      <a:pos x="4" y="4"/>
                    </a:cxn>
                    <a:cxn ang="0">
                      <a:pos x="3" y="3"/>
                    </a:cxn>
                    <a:cxn ang="0">
                      <a:pos x="3" y="1"/>
                    </a:cxn>
                    <a:cxn ang="0">
                      <a:pos x="3" y="0"/>
                    </a:cxn>
                    <a:cxn ang="0">
                      <a:pos x="2" y="1"/>
                    </a:cxn>
                    <a:cxn ang="0">
                      <a:pos x="2" y="3"/>
                    </a:cxn>
                    <a:cxn ang="0">
                      <a:pos x="3" y="4"/>
                    </a:cxn>
                    <a:cxn ang="0">
                      <a:pos x="3" y="5"/>
                    </a:cxn>
                    <a:cxn ang="0">
                      <a:pos x="3" y="8"/>
                    </a:cxn>
                    <a:cxn ang="0">
                      <a:pos x="3" y="9"/>
                    </a:cxn>
                    <a:cxn ang="0">
                      <a:pos x="3" y="10"/>
                    </a:cxn>
                    <a:cxn ang="0">
                      <a:pos x="4" y="12"/>
                    </a:cxn>
                    <a:cxn ang="0">
                      <a:pos x="4" y="13"/>
                    </a:cxn>
                    <a:cxn ang="0">
                      <a:pos x="4" y="14"/>
                    </a:cxn>
                    <a:cxn ang="0">
                      <a:pos x="6" y="16"/>
                    </a:cxn>
                    <a:cxn ang="0">
                      <a:pos x="6" y="17"/>
                    </a:cxn>
                    <a:cxn ang="0">
                      <a:pos x="6" y="18"/>
                    </a:cxn>
                    <a:cxn ang="0">
                      <a:pos x="6" y="20"/>
                    </a:cxn>
                    <a:cxn ang="0">
                      <a:pos x="6" y="21"/>
                    </a:cxn>
                    <a:cxn ang="0">
                      <a:pos x="6" y="22"/>
                    </a:cxn>
                  </a:cxnLst>
                  <a:rect l="0" t="0" r="r" b="b"/>
                  <a:pathLst>
                    <a:path w="7" h="23">
                      <a:moveTo>
                        <a:pt x="6" y="23"/>
                      </a:moveTo>
                      <a:lnTo>
                        <a:pt x="7" y="22"/>
                      </a:lnTo>
                      <a:lnTo>
                        <a:pt x="7" y="21"/>
                      </a:lnTo>
                      <a:lnTo>
                        <a:pt x="7" y="21"/>
                      </a:lnTo>
                      <a:lnTo>
                        <a:pt x="7" y="20"/>
                      </a:lnTo>
                      <a:lnTo>
                        <a:pt x="7" y="20"/>
                      </a:lnTo>
                      <a:lnTo>
                        <a:pt x="7" y="18"/>
                      </a:lnTo>
                      <a:lnTo>
                        <a:pt x="7" y="18"/>
                      </a:lnTo>
                      <a:lnTo>
                        <a:pt x="7" y="17"/>
                      </a:lnTo>
                      <a:lnTo>
                        <a:pt x="6" y="17"/>
                      </a:lnTo>
                      <a:lnTo>
                        <a:pt x="6" y="16"/>
                      </a:lnTo>
                      <a:lnTo>
                        <a:pt x="6" y="16"/>
                      </a:lnTo>
                      <a:lnTo>
                        <a:pt x="6" y="14"/>
                      </a:lnTo>
                      <a:lnTo>
                        <a:pt x="6" y="13"/>
                      </a:lnTo>
                      <a:lnTo>
                        <a:pt x="6" y="13"/>
                      </a:lnTo>
                      <a:lnTo>
                        <a:pt x="6" y="13"/>
                      </a:lnTo>
                      <a:lnTo>
                        <a:pt x="6" y="12"/>
                      </a:lnTo>
                      <a:lnTo>
                        <a:pt x="6" y="10"/>
                      </a:lnTo>
                      <a:lnTo>
                        <a:pt x="6" y="10"/>
                      </a:lnTo>
                      <a:lnTo>
                        <a:pt x="6" y="10"/>
                      </a:lnTo>
                      <a:lnTo>
                        <a:pt x="6" y="9"/>
                      </a:lnTo>
                      <a:lnTo>
                        <a:pt x="4" y="8"/>
                      </a:lnTo>
                      <a:lnTo>
                        <a:pt x="4" y="8"/>
                      </a:lnTo>
                      <a:lnTo>
                        <a:pt x="4" y="6"/>
                      </a:lnTo>
                      <a:lnTo>
                        <a:pt x="4" y="6"/>
                      </a:lnTo>
                      <a:lnTo>
                        <a:pt x="4" y="5"/>
                      </a:lnTo>
                      <a:lnTo>
                        <a:pt x="4" y="4"/>
                      </a:lnTo>
                      <a:lnTo>
                        <a:pt x="4" y="4"/>
                      </a:lnTo>
                      <a:lnTo>
                        <a:pt x="3" y="3"/>
                      </a:lnTo>
                      <a:lnTo>
                        <a:pt x="3" y="3"/>
                      </a:lnTo>
                      <a:lnTo>
                        <a:pt x="3" y="1"/>
                      </a:lnTo>
                      <a:lnTo>
                        <a:pt x="3" y="1"/>
                      </a:lnTo>
                      <a:lnTo>
                        <a:pt x="3" y="0"/>
                      </a:lnTo>
                      <a:lnTo>
                        <a:pt x="3" y="0"/>
                      </a:lnTo>
                      <a:lnTo>
                        <a:pt x="0" y="0"/>
                      </a:lnTo>
                      <a:lnTo>
                        <a:pt x="2" y="1"/>
                      </a:lnTo>
                      <a:lnTo>
                        <a:pt x="2" y="1"/>
                      </a:lnTo>
                      <a:lnTo>
                        <a:pt x="2" y="3"/>
                      </a:lnTo>
                      <a:lnTo>
                        <a:pt x="2" y="4"/>
                      </a:lnTo>
                      <a:lnTo>
                        <a:pt x="3" y="4"/>
                      </a:lnTo>
                      <a:lnTo>
                        <a:pt x="3" y="5"/>
                      </a:lnTo>
                      <a:lnTo>
                        <a:pt x="3" y="5"/>
                      </a:lnTo>
                      <a:lnTo>
                        <a:pt x="3" y="6"/>
                      </a:lnTo>
                      <a:lnTo>
                        <a:pt x="3" y="8"/>
                      </a:lnTo>
                      <a:lnTo>
                        <a:pt x="3" y="8"/>
                      </a:lnTo>
                      <a:lnTo>
                        <a:pt x="3" y="9"/>
                      </a:lnTo>
                      <a:lnTo>
                        <a:pt x="3" y="9"/>
                      </a:lnTo>
                      <a:lnTo>
                        <a:pt x="3" y="10"/>
                      </a:lnTo>
                      <a:lnTo>
                        <a:pt x="4" y="10"/>
                      </a:lnTo>
                      <a:lnTo>
                        <a:pt x="4" y="12"/>
                      </a:lnTo>
                      <a:lnTo>
                        <a:pt x="4" y="12"/>
                      </a:lnTo>
                      <a:lnTo>
                        <a:pt x="4" y="13"/>
                      </a:lnTo>
                      <a:lnTo>
                        <a:pt x="4" y="13"/>
                      </a:lnTo>
                      <a:lnTo>
                        <a:pt x="4" y="14"/>
                      </a:lnTo>
                      <a:lnTo>
                        <a:pt x="4" y="14"/>
                      </a:lnTo>
                      <a:lnTo>
                        <a:pt x="6" y="16"/>
                      </a:lnTo>
                      <a:lnTo>
                        <a:pt x="6" y="16"/>
                      </a:lnTo>
                      <a:lnTo>
                        <a:pt x="6" y="17"/>
                      </a:lnTo>
                      <a:lnTo>
                        <a:pt x="6" y="17"/>
                      </a:lnTo>
                      <a:lnTo>
                        <a:pt x="6" y="18"/>
                      </a:lnTo>
                      <a:lnTo>
                        <a:pt x="6" y="18"/>
                      </a:lnTo>
                      <a:lnTo>
                        <a:pt x="6" y="20"/>
                      </a:lnTo>
                      <a:lnTo>
                        <a:pt x="6" y="21"/>
                      </a:lnTo>
                      <a:lnTo>
                        <a:pt x="6" y="21"/>
                      </a:lnTo>
                      <a:lnTo>
                        <a:pt x="6" y="22"/>
                      </a:lnTo>
                      <a:lnTo>
                        <a:pt x="6" y="22"/>
                      </a:lnTo>
                      <a:lnTo>
                        <a:pt x="6" y="23"/>
                      </a:lnTo>
                      <a:close/>
                    </a:path>
                  </a:pathLst>
                </a:custGeom>
                <a:solidFill>
                  <a:srgbClr val="FFFFFF"/>
                </a:solidFill>
                <a:ln w="9525">
                  <a:noFill/>
                  <a:round/>
                  <a:headEnd/>
                  <a:tailEnd/>
                </a:ln>
              </p:spPr>
              <p:txBody>
                <a:bodyPr/>
                <a:lstStyle/>
                <a:p>
                  <a:endParaRPr lang="pl-PL">
                    <a:latin typeface="+mn-lt"/>
                  </a:endParaRPr>
                </a:p>
              </p:txBody>
            </p:sp>
            <p:sp>
              <p:nvSpPr>
                <p:cNvPr id="136797" name="Freeform 605"/>
                <p:cNvSpPr>
                  <a:spLocks/>
                </p:cNvSpPr>
                <p:nvPr/>
              </p:nvSpPr>
              <p:spPr bwMode="auto">
                <a:xfrm>
                  <a:off x="4964" y="1613"/>
                  <a:ext cx="7" cy="7"/>
                </a:xfrm>
                <a:custGeom>
                  <a:avLst/>
                  <a:gdLst/>
                  <a:ahLst/>
                  <a:cxnLst>
                    <a:cxn ang="0">
                      <a:pos x="0" y="7"/>
                    </a:cxn>
                    <a:cxn ang="0">
                      <a:pos x="7" y="2"/>
                    </a:cxn>
                    <a:cxn ang="0">
                      <a:pos x="7" y="2"/>
                    </a:cxn>
                    <a:cxn ang="0">
                      <a:pos x="7" y="2"/>
                    </a:cxn>
                    <a:cxn ang="0">
                      <a:pos x="7" y="1"/>
                    </a:cxn>
                    <a:cxn ang="0">
                      <a:pos x="7" y="1"/>
                    </a:cxn>
                    <a:cxn ang="0">
                      <a:pos x="7" y="1"/>
                    </a:cxn>
                    <a:cxn ang="0">
                      <a:pos x="7" y="1"/>
                    </a:cxn>
                    <a:cxn ang="0">
                      <a:pos x="7" y="1"/>
                    </a:cxn>
                    <a:cxn ang="0">
                      <a:pos x="7" y="1"/>
                    </a:cxn>
                    <a:cxn ang="0">
                      <a:pos x="7" y="1"/>
                    </a:cxn>
                    <a:cxn ang="0">
                      <a:pos x="7" y="1"/>
                    </a:cxn>
                    <a:cxn ang="0">
                      <a:pos x="7" y="0"/>
                    </a:cxn>
                    <a:cxn ang="0">
                      <a:pos x="6" y="0"/>
                    </a:cxn>
                    <a:cxn ang="0">
                      <a:pos x="6" y="0"/>
                    </a:cxn>
                    <a:cxn ang="0">
                      <a:pos x="6" y="0"/>
                    </a:cxn>
                    <a:cxn ang="0">
                      <a:pos x="6" y="0"/>
                    </a:cxn>
                    <a:cxn ang="0">
                      <a:pos x="6" y="0"/>
                    </a:cxn>
                    <a:cxn ang="0">
                      <a:pos x="0" y="5"/>
                    </a:cxn>
                    <a:cxn ang="0">
                      <a:pos x="0" y="5"/>
                    </a:cxn>
                    <a:cxn ang="0">
                      <a:pos x="0" y="5"/>
                    </a:cxn>
                    <a:cxn ang="0">
                      <a:pos x="0" y="5"/>
                    </a:cxn>
                    <a:cxn ang="0">
                      <a:pos x="0" y="5"/>
                    </a:cxn>
                    <a:cxn ang="0">
                      <a:pos x="0" y="6"/>
                    </a:cxn>
                    <a:cxn ang="0">
                      <a:pos x="0" y="6"/>
                    </a:cxn>
                    <a:cxn ang="0">
                      <a:pos x="0" y="6"/>
                    </a:cxn>
                    <a:cxn ang="0">
                      <a:pos x="0" y="6"/>
                    </a:cxn>
                    <a:cxn ang="0">
                      <a:pos x="0" y="6"/>
                    </a:cxn>
                    <a:cxn ang="0">
                      <a:pos x="0" y="6"/>
                    </a:cxn>
                    <a:cxn ang="0">
                      <a:pos x="0" y="6"/>
                    </a:cxn>
                    <a:cxn ang="0">
                      <a:pos x="0" y="6"/>
                    </a:cxn>
                    <a:cxn ang="0">
                      <a:pos x="0" y="6"/>
                    </a:cxn>
                    <a:cxn ang="0">
                      <a:pos x="0" y="7"/>
                    </a:cxn>
                    <a:cxn ang="0">
                      <a:pos x="0" y="7"/>
                    </a:cxn>
                    <a:cxn ang="0">
                      <a:pos x="0" y="7"/>
                    </a:cxn>
                  </a:cxnLst>
                  <a:rect l="0" t="0" r="r" b="b"/>
                  <a:pathLst>
                    <a:path w="7" h="7">
                      <a:moveTo>
                        <a:pt x="0" y="7"/>
                      </a:moveTo>
                      <a:lnTo>
                        <a:pt x="7" y="2"/>
                      </a:lnTo>
                      <a:lnTo>
                        <a:pt x="7" y="2"/>
                      </a:lnTo>
                      <a:lnTo>
                        <a:pt x="7" y="2"/>
                      </a:lnTo>
                      <a:lnTo>
                        <a:pt x="7" y="1"/>
                      </a:lnTo>
                      <a:lnTo>
                        <a:pt x="7" y="1"/>
                      </a:lnTo>
                      <a:lnTo>
                        <a:pt x="7" y="1"/>
                      </a:lnTo>
                      <a:lnTo>
                        <a:pt x="7" y="1"/>
                      </a:lnTo>
                      <a:lnTo>
                        <a:pt x="7" y="1"/>
                      </a:lnTo>
                      <a:lnTo>
                        <a:pt x="7" y="1"/>
                      </a:lnTo>
                      <a:lnTo>
                        <a:pt x="7" y="1"/>
                      </a:lnTo>
                      <a:lnTo>
                        <a:pt x="7" y="1"/>
                      </a:lnTo>
                      <a:lnTo>
                        <a:pt x="7" y="0"/>
                      </a:lnTo>
                      <a:lnTo>
                        <a:pt x="6" y="0"/>
                      </a:lnTo>
                      <a:lnTo>
                        <a:pt x="6" y="0"/>
                      </a:lnTo>
                      <a:lnTo>
                        <a:pt x="6" y="0"/>
                      </a:lnTo>
                      <a:lnTo>
                        <a:pt x="6" y="0"/>
                      </a:lnTo>
                      <a:lnTo>
                        <a:pt x="6" y="0"/>
                      </a:lnTo>
                      <a:lnTo>
                        <a:pt x="0" y="5"/>
                      </a:lnTo>
                      <a:lnTo>
                        <a:pt x="0" y="5"/>
                      </a:lnTo>
                      <a:lnTo>
                        <a:pt x="0" y="5"/>
                      </a:lnTo>
                      <a:lnTo>
                        <a:pt x="0" y="5"/>
                      </a:lnTo>
                      <a:lnTo>
                        <a:pt x="0" y="5"/>
                      </a:lnTo>
                      <a:lnTo>
                        <a:pt x="0" y="6"/>
                      </a:lnTo>
                      <a:lnTo>
                        <a:pt x="0" y="6"/>
                      </a:lnTo>
                      <a:lnTo>
                        <a:pt x="0" y="6"/>
                      </a:lnTo>
                      <a:lnTo>
                        <a:pt x="0" y="6"/>
                      </a:lnTo>
                      <a:lnTo>
                        <a:pt x="0" y="6"/>
                      </a:lnTo>
                      <a:lnTo>
                        <a:pt x="0" y="6"/>
                      </a:lnTo>
                      <a:lnTo>
                        <a:pt x="0" y="6"/>
                      </a:lnTo>
                      <a:lnTo>
                        <a:pt x="0" y="6"/>
                      </a:lnTo>
                      <a:lnTo>
                        <a:pt x="0" y="6"/>
                      </a:lnTo>
                      <a:lnTo>
                        <a:pt x="0" y="7"/>
                      </a:lnTo>
                      <a:lnTo>
                        <a:pt x="0" y="7"/>
                      </a:lnTo>
                      <a:lnTo>
                        <a:pt x="0" y="7"/>
                      </a:lnTo>
                      <a:close/>
                    </a:path>
                  </a:pathLst>
                </a:custGeom>
                <a:solidFill>
                  <a:srgbClr val="FFFFFF"/>
                </a:solidFill>
                <a:ln w="9525">
                  <a:noFill/>
                  <a:round/>
                  <a:headEnd/>
                  <a:tailEnd/>
                </a:ln>
              </p:spPr>
              <p:txBody>
                <a:bodyPr/>
                <a:lstStyle/>
                <a:p>
                  <a:endParaRPr lang="pl-PL">
                    <a:latin typeface="+mn-lt"/>
                  </a:endParaRPr>
                </a:p>
              </p:txBody>
            </p:sp>
            <p:sp>
              <p:nvSpPr>
                <p:cNvPr id="136798" name="Freeform 606"/>
                <p:cNvSpPr>
                  <a:spLocks/>
                </p:cNvSpPr>
                <p:nvPr/>
              </p:nvSpPr>
              <p:spPr bwMode="auto">
                <a:xfrm>
                  <a:off x="4949" y="1618"/>
                  <a:ext cx="9" cy="14"/>
                </a:xfrm>
                <a:custGeom>
                  <a:avLst/>
                  <a:gdLst/>
                  <a:ahLst/>
                  <a:cxnLst>
                    <a:cxn ang="0">
                      <a:pos x="2" y="14"/>
                    </a:cxn>
                    <a:cxn ang="0">
                      <a:pos x="9" y="9"/>
                    </a:cxn>
                    <a:cxn ang="0">
                      <a:pos x="9" y="8"/>
                    </a:cxn>
                    <a:cxn ang="0">
                      <a:pos x="9" y="8"/>
                    </a:cxn>
                    <a:cxn ang="0">
                      <a:pos x="9" y="6"/>
                    </a:cxn>
                    <a:cxn ang="0">
                      <a:pos x="9" y="6"/>
                    </a:cxn>
                    <a:cxn ang="0">
                      <a:pos x="9" y="5"/>
                    </a:cxn>
                    <a:cxn ang="0">
                      <a:pos x="8" y="5"/>
                    </a:cxn>
                    <a:cxn ang="0">
                      <a:pos x="8" y="5"/>
                    </a:cxn>
                    <a:cxn ang="0">
                      <a:pos x="8" y="4"/>
                    </a:cxn>
                    <a:cxn ang="0">
                      <a:pos x="8" y="4"/>
                    </a:cxn>
                    <a:cxn ang="0">
                      <a:pos x="8" y="4"/>
                    </a:cxn>
                    <a:cxn ang="0">
                      <a:pos x="8" y="2"/>
                    </a:cxn>
                    <a:cxn ang="0">
                      <a:pos x="8" y="2"/>
                    </a:cxn>
                    <a:cxn ang="0">
                      <a:pos x="8" y="1"/>
                    </a:cxn>
                    <a:cxn ang="0">
                      <a:pos x="8" y="1"/>
                    </a:cxn>
                    <a:cxn ang="0">
                      <a:pos x="8" y="1"/>
                    </a:cxn>
                    <a:cxn ang="0">
                      <a:pos x="8" y="0"/>
                    </a:cxn>
                    <a:cxn ang="0">
                      <a:pos x="0" y="6"/>
                    </a:cxn>
                    <a:cxn ang="0">
                      <a:pos x="0" y="6"/>
                    </a:cxn>
                    <a:cxn ang="0">
                      <a:pos x="1" y="6"/>
                    </a:cxn>
                    <a:cxn ang="0">
                      <a:pos x="1" y="6"/>
                    </a:cxn>
                    <a:cxn ang="0">
                      <a:pos x="1" y="8"/>
                    </a:cxn>
                    <a:cxn ang="0">
                      <a:pos x="1" y="8"/>
                    </a:cxn>
                    <a:cxn ang="0">
                      <a:pos x="1" y="9"/>
                    </a:cxn>
                    <a:cxn ang="0">
                      <a:pos x="1" y="9"/>
                    </a:cxn>
                    <a:cxn ang="0">
                      <a:pos x="2" y="9"/>
                    </a:cxn>
                    <a:cxn ang="0">
                      <a:pos x="2" y="10"/>
                    </a:cxn>
                    <a:cxn ang="0">
                      <a:pos x="2" y="10"/>
                    </a:cxn>
                    <a:cxn ang="0">
                      <a:pos x="2" y="12"/>
                    </a:cxn>
                    <a:cxn ang="0">
                      <a:pos x="2" y="12"/>
                    </a:cxn>
                    <a:cxn ang="0">
                      <a:pos x="2" y="12"/>
                    </a:cxn>
                    <a:cxn ang="0">
                      <a:pos x="2" y="13"/>
                    </a:cxn>
                    <a:cxn ang="0">
                      <a:pos x="2" y="13"/>
                    </a:cxn>
                    <a:cxn ang="0">
                      <a:pos x="2" y="14"/>
                    </a:cxn>
                  </a:cxnLst>
                  <a:rect l="0" t="0" r="r" b="b"/>
                  <a:pathLst>
                    <a:path w="9" h="14">
                      <a:moveTo>
                        <a:pt x="2" y="14"/>
                      </a:moveTo>
                      <a:lnTo>
                        <a:pt x="9" y="9"/>
                      </a:lnTo>
                      <a:lnTo>
                        <a:pt x="9" y="8"/>
                      </a:lnTo>
                      <a:lnTo>
                        <a:pt x="9" y="8"/>
                      </a:lnTo>
                      <a:lnTo>
                        <a:pt x="9" y="6"/>
                      </a:lnTo>
                      <a:lnTo>
                        <a:pt x="9" y="6"/>
                      </a:lnTo>
                      <a:lnTo>
                        <a:pt x="9" y="5"/>
                      </a:lnTo>
                      <a:lnTo>
                        <a:pt x="8" y="5"/>
                      </a:lnTo>
                      <a:lnTo>
                        <a:pt x="8" y="5"/>
                      </a:lnTo>
                      <a:lnTo>
                        <a:pt x="8" y="4"/>
                      </a:lnTo>
                      <a:lnTo>
                        <a:pt x="8" y="4"/>
                      </a:lnTo>
                      <a:lnTo>
                        <a:pt x="8" y="4"/>
                      </a:lnTo>
                      <a:lnTo>
                        <a:pt x="8" y="2"/>
                      </a:lnTo>
                      <a:lnTo>
                        <a:pt x="8" y="2"/>
                      </a:lnTo>
                      <a:lnTo>
                        <a:pt x="8" y="1"/>
                      </a:lnTo>
                      <a:lnTo>
                        <a:pt x="8" y="1"/>
                      </a:lnTo>
                      <a:lnTo>
                        <a:pt x="8" y="1"/>
                      </a:lnTo>
                      <a:lnTo>
                        <a:pt x="8" y="0"/>
                      </a:lnTo>
                      <a:lnTo>
                        <a:pt x="0" y="6"/>
                      </a:lnTo>
                      <a:lnTo>
                        <a:pt x="0" y="6"/>
                      </a:lnTo>
                      <a:lnTo>
                        <a:pt x="1" y="6"/>
                      </a:lnTo>
                      <a:lnTo>
                        <a:pt x="1" y="6"/>
                      </a:lnTo>
                      <a:lnTo>
                        <a:pt x="1" y="8"/>
                      </a:lnTo>
                      <a:lnTo>
                        <a:pt x="1" y="8"/>
                      </a:lnTo>
                      <a:lnTo>
                        <a:pt x="1" y="9"/>
                      </a:lnTo>
                      <a:lnTo>
                        <a:pt x="1" y="9"/>
                      </a:lnTo>
                      <a:lnTo>
                        <a:pt x="2" y="9"/>
                      </a:lnTo>
                      <a:lnTo>
                        <a:pt x="2" y="10"/>
                      </a:lnTo>
                      <a:lnTo>
                        <a:pt x="2" y="10"/>
                      </a:lnTo>
                      <a:lnTo>
                        <a:pt x="2" y="12"/>
                      </a:lnTo>
                      <a:lnTo>
                        <a:pt x="2" y="12"/>
                      </a:lnTo>
                      <a:lnTo>
                        <a:pt x="2" y="12"/>
                      </a:lnTo>
                      <a:lnTo>
                        <a:pt x="2" y="13"/>
                      </a:lnTo>
                      <a:lnTo>
                        <a:pt x="2" y="13"/>
                      </a:lnTo>
                      <a:lnTo>
                        <a:pt x="2" y="14"/>
                      </a:lnTo>
                      <a:close/>
                    </a:path>
                  </a:pathLst>
                </a:custGeom>
                <a:solidFill>
                  <a:srgbClr val="00CC00"/>
                </a:solidFill>
                <a:ln w="9525">
                  <a:noFill/>
                  <a:round/>
                  <a:headEnd/>
                  <a:tailEnd/>
                </a:ln>
              </p:spPr>
              <p:txBody>
                <a:bodyPr/>
                <a:lstStyle/>
                <a:p>
                  <a:endParaRPr lang="pl-PL">
                    <a:latin typeface="+mn-lt"/>
                  </a:endParaRPr>
                </a:p>
              </p:txBody>
            </p:sp>
            <p:sp>
              <p:nvSpPr>
                <p:cNvPr id="136799" name="Freeform 607"/>
                <p:cNvSpPr>
                  <a:spLocks/>
                </p:cNvSpPr>
                <p:nvPr/>
              </p:nvSpPr>
              <p:spPr bwMode="auto">
                <a:xfrm>
                  <a:off x="4951" y="1626"/>
                  <a:ext cx="8" cy="13"/>
                </a:xfrm>
                <a:custGeom>
                  <a:avLst/>
                  <a:gdLst/>
                  <a:ahLst/>
                  <a:cxnLst>
                    <a:cxn ang="0">
                      <a:pos x="3" y="13"/>
                    </a:cxn>
                    <a:cxn ang="0">
                      <a:pos x="8" y="7"/>
                    </a:cxn>
                    <a:cxn ang="0">
                      <a:pos x="8" y="6"/>
                    </a:cxn>
                    <a:cxn ang="0">
                      <a:pos x="8" y="6"/>
                    </a:cxn>
                    <a:cxn ang="0">
                      <a:pos x="8" y="6"/>
                    </a:cxn>
                    <a:cxn ang="0">
                      <a:pos x="8" y="6"/>
                    </a:cxn>
                    <a:cxn ang="0">
                      <a:pos x="8" y="5"/>
                    </a:cxn>
                    <a:cxn ang="0">
                      <a:pos x="8" y="5"/>
                    </a:cxn>
                    <a:cxn ang="0">
                      <a:pos x="8" y="5"/>
                    </a:cxn>
                    <a:cxn ang="0">
                      <a:pos x="8" y="4"/>
                    </a:cxn>
                    <a:cxn ang="0">
                      <a:pos x="8" y="4"/>
                    </a:cxn>
                    <a:cxn ang="0">
                      <a:pos x="8" y="2"/>
                    </a:cxn>
                    <a:cxn ang="0">
                      <a:pos x="8" y="2"/>
                    </a:cxn>
                    <a:cxn ang="0">
                      <a:pos x="8" y="2"/>
                    </a:cxn>
                    <a:cxn ang="0">
                      <a:pos x="7" y="1"/>
                    </a:cxn>
                    <a:cxn ang="0">
                      <a:pos x="7" y="1"/>
                    </a:cxn>
                    <a:cxn ang="0">
                      <a:pos x="7" y="0"/>
                    </a:cxn>
                    <a:cxn ang="0">
                      <a:pos x="7" y="0"/>
                    </a:cxn>
                    <a:cxn ang="0">
                      <a:pos x="0" y="6"/>
                    </a:cxn>
                    <a:cxn ang="0">
                      <a:pos x="0" y="6"/>
                    </a:cxn>
                    <a:cxn ang="0">
                      <a:pos x="0" y="6"/>
                    </a:cxn>
                    <a:cxn ang="0">
                      <a:pos x="0" y="6"/>
                    </a:cxn>
                    <a:cxn ang="0">
                      <a:pos x="0" y="7"/>
                    </a:cxn>
                    <a:cxn ang="0">
                      <a:pos x="0" y="7"/>
                    </a:cxn>
                    <a:cxn ang="0">
                      <a:pos x="2" y="7"/>
                    </a:cxn>
                    <a:cxn ang="0">
                      <a:pos x="2" y="9"/>
                    </a:cxn>
                    <a:cxn ang="0">
                      <a:pos x="2" y="9"/>
                    </a:cxn>
                    <a:cxn ang="0">
                      <a:pos x="2" y="10"/>
                    </a:cxn>
                    <a:cxn ang="0">
                      <a:pos x="2" y="10"/>
                    </a:cxn>
                    <a:cxn ang="0">
                      <a:pos x="2" y="10"/>
                    </a:cxn>
                    <a:cxn ang="0">
                      <a:pos x="2" y="11"/>
                    </a:cxn>
                    <a:cxn ang="0">
                      <a:pos x="2" y="11"/>
                    </a:cxn>
                    <a:cxn ang="0">
                      <a:pos x="2" y="13"/>
                    </a:cxn>
                    <a:cxn ang="0">
                      <a:pos x="2" y="13"/>
                    </a:cxn>
                    <a:cxn ang="0">
                      <a:pos x="3" y="13"/>
                    </a:cxn>
                  </a:cxnLst>
                  <a:rect l="0" t="0" r="r" b="b"/>
                  <a:pathLst>
                    <a:path w="8" h="13">
                      <a:moveTo>
                        <a:pt x="3" y="13"/>
                      </a:moveTo>
                      <a:lnTo>
                        <a:pt x="8" y="7"/>
                      </a:lnTo>
                      <a:lnTo>
                        <a:pt x="8" y="6"/>
                      </a:lnTo>
                      <a:lnTo>
                        <a:pt x="8" y="6"/>
                      </a:lnTo>
                      <a:lnTo>
                        <a:pt x="8" y="6"/>
                      </a:lnTo>
                      <a:lnTo>
                        <a:pt x="8" y="6"/>
                      </a:lnTo>
                      <a:lnTo>
                        <a:pt x="8" y="5"/>
                      </a:lnTo>
                      <a:lnTo>
                        <a:pt x="8" y="5"/>
                      </a:lnTo>
                      <a:lnTo>
                        <a:pt x="8" y="5"/>
                      </a:lnTo>
                      <a:lnTo>
                        <a:pt x="8" y="4"/>
                      </a:lnTo>
                      <a:lnTo>
                        <a:pt x="8" y="4"/>
                      </a:lnTo>
                      <a:lnTo>
                        <a:pt x="8" y="2"/>
                      </a:lnTo>
                      <a:lnTo>
                        <a:pt x="8" y="2"/>
                      </a:lnTo>
                      <a:lnTo>
                        <a:pt x="8" y="2"/>
                      </a:lnTo>
                      <a:lnTo>
                        <a:pt x="7" y="1"/>
                      </a:lnTo>
                      <a:lnTo>
                        <a:pt x="7" y="1"/>
                      </a:lnTo>
                      <a:lnTo>
                        <a:pt x="7" y="0"/>
                      </a:lnTo>
                      <a:lnTo>
                        <a:pt x="7" y="0"/>
                      </a:lnTo>
                      <a:lnTo>
                        <a:pt x="0" y="6"/>
                      </a:lnTo>
                      <a:lnTo>
                        <a:pt x="0" y="6"/>
                      </a:lnTo>
                      <a:lnTo>
                        <a:pt x="0" y="6"/>
                      </a:lnTo>
                      <a:lnTo>
                        <a:pt x="0" y="6"/>
                      </a:lnTo>
                      <a:lnTo>
                        <a:pt x="0" y="7"/>
                      </a:lnTo>
                      <a:lnTo>
                        <a:pt x="0" y="7"/>
                      </a:lnTo>
                      <a:lnTo>
                        <a:pt x="2" y="7"/>
                      </a:lnTo>
                      <a:lnTo>
                        <a:pt x="2" y="9"/>
                      </a:lnTo>
                      <a:lnTo>
                        <a:pt x="2" y="9"/>
                      </a:lnTo>
                      <a:lnTo>
                        <a:pt x="2" y="10"/>
                      </a:lnTo>
                      <a:lnTo>
                        <a:pt x="2" y="10"/>
                      </a:lnTo>
                      <a:lnTo>
                        <a:pt x="2" y="10"/>
                      </a:lnTo>
                      <a:lnTo>
                        <a:pt x="2" y="11"/>
                      </a:lnTo>
                      <a:lnTo>
                        <a:pt x="2" y="11"/>
                      </a:lnTo>
                      <a:lnTo>
                        <a:pt x="2" y="13"/>
                      </a:lnTo>
                      <a:lnTo>
                        <a:pt x="2" y="13"/>
                      </a:lnTo>
                      <a:lnTo>
                        <a:pt x="3" y="13"/>
                      </a:lnTo>
                      <a:close/>
                    </a:path>
                  </a:pathLst>
                </a:custGeom>
                <a:solidFill>
                  <a:srgbClr val="FFFFFF"/>
                </a:solidFill>
                <a:ln w="9525">
                  <a:noFill/>
                  <a:round/>
                  <a:headEnd/>
                  <a:tailEnd/>
                </a:ln>
              </p:spPr>
              <p:txBody>
                <a:bodyPr/>
                <a:lstStyle/>
                <a:p>
                  <a:endParaRPr lang="pl-PL">
                    <a:latin typeface="+mn-lt"/>
                  </a:endParaRPr>
                </a:p>
              </p:txBody>
            </p:sp>
            <p:sp>
              <p:nvSpPr>
                <p:cNvPr id="136800" name="Freeform 608"/>
                <p:cNvSpPr>
                  <a:spLocks/>
                </p:cNvSpPr>
                <p:nvPr/>
              </p:nvSpPr>
              <p:spPr bwMode="auto">
                <a:xfrm>
                  <a:off x="4954" y="1633"/>
                  <a:ext cx="6" cy="14"/>
                </a:xfrm>
                <a:custGeom>
                  <a:avLst/>
                  <a:gdLst/>
                  <a:ahLst/>
                  <a:cxnLst>
                    <a:cxn ang="0">
                      <a:pos x="0" y="14"/>
                    </a:cxn>
                    <a:cxn ang="0">
                      <a:pos x="6" y="7"/>
                    </a:cxn>
                    <a:cxn ang="0">
                      <a:pos x="6" y="7"/>
                    </a:cxn>
                    <a:cxn ang="0">
                      <a:pos x="6" y="7"/>
                    </a:cxn>
                    <a:cxn ang="0">
                      <a:pos x="6" y="6"/>
                    </a:cxn>
                    <a:cxn ang="0">
                      <a:pos x="6" y="6"/>
                    </a:cxn>
                    <a:cxn ang="0">
                      <a:pos x="6" y="6"/>
                    </a:cxn>
                    <a:cxn ang="0">
                      <a:pos x="6" y="6"/>
                    </a:cxn>
                    <a:cxn ang="0">
                      <a:pos x="6" y="4"/>
                    </a:cxn>
                    <a:cxn ang="0">
                      <a:pos x="6" y="4"/>
                    </a:cxn>
                    <a:cxn ang="0">
                      <a:pos x="6" y="3"/>
                    </a:cxn>
                    <a:cxn ang="0">
                      <a:pos x="5" y="3"/>
                    </a:cxn>
                    <a:cxn ang="0">
                      <a:pos x="5" y="3"/>
                    </a:cxn>
                    <a:cxn ang="0">
                      <a:pos x="5" y="2"/>
                    </a:cxn>
                    <a:cxn ang="0">
                      <a:pos x="5" y="2"/>
                    </a:cxn>
                    <a:cxn ang="0">
                      <a:pos x="5" y="2"/>
                    </a:cxn>
                    <a:cxn ang="0">
                      <a:pos x="5" y="0"/>
                    </a:cxn>
                    <a:cxn ang="0">
                      <a:pos x="5" y="0"/>
                    </a:cxn>
                    <a:cxn ang="0">
                      <a:pos x="0" y="6"/>
                    </a:cxn>
                    <a:cxn ang="0">
                      <a:pos x="0" y="6"/>
                    </a:cxn>
                    <a:cxn ang="0">
                      <a:pos x="0" y="7"/>
                    </a:cxn>
                    <a:cxn ang="0">
                      <a:pos x="0" y="7"/>
                    </a:cxn>
                    <a:cxn ang="0">
                      <a:pos x="0" y="8"/>
                    </a:cxn>
                    <a:cxn ang="0">
                      <a:pos x="0" y="8"/>
                    </a:cxn>
                    <a:cxn ang="0">
                      <a:pos x="0" y="8"/>
                    </a:cxn>
                    <a:cxn ang="0">
                      <a:pos x="0" y="10"/>
                    </a:cxn>
                    <a:cxn ang="0">
                      <a:pos x="0" y="10"/>
                    </a:cxn>
                    <a:cxn ang="0">
                      <a:pos x="0" y="10"/>
                    </a:cxn>
                    <a:cxn ang="0">
                      <a:pos x="0" y="11"/>
                    </a:cxn>
                    <a:cxn ang="0">
                      <a:pos x="0" y="11"/>
                    </a:cxn>
                    <a:cxn ang="0">
                      <a:pos x="0" y="12"/>
                    </a:cxn>
                    <a:cxn ang="0">
                      <a:pos x="0" y="12"/>
                    </a:cxn>
                    <a:cxn ang="0">
                      <a:pos x="0" y="12"/>
                    </a:cxn>
                    <a:cxn ang="0">
                      <a:pos x="0" y="12"/>
                    </a:cxn>
                    <a:cxn ang="0">
                      <a:pos x="0" y="14"/>
                    </a:cxn>
                  </a:cxnLst>
                  <a:rect l="0" t="0" r="r" b="b"/>
                  <a:pathLst>
                    <a:path w="6" h="14">
                      <a:moveTo>
                        <a:pt x="0" y="14"/>
                      </a:moveTo>
                      <a:lnTo>
                        <a:pt x="6" y="7"/>
                      </a:lnTo>
                      <a:lnTo>
                        <a:pt x="6" y="7"/>
                      </a:lnTo>
                      <a:lnTo>
                        <a:pt x="6" y="7"/>
                      </a:lnTo>
                      <a:lnTo>
                        <a:pt x="6" y="6"/>
                      </a:lnTo>
                      <a:lnTo>
                        <a:pt x="6" y="6"/>
                      </a:lnTo>
                      <a:lnTo>
                        <a:pt x="6" y="6"/>
                      </a:lnTo>
                      <a:lnTo>
                        <a:pt x="6" y="6"/>
                      </a:lnTo>
                      <a:lnTo>
                        <a:pt x="6" y="4"/>
                      </a:lnTo>
                      <a:lnTo>
                        <a:pt x="6" y="4"/>
                      </a:lnTo>
                      <a:lnTo>
                        <a:pt x="6" y="3"/>
                      </a:lnTo>
                      <a:lnTo>
                        <a:pt x="5" y="3"/>
                      </a:lnTo>
                      <a:lnTo>
                        <a:pt x="5" y="3"/>
                      </a:lnTo>
                      <a:lnTo>
                        <a:pt x="5" y="2"/>
                      </a:lnTo>
                      <a:lnTo>
                        <a:pt x="5" y="2"/>
                      </a:lnTo>
                      <a:lnTo>
                        <a:pt x="5" y="2"/>
                      </a:lnTo>
                      <a:lnTo>
                        <a:pt x="5" y="0"/>
                      </a:lnTo>
                      <a:lnTo>
                        <a:pt x="5" y="0"/>
                      </a:lnTo>
                      <a:lnTo>
                        <a:pt x="0" y="6"/>
                      </a:lnTo>
                      <a:lnTo>
                        <a:pt x="0" y="6"/>
                      </a:lnTo>
                      <a:lnTo>
                        <a:pt x="0" y="7"/>
                      </a:lnTo>
                      <a:lnTo>
                        <a:pt x="0" y="7"/>
                      </a:lnTo>
                      <a:lnTo>
                        <a:pt x="0" y="8"/>
                      </a:lnTo>
                      <a:lnTo>
                        <a:pt x="0" y="8"/>
                      </a:lnTo>
                      <a:lnTo>
                        <a:pt x="0" y="8"/>
                      </a:lnTo>
                      <a:lnTo>
                        <a:pt x="0" y="10"/>
                      </a:lnTo>
                      <a:lnTo>
                        <a:pt x="0" y="10"/>
                      </a:lnTo>
                      <a:lnTo>
                        <a:pt x="0" y="10"/>
                      </a:lnTo>
                      <a:lnTo>
                        <a:pt x="0" y="11"/>
                      </a:lnTo>
                      <a:lnTo>
                        <a:pt x="0" y="11"/>
                      </a:lnTo>
                      <a:lnTo>
                        <a:pt x="0" y="12"/>
                      </a:lnTo>
                      <a:lnTo>
                        <a:pt x="0" y="12"/>
                      </a:lnTo>
                      <a:lnTo>
                        <a:pt x="0" y="12"/>
                      </a:lnTo>
                      <a:lnTo>
                        <a:pt x="0" y="12"/>
                      </a:lnTo>
                      <a:lnTo>
                        <a:pt x="0" y="14"/>
                      </a:lnTo>
                      <a:close/>
                    </a:path>
                  </a:pathLst>
                </a:custGeom>
                <a:solidFill>
                  <a:srgbClr val="FF0000"/>
                </a:solidFill>
                <a:ln w="9525">
                  <a:noFill/>
                  <a:round/>
                  <a:headEnd/>
                  <a:tailEnd/>
                </a:ln>
              </p:spPr>
              <p:txBody>
                <a:bodyPr/>
                <a:lstStyle/>
                <a:p>
                  <a:endParaRPr lang="pl-PL">
                    <a:latin typeface="+mn-lt"/>
                  </a:endParaRPr>
                </a:p>
              </p:txBody>
            </p:sp>
            <p:sp>
              <p:nvSpPr>
                <p:cNvPr id="136801" name="Freeform 609"/>
                <p:cNvSpPr>
                  <a:spLocks/>
                </p:cNvSpPr>
                <p:nvPr/>
              </p:nvSpPr>
              <p:spPr bwMode="auto">
                <a:xfrm>
                  <a:off x="4712" y="1883"/>
                  <a:ext cx="10" cy="4"/>
                </a:xfrm>
                <a:custGeom>
                  <a:avLst/>
                  <a:gdLst/>
                  <a:ahLst/>
                  <a:cxnLst>
                    <a:cxn ang="0">
                      <a:pos x="0" y="4"/>
                    </a:cxn>
                    <a:cxn ang="0">
                      <a:pos x="10" y="0"/>
                    </a:cxn>
                    <a:cxn ang="0">
                      <a:pos x="10" y="0"/>
                    </a:cxn>
                    <a:cxn ang="0">
                      <a:pos x="10" y="0"/>
                    </a:cxn>
                    <a:cxn ang="0">
                      <a:pos x="10" y="0"/>
                    </a:cxn>
                    <a:cxn ang="0">
                      <a:pos x="10" y="0"/>
                    </a:cxn>
                    <a:cxn ang="0">
                      <a:pos x="10" y="0"/>
                    </a:cxn>
                    <a:cxn ang="0">
                      <a:pos x="10" y="0"/>
                    </a:cxn>
                    <a:cxn ang="0">
                      <a:pos x="10" y="0"/>
                    </a:cxn>
                    <a:cxn ang="0">
                      <a:pos x="10" y="0"/>
                    </a:cxn>
                    <a:cxn ang="0">
                      <a:pos x="10" y="0"/>
                    </a:cxn>
                    <a:cxn ang="0">
                      <a:pos x="10" y="0"/>
                    </a:cxn>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4"/>
                    </a:cxn>
                  </a:cxnLst>
                  <a:rect l="0" t="0" r="r" b="b"/>
                  <a:pathLst>
                    <a:path w="10" h="4">
                      <a:moveTo>
                        <a:pt x="0" y="4"/>
                      </a:moveTo>
                      <a:lnTo>
                        <a:pt x="10" y="0"/>
                      </a:lnTo>
                      <a:lnTo>
                        <a:pt x="10" y="0"/>
                      </a:lnTo>
                      <a:lnTo>
                        <a:pt x="10" y="0"/>
                      </a:lnTo>
                      <a:lnTo>
                        <a:pt x="10" y="0"/>
                      </a:lnTo>
                      <a:lnTo>
                        <a:pt x="10" y="0"/>
                      </a:lnTo>
                      <a:lnTo>
                        <a:pt x="10" y="0"/>
                      </a:lnTo>
                      <a:lnTo>
                        <a:pt x="10" y="0"/>
                      </a:lnTo>
                      <a:lnTo>
                        <a:pt x="10" y="0"/>
                      </a:lnTo>
                      <a:lnTo>
                        <a:pt x="10" y="0"/>
                      </a:lnTo>
                      <a:lnTo>
                        <a:pt x="10" y="0"/>
                      </a:lnTo>
                      <a:lnTo>
                        <a:pt x="10" y="0"/>
                      </a:lnTo>
                      <a:lnTo>
                        <a:pt x="0" y="4"/>
                      </a:lnTo>
                      <a:lnTo>
                        <a:pt x="0" y="4"/>
                      </a:lnTo>
                      <a:lnTo>
                        <a:pt x="0" y="4"/>
                      </a:lnTo>
                      <a:lnTo>
                        <a:pt x="0" y="4"/>
                      </a:lnTo>
                      <a:lnTo>
                        <a:pt x="0" y="4"/>
                      </a:lnTo>
                      <a:lnTo>
                        <a:pt x="0" y="4"/>
                      </a:lnTo>
                      <a:lnTo>
                        <a:pt x="0" y="4"/>
                      </a:lnTo>
                      <a:lnTo>
                        <a:pt x="0" y="4"/>
                      </a:lnTo>
                      <a:lnTo>
                        <a:pt x="0" y="4"/>
                      </a:lnTo>
                      <a:lnTo>
                        <a:pt x="0" y="4"/>
                      </a:lnTo>
                      <a:lnTo>
                        <a:pt x="0" y="4"/>
                      </a:lnTo>
                      <a:lnTo>
                        <a:pt x="0" y="4"/>
                      </a:lnTo>
                      <a:lnTo>
                        <a:pt x="0" y="4"/>
                      </a:lnTo>
                      <a:lnTo>
                        <a:pt x="0" y="4"/>
                      </a:lnTo>
                      <a:lnTo>
                        <a:pt x="0" y="4"/>
                      </a:lnTo>
                      <a:lnTo>
                        <a:pt x="0" y="4"/>
                      </a:lnTo>
                      <a:lnTo>
                        <a:pt x="0" y="4"/>
                      </a:lnTo>
                      <a:close/>
                    </a:path>
                  </a:pathLst>
                </a:custGeom>
                <a:solidFill>
                  <a:srgbClr val="BABABA"/>
                </a:solidFill>
                <a:ln w="9525">
                  <a:noFill/>
                  <a:round/>
                  <a:headEnd/>
                  <a:tailEnd/>
                </a:ln>
              </p:spPr>
              <p:txBody>
                <a:bodyPr/>
                <a:lstStyle/>
                <a:p>
                  <a:endParaRPr lang="pl-PL">
                    <a:latin typeface="+mn-lt"/>
                  </a:endParaRPr>
                </a:p>
              </p:txBody>
            </p:sp>
            <p:sp>
              <p:nvSpPr>
                <p:cNvPr id="136802" name="Freeform 610"/>
                <p:cNvSpPr>
                  <a:spLocks/>
                </p:cNvSpPr>
                <p:nvPr/>
              </p:nvSpPr>
              <p:spPr bwMode="auto">
                <a:xfrm>
                  <a:off x="4712" y="1883"/>
                  <a:ext cx="10" cy="8"/>
                </a:xfrm>
                <a:custGeom>
                  <a:avLst/>
                  <a:gdLst/>
                  <a:ahLst/>
                  <a:cxnLst>
                    <a:cxn ang="0">
                      <a:pos x="0" y="4"/>
                    </a:cxn>
                    <a:cxn ang="0">
                      <a:pos x="10" y="0"/>
                    </a:cxn>
                    <a:cxn ang="0">
                      <a:pos x="10" y="0"/>
                    </a:cxn>
                    <a:cxn ang="0">
                      <a:pos x="10" y="0"/>
                    </a:cxn>
                    <a:cxn ang="0">
                      <a:pos x="4" y="8"/>
                    </a:cxn>
                    <a:cxn ang="0">
                      <a:pos x="4" y="8"/>
                    </a:cxn>
                    <a:cxn ang="0">
                      <a:pos x="4" y="7"/>
                    </a:cxn>
                    <a:cxn ang="0">
                      <a:pos x="3" y="7"/>
                    </a:cxn>
                    <a:cxn ang="0">
                      <a:pos x="3" y="7"/>
                    </a:cxn>
                    <a:cxn ang="0">
                      <a:pos x="3" y="7"/>
                    </a:cxn>
                    <a:cxn ang="0">
                      <a:pos x="3" y="7"/>
                    </a:cxn>
                    <a:cxn ang="0">
                      <a:pos x="3" y="7"/>
                    </a:cxn>
                    <a:cxn ang="0">
                      <a:pos x="1" y="7"/>
                    </a:cxn>
                    <a:cxn ang="0">
                      <a:pos x="1" y="5"/>
                    </a:cxn>
                    <a:cxn ang="0">
                      <a:pos x="1" y="5"/>
                    </a:cxn>
                    <a:cxn ang="0">
                      <a:pos x="1" y="5"/>
                    </a:cxn>
                    <a:cxn ang="0">
                      <a:pos x="1" y="5"/>
                    </a:cxn>
                    <a:cxn ang="0">
                      <a:pos x="1" y="5"/>
                    </a:cxn>
                    <a:cxn ang="0">
                      <a:pos x="1" y="4"/>
                    </a:cxn>
                    <a:cxn ang="0">
                      <a:pos x="1" y="4"/>
                    </a:cxn>
                    <a:cxn ang="0">
                      <a:pos x="0" y="4"/>
                    </a:cxn>
                  </a:cxnLst>
                  <a:rect l="0" t="0" r="r" b="b"/>
                  <a:pathLst>
                    <a:path w="10" h="8">
                      <a:moveTo>
                        <a:pt x="0" y="4"/>
                      </a:moveTo>
                      <a:lnTo>
                        <a:pt x="10" y="0"/>
                      </a:lnTo>
                      <a:lnTo>
                        <a:pt x="10" y="0"/>
                      </a:lnTo>
                      <a:lnTo>
                        <a:pt x="10" y="0"/>
                      </a:lnTo>
                      <a:lnTo>
                        <a:pt x="4" y="8"/>
                      </a:lnTo>
                      <a:lnTo>
                        <a:pt x="4" y="8"/>
                      </a:lnTo>
                      <a:lnTo>
                        <a:pt x="4" y="7"/>
                      </a:lnTo>
                      <a:lnTo>
                        <a:pt x="3" y="7"/>
                      </a:lnTo>
                      <a:lnTo>
                        <a:pt x="3" y="7"/>
                      </a:lnTo>
                      <a:lnTo>
                        <a:pt x="3" y="7"/>
                      </a:lnTo>
                      <a:lnTo>
                        <a:pt x="3" y="7"/>
                      </a:lnTo>
                      <a:lnTo>
                        <a:pt x="3" y="7"/>
                      </a:lnTo>
                      <a:lnTo>
                        <a:pt x="1" y="7"/>
                      </a:lnTo>
                      <a:lnTo>
                        <a:pt x="1" y="5"/>
                      </a:lnTo>
                      <a:lnTo>
                        <a:pt x="1" y="5"/>
                      </a:lnTo>
                      <a:lnTo>
                        <a:pt x="1" y="5"/>
                      </a:lnTo>
                      <a:lnTo>
                        <a:pt x="1" y="5"/>
                      </a:lnTo>
                      <a:lnTo>
                        <a:pt x="1" y="5"/>
                      </a:lnTo>
                      <a:lnTo>
                        <a:pt x="1" y="4"/>
                      </a:lnTo>
                      <a:lnTo>
                        <a:pt x="1" y="4"/>
                      </a:lnTo>
                      <a:lnTo>
                        <a:pt x="0" y="4"/>
                      </a:lnTo>
                      <a:close/>
                    </a:path>
                  </a:pathLst>
                </a:custGeom>
                <a:solidFill>
                  <a:srgbClr val="CCCCCC"/>
                </a:solidFill>
                <a:ln w="9525">
                  <a:noFill/>
                  <a:round/>
                  <a:headEnd/>
                  <a:tailEnd/>
                </a:ln>
              </p:spPr>
              <p:txBody>
                <a:bodyPr/>
                <a:lstStyle/>
                <a:p>
                  <a:endParaRPr lang="pl-PL">
                    <a:latin typeface="+mn-lt"/>
                  </a:endParaRPr>
                </a:p>
              </p:txBody>
            </p:sp>
            <p:sp>
              <p:nvSpPr>
                <p:cNvPr id="136803" name="Freeform 611"/>
                <p:cNvSpPr>
                  <a:spLocks/>
                </p:cNvSpPr>
                <p:nvPr/>
              </p:nvSpPr>
              <p:spPr bwMode="auto">
                <a:xfrm>
                  <a:off x="4716" y="1883"/>
                  <a:ext cx="6" cy="12"/>
                </a:xfrm>
                <a:custGeom>
                  <a:avLst/>
                  <a:gdLst/>
                  <a:ahLst/>
                  <a:cxnLst>
                    <a:cxn ang="0">
                      <a:pos x="0" y="8"/>
                    </a:cxn>
                    <a:cxn ang="0">
                      <a:pos x="6" y="0"/>
                    </a:cxn>
                    <a:cxn ang="0">
                      <a:pos x="6" y="0"/>
                    </a:cxn>
                    <a:cxn ang="0">
                      <a:pos x="6" y="0"/>
                    </a:cxn>
                    <a:cxn ang="0">
                      <a:pos x="6" y="0"/>
                    </a:cxn>
                    <a:cxn ang="0">
                      <a:pos x="6" y="0"/>
                    </a:cxn>
                    <a:cxn ang="0">
                      <a:pos x="1" y="12"/>
                    </a:cxn>
                    <a:cxn ang="0">
                      <a:pos x="1" y="12"/>
                    </a:cxn>
                    <a:cxn ang="0">
                      <a:pos x="1" y="11"/>
                    </a:cxn>
                    <a:cxn ang="0">
                      <a:pos x="1" y="11"/>
                    </a:cxn>
                    <a:cxn ang="0">
                      <a:pos x="1" y="11"/>
                    </a:cxn>
                    <a:cxn ang="0">
                      <a:pos x="1" y="11"/>
                    </a:cxn>
                    <a:cxn ang="0">
                      <a:pos x="1" y="11"/>
                    </a:cxn>
                    <a:cxn ang="0">
                      <a:pos x="1" y="11"/>
                    </a:cxn>
                    <a:cxn ang="0">
                      <a:pos x="0" y="9"/>
                    </a:cxn>
                    <a:cxn ang="0">
                      <a:pos x="0" y="9"/>
                    </a:cxn>
                    <a:cxn ang="0">
                      <a:pos x="0" y="9"/>
                    </a:cxn>
                    <a:cxn ang="0">
                      <a:pos x="0" y="9"/>
                    </a:cxn>
                    <a:cxn ang="0">
                      <a:pos x="0" y="9"/>
                    </a:cxn>
                    <a:cxn ang="0">
                      <a:pos x="0" y="8"/>
                    </a:cxn>
                    <a:cxn ang="0">
                      <a:pos x="0" y="8"/>
                    </a:cxn>
                    <a:cxn ang="0">
                      <a:pos x="0" y="8"/>
                    </a:cxn>
                    <a:cxn ang="0">
                      <a:pos x="0" y="8"/>
                    </a:cxn>
                  </a:cxnLst>
                  <a:rect l="0" t="0" r="r" b="b"/>
                  <a:pathLst>
                    <a:path w="6" h="12">
                      <a:moveTo>
                        <a:pt x="0" y="8"/>
                      </a:moveTo>
                      <a:lnTo>
                        <a:pt x="6" y="0"/>
                      </a:lnTo>
                      <a:lnTo>
                        <a:pt x="6" y="0"/>
                      </a:lnTo>
                      <a:lnTo>
                        <a:pt x="6" y="0"/>
                      </a:lnTo>
                      <a:lnTo>
                        <a:pt x="6" y="0"/>
                      </a:lnTo>
                      <a:lnTo>
                        <a:pt x="6" y="0"/>
                      </a:lnTo>
                      <a:lnTo>
                        <a:pt x="1" y="12"/>
                      </a:lnTo>
                      <a:lnTo>
                        <a:pt x="1" y="12"/>
                      </a:lnTo>
                      <a:lnTo>
                        <a:pt x="1" y="11"/>
                      </a:lnTo>
                      <a:lnTo>
                        <a:pt x="1" y="11"/>
                      </a:lnTo>
                      <a:lnTo>
                        <a:pt x="1" y="11"/>
                      </a:lnTo>
                      <a:lnTo>
                        <a:pt x="1" y="11"/>
                      </a:lnTo>
                      <a:lnTo>
                        <a:pt x="1" y="11"/>
                      </a:lnTo>
                      <a:lnTo>
                        <a:pt x="1" y="11"/>
                      </a:lnTo>
                      <a:lnTo>
                        <a:pt x="0" y="9"/>
                      </a:lnTo>
                      <a:lnTo>
                        <a:pt x="0" y="9"/>
                      </a:lnTo>
                      <a:lnTo>
                        <a:pt x="0" y="9"/>
                      </a:lnTo>
                      <a:lnTo>
                        <a:pt x="0" y="9"/>
                      </a:lnTo>
                      <a:lnTo>
                        <a:pt x="0" y="9"/>
                      </a:lnTo>
                      <a:lnTo>
                        <a:pt x="0" y="8"/>
                      </a:lnTo>
                      <a:lnTo>
                        <a:pt x="0" y="8"/>
                      </a:lnTo>
                      <a:lnTo>
                        <a:pt x="0" y="8"/>
                      </a:lnTo>
                      <a:lnTo>
                        <a:pt x="0" y="8"/>
                      </a:lnTo>
                      <a:close/>
                    </a:path>
                  </a:pathLst>
                </a:custGeom>
                <a:solidFill>
                  <a:srgbClr val="BABABA"/>
                </a:solidFill>
                <a:ln w="9525">
                  <a:noFill/>
                  <a:round/>
                  <a:headEnd/>
                  <a:tailEnd/>
                </a:ln>
              </p:spPr>
              <p:txBody>
                <a:bodyPr/>
                <a:lstStyle/>
                <a:p>
                  <a:endParaRPr lang="pl-PL">
                    <a:latin typeface="+mn-lt"/>
                  </a:endParaRPr>
                </a:p>
              </p:txBody>
            </p:sp>
            <p:sp>
              <p:nvSpPr>
                <p:cNvPr id="136804" name="Freeform 612"/>
                <p:cNvSpPr>
                  <a:spLocks/>
                </p:cNvSpPr>
                <p:nvPr/>
              </p:nvSpPr>
              <p:spPr bwMode="auto">
                <a:xfrm>
                  <a:off x="4717" y="1883"/>
                  <a:ext cx="5" cy="15"/>
                </a:xfrm>
                <a:custGeom>
                  <a:avLst/>
                  <a:gdLst/>
                  <a:ahLst/>
                  <a:cxnLst>
                    <a:cxn ang="0">
                      <a:pos x="0" y="12"/>
                    </a:cxn>
                    <a:cxn ang="0">
                      <a:pos x="5" y="0"/>
                    </a:cxn>
                    <a:cxn ang="0">
                      <a:pos x="5" y="0"/>
                    </a:cxn>
                    <a:cxn ang="0">
                      <a:pos x="5" y="0"/>
                    </a:cxn>
                    <a:cxn ang="0">
                      <a:pos x="5" y="0"/>
                    </a:cxn>
                    <a:cxn ang="0">
                      <a:pos x="5" y="0"/>
                    </a:cxn>
                    <a:cxn ang="0">
                      <a:pos x="1" y="15"/>
                    </a:cxn>
                    <a:cxn ang="0">
                      <a:pos x="1" y="15"/>
                    </a:cxn>
                    <a:cxn ang="0">
                      <a:pos x="1" y="15"/>
                    </a:cxn>
                    <a:cxn ang="0">
                      <a:pos x="1" y="13"/>
                    </a:cxn>
                    <a:cxn ang="0">
                      <a:pos x="1" y="13"/>
                    </a:cxn>
                    <a:cxn ang="0">
                      <a:pos x="1" y="13"/>
                    </a:cxn>
                    <a:cxn ang="0">
                      <a:pos x="1" y="13"/>
                    </a:cxn>
                    <a:cxn ang="0">
                      <a:pos x="1" y="13"/>
                    </a:cxn>
                    <a:cxn ang="0">
                      <a:pos x="1" y="13"/>
                    </a:cxn>
                    <a:cxn ang="0">
                      <a:pos x="1" y="13"/>
                    </a:cxn>
                    <a:cxn ang="0">
                      <a:pos x="1" y="13"/>
                    </a:cxn>
                    <a:cxn ang="0">
                      <a:pos x="1" y="12"/>
                    </a:cxn>
                    <a:cxn ang="0">
                      <a:pos x="1" y="12"/>
                    </a:cxn>
                    <a:cxn ang="0">
                      <a:pos x="1" y="12"/>
                    </a:cxn>
                    <a:cxn ang="0">
                      <a:pos x="0" y="12"/>
                    </a:cxn>
                    <a:cxn ang="0">
                      <a:pos x="0" y="12"/>
                    </a:cxn>
                    <a:cxn ang="0">
                      <a:pos x="0" y="12"/>
                    </a:cxn>
                  </a:cxnLst>
                  <a:rect l="0" t="0" r="r" b="b"/>
                  <a:pathLst>
                    <a:path w="5" h="15">
                      <a:moveTo>
                        <a:pt x="0" y="12"/>
                      </a:moveTo>
                      <a:lnTo>
                        <a:pt x="5" y="0"/>
                      </a:lnTo>
                      <a:lnTo>
                        <a:pt x="5" y="0"/>
                      </a:lnTo>
                      <a:lnTo>
                        <a:pt x="5" y="0"/>
                      </a:lnTo>
                      <a:lnTo>
                        <a:pt x="5" y="0"/>
                      </a:lnTo>
                      <a:lnTo>
                        <a:pt x="5" y="0"/>
                      </a:lnTo>
                      <a:lnTo>
                        <a:pt x="1" y="15"/>
                      </a:lnTo>
                      <a:lnTo>
                        <a:pt x="1" y="15"/>
                      </a:lnTo>
                      <a:lnTo>
                        <a:pt x="1" y="15"/>
                      </a:lnTo>
                      <a:lnTo>
                        <a:pt x="1" y="13"/>
                      </a:lnTo>
                      <a:lnTo>
                        <a:pt x="1" y="13"/>
                      </a:lnTo>
                      <a:lnTo>
                        <a:pt x="1" y="13"/>
                      </a:lnTo>
                      <a:lnTo>
                        <a:pt x="1" y="13"/>
                      </a:lnTo>
                      <a:lnTo>
                        <a:pt x="1" y="13"/>
                      </a:lnTo>
                      <a:lnTo>
                        <a:pt x="1" y="13"/>
                      </a:lnTo>
                      <a:lnTo>
                        <a:pt x="1" y="13"/>
                      </a:lnTo>
                      <a:lnTo>
                        <a:pt x="1" y="13"/>
                      </a:lnTo>
                      <a:lnTo>
                        <a:pt x="1" y="12"/>
                      </a:lnTo>
                      <a:lnTo>
                        <a:pt x="1" y="12"/>
                      </a:lnTo>
                      <a:lnTo>
                        <a:pt x="1" y="12"/>
                      </a:lnTo>
                      <a:lnTo>
                        <a:pt x="0" y="12"/>
                      </a:lnTo>
                      <a:lnTo>
                        <a:pt x="0" y="12"/>
                      </a:lnTo>
                      <a:lnTo>
                        <a:pt x="0" y="12"/>
                      </a:lnTo>
                      <a:close/>
                    </a:path>
                  </a:pathLst>
                </a:custGeom>
                <a:solidFill>
                  <a:srgbClr val="A8A8A8"/>
                </a:solidFill>
                <a:ln w="9525">
                  <a:noFill/>
                  <a:round/>
                  <a:headEnd/>
                  <a:tailEnd/>
                </a:ln>
              </p:spPr>
              <p:txBody>
                <a:bodyPr/>
                <a:lstStyle/>
                <a:p>
                  <a:endParaRPr lang="pl-PL">
                    <a:latin typeface="+mn-lt"/>
                  </a:endParaRPr>
                </a:p>
              </p:txBody>
            </p:sp>
            <p:sp>
              <p:nvSpPr>
                <p:cNvPr id="136805" name="Freeform 613"/>
                <p:cNvSpPr>
                  <a:spLocks/>
                </p:cNvSpPr>
                <p:nvPr/>
              </p:nvSpPr>
              <p:spPr bwMode="auto">
                <a:xfrm>
                  <a:off x="4718" y="1883"/>
                  <a:ext cx="4" cy="19"/>
                </a:xfrm>
                <a:custGeom>
                  <a:avLst/>
                  <a:gdLst/>
                  <a:ahLst/>
                  <a:cxnLst>
                    <a:cxn ang="0">
                      <a:pos x="0" y="15"/>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7"/>
                    </a:cxn>
                    <a:cxn ang="0">
                      <a:pos x="0" y="17"/>
                    </a:cxn>
                    <a:cxn ang="0">
                      <a:pos x="0" y="17"/>
                    </a:cxn>
                    <a:cxn ang="0">
                      <a:pos x="0" y="17"/>
                    </a:cxn>
                    <a:cxn ang="0">
                      <a:pos x="0" y="16"/>
                    </a:cxn>
                    <a:cxn ang="0">
                      <a:pos x="0" y="16"/>
                    </a:cxn>
                    <a:cxn ang="0">
                      <a:pos x="0" y="16"/>
                    </a:cxn>
                    <a:cxn ang="0">
                      <a:pos x="0" y="16"/>
                    </a:cxn>
                    <a:cxn ang="0">
                      <a:pos x="0" y="16"/>
                    </a:cxn>
                    <a:cxn ang="0">
                      <a:pos x="0" y="16"/>
                    </a:cxn>
                    <a:cxn ang="0">
                      <a:pos x="0" y="16"/>
                    </a:cxn>
                    <a:cxn ang="0">
                      <a:pos x="0" y="15"/>
                    </a:cxn>
                    <a:cxn ang="0">
                      <a:pos x="0" y="15"/>
                    </a:cxn>
                    <a:cxn ang="0">
                      <a:pos x="0" y="15"/>
                    </a:cxn>
                    <a:cxn ang="0">
                      <a:pos x="0" y="15"/>
                    </a:cxn>
                    <a:cxn ang="0">
                      <a:pos x="0" y="15"/>
                    </a:cxn>
                  </a:cxnLst>
                  <a:rect l="0" t="0" r="r" b="b"/>
                  <a:pathLst>
                    <a:path w="4" h="19">
                      <a:moveTo>
                        <a:pt x="0" y="15"/>
                      </a:move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lnTo>
                        <a:pt x="0" y="17"/>
                      </a:lnTo>
                      <a:lnTo>
                        <a:pt x="0" y="17"/>
                      </a:lnTo>
                      <a:lnTo>
                        <a:pt x="0" y="17"/>
                      </a:lnTo>
                      <a:lnTo>
                        <a:pt x="0" y="17"/>
                      </a:lnTo>
                      <a:lnTo>
                        <a:pt x="0" y="16"/>
                      </a:lnTo>
                      <a:lnTo>
                        <a:pt x="0" y="16"/>
                      </a:lnTo>
                      <a:lnTo>
                        <a:pt x="0" y="16"/>
                      </a:lnTo>
                      <a:lnTo>
                        <a:pt x="0" y="16"/>
                      </a:lnTo>
                      <a:lnTo>
                        <a:pt x="0" y="16"/>
                      </a:lnTo>
                      <a:lnTo>
                        <a:pt x="0" y="16"/>
                      </a:lnTo>
                      <a:lnTo>
                        <a:pt x="0" y="16"/>
                      </a:lnTo>
                      <a:lnTo>
                        <a:pt x="0" y="15"/>
                      </a:lnTo>
                      <a:lnTo>
                        <a:pt x="0" y="15"/>
                      </a:lnTo>
                      <a:lnTo>
                        <a:pt x="0" y="15"/>
                      </a:lnTo>
                      <a:lnTo>
                        <a:pt x="0" y="15"/>
                      </a:lnTo>
                      <a:lnTo>
                        <a:pt x="0" y="15"/>
                      </a:lnTo>
                      <a:close/>
                    </a:path>
                  </a:pathLst>
                </a:custGeom>
                <a:solidFill>
                  <a:srgbClr val="969696"/>
                </a:solidFill>
                <a:ln w="9525">
                  <a:noFill/>
                  <a:round/>
                  <a:headEnd/>
                  <a:tailEnd/>
                </a:ln>
              </p:spPr>
              <p:txBody>
                <a:bodyPr/>
                <a:lstStyle/>
                <a:p>
                  <a:endParaRPr lang="pl-PL">
                    <a:latin typeface="+mn-lt"/>
                  </a:endParaRPr>
                </a:p>
              </p:txBody>
            </p:sp>
            <p:sp>
              <p:nvSpPr>
                <p:cNvPr id="136806" name="Freeform 614"/>
                <p:cNvSpPr>
                  <a:spLocks/>
                </p:cNvSpPr>
                <p:nvPr/>
              </p:nvSpPr>
              <p:spPr bwMode="auto">
                <a:xfrm>
                  <a:off x="4718" y="1883"/>
                  <a:ext cx="4" cy="19"/>
                </a:xfrm>
                <a:custGeom>
                  <a:avLst/>
                  <a:gdLst/>
                  <a:ahLst/>
                  <a:cxnLst>
                    <a:cxn ang="0">
                      <a:pos x="0" y="19"/>
                    </a:cxn>
                    <a:cxn ang="0">
                      <a:pos x="4" y="0"/>
                    </a:cxn>
                    <a:cxn ang="0">
                      <a:pos x="4" y="0"/>
                    </a:cxn>
                    <a:cxn ang="0">
                      <a:pos x="4" y="0"/>
                    </a:cxn>
                    <a:cxn ang="0">
                      <a:pos x="4" y="0"/>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 ang="0">
                      <a:pos x="0" y="19"/>
                    </a:cxn>
                  </a:cxnLst>
                  <a:rect l="0" t="0" r="r" b="b"/>
                  <a:pathLst>
                    <a:path w="4" h="19">
                      <a:moveTo>
                        <a:pt x="0" y="19"/>
                      </a:moveTo>
                      <a:lnTo>
                        <a:pt x="4" y="0"/>
                      </a:lnTo>
                      <a:lnTo>
                        <a:pt x="4" y="0"/>
                      </a:lnTo>
                      <a:lnTo>
                        <a:pt x="4" y="0"/>
                      </a:lnTo>
                      <a:lnTo>
                        <a:pt x="4" y="0"/>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lnTo>
                        <a:pt x="0" y="19"/>
                      </a:lnTo>
                      <a:close/>
                    </a:path>
                  </a:pathLst>
                </a:custGeom>
                <a:solidFill>
                  <a:srgbClr val="858585"/>
                </a:solidFill>
                <a:ln w="9525">
                  <a:noFill/>
                  <a:round/>
                  <a:headEnd/>
                  <a:tailEnd/>
                </a:ln>
              </p:spPr>
              <p:txBody>
                <a:bodyPr/>
                <a:lstStyle/>
                <a:p>
                  <a:endParaRPr lang="pl-PL">
                    <a:latin typeface="+mn-lt"/>
                  </a:endParaRPr>
                </a:p>
              </p:txBody>
            </p:sp>
            <p:sp>
              <p:nvSpPr>
                <p:cNvPr id="136807" name="Freeform 615"/>
                <p:cNvSpPr>
                  <a:spLocks/>
                </p:cNvSpPr>
                <p:nvPr/>
              </p:nvSpPr>
              <p:spPr bwMode="auto">
                <a:xfrm>
                  <a:off x="4580" y="1730"/>
                  <a:ext cx="18" cy="2"/>
                </a:xfrm>
                <a:custGeom>
                  <a:avLst/>
                  <a:gdLst/>
                  <a:ahLst/>
                  <a:cxnLst>
                    <a:cxn ang="0">
                      <a:pos x="0" y="2"/>
                    </a:cxn>
                    <a:cxn ang="0">
                      <a:pos x="18" y="0"/>
                    </a:cxn>
                    <a:cxn ang="0">
                      <a:pos x="18" y="0"/>
                    </a:cxn>
                    <a:cxn ang="0">
                      <a:pos x="18" y="0"/>
                    </a:cxn>
                    <a:cxn ang="0">
                      <a:pos x="18"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18" h="2">
                      <a:moveTo>
                        <a:pt x="0" y="2"/>
                      </a:moveTo>
                      <a:lnTo>
                        <a:pt x="18" y="0"/>
                      </a:lnTo>
                      <a:lnTo>
                        <a:pt x="18" y="0"/>
                      </a:lnTo>
                      <a:lnTo>
                        <a:pt x="18" y="0"/>
                      </a:lnTo>
                      <a:lnTo>
                        <a:pt x="18"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close/>
                    </a:path>
                  </a:pathLst>
                </a:custGeom>
                <a:solidFill>
                  <a:srgbClr val="737373"/>
                </a:solidFill>
                <a:ln w="9525">
                  <a:noFill/>
                  <a:round/>
                  <a:headEnd/>
                  <a:tailEnd/>
                </a:ln>
              </p:spPr>
              <p:txBody>
                <a:bodyPr/>
                <a:lstStyle/>
                <a:p>
                  <a:endParaRPr lang="pl-PL">
                    <a:latin typeface="+mn-lt"/>
                  </a:endParaRPr>
                </a:p>
              </p:txBody>
            </p:sp>
            <p:sp>
              <p:nvSpPr>
                <p:cNvPr id="136808" name="Freeform 616"/>
                <p:cNvSpPr>
                  <a:spLocks/>
                </p:cNvSpPr>
                <p:nvPr/>
              </p:nvSpPr>
              <p:spPr bwMode="auto">
                <a:xfrm>
                  <a:off x="4580" y="1730"/>
                  <a:ext cx="18" cy="2"/>
                </a:xfrm>
                <a:custGeom>
                  <a:avLst/>
                  <a:gdLst/>
                  <a:ahLst/>
                  <a:cxnLst>
                    <a:cxn ang="0">
                      <a:pos x="0" y="2"/>
                    </a:cxn>
                    <a:cxn ang="0">
                      <a:pos x="18" y="0"/>
                    </a:cxn>
                    <a:cxn ang="0">
                      <a:pos x="18" y="0"/>
                    </a:cxn>
                    <a:cxn ang="0">
                      <a:pos x="18" y="0"/>
                    </a:cxn>
                    <a:cxn ang="0">
                      <a:pos x="18" y="0"/>
                    </a:cxn>
                    <a:cxn ang="0">
                      <a:pos x="18" y="0"/>
                    </a:cxn>
                    <a:cxn ang="0">
                      <a:pos x="18" y="0"/>
                    </a:cxn>
                    <a:cxn ang="0">
                      <a:pos x="18" y="0"/>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18" h="2">
                      <a:moveTo>
                        <a:pt x="0" y="2"/>
                      </a:moveTo>
                      <a:lnTo>
                        <a:pt x="18" y="0"/>
                      </a:lnTo>
                      <a:lnTo>
                        <a:pt x="18" y="0"/>
                      </a:lnTo>
                      <a:lnTo>
                        <a:pt x="18" y="0"/>
                      </a:lnTo>
                      <a:lnTo>
                        <a:pt x="18" y="0"/>
                      </a:lnTo>
                      <a:lnTo>
                        <a:pt x="18" y="0"/>
                      </a:lnTo>
                      <a:lnTo>
                        <a:pt x="18" y="0"/>
                      </a:lnTo>
                      <a:lnTo>
                        <a:pt x="18" y="0"/>
                      </a:lnTo>
                      <a:lnTo>
                        <a:pt x="1" y="2"/>
                      </a:lnTo>
                      <a:lnTo>
                        <a:pt x="1" y="2"/>
                      </a:lnTo>
                      <a:lnTo>
                        <a:pt x="1" y="2"/>
                      </a:lnTo>
                      <a:lnTo>
                        <a:pt x="1" y="2"/>
                      </a:lnTo>
                      <a:lnTo>
                        <a:pt x="1" y="2"/>
                      </a:lnTo>
                      <a:lnTo>
                        <a:pt x="1" y="2"/>
                      </a:lnTo>
                      <a:lnTo>
                        <a:pt x="1" y="2"/>
                      </a:lnTo>
                      <a:lnTo>
                        <a:pt x="1" y="2"/>
                      </a:lnTo>
                      <a:lnTo>
                        <a:pt x="1" y="2"/>
                      </a:lnTo>
                      <a:lnTo>
                        <a:pt x="1" y="2"/>
                      </a:lnTo>
                      <a:lnTo>
                        <a:pt x="1" y="2"/>
                      </a:lnTo>
                      <a:lnTo>
                        <a:pt x="1" y="2"/>
                      </a:lnTo>
                      <a:lnTo>
                        <a:pt x="1" y="2"/>
                      </a:lnTo>
                      <a:lnTo>
                        <a:pt x="1" y="2"/>
                      </a:lnTo>
                      <a:lnTo>
                        <a:pt x="1" y="2"/>
                      </a:lnTo>
                      <a:lnTo>
                        <a:pt x="1"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close/>
                    </a:path>
                  </a:pathLst>
                </a:custGeom>
                <a:solidFill>
                  <a:srgbClr val="858585"/>
                </a:solidFill>
                <a:ln w="9525">
                  <a:noFill/>
                  <a:round/>
                  <a:headEnd/>
                  <a:tailEnd/>
                </a:ln>
              </p:spPr>
              <p:txBody>
                <a:bodyPr/>
                <a:lstStyle/>
                <a:p>
                  <a:endParaRPr lang="pl-PL">
                    <a:latin typeface="+mn-lt"/>
                  </a:endParaRPr>
                </a:p>
              </p:txBody>
            </p:sp>
            <p:sp>
              <p:nvSpPr>
                <p:cNvPr id="136809" name="Freeform 617"/>
                <p:cNvSpPr>
                  <a:spLocks/>
                </p:cNvSpPr>
                <p:nvPr/>
              </p:nvSpPr>
              <p:spPr bwMode="auto">
                <a:xfrm>
                  <a:off x="4581" y="1730"/>
                  <a:ext cx="17" cy="2"/>
                </a:xfrm>
                <a:custGeom>
                  <a:avLst/>
                  <a:gdLst/>
                  <a:ahLst/>
                  <a:cxnLst>
                    <a:cxn ang="0">
                      <a:pos x="0" y="2"/>
                    </a:cxn>
                    <a:cxn ang="0">
                      <a:pos x="17" y="0"/>
                    </a:cxn>
                    <a:cxn ang="0">
                      <a:pos x="17" y="0"/>
                    </a:cxn>
                    <a:cxn ang="0">
                      <a:pos x="17" y="0"/>
                    </a:cxn>
                    <a:cxn ang="0">
                      <a:pos x="17" y="0"/>
                    </a:cxn>
                    <a:cxn ang="0">
                      <a:pos x="17" y="0"/>
                    </a:cxn>
                    <a:cxn ang="0">
                      <a:pos x="17" y="0"/>
                    </a:cxn>
                    <a:cxn ang="0">
                      <a:pos x="17" y="0"/>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0" y="2"/>
                    </a:cxn>
                    <a:cxn ang="0">
                      <a:pos x="0" y="2"/>
                    </a:cxn>
                    <a:cxn ang="0">
                      <a:pos x="0" y="2"/>
                    </a:cxn>
                    <a:cxn ang="0">
                      <a:pos x="0" y="2"/>
                    </a:cxn>
                    <a:cxn ang="0">
                      <a:pos x="0" y="2"/>
                    </a:cxn>
                  </a:cxnLst>
                  <a:rect l="0" t="0" r="r" b="b"/>
                  <a:pathLst>
                    <a:path w="17" h="2">
                      <a:moveTo>
                        <a:pt x="0" y="2"/>
                      </a:moveTo>
                      <a:lnTo>
                        <a:pt x="17" y="0"/>
                      </a:lnTo>
                      <a:lnTo>
                        <a:pt x="17" y="0"/>
                      </a:lnTo>
                      <a:lnTo>
                        <a:pt x="17" y="0"/>
                      </a:lnTo>
                      <a:lnTo>
                        <a:pt x="17" y="0"/>
                      </a:lnTo>
                      <a:lnTo>
                        <a:pt x="17" y="0"/>
                      </a:lnTo>
                      <a:lnTo>
                        <a:pt x="17" y="0"/>
                      </a:lnTo>
                      <a:lnTo>
                        <a:pt x="17" y="0"/>
                      </a:lnTo>
                      <a:lnTo>
                        <a:pt x="1" y="2"/>
                      </a:lnTo>
                      <a:lnTo>
                        <a:pt x="1" y="2"/>
                      </a:lnTo>
                      <a:lnTo>
                        <a:pt x="1" y="2"/>
                      </a:lnTo>
                      <a:lnTo>
                        <a:pt x="1" y="2"/>
                      </a:lnTo>
                      <a:lnTo>
                        <a:pt x="1" y="2"/>
                      </a:lnTo>
                      <a:lnTo>
                        <a:pt x="1" y="2"/>
                      </a:lnTo>
                      <a:lnTo>
                        <a:pt x="1" y="2"/>
                      </a:lnTo>
                      <a:lnTo>
                        <a:pt x="1" y="2"/>
                      </a:lnTo>
                      <a:lnTo>
                        <a:pt x="1" y="2"/>
                      </a:lnTo>
                      <a:lnTo>
                        <a:pt x="1" y="2"/>
                      </a:lnTo>
                      <a:lnTo>
                        <a:pt x="1" y="2"/>
                      </a:lnTo>
                      <a:lnTo>
                        <a:pt x="1" y="2"/>
                      </a:lnTo>
                      <a:lnTo>
                        <a:pt x="0" y="2"/>
                      </a:lnTo>
                      <a:lnTo>
                        <a:pt x="0" y="2"/>
                      </a:lnTo>
                      <a:lnTo>
                        <a:pt x="0" y="2"/>
                      </a:lnTo>
                      <a:lnTo>
                        <a:pt x="0" y="2"/>
                      </a:lnTo>
                      <a:lnTo>
                        <a:pt x="0" y="2"/>
                      </a:lnTo>
                      <a:close/>
                    </a:path>
                  </a:pathLst>
                </a:custGeom>
                <a:solidFill>
                  <a:srgbClr val="969696"/>
                </a:solidFill>
                <a:ln w="9525">
                  <a:noFill/>
                  <a:round/>
                  <a:headEnd/>
                  <a:tailEnd/>
                </a:ln>
              </p:spPr>
              <p:txBody>
                <a:bodyPr/>
                <a:lstStyle/>
                <a:p>
                  <a:endParaRPr lang="pl-PL">
                    <a:latin typeface="+mn-lt"/>
                  </a:endParaRPr>
                </a:p>
              </p:txBody>
            </p:sp>
            <p:sp>
              <p:nvSpPr>
                <p:cNvPr id="136810" name="Freeform 618"/>
                <p:cNvSpPr>
                  <a:spLocks/>
                </p:cNvSpPr>
                <p:nvPr/>
              </p:nvSpPr>
              <p:spPr bwMode="auto">
                <a:xfrm>
                  <a:off x="4582" y="1730"/>
                  <a:ext cx="16" cy="3"/>
                </a:xfrm>
                <a:custGeom>
                  <a:avLst/>
                  <a:gdLst/>
                  <a:ahLst/>
                  <a:cxnLst>
                    <a:cxn ang="0">
                      <a:pos x="0" y="2"/>
                    </a:cxn>
                    <a:cxn ang="0">
                      <a:pos x="16" y="0"/>
                    </a:cxn>
                    <a:cxn ang="0">
                      <a:pos x="16" y="0"/>
                    </a:cxn>
                    <a:cxn ang="0">
                      <a:pos x="16" y="0"/>
                    </a:cxn>
                    <a:cxn ang="0">
                      <a:pos x="16" y="0"/>
                    </a:cxn>
                    <a:cxn ang="0">
                      <a:pos x="16" y="0"/>
                    </a:cxn>
                    <a:cxn ang="0">
                      <a:pos x="16" y="0"/>
                    </a:cxn>
                    <a:cxn ang="0">
                      <a:pos x="16" y="0"/>
                    </a:cxn>
                    <a:cxn ang="0">
                      <a:pos x="3" y="3"/>
                    </a:cxn>
                    <a:cxn ang="0">
                      <a:pos x="3" y="3"/>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Lst>
                  <a:rect l="0" t="0" r="r" b="b"/>
                  <a:pathLst>
                    <a:path w="16" h="3">
                      <a:moveTo>
                        <a:pt x="0" y="2"/>
                      </a:moveTo>
                      <a:lnTo>
                        <a:pt x="16" y="0"/>
                      </a:lnTo>
                      <a:lnTo>
                        <a:pt x="16" y="0"/>
                      </a:lnTo>
                      <a:lnTo>
                        <a:pt x="16" y="0"/>
                      </a:lnTo>
                      <a:lnTo>
                        <a:pt x="16" y="0"/>
                      </a:lnTo>
                      <a:lnTo>
                        <a:pt x="16" y="0"/>
                      </a:lnTo>
                      <a:lnTo>
                        <a:pt x="16" y="0"/>
                      </a:lnTo>
                      <a:lnTo>
                        <a:pt x="16" y="0"/>
                      </a:lnTo>
                      <a:lnTo>
                        <a:pt x="3" y="3"/>
                      </a:lnTo>
                      <a:lnTo>
                        <a:pt x="3" y="3"/>
                      </a:lnTo>
                      <a:lnTo>
                        <a:pt x="2" y="2"/>
                      </a:lnTo>
                      <a:lnTo>
                        <a:pt x="2" y="2"/>
                      </a:lnTo>
                      <a:lnTo>
                        <a:pt x="2" y="2"/>
                      </a:lnTo>
                      <a:lnTo>
                        <a:pt x="2" y="2"/>
                      </a:lnTo>
                      <a:lnTo>
                        <a:pt x="2" y="2"/>
                      </a:lnTo>
                      <a:lnTo>
                        <a:pt x="2" y="2"/>
                      </a:lnTo>
                      <a:lnTo>
                        <a:pt x="2" y="2"/>
                      </a:lnTo>
                      <a:lnTo>
                        <a:pt x="2" y="2"/>
                      </a:lnTo>
                      <a:lnTo>
                        <a:pt x="2" y="2"/>
                      </a:lnTo>
                      <a:lnTo>
                        <a:pt x="0" y="2"/>
                      </a:lnTo>
                      <a:lnTo>
                        <a:pt x="0" y="2"/>
                      </a:lnTo>
                      <a:lnTo>
                        <a:pt x="0" y="2"/>
                      </a:lnTo>
                      <a:lnTo>
                        <a:pt x="0" y="2"/>
                      </a:lnTo>
                      <a:lnTo>
                        <a:pt x="0" y="2"/>
                      </a:lnTo>
                      <a:lnTo>
                        <a:pt x="0" y="2"/>
                      </a:lnTo>
                      <a:close/>
                    </a:path>
                  </a:pathLst>
                </a:custGeom>
                <a:solidFill>
                  <a:srgbClr val="A8A8A8"/>
                </a:solidFill>
                <a:ln w="9525">
                  <a:noFill/>
                  <a:round/>
                  <a:headEnd/>
                  <a:tailEnd/>
                </a:ln>
              </p:spPr>
              <p:txBody>
                <a:bodyPr/>
                <a:lstStyle/>
                <a:p>
                  <a:endParaRPr lang="pl-PL">
                    <a:latin typeface="+mn-lt"/>
                  </a:endParaRPr>
                </a:p>
              </p:txBody>
            </p:sp>
            <p:sp>
              <p:nvSpPr>
                <p:cNvPr id="136811" name="Freeform 619"/>
                <p:cNvSpPr>
                  <a:spLocks/>
                </p:cNvSpPr>
                <p:nvPr/>
              </p:nvSpPr>
              <p:spPr bwMode="auto">
                <a:xfrm>
                  <a:off x="4585" y="1730"/>
                  <a:ext cx="13" cy="4"/>
                </a:xfrm>
                <a:custGeom>
                  <a:avLst/>
                  <a:gdLst/>
                  <a:ahLst/>
                  <a:cxnLst>
                    <a:cxn ang="0">
                      <a:pos x="0" y="3"/>
                    </a:cxn>
                    <a:cxn ang="0">
                      <a:pos x="13" y="0"/>
                    </a:cxn>
                    <a:cxn ang="0">
                      <a:pos x="13" y="0"/>
                    </a:cxn>
                    <a:cxn ang="0">
                      <a:pos x="13" y="0"/>
                    </a:cxn>
                    <a:cxn ang="0">
                      <a:pos x="13" y="0"/>
                    </a:cxn>
                    <a:cxn ang="0">
                      <a:pos x="13" y="0"/>
                    </a:cxn>
                    <a:cxn ang="0">
                      <a:pos x="13" y="0"/>
                    </a:cxn>
                    <a:cxn ang="0">
                      <a:pos x="13" y="0"/>
                    </a:cxn>
                    <a:cxn ang="0">
                      <a:pos x="3" y="4"/>
                    </a:cxn>
                    <a:cxn ang="0">
                      <a:pos x="3" y="4"/>
                    </a:cxn>
                    <a:cxn ang="0">
                      <a:pos x="3" y="4"/>
                    </a:cxn>
                    <a:cxn ang="0">
                      <a:pos x="3" y="4"/>
                    </a:cxn>
                    <a:cxn ang="0">
                      <a:pos x="1" y="3"/>
                    </a:cxn>
                    <a:cxn ang="0">
                      <a:pos x="1" y="3"/>
                    </a:cxn>
                    <a:cxn ang="0">
                      <a:pos x="1" y="3"/>
                    </a:cxn>
                    <a:cxn ang="0">
                      <a:pos x="1"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13" h="4">
                      <a:moveTo>
                        <a:pt x="0" y="3"/>
                      </a:moveTo>
                      <a:lnTo>
                        <a:pt x="13" y="0"/>
                      </a:lnTo>
                      <a:lnTo>
                        <a:pt x="13" y="0"/>
                      </a:lnTo>
                      <a:lnTo>
                        <a:pt x="13" y="0"/>
                      </a:lnTo>
                      <a:lnTo>
                        <a:pt x="13" y="0"/>
                      </a:lnTo>
                      <a:lnTo>
                        <a:pt x="13" y="0"/>
                      </a:lnTo>
                      <a:lnTo>
                        <a:pt x="13" y="0"/>
                      </a:lnTo>
                      <a:lnTo>
                        <a:pt x="13" y="0"/>
                      </a:lnTo>
                      <a:lnTo>
                        <a:pt x="3" y="4"/>
                      </a:lnTo>
                      <a:lnTo>
                        <a:pt x="3" y="4"/>
                      </a:lnTo>
                      <a:lnTo>
                        <a:pt x="3" y="4"/>
                      </a:lnTo>
                      <a:lnTo>
                        <a:pt x="3" y="4"/>
                      </a:lnTo>
                      <a:lnTo>
                        <a:pt x="1" y="3"/>
                      </a:lnTo>
                      <a:lnTo>
                        <a:pt x="1" y="3"/>
                      </a:lnTo>
                      <a:lnTo>
                        <a:pt x="1" y="3"/>
                      </a:lnTo>
                      <a:lnTo>
                        <a:pt x="1" y="3"/>
                      </a:lnTo>
                      <a:lnTo>
                        <a:pt x="0" y="3"/>
                      </a:lnTo>
                      <a:lnTo>
                        <a:pt x="0" y="3"/>
                      </a:lnTo>
                      <a:lnTo>
                        <a:pt x="0" y="3"/>
                      </a:lnTo>
                      <a:lnTo>
                        <a:pt x="0" y="3"/>
                      </a:lnTo>
                      <a:lnTo>
                        <a:pt x="0" y="3"/>
                      </a:lnTo>
                      <a:lnTo>
                        <a:pt x="0" y="3"/>
                      </a:lnTo>
                      <a:lnTo>
                        <a:pt x="0" y="3"/>
                      </a:lnTo>
                      <a:lnTo>
                        <a:pt x="0" y="3"/>
                      </a:lnTo>
                      <a:lnTo>
                        <a:pt x="0" y="3"/>
                      </a:lnTo>
                      <a:close/>
                    </a:path>
                  </a:pathLst>
                </a:custGeom>
                <a:solidFill>
                  <a:srgbClr val="BABABA"/>
                </a:solidFill>
                <a:ln w="9525">
                  <a:noFill/>
                  <a:round/>
                  <a:headEnd/>
                  <a:tailEnd/>
                </a:ln>
              </p:spPr>
              <p:txBody>
                <a:bodyPr/>
                <a:lstStyle/>
                <a:p>
                  <a:endParaRPr lang="pl-PL">
                    <a:latin typeface="+mn-lt"/>
                  </a:endParaRPr>
                </a:p>
              </p:txBody>
            </p:sp>
            <p:sp>
              <p:nvSpPr>
                <p:cNvPr id="136812" name="Freeform 620"/>
                <p:cNvSpPr>
                  <a:spLocks/>
                </p:cNvSpPr>
                <p:nvPr/>
              </p:nvSpPr>
              <p:spPr bwMode="auto">
                <a:xfrm>
                  <a:off x="4588" y="1730"/>
                  <a:ext cx="10" cy="8"/>
                </a:xfrm>
                <a:custGeom>
                  <a:avLst/>
                  <a:gdLst/>
                  <a:ahLst/>
                  <a:cxnLst>
                    <a:cxn ang="0">
                      <a:pos x="0" y="4"/>
                    </a:cxn>
                    <a:cxn ang="0">
                      <a:pos x="10" y="0"/>
                    </a:cxn>
                    <a:cxn ang="0">
                      <a:pos x="10" y="0"/>
                    </a:cxn>
                    <a:cxn ang="0">
                      <a:pos x="10" y="0"/>
                    </a:cxn>
                    <a:cxn ang="0">
                      <a:pos x="10" y="0"/>
                    </a:cxn>
                    <a:cxn ang="0">
                      <a:pos x="10" y="0"/>
                    </a:cxn>
                    <a:cxn ang="0">
                      <a:pos x="4" y="8"/>
                    </a:cxn>
                    <a:cxn ang="0">
                      <a:pos x="2" y="7"/>
                    </a:cxn>
                    <a:cxn ang="0">
                      <a:pos x="2" y="7"/>
                    </a:cxn>
                    <a:cxn ang="0">
                      <a:pos x="2" y="7"/>
                    </a:cxn>
                    <a:cxn ang="0">
                      <a:pos x="2" y="7"/>
                    </a:cxn>
                    <a:cxn ang="0">
                      <a:pos x="2" y="7"/>
                    </a:cxn>
                    <a:cxn ang="0">
                      <a:pos x="2" y="7"/>
                    </a:cxn>
                    <a:cxn ang="0">
                      <a:pos x="1" y="5"/>
                    </a:cxn>
                    <a:cxn ang="0">
                      <a:pos x="1" y="5"/>
                    </a:cxn>
                    <a:cxn ang="0">
                      <a:pos x="1" y="5"/>
                    </a:cxn>
                    <a:cxn ang="0">
                      <a:pos x="1" y="5"/>
                    </a:cxn>
                    <a:cxn ang="0">
                      <a:pos x="1" y="5"/>
                    </a:cxn>
                    <a:cxn ang="0">
                      <a:pos x="0" y="5"/>
                    </a:cxn>
                    <a:cxn ang="0">
                      <a:pos x="0" y="4"/>
                    </a:cxn>
                    <a:cxn ang="0">
                      <a:pos x="0" y="4"/>
                    </a:cxn>
                    <a:cxn ang="0">
                      <a:pos x="0" y="4"/>
                    </a:cxn>
                    <a:cxn ang="0">
                      <a:pos x="0" y="4"/>
                    </a:cxn>
                  </a:cxnLst>
                  <a:rect l="0" t="0" r="r" b="b"/>
                  <a:pathLst>
                    <a:path w="10" h="8">
                      <a:moveTo>
                        <a:pt x="0" y="4"/>
                      </a:moveTo>
                      <a:lnTo>
                        <a:pt x="10" y="0"/>
                      </a:lnTo>
                      <a:lnTo>
                        <a:pt x="10" y="0"/>
                      </a:lnTo>
                      <a:lnTo>
                        <a:pt x="10" y="0"/>
                      </a:lnTo>
                      <a:lnTo>
                        <a:pt x="10" y="0"/>
                      </a:lnTo>
                      <a:lnTo>
                        <a:pt x="10" y="0"/>
                      </a:lnTo>
                      <a:lnTo>
                        <a:pt x="4" y="8"/>
                      </a:lnTo>
                      <a:lnTo>
                        <a:pt x="2" y="7"/>
                      </a:lnTo>
                      <a:lnTo>
                        <a:pt x="2" y="7"/>
                      </a:lnTo>
                      <a:lnTo>
                        <a:pt x="2" y="7"/>
                      </a:lnTo>
                      <a:lnTo>
                        <a:pt x="2" y="7"/>
                      </a:lnTo>
                      <a:lnTo>
                        <a:pt x="2" y="7"/>
                      </a:lnTo>
                      <a:lnTo>
                        <a:pt x="2" y="7"/>
                      </a:lnTo>
                      <a:lnTo>
                        <a:pt x="1" y="5"/>
                      </a:lnTo>
                      <a:lnTo>
                        <a:pt x="1" y="5"/>
                      </a:lnTo>
                      <a:lnTo>
                        <a:pt x="1" y="5"/>
                      </a:lnTo>
                      <a:lnTo>
                        <a:pt x="1" y="5"/>
                      </a:lnTo>
                      <a:lnTo>
                        <a:pt x="1" y="5"/>
                      </a:lnTo>
                      <a:lnTo>
                        <a:pt x="0" y="5"/>
                      </a:lnTo>
                      <a:lnTo>
                        <a:pt x="0" y="4"/>
                      </a:lnTo>
                      <a:lnTo>
                        <a:pt x="0" y="4"/>
                      </a:lnTo>
                      <a:lnTo>
                        <a:pt x="0" y="4"/>
                      </a:lnTo>
                      <a:lnTo>
                        <a:pt x="0" y="4"/>
                      </a:lnTo>
                      <a:close/>
                    </a:path>
                  </a:pathLst>
                </a:custGeom>
                <a:solidFill>
                  <a:srgbClr val="CCCCCC"/>
                </a:solidFill>
                <a:ln w="9525">
                  <a:noFill/>
                  <a:round/>
                  <a:headEnd/>
                  <a:tailEnd/>
                </a:ln>
              </p:spPr>
              <p:txBody>
                <a:bodyPr/>
                <a:lstStyle/>
                <a:p>
                  <a:endParaRPr lang="pl-PL">
                    <a:latin typeface="+mn-lt"/>
                  </a:endParaRPr>
                </a:p>
              </p:txBody>
            </p:sp>
            <p:sp>
              <p:nvSpPr>
                <p:cNvPr id="136813" name="Freeform 621"/>
                <p:cNvSpPr>
                  <a:spLocks/>
                </p:cNvSpPr>
                <p:nvPr/>
              </p:nvSpPr>
              <p:spPr bwMode="auto">
                <a:xfrm>
                  <a:off x="4592" y="1730"/>
                  <a:ext cx="6" cy="11"/>
                </a:xfrm>
                <a:custGeom>
                  <a:avLst/>
                  <a:gdLst/>
                  <a:ahLst/>
                  <a:cxnLst>
                    <a:cxn ang="0">
                      <a:pos x="0" y="8"/>
                    </a:cxn>
                    <a:cxn ang="0">
                      <a:pos x="6" y="0"/>
                    </a:cxn>
                    <a:cxn ang="0">
                      <a:pos x="6" y="0"/>
                    </a:cxn>
                    <a:cxn ang="0">
                      <a:pos x="6" y="0"/>
                    </a:cxn>
                    <a:cxn ang="0">
                      <a:pos x="6" y="0"/>
                    </a:cxn>
                    <a:cxn ang="0">
                      <a:pos x="1" y="11"/>
                    </a:cxn>
                    <a:cxn ang="0">
                      <a:pos x="1" y="11"/>
                    </a:cxn>
                    <a:cxn ang="0">
                      <a:pos x="1" y="9"/>
                    </a:cxn>
                    <a:cxn ang="0">
                      <a:pos x="0" y="9"/>
                    </a:cxn>
                    <a:cxn ang="0">
                      <a:pos x="0" y="9"/>
                    </a:cxn>
                    <a:cxn ang="0">
                      <a:pos x="0" y="9"/>
                    </a:cxn>
                    <a:cxn ang="0">
                      <a:pos x="0" y="9"/>
                    </a:cxn>
                    <a:cxn ang="0">
                      <a:pos x="0" y="9"/>
                    </a:cxn>
                    <a:cxn ang="0">
                      <a:pos x="0" y="8"/>
                    </a:cxn>
                    <a:cxn ang="0">
                      <a:pos x="0" y="8"/>
                    </a:cxn>
                    <a:cxn ang="0">
                      <a:pos x="0" y="8"/>
                    </a:cxn>
                    <a:cxn ang="0">
                      <a:pos x="0" y="8"/>
                    </a:cxn>
                    <a:cxn ang="0">
                      <a:pos x="0" y="8"/>
                    </a:cxn>
                    <a:cxn ang="0">
                      <a:pos x="0" y="8"/>
                    </a:cxn>
                    <a:cxn ang="0">
                      <a:pos x="0" y="8"/>
                    </a:cxn>
                    <a:cxn ang="0">
                      <a:pos x="0" y="8"/>
                    </a:cxn>
                    <a:cxn ang="0">
                      <a:pos x="0" y="8"/>
                    </a:cxn>
                  </a:cxnLst>
                  <a:rect l="0" t="0" r="r" b="b"/>
                  <a:pathLst>
                    <a:path w="6" h="11">
                      <a:moveTo>
                        <a:pt x="0" y="8"/>
                      </a:moveTo>
                      <a:lnTo>
                        <a:pt x="6" y="0"/>
                      </a:lnTo>
                      <a:lnTo>
                        <a:pt x="6" y="0"/>
                      </a:lnTo>
                      <a:lnTo>
                        <a:pt x="6" y="0"/>
                      </a:lnTo>
                      <a:lnTo>
                        <a:pt x="6" y="0"/>
                      </a:lnTo>
                      <a:lnTo>
                        <a:pt x="1" y="11"/>
                      </a:lnTo>
                      <a:lnTo>
                        <a:pt x="1" y="11"/>
                      </a:lnTo>
                      <a:lnTo>
                        <a:pt x="1" y="9"/>
                      </a:lnTo>
                      <a:lnTo>
                        <a:pt x="0" y="9"/>
                      </a:lnTo>
                      <a:lnTo>
                        <a:pt x="0" y="9"/>
                      </a:lnTo>
                      <a:lnTo>
                        <a:pt x="0" y="9"/>
                      </a:lnTo>
                      <a:lnTo>
                        <a:pt x="0" y="9"/>
                      </a:lnTo>
                      <a:lnTo>
                        <a:pt x="0" y="9"/>
                      </a:lnTo>
                      <a:lnTo>
                        <a:pt x="0" y="8"/>
                      </a:lnTo>
                      <a:lnTo>
                        <a:pt x="0" y="8"/>
                      </a:lnTo>
                      <a:lnTo>
                        <a:pt x="0" y="8"/>
                      </a:lnTo>
                      <a:lnTo>
                        <a:pt x="0" y="8"/>
                      </a:lnTo>
                      <a:lnTo>
                        <a:pt x="0" y="8"/>
                      </a:lnTo>
                      <a:lnTo>
                        <a:pt x="0" y="8"/>
                      </a:lnTo>
                      <a:lnTo>
                        <a:pt x="0" y="8"/>
                      </a:lnTo>
                      <a:lnTo>
                        <a:pt x="0" y="8"/>
                      </a:lnTo>
                      <a:lnTo>
                        <a:pt x="0" y="8"/>
                      </a:lnTo>
                      <a:close/>
                    </a:path>
                  </a:pathLst>
                </a:custGeom>
                <a:solidFill>
                  <a:srgbClr val="BABABA"/>
                </a:solidFill>
                <a:ln w="9525">
                  <a:noFill/>
                  <a:round/>
                  <a:headEnd/>
                  <a:tailEnd/>
                </a:ln>
              </p:spPr>
              <p:txBody>
                <a:bodyPr/>
                <a:lstStyle/>
                <a:p>
                  <a:endParaRPr lang="pl-PL">
                    <a:latin typeface="+mn-lt"/>
                  </a:endParaRPr>
                </a:p>
              </p:txBody>
            </p:sp>
            <p:sp>
              <p:nvSpPr>
                <p:cNvPr id="136814" name="Freeform 622"/>
                <p:cNvSpPr>
                  <a:spLocks/>
                </p:cNvSpPr>
                <p:nvPr/>
              </p:nvSpPr>
              <p:spPr bwMode="auto">
                <a:xfrm>
                  <a:off x="4503" y="1886"/>
                  <a:ext cx="60" cy="50"/>
                </a:xfrm>
                <a:custGeom>
                  <a:avLst/>
                  <a:gdLst/>
                  <a:ahLst/>
                  <a:cxnLst>
                    <a:cxn ang="0">
                      <a:pos x="1" y="50"/>
                    </a:cxn>
                    <a:cxn ang="0">
                      <a:pos x="0" y="48"/>
                    </a:cxn>
                    <a:cxn ang="0">
                      <a:pos x="58" y="0"/>
                    </a:cxn>
                    <a:cxn ang="0">
                      <a:pos x="60" y="2"/>
                    </a:cxn>
                    <a:cxn ang="0">
                      <a:pos x="1" y="50"/>
                    </a:cxn>
                  </a:cxnLst>
                  <a:rect l="0" t="0" r="r" b="b"/>
                  <a:pathLst>
                    <a:path w="60" h="50">
                      <a:moveTo>
                        <a:pt x="1" y="50"/>
                      </a:moveTo>
                      <a:lnTo>
                        <a:pt x="0" y="48"/>
                      </a:lnTo>
                      <a:lnTo>
                        <a:pt x="58" y="0"/>
                      </a:lnTo>
                      <a:lnTo>
                        <a:pt x="60" y="2"/>
                      </a:lnTo>
                      <a:lnTo>
                        <a:pt x="1" y="50"/>
                      </a:lnTo>
                      <a:close/>
                    </a:path>
                  </a:pathLst>
                </a:custGeom>
                <a:solidFill>
                  <a:srgbClr val="F0F5F5"/>
                </a:solidFill>
                <a:ln w="9525">
                  <a:noFill/>
                  <a:round/>
                  <a:headEnd/>
                  <a:tailEnd/>
                </a:ln>
              </p:spPr>
              <p:txBody>
                <a:bodyPr/>
                <a:lstStyle/>
                <a:p>
                  <a:endParaRPr lang="pl-PL">
                    <a:latin typeface="+mn-lt"/>
                  </a:endParaRPr>
                </a:p>
              </p:txBody>
            </p:sp>
            <p:sp>
              <p:nvSpPr>
                <p:cNvPr id="136815" name="Freeform 623"/>
                <p:cNvSpPr>
                  <a:spLocks/>
                </p:cNvSpPr>
                <p:nvPr/>
              </p:nvSpPr>
              <p:spPr bwMode="auto">
                <a:xfrm>
                  <a:off x="4461" y="1934"/>
                  <a:ext cx="43" cy="37"/>
                </a:xfrm>
                <a:custGeom>
                  <a:avLst/>
                  <a:gdLst/>
                  <a:ahLst/>
                  <a:cxnLst>
                    <a:cxn ang="0">
                      <a:pos x="1" y="37"/>
                    </a:cxn>
                    <a:cxn ang="0">
                      <a:pos x="0" y="34"/>
                    </a:cxn>
                    <a:cxn ang="0">
                      <a:pos x="42" y="0"/>
                    </a:cxn>
                    <a:cxn ang="0">
                      <a:pos x="43" y="2"/>
                    </a:cxn>
                    <a:cxn ang="0">
                      <a:pos x="1" y="37"/>
                    </a:cxn>
                  </a:cxnLst>
                  <a:rect l="0" t="0" r="r" b="b"/>
                  <a:pathLst>
                    <a:path w="43" h="37">
                      <a:moveTo>
                        <a:pt x="1" y="37"/>
                      </a:moveTo>
                      <a:lnTo>
                        <a:pt x="0" y="34"/>
                      </a:lnTo>
                      <a:lnTo>
                        <a:pt x="42" y="0"/>
                      </a:lnTo>
                      <a:lnTo>
                        <a:pt x="43" y="2"/>
                      </a:lnTo>
                      <a:lnTo>
                        <a:pt x="1" y="37"/>
                      </a:lnTo>
                      <a:close/>
                    </a:path>
                  </a:pathLst>
                </a:custGeom>
                <a:solidFill>
                  <a:srgbClr val="333838"/>
                </a:solidFill>
                <a:ln w="9525">
                  <a:noFill/>
                  <a:round/>
                  <a:headEnd/>
                  <a:tailEnd/>
                </a:ln>
              </p:spPr>
              <p:txBody>
                <a:bodyPr/>
                <a:lstStyle/>
                <a:p>
                  <a:endParaRPr lang="pl-PL">
                    <a:latin typeface="+mn-lt"/>
                  </a:endParaRPr>
                </a:p>
              </p:txBody>
            </p:sp>
            <p:sp>
              <p:nvSpPr>
                <p:cNvPr id="136816" name="Freeform 624"/>
                <p:cNvSpPr>
                  <a:spLocks/>
                </p:cNvSpPr>
                <p:nvPr/>
              </p:nvSpPr>
              <p:spPr bwMode="auto">
                <a:xfrm>
                  <a:off x="4703" y="1759"/>
                  <a:ext cx="17" cy="1"/>
                </a:xfrm>
                <a:custGeom>
                  <a:avLst/>
                  <a:gdLst/>
                  <a:ahLst/>
                  <a:cxnLst>
                    <a:cxn ang="0">
                      <a:pos x="0" y="0"/>
                    </a:cxn>
                    <a:cxn ang="0">
                      <a:pos x="17" y="0"/>
                    </a:cxn>
                    <a:cxn ang="0">
                      <a:pos x="17" y="0"/>
                    </a:cxn>
                    <a:cxn ang="0">
                      <a:pos x="17" y="0"/>
                    </a:cxn>
                    <a:cxn ang="0">
                      <a:pos x="17"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17">
                      <a:moveTo>
                        <a:pt x="0" y="0"/>
                      </a:moveTo>
                      <a:lnTo>
                        <a:pt x="17" y="0"/>
                      </a:lnTo>
                      <a:lnTo>
                        <a:pt x="17" y="0"/>
                      </a:lnTo>
                      <a:lnTo>
                        <a:pt x="17" y="0"/>
                      </a:lnTo>
                      <a:lnTo>
                        <a:pt x="17"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close/>
                    </a:path>
                  </a:pathLst>
                </a:custGeom>
                <a:solidFill>
                  <a:srgbClr val="737373"/>
                </a:solidFill>
                <a:ln w="9525">
                  <a:noFill/>
                  <a:round/>
                  <a:headEnd/>
                  <a:tailEnd/>
                </a:ln>
              </p:spPr>
              <p:txBody>
                <a:bodyPr/>
                <a:lstStyle/>
                <a:p>
                  <a:endParaRPr lang="pl-PL">
                    <a:latin typeface="+mn-lt"/>
                  </a:endParaRPr>
                </a:p>
              </p:txBody>
            </p:sp>
            <p:sp>
              <p:nvSpPr>
                <p:cNvPr id="136817" name="Freeform 625"/>
                <p:cNvSpPr>
                  <a:spLocks/>
                </p:cNvSpPr>
                <p:nvPr/>
              </p:nvSpPr>
              <p:spPr bwMode="auto">
                <a:xfrm>
                  <a:off x="4703" y="1759"/>
                  <a:ext cx="17" cy="1"/>
                </a:xfrm>
                <a:custGeom>
                  <a:avLst/>
                  <a:gdLst/>
                  <a:ahLst/>
                  <a:cxnLst>
                    <a:cxn ang="0">
                      <a:pos x="0" y="0"/>
                    </a:cxn>
                    <a:cxn ang="0">
                      <a:pos x="17" y="0"/>
                    </a:cxn>
                    <a:cxn ang="0">
                      <a:pos x="17" y="0"/>
                    </a:cxn>
                    <a:cxn ang="0">
                      <a:pos x="17" y="0"/>
                    </a:cxn>
                    <a:cxn ang="0">
                      <a:pos x="17"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17">
                      <a:moveTo>
                        <a:pt x="0" y="0"/>
                      </a:moveTo>
                      <a:lnTo>
                        <a:pt x="17" y="0"/>
                      </a:lnTo>
                      <a:lnTo>
                        <a:pt x="17" y="0"/>
                      </a:lnTo>
                      <a:lnTo>
                        <a:pt x="17" y="0"/>
                      </a:lnTo>
                      <a:lnTo>
                        <a:pt x="17" y="0"/>
                      </a:lnTo>
                      <a:lnTo>
                        <a:pt x="1" y="0"/>
                      </a:lnTo>
                      <a:lnTo>
                        <a:pt x="1" y="0"/>
                      </a:lnTo>
                      <a:lnTo>
                        <a:pt x="1" y="0"/>
                      </a:lnTo>
                      <a:lnTo>
                        <a:pt x="1"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close/>
                    </a:path>
                  </a:pathLst>
                </a:custGeom>
                <a:solidFill>
                  <a:srgbClr val="858585"/>
                </a:solidFill>
                <a:ln w="9525">
                  <a:noFill/>
                  <a:round/>
                  <a:headEnd/>
                  <a:tailEnd/>
                </a:ln>
              </p:spPr>
              <p:txBody>
                <a:bodyPr/>
                <a:lstStyle/>
                <a:p>
                  <a:endParaRPr lang="pl-PL">
                    <a:latin typeface="+mn-lt"/>
                  </a:endParaRPr>
                </a:p>
              </p:txBody>
            </p:sp>
            <p:sp>
              <p:nvSpPr>
                <p:cNvPr id="136818" name="Freeform 626"/>
                <p:cNvSpPr>
                  <a:spLocks/>
                </p:cNvSpPr>
                <p:nvPr/>
              </p:nvSpPr>
              <p:spPr bwMode="auto">
                <a:xfrm>
                  <a:off x="4704" y="1759"/>
                  <a:ext cx="16" cy="1"/>
                </a:xfrm>
                <a:custGeom>
                  <a:avLst/>
                  <a:gdLst/>
                  <a:ahLst/>
                  <a:cxnLst>
                    <a:cxn ang="0">
                      <a:pos x="0" y="0"/>
                    </a:cxn>
                    <a:cxn ang="0">
                      <a:pos x="16" y="0"/>
                    </a:cxn>
                    <a:cxn ang="0">
                      <a:pos x="16" y="0"/>
                    </a:cxn>
                    <a:cxn ang="0">
                      <a:pos x="16" y="0"/>
                    </a:cxn>
                    <a:cxn ang="0">
                      <a:pos x="16" y="0"/>
                    </a:cxn>
                    <a:cxn ang="0">
                      <a:pos x="16"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Lst>
                  <a:rect l="0" t="0" r="r" b="b"/>
                  <a:pathLst>
                    <a:path w="16">
                      <a:moveTo>
                        <a:pt x="0" y="0"/>
                      </a:moveTo>
                      <a:lnTo>
                        <a:pt x="16" y="0"/>
                      </a:lnTo>
                      <a:lnTo>
                        <a:pt x="16" y="0"/>
                      </a:lnTo>
                      <a:lnTo>
                        <a:pt x="16" y="0"/>
                      </a:lnTo>
                      <a:lnTo>
                        <a:pt x="16" y="0"/>
                      </a:lnTo>
                      <a:lnTo>
                        <a:pt x="16" y="0"/>
                      </a:lnTo>
                      <a:lnTo>
                        <a:pt x="1" y="0"/>
                      </a:lnTo>
                      <a:lnTo>
                        <a:pt x="1" y="0"/>
                      </a:lnTo>
                      <a:lnTo>
                        <a:pt x="1" y="0"/>
                      </a:lnTo>
                      <a:lnTo>
                        <a:pt x="1" y="0"/>
                      </a:lnTo>
                      <a:lnTo>
                        <a:pt x="1" y="0"/>
                      </a:lnTo>
                      <a:lnTo>
                        <a:pt x="1" y="0"/>
                      </a:lnTo>
                      <a:lnTo>
                        <a:pt x="1" y="0"/>
                      </a:lnTo>
                      <a:lnTo>
                        <a:pt x="1" y="0"/>
                      </a:lnTo>
                      <a:lnTo>
                        <a:pt x="1" y="0"/>
                      </a:lnTo>
                      <a:lnTo>
                        <a:pt x="0" y="0"/>
                      </a:lnTo>
                      <a:lnTo>
                        <a:pt x="0" y="0"/>
                      </a:lnTo>
                      <a:lnTo>
                        <a:pt x="0" y="0"/>
                      </a:lnTo>
                      <a:lnTo>
                        <a:pt x="0" y="0"/>
                      </a:lnTo>
                      <a:lnTo>
                        <a:pt x="0" y="0"/>
                      </a:lnTo>
                      <a:lnTo>
                        <a:pt x="0" y="0"/>
                      </a:lnTo>
                      <a:lnTo>
                        <a:pt x="0" y="0"/>
                      </a:lnTo>
                      <a:lnTo>
                        <a:pt x="0" y="0"/>
                      </a:lnTo>
                      <a:close/>
                    </a:path>
                  </a:pathLst>
                </a:custGeom>
                <a:solidFill>
                  <a:srgbClr val="969696"/>
                </a:solidFill>
                <a:ln w="9525">
                  <a:noFill/>
                  <a:round/>
                  <a:headEnd/>
                  <a:tailEnd/>
                </a:ln>
              </p:spPr>
              <p:txBody>
                <a:bodyPr/>
                <a:lstStyle/>
                <a:p>
                  <a:endParaRPr lang="pl-PL">
                    <a:latin typeface="+mn-lt"/>
                  </a:endParaRPr>
                </a:p>
              </p:txBody>
            </p:sp>
            <p:sp>
              <p:nvSpPr>
                <p:cNvPr id="136819" name="Freeform 627"/>
                <p:cNvSpPr>
                  <a:spLocks/>
                </p:cNvSpPr>
                <p:nvPr/>
              </p:nvSpPr>
              <p:spPr bwMode="auto">
                <a:xfrm>
                  <a:off x="4705" y="1759"/>
                  <a:ext cx="15" cy="1"/>
                </a:xfrm>
                <a:custGeom>
                  <a:avLst/>
                  <a:gdLst/>
                  <a:ahLst/>
                  <a:cxnLst>
                    <a:cxn ang="0">
                      <a:pos x="0" y="0"/>
                    </a:cxn>
                    <a:cxn ang="0">
                      <a:pos x="15" y="0"/>
                    </a:cxn>
                    <a:cxn ang="0">
                      <a:pos x="15" y="0"/>
                    </a:cxn>
                    <a:cxn ang="0">
                      <a:pos x="15" y="0"/>
                    </a:cxn>
                    <a:cxn ang="0">
                      <a:pos x="15" y="0"/>
                    </a:cxn>
                    <a:cxn ang="0">
                      <a:pos x="15" y="0"/>
                    </a:cxn>
                    <a:cxn ang="0">
                      <a:pos x="15" y="0"/>
                    </a:cxn>
                    <a:cxn ang="0">
                      <a:pos x="15" y="0"/>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Lst>
                  <a:rect l="0" t="0" r="r" b="b"/>
                  <a:pathLst>
                    <a:path w="15" h="1">
                      <a:moveTo>
                        <a:pt x="0" y="0"/>
                      </a:moveTo>
                      <a:lnTo>
                        <a:pt x="15" y="0"/>
                      </a:lnTo>
                      <a:lnTo>
                        <a:pt x="15" y="0"/>
                      </a:lnTo>
                      <a:lnTo>
                        <a:pt x="15" y="0"/>
                      </a:lnTo>
                      <a:lnTo>
                        <a:pt x="15" y="0"/>
                      </a:lnTo>
                      <a:lnTo>
                        <a:pt x="15" y="0"/>
                      </a:lnTo>
                      <a:lnTo>
                        <a:pt x="15" y="0"/>
                      </a:lnTo>
                      <a:lnTo>
                        <a:pt x="15" y="0"/>
                      </a:lnTo>
                      <a:lnTo>
                        <a:pt x="2" y="1"/>
                      </a:lnTo>
                      <a:lnTo>
                        <a:pt x="2" y="1"/>
                      </a:lnTo>
                      <a:lnTo>
                        <a:pt x="2" y="1"/>
                      </a:lnTo>
                      <a:lnTo>
                        <a:pt x="2" y="1"/>
                      </a:lnTo>
                      <a:lnTo>
                        <a:pt x="2" y="1"/>
                      </a:lnTo>
                      <a:lnTo>
                        <a:pt x="2" y="1"/>
                      </a:lnTo>
                      <a:lnTo>
                        <a:pt x="2" y="1"/>
                      </a:lnTo>
                      <a:lnTo>
                        <a:pt x="2" y="1"/>
                      </a:lnTo>
                      <a:lnTo>
                        <a:pt x="2" y="1"/>
                      </a:lnTo>
                      <a:lnTo>
                        <a:pt x="2" y="1"/>
                      </a:lnTo>
                      <a:lnTo>
                        <a:pt x="2" y="1"/>
                      </a:lnTo>
                      <a:lnTo>
                        <a:pt x="2" y="1"/>
                      </a:lnTo>
                      <a:lnTo>
                        <a:pt x="2" y="1"/>
                      </a:lnTo>
                      <a:lnTo>
                        <a:pt x="2" y="1"/>
                      </a:lnTo>
                      <a:lnTo>
                        <a:pt x="2" y="1"/>
                      </a:lnTo>
                      <a:lnTo>
                        <a:pt x="2" y="1"/>
                      </a:lnTo>
                      <a:lnTo>
                        <a:pt x="2" y="1"/>
                      </a:lnTo>
                      <a:lnTo>
                        <a:pt x="2" y="1"/>
                      </a:lnTo>
                      <a:lnTo>
                        <a:pt x="2" y="1"/>
                      </a:lnTo>
                      <a:lnTo>
                        <a:pt x="2" y="1"/>
                      </a:lnTo>
                      <a:lnTo>
                        <a:pt x="0" y="1"/>
                      </a:lnTo>
                      <a:lnTo>
                        <a:pt x="0" y="1"/>
                      </a:lnTo>
                      <a:lnTo>
                        <a:pt x="0" y="1"/>
                      </a:lnTo>
                      <a:lnTo>
                        <a:pt x="0" y="1"/>
                      </a:lnTo>
                      <a:lnTo>
                        <a:pt x="0" y="1"/>
                      </a:lnTo>
                      <a:lnTo>
                        <a:pt x="0" y="1"/>
                      </a:lnTo>
                      <a:lnTo>
                        <a:pt x="0" y="1"/>
                      </a:lnTo>
                      <a:lnTo>
                        <a:pt x="0" y="0"/>
                      </a:lnTo>
                      <a:lnTo>
                        <a:pt x="0" y="0"/>
                      </a:lnTo>
                      <a:lnTo>
                        <a:pt x="0" y="0"/>
                      </a:lnTo>
                      <a:lnTo>
                        <a:pt x="0" y="0"/>
                      </a:lnTo>
                      <a:lnTo>
                        <a:pt x="0" y="0"/>
                      </a:lnTo>
                      <a:lnTo>
                        <a:pt x="0" y="0"/>
                      </a:lnTo>
                      <a:close/>
                    </a:path>
                  </a:pathLst>
                </a:custGeom>
                <a:solidFill>
                  <a:srgbClr val="A8A8A8"/>
                </a:solidFill>
                <a:ln w="9525">
                  <a:noFill/>
                  <a:round/>
                  <a:headEnd/>
                  <a:tailEnd/>
                </a:ln>
              </p:spPr>
              <p:txBody>
                <a:bodyPr/>
                <a:lstStyle/>
                <a:p>
                  <a:endParaRPr lang="pl-PL">
                    <a:latin typeface="+mn-lt"/>
                  </a:endParaRPr>
                </a:p>
              </p:txBody>
            </p:sp>
            <p:sp>
              <p:nvSpPr>
                <p:cNvPr id="136820" name="Freeform 628"/>
                <p:cNvSpPr>
                  <a:spLocks/>
                </p:cNvSpPr>
                <p:nvPr/>
              </p:nvSpPr>
              <p:spPr bwMode="auto">
                <a:xfrm>
                  <a:off x="4707" y="1759"/>
                  <a:ext cx="13" cy="4"/>
                </a:xfrm>
                <a:custGeom>
                  <a:avLst/>
                  <a:gdLst/>
                  <a:ahLst/>
                  <a:cxnLst>
                    <a:cxn ang="0">
                      <a:pos x="0" y="1"/>
                    </a:cxn>
                    <a:cxn ang="0">
                      <a:pos x="13" y="0"/>
                    </a:cxn>
                    <a:cxn ang="0">
                      <a:pos x="13" y="0"/>
                    </a:cxn>
                    <a:cxn ang="0">
                      <a:pos x="13" y="0"/>
                    </a:cxn>
                    <a:cxn ang="0">
                      <a:pos x="13" y="0"/>
                    </a:cxn>
                    <a:cxn ang="0">
                      <a:pos x="4" y="4"/>
                    </a:cxn>
                    <a:cxn ang="0">
                      <a:pos x="4" y="4"/>
                    </a:cxn>
                    <a:cxn ang="0">
                      <a:pos x="4" y="4"/>
                    </a:cxn>
                    <a:cxn ang="0">
                      <a:pos x="2" y="4"/>
                    </a:cxn>
                    <a:cxn ang="0">
                      <a:pos x="2" y="4"/>
                    </a:cxn>
                    <a:cxn ang="0">
                      <a:pos x="2" y="3"/>
                    </a:cxn>
                    <a:cxn ang="0">
                      <a:pos x="2" y="3"/>
                    </a:cxn>
                    <a:cxn ang="0">
                      <a:pos x="2" y="3"/>
                    </a:cxn>
                    <a:cxn ang="0">
                      <a:pos x="1" y="3"/>
                    </a:cxn>
                    <a:cxn ang="0">
                      <a:pos x="1" y="3"/>
                    </a:cxn>
                    <a:cxn ang="0">
                      <a:pos x="1" y="3"/>
                    </a:cxn>
                    <a:cxn ang="0">
                      <a:pos x="1" y="1"/>
                    </a:cxn>
                    <a:cxn ang="0">
                      <a:pos x="1" y="1"/>
                    </a:cxn>
                    <a:cxn ang="0">
                      <a:pos x="1" y="1"/>
                    </a:cxn>
                    <a:cxn ang="0">
                      <a:pos x="1" y="1"/>
                    </a:cxn>
                    <a:cxn ang="0">
                      <a:pos x="1" y="1"/>
                    </a:cxn>
                    <a:cxn ang="0">
                      <a:pos x="0" y="1"/>
                    </a:cxn>
                  </a:cxnLst>
                  <a:rect l="0" t="0" r="r" b="b"/>
                  <a:pathLst>
                    <a:path w="13" h="4">
                      <a:moveTo>
                        <a:pt x="0" y="1"/>
                      </a:moveTo>
                      <a:lnTo>
                        <a:pt x="13" y="0"/>
                      </a:lnTo>
                      <a:lnTo>
                        <a:pt x="13" y="0"/>
                      </a:lnTo>
                      <a:lnTo>
                        <a:pt x="13" y="0"/>
                      </a:lnTo>
                      <a:lnTo>
                        <a:pt x="13" y="0"/>
                      </a:lnTo>
                      <a:lnTo>
                        <a:pt x="4" y="4"/>
                      </a:lnTo>
                      <a:lnTo>
                        <a:pt x="4" y="4"/>
                      </a:lnTo>
                      <a:lnTo>
                        <a:pt x="4" y="4"/>
                      </a:lnTo>
                      <a:lnTo>
                        <a:pt x="2" y="4"/>
                      </a:lnTo>
                      <a:lnTo>
                        <a:pt x="2" y="4"/>
                      </a:lnTo>
                      <a:lnTo>
                        <a:pt x="2" y="3"/>
                      </a:lnTo>
                      <a:lnTo>
                        <a:pt x="2" y="3"/>
                      </a:lnTo>
                      <a:lnTo>
                        <a:pt x="2" y="3"/>
                      </a:lnTo>
                      <a:lnTo>
                        <a:pt x="1" y="3"/>
                      </a:lnTo>
                      <a:lnTo>
                        <a:pt x="1" y="3"/>
                      </a:lnTo>
                      <a:lnTo>
                        <a:pt x="1" y="3"/>
                      </a:lnTo>
                      <a:lnTo>
                        <a:pt x="1" y="1"/>
                      </a:lnTo>
                      <a:lnTo>
                        <a:pt x="1" y="1"/>
                      </a:lnTo>
                      <a:lnTo>
                        <a:pt x="1" y="1"/>
                      </a:lnTo>
                      <a:lnTo>
                        <a:pt x="1" y="1"/>
                      </a:lnTo>
                      <a:lnTo>
                        <a:pt x="1" y="1"/>
                      </a:lnTo>
                      <a:lnTo>
                        <a:pt x="0" y="1"/>
                      </a:lnTo>
                      <a:close/>
                    </a:path>
                  </a:pathLst>
                </a:custGeom>
                <a:solidFill>
                  <a:srgbClr val="BABABA"/>
                </a:solidFill>
                <a:ln w="9525">
                  <a:noFill/>
                  <a:round/>
                  <a:headEnd/>
                  <a:tailEnd/>
                </a:ln>
              </p:spPr>
              <p:txBody>
                <a:bodyPr/>
                <a:lstStyle/>
                <a:p>
                  <a:endParaRPr lang="pl-PL">
                    <a:latin typeface="+mn-lt"/>
                  </a:endParaRPr>
                </a:p>
              </p:txBody>
            </p:sp>
            <p:sp>
              <p:nvSpPr>
                <p:cNvPr id="136821" name="Freeform 629"/>
                <p:cNvSpPr>
                  <a:spLocks/>
                </p:cNvSpPr>
                <p:nvPr/>
              </p:nvSpPr>
              <p:spPr bwMode="auto">
                <a:xfrm>
                  <a:off x="4711" y="1759"/>
                  <a:ext cx="9" cy="7"/>
                </a:xfrm>
                <a:custGeom>
                  <a:avLst/>
                  <a:gdLst/>
                  <a:ahLst/>
                  <a:cxnLst>
                    <a:cxn ang="0">
                      <a:pos x="0" y="4"/>
                    </a:cxn>
                    <a:cxn ang="0">
                      <a:pos x="9" y="0"/>
                    </a:cxn>
                    <a:cxn ang="0">
                      <a:pos x="9" y="0"/>
                    </a:cxn>
                    <a:cxn ang="0">
                      <a:pos x="9" y="0"/>
                    </a:cxn>
                    <a:cxn ang="0">
                      <a:pos x="9" y="0"/>
                    </a:cxn>
                    <a:cxn ang="0">
                      <a:pos x="9" y="0"/>
                    </a:cxn>
                    <a:cxn ang="0">
                      <a:pos x="2" y="7"/>
                    </a:cxn>
                    <a:cxn ang="0">
                      <a:pos x="2" y="7"/>
                    </a:cxn>
                    <a:cxn ang="0">
                      <a:pos x="2" y="7"/>
                    </a:cxn>
                    <a:cxn ang="0">
                      <a:pos x="2" y="7"/>
                    </a:cxn>
                    <a:cxn ang="0">
                      <a:pos x="2" y="7"/>
                    </a:cxn>
                    <a:cxn ang="0">
                      <a:pos x="2" y="5"/>
                    </a:cxn>
                    <a:cxn ang="0">
                      <a:pos x="2" y="5"/>
                    </a:cxn>
                    <a:cxn ang="0">
                      <a:pos x="1" y="5"/>
                    </a:cxn>
                    <a:cxn ang="0">
                      <a:pos x="1" y="5"/>
                    </a:cxn>
                    <a:cxn ang="0">
                      <a:pos x="1" y="5"/>
                    </a:cxn>
                    <a:cxn ang="0">
                      <a:pos x="1" y="4"/>
                    </a:cxn>
                    <a:cxn ang="0">
                      <a:pos x="1" y="4"/>
                    </a:cxn>
                    <a:cxn ang="0">
                      <a:pos x="0" y="4"/>
                    </a:cxn>
                    <a:cxn ang="0">
                      <a:pos x="0" y="4"/>
                    </a:cxn>
                    <a:cxn ang="0">
                      <a:pos x="0" y="4"/>
                    </a:cxn>
                    <a:cxn ang="0">
                      <a:pos x="0" y="4"/>
                    </a:cxn>
                    <a:cxn ang="0">
                      <a:pos x="0" y="4"/>
                    </a:cxn>
                  </a:cxnLst>
                  <a:rect l="0" t="0" r="r" b="b"/>
                  <a:pathLst>
                    <a:path w="9" h="7">
                      <a:moveTo>
                        <a:pt x="0" y="4"/>
                      </a:moveTo>
                      <a:lnTo>
                        <a:pt x="9" y="0"/>
                      </a:lnTo>
                      <a:lnTo>
                        <a:pt x="9" y="0"/>
                      </a:lnTo>
                      <a:lnTo>
                        <a:pt x="9" y="0"/>
                      </a:lnTo>
                      <a:lnTo>
                        <a:pt x="9" y="0"/>
                      </a:lnTo>
                      <a:lnTo>
                        <a:pt x="9" y="0"/>
                      </a:lnTo>
                      <a:lnTo>
                        <a:pt x="2" y="7"/>
                      </a:lnTo>
                      <a:lnTo>
                        <a:pt x="2" y="7"/>
                      </a:lnTo>
                      <a:lnTo>
                        <a:pt x="2" y="7"/>
                      </a:lnTo>
                      <a:lnTo>
                        <a:pt x="2" y="7"/>
                      </a:lnTo>
                      <a:lnTo>
                        <a:pt x="2" y="7"/>
                      </a:lnTo>
                      <a:lnTo>
                        <a:pt x="2" y="5"/>
                      </a:lnTo>
                      <a:lnTo>
                        <a:pt x="2" y="5"/>
                      </a:lnTo>
                      <a:lnTo>
                        <a:pt x="1" y="5"/>
                      </a:lnTo>
                      <a:lnTo>
                        <a:pt x="1" y="5"/>
                      </a:lnTo>
                      <a:lnTo>
                        <a:pt x="1" y="5"/>
                      </a:lnTo>
                      <a:lnTo>
                        <a:pt x="1" y="4"/>
                      </a:lnTo>
                      <a:lnTo>
                        <a:pt x="1" y="4"/>
                      </a:lnTo>
                      <a:lnTo>
                        <a:pt x="0" y="4"/>
                      </a:lnTo>
                      <a:lnTo>
                        <a:pt x="0" y="4"/>
                      </a:lnTo>
                      <a:lnTo>
                        <a:pt x="0" y="4"/>
                      </a:lnTo>
                      <a:lnTo>
                        <a:pt x="0" y="4"/>
                      </a:lnTo>
                      <a:lnTo>
                        <a:pt x="0" y="4"/>
                      </a:lnTo>
                      <a:close/>
                    </a:path>
                  </a:pathLst>
                </a:custGeom>
                <a:solidFill>
                  <a:srgbClr val="CCCCCC"/>
                </a:solidFill>
                <a:ln w="9525">
                  <a:noFill/>
                  <a:round/>
                  <a:headEnd/>
                  <a:tailEnd/>
                </a:ln>
              </p:spPr>
              <p:txBody>
                <a:bodyPr/>
                <a:lstStyle/>
                <a:p>
                  <a:endParaRPr lang="pl-PL">
                    <a:latin typeface="+mn-lt"/>
                  </a:endParaRPr>
                </a:p>
              </p:txBody>
            </p:sp>
            <p:sp>
              <p:nvSpPr>
                <p:cNvPr id="136822" name="Freeform 630"/>
                <p:cNvSpPr>
                  <a:spLocks/>
                </p:cNvSpPr>
                <p:nvPr/>
              </p:nvSpPr>
              <p:spPr bwMode="auto">
                <a:xfrm>
                  <a:off x="4713" y="1759"/>
                  <a:ext cx="7" cy="10"/>
                </a:xfrm>
                <a:custGeom>
                  <a:avLst/>
                  <a:gdLst/>
                  <a:ahLst/>
                  <a:cxnLst>
                    <a:cxn ang="0">
                      <a:pos x="0" y="7"/>
                    </a:cxn>
                    <a:cxn ang="0">
                      <a:pos x="7" y="0"/>
                    </a:cxn>
                    <a:cxn ang="0">
                      <a:pos x="7" y="0"/>
                    </a:cxn>
                    <a:cxn ang="0">
                      <a:pos x="7" y="0"/>
                    </a:cxn>
                    <a:cxn ang="0">
                      <a:pos x="7" y="0"/>
                    </a:cxn>
                    <a:cxn ang="0">
                      <a:pos x="7" y="0"/>
                    </a:cxn>
                    <a:cxn ang="0">
                      <a:pos x="3" y="10"/>
                    </a:cxn>
                    <a:cxn ang="0">
                      <a:pos x="3" y="10"/>
                    </a:cxn>
                    <a:cxn ang="0">
                      <a:pos x="3" y="10"/>
                    </a:cxn>
                    <a:cxn ang="0">
                      <a:pos x="3" y="9"/>
                    </a:cxn>
                    <a:cxn ang="0">
                      <a:pos x="2" y="9"/>
                    </a:cxn>
                    <a:cxn ang="0">
                      <a:pos x="2" y="9"/>
                    </a:cxn>
                    <a:cxn ang="0">
                      <a:pos x="2" y="9"/>
                    </a:cxn>
                    <a:cxn ang="0">
                      <a:pos x="2" y="9"/>
                    </a:cxn>
                    <a:cxn ang="0">
                      <a:pos x="2" y="9"/>
                    </a:cxn>
                    <a:cxn ang="0">
                      <a:pos x="2" y="8"/>
                    </a:cxn>
                    <a:cxn ang="0">
                      <a:pos x="2" y="8"/>
                    </a:cxn>
                    <a:cxn ang="0">
                      <a:pos x="2" y="8"/>
                    </a:cxn>
                    <a:cxn ang="0">
                      <a:pos x="0" y="8"/>
                    </a:cxn>
                    <a:cxn ang="0">
                      <a:pos x="0" y="8"/>
                    </a:cxn>
                    <a:cxn ang="0">
                      <a:pos x="0" y="7"/>
                    </a:cxn>
                    <a:cxn ang="0">
                      <a:pos x="0" y="7"/>
                    </a:cxn>
                    <a:cxn ang="0">
                      <a:pos x="0" y="7"/>
                    </a:cxn>
                  </a:cxnLst>
                  <a:rect l="0" t="0" r="r" b="b"/>
                  <a:pathLst>
                    <a:path w="7" h="10">
                      <a:moveTo>
                        <a:pt x="0" y="7"/>
                      </a:moveTo>
                      <a:lnTo>
                        <a:pt x="7" y="0"/>
                      </a:lnTo>
                      <a:lnTo>
                        <a:pt x="7" y="0"/>
                      </a:lnTo>
                      <a:lnTo>
                        <a:pt x="7" y="0"/>
                      </a:lnTo>
                      <a:lnTo>
                        <a:pt x="7" y="0"/>
                      </a:lnTo>
                      <a:lnTo>
                        <a:pt x="7" y="0"/>
                      </a:lnTo>
                      <a:lnTo>
                        <a:pt x="3" y="10"/>
                      </a:lnTo>
                      <a:lnTo>
                        <a:pt x="3" y="10"/>
                      </a:lnTo>
                      <a:lnTo>
                        <a:pt x="3" y="10"/>
                      </a:lnTo>
                      <a:lnTo>
                        <a:pt x="3" y="9"/>
                      </a:lnTo>
                      <a:lnTo>
                        <a:pt x="2" y="9"/>
                      </a:lnTo>
                      <a:lnTo>
                        <a:pt x="2" y="9"/>
                      </a:lnTo>
                      <a:lnTo>
                        <a:pt x="2" y="9"/>
                      </a:lnTo>
                      <a:lnTo>
                        <a:pt x="2" y="9"/>
                      </a:lnTo>
                      <a:lnTo>
                        <a:pt x="2" y="9"/>
                      </a:lnTo>
                      <a:lnTo>
                        <a:pt x="2" y="8"/>
                      </a:lnTo>
                      <a:lnTo>
                        <a:pt x="2" y="8"/>
                      </a:lnTo>
                      <a:lnTo>
                        <a:pt x="2" y="8"/>
                      </a:lnTo>
                      <a:lnTo>
                        <a:pt x="0" y="8"/>
                      </a:lnTo>
                      <a:lnTo>
                        <a:pt x="0" y="8"/>
                      </a:lnTo>
                      <a:lnTo>
                        <a:pt x="0" y="7"/>
                      </a:lnTo>
                      <a:lnTo>
                        <a:pt x="0" y="7"/>
                      </a:lnTo>
                      <a:lnTo>
                        <a:pt x="0" y="7"/>
                      </a:lnTo>
                      <a:close/>
                    </a:path>
                  </a:pathLst>
                </a:custGeom>
                <a:solidFill>
                  <a:srgbClr val="BABABA"/>
                </a:solidFill>
                <a:ln w="9525">
                  <a:noFill/>
                  <a:round/>
                  <a:headEnd/>
                  <a:tailEnd/>
                </a:ln>
              </p:spPr>
              <p:txBody>
                <a:bodyPr/>
                <a:lstStyle/>
                <a:p>
                  <a:endParaRPr lang="pl-PL">
                    <a:latin typeface="+mn-lt"/>
                  </a:endParaRPr>
                </a:p>
              </p:txBody>
            </p:sp>
            <p:sp>
              <p:nvSpPr>
                <p:cNvPr id="136823" name="Freeform 631"/>
                <p:cNvSpPr>
                  <a:spLocks/>
                </p:cNvSpPr>
                <p:nvPr/>
              </p:nvSpPr>
              <p:spPr bwMode="auto">
                <a:xfrm>
                  <a:off x="4716" y="1759"/>
                  <a:ext cx="4" cy="14"/>
                </a:xfrm>
                <a:custGeom>
                  <a:avLst/>
                  <a:gdLst/>
                  <a:ahLst/>
                  <a:cxnLst>
                    <a:cxn ang="0">
                      <a:pos x="0" y="10"/>
                    </a:cxn>
                    <a:cxn ang="0">
                      <a:pos x="4" y="0"/>
                    </a:cxn>
                    <a:cxn ang="0">
                      <a:pos x="4" y="0"/>
                    </a:cxn>
                    <a:cxn ang="0">
                      <a:pos x="4" y="0"/>
                    </a:cxn>
                    <a:cxn ang="0">
                      <a:pos x="4" y="0"/>
                    </a:cxn>
                    <a:cxn ang="0">
                      <a:pos x="4" y="0"/>
                    </a:cxn>
                    <a:cxn ang="0">
                      <a:pos x="4" y="0"/>
                    </a:cxn>
                    <a:cxn ang="0">
                      <a:pos x="4" y="0"/>
                    </a:cxn>
                    <a:cxn ang="0">
                      <a:pos x="0" y="14"/>
                    </a:cxn>
                    <a:cxn ang="0">
                      <a:pos x="0" y="14"/>
                    </a:cxn>
                    <a:cxn ang="0">
                      <a:pos x="0" y="14"/>
                    </a:cxn>
                    <a:cxn ang="0">
                      <a:pos x="0" y="14"/>
                    </a:cxn>
                    <a:cxn ang="0">
                      <a:pos x="0" y="14"/>
                    </a:cxn>
                    <a:cxn ang="0">
                      <a:pos x="0" y="13"/>
                    </a:cxn>
                    <a:cxn ang="0">
                      <a:pos x="0" y="13"/>
                    </a:cxn>
                    <a:cxn ang="0">
                      <a:pos x="0" y="13"/>
                    </a:cxn>
                    <a:cxn ang="0">
                      <a:pos x="0" y="13"/>
                    </a:cxn>
                    <a:cxn ang="0">
                      <a:pos x="0" y="13"/>
                    </a:cxn>
                    <a:cxn ang="0">
                      <a:pos x="0" y="13"/>
                    </a:cxn>
                    <a:cxn ang="0">
                      <a:pos x="0" y="13"/>
                    </a:cxn>
                    <a:cxn ang="0">
                      <a:pos x="0" y="13"/>
                    </a:cxn>
                    <a:cxn ang="0">
                      <a:pos x="0" y="13"/>
                    </a:cxn>
                    <a:cxn ang="0">
                      <a:pos x="0" y="13"/>
                    </a:cxn>
                    <a:cxn ang="0">
                      <a:pos x="0" y="13"/>
                    </a:cxn>
                    <a:cxn ang="0">
                      <a:pos x="0" y="13"/>
                    </a:cxn>
                    <a:cxn ang="0">
                      <a:pos x="0" y="13"/>
                    </a:cxn>
                    <a:cxn ang="0">
                      <a:pos x="0" y="13"/>
                    </a:cxn>
                    <a:cxn ang="0">
                      <a:pos x="0" y="13"/>
                    </a:cxn>
                    <a:cxn ang="0">
                      <a:pos x="0" y="13"/>
                    </a:cxn>
                    <a:cxn ang="0">
                      <a:pos x="0" y="12"/>
                    </a:cxn>
                    <a:cxn ang="0">
                      <a:pos x="0" y="12"/>
                    </a:cxn>
                    <a:cxn ang="0">
                      <a:pos x="0" y="12"/>
                    </a:cxn>
                    <a:cxn ang="0">
                      <a:pos x="0" y="12"/>
                    </a:cxn>
                    <a:cxn ang="0">
                      <a:pos x="0" y="12"/>
                    </a:cxn>
                    <a:cxn ang="0">
                      <a:pos x="0" y="12"/>
                    </a:cxn>
                    <a:cxn ang="0">
                      <a:pos x="0" y="12"/>
                    </a:cxn>
                    <a:cxn ang="0">
                      <a:pos x="0" y="12"/>
                    </a:cxn>
                    <a:cxn ang="0">
                      <a:pos x="0" y="12"/>
                    </a:cxn>
                    <a:cxn ang="0">
                      <a:pos x="0" y="10"/>
                    </a:cxn>
                    <a:cxn ang="0">
                      <a:pos x="0" y="10"/>
                    </a:cxn>
                    <a:cxn ang="0">
                      <a:pos x="0" y="10"/>
                    </a:cxn>
                  </a:cxnLst>
                  <a:rect l="0" t="0" r="r" b="b"/>
                  <a:pathLst>
                    <a:path w="4" h="14">
                      <a:moveTo>
                        <a:pt x="0" y="10"/>
                      </a:moveTo>
                      <a:lnTo>
                        <a:pt x="4" y="0"/>
                      </a:lnTo>
                      <a:lnTo>
                        <a:pt x="4" y="0"/>
                      </a:lnTo>
                      <a:lnTo>
                        <a:pt x="4" y="0"/>
                      </a:lnTo>
                      <a:lnTo>
                        <a:pt x="4" y="0"/>
                      </a:lnTo>
                      <a:lnTo>
                        <a:pt x="4" y="0"/>
                      </a:lnTo>
                      <a:lnTo>
                        <a:pt x="4" y="0"/>
                      </a:lnTo>
                      <a:lnTo>
                        <a:pt x="4" y="0"/>
                      </a:lnTo>
                      <a:lnTo>
                        <a:pt x="0" y="14"/>
                      </a:lnTo>
                      <a:lnTo>
                        <a:pt x="0" y="14"/>
                      </a:lnTo>
                      <a:lnTo>
                        <a:pt x="0" y="14"/>
                      </a:lnTo>
                      <a:lnTo>
                        <a:pt x="0" y="14"/>
                      </a:lnTo>
                      <a:lnTo>
                        <a:pt x="0" y="14"/>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2"/>
                      </a:lnTo>
                      <a:lnTo>
                        <a:pt x="0" y="12"/>
                      </a:lnTo>
                      <a:lnTo>
                        <a:pt x="0" y="12"/>
                      </a:lnTo>
                      <a:lnTo>
                        <a:pt x="0" y="12"/>
                      </a:lnTo>
                      <a:lnTo>
                        <a:pt x="0" y="12"/>
                      </a:lnTo>
                      <a:lnTo>
                        <a:pt x="0" y="12"/>
                      </a:lnTo>
                      <a:lnTo>
                        <a:pt x="0" y="12"/>
                      </a:lnTo>
                      <a:lnTo>
                        <a:pt x="0" y="12"/>
                      </a:lnTo>
                      <a:lnTo>
                        <a:pt x="0" y="12"/>
                      </a:lnTo>
                      <a:lnTo>
                        <a:pt x="0" y="10"/>
                      </a:lnTo>
                      <a:lnTo>
                        <a:pt x="0" y="10"/>
                      </a:lnTo>
                      <a:lnTo>
                        <a:pt x="0" y="10"/>
                      </a:lnTo>
                      <a:close/>
                    </a:path>
                  </a:pathLst>
                </a:custGeom>
                <a:solidFill>
                  <a:srgbClr val="A8A8A8"/>
                </a:solidFill>
                <a:ln w="9525">
                  <a:noFill/>
                  <a:round/>
                  <a:headEnd/>
                  <a:tailEnd/>
                </a:ln>
              </p:spPr>
              <p:txBody>
                <a:bodyPr/>
                <a:lstStyle/>
                <a:p>
                  <a:endParaRPr lang="pl-PL">
                    <a:latin typeface="+mn-lt"/>
                  </a:endParaRPr>
                </a:p>
              </p:txBody>
            </p:sp>
            <p:sp>
              <p:nvSpPr>
                <p:cNvPr id="136824" name="Freeform 632"/>
                <p:cNvSpPr>
                  <a:spLocks/>
                </p:cNvSpPr>
                <p:nvPr/>
              </p:nvSpPr>
              <p:spPr bwMode="auto">
                <a:xfrm>
                  <a:off x="4716" y="1759"/>
                  <a:ext cx="4" cy="17"/>
                </a:xfrm>
                <a:custGeom>
                  <a:avLst/>
                  <a:gdLst/>
                  <a:ahLst/>
                  <a:cxnLst>
                    <a:cxn ang="0">
                      <a:pos x="0" y="14"/>
                    </a:cxn>
                    <a:cxn ang="0">
                      <a:pos x="4" y="0"/>
                    </a:cxn>
                    <a:cxn ang="0">
                      <a:pos x="4" y="0"/>
                    </a:cxn>
                    <a:cxn ang="0">
                      <a:pos x="4" y="0"/>
                    </a:cxn>
                    <a:cxn ang="0">
                      <a:pos x="4" y="0"/>
                    </a:cxn>
                    <a:cxn ang="0">
                      <a:pos x="4" y="0"/>
                    </a:cxn>
                    <a:cxn ang="0">
                      <a:pos x="0" y="17"/>
                    </a:cxn>
                    <a:cxn ang="0">
                      <a:pos x="0" y="17"/>
                    </a:cxn>
                    <a:cxn ang="0">
                      <a:pos x="0" y="16"/>
                    </a:cxn>
                    <a:cxn ang="0">
                      <a:pos x="0" y="16"/>
                    </a:cxn>
                    <a:cxn ang="0">
                      <a:pos x="0" y="16"/>
                    </a:cxn>
                    <a:cxn ang="0">
                      <a:pos x="0" y="16"/>
                    </a:cxn>
                    <a:cxn ang="0">
                      <a:pos x="0" y="16"/>
                    </a:cxn>
                    <a:cxn ang="0">
                      <a:pos x="0" y="16"/>
                    </a:cxn>
                    <a:cxn ang="0">
                      <a:pos x="0" y="16"/>
                    </a:cxn>
                    <a:cxn ang="0">
                      <a:pos x="0" y="16"/>
                    </a:cxn>
                    <a:cxn ang="0">
                      <a:pos x="0" y="14"/>
                    </a:cxn>
                    <a:cxn ang="0">
                      <a:pos x="0" y="14"/>
                    </a:cxn>
                    <a:cxn ang="0">
                      <a:pos x="0" y="14"/>
                    </a:cxn>
                    <a:cxn ang="0">
                      <a:pos x="0" y="14"/>
                    </a:cxn>
                    <a:cxn ang="0">
                      <a:pos x="0" y="14"/>
                    </a:cxn>
                    <a:cxn ang="0">
                      <a:pos x="0" y="14"/>
                    </a:cxn>
                    <a:cxn ang="0">
                      <a:pos x="0" y="14"/>
                    </a:cxn>
                  </a:cxnLst>
                  <a:rect l="0" t="0" r="r" b="b"/>
                  <a:pathLst>
                    <a:path w="4" h="17">
                      <a:moveTo>
                        <a:pt x="0" y="14"/>
                      </a:moveTo>
                      <a:lnTo>
                        <a:pt x="4" y="0"/>
                      </a:lnTo>
                      <a:lnTo>
                        <a:pt x="4" y="0"/>
                      </a:lnTo>
                      <a:lnTo>
                        <a:pt x="4" y="0"/>
                      </a:lnTo>
                      <a:lnTo>
                        <a:pt x="4" y="0"/>
                      </a:lnTo>
                      <a:lnTo>
                        <a:pt x="4" y="0"/>
                      </a:lnTo>
                      <a:lnTo>
                        <a:pt x="0" y="17"/>
                      </a:lnTo>
                      <a:lnTo>
                        <a:pt x="0" y="17"/>
                      </a:lnTo>
                      <a:lnTo>
                        <a:pt x="0" y="16"/>
                      </a:lnTo>
                      <a:lnTo>
                        <a:pt x="0" y="16"/>
                      </a:lnTo>
                      <a:lnTo>
                        <a:pt x="0" y="16"/>
                      </a:lnTo>
                      <a:lnTo>
                        <a:pt x="0" y="16"/>
                      </a:lnTo>
                      <a:lnTo>
                        <a:pt x="0" y="16"/>
                      </a:lnTo>
                      <a:lnTo>
                        <a:pt x="0" y="16"/>
                      </a:lnTo>
                      <a:lnTo>
                        <a:pt x="0" y="16"/>
                      </a:lnTo>
                      <a:lnTo>
                        <a:pt x="0" y="16"/>
                      </a:lnTo>
                      <a:lnTo>
                        <a:pt x="0" y="14"/>
                      </a:lnTo>
                      <a:lnTo>
                        <a:pt x="0" y="14"/>
                      </a:lnTo>
                      <a:lnTo>
                        <a:pt x="0" y="14"/>
                      </a:lnTo>
                      <a:lnTo>
                        <a:pt x="0" y="14"/>
                      </a:lnTo>
                      <a:lnTo>
                        <a:pt x="0" y="14"/>
                      </a:lnTo>
                      <a:lnTo>
                        <a:pt x="0" y="14"/>
                      </a:lnTo>
                      <a:lnTo>
                        <a:pt x="0" y="14"/>
                      </a:lnTo>
                      <a:close/>
                    </a:path>
                  </a:pathLst>
                </a:custGeom>
                <a:solidFill>
                  <a:srgbClr val="969696"/>
                </a:solidFill>
                <a:ln w="9525">
                  <a:noFill/>
                  <a:round/>
                  <a:headEnd/>
                  <a:tailEnd/>
                </a:ln>
              </p:spPr>
              <p:txBody>
                <a:bodyPr/>
                <a:lstStyle/>
                <a:p>
                  <a:endParaRPr lang="pl-PL">
                    <a:latin typeface="+mn-lt"/>
                  </a:endParaRPr>
                </a:p>
              </p:txBody>
            </p:sp>
            <p:sp>
              <p:nvSpPr>
                <p:cNvPr id="136825" name="Freeform 633"/>
                <p:cNvSpPr>
                  <a:spLocks/>
                </p:cNvSpPr>
                <p:nvPr/>
              </p:nvSpPr>
              <p:spPr bwMode="auto">
                <a:xfrm>
                  <a:off x="4716" y="1759"/>
                  <a:ext cx="4" cy="17"/>
                </a:xfrm>
                <a:custGeom>
                  <a:avLst/>
                  <a:gdLst/>
                  <a:ahLst/>
                  <a:cxnLst>
                    <a:cxn ang="0">
                      <a:pos x="0" y="17"/>
                    </a:cxn>
                    <a:cxn ang="0">
                      <a:pos x="4" y="0"/>
                    </a:cxn>
                    <a:cxn ang="0">
                      <a:pos x="4" y="0"/>
                    </a:cxn>
                    <a:cxn ang="0">
                      <a:pos x="4" y="0"/>
                    </a:cxn>
                    <a:cxn ang="0">
                      <a:pos x="4" y="0"/>
                    </a:cxn>
                    <a:cxn ang="0">
                      <a:pos x="0" y="17"/>
                    </a:cxn>
                    <a:cxn ang="0">
                      <a:pos x="0" y="17"/>
                    </a:cxn>
                    <a:cxn ang="0">
                      <a:pos x="0" y="17"/>
                    </a:cxn>
                    <a:cxn ang="0">
                      <a:pos x="0" y="17"/>
                    </a:cxn>
                    <a:cxn ang="0">
                      <a:pos x="0" y="17"/>
                    </a:cxn>
                    <a:cxn ang="0">
                      <a:pos x="0" y="17"/>
                    </a:cxn>
                    <a:cxn ang="0">
                      <a:pos x="0" y="17"/>
                    </a:cxn>
                    <a:cxn ang="0">
                      <a:pos x="0" y="17"/>
                    </a:cxn>
                    <a:cxn ang="0">
                      <a:pos x="0" y="17"/>
                    </a:cxn>
                    <a:cxn ang="0">
                      <a:pos x="0" y="17"/>
                    </a:cxn>
                    <a:cxn ang="0">
                      <a:pos x="0" y="17"/>
                    </a:cxn>
                    <a:cxn ang="0">
                      <a:pos x="0" y="17"/>
                    </a:cxn>
                    <a:cxn ang="0">
                      <a:pos x="0" y="17"/>
                    </a:cxn>
                    <a:cxn ang="0">
                      <a:pos x="0" y="17"/>
                    </a:cxn>
                    <a:cxn ang="0">
                      <a:pos x="0" y="17"/>
                    </a:cxn>
                    <a:cxn ang="0">
                      <a:pos x="0" y="17"/>
                    </a:cxn>
                    <a:cxn ang="0">
                      <a:pos x="0" y="17"/>
                    </a:cxn>
                  </a:cxnLst>
                  <a:rect l="0" t="0" r="r" b="b"/>
                  <a:pathLst>
                    <a:path w="4" h="17">
                      <a:moveTo>
                        <a:pt x="0" y="17"/>
                      </a:moveTo>
                      <a:lnTo>
                        <a:pt x="4" y="0"/>
                      </a:lnTo>
                      <a:lnTo>
                        <a:pt x="4" y="0"/>
                      </a:lnTo>
                      <a:lnTo>
                        <a:pt x="4" y="0"/>
                      </a:lnTo>
                      <a:lnTo>
                        <a:pt x="4" y="0"/>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close/>
                    </a:path>
                  </a:pathLst>
                </a:custGeom>
                <a:solidFill>
                  <a:srgbClr val="858585"/>
                </a:solidFill>
                <a:ln w="9525">
                  <a:noFill/>
                  <a:round/>
                  <a:headEnd/>
                  <a:tailEnd/>
                </a:ln>
              </p:spPr>
              <p:txBody>
                <a:bodyPr/>
                <a:lstStyle/>
                <a:p>
                  <a:endParaRPr lang="pl-PL">
                    <a:latin typeface="+mn-lt"/>
                  </a:endParaRPr>
                </a:p>
              </p:txBody>
            </p:sp>
            <p:sp>
              <p:nvSpPr>
                <p:cNvPr id="136826" name="Freeform 634"/>
                <p:cNvSpPr>
                  <a:spLocks/>
                </p:cNvSpPr>
                <p:nvPr/>
              </p:nvSpPr>
              <p:spPr bwMode="auto">
                <a:xfrm>
                  <a:off x="4529" y="1875"/>
                  <a:ext cx="68" cy="85"/>
                </a:xfrm>
                <a:custGeom>
                  <a:avLst/>
                  <a:gdLst/>
                  <a:ahLst/>
                  <a:cxnLst>
                    <a:cxn ang="0">
                      <a:pos x="1" y="83"/>
                    </a:cxn>
                    <a:cxn ang="0">
                      <a:pos x="68" y="0"/>
                    </a:cxn>
                    <a:cxn ang="0">
                      <a:pos x="68" y="0"/>
                    </a:cxn>
                    <a:cxn ang="0">
                      <a:pos x="68" y="0"/>
                    </a:cxn>
                    <a:cxn ang="0">
                      <a:pos x="68" y="0"/>
                    </a:cxn>
                    <a:cxn ang="0">
                      <a:pos x="68" y="0"/>
                    </a:cxn>
                    <a:cxn ang="0">
                      <a:pos x="68" y="0"/>
                    </a:cxn>
                    <a:cxn ang="0">
                      <a:pos x="68" y="0"/>
                    </a:cxn>
                    <a:cxn ang="0">
                      <a:pos x="68" y="0"/>
                    </a:cxn>
                    <a:cxn ang="0">
                      <a:pos x="68" y="0"/>
                    </a:cxn>
                    <a:cxn ang="0">
                      <a:pos x="68" y="0"/>
                    </a:cxn>
                    <a:cxn ang="0">
                      <a:pos x="68" y="0"/>
                    </a:cxn>
                    <a:cxn ang="0">
                      <a:pos x="68" y="0"/>
                    </a:cxn>
                    <a:cxn ang="0">
                      <a:pos x="68" y="0"/>
                    </a:cxn>
                    <a:cxn ang="0">
                      <a:pos x="68" y="0"/>
                    </a:cxn>
                    <a:cxn ang="0">
                      <a:pos x="68" y="0"/>
                    </a:cxn>
                    <a:cxn ang="0">
                      <a:pos x="68" y="0"/>
                    </a:cxn>
                    <a:cxn ang="0">
                      <a:pos x="68" y="0"/>
                    </a:cxn>
                    <a:cxn ang="0">
                      <a:pos x="0" y="85"/>
                    </a:cxn>
                    <a:cxn ang="0">
                      <a:pos x="0" y="85"/>
                    </a:cxn>
                    <a:cxn ang="0">
                      <a:pos x="0" y="85"/>
                    </a:cxn>
                    <a:cxn ang="0">
                      <a:pos x="0" y="84"/>
                    </a:cxn>
                    <a:cxn ang="0">
                      <a:pos x="0" y="84"/>
                    </a:cxn>
                    <a:cxn ang="0">
                      <a:pos x="0" y="84"/>
                    </a:cxn>
                    <a:cxn ang="0">
                      <a:pos x="0" y="84"/>
                    </a:cxn>
                    <a:cxn ang="0">
                      <a:pos x="0" y="84"/>
                    </a:cxn>
                    <a:cxn ang="0">
                      <a:pos x="0" y="84"/>
                    </a:cxn>
                    <a:cxn ang="0">
                      <a:pos x="0" y="84"/>
                    </a:cxn>
                    <a:cxn ang="0">
                      <a:pos x="0" y="84"/>
                    </a:cxn>
                    <a:cxn ang="0">
                      <a:pos x="1" y="84"/>
                    </a:cxn>
                    <a:cxn ang="0">
                      <a:pos x="1" y="84"/>
                    </a:cxn>
                    <a:cxn ang="0">
                      <a:pos x="1" y="84"/>
                    </a:cxn>
                    <a:cxn ang="0">
                      <a:pos x="1" y="83"/>
                    </a:cxn>
                    <a:cxn ang="0">
                      <a:pos x="1" y="83"/>
                    </a:cxn>
                    <a:cxn ang="0">
                      <a:pos x="1" y="83"/>
                    </a:cxn>
                  </a:cxnLst>
                  <a:rect l="0" t="0" r="r" b="b"/>
                  <a:pathLst>
                    <a:path w="68" h="85">
                      <a:moveTo>
                        <a:pt x="1" y="83"/>
                      </a:moveTo>
                      <a:lnTo>
                        <a:pt x="68" y="0"/>
                      </a:lnTo>
                      <a:lnTo>
                        <a:pt x="68" y="0"/>
                      </a:lnTo>
                      <a:lnTo>
                        <a:pt x="68" y="0"/>
                      </a:lnTo>
                      <a:lnTo>
                        <a:pt x="68" y="0"/>
                      </a:lnTo>
                      <a:lnTo>
                        <a:pt x="68" y="0"/>
                      </a:lnTo>
                      <a:lnTo>
                        <a:pt x="68" y="0"/>
                      </a:lnTo>
                      <a:lnTo>
                        <a:pt x="68" y="0"/>
                      </a:lnTo>
                      <a:lnTo>
                        <a:pt x="68" y="0"/>
                      </a:lnTo>
                      <a:lnTo>
                        <a:pt x="68" y="0"/>
                      </a:lnTo>
                      <a:lnTo>
                        <a:pt x="68" y="0"/>
                      </a:lnTo>
                      <a:lnTo>
                        <a:pt x="68" y="0"/>
                      </a:lnTo>
                      <a:lnTo>
                        <a:pt x="68" y="0"/>
                      </a:lnTo>
                      <a:lnTo>
                        <a:pt x="68" y="0"/>
                      </a:lnTo>
                      <a:lnTo>
                        <a:pt x="68" y="0"/>
                      </a:lnTo>
                      <a:lnTo>
                        <a:pt x="68" y="0"/>
                      </a:lnTo>
                      <a:lnTo>
                        <a:pt x="68" y="0"/>
                      </a:lnTo>
                      <a:lnTo>
                        <a:pt x="68" y="0"/>
                      </a:lnTo>
                      <a:lnTo>
                        <a:pt x="0" y="85"/>
                      </a:lnTo>
                      <a:lnTo>
                        <a:pt x="0" y="85"/>
                      </a:lnTo>
                      <a:lnTo>
                        <a:pt x="0" y="85"/>
                      </a:lnTo>
                      <a:lnTo>
                        <a:pt x="0" y="84"/>
                      </a:lnTo>
                      <a:lnTo>
                        <a:pt x="0" y="84"/>
                      </a:lnTo>
                      <a:lnTo>
                        <a:pt x="0" y="84"/>
                      </a:lnTo>
                      <a:lnTo>
                        <a:pt x="0" y="84"/>
                      </a:lnTo>
                      <a:lnTo>
                        <a:pt x="0" y="84"/>
                      </a:lnTo>
                      <a:lnTo>
                        <a:pt x="0" y="84"/>
                      </a:lnTo>
                      <a:lnTo>
                        <a:pt x="0" y="84"/>
                      </a:lnTo>
                      <a:lnTo>
                        <a:pt x="0" y="84"/>
                      </a:lnTo>
                      <a:lnTo>
                        <a:pt x="1" y="84"/>
                      </a:lnTo>
                      <a:lnTo>
                        <a:pt x="1" y="84"/>
                      </a:lnTo>
                      <a:lnTo>
                        <a:pt x="1" y="84"/>
                      </a:lnTo>
                      <a:lnTo>
                        <a:pt x="1" y="83"/>
                      </a:lnTo>
                      <a:lnTo>
                        <a:pt x="1" y="83"/>
                      </a:lnTo>
                      <a:lnTo>
                        <a:pt x="1" y="83"/>
                      </a:lnTo>
                      <a:close/>
                    </a:path>
                  </a:pathLst>
                </a:custGeom>
                <a:solidFill>
                  <a:srgbClr val="969696"/>
                </a:solidFill>
                <a:ln w="9525">
                  <a:noFill/>
                  <a:round/>
                  <a:headEnd/>
                  <a:tailEnd/>
                </a:ln>
              </p:spPr>
              <p:txBody>
                <a:bodyPr/>
                <a:lstStyle/>
                <a:p>
                  <a:endParaRPr lang="pl-PL">
                    <a:latin typeface="+mn-lt"/>
                  </a:endParaRPr>
                </a:p>
              </p:txBody>
            </p:sp>
            <p:sp>
              <p:nvSpPr>
                <p:cNvPr id="136827" name="Freeform 635"/>
                <p:cNvSpPr>
                  <a:spLocks/>
                </p:cNvSpPr>
                <p:nvPr/>
              </p:nvSpPr>
              <p:spPr bwMode="auto">
                <a:xfrm>
                  <a:off x="4527" y="1875"/>
                  <a:ext cx="70" cy="87"/>
                </a:xfrm>
                <a:custGeom>
                  <a:avLst/>
                  <a:gdLst/>
                  <a:ahLst/>
                  <a:cxnLst>
                    <a:cxn ang="0">
                      <a:pos x="2" y="85"/>
                    </a:cxn>
                    <a:cxn ang="0">
                      <a:pos x="70" y="0"/>
                    </a:cxn>
                    <a:cxn ang="0">
                      <a:pos x="70" y="0"/>
                    </a:cxn>
                    <a:cxn ang="0">
                      <a:pos x="70" y="2"/>
                    </a:cxn>
                    <a:cxn ang="0">
                      <a:pos x="70" y="2"/>
                    </a:cxn>
                    <a:cxn ang="0">
                      <a:pos x="70" y="2"/>
                    </a:cxn>
                    <a:cxn ang="0">
                      <a:pos x="70" y="2"/>
                    </a:cxn>
                    <a:cxn ang="0">
                      <a:pos x="70" y="2"/>
                    </a:cxn>
                    <a:cxn ang="0">
                      <a:pos x="68" y="2"/>
                    </a:cxn>
                    <a:cxn ang="0">
                      <a:pos x="68" y="2"/>
                    </a:cxn>
                    <a:cxn ang="0">
                      <a:pos x="68" y="2"/>
                    </a:cxn>
                    <a:cxn ang="0">
                      <a:pos x="68" y="2"/>
                    </a:cxn>
                    <a:cxn ang="0">
                      <a:pos x="68" y="2"/>
                    </a:cxn>
                    <a:cxn ang="0">
                      <a:pos x="68" y="2"/>
                    </a:cxn>
                    <a:cxn ang="0">
                      <a:pos x="68" y="2"/>
                    </a:cxn>
                    <a:cxn ang="0">
                      <a:pos x="68" y="2"/>
                    </a:cxn>
                    <a:cxn ang="0">
                      <a:pos x="68" y="2"/>
                    </a:cxn>
                    <a:cxn ang="0">
                      <a:pos x="68" y="2"/>
                    </a:cxn>
                    <a:cxn ang="0">
                      <a:pos x="0" y="87"/>
                    </a:cxn>
                    <a:cxn ang="0">
                      <a:pos x="0" y="87"/>
                    </a:cxn>
                    <a:cxn ang="0">
                      <a:pos x="0" y="87"/>
                    </a:cxn>
                    <a:cxn ang="0">
                      <a:pos x="0" y="87"/>
                    </a:cxn>
                    <a:cxn ang="0">
                      <a:pos x="0" y="87"/>
                    </a:cxn>
                    <a:cxn ang="0">
                      <a:pos x="0" y="87"/>
                    </a:cxn>
                    <a:cxn ang="0">
                      <a:pos x="0" y="87"/>
                    </a:cxn>
                    <a:cxn ang="0">
                      <a:pos x="0" y="87"/>
                    </a:cxn>
                    <a:cxn ang="0">
                      <a:pos x="0" y="87"/>
                    </a:cxn>
                    <a:cxn ang="0">
                      <a:pos x="0" y="87"/>
                    </a:cxn>
                    <a:cxn ang="0">
                      <a:pos x="0" y="85"/>
                    </a:cxn>
                    <a:cxn ang="0">
                      <a:pos x="0" y="85"/>
                    </a:cxn>
                    <a:cxn ang="0">
                      <a:pos x="0" y="85"/>
                    </a:cxn>
                    <a:cxn ang="0">
                      <a:pos x="0" y="85"/>
                    </a:cxn>
                    <a:cxn ang="0">
                      <a:pos x="2" y="85"/>
                    </a:cxn>
                    <a:cxn ang="0">
                      <a:pos x="2" y="85"/>
                    </a:cxn>
                    <a:cxn ang="0">
                      <a:pos x="2" y="85"/>
                    </a:cxn>
                  </a:cxnLst>
                  <a:rect l="0" t="0" r="r" b="b"/>
                  <a:pathLst>
                    <a:path w="70" h="87">
                      <a:moveTo>
                        <a:pt x="2" y="85"/>
                      </a:moveTo>
                      <a:lnTo>
                        <a:pt x="70" y="0"/>
                      </a:lnTo>
                      <a:lnTo>
                        <a:pt x="70" y="0"/>
                      </a:lnTo>
                      <a:lnTo>
                        <a:pt x="70" y="2"/>
                      </a:lnTo>
                      <a:lnTo>
                        <a:pt x="70" y="2"/>
                      </a:lnTo>
                      <a:lnTo>
                        <a:pt x="70" y="2"/>
                      </a:lnTo>
                      <a:lnTo>
                        <a:pt x="70" y="2"/>
                      </a:lnTo>
                      <a:lnTo>
                        <a:pt x="70" y="2"/>
                      </a:lnTo>
                      <a:lnTo>
                        <a:pt x="68" y="2"/>
                      </a:lnTo>
                      <a:lnTo>
                        <a:pt x="68" y="2"/>
                      </a:lnTo>
                      <a:lnTo>
                        <a:pt x="68" y="2"/>
                      </a:lnTo>
                      <a:lnTo>
                        <a:pt x="68" y="2"/>
                      </a:lnTo>
                      <a:lnTo>
                        <a:pt x="68" y="2"/>
                      </a:lnTo>
                      <a:lnTo>
                        <a:pt x="68" y="2"/>
                      </a:lnTo>
                      <a:lnTo>
                        <a:pt x="68" y="2"/>
                      </a:lnTo>
                      <a:lnTo>
                        <a:pt x="68" y="2"/>
                      </a:lnTo>
                      <a:lnTo>
                        <a:pt x="68" y="2"/>
                      </a:lnTo>
                      <a:lnTo>
                        <a:pt x="68" y="2"/>
                      </a:lnTo>
                      <a:lnTo>
                        <a:pt x="0" y="87"/>
                      </a:lnTo>
                      <a:lnTo>
                        <a:pt x="0" y="87"/>
                      </a:lnTo>
                      <a:lnTo>
                        <a:pt x="0" y="87"/>
                      </a:lnTo>
                      <a:lnTo>
                        <a:pt x="0" y="87"/>
                      </a:lnTo>
                      <a:lnTo>
                        <a:pt x="0" y="87"/>
                      </a:lnTo>
                      <a:lnTo>
                        <a:pt x="0" y="87"/>
                      </a:lnTo>
                      <a:lnTo>
                        <a:pt x="0" y="87"/>
                      </a:lnTo>
                      <a:lnTo>
                        <a:pt x="0" y="87"/>
                      </a:lnTo>
                      <a:lnTo>
                        <a:pt x="0" y="87"/>
                      </a:lnTo>
                      <a:lnTo>
                        <a:pt x="0" y="87"/>
                      </a:lnTo>
                      <a:lnTo>
                        <a:pt x="0" y="85"/>
                      </a:lnTo>
                      <a:lnTo>
                        <a:pt x="0" y="85"/>
                      </a:lnTo>
                      <a:lnTo>
                        <a:pt x="0" y="85"/>
                      </a:lnTo>
                      <a:lnTo>
                        <a:pt x="0" y="85"/>
                      </a:lnTo>
                      <a:lnTo>
                        <a:pt x="2" y="85"/>
                      </a:lnTo>
                      <a:lnTo>
                        <a:pt x="2" y="85"/>
                      </a:lnTo>
                      <a:lnTo>
                        <a:pt x="2" y="85"/>
                      </a:lnTo>
                      <a:close/>
                    </a:path>
                  </a:pathLst>
                </a:custGeom>
                <a:solidFill>
                  <a:srgbClr val="858585"/>
                </a:solidFill>
                <a:ln w="9525">
                  <a:noFill/>
                  <a:round/>
                  <a:headEnd/>
                  <a:tailEnd/>
                </a:ln>
              </p:spPr>
              <p:txBody>
                <a:bodyPr/>
                <a:lstStyle/>
                <a:p>
                  <a:endParaRPr lang="pl-PL">
                    <a:latin typeface="+mn-lt"/>
                  </a:endParaRPr>
                </a:p>
              </p:txBody>
            </p:sp>
            <p:sp>
              <p:nvSpPr>
                <p:cNvPr id="136828" name="Freeform 636"/>
                <p:cNvSpPr>
                  <a:spLocks/>
                </p:cNvSpPr>
                <p:nvPr/>
              </p:nvSpPr>
              <p:spPr bwMode="auto">
                <a:xfrm>
                  <a:off x="4482" y="1857"/>
                  <a:ext cx="98" cy="51"/>
                </a:xfrm>
                <a:custGeom>
                  <a:avLst/>
                  <a:gdLst/>
                  <a:ahLst/>
                  <a:cxnLst>
                    <a:cxn ang="0">
                      <a:pos x="0" y="51"/>
                    </a:cxn>
                    <a:cxn ang="0">
                      <a:pos x="98" y="1"/>
                    </a:cxn>
                    <a:cxn ang="0">
                      <a:pos x="98" y="1"/>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98" y="0"/>
                    </a:cxn>
                    <a:cxn ang="0">
                      <a:pos x="2" y="50"/>
                    </a:cxn>
                    <a:cxn ang="0">
                      <a:pos x="2" y="50"/>
                    </a:cxn>
                    <a:cxn ang="0">
                      <a:pos x="2" y="50"/>
                    </a:cxn>
                    <a:cxn ang="0">
                      <a:pos x="2" y="50"/>
                    </a:cxn>
                    <a:cxn ang="0">
                      <a:pos x="2" y="50"/>
                    </a:cxn>
                    <a:cxn ang="0">
                      <a:pos x="2" y="50"/>
                    </a:cxn>
                    <a:cxn ang="0">
                      <a:pos x="2" y="50"/>
                    </a:cxn>
                    <a:cxn ang="0">
                      <a:pos x="1" y="50"/>
                    </a:cxn>
                    <a:cxn ang="0">
                      <a:pos x="1" y="50"/>
                    </a:cxn>
                    <a:cxn ang="0">
                      <a:pos x="1" y="50"/>
                    </a:cxn>
                    <a:cxn ang="0">
                      <a:pos x="1" y="50"/>
                    </a:cxn>
                    <a:cxn ang="0">
                      <a:pos x="1" y="50"/>
                    </a:cxn>
                    <a:cxn ang="0">
                      <a:pos x="1" y="50"/>
                    </a:cxn>
                    <a:cxn ang="0">
                      <a:pos x="1" y="50"/>
                    </a:cxn>
                    <a:cxn ang="0">
                      <a:pos x="0" y="50"/>
                    </a:cxn>
                    <a:cxn ang="0">
                      <a:pos x="0" y="50"/>
                    </a:cxn>
                    <a:cxn ang="0">
                      <a:pos x="0" y="51"/>
                    </a:cxn>
                  </a:cxnLst>
                  <a:rect l="0" t="0" r="r" b="b"/>
                  <a:pathLst>
                    <a:path w="98" h="51">
                      <a:moveTo>
                        <a:pt x="0" y="51"/>
                      </a:moveTo>
                      <a:lnTo>
                        <a:pt x="98" y="1"/>
                      </a:lnTo>
                      <a:lnTo>
                        <a:pt x="98" y="1"/>
                      </a:lnTo>
                      <a:lnTo>
                        <a:pt x="98" y="0"/>
                      </a:lnTo>
                      <a:lnTo>
                        <a:pt x="98" y="0"/>
                      </a:lnTo>
                      <a:lnTo>
                        <a:pt x="98" y="0"/>
                      </a:lnTo>
                      <a:lnTo>
                        <a:pt x="98" y="0"/>
                      </a:lnTo>
                      <a:lnTo>
                        <a:pt x="98" y="0"/>
                      </a:lnTo>
                      <a:lnTo>
                        <a:pt x="98" y="0"/>
                      </a:lnTo>
                      <a:lnTo>
                        <a:pt x="98" y="0"/>
                      </a:lnTo>
                      <a:lnTo>
                        <a:pt x="98" y="0"/>
                      </a:lnTo>
                      <a:lnTo>
                        <a:pt x="98" y="0"/>
                      </a:lnTo>
                      <a:lnTo>
                        <a:pt x="98" y="0"/>
                      </a:lnTo>
                      <a:lnTo>
                        <a:pt x="98" y="0"/>
                      </a:lnTo>
                      <a:lnTo>
                        <a:pt x="98" y="0"/>
                      </a:lnTo>
                      <a:lnTo>
                        <a:pt x="98" y="0"/>
                      </a:lnTo>
                      <a:lnTo>
                        <a:pt x="98" y="0"/>
                      </a:lnTo>
                      <a:lnTo>
                        <a:pt x="98" y="0"/>
                      </a:lnTo>
                      <a:lnTo>
                        <a:pt x="2" y="50"/>
                      </a:lnTo>
                      <a:lnTo>
                        <a:pt x="2" y="50"/>
                      </a:lnTo>
                      <a:lnTo>
                        <a:pt x="2" y="50"/>
                      </a:lnTo>
                      <a:lnTo>
                        <a:pt x="2" y="50"/>
                      </a:lnTo>
                      <a:lnTo>
                        <a:pt x="2" y="50"/>
                      </a:lnTo>
                      <a:lnTo>
                        <a:pt x="2" y="50"/>
                      </a:lnTo>
                      <a:lnTo>
                        <a:pt x="2" y="50"/>
                      </a:lnTo>
                      <a:lnTo>
                        <a:pt x="1" y="50"/>
                      </a:lnTo>
                      <a:lnTo>
                        <a:pt x="1" y="50"/>
                      </a:lnTo>
                      <a:lnTo>
                        <a:pt x="1" y="50"/>
                      </a:lnTo>
                      <a:lnTo>
                        <a:pt x="1" y="50"/>
                      </a:lnTo>
                      <a:lnTo>
                        <a:pt x="1" y="50"/>
                      </a:lnTo>
                      <a:lnTo>
                        <a:pt x="1" y="50"/>
                      </a:lnTo>
                      <a:lnTo>
                        <a:pt x="1" y="50"/>
                      </a:lnTo>
                      <a:lnTo>
                        <a:pt x="0" y="50"/>
                      </a:lnTo>
                      <a:lnTo>
                        <a:pt x="0" y="50"/>
                      </a:lnTo>
                      <a:lnTo>
                        <a:pt x="0" y="51"/>
                      </a:lnTo>
                      <a:close/>
                    </a:path>
                  </a:pathLst>
                </a:custGeom>
                <a:solidFill>
                  <a:srgbClr val="4F4F4F"/>
                </a:solidFill>
                <a:ln w="9525">
                  <a:noFill/>
                  <a:round/>
                  <a:headEnd/>
                  <a:tailEnd/>
                </a:ln>
              </p:spPr>
              <p:txBody>
                <a:bodyPr/>
                <a:lstStyle/>
                <a:p>
                  <a:endParaRPr lang="pl-PL">
                    <a:latin typeface="+mn-lt"/>
                  </a:endParaRPr>
                </a:p>
              </p:txBody>
            </p:sp>
            <p:sp>
              <p:nvSpPr>
                <p:cNvPr id="136829" name="Freeform 637"/>
                <p:cNvSpPr>
                  <a:spLocks/>
                </p:cNvSpPr>
                <p:nvPr/>
              </p:nvSpPr>
              <p:spPr bwMode="auto">
                <a:xfrm>
                  <a:off x="4484" y="1857"/>
                  <a:ext cx="97" cy="50"/>
                </a:xfrm>
                <a:custGeom>
                  <a:avLst/>
                  <a:gdLst/>
                  <a:ahLst/>
                  <a:cxnLst>
                    <a:cxn ang="0">
                      <a:pos x="0" y="50"/>
                    </a:cxn>
                    <a:cxn ang="0">
                      <a:pos x="96" y="0"/>
                    </a:cxn>
                    <a:cxn ang="0">
                      <a:pos x="97" y="0"/>
                    </a:cxn>
                    <a:cxn ang="0">
                      <a:pos x="97" y="0"/>
                    </a:cxn>
                    <a:cxn ang="0">
                      <a:pos x="97" y="0"/>
                    </a:cxn>
                    <a:cxn ang="0">
                      <a:pos x="97" y="0"/>
                    </a:cxn>
                    <a:cxn ang="0">
                      <a:pos x="97" y="0"/>
                    </a:cxn>
                    <a:cxn ang="0">
                      <a:pos x="97" y="0"/>
                    </a:cxn>
                    <a:cxn ang="0">
                      <a:pos x="97" y="0"/>
                    </a:cxn>
                    <a:cxn ang="0">
                      <a:pos x="97" y="0"/>
                    </a:cxn>
                    <a:cxn ang="0">
                      <a:pos x="97" y="0"/>
                    </a:cxn>
                    <a:cxn ang="0">
                      <a:pos x="97" y="0"/>
                    </a:cxn>
                    <a:cxn ang="0">
                      <a:pos x="97" y="0"/>
                    </a:cxn>
                    <a:cxn ang="0">
                      <a:pos x="97" y="0"/>
                    </a:cxn>
                    <a:cxn ang="0">
                      <a:pos x="97" y="0"/>
                    </a:cxn>
                    <a:cxn ang="0">
                      <a:pos x="97" y="0"/>
                    </a:cxn>
                    <a:cxn ang="0">
                      <a:pos x="97" y="0"/>
                    </a:cxn>
                    <a:cxn ang="0">
                      <a:pos x="97" y="0"/>
                    </a:cxn>
                    <a:cxn ang="0">
                      <a:pos x="3" y="50"/>
                    </a:cxn>
                    <a:cxn ang="0">
                      <a:pos x="3" y="50"/>
                    </a:cxn>
                    <a:cxn ang="0">
                      <a:pos x="3" y="50"/>
                    </a:cxn>
                    <a:cxn ang="0">
                      <a:pos x="3" y="50"/>
                    </a:cxn>
                    <a:cxn ang="0">
                      <a:pos x="3" y="50"/>
                    </a:cxn>
                    <a:cxn ang="0">
                      <a:pos x="3" y="50"/>
                    </a:cxn>
                    <a:cxn ang="0">
                      <a:pos x="2" y="50"/>
                    </a:cxn>
                    <a:cxn ang="0">
                      <a:pos x="2" y="50"/>
                    </a:cxn>
                    <a:cxn ang="0">
                      <a:pos x="2" y="50"/>
                    </a:cxn>
                    <a:cxn ang="0">
                      <a:pos x="2" y="50"/>
                    </a:cxn>
                    <a:cxn ang="0">
                      <a:pos x="2" y="50"/>
                    </a:cxn>
                    <a:cxn ang="0">
                      <a:pos x="2" y="50"/>
                    </a:cxn>
                    <a:cxn ang="0">
                      <a:pos x="2" y="50"/>
                    </a:cxn>
                    <a:cxn ang="0">
                      <a:pos x="2" y="50"/>
                    </a:cxn>
                    <a:cxn ang="0">
                      <a:pos x="0" y="50"/>
                    </a:cxn>
                    <a:cxn ang="0">
                      <a:pos x="0" y="50"/>
                    </a:cxn>
                    <a:cxn ang="0">
                      <a:pos x="0" y="50"/>
                    </a:cxn>
                  </a:cxnLst>
                  <a:rect l="0" t="0" r="r" b="b"/>
                  <a:pathLst>
                    <a:path w="97" h="50">
                      <a:moveTo>
                        <a:pt x="0" y="50"/>
                      </a:moveTo>
                      <a:lnTo>
                        <a:pt x="96" y="0"/>
                      </a:lnTo>
                      <a:lnTo>
                        <a:pt x="97" y="0"/>
                      </a:lnTo>
                      <a:lnTo>
                        <a:pt x="97" y="0"/>
                      </a:lnTo>
                      <a:lnTo>
                        <a:pt x="97" y="0"/>
                      </a:lnTo>
                      <a:lnTo>
                        <a:pt x="97" y="0"/>
                      </a:lnTo>
                      <a:lnTo>
                        <a:pt x="97" y="0"/>
                      </a:lnTo>
                      <a:lnTo>
                        <a:pt x="97" y="0"/>
                      </a:lnTo>
                      <a:lnTo>
                        <a:pt x="97" y="0"/>
                      </a:lnTo>
                      <a:lnTo>
                        <a:pt x="97" y="0"/>
                      </a:lnTo>
                      <a:lnTo>
                        <a:pt x="97" y="0"/>
                      </a:lnTo>
                      <a:lnTo>
                        <a:pt x="97" y="0"/>
                      </a:lnTo>
                      <a:lnTo>
                        <a:pt x="97" y="0"/>
                      </a:lnTo>
                      <a:lnTo>
                        <a:pt x="97" y="0"/>
                      </a:lnTo>
                      <a:lnTo>
                        <a:pt x="97" y="0"/>
                      </a:lnTo>
                      <a:lnTo>
                        <a:pt x="97" y="0"/>
                      </a:lnTo>
                      <a:lnTo>
                        <a:pt x="97" y="0"/>
                      </a:lnTo>
                      <a:lnTo>
                        <a:pt x="97" y="0"/>
                      </a:lnTo>
                      <a:lnTo>
                        <a:pt x="3" y="50"/>
                      </a:lnTo>
                      <a:lnTo>
                        <a:pt x="3" y="50"/>
                      </a:lnTo>
                      <a:lnTo>
                        <a:pt x="3" y="50"/>
                      </a:lnTo>
                      <a:lnTo>
                        <a:pt x="3" y="50"/>
                      </a:lnTo>
                      <a:lnTo>
                        <a:pt x="3" y="50"/>
                      </a:lnTo>
                      <a:lnTo>
                        <a:pt x="3" y="50"/>
                      </a:lnTo>
                      <a:lnTo>
                        <a:pt x="2" y="50"/>
                      </a:lnTo>
                      <a:lnTo>
                        <a:pt x="2" y="50"/>
                      </a:lnTo>
                      <a:lnTo>
                        <a:pt x="2" y="50"/>
                      </a:lnTo>
                      <a:lnTo>
                        <a:pt x="2" y="50"/>
                      </a:lnTo>
                      <a:lnTo>
                        <a:pt x="2" y="50"/>
                      </a:lnTo>
                      <a:lnTo>
                        <a:pt x="2" y="50"/>
                      </a:lnTo>
                      <a:lnTo>
                        <a:pt x="2" y="50"/>
                      </a:lnTo>
                      <a:lnTo>
                        <a:pt x="2" y="50"/>
                      </a:lnTo>
                      <a:lnTo>
                        <a:pt x="0" y="50"/>
                      </a:lnTo>
                      <a:lnTo>
                        <a:pt x="0" y="50"/>
                      </a:lnTo>
                      <a:lnTo>
                        <a:pt x="0" y="50"/>
                      </a:lnTo>
                      <a:close/>
                    </a:path>
                  </a:pathLst>
                </a:custGeom>
                <a:solidFill>
                  <a:srgbClr val="616161"/>
                </a:solidFill>
                <a:ln w="9525">
                  <a:noFill/>
                  <a:round/>
                  <a:headEnd/>
                  <a:tailEnd/>
                </a:ln>
              </p:spPr>
              <p:txBody>
                <a:bodyPr/>
                <a:lstStyle/>
                <a:p>
                  <a:endParaRPr lang="pl-PL">
                    <a:latin typeface="+mn-lt"/>
                  </a:endParaRPr>
                </a:p>
              </p:txBody>
            </p:sp>
            <p:sp>
              <p:nvSpPr>
                <p:cNvPr id="136830" name="Freeform 638"/>
                <p:cNvSpPr>
                  <a:spLocks/>
                </p:cNvSpPr>
                <p:nvPr/>
              </p:nvSpPr>
              <p:spPr bwMode="auto">
                <a:xfrm>
                  <a:off x="4662" y="1920"/>
                  <a:ext cx="42" cy="55"/>
                </a:xfrm>
                <a:custGeom>
                  <a:avLst/>
                  <a:gdLst/>
                  <a:ahLst/>
                  <a:cxnLst>
                    <a:cxn ang="0">
                      <a:pos x="1" y="52"/>
                    </a:cxn>
                    <a:cxn ang="0">
                      <a:pos x="0" y="55"/>
                    </a:cxn>
                    <a:cxn ang="0">
                      <a:pos x="41" y="3"/>
                    </a:cxn>
                    <a:cxn ang="0">
                      <a:pos x="42" y="0"/>
                    </a:cxn>
                    <a:cxn ang="0">
                      <a:pos x="1" y="52"/>
                    </a:cxn>
                  </a:cxnLst>
                  <a:rect l="0" t="0" r="r" b="b"/>
                  <a:pathLst>
                    <a:path w="42" h="55">
                      <a:moveTo>
                        <a:pt x="1" y="52"/>
                      </a:moveTo>
                      <a:lnTo>
                        <a:pt x="0" y="55"/>
                      </a:lnTo>
                      <a:lnTo>
                        <a:pt x="41" y="3"/>
                      </a:lnTo>
                      <a:lnTo>
                        <a:pt x="42" y="0"/>
                      </a:lnTo>
                      <a:lnTo>
                        <a:pt x="1" y="52"/>
                      </a:lnTo>
                      <a:close/>
                    </a:path>
                  </a:pathLst>
                </a:custGeom>
                <a:solidFill>
                  <a:srgbClr val="292E2E"/>
                </a:solidFill>
                <a:ln w="9525">
                  <a:noFill/>
                  <a:round/>
                  <a:headEnd/>
                  <a:tailEnd/>
                </a:ln>
              </p:spPr>
              <p:txBody>
                <a:bodyPr/>
                <a:lstStyle/>
                <a:p>
                  <a:endParaRPr lang="pl-PL">
                    <a:latin typeface="+mn-lt"/>
                  </a:endParaRPr>
                </a:p>
              </p:txBody>
            </p:sp>
            <p:sp>
              <p:nvSpPr>
                <p:cNvPr id="136831" name="Freeform 639"/>
                <p:cNvSpPr>
                  <a:spLocks/>
                </p:cNvSpPr>
                <p:nvPr/>
              </p:nvSpPr>
              <p:spPr bwMode="auto">
                <a:xfrm>
                  <a:off x="4497" y="1741"/>
                  <a:ext cx="62" cy="31"/>
                </a:xfrm>
                <a:custGeom>
                  <a:avLst/>
                  <a:gdLst/>
                  <a:ahLst/>
                  <a:cxnLst>
                    <a:cxn ang="0">
                      <a:pos x="0" y="31"/>
                    </a:cxn>
                    <a:cxn ang="0">
                      <a:pos x="0" y="30"/>
                    </a:cxn>
                    <a:cxn ang="0">
                      <a:pos x="62" y="0"/>
                    </a:cxn>
                    <a:cxn ang="0">
                      <a:pos x="59" y="2"/>
                    </a:cxn>
                    <a:cxn ang="0">
                      <a:pos x="0" y="31"/>
                    </a:cxn>
                  </a:cxnLst>
                  <a:rect l="0" t="0" r="r" b="b"/>
                  <a:pathLst>
                    <a:path w="62" h="31">
                      <a:moveTo>
                        <a:pt x="0" y="31"/>
                      </a:moveTo>
                      <a:lnTo>
                        <a:pt x="0" y="30"/>
                      </a:lnTo>
                      <a:lnTo>
                        <a:pt x="62" y="0"/>
                      </a:lnTo>
                      <a:lnTo>
                        <a:pt x="59" y="2"/>
                      </a:lnTo>
                      <a:lnTo>
                        <a:pt x="0" y="31"/>
                      </a:lnTo>
                      <a:close/>
                    </a:path>
                  </a:pathLst>
                </a:custGeom>
                <a:solidFill>
                  <a:srgbClr val="6B7070"/>
                </a:solidFill>
                <a:ln w="9525">
                  <a:noFill/>
                  <a:round/>
                  <a:headEnd/>
                  <a:tailEnd/>
                </a:ln>
              </p:spPr>
              <p:txBody>
                <a:bodyPr/>
                <a:lstStyle/>
                <a:p>
                  <a:endParaRPr lang="pl-PL">
                    <a:latin typeface="+mn-lt"/>
                  </a:endParaRPr>
                </a:p>
              </p:txBody>
            </p:sp>
            <p:sp>
              <p:nvSpPr>
                <p:cNvPr id="136832" name="Freeform 640"/>
                <p:cNvSpPr>
                  <a:spLocks/>
                </p:cNvSpPr>
                <p:nvPr/>
              </p:nvSpPr>
              <p:spPr bwMode="auto">
                <a:xfrm>
                  <a:off x="4452" y="1711"/>
                  <a:ext cx="107" cy="60"/>
                </a:xfrm>
                <a:custGeom>
                  <a:avLst/>
                  <a:gdLst/>
                  <a:ahLst/>
                  <a:cxnLst>
                    <a:cxn ang="0">
                      <a:pos x="107" y="30"/>
                    </a:cxn>
                    <a:cxn ang="0">
                      <a:pos x="45" y="60"/>
                    </a:cxn>
                    <a:cxn ang="0">
                      <a:pos x="0" y="17"/>
                    </a:cxn>
                    <a:cxn ang="0">
                      <a:pos x="24" y="0"/>
                    </a:cxn>
                    <a:cxn ang="0">
                      <a:pos x="107" y="30"/>
                    </a:cxn>
                  </a:cxnLst>
                  <a:rect l="0" t="0" r="r" b="b"/>
                  <a:pathLst>
                    <a:path w="107" h="60">
                      <a:moveTo>
                        <a:pt x="107" y="30"/>
                      </a:moveTo>
                      <a:lnTo>
                        <a:pt x="45" y="60"/>
                      </a:lnTo>
                      <a:lnTo>
                        <a:pt x="0" y="17"/>
                      </a:lnTo>
                      <a:lnTo>
                        <a:pt x="24" y="0"/>
                      </a:lnTo>
                      <a:lnTo>
                        <a:pt x="107" y="30"/>
                      </a:lnTo>
                      <a:close/>
                    </a:path>
                  </a:pathLst>
                </a:custGeom>
                <a:solidFill>
                  <a:srgbClr val="EBF0F0"/>
                </a:solidFill>
                <a:ln w="9525">
                  <a:noFill/>
                  <a:round/>
                  <a:headEnd/>
                  <a:tailEnd/>
                </a:ln>
              </p:spPr>
              <p:txBody>
                <a:bodyPr/>
                <a:lstStyle/>
                <a:p>
                  <a:endParaRPr lang="pl-PL">
                    <a:latin typeface="+mn-lt"/>
                  </a:endParaRPr>
                </a:p>
              </p:txBody>
            </p:sp>
            <p:sp>
              <p:nvSpPr>
                <p:cNvPr id="136833" name="Freeform 641"/>
                <p:cNvSpPr>
                  <a:spLocks/>
                </p:cNvSpPr>
                <p:nvPr/>
              </p:nvSpPr>
              <p:spPr bwMode="auto">
                <a:xfrm>
                  <a:off x="4662" y="1972"/>
                  <a:ext cx="34" cy="56"/>
                </a:xfrm>
                <a:custGeom>
                  <a:avLst/>
                  <a:gdLst/>
                  <a:ahLst/>
                  <a:cxnLst>
                    <a:cxn ang="0">
                      <a:pos x="34" y="54"/>
                    </a:cxn>
                    <a:cxn ang="0">
                      <a:pos x="33" y="56"/>
                    </a:cxn>
                    <a:cxn ang="0">
                      <a:pos x="0" y="3"/>
                    </a:cxn>
                    <a:cxn ang="0">
                      <a:pos x="1" y="0"/>
                    </a:cxn>
                    <a:cxn ang="0">
                      <a:pos x="34" y="54"/>
                    </a:cxn>
                  </a:cxnLst>
                  <a:rect l="0" t="0" r="r" b="b"/>
                  <a:pathLst>
                    <a:path w="34" h="56">
                      <a:moveTo>
                        <a:pt x="34" y="54"/>
                      </a:moveTo>
                      <a:lnTo>
                        <a:pt x="33" y="56"/>
                      </a:lnTo>
                      <a:lnTo>
                        <a:pt x="0" y="3"/>
                      </a:lnTo>
                      <a:lnTo>
                        <a:pt x="1" y="0"/>
                      </a:lnTo>
                      <a:lnTo>
                        <a:pt x="34" y="54"/>
                      </a:lnTo>
                      <a:close/>
                    </a:path>
                  </a:pathLst>
                </a:custGeom>
                <a:solidFill>
                  <a:srgbClr val="212626"/>
                </a:solidFill>
                <a:ln w="9525">
                  <a:noFill/>
                  <a:round/>
                  <a:headEnd/>
                  <a:tailEnd/>
                </a:ln>
              </p:spPr>
              <p:txBody>
                <a:bodyPr/>
                <a:lstStyle/>
                <a:p>
                  <a:endParaRPr lang="pl-PL">
                    <a:latin typeface="+mn-lt"/>
                  </a:endParaRPr>
                </a:p>
              </p:txBody>
            </p:sp>
            <p:sp>
              <p:nvSpPr>
                <p:cNvPr id="136834" name="Freeform 642"/>
                <p:cNvSpPr>
                  <a:spLocks/>
                </p:cNvSpPr>
                <p:nvPr/>
              </p:nvSpPr>
              <p:spPr bwMode="auto">
                <a:xfrm>
                  <a:off x="4663" y="1920"/>
                  <a:ext cx="55" cy="106"/>
                </a:xfrm>
                <a:custGeom>
                  <a:avLst/>
                  <a:gdLst/>
                  <a:ahLst/>
                  <a:cxnLst>
                    <a:cxn ang="0">
                      <a:pos x="41" y="0"/>
                    </a:cxn>
                    <a:cxn ang="0">
                      <a:pos x="55" y="88"/>
                    </a:cxn>
                    <a:cxn ang="0">
                      <a:pos x="33" y="106"/>
                    </a:cxn>
                    <a:cxn ang="0">
                      <a:pos x="0" y="52"/>
                    </a:cxn>
                    <a:cxn ang="0">
                      <a:pos x="41" y="0"/>
                    </a:cxn>
                  </a:cxnLst>
                  <a:rect l="0" t="0" r="r" b="b"/>
                  <a:pathLst>
                    <a:path w="55" h="106">
                      <a:moveTo>
                        <a:pt x="41" y="0"/>
                      </a:moveTo>
                      <a:lnTo>
                        <a:pt x="55" y="88"/>
                      </a:lnTo>
                      <a:lnTo>
                        <a:pt x="33" y="106"/>
                      </a:lnTo>
                      <a:lnTo>
                        <a:pt x="0" y="52"/>
                      </a:lnTo>
                      <a:lnTo>
                        <a:pt x="41" y="0"/>
                      </a:lnTo>
                      <a:close/>
                    </a:path>
                  </a:pathLst>
                </a:custGeom>
                <a:solidFill>
                  <a:srgbClr val="EBF0F0"/>
                </a:solidFill>
                <a:ln w="9525">
                  <a:noFill/>
                  <a:round/>
                  <a:headEnd/>
                  <a:tailEnd/>
                </a:ln>
              </p:spPr>
              <p:txBody>
                <a:bodyPr/>
                <a:lstStyle/>
                <a:p>
                  <a:endParaRPr lang="pl-PL">
                    <a:latin typeface="+mn-lt"/>
                  </a:endParaRPr>
                </a:p>
              </p:txBody>
            </p:sp>
            <p:sp>
              <p:nvSpPr>
                <p:cNvPr id="136835" name="Freeform 643"/>
                <p:cNvSpPr>
                  <a:spLocks/>
                </p:cNvSpPr>
                <p:nvPr/>
              </p:nvSpPr>
              <p:spPr bwMode="auto">
                <a:xfrm>
                  <a:off x="4466" y="1856"/>
                  <a:ext cx="136" cy="98"/>
                </a:xfrm>
                <a:custGeom>
                  <a:avLst/>
                  <a:gdLst/>
                  <a:ahLst/>
                  <a:cxnLst>
                    <a:cxn ang="0">
                      <a:pos x="16" y="98"/>
                    </a:cxn>
                    <a:cxn ang="0">
                      <a:pos x="0" y="61"/>
                    </a:cxn>
                    <a:cxn ang="0">
                      <a:pos x="21" y="51"/>
                    </a:cxn>
                    <a:cxn ang="0">
                      <a:pos x="115" y="1"/>
                    </a:cxn>
                    <a:cxn ang="0">
                      <a:pos x="136" y="0"/>
                    </a:cxn>
                    <a:cxn ang="0">
                      <a:pos x="16" y="98"/>
                    </a:cxn>
                  </a:cxnLst>
                  <a:rect l="0" t="0" r="r" b="b"/>
                  <a:pathLst>
                    <a:path w="136" h="98">
                      <a:moveTo>
                        <a:pt x="16" y="98"/>
                      </a:moveTo>
                      <a:lnTo>
                        <a:pt x="0" y="61"/>
                      </a:lnTo>
                      <a:lnTo>
                        <a:pt x="21" y="51"/>
                      </a:lnTo>
                      <a:lnTo>
                        <a:pt x="115" y="1"/>
                      </a:lnTo>
                      <a:lnTo>
                        <a:pt x="136" y="0"/>
                      </a:lnTo>
                      <a:lnTo>
                        <a:pt x="16" y="98"/>
                      </a:lnTo>
                      <a:close/>
                    </a:path>
                  </a:pathLst>
                </a:custGeom>
                <a:solidFill>
                  <a:srgbClr val="0D0D0D"/>
                </a:solidFill>
                <a:ln w="9525">
                  <a:noFill/>
                  <a:round/>
                  <a:headEnd/>
                  <a:tailEnd/>
                </a:ln>
              </p:spPr>
              <p:txBody>
                <a:bodyPr/>
                <a:lstStyle/>
                <a:p>
                  <a:endParaRPr lang="pl-PL">
                    <a:latin typeface="+mn-lt"/>
                  </a:endParaRPr>
                </a:p>
              </p:txBody>
            </p:sp>
            <p:sp>
              <p:nvSpPr>
                <p:cNvPr id="136836" name="Freeform 644"/>
                <p:cNvSpPr>
                  <a:spLocks/>
                </p:cNvSpPr>
                <p:nvPr/>
              </p:nvSpPr>
              <p:spPr bwMode="auto">
                <a:xfrm>
                  <a:off x="4636" y="1887"/>
                  <a:ext cx="80" cy="68"/>
                </a:xfrm>
                <a:custGeom>
                  <a:avLst/>
                  <a:gdLst/>
                  <a:ahLst/>
                  <a:cxnLst>
                    <a:cxn ang="0">
                      <a:pos x="0" y="54"/>
                    </a:cxn>
                    <a:cxn ang="0">
                      <a:pos x="76" y="0"/>
                    </a:cxn>
                    <a:cxn ang="0">
                      <a:pos x="76" y="0"/>
                    </a:cxn>
                    <a:cxn ang="0">
                      <a:pos x="77" y="0"/>
                    </a:cxn>
                    <a:cxn ang="0">
                      <a:pos x="77" y="1"/>
                    </a:cxn>
                    <a:cxn ang="0">
                      <a:pos x="77" y="1"/>
                    </a:cxn>
                    <a:cxn ang="0">
                      <a:pos x="77" y="1"/>
                    </a:cxn>
                    <a:cxn ang="0">
                      <a:pos x="77" y="1"/>
                    </a:cxn>
                    <a:cxn ang="0">
                      <a:pos x="79" y="1"/>
                    </a:cxn>
                    <a:cxn ang="0">
                      <a:pos x="79" y="3"/>
                    </a:cxn>
                    <a:cxn ang="0">
                      <a:pos x="79" y="3"/>
                    </a:cxn>
                    <a:cxn ang="0">
                      <a:pos x="79" y="3"/>
                    </a:cxn>
                    <a:cxn ang="0">
                      <a:pos x="79" y="3"/>
                    </a:cxn>
                    <a:cxn ang="0">
                      <a:pos x="80" y="3"/>
                    </a:cxn>
                    <a:cxn ang="0">
                      <a:pos x="80" y="4"/>
                    </a:cxn>
                    <a:cxn ang="0">
                      <a:pos x="80" y="4"/>
                    </a:cxn>
                    <a:cxn ang="0">
                      <a:pos x="80" y="4"/>
                    </a:cxn>
                    <a:cxn ang="0">
                      <a:pos x="80" y="5"/>
                    </a:cxn>
                    <a:cxn ang="0">
                      <a:pos x="14" y="68"/>
                    </a:cxn>
                    <a:cxn ang="0">
                      <a:pos x="13" y="67"/>
                    </a:cxn>
                    <a:cxn ang="0">
                      <a:pos x="12" y="67"/>
                    </a:cxn>
                    <a:cxn ang="0">
                      <a:pos x="12" y="66"/>
                    </a:cxn>
                    <a:cxn ang="0">
                      <a:pos x="12" y="64"/>
                    </a:cxn>
                    <a:cxn ang="0">
                      <a:pos x="10" y="63"/>
                    </a:cxn>
                    <a:cxn ang="0">
                      <a:pos x="9" y="63"/>
                    </a:cxn>
                    <a:cxn ang="0">
                      <a:pos x="8" y="62"/>
                    </a:cxn>
                    <a:cxn ang="0">
                      <a:pos x="8" y="62"/>
                    </a:cxn>
                    <a:cxn ang="0">
                      <a:pos x="7" y="60"/>
                    </a:cxn>
                    <a:cxn ang="0">
                      <a:pos x="7" y="59"/>
                    </a:cxn>
                    <a:cxn ang="0">
                      <a:pos x="5" y="58"/>
                    </a:cxn>
                    <a:cxn ang="0">
                      <a:pos x="4" y="58"/>
                    </a:cxn>
                    <a:cxn ang="0">
                      <a:pos x="4" y="56"/>
                    </a:cxn>
                    <a:cxn ang="0">
                      <a:pos x="3" y="55"/>
                    </a:cxn>
                    <a:cxn ang="0">
                      <a:pos x="1" y="55"/>
                    </a:cxn>
                    <a:cxn ang="0">
                      <a:pos x="0" y="54"/>
                    </a:cxn>
                  </a:cxnLst>
                  <a:rect l="0" t="0" r="r" b="b"/>
                  <a:pathLst>
                    <a:path w="80" h="68">
                      <a:moveTo>
                        <a:pt x="0" y="54"/>
                      </a:moveTo>
                      <a:lnTo>
                        <a:pt x="76" y="0"/>
                      </a:lnTo>
                      <a:lnTo>
                        <a:pt x="76" y="0"/>
                      </a:lnTo>
                      <a:lnTo>
                        <a:pt x="77" y="0"/>
                      </a:lnTo>
                      <a:lnTo>
                        <a:pt x="77" y="1"/>
                      </a:lnTo>
                      <a:lnTo>
                        <a:pt x="77" y="1"/>
                      </a:lnTo>
                      <a:lnTo>
                        <a:pt x="77" y="1"/>
                      </a:lnTo>
                      <a:lnTo>
                        <a:pt x="77" y="1"/>
                      </a:lnTo>
                      <a:lnTo>
                        <a:pt x="79" y="1"/>
                      </a:lnTo>
                      <a:lnTo>
                        <a:pt x="79" y="3"/>
                      </a:lnTo>
                      <a:lnTo>
                        <a:pt x="79" y="3"/>
                      </a:lnTo>
                      <a:lnTo>
                        <a:pt x="79" y="3"/>
                      </a:lnTo>
                      <a:lnTo>
                        <a:pt x="79" y="3"/>
                      </a:lnTo>
                      <a:lnTo>
                        <a:pt x="80" y="3"/>
                      </a:lnTo>
                      <a:lnTo>
                        <a:pt x="80" y="4"/>
                      </a:lnTo>
                      <a:lnTo>
                        <a:pt x="80" y="4"/>
                      </a:lnTo>
                      <a:lnTo>
                        <a:pt x="80" y="4"/>
                      </a:lnTo>
                      <a:lnTo>
                        <a:pt x="80" y="5"/>
                      </a:lnTo>
                      <a:lnTo>
                        <a:pt x="14" y="68"/>
                      </a:lnTo>
                      <a:lnTo>
                        <a:pt x="13" y="67"/>
                      </a:lnTo>
                      <a:lnTo>
                        <a:pt x="12" y="67"/>
                      </a:lnTo>
                      <a:lnTo>
                        <a:pt x="12" y="66"/>
                      </a:lnTo>
                      <a:lnTo>
                        <a:pt x="12" y="64"/>
                      </a:lnTo>
                      <a:lnTo>
                        <a:pt x="10" y="63"/>
                      </a:lnTo>
                      <a:lnTo>
                        <a:pt x="9" y="63"/>
                      </a:lnTo>
                      <a:lnTo>
                        <a:pt x="8" y="62"/>
                      </a:lnTo>
                      <a:lnTo>
                        <a:pt x="8" y="62"/>
                      </a:lnTo>
                      <a:lnTo>
                        <a:pt x="7" y="60"/>
                      </a:lnTo>
                      <a:lnTo>
                        <a:pt x="7" y="59"/>
                      </a:lnTo>
                      <a:lnTo>
                        <a:pt x="5" y="58"/>
                      </a:lnTo>
                      <a:lnTo>
                        <a:pt x="4" y="58"/>
                      </a:lnTo>
                      <a:lnTo>
                        <a:pt x="4" y="56"/>
                      </a:lnTo>
                      <a:lnTo>
                        <a:pt x="3" y="55"/>
                      </a:lnTo>
                      <a:lnTo>
                        <a:pt x="1" y="55"/>
                      </a:lnTo>
                      <a:lnTo>
                        <a:pt x="0" y="54"/>
                      </a:lnTo>
                      <a:close/>
                    </a:path>
                  </a:pathLst>
                </a:custGeom>
                <a:solidFill>
                  <a:srgbClr val="F2F2F2"/>
                </a:solidFill>
                <a:ln w="9525">
                  <a:noFill/>
                  <a:round/>
                  <a:headEnd/>
                  <a:tailEnd/>
                </a:ln>
              </p:spPr>
              <p:txBody>
                <a:bodyPr/>
                <a:lstStyle/>
                <a:p>
                  <a:endParaRPr lang="pl-PL">
                    <a:latin typeface="+mn-lt"/>
                  </a:endParaRPr>
                </a:p>
              </p:txBody>
            </p:sp>
            <p:sp>
              <p:nvSpPr>
                <p:cNvPr id="136837" name="Freeform 645"/>
                <p:cNvSpPr>
                  <a:spLocks/>
                </p:cNvSpPr>
                <p:nvPr/>
              </p:nvSpPr>
              <p:spPr bwMode="auto">
                <a:xfrm>
                  <a:off x="4650" y="1892"/>
                  <a:ext cx="67" cy="71"/>
                </a:xfrm>
                <a:custGeom>
                  <a:avLst/>
                  <a:gdLst/>
                  <a:ahLst/>
                  <a:cxnLst>
                    <a:cxn ang="0">
                      <a:pos x="0" y="63"/>
                    </a:cxn>
                    <a:cxn ang="0">
                      <a:pos x="66" y="0"/>
                    </a:cxn>
                    <a:cxn ang="0">
                      <a:pos x="66" y="0"/>
                    </a:cxn>
                    <a:cxn ang="0">
                      <a:pos x="66" y="0"/>
                    </a:cxn>
                    <a:cxn ang="0">
                      <a:pos x="66" y="0"/>
                    </a:cxn>
                    <a:cxn ang="0">
                      <a:pos x="66" y="0"/>
                    </a:cxn>
                    <a:cxn ang="0">
                      <a:pos x="67" y="0"/>
                    </a:cxn>
                    <a:cxn ang="0">
                      <a:pos x="67" y="0"/>
                    </a:cxn>
                    <a:cxn ang="0">
                      <a:pos x="67" y="0"/>
                    </a:cxn>
                    <a:cxn ang="0">
                      <a:pos x="67" y="0"/>
                    </a:cxn>
                    <a:cxn ang="0">
                      <a:pos x="67" y="2"/>
                    </a:cxn>
                    <a:cxn ang="0">
                      <a:pos x="67" y="2"/>
                    </a:cxn>
                    <a:cxn ang="0">
                      <a:pos x="67" y="2"/>
                    </a:cxn>
                    <a:cxn ang="0">
                      <a:pos x="67" y="2"/>
                    </a:cxn>
                    <a:cxn ang="0">
                      <a:pos x="67" y="2"/>
                    </a:cxn>
                    <a:cxn ang="0">
                      <a:pos x="67" y="3"/>
                    </a:cxn>
                    <a:cxn ang="0">
                      <a:pos x="67" y="3"/>
                    </a:cxn>
                    <a:cxn ang="0">
                      <a:pos x="67" y="3"/>
                    </a:cxn>
                    <a:cxn ang="0">
                      <a:pos x="3" y="71"/>
                    </a:cxn>
                    <a:cxn ang="0">
                      <a:pos x="3" y="71"/>
                    </a:cxn>
                    <a:cxn ang="0">
                      <a:pos x="3" y="70"/>
                    </a:cxn>
                    <a:cxn ang="0">
                      <a:pos x="3" y="70"/>
                    </a:cxn>
                    <a:cxn ang="0">
                      <a:pos x="3" y="70"/>
                    </a:cxn>
                    <a:cxn ang="0">
                      <a:pos x="2" y="68"/>
                    </a:cxn>
                    <a:cxn ang="0">
                      <a:pos x="2" y="68"/>
                    </a:cxn>
                    <a:cxn ang="0">
                      <a:pos x="2" y="68"/>
                    </a:cxn>
                    <a:cxn ang="0">
                      <a:pos x="2" y="67"/>
                    </a:cxn>
                    <a:cxn ang="0">
                      <a:pos x="0" y="67"/>
                    </a:cxn>
                    <a:cxn ang="0">
                      <a:pos x="0" y="66"/>
                    </a:cxn>
                    <a:cxn ang="0">
                      <a:pos x="0" y="66"/>
                    </a:cxn>
                    <a:cxn ang="0">
                      <a:pos x="0" y="65"/>
                    </a:cxn>
                    <a:cxn ang="0">
                      <a:pos x="0" y="65"/>
                    </a:cxn>
                    <a:cxn ang="0">
                      <a:pos x="0" y="65"/>
                    </a:cxn>
                    <a:cxn ang="0">
                      <a:pos x="0" y="63"/>
                    </a:cxn>
                    <a:cxn ang="0">
                      <a:pos x="0" y="63"/>
                    </a:cxn>
                  </a:cxnLst>
                  <a:rect l="0" t="0" r="r" b="b"/>
                  <a:pathLst>
                    <a:path w="67" h="71">
                      <a:moveTo>
                        <a:pt x="0" y="63"/>
                      </a:moveTo>
                      <a:lnTo>
                        <a:pt x="66" y="0"/>
                      </a:lnTo>
                      <a:lnTo>
                        <a:pt x="66" y="0"/>
                      </a:lnTo>
                      <a:lnTo>
                        <a:pt x="66" y="0"/>
                      </a:lnTo>
                      <a:lnTo>
                        <a:pt x="66" y="0"/>
                      </a:lnTo>
                      <a:lnTo>
                        <a:pt x="66" y="0"/>
                      </a:lnTo>
                      <a:lnTo>
                        <a:pt x="67" y="0"/>
                      </a:lnTo>
                      <a:lnTo>
                        <a:pt x="67" y="0"/>
                      </a:lnTo>
                      <a:lnTo>
                        <a:pt x="67" y="0"/>
                      </a:lnTo>
                      <a:lnTo>
                        <a:pt x="67" y="0"/>
                      </a:lnTo>
                      <a:lnTo>
                        <a:pt x="67" y="2"/>
                      </a:lnTo>
                      <a:lnTo>
                        <a:pt x="67" y="2"/>
                      </a:lnTo>
                      <a:lnTo>
                        <a:pt x="67" y="2"/>
                      </a:lnTo>
                      <a:lnTo>
                        <a:pt x="67" y="2"/>
                      </a:lnTo>
                      <a:lnTo>
                        <a:pt x="67" y="2"/>
                      </a:lnTo>
                      <a:lnTo>
                        <a:pt x="67" y="3"/>
                      </a:lnTo>
                      <a:lnTo>
                        <a:pt x="67" y="3"/>
                      </a:lnTo>
                      <a:lnTo>
                        <a:pt x="67" y="3"/>
                      </a:lnTo>
                      <a:lnTo>
                        <a:pt x="3" y="71"/>
                      </a:lnTo>
                      <a:lnTo>
                        <a:pt x="3" y="71"/>
                      </a:lnTo>
                      <a:lnTo>
                        <a:pt x="3" y="70"/>
                      </a:lnTo>
                      <a:lnTo>
                        <a:pt x="3" y="70"/>
                      </a:lnTo>
                      <a:lnTo>
                        <a:pt x="3" y="70"/>
                      </a:lnTo>
                      <a:lnTo>
                        <a:pt x="2" y="68"/>
                      </a:lnTo>
                      <a:lnTo>
                        <a:pt x="2" y="68"/>
                      </a:lnTo>
                      <a:lnTo>
                        <a:pt x="2" y="68"/>
                      </a:lnTo>
                      <a:lnTo>
                        <a:pt x="2" y="67"/>
                      </a:lnTo>
                      <a:lnTo>
                        <a:pt x="0" y="67"/>
                      </a:lnTo>
                      <a:lnTo>
                        <a:pt x="0" y="66"/>
                      </a:lnTo>
                      <a:lnTo>
                        <a:pt x="0" y="66"/>
                      </a:lnTo>
                      <a:lnTo>
                        <a:pt x="0" y="65"/>
                      </a:lnTo>
                      <a:lnTo>
                        <a:pt x="0" y="65"/>
                      </a:lnTo>
                      <a:lnTo>
                        <a:pt x="0" y="65"/>
                      </a:lnTo>
                      <a:lnTo>
                        <a:pt x="0" y="63"/>
                      </a:lnTo>
                      <a:lnTo>
                        <a:pt x="0" y="63"/>
                      </a:lnTo>
                      <a:close/>
                    </a:path>
                  </a:pathLst>
                </a:custGeom>
                <a:solidFill>
                  <a:srgbClr val="DEDEDE"/>
                </a:solidFill>
                <a:ln w="9525">
                  <a:noFill/>
                  <a:round/>
                  <a:headEnd/>
                  <a:tailEnd/>
                </a:ln>
              </p:spPr>
              <p:txBody>
                <a:bodyPr/>
                <a:lstStyle/>
                <a:p>
                  <a:endParaRPr lang="pl-PL">
                    <a:latin typeface="+mn-lt"/>
                  </a:endParaRPr>
                </a:p>
              </p:txBody>
            </p:sp>
            <p:sp>
              <p:nvSpPr>
                <p:cNvPr id="136838" name="Freeform 646"/>
                <p:cNvSpPr>
                  <a:spLocks/>
                </p:cNvSpPr>
                <p:nvPr/>
              </p:nvSpPr>
              <p:spPr bwMode="auto">
                <a:xfrm>
                  <a:off x="4653" y="1895"/>
                  <a:ext cx="65" cy="75"/>
                </a:xfrm>
                <a:custGeom>
                  <a:avLst/>
                  <a:gdLst/>
                  <a:ahLst/>
                  <a:cxnLst>
                    <a:cxn ang="0">
                      <a:pos x="0" y="68"/>
                    </a:cxn>
                    <a:cxn ang="0">
                      <a:pos x="64" y="0"/>
                    </a:cxn>
                    <a:cxn ang="0">
                      <a:pos x="64" y="0"/>
                    </a:cxn>
                    <a:cxn ang="0">
                      <a:pos x="64" y="0"/>
                    </a:cxn>
                    <a:cxn ang="0">
                      <a:pos x="64" y="0"/>
                    </a:cxn>
                    <a:cxn ang="0">
                      <a:pos x="64" y="0"/>
                    </a:cxn>
                    <a:cxn ang="0">
                      <a:pos x="65" y="0"/>
                    </a:cxn>
                    <a:cxn ang="0">
                      <a:pos x="65" y="0"/>
                    </a:cxn>
                    <a:cxn ang="0">
                      <a:pos x="65" y="0"/>
                    </a:cxn>
                    <a:cxn ang="0">
                      <a:pos x="65" y="0"/>
                    </a:cxn>
                    <a:cxn ang="0">
                      <a:pos x="65" y="1"/>
                    </a:cxn>
                    <a:cxn ang="0">
                      <a:pos x="65" y="1"/>
                    </a:cxn>
                    <a:cxn ang="0">
                      <a:pos x="65" y="1"/>
                    </a:cxn>
                    <a:cxn ang="0">
                      <a:pos x="65" y="1"/>
                    </a:cxn>
                    <a:cxn ang="0">
                      <a:pos x="65" y="1"/>
                    </a:cxn>
                    <a:cxn ang="0">
                      <a:pos x="65" y="1"/>
                    </a:cxn>
                    <a:cxn ang="0">
                      <a:pos x="65" y="1"/>
                    </a:cxn>
                    <a:cxn ang="0">
                      <a:pos x="65" y="1"/>
                    </a:cxn>
                    <a:cxn ang="0">
                      <a:pos x="1" y="75"/>
                    </a:cxn>
                    <a:cxn ang="0">
                      <a:pos x="1" y="73"/>
                    </a:cxn>
                    <a:cxn ang="0">
                      <a:pos x="1" y="73"/>
                    </a:cxn>
                    <a:cxn ang="0">
                      <a:pos x="1" y="73"/>
                    </a:cxn>
                    <a:cxn ang="0">
                      <a:pos x="1" y="72"/>
                    </a:cxn>
                    <a:cxn ang="0">
                      <a:pos x="1" y="72"/>
                    </a:cxn>
                    <a:cxn ang="0">
                      <a:pos x="1" y="72"/>
                    </a:cxn>
                    <a:cxn ang="0">
                      <a:pos x="1" y="72"/>
                    </a:cxn>
                    <a:cxn ang="0">
                      <a:pos x="1" y="71"/>
                    </a:cxn>
                    <a:cxn ang="0">
                      <a:pos x="1" y="71"/>
                    </a:cxn>
                    <a:cxn ang="0">
                      <a:pos x="0" y="71"/>
                    </a:cxn>
                    <a:cxn ang="0">
                      <a:pos x="0" y="71"/>
                    </a:cxn>
                    <a:cxn ang="0">
                      <a:pos x="0" y="69"/>
                    </a:cxn>
                    <a:cxn ang="0">
                      <a:pos x="0" y="69"/>
                    </a:cxn>
                    <a:cxn ang="0">
                      <a:pos x="0" y="69"/>
                    </a:cxn>
                    <a:cxn ang="0">
                      <a:pos x="0" y="68"/>
                    </a:cxn>
                    <a:cxn ang="0">
                      <a:pos x="0" y="68"/>
                    </a:cxn>
                  </a:cxnLst>
                  <a:rect l="0" t="0" r="r" b="b"/>
                  <a:pathLst>
                    <a:path w="65" h="75">
                      <a:moveTo>
                        <a:pt x="0" y="68"/>
                      </a:moveTo>
                      <a:lnTo>
                        <a:pt x="64" y="0"/>
                      </a:lnTo>
                      <a:lnTo>
                        <a:pt x="64" y="0"/>
                      </a:lnTo>
                      <a:lnTo>
                        <a:pt x="64" y="0"/>
                      </a:lnTo>
                      <a:lnTo>
                        <a:pt x="64" y="0"/>
                      </a:lnTo>
                      <a:lnTo>
                        <a:pt x="64" y="0"/>
                      </a:lnTo>
                      <a:lnTo>
                        <a:pt x="65" y="0"/>
                      </a:lnTo>
                      <a:lnTo>
                        <a:pt x="65" y="0"/>
                      </a:lnTo>
                      <a:lnTo>
                        <a:pt x="65" y="0"/>
                      </a:lnTo>
                      <a:lnTo>
                        <a:pt x="65" y="0"/>
                      </a:lnTo>
                      <a:lnTo>
                        <a:pt x="65" y="1"/>
                      </a:lnTo>
                      <a:lnTo>
                        <a:pt x="65" y="1"/>
                      </a:lnTo>
                      <a:lnTo>
                        <a:pt x="65" y="1"/>
                      </a:lnTo>
                      <a:lnTo>
                        <a:pt x="65" y="1"/>
                      </a:lnTo>
                      <a:lnTo>
                        <a:pt x="65" y="1"/>
                      </a:lnTo>
                      <a:lnTo>
                        <a:pt x="65" y="1"/>
                      </a:lnTo>
                      <a:lnTo>
                        <a:pt x="65" y="1"/>
                      </a:lnTo>
                      <a:lnTo>
                        <a:pt x="65" y="1"/>
                      </a:lnTo>
                      <a:lnTo>
                        <a:pt x="1" y="75"/>
                      </a:lnTo>
                      <a:lnTo>
                        <a:pt x="1" y="73"/>
                      </a:lnTo>
                      <a:lnTo>
                        <a:pt x="1" y="73"/>
                      </a:lnTo>
                      <a:lnTo>
                        <a:pt x="1" y="73"/>
                      </a:lnTo>
                      <a:lnTo>
                        <a:pt x="1" y="72"/>
                      </a:lnTo>
                      <a:lnTo>
                        <a:pt x="1" y="72"/>
                      </a:lnTo>
                      <a:lnTo>
                        <a:pt x="1" y="72"/>
                      </a:lnTo>
                      <a:lnTo>
                        <a:pt x="1" y="72"/>
                      </a:lnTo>
                      <a:lnTo>
                        <a:pt x="1" y="71"/>
                      </a:lnTo>
                      <a:lnTo>
                        <a:pt x="1" y="71"/>
                      </a:lnTo>
                      <a:lnTo>
                        <a:pt x="0" y="71"/>
                      </a:lnTo>
                      <a:lnTo>
                        <a:pt x="0" y="71"/>
                      </a:lnTo>
                      <a:lnTo>
                        <a:pt x="0" y="69"/>
                      </a:lnTo>
                      <a:lnTo>
                        <a:pt x="0" y="69"/>
                      </a:lnTo>
                      <a:lnTo>
                        <a:pt x="0" y="69"/>
                      </a:lnTo>
                      <a:lnTo>
                        <a:pt x="0" y="68"/>
                      </a:lnTo>
                      <a:lnTo>
                        <a:pt x="0" y="68"/>
                      </a:lnTo>
                      <a:close/>
                    </a:path>
                  </a:pathLst>
                </a:custGeom>
                <a:solidFill>
                  <a:srgbClr val="CCCCCC"/>
                </a:solidFill>
                <a:ln w="9525">
                  <a:noFill/>
                  <a:round/>
                  <a:headEnd/>
                  <a:tailEnd/>
                </a:ln>
              </p:spPr>
              <p:txBody>
                <a:bodyPr/>
                <a:lstStyle/>
                <a:p>
                  <a:endParaRPr lang="pl-PL">
                    <a:latin typeface="+mn-lt"/>
                  </a:endParaRPr>
                </a:p>
              </p:txBody>
            </p:sp>
            <p:sp>
              <p:nvSpPr>
                <p:cNvPr id="136839" name="Freeform 647"/>
                <p:cNvSpPr>
                  <a:spLocks/>
                </p:cNvSpPr>
                <p:nvPr/>
              </p:nvSpPr>
              <p:spPr bwMode="auto">
                <a:xfrm>
                  <a:off x="4654" y="1896"/>
                  <a:ext cx="64" cy="79"/>
                </a:xfrm>
                <a:custGeom>
                  <a:avLst/>
                  <a:gdLst/>
                  <a:ahLst/>
                  <a:cxnLst>
                    <a:cxn ang="0">
                      <a:pos x="0" y="74"/>
                    </a:cxn>
                    <a:cxn ang="0">
                      <a:pos x="64" y="0"/>
                    </a:cxn>
                    <a:cxn ang="0">
                      <a:pos x="64" y="0"/>
                    </a:cxn>
                    <a:cxn ang="0">
                      <a:pos x="64" y="2"/>
                    </a:cxn>
                    <a:cxn ang="0">
                      <a:pos x="64" y="2"/>
                    </a:cxn>
                    <a:cxn ang="0">
                      <a:pos x="64" y="2"/>
                    </a:cxn>
                    <a:cxn ang="0">
                      <a:pos x="64" y="2"/>
                    </a:cxn>
                    <a:cxn ang="0">
                      <a:pos x="64" y="2"/>
                    </a:cxn>
                    <a:cxn ang="0">
                      <a:pos x="64" y="2"/>
                    </a:cxn>
                    <a:cxn ang="0">
                      <a:pos x="64" y="2"/>
                    </a:cxn>
                    <a:cxn ang="0">
                      <a:pos x="64" y="2"/>
                    </a:cxn>
                    <a:cxn ang="0">
                      <a:pos x="64" y="2"/>
                    </a:cxn>
                    <a:cxn ang="0">
                      <a:pos x="64" y="2"/>
                    </a:cxn>
                    <a:cxn ang="0">
                      <a:pos x="64" y="2"/>
                    </a:cxn>
                    <a:cxn ang="0">
                      <a:pos x="64" y="2"/>
                    </a:cxn>
                    <a:cxn ang="0">
                      <a:pos x="64" y="3"/>
                    </a:cxn>
                    <a:cxn ang="0">
                      <a:pos x="64" y="3"/>
                    </a:cxn>
                    <a:cxn ang="0">
                      <a:pos x="64" y="3"/>
                    </a:cxn>
                    <a:cxn ang="0">
                      <a:pos x="2" y="79"/>
                    </a:cxn>
                    <a:cxn ang="0">
                      <a:pos x="2" y="78"/>
                    </a:cxn>
                    <a:cxn ang="0">
                      <a:pos x="2" y="78"/>
                    </a:cxn>
                    <a:cxn ang="0">
                      <a:pos x="2" y="78"/>
                    </a:cxn>
                    <a:cxn ang="0">
                      <a:pos x="2" y="76"/>
                    </a:cxn>
                    <a:cxn ang="0">
                      <a:pos x="2" y="76"/>
                    </a:cxn>
                    <a:cxn ang="0">
                      <a:pos x="2" y="76"/>
                    </a:cxn>
                    <a:cxn ang="0">
                      <a:pos x="2" y="76"/>
                    </a:cxn>
                    <a:cxn ang="0">
                      <a:pos x="2" y="76"/>
                    </a:cxn>
                    <a:cxn ang="0">
                      <a:pos x="2" y="75"/>
                    </a:cxn>
                    <a:cxn ang="0">
                      <a:pos x="2" y="75"/>
                    </a:cxn>
                    <a:cxn ang="0">
                      <a:pos x="2" y="75"/>
                    </a:cxn>
                    <a:cxn ang="0">
                      <a:pos x="2" y="74"/>
                    </a:cxn>
                    <a:cxn ang="0">
                      <a:pos x="2" y="74"/>
                    </a:cxn>
                    <a:cxn ang="0">
                      <a:pos x="0" y="74"/>
                    </a:cxn>
                    <a:cxn ang="0">
                      <a:pos x="0" y="74"/>
                    </a:cxn>
                    <a:cxn ang="0">
                      <a:pos x="0" y="74"/>
                    </a:cxn>
                  </a:cxnLst>
                  <a:rect l="0" t="0" r="r" b="b"/>
                  <a:pathLst>
                    <a:path w="64" h="79">
                      <a:moveTo>
                        <a:pt x="0" y="74"/>
                      </a:moveTo>
                      <a:lnTo>
                        <a:pt x="64" y="0"/>
                      </a:lnTo>
                      <a:lnTo>
                        <a:pt x="64" y="0"/>
                      </a:lnTo>
                      <a:lnTo>
                        <a:pt x="64" y="2"/>
                      </a:lnTo>
                      <a:lnTo>
                        <a:pt x="64" y="2"/>
                      </a:lnTo>
                      <a:lnTo>
                        <a:pt x="64" y="2"/>
                      </a:lnTo>
                      <a:lnTo>
                        <a:pt x="64" y="2"/>
                      </a:lnTo>
                      <a:lnTo>
                        <a:pt x="64" y="2"/>
                      </a:lnTo>
                      <a:lnTo>
                        <a:pt x="64" y="2"/>
                      </a:lnTo>
                      <a:lnTo>
                        <a:pt x="64" y="2"/>
                      </a:lnTo>
                      <a:lnTo>
                        <a:pt x="64" y="2"/>
                      </a:lnTo>
                      <a:lnTo>
                        <a:pt x="64" y="2"/>
                      </a:lnTo>
                      <a:lnTo>
                        <a:pt x="64" y="2"/>
                      </a:lnTo>
                      <a:lnTo>
                        <a:pt x="64" y="2"/>
                      </a:lnTo>
                      <a:lnTo>
                        <a:pt x="64" y="2"/>
                      </a:lnTo>
                      <a:lnTo>
                        <a:pt x="64" y="3"/>
                      </a:lnTo>
                      <a:lnTo>
                        <a:pt x="64" y="3"/>
                      </a:lnTo>
                      <a:lnTo>
                        <a:pt x="64" y="3"/>
                      </a:lnTo>
                      <a:lnTo>
                        <a:pt x="2" y="79"/>
                      </a:lnTo>
                      <a:lnTo>
                        <a:pt x="2" y="78"/>
                      </a:lnTo>
                      <a:lnTo>
                        <a:pt x="2" y="78"/>
                      </a:lnTo>
                      <a:lnTo>
                        <a:pt x="2" y="78"/>
                      </a:lnTo>
                      <a:lnTo>
                        <a:pt x="2" y="76"/>
                      </a:lnTo>
                      <a:lnTo>
                        <a:pt x="2" y="76"/>
                      </a:lnTo>
                      <a:lnTo>
                        <a:pt x="2" y="76"/>
                      </a:lnTo>
                      <a:lnTo>
                        <a:pt x="2" y="76"/>
                      </a:lnTo>
                      <a:lnTo>
                        <a:pt x="2" y="76"/>
                      </a:lnTo>
                      <a:lnTo>
                        <a:pt x="2" y="75"/>
                      </a:lnTo>
                      <a:lnTo>
                        <a:pt x="2" y="75"/>
                      </a:lnTo>
                      <a:lnTo>
                        <a:pt x="2" y="75"/>
                      </a:lnTo>
                      <a:lnTo>
                        <a:pt x="2" y="74"/>
                      </a:lnTo>
                      <a:lnTo>
                        <a:pt x="2" y="74"/>
                      </a:lnTo>
                      <a:lnTo>
                        <a:pt x="0" y="74"/>
                      </a:lnTo>
                      <a:lnTo>
                        <a:pt x="0" y="74"/>
                      </a:lnTo>
                      <a:lnTo>
                        <a:pt x="0" y="74"/>
                      </a:lnTo>
                      <a:close/>
                    </a:path>
                  </a:pathLst>
                </a:custGeom>
                <a:solidFill>
                  <a:srgbClr val="BABABA"/>
                </a:solidFill>
                <a:ln w="9525">
                  <a:noFill/>
                  <a:round/>
                  <a:headEnd/>
                  <a:tailEnd/>
                </a:ln>
              </p:spPr>
              <p:txBody>
                <a:bodyPr/>
                <a:lstStyle/>
                <a:p>
                  <a:endParaRPr lang="pl-PL">
                    <a:latin typeface="+mn-lt"/>
                  </a:endParaRPr>
                </a:p>
              </p:txBody>
            </p:sp>
            <p:sp>
              <p:nvSpPr>
                <p:cNvPr id="136840" name="Freeform 648"/>
                <p:cNvSpPr>
                  <a:spLocks/>
                </p:cNvSpPr>
                <p:nvPr/>
              </p:nvSpPr>
              <p:spPr bwMode="auto">
                <a:xfrm>
                  <a:off x="4656" y="1899"/>
                  <a:ext cx="62" cy="81"/>
                </a:xfrm>
                <a:custGeom>
                  <a:avLst/>
                  <a:gdLst/>
                  <a:ahLst/>
                  <a:cxnLst>
                    <a:cxn ang="0">
                      <a:pos x="62" y="0"/>
                    </a:cxn>
                    <a:cxn ang="0">
                      <a:pos x="62" y="0"/>
                    </a:cxn>
                    <a:cxn ang="0">
                      <a:pos x="62" y="0"/>
                    </a:cxn>
                    <a:cxn ang="0">
                      <a:pos x="62" y="0"/>
                    </a:cxn>
                    <a:cxn ang="0">
                      <a:pos x="62" y="1"/>
                    </a:cxn>
                    <a:cxn ang="0">
                      <a:pos x="62" y="1"/>
                    </a:cxn>
                    <a:cxn ang="0">
                      <a:pos x="62" y="1"/>
                    </a:cxn>
                    <a:cxn ang="0">
                      <a:pos x="62" y="1"/>
                    </a:cxn>
                    <a:cxn ang="0">
                      <a:pos x="62" y="3"/>
                    </a:cxn>
                    <a:cxn ang="0">
                      <a:pos x="62" y="3"/>
                    </a:cxn>
                    <a:cxn ang="0">
                      <a:pos x="62" y="3"/>
                    </a:cxn>
                    <a:cxn ang="0">
                      <a:pos x="62" y="3"/>
                    </a:cxn>
                    <a:cxn ang="0">
                      <a:pos x="62" y="3"/>
                    </a:cxn>
                    <a:cxn ang="0">
                      <a:pos x="62" y="3"/>
                    </a:cxn>
                    <a:cxn ang="0">
                      <a:pos x="62" y="3"/>
                    </a:cxn>
                    <a:cxn ang="0">
                      <a:pos x="62" y="3"/>
                    </a:cxn>
                    <a:cxn ang="0">
                      <a:pos x="62" y="3"/>
                    </a:cxn>
                    <a:cxn ang="0">
                      <a:pos x="0" y="81"/>
                    </a:cxn>
                    <a:cxn ang="0">
                      <a:pos x="0" y="81"/>
                    </a:cxn>
                    <a:cxn ang="0">
                      <a:pos x="0" y="81"/>
                    </a:cxn>
                    <a:cxn ang="0">
                      <a:pos x="0" y="81"/>
                    </a:cxn>
                    <a:cxn ang="0">
                      <a:pos x="0" y="81"/>
                    </a:cxn>
                    <a:cxn ang="0">
                      <a:pos x="0" y="81"/>
                    </a:cxn>
                    <a:cxn ang="0">
                      <a:pos x="0" y="81"/>
                    </a:cxn>
                    <a:cxn ang="0">
                      <a:pos x="0" y="81"/>
                    </a:cxn>
                    <a:cxn ang="0">
                      <a:pos x="0" y="80"/>
                    </a:cxn>
                    <a:cxn ang="0">
                      <a:pos x="0" y="80"/>
                    </a:cxn>
                    <a:cxn ang="0">
                      <a:pos x="0" y="78"/>
                    </a:cxn>
                    <a:cxn ang="0">
                      <a:pos x="0" y="78"/>
                    </a:cxn>
                    <a:cxn ang="0">
                      <a:pos x="0" y="77"/>
                    </a:cxn>
                    <a:cxn ang="0">
                      <a:pos x="0" y="77"/>
                    </a:cxn>
                    <a:cxn ang="0">
                      <a:pos x="0" y="76"/>
                    </a:cxn>
                    <a:cxn ang="0">
                      <a:pos x="0" y="76"/>
                    </a:cxn>
                  </a:cxnLst>
                  <a:rect l="0" t="0" r="r" b="b"/>
                  <a:pathLst>
                    <a:path w="62" h="81">
                      <a:moveTo>
                        <a:pt x="0" y="76"/>
                      </a:moveTo>
                      <a:lnTo>
                        <a:pt x="62" y="0"/>
                      </a:lnTo>
                      <a:lnTo>
                        <a:pt x="62" y="0"/>
                      </a:lnTo>
                      <a:lnTo>
                        <a:pt x="62" y="0"/>
                      </a:lnTo>
                      <a:lnTo>
                        <a:pt x="62" y="0"/>
                      </a:lnTo>
                      <a:lnTo>
                        <a:pt x="62" y="0"/>
                      </a:lnTo>
                      <a:lnTo>
                        <a:pt x="62" y="0"/>
                      </a:lnTo>
                      <a:lnTo>
                        <a:pt x="62" y="0"/>
                      </a:lnTo>
                      <a:lnTo>
                        <a:pt x="62" y="0"/>
                      </a:lnTo>
                      <a:lnTo>
                        <a:pt x="62" y="1"/>
                      </a:lnTo>
                      <a:lnTo>
                        <a:pt x="62" y="1"/>
                      </a:lnTo>
                      <a:lnTo>
                        <a:pt x="62" y="1"/>
                      </a:lnTo>
                      <a:lnTo>
                        <a:pt x="62" y="1"/>
                      </a:lnTo>
                      <a:lnTo>
                        <a:pt x="62" y="1"/>
                      </a:lnTo>
                      <a:lnTo>
                        <a:pt x="62" y="1"/>
                      </a:lnTo>
                      <a:lnTo>
                        <a:pt x="62" y="1"/>
                      </a:lnTo>
                      <a:lnTo>
                        <a:pt x="62" y="1"/>
                      </a:lnTo>
                      <a:lnTo>
                        <a:pt x="62" y="3"/>
                      </a:lnTo>
                      <a:lnTo>
                        <a:pt x="62" y="3"/>
                      </a:lnTo>
                      <a:lnTo>
                        <a:pt x="62" y="3"/>
                      </a:lnTo>
                      <a:lnTo>
                        <a:pt x="62" y="3"/>
                      </a:lnTo>
                      <a:lnTo>
                        <a:pt x="62" y="3"/>
                      </a:lnTo>
                      <a:lnTo>
                        <a:pt x="62" y="3"/>
                      </a:lnTo>
                      <a:lnTo>
                        <a:pt x="62" y="3"/>
                      </a:lnTo>
                      <a:lnTo>
                        <a:pt x="62" y="3"/>
                      </a:lnTo>
                      <a:lnTo>
                        <a:pt x="62" y="3"/>
                      </a:lnTo>
                      <a:lnTo>
                        <a:pt x="62" y="3"/>
                      </a:lnTo>
                      <a:lnTo>
                        <a:pt x="62" y="3"/>
                      </a:lnTo>
                      <a:lnTo>
                        <a:pt x="62" y="3"/>
                      </a:lnTo>
                      <a:lnTo>
                        <a:pt x="62" y="3"/>
                      </a:lnTo>
                      <a:lnTo>
                        <a:pt x="62" y="3"/>
                      </a:lnTo>
                      <a:lnTo>
                        <a:pt x="62" y="3"/>
                      </a:lnTo>
                      <a:lnTo>
                        <a:pt x="62" y="3"/>
                      </a:lnTo>
                      <a:lnTo>
                        <a:pt x="62" y="3"/>
                      </a:lnTo>
                      <a:lnTo>
                        <a:pt x="0" y="81"/>
                      </a:lnTo>
                      <a:lnTo>
                        <a:pt x="0" y="81"/>
                      </a:lnTo>
                      <a:lnTo>
                        <a:pt x="0" y="81"/>
                      </a:lnTo>
                      <a:lnTo>
                        <a:pt x="0" y="81"/>
                      </a:lnTo>
                      <a:lnTo>
                        <a:pt x="0" y="81"/>
                      </a:lnTo>
                      <a:lnTo>
                        <a:pt x="0" y="81"/>
                      </a:lnTo>
                      <a:lnTo>
                        <a:pt x="0" y="81"/>
                      </a:lnTo>
                      <a:lnTo>
                        <a:pt x="0" y="81"/>
                      </a:lnTo>
                      <a:lnTo>
                        <a:pt x="0" y="81"/>
                      </a:lnTo>
                      <a:lnTo>
                        <a:pt x="0" y="81"/>
                      </a:lnTo>
                      <a:lnTo>
                        <a:pt x="0" y="81"/>
                      </a:lnTo>
                      <a:lnTo>
                        <a:pt x="0" y="81"/>
                      </a:lnTo>
                      <a:lnTo>
                        <a:pt x="0" y="81"/>
                      </a:lnTo>
                      <a:lnTo>
                        <a:pt x="0" y="81"/>
                      </a:lnTo>
                      <a:lnTo>
                        <a:pt x="0" y="81"/>
                      </a:lnTo>
                      <a:lnTo>
                        <a:pt x="0" y="81"/>
                      </a:lnTo>
                      <a:lnTo>
                        <a:pt x="0" y="81"/>
                      </a:lnTo>
                      <a:lnTo>
                        <a:pt x="0" y="80"/>
                      </a:lnTo>
                      <a:lnTo>
                        <a:pt x="0" y="80"/>
                      </a:lnTo>
                      <a:lnTo>
                        <a:pt x="0" y="80"/>
                      </a:lnTo>
                      <a:lnTo>
                        <a:pt x="0" y="78"/>
                      </a:lnTo>
                      <a:lnTo>
                        <a:pt x="0" y="78"/>
                      </a:lnTo>
                      <a:lnTo>
                        <a:pt x="0" y="78"/>
                      </a:lnTo>
                      <a:lnTo>
                        <a:pt x="0" y="78"/>
                      </a:lnTo>
                      <a:lnTo>
                        <a:pt x="0" y="78"/>
                      </a:lnTo>
                      <a:lnTo>
                        <a:pt x="0" y="77"/>
                      </a:lnTo>
                      <a:lnTo>
                        <a:pt x="0" y="77"/>
                      </a:lnTo>
                      <a:lnTo>
                        <a:pt x="0" y="77"/>
                      </a:lnTo>
                      <a:lnTo>
                        <a:pt x="0" y="76"/>
                      </a:lnTo>
                      <a:lnTo>
                        <a:pt x="0" y="76"/>
                      </a:lnTo>
                      <a:lnTo>
                        <a:pt x="0" y="76"/>
                      </a:lnTo>
                      <a:lnTo>
                        <a:pt x="0" y="76"/>
                      </a:lnTo>
                      <a:lnTo>
                        <a:pt x="0" y="76"/>
                      </a:lnTo>
                      <a:close/>
                    </a:path>
                  </a:pathLst>
                </a:custGeom>
                <a:solidFill>
                  <a:srgbClr val="A8A8A8"/>
                </a:solidFill>
                <a:ln w="9525">
                  <a:noFill/>
                  <a:round/>
                  <a:headEnd/>
                  <a:tailEnd/>
                </a:ln>
              </p:spPr>
              <p:txBody>
                <a:bodyPr/>
                <a:lstStyle/>
                <a:p>
                  <a:endParaRPr lang="pl-PL">
                    <a:latin typeface="+mn-lt"/>
                  </a:endParaRPr>
                </a:p>
              </p:txBody>
            </p:sp>
            <p:sp>
              <p:nvSpPr>
                <p:cNvPr id="136841" name="Freeform 649"/>
                <p:cNvSpPr>
                  <a:spLocks/>
                </p:cNvSpPr>
                <p:nvPr/>
              </p:nvSpPr>
              <p:spPr bwMode="auto">
                <a:xfrm>
                  <a:off x="4652" y="1902"/>
                  <a:ext cx="66" cy="87"/>
                </a:xfrm>
                <a:custGeom>
                  <a:avLst/>
                  <a:gdLst/>
                  <a:ahLst/>
                  <a:cxnLst>
                    <a:cxn ang="0">
                      <a:pos x="4" y="78"/>
                    </a:cxn>
                    <a:cxn ang="0">
                      <a:pos x="66" y="0"/>
                    </a:cxn>
                    <a:cxn ang="0">
                      <a:pos x="66" y="0"/>
                    </a:cxn>
                    <a:cxn ang="0">
                      <a:pos x="66" y="0"/>
                    </a:cxn>
                    <a:cxn ang="0">
                      <a:pos x="66" y="0"/>
                    </a:cxn>
                    <a:cxn ang="0">
                      <a:pos x="66" y="0"/>
                    </a:cxn>
                    <a:cxn ang="0">
                      <a:pos x="66" y="0"/>
                    </a:cxn>
                    <a:cxn ang="0">
                      <a:pos x="66" y="0"/>
                    </a:cxn>
                    <a:cxn ang="0">
                      <a:pos x="66" y="1"/>
                    </a:cxn>
                    <a:cxn ang="0">
                      <a:pos x="65" y="1"/>
                    </a:cxn>
                    <a:cxn ang="0">
                      <a:pos x="65" y="1"/>
                    </a:cxn>
                    <a:cxn ang="0">
                      <a:pos x="65" y="1"/>
                    </a:cxn>
                    <a:cxn ang="0">
                      <a:pos x="65" y="1"/>
                    </a:cxn>
                    <a:cxn ang="0">
                      <a:pos x="65" y="2"/>
                    </a:cxn>
                    <a:cxn ang="0">
                      <a:pos x="65" y="2"/>
                    </a:cxn>
                    <a:cxn ang="0">
                      <a:pos x="65" y="2"/>
                    </a:cxn>
                    <a:cxn ang="0">
                      <a:pos x="65" y="2"/>
                    </a:cxn>
                    <a:cxn ang="0">
                      <a:pos x="65" y="2"/>
                    </a:cxn>
                    <a:cxn ang="0">
                      <a:pos x="0" y="87"/>
                    </a:cxn>
                    <a:cxn ang="0">
                      <a:pos x="0" y="87"/>
                    </a:cxn>
                    <a:cxn ang="0">
                      <a:pos x="0" y="87"/>
                    </a:cxn>
                    <a:cxn ang="0">
                      <a:pos x="0" y="86"/>
                    </a:cxn>
                    <a:cxn ang="0">
                      <a:pos x="1" y="86"/>
                    </a:cxn>
                    <a:cxn ang="0">
                      <a:pos x="1" y="85"/>
                    </a:cxn>
                    <a:cxn ang="0">
                      <a:pos x="1" y="85"/>
                    </a:cxn>
                    <a:cxn ang="0">
                      <a:pos x="1" y="83"/>
                    </a:cxn>
                    <a:cxn ang="0">
                      <a:pos x="1" y="83"/>
                    </a:cxn>
                    <a:cxn ang="0">
                      <a:pos x="1" y="82"/>
                    </a:cxn>
                    <a:cxn ang="0">
                      <a:pos x="2" y="82"/>
                    </a:cxn>
                    <a:cxn ang="0">
                      <a:pos x="2" y="82"/>
                    </a:cxn>
                    <a:cxn ang="0">
                      <a:pos x="2" y="81"/>
                    </a:cxn>
                    <a:cxn ang="0">
                      <a:pos x="2" y="81"/>
                    </a:cxn>
                    <a:cxn ang="0">
                      <a:pos x="2" y="81"/>
                    </a:cxn>
                    <a:cxn ang="0">
                      <a:pos x="2" y="79"/>
                    </a:cxn>
                    <a:cxn ang="0">
                      <a:pos x="4" y="78"/>
                    </a:cxn>
                  </a:cxnLst>
                  <a:rect l="0" t="0" r="r" b="b"/>
                  <a:pathLst>
                    <a:path w="66" h="87">
                      <a:moveTo>
                        <a:pt x="4" y="78"/>
                      </a:moveTo>
                      <a:lnTo>
                        <a:pt x="66" y="0"/>
                      </a:lnTo>
                      <a:lnTo>
                        <a:pt x="66" y="0"/>
                      </a:lnTo>
                      <a:lnTo>
                        <a:pt x="66" y="0"/>
                      </a:lnTo>
                      <a:lnTo>
                        <a:pt x="66" y="0"/>
                      </a:lnTo>
                      <a:lnTo>
                        <a:pt x="66" y="0"/>
                      </a:lnTo>
                      <a:lnTo>
                        <a:pt x="66" y="0"/>
                      </a:lnTo>
                      <a:lnTo>
                        <a:pt x="66" y="0"/>
                      </a:lnTo>
                      <a:lnTo>
                        <a:pt x="66" y="1"/>
                      </a:lnTo>
                      <a:lnTo>
                        <a:pt x="65" y="1"/>
                      </a:lnTo>
                      <a:lnTo>
                        <a:pt x="65" y="1"/>
                      </a:lnTo>
                      <a:lnTo>
                        <a:pt x="65" y="1"/>
                      </a:lnTo>
                      <a:lnTo>
                        <a:pt x="65" y="1"/>
                      </a:lnTo>
                      <a:lnTo>
                        <a:pt x="65" y="2"/>
                      </a:lnTo>
                      <a:lnTo>
                        <a:pt x="65" y="2"/>
                      </a:lnTo>
                      <a:lnTo>
                        <a:pt x="65" y="2"/>
                      </a:lnTo>
                      <a:lnTo>
                        <a:pt x="65" y="2"/>
                      </a:lnTo>
                      <a:lnTo>
                        <a:pt x="65" y="2"/>
                      </a:lnTo>
                      <a:lnTo>
                        <a:pt x="0" y="87"/>
                      </a:lnTo>
                      <a:lnTo>
                        <a:pt x="0" y="87"/>
                      </a:lnTo>
                      <a:lnTo>
                        <a:pt x="0" y="87"/>
                      </a:lnTo>
                      <a:lnTo>
                        <a:pt x="0" y="86"/>
                      </a:lnTo>
                      <a:lnTo>
                        <a:pt x="1" y="86"/>
                      </a:lnTo>
                      <a:lnTo>
                        <a:pt x="1" y="85"/>
                      </a:lnTo>
                      <a:lnTo>
                        <a:pt x="1" y="85"/>
                      </a:lnTo>
                      <a:lnTo>
                        <a:pt x="1" y="83"/>
                      </a:lnTo>
                      <a:lnTo>
                        <a:pt x="1" y="83"/>
                      </a:lnTo>
                      <a:lnTo>
                        <a:pt x="1" y="82"/>
                      </a:lnTo>
                      <a:lnTo>
                        <a:pt x="2" y="82"/>
                      </a:lnTo>
                      <a:lnTo>
                        <a:pt x="2" y="82"/>
                      </a:lnTo>
                      <a:lnTo>
                        <a:pt x="2" y="81"/>
                      </a:lnTo>
                      <a:lnTo>
                        <a:pt x="2" y="81"/>
                      </a:lnTo>
                      <a:lnTo>
                        <a:pt x="2" y="81"/>
                      </a:lnTo>
                      <a:lnTo>
                        <a:pt x="2" y="79"/>
                      </a:lnTo>
                      <a:lnTo>
                        <a:pt x="4" y="78"/>
                      </a:lnTo>
                      <a:close/>
                    </a:path>
                  </a:pathLst>
                </a:custGeom>
                <a:solidFill>
                  <a:srgbClr val="969696"/>
                </a:solidFill>
                <a:ln w="9525">
                  <a:noFill/>
                  <a:round/>
                  <a:headEnd/>
                  <a:tailEnd/>
                </a:ln>
              </p:spPr>
              <p:txBody>
                <a:bodyPr/>
                <a:lstStyle/>
                <a:p>
                  <a:endParaRPr lang="pl-PL">
                    <a:latin typeface="+mn-lt"/>
                  </a:endParaRPr>
                </a:p>
              </p:txBody>
            </p:sp>
            <p:sp>
              <p:nvSpPr>
                <p:cNvPr id="136842" name="Freeform 650"/>
                <p:cNvSpPr>
                  <a:spLocks/>
                </p:cNvSpPr>
                <p:nvPr/>
              </p:nvSpPr>
              <p:spPr bwMode="auto">
                <a:xfrm>
                  <a:off x="4650" y="1904"/>
                  <a:ext cx="67" cy="88"/>
                </a:xfrm>
                <a:custGeom>
                  <a:avLst/>
                  <a:gdLst/>
                  <a:ahLst/>
                  <a:cxnLst>
                    <a:cxn ang="0">
                      <a:pos x="2" y="85"/>
                    </a:cxn>
                    <a:cxn ang="0">
                      <a:pos x="67" y="0"/>
                    </a:cxn>
                    <a:cxn ang="0">
                      <a:pos x="67" y="0"/>
                    </a:cxn>
                    <a:cxn ang="0">
                      <a:pos x="67" y="0"/>
                    </a:cxn>
                    <a:cxn ang="0">
                      <a:pos x="67" y="0"/>
                    </a:cxn>
                    <a:cxn ang="0">
                      <a:pos x="66" y="0"/>
                    </a:cxn>
                    <a:cxn ang="0">
                      <a:pos x="66" y="0"/>
                    </a:cxn>
                    <a:cxn ang="0">
                      <a:pos x="66" y="0"/>
                    </a:cxn>
                    <a:cxn ang="0">
                      <a:pos x="66" y="0"/>
                    </a:cxn>
                    <a:cxn ang="0">
                      <a:pos x="66" y="0"/>
                    </a:cxn>
                    <a:cxn ang="0">
                      <a:pos x="66" y="0"/>
                    </a:cxn>
                    <a:cxn ang="0">
                      <a:pos x="66" y="0"/>
                    </a:cxn>
                    <a:cxn ang="0">
                      <a:pos x="66" y="0"/>
                    </a:cxn>
                    <a:cxn ang="0">
                      <a:pos x="66" y="0"/>
                    </a:cxn>
                    <a:cxn ang="0">
                      <a:pos x="66" y="0"/>
                    </a:cxn>
                    <a:cxn ang="0">
                      <a:pos x="66" y="0"/>
                    </a:cxn>
                    <a:cxn ang="0">
                      <a:pos x="66" y="0"/>
                    </a:cxn>
                    <a:cxn ang="0">
                      <a:pos x="66" y="0"/>
                    </a:cxn>
                    <a:cxn ang="0">
                      <a:pos x="0" y="88"/>
                    </a:cxn>
                    <a:cxn ang="0">
                      <a:pos x="0" y="88"/>
                    </a:cxn>
                    <a:cxn ang="0">
                      <a:pos x="0" y="88"/>
                    </a:cxn>
                    <a:cxn ang="0">
                      <a:pos x="0" y="88"/>
                    </a:cxn>
                    <a:cxn ang="0">
                      <a:pos x="0" y="88"/>
                    </a:cxn>
                    <a:cxn ang="0">
                      <a:pos x="0" y="87"/>
                    </a:cxn>
                    <a:cxn ang="0">
                      <a:pos x="0" y="87"/>
                    </a:cxn>
                    <a:cxn ang="0">
                      <a:pos x="0" y="87"/>
                    </a:cxn>
                    <a:cxn ang="0">
                      <a:pos x="0" y="87"/>
                    </a:cxn>
                    <a:cxn ang="0">
                      <a:pos x="0" y="87"/>
                    </a:cxn>
                    <a:cxn ang="0">
                      <a:pos x="0" y="87"/>
                    </a:cxn>
                    <a:cxn ang="0">
                      <a:pos x="0" y="87"/>
                    </a:cxn>
                    <a:cxn ang="0">
                      <a:pos x="2" y="87"/>
                    </a:cxn>
                    <a:cxn ang="0">
                      <a:pos x="2" y="87"/>
                    </a:cxn>
                    <a:cxn ang="0">
                      <a:pos x="2" y="87"/>
                    </a:cxn>
                    <a:cxn ang="0">
                      <a:pos x="2" y="85"/>
                    </a:cxn>
                    <a:cxn ang="0">
                      <a:pos x="2" y="85"/>
                    </a:cxn>
                  </a:cxnLst>
                  <a:rect l="0" t="0" r="r" b="b"/>
                  <a:pathLst>
                    <a:path w="67" h="88">
                      <a:moveTo>
                        <a:pt x="2" y="85"/>
                      </a:moveTo>
                      <a:lnTo>
                        <a:pt x="67" y="0"/>
                      </a:lnTo>
                      <a:lnTo>
                        <a:pt x="67" y="0"/>
                      </a:lnTo>
                      <a:lnTo>
                        <a:pt x="67" y="0"/>
                      </a:lnTo>
                      <a:lnTo>
                        <a:pt x="67" y="0"/>
                      </a:lnTo>
                      <a:lnTo>
                        <a:pt x="66" y="0"/>
                      </a:lnTo>
                      <a:lnTo>
                        <a:pt x="66" y="0"/>
                      </a:lnTo>
                      <a:lnTo>
                        <a:pt x="66" y="0"/>
                      </a:lnTo>
                      <a:lnTo>
                        <a:pt x="66" y="0"/>
                      </a:lnTo>
                      <a:lnTo>
                        <a:pt x="66" y="0"/>
                      </a:lnTo>
                      <a:lnTo>
                        <a:pt x="66" y="0"/>
                      </a:lnTo>
                      <a:lnTo>
                        <a:pt x="66" y="0"/>
                      </a:lnTo>
                      <a:lnTo>
                        <a:pt x="66" y="0"/>
                      </a:lnTo>
                      <a:lnTo>
                        <a:pt x="66" y="0"/>
                      </a:lnTo>
                      <a:lnTo>
                        <a:pt x="66" y="0"/>
                      </a:lnTo>
                      <a:lnTo>
                        <a:pt x="66" y="0"/>
                      </a:lnTo>
                      <a:lnTo>
                        <a:pt x="66" y="0"/>
                      </a:lnTo>
                      <a:lnTo>
                        <a:pt x="66" y="0"/>
                      </a:lnTo>
                      <a:lnTo>
                        <a:pt x="0" y="88"/>
                      </a:lnTo>
                      <a:lnTo>
                        <a:pt x="0" y="88"/>
                      </a:lnTo>
                      <a:lnTo>
                        <a:pt x="0" y="88"/>
                      </a:lnTo>
                      <a:lnTo>
                        <a:pt x="0" y="88"/>
                      </a:lnTo>
                      <a:lnTo>
                        <a:pt x="0" y="88"/>
                      </a:lnTo>
                      <a:lnTo>
                        <a:pt x="0" y="87"/>
                      </a:lnTo>
                      <a:lnTo>
                        <a:pt x="0" y="87"/>
                      </a:lnTo>
                      <a:lnTo>
                        <a:pt x="0" y="87"/>
                      </a:lnTo>
                      <a:lnTo>
                        <a:pt x="0" y="87"/>
                      </a:lnTo>
                      <a:lnTo>
                        <a:pt x="0" y="87"/>
                      </a:lnTo>
                      <a:lnTo>
                        <a:pt x="0" y="87"/>
                      </a:lnTo>
                      <a:lnTo>
                        <a:pt x="0" y="87"/>
                      </a:lnTo>
                      <a:lnTo>
                        <a:pt x="2" y="87"/>
                      </a:lnTo>
                      <a:lnTo>
                        <a:pt x="2" y="87"/>
                      </a:lnTo>
                      <a:lnTo>
                        <a:pt x="2" y="87"/>
                      </a:lnTo>
                      <a:lnTo>
                        <a:pt x="2" y="85"/>
                      </a:lnTo>
                      <a:lnTo>
                        <a:pt x="2" y="85"/>
                      </a:lnTo>
                      <a:close/>
                    </a:path>
                  </a:pathLst>
                </a:custGeom>
                <a:solidFill>
                  <a:srgbClr val="858585"/>
                </a:solidFill>
                <a:ln w="9525">
                  <a:noFill/>
                  <a:round/>
                  <a:headEnd/>
                  <a:tailEnd/>
                </a:ln>
              </p:spPr>
              <p:txBody>
                <a:bodyPr/>
                <a:lstStyle/>
                <a:p>
                  <a:endParaRPr lang="pl-PL">
                    <a:latin typeface="+mn-lt"/>
                  </a:endParaRPr>
                </a:p>
              </p:txBody>
            </p:sp>
            <p:sp>
              <p:nvSpPr>
                <p:cNvPr id="136843" name="Freeform 651"/>
                <p:cNvSpPr>
                  <a:spLocks/>
                </p:cNvSpPr>
                <p:nvPr/>
              </p:nvSpPr>
              <p:spPr bwMode="auto">
                <a:xfrm>
                  <a:off x="4472" y="1797"/>
                  <a:ext cx="176" cy="184"/>
                </a:xfrm>
                <a:custGeom>
                  <a:avLst/>
                  <a:gdLst/>
                  <a:ahLst/>
                  <a:cxnLst>
                    <a:cxn ang="0">
                      <a:pos x="54" y="1"/>
                    </a:cxn>
                    <a:cxn ang="0">
                      <a:pos x="65" y="0"/>
                    </a:cxn>
                    <a:cxn ang="0">
                      <a:pos x="75" y="0"/>
                    </a:cxn>
                    <a:cxn ang="0">
                      <a:pos x="86" y="3"/>
                    </a:cxn>
                    <a:cxn ang="0">
                      <a:pos x="96" y="5"/>
                    </a:cxn>
                    <a:cxn ang="0">
                      <a:pos x="106" y="10"/>
                    </a:cxn>
                    <a:cxn ang="0">
                      <a:pos x="117" y="16"/>
                    </a:cxn>
                    <a:cxn ang="0">
                      <a:pos x="126" y="22"/>
                    </a:cxn>
                    <a:cxn ang="0">
                      <a:pos x="135" y="31"/>
                    </a:cxn>
                    <a:cxn ang="0">
                      <a:pos x="144" y="39"/>
                    </a:cxn>
                    <a:cxn ang="0">
                      <a:pos x="152" y="50"/>
                    </a:cxn>
                    <a:cxn ang="0">
                      <a:pos x="159" y="60"/>
                    </a:cxn>
                    <a:cxn ang="0">
                      <a:pos x="165" y="71"/>
                    </a:cxn>
                    <a:cxn ang="0">
                      <a:pos x="171" y="82"/>
                    </a:cxn>
                    <a:cxn ang="0">
                      <a:pos x="173" y="94"/>
                    </a:cxn>
                    <a:cxn ang="0">
                      <a:pos x="174" y="106"/>
                    </a:cxn>
                    <a:cxn ang="0">
                      <a:pos x="176" y="116"/>
                    </a:cxn>
                    <a:cxn ang="0">
                      <a:pos x="174" y="127"/>
                    </a:cxn>
                    <a:cxn ang="0">
                      <a:pos x="173" y="137"/>
                    </a:cxn>
                    <a:cxn ang="0">
                      <a:pos x="171" y="146"/>
                    </a:cxn>
                    <a:cxn ang="0">
                      <a:pos x="165" y="156"/>
                    </a:cxn>
                    <a:cxn ang="0">
                      <a:pos x="160" y="163"/>
                    </a:cxn>
                    <a:cxn ang="0">
                      <a:pos x="154" y="170"/>
                    </a:cxn>
                    <a:cxn ang="0">
                      <a:pos x="146" y="175"/>
                    </a:cxn>
                    <a:cxn ang="0">
                      <a:pos x="137" y="179"/>
                    </a:cxn>
                    <a:cxn ang="0">
                      <a:pos x="127" y="183"/>
                    </a:cxn>
                    <a:cxn ang="0">
                      <a:pos x="117" y="184"/>
                    </a:cxn>
                    <a:cxn ang="0">
                      <a:pos x="106" y="184"/>
                    </a:cxn>
                    <a:cxn ang="0">
                      <a:pos x="96" y="183"/>
                    </a:cxn>
                    <a:cxn ang="0">
                      <a:pos x="86" y="180"/>
                    </a:cxn>
                    <a:cxn ang="0">
                      <a:pos x="75" y="177"/>
                    </a:cxn>
                    <a:cxn ang="0">
                      <a:pos x="65" y="171"/>
                    </a:cxn>
                    <a:cxn ang="0">
                      <a:pos x="55" y="166"/>
                    </a:cxn>
                    <a:cxn ang="0">
                      <a:pos x="46" y="158"/>
                    </a:cxn>
                    <a:cxn ang="0">
                      <a:pos x="37" y="150"/>
                    </a:cxn>
                    <a:cxn ang="0">
                      <a:pos x="29" y="141"/>
                    </a:cxn>
                    <a:cxn ang="0">
                      <a:pos x="21" y="131"/>
                    </a:cxn>
                    <a:cxn ang="0">
                      <a:pos x="15" y="120"/>
                    </a:cxn>
                    <a:cxn ang="0">
                      <a:pos x="10" y="110"/>
                    </a:cxn>
                    <a:cxn ang="0">
                      <a:pos x="4" y="98"/>
                    </a:cxn>
                    <a:cxn ang="0">
                      <a:pos x="2" y="86"/>
                    </a:cxn>
                    <a:cxn ang="0">
                      <a:pos x="0" y="76"/>
                    </a:cxn>
                    <a:cxn ang="0">
                      <a:pos x="0" y="65"/>
                    </a:cxn>
                    <a:cxn ang="0">
                      <a:pos x="2" y="55"/>
                    </a:cxn>
                    <a:cxn ang="0">
                      <a:pos x="4" y="46"/>
                    </a:cxn>
                    <a:cxn ang="0">
                      <a:pos x="7" y="35"/>
                    </a:cxn>
                    <a:cxn ang="0">
                      <a:pos x="12" y="27"/>
                    </a:cxn>
                    <a:cxn ang="0">
                      <a:pos x="17" y="20"/>
                    </a:cxn>
                    <a:cxn ang="0">
                      <a:pos x="25" y="13"/>
                    </a:cxn>
                    <a:cxn ang="0">
                      <a:pos x="33" y="8"/>
                    </a:cxn>
                    <a:cxn ang="0">
                      <a:pos x="42" y="4"/>
                    </a:cxn>
                  </a:cxnLst>
                  <a:rect l="0" t="0" r="r" b="b"/>
                  <a:pathLst>
                    <a:path w="176" h="184">
                      <a:moveTo>
                        <a:pt x="87" y="93"/>
                      </a:moveTo>
                      <a:lnTo>
                        <a:pt x="48" y="3"/>
                      </a:lnTo>
                      <a:lnTo>
                        <a:pt x="50" y="1"/>
                      </a:lnTo>
                      <a:lnTo>
                        <a:pt x="52" y="1"/>
                      </a:lnTo>
                      <a:lnTo>
                        <a:pt x="54" y="1"/>
                      </a:lnTo>
                      <a:lnTo>
                        <a:pt x="55" y="1"/>
                      </a:lnTo>
                      <a:lnTo>
                        <a:pt x="58" y="0"/>
                      </a:lnTo>
                      <a:lnTo>
                        <a:pt x="61" y="0"/>
                      </a:lnTo>
                      <a:lnTo>
                        <a:pt x="62" y="0"/>
                      </a:lnTo>
                      <a:lnTo>
                        <a:pt x="65" y="0"/>
                      </a:lnTo>
                      <a:lnTo>
                        <a:pt x="66" y="0"/>
                      </a:lnTo>
                      <a:lnTo>
                        <a:pt x="69" y="0"/>
                      </a:lnTo>
                      <a:lnTo>
                        <a:pt x="71" y="0"/>
                      </a:lnTo>
                      <a:lnTo>
                        <a:pt x="72" y="0"/>
                      </a:lnTo>
                      <a:lnTo>
                        <a:pt x="75" y="0"/>
                      </a:lnTo>
                      <a:lnTo>
                        <a:pt x="76" y="1"/>
                      </a:lnTo>
                      <a:lnTo>
                        <a:pt x="79" y="1"/>
                      </a:lnTo>
                      <a:lnTo>
                        <a:pt x="82" y="1"/>
                      </a:lnTo>
                      <a:lnTo>
                        <a:pt x="83" y="1"/>
                      </a:lnTo>
                      <a:lnTo>
                        <a:pt x="86" y="3"/>
                      </a:lnTo>
                      <a:lnTo>
                        <a:pt x="88" y="3"/>
                      </a:lnTo>
                      <a:lnTo>
                        <a:pt x="89" y="4"/>
                      </a:lnTo>
                      <a:lnTo>
                        <a:pt x="92" y="4"/>
                      </a:lnTo>
                      <a:lnTo>
                        <a:pt x="95" y="5"/>
                      </a:lnTo>
                      <a:lnTo>
                        <a:pt x="96" y="5"/>
                      </a:lnTo>
                      <a:lnTo>
                        <a:pt x="99" y="6"/>
                      </a:lnTo>
                      <a:lnTo>
                        <a:pt x="100" y="8"/>
                      </a:lnTo>
                      <a:lnTo>
                        <a:pt x="103" y="8"/>
                      </a:lnTo>
                      <a:lnTo>
                        <a:pt x="105" y="9"/>
                      </a:lnTo>
                      <a:lnTo>
                        <a:pt x="106" y="10"/>
                      </a:lnTo>
                      <a:lnTo>
                        <a:pt x="109" y="12"/>
                      </a:lnTo>
                      <a:lnTo>
                        <a:pt x="110" y="12"/>
                      </a:lnTo>
                      <a:lnTo>
                        <a:pt x="113" y="13"/>
                      </a:lnTo>
                      <a:lnTo>
                        <a:pt x="114" y="14"/>
                      </a:lnTo>
                      <a:lnTo>
                        <a:pt x="117" y="16"/>
                      </a:lnTo>
                      <a:lnTo>
                        <a:pt x="118" y="17"/>
                      </a:lnTo>
                      <a:lnTo>
                        <a:pt x="121" y="18"/>
                      </a:lnTo>
                      <a:lnTo>
                        <a:pt x="122" y="20"/>
                      </a:lnTo>
                      <a:lnTo>
                        <a:pt x="125" y="21"/>
                      </a:lnTo>
                      <a:lnTo>
                        <a:pt x="126" y="22"/>
                      </a:lnTo>
                      <a:lnTo>
                        <a:pt x="129" y="25"/>
                      </a:lnTo>
                      <a:lnTo>
                        <a:pt x="130" y="26"/>
                      </a:lnTo>
                      <a:lnTo>
                        <a:pt x="133" y="27"/>
                      </a:lnTo>
                      <a:lnTo>
                        <a:pt x="134" y="29"/>
                      </a:lnTo>
                      <a:lnTo>
                        <a:pt x="135" y="31"/>
                      </a:lnTo>
                      <a:lnTo>
                        <a:pt x="138" y="33"/>
                      </a:lnTo>
                      <a:lnTo>
                        <a:pt x="139" y="34"/>
                      </a:lnTo>
                      <a:lnTo>
                        <a:pt x="140" y="37"/>
                      </a:lnTo>
                      <a:lnTo>
                        <a:pt x="143" y="38"/>
                      </a:lnTo>
                      <a:lnTo>
                        <a:pt x="144" y="39"/>
                      </a:lnTo>
                      <a:lnTo>
                        <a:pt x="146" y="42"/>
                      </a:lnTo>
                      <a:lnTo>
                        <a:pt x="147" y="43"/>
                      </a:lnTo>
                      <a:lnTo>
                        <a:pt x="150" y="46"/>
                      </a:lnTo>
                      <a:lnTo>
                        <a:pt x="151" y="47"/>
                      </a:lnTo>
                      <a:lnTo>
                        <a:pt x="152" y="50"/>
                      </a:lnTo>
                      <a:lnTo>
                        <a:pt x="154" y="51"/>
                      </a:lnTo>
                      <a:lnTo>
                        <a:pt x="155" y="54"/>
                      </a:lnTo>
                      <a:lnTo>
                        <a:pt x="156" y="56"/>
                      </a:lnTo>
                      <a:lnTo>
                        <a:pt x="157" y="57"/>
                      </a:lnTo>
                      <a:lnTo>
                        <a:pt x="159" y="60"/>
                      </a:lnTo>
                      <a:lnTo>
                        <a:pt x="160" y="61"/>
                      </a:lnTo>
                      <a:lnTo>
                        <a:pt x="161" y="64"/>
                      </a:lnTo>
                      <a:lnTo>
                        <a:pt x="163" y="67"/>
                      </a:lnTo>
                      <a:lnTo>
                        <a:pt x="164" y="69"/>
                      </a:lnTo>
                      <a:lnTo>
                        <a:pt x="165" y="71"/>
                      </a:lnTo>
                      <a:lnTo>
                        <a:pt x="167" y="73"/>
                      </a:lnTo>
                      <a:lnTo>
                        <a:pt x="168" y="76"/>
                      </a:lnTo>
                      <a:lnTo>
                        <a:pt x="168" y="77"/>
                      </a:lnTo>
                      <a:lnTo>
                        <a:pt x="169" y="80"/>
                      </a:lnTo>
                      <a:lnTo>
                        <a:pt x="171" y="82"/>
                      </a:lnTo>
                      <a:lnTo>
                        <a:pt x="171" y="85"/>
                      </a:lnTo>
                      <a:lnTo>
                        <a:pt x="172" y="88"/>
                      </a:lnTo>
                      <a:lnTo>
                        <a:pt x="172" y="90"/>
                      </a:lnTo>
                      <a:lnTo>
                        <a:pt x="173" y="91"/>
                      </a:lnTo>
                      <a:lnTo>
                        <a:pt x="173" y="94"/>
                      </a:lnTo>
                      <a:lnTo>
                        <a:pt x="173" y="97"/>
                      </a:lnTo>
                      <a:lnTo>
                        <a:pt x="174" y="99"/>
                      </a:lnTo>
                      <a:lnTo>
                        <a:pt x="174" y="101"/>
                      </a:lnTo>
                      <a:lnTo>
                        <a:pt x="174" y="103"/>
                      </a:lnTo>
                      <a:lnTo>
                        <a:pt x="174" y="106"/>
                      </a:lnTo>
                      <a:lnTo>
                        <a:pt x="176" y="107"/>
                      </a:lnTo>
                      <a:lnTo>
                        <a:pt x="176" y="110"/>
                      </a:lnTo>
                      <a:lnTo>
                        <a:pt x="176" y="112"/>
                      </a:lnTo>
                      <a:lnTo>
                        <a:pt x="176" y="115"/>
                      </a:lnTo>
                      <a:lnTo>
                        <a:pt x="176" y="116"/>
                      </a:lnTo>
                      <a:lnTo>
                        <a:pt x="176" y="119"/>
                      </a:lnTo>
                      <a:lnTo>
                        <a:pt x="176" y="122"/>
                      </a:lnTo>
                      <a:lnTo>
                        <a:pt x="176" y="123"/>
                      </a:lnTo>
                      <a:lnTo>
                        <a:pt x="176" y="126"/>
                      </a:lnTo>
                      <a:lnTo>
                        <a:pt x="174" y="127"/>
                      </a:lnTo>
                      <a:lnTo>
                        <a:pt x="174" y="129"/>
                      </a:lnTo>
                      <a:lnTo>
                        <a:pt x="174" y="131"/>
                      </a:lnTo>
                      <a:lnTo>
                        <a:pt x="174" y="133"/>
                      </a:lnTo>
                      <a:lnTo>
                        <a:pt x="173" y="136"/>
                      </a:lnTo>
                      <a:lnTo>
                        <a:pt x="173" y="137"/>
                      </a:lnTo>
                      <a:lnTo>
                        <a:pt x="173" y="140"/>
                      </a:lnTo>
                      <a:lnTo>
                        <a:pt x="172" y="141"/>
                      </a:lnTo>
                      <a:lnTo>
                        <a:pt x="172" y="144"/>
                      </a:lnTo>
                      <a:lnTo>
                        <a:pt x="171" y="145"/>
                      </a:lnTo>
                      <a:lnTo>
                        <a:pt x="171" y="146"/>
                      </a:lnTo>
                      <a:lnTo>
                        <a:pt x="169" y="149"/>
                      </a:lnTo>
                      <a:lnTo>
                        <a:pt x="168" y="150"/>
                      </a:lnTo>
                      <a:lnTo>
                        <a:pt x="168" y="152"/>
                      </a:lnTo>
                      <a:lnTo>
                        <a:pt x="167" y="154"/>
                      </a:lnTo>
                      <a:lnTo>
                        <a:pt x="165" y="156"/>
                      </a:lnTo>
                      <a:lnTo>
                        <a:pt x="164" y="157"/>
                      </a:lnTo>
                      <a:lnTo>
                        <a:pt x="164" y="158"/>
                      </a:lnTo>
                      <a:lnTo>
                        <a:pt x="163" y="161"/>
                      </a:lnTo>
                      <a:lnTo>
                        <a:pt x="161" y="162"/>
                      </a:lnTo>
                      <a:lnTo>
                        <a:pt x="160" y="163"/>
                      </a:lnTo>
                      <a:lnTo>
                        <a:pt x="159" y="165"/>
                      </a:lnTo>
                      <a:lnTo>
                        <a:pt x="157" y="166"/>
                      </a:lnTo>
                      <a:lnTo>
                        <a:pt x="156" y="167"/>
                      </a:lnTo>
                      <a:lnTo>
                        <a:pt x="155" y="169"/>
                      </a:lnTo>
                      <a:lnTo>
                        <a:pt x="154" y="170"/>
                      </a:lnTo>
                      <a:lnTo>
                        <a:pt x="152" y="171"/>
                      </a:lnTo>
                      <a:lnTo>
                        <a:pt x="151" y="173"/>
                      </a:lnTo>
                      <a:lnTo>
                        <a:pt x="148" y="173"/>
                      </a:lnTo>
                      <a:lnTo>
                        <a:pt x="147" y="174"/>
                      </a:lnTo>
                      <a:lnTo>
                        <a:pt x="146" y="175"/>
                      </a:lnTo>
                      <a:lnTo>
                        <a:pt x="144" y="177"/>
                      </a:lnTo>
                      <a:lnTo>
                        <a:pt x="142" y="178"/>
                      </a:lnTo>
                      <a:lnTo>
                        <a:pt x="140" y="178"/>
                      </a:lnTo>
                      <a:lnTo>
                        <a:pt x="139" y="179"/>
                      </a:lnTo>
                      <a:lnTo>
                        <a:pt x="137" y="179"/>
                      </a:lnTo>
                      <a:lnTo>
                        <a:pt x="135" y="180"/>
                      </a:lnTo>
                      <a:lnTo>
                        <a:pt x="134" y="182"/>
                      </a:lnTo>
                      <a:lnTo>
                        <a:pt x="131" y="182"/>
                      </a:lnTo>
                      <a:lnTo>
                        <a:pt x="130" y="183"/>
                      </a:lnTo>
                      <a:lnTo>
                        <a:pt x="127" y="183"/>
                      </a:lnTo>
                      <a:lnTo>
                        <a:pt x="126" y="183"/>
                      </a:lnTo>
                      <a:lnTo>
                        <a:pt x="123" y="184"/>
                      </a:lnTo>
                      <a:lnTo>
                        <a:pt x="121" y="184"/>
                      </a:lnTo>
                      <a:lnTo>
                        <a:pt x="120" y="184"/>
                      </a:lnTo>
                      <a:lnTo>
                        <a:pt x="117" y="184"/>
                      </a:lnTo>
                      <a:lnTo>
                        <a:pt x="114" y="184"/>
                      </a:lnTo>
                      <a:lnTo>
                        <a:pt x="113" y="184"/>
                      </a:lnTo>
                      <a:lnTo>
                        <a:pt x="110" y="184"/>
                      </a:lnTo>
                      <a:lnTo>
                        <a:pt x="109" y="184"/>
                      </a:lnTo>
                      <a:lnTo>
                        <a:pt x="106" y="184"/>
                      </a:lnTo>
                      <a:lnTo>
                        <a:pt x="104" y="184"/>
                      </a:lnTo>
                      <a:lnTo>
                        <a:pt x="103" y="184"/>
                      </a:lnTo>
                      <a:lnTo>
                        <a:pt x="100" y="184"/>
                      </a:lnTo>
                      <a:lnTo>
                        <a:pt x="99" y="184"/>
                      </a:lnTo>
                      <a:lnTo>
                        <a:pt x="96" y="183"/>
                      </a:lnTo>
                      <a:lnTo>
                        <a:pt x="95" y="183"/>
                      </a:lnTo>
                      <a:lnTo>
                        <a:pt x="92" y="183"/>
                      </a:lnTo>
                      <a:lnTo>
                        <a:pt x="89" y="182"/>
                      </a:lnTo>
                      <a:lnTo>
                        <a:pt x="88" y="182"/>
                      </a:lnTo>
                      <a:lnTo>
                        <a:pt x="86" y="180"/>
                      </a:lnTo>
                      <a:lnTo>
                        <a:pt x="84" y="180"/>
                      </a:lnTo>
                      <a:lnTo>
                        <a:pt x="82" y="179"/>
                      </a:lnTo>
                      <a:lnTo>
                        <a:pt x="79" y="178"/>
                      </a:lnTo>
                      <a:lnTo>
                        <a:pt x="78" y="178"/>
                      </a:lnTo>
                      <a:lnTo>
                        <a:pt x="75" y="177"/>
                      </a:lnTo>
                      <a:lnTo>
                        <a:pt x="74" y="175"/>
                      </a:lnTo>
                      <a:lnTo>
                        <a:pt x="71" y="175"/>
                      </a:lnTo>
                      <a:lnTo>
                        <a:pt x="69" y="174"/>
                      </a:lnTo>
                      <a:lnTo>
                        <a:pt x="67" y="173"/>
                      </a:lnTo>
                      <a:lnTo>
                        <a:pt x="65" y="171"/>
                      </a:lnTo>
                      <a:lnTo>
                        <a:pt x="63" y="171"/>
                      </a:lnTo>
                      <a:lnTo>
                        <a:pt x="61" y="170"/>
                      </a:lnTo>
                      <a:lnTo>
                        <a:pt x="59" y="169"/>
                      </a:lnTo>
                      <a:lnTo>
                        <a:pt x="57" y="167"/>
                      </a:lnTo>
                      <a:lnTo>
                        <a:pt x="55" y="166"/>
                      </a:lnTo>
                      <a:lnTo>
                        <a:pt x="53" y="165"/>
                      </a:lnTo>
                      <a:lnTo>
                        <a:pt x="52" y="163"/>
                      </a:lnTo>
                      <a:lnTo>
                        <a:pt x="50" y="162"/>
                      </a:lnTo>
                      <a:lnTo>
                        <a:pt x="48" y="161"/>
                      </a:lnTo>
                      <a:lnTo>
                        <a:pt x="46" y="158"/>
                      </a:lnTo>
                      <a:lnTo>
                        <a:pt x="44" y="157"/>
                      </a:lnTo>
                      <a:lnTo>
                        <a:pt x="42" y="156"/>
                      </a:lnTo>
                      <a:lnTo>
                        <a:pt x="41" y="154"/>
                      </a:lnTo>
                      <a:lnTo>
                        <a:pt x="38" y="152"/>
                      </a:lnTo>
                      <a:lnTo>
                        <a:pt x="37" y="150"/>
                      </a:lnTo>
                      <a:lnTo>
                        <a:pt x="36" y="149"/>
                      </a:lnTo>
                      <a:lnTo>
                        <a:pt x="33" y="146"/>
                      </a:lnTo>
                      <a:lnTo>
                        <a:pt x="32" y="145"/>
                      </a:lnTo>
                      <a:lnTo>
                        <a:pt x="31" y="144"/>
                      </a:lnTo>
                      <a:lnTo>
                        <a:pt x="29" y="141"/>
                      </a:lnTo>
                      <a:lnTo>
                        <a:pt x="27" y="140"/>
                      </a:lnTo>
                      <a:lnTo>
                        <a:pt x="25" y="137"/>
                      </a:lnTo>
                      <a:lnTo>
                        <a:pt x="24" y="136"/>
                      </a:lnTo>
                      <a:lnTo>
                        <a:pt x="23" y="133"/>
                      </a:lnTo>
                      <a:lnTo>
                        <a:pt x="21" y="131"/>
                      </a:lnTo>
                      <a:lnTo>
                        <a:pt x="20" y="129"/>
                      </a:lnTo>
                      <a:lnTo>
                        <a:pt x="19" y="127"/>
                      </a:lnTo>
                      <a:lnTo>
                        <a:pt x="17" y="126"/>
                      </a:lnTo>
                      <a:lnTo>
                        <a:pt x="16" y="123"/>
                      </a:lnTo>
                      <a:lnTo>
                        <a:pt x="15" y="120"/>
                      </a:lnTo>
                      <a:lnTo>
                        <a:pt x="14" y="119"/>
                      </a:lnTo>
                      <a:lnTo>
                        <a:pt x="12" y="116"/>
                      </a:lnTo>
                      <a:lnTo>
                        <a:pt x="11" y="114"/>
                      </a:lnTo>
                      <a:lnTo>
                        <a:pt x="10" y="112"/>
                      </a:lnTo>
                      <a:lnTo>
                        <a:pt x="10" y="110"/>
                      </a:lnTo>
                      <a:lnTo>
                        <a:pt x="8" y="107"/>
                      </a:lnTo>
                      <a:lnTo>
                        <a:pt x="7" y="105"/>
                      </a:lnTo>
                      <a:lnTo>
                        <a:pt x="7" y="102"/>
                      </a:lnTo>
                      <a:lnTo>
                        <a:pt x="6" y="101"/>
                      </a:lnTo>
                      <a:lnTo>
                        <a:pt x="4" y="98"/>
                      </a:lnTo>
                      <a:lnTo>
                        <a:pt x="4" y="95"/>
                      </a:lnTo>
                      <a:lnTo>
                        <a:pt x="3" y="93"/>
                      </a:lnTo>
                      <a:lnTo>
                        <a:pt x="3" y="91"/>
                      </a:lnTo>
                      <a:lnTo>
                        <a:pt x="3" y="89"/>
                      </a:lnTo>
                      <a:lnTo>
                        <a:pt x="2" y="86"/>
                      </a:lnTo>
                      <a:lnTo>
                        <a:pt x="2" y="85"/>
                      </a:lnTo>
                      <a:lnTo>
                        <a:pt x="2" y="82"/>
                      </a:lnTo>
                      <a:lnTo>
                        <a:pt x="0" y="80"/>
                      </a:lnTo>
                      <a:lnTo>
                        <a:pt x="0" y="78"/>
                      </a:lnTo>
                      <a:lnTo>
                        <a:pt x="0" y="76"/>
                      </a:lnTo>
                      <a:lnTo>
                        <a:pt x="0" y="73"/>
                      </a:lnTo>
                      <a:lnTo>
                        <a:pt x="0" y="72"/>
                      </a:lnTo>
                      <a:lnTo>
                        <a:pt x="0" y="69"/>
                      </a:lnTo>
                      <a:lnTo>
                        <a:pt x="0" y="67"/>
                      </a:lnTo>
                      <a:lnTo>
                        <a:pt x="0" y="65"/>
                      </a:lnTo>
                      <a:lnTo>
                        <a:pt x="0" y="63"/>
                      </a:lnTo>
                      <a:lnTo>
                        <a:pt x="0" y="60"/>
                      </a:lnTo>
                      <a:lnTo>
                        <a:pt x="0" y="59"/>
                      </a:lnTo>
                      <a:lnTo>
                        <a:pt x="2" y="56"/>
                      </a:lnTo>
                      <a:lnTo>
                        <a:pt x="2" y="55"/>
                      </a:lnTo>
                      <a:lnTo>
                        <a:pt x="2" y="52"/>
                      </a:lnTo>
                      <a:lnTo>
                        <a:pt x="3" y="51"/>
                      </a:lnTo>
                      <a:lnTo>
                        <a:pt x="3" y="48"/>
                      </a:lnTo>
                      <a:lnTo>
                        <a:pt x="3" y="47"/>
                      </a:lnTo>
                      <a:lnTo>
                        <a:pt x="4" y="46"/>
                      </a:lnTo>
                      <a:lnTo>
                        <a:pt x="4" y="43"/>
                      </a:lnTo>
                      <a:lnTo>
                        <a:pt x="6" y="42"/>
                      </a:lnTo>
                      <a:lnTo>
                        <a:pt x="6" y="39"/>
                      </a:lnTo>
                      <a:lnTo>
                        <a:pt x="7" y="38"/>
                      </a:lnTo>
                      <a:lnTo>
                        <a:pt x="7" y="35"/>
                      </a:lnTo>
                      <a:lnTo>
                        <a:pt x="8" y="34"/>
                      </a:lnTo>
                      <a:lnTo>
                        <a:pt x="10" y="33"/>
                      </a:lnTo>
                      <a:lnTo>
                        <a:pt x="10" y="30"/>
                      </a:lnTo>
                      <a:lnTo>
                        <a:pt x="11" y="29"/>
                      </a:lnTo>
                      <a:lnTo>
                        <a:pt x="12" y="27"/>
                      </a:lnTo>
                      <a:lnTo>
                        <a:pt x="14" y="26"/>
                      </a:lnTo>
                      <a:lnTo>
                        <a:pt x="15" y="23"/>
                      </a:lnTo>
                      <a:lnTo>
                        <a:pt x="15" y="22"/>
                      </a:lnTo>
                      <a:lnTo>
                        <a:pt x="16" y="21"/>
                      </a:lnTo>
                      <a:lnTo>
                        <a:pt x="17" y="20"/>
                      </a:lnTo>
                      <a:lnTo>
                        <a:pt x="19" y="18"/>
                      </a:lnTo>
                      <a:lnTo>
                        <a:pt x="20" y="17"/>
                      </a:lnTo>
                      <a:lnTo>
                        <a:pt x="21" y="16"/>
                      </a:lnTo>
                      <a:lnTo>
                        <a:pt x="24" y="14"/>
                      </a:lnTo>
                      <a:lnTo>
                        <a:pt x="25" y="13"/>
                      </a:lnTo>
                      <a:lnTo>
                        <a:pt x="27" y="12"/>
                      </a:lnTo>
                      <a:lnTo>
                        <a:pt x="28" y="10"/>
                      </a:lnTo>
                      <a:lnTo>
                        <a:pt x="29" y="10"/>
                      </a:lnTo>
                      <a:lnTo>
                        <a:pt x="31" y="9"/>
                      </a:lnTo>
                      <a:lnTo>
                        <a:pt x="33" y="8"/>
                      </a:lnTo>
                      <a:lnTo>
                        <a:pt x="34" y="6"/>
                      </a:lnTo>
                      <a:lnTo>
                        <a:pt x="36" y="6"/>
                      </a:lnTo>
                      <a:lnTo>
                        <a:pt x="38" y="5"/>
                      </a:lnTo>
                      <a:lnTo>
                        <a:pt x="40" y="5"/>
                      </a:lnTo>
                      <a:lnTo>
                        <a:pt x="42" y="4"/>
                      </a:lnTo>
                      <a:lnTo>
                        <a:pt x="44" y="4"/>
                      </a:lnTo>
                      <a:lnTo>
                        <a:pt x="46" y="3"/>
                      </a:lnTo>
                      <a:lnTo>
                        <a:pt x="48" y="3"/>
                      </a:lnTo>
                      <a:lnTo>
                        <a:pt x="87" y="93"/>
                      </a:lnTo>
                      <a:close/>
                    </a:path>
                  </a:pathLst>
                </a:custGeom>
                <a:solidFill>
                  <a:srgbClr val="0D0D0D"/>
                </a:solidFill>
                <a:ln w="9525">
                  <a:noFill/>
                  <a:round/>
                  <a:headEnd/>
                  <a:tailEnd/>
                </a:ln>
              </p:spPr>
              <p:txBody>
                <a:bodyPr/>
                <a:lstStyle/>
                <a:p>
                  <a:endParaRPr lang="pl-PL">
                    <a:latin typeface="+mn-lt"/>
                  </a:endParaRPr>
                </a:p>
              </p:txBody>
            </p:sp>
            <p:sp>
              <p:nvSpPr>
                <p:cNvPr id="136844" name="Freeform 652"/>
                <p:cNvSpPr>
                  <a:spLocks/>
                </p:cNvSpPr>
                <p:nvPr/>
              </p:nvSpPr>
              <p:spPr bwMode="auto">
                <a:xfrm>
                  <a:off x="4482" y="1856"/>
                  <a:ext cx="120" cy="121"/>
                </a:xfrm>
                <a:custGeom>
                  <a:avLst/>
                  <a:gdLst/>
                  <a:ahLst/>
                  <a:cxnLst>
                    <a:cxn ang="0">
                      <a:pos x="0" y="98"/>
                    </a:cxn>
                    <a:cxn ang="0">
                      <a:pos x="120" y="0"/>
                    </a:cxn>
                    <a:cxn ang="0">
                      <a:pos x="115" y="19"/>
                    </a:cxn>
                    <a:cxn ang="0">
                      <a:pos x="48" y="102"/>
                    </a:cxn>
                    <a:cxn ang="0">
                      <a:pos x="32" y="121"/>
                    </a:cxn>
                    <a:cxn ang="0">
                      <a:pos x="0" y="98"/>
                    </a:cxn>
                  </a:cxnLst>
                  <a:rect l="0" t="0" r="r" b="b"/>
                  <a:pathLst>
                    <a:path w="120" h="121">
                      <a:moveTo>
                        <a:pt x="0" y="98"/>
                      </a:moveTo>
                      <a:lnTo>
                        <a:pt x="120" y="0"/>
                      </a:lnTo>
                      <a:lnTo>
                        <a:pt x="115" y="19"/>
                      </a:lnTo>
                      <a:lnTo>
                        <a:pt x="48" y="102"/>
                      </a:lnTo>
                      <a:lnTo>
                        <a:pt x="32" y="121"/>
                      </a:lnTo>
                      <a:lnTo>
                        <a:pt x="0" y="98"/>
                      </a:lnTo>
                      <a:close/>
                    </a:path>
                  </a:pathLst>
                </a:custGeom>
                <a:solidFill>
                  <a:srgbClr val="0D0D0D"/>
                </a:solidFill>
                <a:ln w="9525">
                  <a:noFill/>
                  <a:round/>
                  <a:headEnd/>
                  <a:tailEnd/>
                </a:ln>
              </p:spPr>
              <p:txBody>
                <a:bodyPr/>
                <a:lstStyle/>
                <a:p>
                  <a:endParaRPr lang="pl-PL">
                    <a:latin typeface="+mn-lt"/>
                  </a:endParaRPr>
                </a:p>
              </p:txBody>
            </p:sp>
            <p:sp>
              <p:nvSpPr>
                <p:cNvPr id="136845" name="Freeform 653"/>
                <p:cNvSpPr>
                  <a:spLocks/>
                </p:cNvSpPr>
                <p:nvPr/>
              </p:nvSpPr>
              <p:spPr bwMode="auto">
                <a:xfrm>
                  <a:off x="4513" y="1958"/>
                  <a:ext cx="17" cy="21"/>
                </a:xfrm>
                <a:custGeom>
                  <a:avLst/>
                  <a:gdLst/>
                  <a:ahLst/>
                  <a:cxnLst>
                    <a:cxn ang="0">
                      <a:pos x="1" y="19"/>
                    </a:cxn>
                    <a:cxn ang="0">
                      <a:pos x="17" y="0"/>
                    </a:cxn>
                    <a:cxn ang="0">
                      <a:pos x="17" y="0"/>
                    </a:cxn>
                    <a:cxn ang="0">
                      <a:pos x="17" y="0"/>
                    </a:cxn>
                    <a:cxn ang="0">
                      <a:pos x="17" y="1"/>
                    </a:cxn>
                    <a:cxn ang="0">
                      <a:pos x="17" y="1"/>
                    </a:cxn>
                    <a:cxn ang="0">
                      <a:pos x="17" y="1"/>
                    </a:cxn>
                    <a:cxn ang="0">
                      <a:pos x="16" y="1"/>
                    </a:cxn>
                    <a:cxn ang="0">
                      <a:pos x="16" y="1"/>
                    </a:cxn>
                    <a:cxn ang="0">
                      <a:pos x="16" y="1"/>
                    </a:cxn>
                    <a:cxn ang="0">
                      <a:pos x="16" y="1"/>
                    </a:cxn>
                    <a:cxn ang="0">
                      <a:pos x="16" y="1"/>
                    </a:cxn>
                    <a:cxn ang="0">
                      <a:pos x="16" y="1"/>
                    </a:cxn>
                    <a:cxn ang="0">
                      <a:pos x="16" y="1"/>
                    </a:cxn>
                    <a:cxn ang="0">
                      <a:pos x="16" y="1"/>
                    </a:cxn>
                    <a:cxn ang="0">
                      <a:pos x="16" y="2"/>
                    </a:cxn>
                    <a:cxn ang="0">
                      <a:pos x="16" y="2"/>
                    </a:cxn>
                    <a:cxn ang="0">
                      <a:pos x="16" y="2"/>
                    </a:cxn>
                    <a:cxn ang="0">
                      <a:pos x="0" y="21"/>
                    </a:cxn>
                    <a:cxn ang="0">
                      <a:pos x="0" y="21"/>
                    </a:cxn>
                    <a:cxn ang="0">
                      <a:pos x="0" y="21"/>
                    </a:cxn>
                    <a:cxn ang="0">
                      <a:pos x="1" y="21"/>
                    </a:cxn>
                    <a:cxn ang="0">
                      <a:pos x="1" y="21"/>
                    </a:cxn>
                    <a:cxn ang="0">
                      <a:pos x="1" y="21"/>
                    </a:cxn>
                    <a:cxn ang="0">
                      <a:pos x="1" y="21"/>
                    </a:cxn>
                    <a:cxn ang="0">
                      <a:pos x="1" y="19"/>
                    </a:cxn>
                    <a:cxn ang="0">
                      <a:pos x="1" y="19"/>
                    </a:cxn>
                    <a:cxn ang="0">
                      <a:pos x="1" y="19"/>
                    </a:cxn>
                    <a:cxn ang="0">
                      <a:pos x="1" y="19"/>
                    </a:cxn>
                    <a:cxn ang="0">
                      <a:pos x="1" y="19"/>
                    </a:cxn>
                    <a:cxn ang="0">
                      <a:pos x="1" y="19"/>
                    </a:cxn>
                    <a:cxn ang="0">
                      <a:pos x="1" y="19"/>
                    </a:cxn>
                    <a:cxn ang="0">
                      <a:pos x="1" y="19"/>
                    </a:cxn>
                    <a:cxn ang="0">
                      <a:pos x="1" y="19"/>
                    </a:cxn>
                    <a:cxn ang="0">
                      <a:pos x="1" y="19"/>
                    </a:cxn>
                  </a:cxnLst>
                  <a:rect l="0" t="0" r="r" b="b"/>
                  <a:pathLst>
                    <a:path w="17" h="21">
                      <a:moveTo>
                        <a:pt x="1" y="19"/>
                      </a:moveTo>
                      <a:lnTo>
                        <a:pt x="17" y="0"/>
                      </a:lnTo>
                      <a:lnTo>
                        <a:pt x="17" y="0"/>
                      </a:lnTo>
                      <a:lnTo>
                        <a:pt x="17" y="0"/>
                      </a:lnTo>
                      <a:lnTo>
                        <a:pt x="17" y="1"/>
                      </a:lnTo>
                      <a:lnTo>
                        <a:pt x="17" y="1"/>
                      </a:lnTo>
                      <a:lnTo>
                        <a:pt x="17" y="1"/>
                      </a:lnTo>
                      <a:lnTo>
                        <a:pt x="16" y="1"/>
                      </a:lnTo>
                      <a:lnTo>
                        <a:pt x="16" y="1"/>
                      </a:lnTo>
                      <a:lnTo>
                        <a:pt x="16" y="1"/>
                      </a:lnTo>
                      <a:lnTo>
                        <a:pt x="16" y="1"/>
                      </a:lnTo>
                      <a:lnTo>
                        <a:pt x="16" y="1"/>
                      </a:lnTo>
                      <a:lnTo>
                        <a:pt x="16" y="1"/>
                      </a:lnTo>
                      <a:lnTo>
                        <a:pt x="16" y="1"/>
                      </a:lnTo>
                      <a:lnTo>
                        <a:pt x="16" y="1"/>
                      </a:lnTo>
                      <a:lnTo>
                        <a:pt x="16" y="2"/>
                      </a:lnTo>
                      <a:lnTo>
                        <a:pt x="16" y="2"/>
                      </a:lnTo>
                      <a:lnTo>
                        <a:pt x="16" y="2"/>
                      </a:lnTo>
                      <a:lnTo>
                        <a:pt x="0" y="21"/>
                      </a:lnTo>
                      <a:lnTo>
                        <a:pt x="0" y="21"/>
                      </a:lnTo>
                      <a:lnTo>
                        <a:pt x="0" y="21"/>
                      </a:lnTo>
                      <a:lnTo>
                        <a:pt x="1" y="21"/>
                      </a:lnTo>
                      <a:lnTo>
                        <a:pt x="1" y="21"/>
                      </a:lnTo>
                      <a:lnTo>
                        <a:pt x="1" y="21"/>
                      </a:lnTo>
                      <a:lnTo>
                        <a:pt x="1" y="21"/>
                      </a:lnTo>
                      <a:lnTo>
                        <a:pt x="1" y="19"/>
                      </a:lnTo>
                      <a:lnTo>
                        <a:pt x="1" y="19"/>
                      </a:lnTo>
                      <a:lnTo>
                        <a:pt x="1" y="19"/>
                      </a:lnTo>
                      <a:lnTo>
                        <a:pt x="1" y="19"/>
                      </a:lnTo>
                      <a:lnTo>
                        <a:pt x="1" y="19"/>
                      </a:lnTo>
                      <a:lnTo>
                        <a:pt x="1" y="19"/>
                      </a:lnTo>
                      <a:lnTo>
                        <a:pt x="1" y="19"/>
                      </a:lnTo>
                      <a:lnTo>
                        <a:pt x="1" y="19"/>
                      </a:lnTo>
                      <a:lnTo>
                        <a:pt x="1" y="19"/>
                      </a:lnTo>
                      <a:lnTo>
                        <a:pt x="1" y="19"/>
                      </a:lnTo>
                      <a:close/>
                    </a:path>
                  </a:pathLst>
                </a:custGeom>
                <a:solidFill>
                  <a:srgbClr val="262626"/>
                </a:solidFill>
                <a:ln w="9525">
                  <a:noFill/>
                  <a:round/>
                  <a:headEnd/>
                  <a:tailEnd/>
                </a:ln>
              </p:spPr>
              <p:txBody>
                <a:bodyPr/>
                <a:lstStyle/>
                <a:p>
                  <a:endParaRPr lang="pl-PL">
                    <a:latin typeface="+mn-lt"/>
                  </a:endParaRPr>
                </a:p>
              </p:txBody>
            </p:sp>
            <p:sp>
              <p:nvSpPr>
                <p:cNvPr id="136846" name="Freeform 654"/>
                <p:cNvSpPr>
                  <a:spLocks/>
                </p:cNvSpPr>
                <p:nvPr/>
              </p:nvSpPr>
              <p:spPr bwMode="auto">
                <a:xfrm>
                  <a:off x="4512" y="1960"/>
                  <a:ext cx="17" cy="21"/>
                </a:xfrm>
                <a:custGeom>
                  <a:avLst/>
                  <a:gdLst/>
                  <a:ahLst/>
                  <a:cxnLst>
                    <a:cxn ang="0">
                      <a:pos x="1" y="19"/>
                    </a:cxn>
                    <a:cxn ang="0">
                      <a:pos x="17" y="0"/>
                    </a:cxn>
                    <a:cxn ang="0">
                      <a:pos x="17" y="0"/>
                    </a:cxn>
                    <a:cxn ang="0">
                      <a:pos x="17" y="0"/>
                    </a:cxn>
                    <a:cxn ang="0">
                      <a:pos x="15" y="0"/>
                    </a:cxn>
                    <a:cxn ang="0">
                      <a:pos x="15" y="0"/>
                    </a:cxn>
                    <a:cxn ang="0">
                      <a:pos x="15" y="0"/>
                    </a:cxn>
                    <a:cxn ang="0">
                      <a:pos x="15" y="0"/>
                    </a:cxn>
                    <a:cxn ang="0">
                      <a:pos x="15" y="2"/>
                    </a:cxn>
                    <a:cxn ang="0">
                      <a:pos x="15" y="2"/>
                    </a:cxn>
                    <a:cxn ang="0">
                      <a:pos x="15" y="2"/>
                    </a:cxn>
                    <a:cxn ang="0">
                      <a:pos x="15" y="2"/>
                    </a:cxn>
                    <a:cxn ang="0">
                      <a:pos x="15" y="2"/>
                    </a:cxn>
                    <a:cxn ang="0">
                      <a:pos x="15" y="2"/>
                    </a:cxn>
                    <a:cxn ang="0">
                      <a:pos x="15" y="2"/>
                    </a:cxn>
                    <a:cxn ang="0">
                      <a:pos x="15" y="2"/>
                    </a:cxn>
                    <a:cxn ang="0">
                      <a:pos x="15" y="2"/>
                    </a:cxn>
                    <a:cxn ang="0">
                      <a:pos x="15" y="2"/>
                    </a:cxn>
                    <a:cxn ang="0">
                      <a:pos x="0" y="21"/>
                    </a:cxn>
                    <a:cxn ang="0">
                      <a:pos x="0" y="21"/>
                    </a:cxn>
                    <a:cxn ang="0">
                      <a:pos x="0" y="21"/>
                    </a:cxn>
                    <a:cxn ang="0">
                      <a:pos x="0" y="21"/>
                    </a:cxn>
                    <a:cxn ang="0">
                      <a:pos x="0" y="20"/>
                    </a:cxn>
                    <a:cxn ang="0">
                      <a:pos x="0" y="20"/>
                    </a:cxn>
                    <a:cxn ang="0">
                      <a:pos x="0" y="20"/>
                    </a:cxn>
                    <a:cxn ang="0">
                      <a:pos x="0" y="20"/>
                    </a:cxn>
                    <a:cxn ang="0">
                      <a:pos x="0" y="20"/>
                    </a:cxn>
                    <a:cxn ang="0">
                      <a:pos x="0" y="20"/>
                    </a:cxn>
                    <a:cxn ang="0">
                      <a:pos x="1" y="20"/>
                    </a:cxn>
                    <a:cxn ang="0">
                      <a:pos x="1" y="20"/>
                    </a:cxn>
                    <a:cxn ang="0">
                      <a:pos x="1" y="20"/>
                    </a:cxn>
                    <a:cxn ang="0">
                      <a:pos x="1" y="20"/>
                    </a:cxn>
                    <a:cxn ang="0">
                      <a:pos x="1" y="20"/>
                    </a:cxn>
                    <a:cxn ang="0">
                      <a:pos x="1" y="19"/>
                    </a:cxn>
                    <a:cxn ang="0">
                      <a:pos x="1" y="19"/>
                    </a:cxn>
                  </a:cxnLst>
                  <a:rect l="0" t="0" r="r" b="b"/>
                  <a:pathLst>
                    <a:path w="17" h="21">
                      <a:moveTo>
                        <a:pt x="1" y="19"/>
                      </a:moveTo>
                      <a:lnTo>
                        <a:pt x="17" y="0"/>
                      </a:lnTo>
                      <a:lnTo>
                        <a:pt x="17" y="0"/>
                      </a:lnTo>
                      <a:lnTo>
                        <a:pt x="17" y="0"/>
                      </a:lnTo>
                      <a:lnTo>
                        <a:pt x="15" y="0"/>
                      </a:lnTo>
                      <a:lnTo>
                        <a:pt x="15" y="0"/>
                      </a:lnTo>
                      <a:lnTo>
                        <a:pt x="15" y="0"/>
                      </a:lnTo>
                      <a:lnTo>
                        <a:pt x="15" y="0"/>
                      </a:lnTo>
                      <a:lnTo>
                        <a:pt x="15" y="2"/>
                      </a:lnTo>
                      <a:lnTo>
                        <a:pt x="15" y="2"/>
                      </a:lnTo>
                      <a:lnTo>
                        <a:pt x="15" y="2"/>
                      </a:lnTo>
                      <a:lnTo>
                        <a:pt x="15" y="2"/>
                      </a:lnTo>
                      <a:lnTo>
                        <a:pt x="15" y="2"/>
                      </a:lnTo>
                      <a:lnTo>
                        <a:pt x="15" y="2"/>
                      </a:lnTo>
                      <a:lnTo>
                        <a:pt x="15" y="2"/>
                      </a:lnTo>
                      <a:lnTo>
                        <a:pt x="15" y="2"/>
                      </a:lnTo>
                      <a:lnTo>
                        <a:pt x="15" y="2"/>
                      </a:lnTo>
                      <a:lnTo>
                        <a:pt x="15" y="2"/>
                      </a:lnTo>
                      <a:lnTo>
                        <a:pt x="0" y="21"/>
                      </a:lnTo>
                      <a:lnTo>
                        <a:pt x="0" y="21"/>
                      </a:lnTo>
                      <a:lnTo>
                        <a:pt x="0" y="21"/>
                      </a:lnTo>
                      <a:lnTo>
                        <a:pt x="0" y="21"/>
                      </a:lnTo>
                      <a:lnTo>
                        <a:pt x="0" y="20"/>
                      </a:lnTo>
                      <a:lnTo>
                        <a:pt x="0" y="20"/>
                      </a:lnTo>
                      <a:lnTo>
                        <a:pt x="0" y="20"/>
                      </a:lnTo>
                      <a:lnTo>
                        <a:pt x="0" y="20"/>
                      </a:lnTo>
                      <a:lnTo>
                        <a:pt x="0" y="20"/>
                      </a:lnTo>
                      <a:lnTo>
                        <a:pt x="0" y="20"/>
                      </a:lnTo>
                      <a:lnTo>
                        <a:pt x="1" y="20"/>
                      </a:lnTo>
                      <a:lnTo>
                        <a:pt x="1" y="20"/>
                      </a:lnTo>
                      <a:lnTo>
                        <a:pt x="1" y="20"/>
                      </a:lnTo>
                      <a:lnTo>
                        <a:pt x="1" y="20"/>
                      </a:lnTo>
                      <a:lnTo>
                        <a:pt x="1" y="20"/>
                      </a:lnTo>
                      <a:lnTo>
                        <a:pt x="1" y="19"/>
                      </a:lnTo>
                      <a:lnTo>
                        <a:pt x="1" y="19"/>
                      </a:lnTo>
                      <a:close/>
                    </a:path>
                  </a:pathLst>
                </a:custGeom>
                <a:solidFill>
                  <a:srgbClr val="1C1C1C"/>
                </a:solidFill>
                <a:ln w="9525">
                  <a:noFill/>
                  <a:round/>
                  <a:headEnd/>
                  <a:tailEnd/>
                </a:ln>
              </p:spPr>
              <p:txBody>
                <a:bodyPr/>
                <a:lstStyle/>
                <a:p>
                  <a:endParaRPr lang="pl-PL">
                    <a:latin typeface="+mn-lt"/>
                  </a:endParaRPr>
                </a:p>
              </p:txBody>
            </p:sp>
            <p:sp>
              <p:nvSpPr>
                <p:cNvPr id="136847" name="Freeform 655"/>
                <p:cNvSpPr>
                  <a:spLocks/>
                </p:cNvSpPr>
                <p:nvPr/>
              </p:nvSpPr>
              <p:spPr bwMode="auto">
                <a:xfrm>
                  <a:off x="4461" y="1907"/>
                  <a:ext cx="23" cy="12"/>
                </a:xfrm>
                <a:custGeom>
                  <a:avLst/>
                  <a:gdLst/>
                  <a:ahLst/>
                  <a:cxnLst>
                    <a:cxn ang="0">
                      <a:pos x="0" y="12"/>
                    </a:cxn>
                    <a:cxn ang="0">
                      <a:pos x="21" y="1"/>
                    </a:cxn>
                    <a:cxn ang="0">
                      <a:pos x="21" y="0"/>
                    </a:cxn>
                    <a:cxn ang="0">
                      <a:pos x="21" y="0"/>
                    </a:cxn>
                    <a:cxn ang="0">
                      <a:pos x="22" y="0"/>
                    </a:cxn>
                    <a:cxn ang="0">
                      <a:pos x="22" y="0"/>
                    </a:cxn>
                    <a:cxn ang="0">
                      <a:pos x="22" y="0"/>
                    </a:cxn>
                    <a:cxn ang="0">
                      <a:pos x="22" y="0"/>
                    </a:cxn>
                    <a:cxn ang="0">
                      <a:pos x="22" y="0"/>
                    </a:cxn>
                    <a:cxn ang="0">
                      <a:pos x="22" y="0"/>
                    </a:cxn>
                    <a:cxn ang="0">
                      <a:pos x="22" y="0"/>
                    </a:cxn>
                    <a:cxn ang="0">
                      <a:pos x="23" y="0"/>
                    </a:cxn>
                    <a:cxn ang="0">
                      <a:pos x="23" y="0"/>
                    </a:cxn>
                    <a:cxn ang="0">
                      <a:pos x="23" y="0"/>
                    </a:cxn>
                    <a:cxn ang="0">
                      <a:pos x="23" y="0"/>
                    </a:cxn>
                    <a:cxn ang="0">
                      <a:pos x="23" y="0"/>
                    </a:cxn>
                    <a:cxn ang="0">
                      <a:pos x="23" y="0"/>
                    </a:cxn>
                    <a:cxn ang="0">
                      <a:pos x="23" y="0"/>
                    </a:cxn>
                    <a:cxn ang="0">
                      <a:pos x="2" y="10"/>
                    </a:cxn>
                    <a:cxn ang="0">
                      <a:pos x="2" y="10"/>
                    </a:cxn>
                    <a:cxn ang="0">
                      <a:pos x="2" y="10"/>
                    </a:cxn>
                    <a:cxn ang="0">
                      <a:pos x="1" y="10"/>
                    </a:cxn>
                    <a:cxn ang="0">
                      <a:pos x="1" y="10"/>
                    </a:cxn>
                    <a:cxn ang="0">
                      <a:pos x="1" y="10"/>
                    </a:cxn>
                    <a:cxn ang="0">
                      <a:pos x="1" y="10"/>
                    </a:cxn>
                    <a:cxn ang="0">
                      <a:pos x="1" y="12"/>
                    </a:cxn>
                    <a:cxn ang="0">
                      <a:pos x="0" y="12"/>
                    </a:cxn>
                    <a:cxn ang="0">
                      <a:pos x="0" y="12"/>
                    </a:cxn>
                    <a:cxn ang="0">
                      <a:pos x="0" y="12"/>
                    </a:cxn>
                    <a:cxn ang="0">
                      <a:pos x="0" y="12"/>
                    </a:cxn>
                    <a:cxn ang="0">
                      <a:pos x="0" y="12"/>
                    </a:cxn>
                    <a:cxn ang="0">
                      <a:pos x="0" y="12"/>
                    </a:cxn>
                    <a:cxn ang="0">
                      <a:pos x="0" y="12"/>
                    </a:cxn>
                    <a:cxn ang="0">
                      <a:pos x="0" y="12"/>
                    </a:cxn>
                    <a:cxn ang="0">
                      <a:pos x="0" y="12"/>
                    </a:cxn>
                  </a:cxnLst>
                  <a:rect l="0" t="0" r="r" b="b"/>
                  <a:pathLst>
                    <a:path w="23" h="12">
                      <a:moveTo>
                        <a:pt x="0" y="12"/>
                      </a:moveTo>
                      <a:lnTo>
                        <a:pt x="21" y="1"/>
                      </a:lnTo>
                      <a:lnTo>
                        <a:pt x="21" y="0"/>
                      </a:lnTo>
                      <a:lnTo>
                        <a:pt x="21" y="0"/>
                      </a:lnTo>
                      <a:lnTo>
                        <a:pt x="22" y="0"/>
                      </a:lnTo>
                      <a:lnTo>
                        <a:pt x="22" y="0"/>
                      </a:lnTo>
                      <a:lnTo>
                        <a:pt x="22" y="0"/>
                      </a:lnTo>
                      <a:lnTo>
                        <a:pt x="22" y="0"/>
                      </a:lnTo>
                      <a:lnTo>
                        <a:pt x="22" y="0"/>
                      </a:lnTo>
                      <a:lnTo>
                        <a:pt x="22" y="0"/>
                      </a:lnTo>
                      <a:lnTo>
                        <a:pt x="22" y="0"/>
                      </a:lnTo>
                      <a:lnTo>
                        <a:pt x="23" y="0"/>
                      </a:lnTo>
                      <a:lnTo>
                        <a:pt x="23" y="0"/>
                      </a:lnTo>
                      <a:lnTo>
                        <a:pt x="23" y="0"/>
                      </a:lnTo>
                      <a:lnTo>
                        <a:pt x="23" y="0"/>
                      </a:lnTo>
                      <a:lnTo>
                        <a:pt x="23" y="0"/>
                      </a:lnTo>
                      <a:lnTo>
                        <a:pt x="23" y="0"/>
                      </a:lnTo>
                      <a:lnTo>
                        <a:pt x="23" y="0"/>
                      </a:lnTo>
                      <a:lnTo>
                        <a:pt x="2" y="10"/>
                      </a:lnTo>
                      <a:lnTo>
                        <a:pt x="2" y="10"/>
                      </a:lnTo>
                      <a:lnTo>
                        <a:pt x="2" y="10"/>
                      </a:lnTo>
                      <a:lnTo>
                        <a:pt x="1" y="10"/>
                      </a:lnTo>
                      <a:lnTo>
                        <a:pt x="1" y="10"/>
                      </a:lnTo>
                      <a:lnTo>
                        <a:pt x="1" y="10"/>
                      </a:lnTo>
                      <a:lnTo>
                        <a:pt x="1" y="10"/>
                      </a:lnTo>
                      <a:lnTo>
                        <a:pt x="1" y="12"/>
                      </a:lnTo>
                      <a:lnTo>
                        <a:pt x="0" y="12"/>
                      </a:lnTo>
                      <a:lnTo>
                        <a:pt x="0" y="12"/>
                      </a:lnTo>
                      <a:lnTo>
                        <a:pt x="0" y="12"/>
                      </a:lnTo>
                      <a:lnTo>
                        <a:pt x="0" y="12"/>
                      </a:lnTo>
                      <a:lnTo>
                        <a:pt x="0" y="12"/>
                      </a:lnTo>
                      <a:lnTo>
                        <a:pt x="0" y="12"/>
                      </a:lnTo>
                      <a:lnTo>
                        <a:pt x="0" y="12"/>
                      </a:lnTo>
                      <a:lnTo>
                        <a:pt x="0" y="12"/>
                      </a:lnTo>
                      <a:lnTo>
                        <a:pt x="0" y="12"/>
                      </a:lnTo>
                      <a:close/>
                    </a:path>
                  </a:pathLst>
                </a:custGeom>
                <a:solidFill>
                  <a:srgbClr val="000000"/>
                </a:solidFill>
                <a:ln w="9525">
                  <a:noFill/>
                  <a:round/>
                  <a:headEnd/>
                  <a:tailEnd/>
                </a:ln>
              </p:spPr>
              <p:txBody>
                <a:bodyPr/>
                <a:lstStyle/>
                <a:p>
                  <a:endParaRPr lang="pl-PL">
                    <a:latin typeface="+mn-lt"/>
                  </a:endParaRPr>
                </a:p>
              </p:txBody>
            </p:sp>
            <p:sp>
              <p:nvSpPr>
                <p:cNvPr id="136848" name="Freeform 656"/>
                <p:cNvSpPr>
                  <a:spLocks/>
                </p:cNvSpPr>
                <p:nvPr/>
              </p:nvSpPr>
              <p:spPr bwMode="auto">
                <a:xfrm>
                  <a:off x="4463" y="1907"/>
                  <a:ext cx="24" cy="10"/>
                </a:xfrm>
                <a:custGeom>
                  <a:avLst/>
                  <a:gdLst/>
                  <a:ahLst/>
                  <a:cxnLst>
                    <a:cxn ang="0">
                      <a:pos x="0" y="10"/>
                    </a:cxn>
                    <a:cxn ang="0">
                      <a:pos x="21" y="0"/>
                    </a:cxn>
                    <a:cxn ang="0">
                      <a:pos x="21" y="0"/>
                    </a:cxn>
                    <a:cxn ang="0">
                      <a:pos x="21" y="0"/>
                    </a:cxn>
                    <a:cxn ang="0">
                      <a:pos x="23" y="0"/>
                    </a:cxn>
                    <a:cxn ang="0">
                      <a:pos x="23" y="0"/>
                    </a:cxn>
                    <a:cxn ang="0">
                      <a:pos x="23" y="0"/>
                    </a:cxn>
                    <a:cxn ang="0">
                      <a:pos x="23" y="0"/>
                    </a:cxn>
                    <a:cxn ang="0">
                      <a:pos x="23" y="0"/>
                    </a:cxn>
                    <a:cxn ang="0">
                      <a:pos x="23" y="0"/>
                    </a:cxn>
                    <a:cxn ang="0">
                      <a:pos x="23" y="0"/>
                    </a:cxn>
                    <a:cxn ang="0">
                      <a:pos x="23" y="0"/>
                    </a:cxn>
                    <a:cxn ang="0">
                      <a:pos x="24" y="0"/>
                    </a:cxn>
                    <a:cxn ang="0">
                      <a:pos x="24" y="0"/>
                    </a:cxn>
                    <a:cxn ang="0">
                      <a:pos x="24" y="0"/>
                    </a:cxn>
                    <a:cxn ang="0">
                      <a:pos x="24" y="0"/>
                    </a:cxn>
                    <a:cxn ang="0">
                      <a:pos x="24" y="0"/>
                    </a:cxn>
                    <a:cxn ang="0">
                      <a:pos x="24" y="0"/>
                    </a:cxn>
                    <a:cxn ang="0">
                      <a:pos x="3" y="10"/>
                    </a:cxn>
                    <a:cxn ang="0">
                      <a:pos x="3" y="10"/>
                    </a:cxn>
                    <a:cxn ang="0">
                      <a:pos x="3" y="10"/>
                    </a:cxn>
                    <a:cxn ang="0">
                      <a:pos x="2" y="10"/>
                    </a:cxn>
                    <a:cxn ang="0">
                      <a:pos x="2" y="10"/>
                    </a:cxn>
                    <a:cxn ang="0">
                      <a:pos x="2" y="10"/>
                    </a:cxn>
                    <a:cxn ang="0">
                      <a:pos x="2" y="10"/>
                    </a:cxn>
                    <a:cxn ang="0">
                      <a:pos x="2" y="10"/>
                    </a:cxn>
                    <a:cxn ang="0">
                      <a:pos x="2" y="10"/>
                    </a:cxn>
                    <a:cxn ang="0">
                      <a:pos x="2" y="10"/>
                    </a:cxn>
                    <a:cxn ang="0">
                      <a:pos x="0" y="10"/>
                    </a:cxn>
                    <a:cxn ang="0">
                      <a:pos x="0" y="10"/>
                    </a:cxn>
                    <a:cxn ang="0">
                      <a:pos x="0" y="10"/>
                    </a:cxn>
                    <a:cxn ang="0">
                      <a:pos x="0" y="10"/>
                    </a:cxn>
                    <a:cxn ang="0">
                      <a:pos x="0" y="10"/>
                    </a:cxn>
                    <a:cxn ang="0">
                      <a:pos x="0" y="10"/>
                    </a:cxn>
                    <a:cxn ang="0">
                      <a:pos x="0" y="10"/>
                    </a:cxn>
                  </a:cxnLst>
                  <a:rect l="0" t="0" r="r" b="b"/>
                  <a:pathLst>
                    <a:path w="24" h="10">
                      <a:moveTo>
                        <a:pt x="0" y="10"/>
                      </a:moveTo>
                      <a:lnTo>
                        <a:pt x="21" y="0"/>
                      </a:lnTo>
                      <a:lnTo>
                        <a:pt x="21" y="0"/>
                      </a:lnTo>
                      <a:lnTo>
                        <a:pt x="21" y="0"/>
                      </a:lnTo>
                      <a:lnTo>
                        <a:pt x="23" y="0"/>
                      </a:lnTo>
                      <a:lnTo>
                        <a:pt x="23" y="0"/>
                      </a:lnTo>
                      <a:lnTo>
                        <a:pt x="23" y="0"/>
                      </a:lnTo>
                      <a:lnTo>
                        <a:pt x="23" y="0"/>
                      </a:lnTo>
                      <a:lnTo>
                        <a:pt x="23" y="0"/>
                      </a:lnTo>
                      <a:lnTo>
                        <a:pt x="23" y="0"/>
                      </a:lnTo>
                      <a:lnTo>
                        <a:pt x="23" y="0"/>
                      </a:lnTo>
                      <a:lnTo>
                        <a:pt x="23" y="0"/>
                      </a:lnTo>
                      <a:lnTo>
                        <a:pt x="24" y="0"/>
                      </a:lnTo>
                      <a:lnTo>
                        <a:pt x="24" y="0"/>
                      </a:lnTo>
                      <a:lnTo>
                        <a:pt x="24" y="0"/>
                      </a:lnTo>
                      <a:lnTo>
                        <a:pt x="24" y="0"/>
                      </a:lnTo>
                      <a:lnTo>
                        <a:pt x="24" y="0"/>
                      </a:lnTo>
                      <a:lnTo>
                        <a:pt x="24" y="0"/>
                      </a:lnTo>
                      <a:lnTo>
                        <a:pt x="3" y="10"/>
                      </a:lnTo>
                      <a:lnTo>
                        <a:pt x="3" y="10"/>
                      </a:lnTo>
                      <a:lnTo>
                        <a:pt x="3" y="10"/>
                      </a:lnTo>
                      <a:lnTo>
                        <a:pt x="2" y="10"/>
                      </a:lnTo>
                      <a:lnTo>
                        <a:pt x="2" y="10"/>
                      </a:lnTo>
                      <a:lnTo>
                        <a:pt x="2" y="10"/>
                      </a:lnTo>
                      <a:lnTo>
                        <a:pt x="2" y="10"/>
                      </a:lnTo>
                      <a:lnTo>
                        <a:pt x="2" y="10"/>
                      </a:lnTo>
                      <a:lnTo>
                        <a:pt x="2" y="10"/>
                      </a:lnTo>
                      <a:lnTo>
                        <a:pt x="2" y="10"/>
                      </a:lnTo>
                      <a:lnTo>
                        <a:pt x="0" y="10"/>
                      </a:lnTo>
                      <a:lnTo>
                        <a:pt x="0" y="10"/>
                      </a:lnTo>
                      <a:lnTo>
                        <a:pt x="0" y="10"/>
                      </a:lnTo>
                      <a:lnTo>
                        <a:pt x="0" y="10"/>
                      </a:lnTo>
                      <a:lnTo>
                        <a:pt x="0" y="10"/>
                      </a:lnTo>
                      <a:lnTo>
                        <a:pt x="0" y="10"/>
                      </a:lnTo>
                      <a:lnTo>
                        <a:pt x="0" y="10"/>
                      </a:lnTo>
                      <a:close/>
                    </a:path>
                  </a:pathLst>
                </a:custGeom>
                <a:solidFill>
                  <a:srgbClr val="050505"/>
                </a:solidFill>
                <a:ln w="9525">
                  <a:noFill/>
                  <a:round/>
                  <a:headEnd/>
                  <a:tailEnd/>
                </a:ln>
              </p:spPr>
              <p:txBody>
                <a:bodyPr/>
                <a:lstStyle/>
                <a:p>
                  <a:endParaRPr lang="pl-PL">
                    <a:latin typeface="+mn-lt"/>
                  </a:endParaRPr>
                </a:p>
              </p:txBody>
            </p:sp>
            <p:sp>
              <p:nvSpPr>
                <p:cNvPr id="136849" name="Freeform 657"/>
                <p:cNvSpPr>
                  <a:spLocks/>
                </p:cNvSpPr>
                <p:nvPr/>
              </p:nvSpPr>
              <p:spPr bwMode="auto">
                <a:xfrm>
                  <a:off x="4446" y="1917"/>
                  <a:ext cx="68" cy="74"/>
                </a:xfrm>
                <a:custGeom>
                  <a:avLst/>
                  <a:gdLst/>
                  <a:ahLst/>
                  <a:cxnLst>
                    <a:cxn ang="0">
                      <a:pos x="68" y="62"/>
                    </a:cxn>
                    <a:cxn ang="0">
                      <a:pos x="67" y="63"/>
                    </a:cxn>
                    <a:cxn ang="0">
                      <a:pos x="66" y="66"/>
                    </a:cxn>
                    <a:cxn ang="0">
                      <a:pos x="63" y="67"/>
                    </a:cxn>
                    <a:cxn ang="0">
                      <a:pos x="62" y="68"/>
                    </a:cxn>
                    <a:cxn ang="0">
                      <a:pos x="59" y="70"/>
                    </a:cxn>
                    <a:cxn ang="0">
                      <a:pos x="58" y="71"/>
                    </a:cxn>
                    <a:cxn ang="0">
                      <a:pos x="55" y="72"/>
                    </a:cxn>
                    <a:cxn ang="0">
                      <a:pos x="53" y="72"/>
                    </a:cxn>
                    <a:cxn ang="0">
                      <a:pos x="50" y="74"/>
                    </a:cxn>
                    <a:cxn ang="0">
                      <a:pos x="47" y="74"/>
                    </a:cxn>
                    <a:cxn ang="0">
                      <a:pos x="45" y="74"/>
                    </a:cxn>
                    <a:cxn ang="0">
                      <a:pos x="42" y="74"/>
                    </a:cxn>
                    <a:cxn ang="0">
                      <a:pos x="40" y="74"/>
                    </a:cxn>
                    <a:cxn ang="0">
                      <a:pos x="36" y="72"/>
                    </a:cxn>
                    <a:cxn ang="0">
                      <a:pos x="33" y="71"/>
                    </a:cxn>
                    <a:cxn ang="0">
                      <a:pos x="30" y="71"/>
                    </a:cxn>
                    <a:cxn ang="0">
                      <a:pos x="28" y="70"/>
                    </a:cxn>
                    <a:cxn ang="0">
                      <a:pos x="25" y="67"/>
                    </a:cxn>
                    <a:cxn ang="0">
                      <a:pos x="23" y="66"/>
                    </a:cxn>
                    <a:cxn ang="0">
                      <a:pos x="20" y="63"/>
                    </a:cxn>
                    <a:cxn ang="0">
                      <a:pos x="17" y="62"/>
                    </a:cxn>
                    <a:cxn ang="0">
                      <a:pos x="15" y="59"/>
                    </a:cxn>
                    <a:cxn ang="0">
                      <a:pos x="12" y="57"/>
                    </a:cxn>
                    <a:cxn ang="0">
                      <a:pos x="11" y="54"/>
                    </a:cxn>
                    <a:cxn ang="0">
                      <a:pos x="8" y="51"/>
                    </a:cxn>
                    <a:cxn ang="0">
                      <a:pos x="7" y="49"/>
                    </a:cxn>
                    <a:cxn ang="0">
                      <a:pos x="6" y="46"/>
                    </a:cxn>
                    <a:cxn ang="0">
                      <a:pos x="4" y="43"/>
                    </a:cxn>
                    <a:cxn ang="0">
                      <a:pos x="3" y="41"/>
                    </a:cxn>
                    <a:cxn ang="0">
                      <a:pos x="2" y="38"/>
                    </a:cxn>
                    <a:cxn ang="0">
                      <a:pos x="2" y="34"/>
                    </a:cxn>
                    <a:cxn ang="0">
                      <a:pos x="0" y="32"/>
                    </a:cxn>
                    <a:cxn ang="0">
                      <a:pos x="0" y="28"/>
                    </a:cxn>
                    <a:cxn ang="0">
                      <a:pos x="0" y="25"/>
                    </a:cxn>
                    <a:cxn ang="0">
                      <a:pos x="0" y="23"/>
                    </a:cxn>
                    <a:cxn ang="0">
                      <a:pos x="2" y="20"/>
                    </a:cxn>
                    <a:cxn ang="0">
                      <a:pos x="2" y="17"/>
                    </a:cxn>
                    <a:cxn ang="0">
                      <a:pos x="3" y="15"/>
                    </a:cxn>
                    <a:cxn ang="0">
                      <a:pos x="4" y="12"/>
                    </a:cxn>
                    <a:cxn ang="0">
                      <a:pos x="6" y="11"/>
                    </a:cxn>
                    <a:cxn ang="0">
                      <a:pos x="6" y="8"/>
                    </a:cxn>
                    <a:cxn ang="0">
                      <a:pos x="8" y="7"/>
                    </a:cxn>
                    <a:cxn ang="0">
                      <a:pos x="9" y="4"/>
                    </a:cxn>
                    <a:cxn ang="0">
                      <a:pos x="12" y="3"/>
                    </a:cxn>
                    <a:cxn ang="0">
                      <a:pos x="13" y="2"/>
                    </a:cxn>
                    <a:cxn ang="0">
                      <a:pos x="16" y="2"/>
                    </a:cxn>
                    <a:cxn ang="0">
                      <a:pos x="19" y="0"/>
                    </a:cxn>
                    <a:cxn ang="0">
                      <a:pos x="36" y="37"/>
                    </a:cxn>
                  </a:cxnLst>
                  <a:rect l="0" t="0" r="r" b="b"/>
                  <a:pathLst>
                    <a:path w="68" h="74">
                      <a:moveTo>
                        <a:pt x="68" y="60"/>
                      </a:moveTo>
                      <a:lnTo>
                        <a:pt x="68" y="62"/>
                      </a:lnTo>
                      <a:lnTo>
                        <a:pt x="67" y="62"/>
                      </a:lnTo>
                      <a:lnTo>
                        <a:pt x="67" y="63"/>
                      </a:lnTo>
                      <a:lnTo>
                        <a:pt x="66" y="64"/>
                      </a:lnTo>
                      <a:lnTo>
                        <a:pt x="66" y="66"/>
                      </a:lnTo>
                      <a:lnTo>
                        <a:pt x="64" y="66"/>
                      </a:lnTo>
                      <a:lnTo>
                        <a:pt x="63" y="67"/>
                      </a:lnTo>
                      <a:lnTo>
                        <a:pt x="63" y="68"/>
                      </a:lnTo>
                      <a:lnTo>
                        <a:pt x="62" y="68"/>
                      </a:lnTo>
                      <a:lnTo>
                        <a:pt x="60" y="70"/>
                      </a:lnTo>
                      <a:lnTo>
                        <a:pt x="59" y="70"/>
                      </a:lnTo>
                      <a:lnTo>
                        <a:pt x="58" y="71"/>
                      </a:lnTo>
                      <a:lnTo>
                        <a:pt x="58" y="71"/>
                      </a:lnTo>
                      <a:lnTo>
                        <a:pt x="57" y="72"/>
                      </a:lnTo>
                      <a:lnTo>
                        <a:pt x="55" y="72"/>
                      </a:lnTo>
                      <a:lnTo>
                        <a:pt x="54" y="72"/>
                      </a:lnTo>
                      <a:lnTo>
                        <a:pt x="53" y="72"/>
                      </a:lnTo>
                      <a:lnTo>
                        <a:pt x="51" y="74"/>
                      </a:lnTo>
                      <a:lnTo>
                        <a:pt x="50" y="74"/>
                      </a:lnTo>
                      <a:lnTo>
                        <a:pt x="49" y="74"/>
                      </a:lnTo>
                      <a:lnTo>
                        <a:pt x="47" y="74"/>
                      </a:lnTo>
                      <a:lnTo>
                        <a:pt x="46" y="74"/>
                      </a:lnTo>
                      <a:lnTo>
                        <a:pt x="45" y="74"/>
                      </a:lnTo>
                      <a:lnTo>
                        <a:pt x="43" y="74"/>
                      </a:lnTo>
                      <a:lnTo>
                        <a:pt x="42" y="74"/>
                      </a:lnTo>
                      <a:lnTo>
                        <a:pt x="41" y="74"/>
                      </a:lnTo>
                      <a:lnTo>
                        <a:pt x="40" y="74"/>
                      </a:lnTo>
                      <a:lnTo>
                        <a:pt x="38" y="72"/>
                      </a:lnTo>
                      <a:lnTo>
                        <a:pt x="36" y="72"/>
                      </a:lnTo>
                      <a:lnTo>
                        <a:pt x="34" y="72"/>
                      </a:lnTo>
                      <a:lnTo>
                        <a:pt x="33" y="71"/>
                      </a:lnTo>
                      <a:lnTo>
                        <a:pt x="32" y="71"/>
                      </a:lnTo>
                      <a:lnTo>
                        <a:pt x="30" y="71"/>
                      </a:lnTo>
                      <a:lnTo>
                        <a:pt x="29" y="70"/>
                      </a:lnTo>
                      <a:lnTo>
                        <a:pt x="28" y="70"/>
                      </a:lnTo>
                      <a:lnTo>
                        <a:pt x="26" y="68"/>
                      </a:lnTo>
                      <a:lnTo>
                        <a:pt x="25" y="67"/>
                      </a:lnTo>
                      <a:lnTo>
                        <a:pt x="24" y="67"/>
                      </a:lnTo>
                      <a:lnTo>
                        <a:pt x="23" y="66"/>
                      </a:lnTo>
                      <a:lnTo>
                        <a:pt x="21" y="64"/>
                      </a:lnTo>
                      <a:lnTo>
                        <a:pt x="20" y="63"/>
                      </a:lnTo>
                      <a:lnTo>
                        <a:pt x="19" y="63"/>
                      </a:lnTo>
                      <a:lnTo>
                        <a:pt x="17" y="62"/>
                      </a:lnTo>
                      <a:lnTo>
                        <a:pt x="16" y="60"/>
                      </a:lnTo>
                      <a:lnTo>
                        <a:pt x="15" y="59"/>
                      </a:lnTo>
                      <a:lnTo>
                        <a:pt x="13" y="58"/>
                      </a:lnTo>
                      <a:lnTo>
                        <a:pt x="12" y="57"/>
                      </a:lnTo>
                      <a:lnTo>
                        <a:pt x="12" y="55"/>
                      </a:lnTo>
                      <a:lnTo>
                        <a:pt x="11" y="54"/>
                      </a:lnTo>
                      <a:lnTo>
                        <a:pt x="9" y="53"/>
                      </a:lnTo>
                      <a:lnTo>
                        <a:pt x="8" y="51"/>
                      </a:lnTo>
                      <a:lnTo>
                        <a:pt x="8" y="50"/>
                      </a:lnTo>
                      <a:lnTo>
                        <a:pt x="7" y="49"/>
                      </a:lnTo>
                      <a:lnTo>
                        <a:pt x="6" y="47"/>
                      </a:lnTo>
                      <a:lnTo>
                        <a:pt x="6" y="46"/>
                      </a:lnTo>
                      <a:lnTo>
                        <a:pt x="4" y="45"/>
                      </a:lnTo>
                      <a:lnTo>
                        <a:pt x="4" y="43"/>
                      </a:lnTo>
                      <a:lnTo>
                        <a:pt x="3" y="42"/>
                      </a:lnTo>
                      <a:lnTo>
                        <a:pt x="3" y="41"/>
                      </a:lnTo>
                      <a:lnTo>
                        <a:pt x="3" y="40"/>
                      </a:lnTo>
                      <a:lnTo>
                        <a:pt x="2" y="38"/>
                      </a:lnTo>
                      <a:lnTo>
                        <a:pt x="2" y="36"/>
                      </a:lnTo>
                      <a:lnTo>
                        <a:pt x="2" y="34"/>
                      </a:lnTo>
                      <a:lnTo>
                        <a:pt x="0" y="33"/>
                      </a:lnTo>
                      <a:lnTo>
                        <a:pt x="0" y="32"/>
                      </a:lnTo>
                      <a:lnTo>
                        <a:pt x="0" y="30"/>
                      </a:lnTo>
                      <a:lnTo>
                        <a:pt x="0" y="28"/>
                      </a:lnTo>
                      <a:lnTo>
                        <a:pt x="0" y="26"/>
                      </a:lnTo>
                      <a:lnTo>
                        <a:pt x="0" y="25"/>
                      </a:lnTo>
                      <a:lnTo>
                        <a:pt x="0" y="24"/>
                      </a:lnTo>
                      <a:lnTo>
                        <a:pt x="0" y="23"/>
                      </a:lnTo>
                      <a:lnTo>
                        <a:pt x="0" y="21"/>
                      </a:lnTo>
                      <a:lnTo>
                        <a:pt x="2" y="20"/>
                      </a:lnTo>
                      <a:lnTo>
                        <a:pt x="2" y="19"/>
                      </a:lnTo>
                      <a:lnTo>
                        <a:pt x="2" y="17"/>
                      </a:lnTo>
                      <a:lnTo>
                        <a:pt x="2" y="16"/>
                      </a:lnTo>
                      <a:lnTo>
                        <a:pt x="3" y="15"/>
                      </a:lnTo>
                      <a:lnTo>
                        <a:pt x="3" y="13"/>
                      </a:lnTo>
                      <a:lnTo>
                        <a:pt x="4" y="12"/>
                      </a:lnTo>
                      <a:lnTo>
                        <a:pt x="4" y="11"/>
                      </a:lnTo>
                      <a:lnTo>
                        <a:pt x="6" y="11"/>
                      </a:lnTo>
                      <a:lnTo>
                        <a:pt x="6" y="9"/>
                      </a:lnTo>
                      <a:lnTo>
                        <a:pt x="6" y="8"/>
                      </a:lnTo>
                      <a:lnTo>
                        <a:pt x="7" y="7"/>
                      </a:lnTo>
                      <a:lnTo>
                        <a:pt x="8" y="7"/>
                      </a:lnTo>
                      <a:lnTo>
                        <a:pt x="8" y="6"/>
                      </a:lnTo>
                      <a:lnTo>
                        <a:pt x="9" y="4"/>
                      </a:lnTo>
                      <a:lnTo>
                        <a:pt x="11" y="4"/>
                      </a:lnTo>
                      <a:lnTo>
                        <a:pt x="12" y="3"/>
                      </a:lnTo>
                      <a:lnTo>
                        <a:pt x="12" y="3"/>
                      </a:lnTo>
                      <a:lnTo>
                        <a:pt x="13" y="2"/>
                      </a:lnTo>
                      <a:lnTo>
                        <a:pt x="15" y="2"/>
                      </a:lnTo>
                      <a:lnTo>
                        <a:pt x="16" y="2"/>
                      </a:lnTo>
                      <a:lnTo>
                        <a:pt x="17" y="0"/>
                      </a:lnTo>
                      <a:lnTo>
                        <a:pt x="19" y="0"/>
                      </a:lnTo>
                      <a:lnTo>
                        <a:pt x="20" y="0"/>
                      </a:lnTo>
                      <a:lnTo>
                        <a:pt x="36" y="37"/>
                      </a:lnTo>
                      <a:lnTo>
                        <a:pt x="68" y="60"/>
                      </a:lnTo>
                      <a:close/>
                    </a:path>
                  </a:pathLst>
                </a:custGeom>
                <a:solidFill>
                  <a:srgbClr val="0D0D0D"/>
                </a:solidFill>
                <a:ln w="9525">
                  <a:noFill/>
                  <a:round/>
                  <a:headEnd/>
                  <a:tailEnd/>
                </a:ln>
              </p:spPr>
              <p:txBody>
                <a:bodyPr/>
                <a:lstStyle/>
                <a:p>
                  <a:endParaRPr lang="pl-PL">
                    <a:latin typeface="+mn-lt"/>
                  </a:endParaRPr>
                </a:p>
              </p:txBody>
            </p:sp>
            <p:sp>
              <p:nvSpPr>
                <p:cNvPr id="136850" name="Freeform 658"/>
                <p:cNvSpPr>
                  <a:spLocks/>
                </p:cNvSpPr>
                <p:nvPr/>
              </p:nvSpPr>
              <p:spPr bwMode="auto">
                <a:xfrm>
                  <a:off x="4446" y="1928"/>
                  <a:ext cx="50" cy="21"/>
                </a:xfrm>
                <a:custGeom>
                  <a:avLst/>
                  <a:gdLst/>
                  <a:ahLst/>
                  <a:cxnLst>
                    <a:cxn ang="0">
                      <a:pos x="0" y="21"/>
                    </a:cxn>
                    <a:cxn ang="0">
                      <a:pos x="49" y="0"/>
                    </a:cxn>
                    <a:cxn ang="0">
                      <a:pos x="49" y="0"/>
                    </a:cxn>
                    <a:cxn ang="0">
                      <a:pos x="49" y="0"/>
                    </a:cxn>
                    <a:cxn ang="0">
                      <a:pos x="49" y="0"/>
                    </a:cxn>
                    <a:cxn ang="0">
                      <a:pos x="49" y="0"/>
                    </a:cxn>
                    <a:cxn ang="0">
                      <a:pos x="49" y="0"/>
                    </a:cxn>
                    <a:cxn ang="0">
                      <a:pos x="49" y="0"/>
                    </a:cxn>
                    <a:cxn ang="0">
                      <a:pos x="49" y="0"/>
                    </a:cxn>
                    <a:cxn ang="0">
                      <a:pos x="49" y="0"/>
                    </a:cxn>
                    <a:cxn ang="0">
                      <a:pos x="50" y="0"/>
                    </a:cxn>
                    <a:cxn ang="0">
                      <a:pos x="50" y="0"/>
                    </a:cxn>
                    <a:cxn ang="0">
                      <a:pos x="50" y="0"/>
                    </a:cxn>
                    <a:cxn ang="0">
                      <a:pos x="50" y="0"/>
                    </a:cxn>
                    <a:cxn ang="0">
                      <a:pos x="50" y="0"/>
                    </a:cxn>
                    <a:cxn ang="0">
                      <a:pos x="50" y="0"/>
                    </a:cxn>
                    <a:cxn ang="0">
                      <a:pos x="50" y="0"/>
                    </a:cxn>
                    <a:cxn ang="0">
                      <a:pos x="50" y="0"/>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50" h="21">
                      <a:moveTo>
                        <a:pt x="0" y="21"/>
                      </a:moveTo>
                      <a:lnTo>
                        <a:pt x="49" y="0"/>
                      </a:lnTo>
                      <a:lnTo>
                        <a:pt x="49" y="0"/>
                      </a:lnTo>
                      <a:lnTo>
                        <a:pt x="49" y="0"/>
                      </a:lnTo>
                      <a:lnTo>
                        <a:pt x="49" y="0"/>
                      </a:lnTo>
                      <a:lnTo>
                        <a:pt x="49" y="0"/>
                      </a:lnTo>
                      <a:lnTo>
                        <a:pt x="49" y="0"/>
                      </a:lnTo>
                      <a:lnTo>
                        <a:pt x="49" y="0"/>
                      </a:lnTo>
                      <a:lnTo>
                        <a:pt x="49" y="0"/>
                      </a:lnTo>
                      <a:lnTo>
                        <a:pt x="49" y="0"/>
                      </a:lnTo>
                      <a:lnTo>
                        <a:pt x="50" y="0"/>
                      </a:lnTo>
                      <a:lnTo>
                        <a:pt x="50" y="0"/>
                      </a:lnTo>
                      <a:lnTo>
                        <a:pt x="50" y="0"/>
                      </a:lnTo>
                      <a:lnTo>
                        <a:pt x="50" y="0"/>
                      </a:lnTo>
                      <a:lnTo>
                        <a:pt x="50" y="0"/>
                      </a:lnTo>
                      <a:lnTo>
                        <a:pt x="50" y="0"/>
                      </a:lnTo>
                      <a:lnTo>
                        <a:pt x="50" y="0"/>
                      </a:lnTo>
                      <a:lnTo>
                        <a:pt x="50" y="0"/>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51" name="Freeform 659"/>
                <p:cNvSpPr>
                  <a:spLocks/>
                </p:cNvSpPr>
                <p:nvPr/>
              </p:nvSpPr>
              <p:spPr bwMode="auto">
                <a:xfrm>
                  <a:off x="4446" y="1928"/>
                  <a:ext cx="50" cy="21"/>
                </a:xfrm>
                <a:custGeom>
                  <a:avLst/>
                  <a:gdLst/>
                  <a:ahLst/>
                  <a:cxnLst>
                    <a:cxn ang="0">
                      <a:pos x="0" y="21"/>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50" h="21">
                      <a:moveTo>
                        <a:pt x="0" y="21"/>
                      </a:move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52" name="Freeform 660"/>
                <p:cNvSpPr>
                  <a:spLocks/>
                </p:cNvSpPr>
                <p:nvPr/>
              </p:nvSpPr>
              <p:spPr bwMode="auto">
                <a:xfrm>
                  <a:off x="4446" y="1928"/>
                  <a:ext cx="51" cy="21"/>
                </a:xfrm>
                <a:custGeom>
                  <a:avLst/>
                  <a:gdLst/>
                  <a:ahLst/>
                  <a:cxnLst>
                    <a:cxn ang="0">
                      <a:pos x="0" y="21"/>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1" y="0"/>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0" y="21"/>
                    </a:cxn>
                  </a:cxnLst>
                  <a:rect l="0" t="0" r="r" b="b"/>
                  <a:pathLst>
                    <a:path w="51" h="21">
                      <a:moveTo>
                        <a:pt x="0" y="21"/>
                      </a:move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1" y="0"/>
                      </a:lnTo>
                      <a:lnTo>
                        <a:pt x="2" y="21"/>
                      </a:lnTo>
                      <a:lnTo>
                        <a:pt x="2" y="21"/>
                      </a:lnTo>
                      <a:lnTo>
                        <a:pt x="2" y="21"/>
                      </a:lnTo>
                      <a:lnTo>
                        <a:pt x="2" y="21"/>
                      </a:lnTo>
                      <a:lnTo>
                        <a:pt x="2" y="21"/>
                      </a:lnTo>
                      <a:lnTo>
                        <a:pt x="2" y="21"/>
                      </a:lnTo>
                      <a:lnTo>
                        <a:pt x="2" y="21"/>
                      </a:lnTo>
                      <a:lnTo>
                        <a:pt x="2" y="21"/>
                      </a:lnTo>
                      <a:lnTo>
                        <a:pt x="2" y="21"/>
                      </a:lnTo>
                      <a:lnTo>
                        <a:pt x="2" y="21"/>
                      </a:lnTo>
                      <a:lnTo>
                        <a:pt x="2" y="21"/>
                      </a:lnTo>
                      <a:lnTo>
                        <a:pt x="2" y="21"/>
                      </a:lnTo>
                      <a:lnTo>
                        <a:pt x="2" y="21"/>
                      </a:lnTo>
                      <a:lnTo>
                        <a:pt x="2" y="21"/>
                      </a:lnTo>
                      <a:lnTo>
                        <a:pt x="2" y="21"/>
                      </a:lnTo>
                      <a:lnTo>
                        <a:pt x="2"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53" name="Freeform 661"/>
                <p:cNvSpPr>
                  <a:spLocks/>
                </p:cNvSpPr>
                <p:nvPr/>
              </p:nvSpPr>
              <p:spPr bwMode="auto">
                <a:xfrm>
                  <a:off x="4448" y="1928"/>
                  <a:ext cx="49" cy="21"/>
                </a:xfrm>
                <a:custGeom>
                  <a:avLst/>
                  <a:gdLst/>
                  <a:ahLst/>
                  <a:cxnLst>
                    <a:cxn ang="0">
                      <a:pos x="0" y="21"/>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0" y="21"/>
                    </a:cxn>
                  </a:cxnLst>
                  <a:rect l="0" t="0" r="r" b="b"/>
                  <a:pathLst>
                    <a:path w="49" h="21">
                      <a:moveTo>
                        <a:pt x="0" y="21"/>
                      </a:move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1" y="21"/>
                      </a:lnTo>
                      <a:lnTo>
                        <a:pt x="1" y="21"/>
                      </a:lnTo>
                      <a:lnTo>
                        <a:pt x="1" y="21"/>
                      </a:lnTo>
                      <a:lnTo>
                        <a:pt x="1" y="21"/>
                      </a:lnTo>
                      <a:lnTo>
                        <a:pt x="1" y="21"/>
                      </a:lnTo>
                      <a:lnTo>
                        <a:pt x="1" y="21"/>
                      </a:lnTo>
                      <a:lnTo>
                        <a:pt x="1" y="21"/>
                      </a:lnTo>
                      <a:lnTo>
                        <a:pt x="1" y="21"/>
                      </a:lnTo>
                      <a:lnTo>
                        <a:pt x="1" y="21"/>
                      </a:lnTo>
                      <a:lnTo>
                        <a:pt x="1" y="21"/>
                      </a:lnTo>
                      <a:lnTo>
                        <a:pt x="1" y="21"/>
                      </a:lnTo>
                      <a:lnTo>
                        <a:pt x="1" y="21"/>
                      </a:lnTo>
                      <a:lnTo>
                        <a:pt x="1" y="21"/>
                      </a:lnTo>
                      <a:lnTo>
                        <a:pt x="1" y="21"/>
                      </a:lnTo>
                      <a:lnTo>
                        <a:pt x="1" y="21"/>
                      </a:lnTo>
                      <a:lnTo>
                        <a:pt x="1"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54" name="Freeform 662"/>
                <p:cNvSpPr>
                  <a:spLocks/>
                </p:cNvSpPr>
                <p:nvPr/>
              </p:nvSpPr>
              <p:spPr bwMode="auto">
                <a:xfrm>
                  <a:off x="4449" y="1928"/>
                  <a:ext cx="48" cy="21"/>
                </a:xfrm>
                <a:custGeom>
                  <a:avLst/>
                  <a:gdLst/>
                  <a:ahLst/>
                  <a:cxnLst>
                    <a:cxn ang="0">
                      <a:pos x="0" y="21"/>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1" y="21"/>
                    </a:cxn>
                    <a:cxn ang="0">
                      <a:pos x="1" y="21"/>
                    </a:cxn>
                    <a:cxn ang="0">
                      <a:pos x="1"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8" h="21">
                      <a:moveTo>
                        <a:pt x="0" y="21"/>
                      </a:move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1" y="21"/>
                      </a:lnTo>
                      <a:lnTo>
                        <a:pt x="1" y="21"/>
                      </a:lnTo>
                      <a:lnTo>
                        <a:pt x="1"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55" name="Freeform 663"/>
                <p:cNvSpPr>
                  <a:spLocks/>
                </p:cNvSpPr>
                <p:nvPr/>
              </p:nvSpPr>
              <p:spPr bwMode="auto">
                <a:xfrm>
                  <a:off x="4450" y="1928"/>
                  <a:ext cx="47" cy="21"/>
                </a:xfrm>
                <a:custGeom>
                  <a:avLst/>
                  <a:gdLst/>
                  <a:ahLst/>
                  <a:cxnLst>
                    <a:cxn ang="0">
                      <a:pos x="0" y="21"/>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2" y="21"/>
                    </a:cxn>
                    <a:cxn ang="0">
                      <a:pos x="2" y="21"/>
                    </a:cxn>
                    <a:cxn ang="0">
                      <a:pos x="2"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7" h="21">
                      <a:moveTo>
                        <a:pt x="0" y="21"/>
                      </a:move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2" y="21"/>
                      </a:lnTo>
                      <a:lnTo>
                        <a:pt x="2" y="21"/>
                      </a:lnTo>
                      <a:lnTo>
                        <a:pt x="2"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56" name="Freeform 664"/>
                <p:cNvSpPr>
                  <a:spLocks/>
                </p:cNvSpPr>
                <p:nvPr/>
              </p:nvSpPr>
              <p:spPr bwMode="auto">
                <a:xfrm>
                  <a:off x="4452" y="1928"/>
                  <a:ext cx="45" cy="21"/>
                </a:xfrm>
                <a:custGeom>
                  <a:avLst/>
                  <a:gdLst/>
                  <a:ahLst/>
                  <a:cxnLst>
                    <a:cxn ang="0">
                      <a:pos x="0" y="21"/>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5" h="21">
                      <a:moveTo>
                        <a:pt x="0" y="21"/>
                      </a:move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57" name="Freeform 665"/>
                <p:cNvSpPr>
                  <a:spLocks/>
                </p:cNvSpPr>
                <p:nvPr/>
              </p:nvSpPr>
              <p:spPr bwMode="auto">
                <a:xfrm>
                  <a:off x="4452" y="1928"/>
                  <a:ext cx="47" cy="21"/>
                </a:xfrm>
                <a:custGeom>
                  <a:avLst/>
                  <a:gdLst/>
                  <a:ahLst/>
                  <a:cxnLst>
                    <a:cxn ang="0">
                      <a:pos x="0" y="21"/>
                    </a:cxn>
                    <a:cxn ang="0">
                      <a:pos x="45"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1" y="21"/>
                    </a:cxn>
                    <a:cxn ang="0">
                      <a:pos x="1" y="21"/>
                    </a:cxn>
                    <a:cxn ang="0">
                      <a:pos x="1" y="21"/>
                    </a:cxn>
                    <a:cxn ang="0">
                      <a:pos x="1" y="21"/>
                    </a:cxn>
                    <a:cxn ang="0">
                      <a:pos x="1" y="21"/>
                    </a:cxn>
                    <a:cxn ang="0">
                      <a:pos x="1" y="21"/>
                    </a:cxn>
                    <a:cxn ang="0">
                      <a:pos x="1"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7" h="21">
                      <a:moveTo>
                        <a:pt x="0" y="21"/>
                      </a:moveTo>
                      <a:lnTo>
                        <a:pt x="45"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1" y="21"/>
                      </a:lnTo>
                      <a:lnTo>
                        <a:pt x="1" y="21"/>
                      </a:lnTo>
                      <a:lnTo>
                        <a:pt x="1" y="21"/>
                      </a:lnTo>
                      <a:lnTo>
                        <a:pt x="1" y="21"/>
                      </a:lnTo>
                      <a:lnTo>
                        <a:pt x="1" y="21"/>
                      </a:lnTo>
                      <a:lnTo>
                        <a:pt x="1" y="21"/>
                      </a:lnTo>
                      <a:lnTo>
                        <a:pt x="1"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58" name="Freeform 666"/>
                <p:cNvSpPr>
                  <a:spLocks/>
                </p:cNvSpPr>
                <p:nvPr/>
              </p:nvSpPr>
              <p:spPr bwMode="auto">
                <a:xfrm>
                  <a:off x="4453" y="1928"/>
                  <a:ext cx="46" cy="21"/>
                </a:xfrm>
                <a:custGeom>
                  <a:avLst/>
                  <a:gdLst/>
                  <a:ahLst/>
                  <a:cxnLst>
                    <a:cxn ang="0">
                      <a:pos x="0" y="21"/>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1" y="21"/>
                    </a:cxn>
                    <a:cxn ang="0">
                      <a:pos x="1" y="21"/>
                    </a:cxn>
                    <a:cxn ang="0">
                      <a:pos x="1" y="21"/>
                    </a:cxn>
                    <a:cxn ang="0">
                      <a:pos x="1" y="21"/>
                    </a:cxn>
                    <a:cxn ang="0">
                      <a:pos x="1" y="21"/>
                    </a:cxn>
                    <a:cxn ang="0">
                      <a:pos x="1" y="21"/>
                    </a:cxn>
                    <a:cxn ang="0">
                      <a:pos x="1"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6" h="21">
                      <a:moveTo>
                        <a:pt x="0" y="21"/>
                      </a:move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1" y="21"/>
                      </a:lnTo>
                      <a:lnTo>
                        <a:pt x="1" y="21"/>
                      </a:lnTo>
                      <a:lnTo>
                        <a:pt x="1" y="21"/>
                      </a:lnTo>
                      <a:lnTo>
                        <a:pt x="1" y="21"/>
                      </a:lnTo>
                      <a:lnTo>
                        <a:pt x="1" y="21"/>
                      </a:lnTo>
                      <a:lnTo>
                        <a:pt x="1" y="21"/>
                      </a:lnTo>
                      <a:lnTo>
                        <a:pt x="1"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59" name="Freeform 667"/>
                <p:cNvSpPr>
                  <a:spLocks/>
                </p:cNvSpPr>
                <p:nvPr/>
              </p:nvSpPr>
              <p:spPr bwMode="auto">
                <a:xfrm>
                  <a:off x="4454" y="1928"/>
                  <a:ext cx="46" cy="21"/>
                </a:xfrm>
                <a:custGeom>
                  <a:avLst/>
                  <a:gdLst/>
                  <a:ahLst/>
                  <a:cxnLst>
                    <a:cxn ang="0">
                      <a:pos x="0" y="21"/>
                    </a:cxn>
                    <a:cxn ang="0">
                      <a:pos x="45" y="0"/>
                    </a:cxn>
                    <a:cxn ang="0">
                      <a:pos x="45" y="0"/>
                    </a:cxn>
                    <a:cxn ang="0">
                      <a:pos x="45"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1" y="21"/>
                    </a:cxn>
                    <a:cxn ang="0">
                      <a:pos x="1" y="21"/>
                    </a:cxn>
                    <a:cxn ang="0">
                      <a:pos x="1" y="21"/>
                    </a:cxn>
                    <a:cxn ang="0">
                      <a:pos x="1" y="21"/>
                    </a:cxn>
                    <a:cxn ang="0">
                      <a:pos x="1" y="21"/>
                    </a:cxn>
                    <a:cxn ang="0">
                      <a:pos x="1" y="21"/>
                    </a:cxn>
                    <a:cxn ang="0">
                      <a:pos x="1" y="21"/>
                    </a:cxn>
                    <a:cxn ang="0">
                      <a:pos x="1" y="21"/>
                    </a:cxn>
                    <a:cxn ang="0">
                      <a:pos x="1" y="21"/>
                    </a:cxn>
                    <a:cxn ang="0">
                      <a:pos x="0" y="21"/>
                    </a:cxn>
                    <a:cxn ang="0">
                      <a:pos x="0" y="21"/>
                    </a:cxn>
                    <a:cxn ang="0">
                      <a:pos x="0" y="21"/>
                    </a:cxn>
                    <a:cxn ang="0">
                      <a:pos x="0" y="21"/>
                    </a:cxn>
                    <a:cxn ang="0">
                      <a:pos x="0" y="21"/>
                    </a:cxn>
                    <a:cxn ang="0">
                      <a:pos x="0" y="21"/>
                    </a:cxn>
                    <a:cxn ang="0">
                      <a:pos x="0" y="21"/>
                    </a:cxn>
                    <a:cxn ang="0">
                      <a:pos x="0" y="21"/>
                    </a:cxn>
                  </a:cxnLst>
                  <a:rect l="0" t="0" r="r" b="b"/>
                  <a:pathLst>
                    <a:path w="46" h="21">
                      <a:moveTo>
                        <a:pt x="0" y="21"/>
                      </a:moveTo>
                      <a:lnTo>
                        <a:pt x="45" y="0"/>
                      </a:lnTo>
                      <a:lnTo>
                        <a:pt x="45" y="0"/>
                      </a:lnTo>
                      <a:lnTo>
                        <a:pt x="45"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1" y="21"/>
                      </a:lnTo>
                      <a:lnTo>
                        <a:pt x="1" y="21"/>
                      </a:lnTo>
                      <a:lnTo>
                        <a:pt x="1" y="21"/>
                      </a:lnTo>
                      <a:lnTo>
                        <a:pt x="1" y="21"/>
                      </a:lnTo>
                      <a:lnTo>
                        <a:pt x="1" y="21"/>
                      </a:lnTo>
                      <a:lnTo>
                        <a:pt x="1" y="21"/>
                      </a:lnTo>
                      <a:lnTo>
                        <a:pt x="1" y="21"/>
                      </a:lnTo>
                      <a:lnTo>
                        <a:pt x="1" y="21"/>
                      </a:lnTo>
                      <a:lnTo>
                        <a:pt x="1"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60" name="Freeform 668"/>
                <p:cNvSpPr>
                  <a:spLocks/>
                </p:cNvSpPr>
                <p:nvPr/>
              </p:nvSpPr>
              <p:spPr bwMode="auto">
                <a:xfrm>
                  <a:off x="4455" y="1928"/>
                  <a:ext cx="45" cy="21"/>
                </a:xfrm>
                <a:custGeom>
                  <a:avLst/>
                  <a:gdLst/>
                  <a:ahLst/>
                  <a:cxnLst>
                    <a:cxn ang="0">
                      <a:pos x="0" y="21"/>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5" h="21">
                      <a:moveTo>
                        <a:pt x="0" y="21"/>
                      </a:move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30303"/>
                </a:solidFill>
                <a:ln w="9525">
                  <a:noFill/>
                  <a:round/>
                  <a:headEnd/>
                  <a:tailEnd/>
                </a:ln>
              </p:spPr>
              <p:txBody>
                <a:bodyPr/>
                <a:lstStyle/>
                <a:p>
                  <a:endParaRPr lang="pl-PL">
                    <a:latin typeface="+mn-lt"/>
                  </a:endParaRPr>
                </a:p>
              </p:txBody>
            </p:sp>
            <p:sp>
              <p:nvSpPr>
                <p:cNvPr id="136861" name="Freeform 669"/>
                <p:cNvSpPr>
                  <a:spLocks/>
                </p:cNvSpPr>
                <p:nvPr/>
              </p:nvSpPr>
              <p:spPr bwMode="auto">
                <a:xfrm>
                  <a:off x="4455" y="1928"/>
                  <a:ext cx="45" cy="21"/>
                </a:xfrm>
                <a:custGeom>
                  <a:avLst/>
                  <a:gdLst/>
                  <a:ahLst/>
                  <a:cxnLst>
                    <a:cxn ang="0">
                      <a:pos x="0" y="21"/>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3" y="21"/>
                    </a:cxn>
                    <a:cxn ang="0">
                      <a:pos x="3"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0" y="21"/>
                    </a:cxn>
                    <a:cxn ang="0">
                      <a:pos x="0" y="21"/>
                    </a:cxn>
                  </a:cxnLst>
                  <a:rect l="0" t="0" r="r" b="b"/>
                  <a:pathLst>
                    <a:path w="45" h="21">
                      <a:moveTo>
                        <a:pt x="0" y="21"/>
                      </a:move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3" y="21"/>
                      </a:lnTo>
                      <a:lnTo>
                        <a:pt x="3" y="21"/>
                      </a:lnTo>
                      <a:lnTo>
                        <a:pt x="2" y="21"/>
                      </a:lnTo>
                      <a:lnTo>
                        <a:pt x="2" y="21"/>
                      </a:lnTo>
                      <a:lnTo>
                        <a:pt x="2" y="21"/>
                      </a:lnTo>
                      <a:lnTo>
                        <a:pt x="2" y="21"/>
                      </a:lnTo>
                      <a:lnTo>
                        <a:pt x="2" y="21"/>
                      </a:lnTo>
                      <a:lnTo>
                        <a:pt x="2" y="21"/>
                      </a:lnTo>
                      <a:lnTo>
                        <a:pt x="2" y="21"/>
                      </a:lnTo>
                      <a:lnTo>
                        <a:pt x="2" y="21"/>
                      </a:lnTo>
                      <a:lnTo>
                        <a:pt x="2" y="21"/>
                      </a:lnTo>
                      <a:lnTo>
                        <a:pt x="2" y="21"/>
                      </a:lnTo>
                      <a:lnTo>
                        <a:pt x="2" y="21"/>
                      </a:lnTo>
                      <a:lnTo>
                        <a:pt x="2" y="21"/>
                      </a:lnTo>
                      <a:lnTo>
                        <a:pt x="2" y="21"/>
                      </a:lnTo>
                      <a:lnTo>
                        <a:pt x="0" y="21"/>
                      </a:lnTo>
                      <a:lnTo>
                        <a:pt x="0" y="21"/>
                      </a:lnTo>
                      <a:close/>
                    </a:path>
                  </a:pathLst>
                </a:custGeom>
                <a:solidFill>
                  <a:srgbClr val="080808"/>
                </a:solidFill>
                <a:ln w="9525">
                  <a:noFill/>
                  <a:round/>
                  <a:headEnd/>
                  <a:tailEnd/>
                </a:ln>
              </p:spPr>
              <p:txBody>
                <a:bodyPr/>
                <a:lstStyle/>
                <a:p>
                  <a:endParaRPr lang="pl-PL">
                    <a:latin typeface="+mn-lt"/>
                  </a:endParaRPr>
                </a:p>
              </p:txBody>
            </p:sp>
            <p:sp>
              <p:nvSpPr>
                <p:cNvPr id="136862" name="Freeform 670"/>
                <p:cNvSpPr>
                  <a:spLocks/>
                </p:cNvSpPr>
                <p:nvPr/>
              </p:nvSpPr>
              <p:spPr bwMode="auto">
                <a:xfrm>
                  <a:off x="4458" y="1928"/>
                  <a:ext cx="43" cy="21"/>
                </a:xfrm>
                <a:custGeom>
                  <a:avLst/>
                  <a:gdLst/>
                  <a:ahLst/>
                  <a:cxnLst>
                    <a:cxn ang="0">
                      <a:pos x="0" y="21"/>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3" y="0"/>
                    </a:cxn>
                    <a:cxn ang="0">
                      <a:pos x="43" y="0"/>
                    </a:cxn>
                    <a:cxn ang="0">
                      <a:pos x="43" y="0"/>
                    </a:cxn>
                    <a:cxn ang="0">
                      <a:pos x="43" y="0"/>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3" h="21">
                      <a:moveTo>
                        <a:pt x="0" y="21"/>
                      </a:move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3" y="0"/>
                      </a:lnTo>
                      <a:lnTo>
                        <a:pt x="43" y="0"/>
                      </a:lnTo>
                      <a:lnTo>
                        <a:pt x="43" y="0"/>
                      </a:lnTo>
                      <a:lnTo>
                        <a:pt x="43" y="0"/>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D0D0D"/>
                </a:solidFill>
                <a:ln w="9525">
                  <a:noFill/>
                  <a:round/>
                  <a:headEnd/>
                  <a:tailEnd/>
                </a:ln>
              </p:spPr>
              <p:txBody>
                <a:bodyPr/>
                <a:lstStyle/>
                <a:p>
                  <a:endParaRPr lang="pl-PL">
                    <a:latin typeface="+mn-lt"/>
                  </a:endParaRPr>
                </a:p>
              </p:txBody>
            </p:sp>
            <p:sp>
              <p:nvSpPr>
                <p:cNvPr id="136863" name="Freeform 671"/>
                <p:cNvSpPr>
                  <a:spLocks/>
                </p:cNvSpPr>
                <p:nvPr/>
              </p:nvSpPr>
              <p:spPr bwMode="auto">
                <a:xfrm>
                  <a:off x="4458" y="1928"/>
                  <a:ext cx="43" cy="21"/>
                </a:xfrm>
                <a:custGeom>
                  <a:avLst/>
                  <a:gdLst/>
                  <a:ahLst/>
                  <a:cxnLst>
                    <a:cxn ang="0">
                      <a:pos x="0" y="21"/>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0" y="21"/>
                    </a:cxn>
                    <a:cxn ang="0">
                      <a:pos x="0" y="21"/>
                    </a:cxn>
                    <a:cxn ang="0">
                      <a:pos x="0" y="21"/>
                    </a:cxn>
                    <a:cxn ang="0">
                      <a:pos x="0" y="21"/>
                    </a:cxn>
                    <a:cxn ang="0">
                      <a:pos x="0" y="21"/>
                    </a:cxn>
                    <a:cxn ang="0">
                      <a:pos x="0" y="21"/>
                    </a:cxn>
                  </a:cxnLst>
                  <a:rect l="0" t="0" r="r" b="b"/>
                  <a:pathLst>
                    <a:path w="43" h="21">
                      <a:moveTo>
                        <a:pt x="0" y="21"/>
                      </a:move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1" y="21"/>
                      </a:lnTo>
                      <a:lnTo>
                        <a:pt x="1" y="21"/>
                      </a:lnTo>
                      <a:lnTo>
                        <a:pt x="1" y="21"/>
                      </a:lnTo>
                      <a:lnTo>
                        <a:pt x="1" y="21"/>
                      </a:lnTo>
                      <a:lnTo>
                        <a:pt x="1" y="21"/>
                      </a:lnTo>
                      <a:lnTo>
                        <a:pt x="1" y="21"/>
                      </a:lnTo>
                      <a:lnTo>
                        <a:pt x="1" y="21"/>
                      </a:lnTo>
                      <a:lnTo>
                        <a:pt x="1" y="21"/>
                      </a:lnTo>
                      <a:lnTo>
                        <a:pt x="1" y="21"/>
                      </a:lnTo>
                      <a:lnTo>
                        <a:pt x="1" y="21"/>
                      </a:lnTo>
                      <a:lnTo>
                        <a:pt x="1" y="21"/>
                      </a:lnTo>
                      <a:lnTo>
                        <a:pt x="0" y="21"/>
                      </a:lnTo>
                      <a:lnTo>
                        <a:pt x="0" y="21"/>
                      </a:lnTo>
                      <a:lnTo>
                        <a:pt x="0" y="21"/>
                      </a:lnTo>
                      <a:lnTo>
                        <a:pt x="0" y="21"/>
                      </a:lnTo>
                      <a:lnTo>
                        <a:pt x="0" y="21"/>
                      </a:lnTo>
                      <a:lnTo>
                        <a:pt x="0" y="21"/>
                      </a:lnTo>
                      <a:close/>
                    </a:path>
                  </a:pathLst>
                </a:custGeom>
                <a:solidFill>
                  <a:srgbClr val="121212"/>
                </a:solidFill>
                <a:ln w="9525">
                  <a:noFill/>
                  <a:round/>
                  <a:headEnd/>
                  <a:tailEnd/>
                </a:ln>
              </p:spPr>
              <p:txBody>
                <a:bodyPr/>
                <a:lstStyle/>
                <a:p>
                  <a:endParaRPr lang="pl-PL">
                    <a:latin typeface="+mn-lt"/>
                  </a:endParaRPr>
                </a:p>
              </p:txBody>
            </p:sp>
            <p:sp>
              <p:nvSpPr>
                <p:cNvPr id="136864" name="Freeform 672"/>
                <p:cNvSpPr>
                  <a:spLocks/>
                </p:cNvSpPr>
                <p:nvPr/>
              </p:nvSpPr>
              <p:spPr bwMode="auto">
                <a:xfrm>
                  <a:off x="4459" y="1928"/>
                  <a:ext cx="44" cy="21"/>
                </a:xfrm>
                <a:custGeom>
                  <a:avLst/>
                  <a:gdLst/>
                  <a:ahLst/>
                  <a:cxnLst>
                    <a:cxn ang="0">
                      <a:pos x="0" y="21"/>
                    </a:cxn>
                    <a:cxn ang="0">
                      <a:pos x="42" y="0"/>
                    </a:cxn>
                    <a:cxn ang="0">
                      <a:pos x="42" y="0"/>
                    </a:cxn>
                    <a:cxn ang="0">
                      <a:pos x="42" y="0"/>
                    </a:cxn>
                    <a:cxn ang="0">
                      <a:pos x="42" y="0"/>
                    </a:cxn>
                    <a:cxn ang="0">
                      <a:pos x="42" y="0"/>
                    </a:cxn>
                    <a:cxn ang="0">
                      <a:pos x="42" y="0"/>
                    </a:cxn>
                    <a:cxn ang="0">
                      <a:pos x="42"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2" y="21"/>
                    </a:cxn>
                    <a:cxn ang="0">
                      <a:pos x="0" y="21"/>
                    </a:cxn>
                    <a:cxn ang="0">
                      <a:pos x="0" y="21"/>
                    </a:cxn>
                  </a:cxnLst>
                  <a:rect l="0" t="0" r="r" b="b"/>
                  <a:pathLst>
                    <a:path w="44" h="21">
                      <a:moveTo>
                        <a:pt x="0" y="21"/>
                      </a:moveTo>
                      <a:lnTo>
                        <a:pt x="42" y="0"/>
                      </a:lnTo>
                      <a:lnTo>
                        <a:pt x="42" y="0"/>
                      </a:lnTo>
                      <a:lnTo>
                        <a:pt x="42" y="0"/>
                      </a:lnTo>
                      <a:lnTo>
                        <a:pt x="42" y="0"/>
                      </a:lnTo>
                      <a:lnTo>
                        <a:pt x="42" y="0"/>
                      </a:lnTo>
                      <a:lnTo>
                        <a:pt x="42" y="0"/>
                      </a:lnTo>
                      <a:lnTo>
                        <a:pt x="42" y="0"/>
                      </a:lnTo>
                      <a:lnTo>
                        <a:pt x="44" y="0"/>
                      </a:lnTo>
                      <a:lnTo>
                        <a:pt x="44" y="0"/>
                      </a:lnTo>
                      <a:lnTo>
                        <a:pt x="44" y="0"/>
                      </a:lnTo>
                      <a:lnTo>
                        <a:pt x="44" y="0"/>
                      </a:lnTo>
                      <a:lnTo>
                        <a:pt x="44" y="0"/>
                      </a:lnTo>
                      <a:lnTo>
                        <a:pt x="44" y="0"/>
                      </a:lnTo>
                      <a:lnTo>
                        <a:pt x="44" y="0"/>
                      </a:lnTo>
                      <a:lnTo>
                        <a:pt x="44" y="0"/>
                      </a:lnTo>
                      <a:lnTo>
                        <a:pt x="44" y="0"/>
                      </a:lnTo>
                      <a:lnTo>
                        <a:pt x="44" y="0"/>
                      </a:lnTo>
                      <a:lnTo>
                        <a:pt x="2" y="21"/>
                      </a:lnTo>
                      <a:lnTo>
                        <a:pt x="2" y="21"/>
                      </a:lnTo>
                      <a:lnTo>
                        <a:pt x="2" y="21"/>
                      </a:lnTo>
                      <a:lnTo>
                        <a:pt x="2" y="21"/>
                      </a:lnTo>
                      <a:lnTo>
                        <a:pt x="2" y="21"/>
                      </a:lnTo>
                      <a:lnTo>
                        <a:pt x="2" y="21"/>
                      </a:lnTo>
                      <a:lnTo>
                        <a:pt x="2" y="21"/>
                      </a:lnTo>
                      <a:lnTo>
                        <a:pt x="2" y="21"/>
                      </a:lnTo>
                      <a:lnTo>
                        <a:pt x="2" y="21"/>
                      </a:lnTo>
                      <a:lnTo>
                        <a:pt x="2" y="21"/>
                      </a:lnTo>
                      <a:lnTo>
                        <a:pt x="2" y="21"/>
                      </a:lnTo>
                      <a:lnTo>
                        <a:pt x="2" y="21"/>
                      </a:lnTo>
                      <a:lnTo>
                        <a:pt x="2" y="21"/>
                      </a:lnTo>
                      <a:lnTo>
                        <a:pt x="2" y="21"/>
                      </a:lnTo>
                      <a:lnTo>
                        <a:pt x="2" y="21"/>
                      </a:lnTo>
                      <a:lnTo>
                        <a:pt x="0" y="21"/>
                      </a:lnTo>
                      <a:lnTo>
                        <a:pt x="0" y="21"/>
                      </a:lnTo>
                      <a:close/>
                    </a:path>
                  </a:pathLst>
                </a:custGeom>
                <a:solidFill>
                  <a:srgbClr val="171717"/>
                </a:solidFill>
                <a:ln w="9525">
                  <a:noFill/>
                  <a:round/>
                  <a:headEnd/>
                  <a:tailEnd/>
                </a:ln>
              </p:spPr>
              <p:txBody>
                <a:bodyPr/>
                <a:lstStyle/>
                <a:p>
                  <a:endParaRPr lang="pl-PL">
                    <a:latin typeface="+mn-lt"/>
                  </a:endParaRPr>
                </a:p>
              </p:txBody>
            </p:sp>
            <p:sp>
              <p:nvSpPr>
                <p:cNvPr id="136865" name="Freeform 673"/>
                <p:cNvSpPr>
                  <a:spLocks/>
                </p:cNvSpPr>
                <p:nvPr/>
              </p:nvSpPr>
              <p:spPr bwMode="auto">
                <a:xfrm>
                  <a:off x="4461" y="1928"/>
                  <a:ext cx="42" cy="22"/>
                </a:xfrm>
                <a:custGeom>
                  <a:avLst/>
                  <a:gdLst/>
                  <a:ahLst/>
                  <a:cxnLst>
                    <a:cxn ang="0">
                      <a:pos x="0" y="21"/>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2" y="22"/>
                    </a:cxn>
                    <a:cxn ang="0">
                      <a:pos x="2" y="22"/>
                    </a:cxn>
                    <a:cxn ang="0">
                      <a:pos x="2" y="22"/>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0" y="22"/>
                    </a:cxn>
                    <a:cxn ang="0">
                      <a:pos x="0" y="22"/>
                    </a:cxn>
                    <a:cxn ang="0">
                      <a:pos x="0" y="21"/>
                    </a:cxn>
                  </a:cxnLst>
                  <a:rect l="0" t="0" r="r" b="b"/>
                  <a:pathLst>
                    <a:path w="42" h="22">
                      <a:moveTo>
                        <a:pt x="0" y="21"/>
                      </a:move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2" y="22"/>
                      </a:lnTo>
                      <a:lnTo>
                        <a:pt x="2" y="22"/>
                      </a:lnTo>
                      <a:lnTo>
                        <a:pt x="2" y="22"/>
                      </a:lnTo>
                      <a:lnTo>
                        <a:pt x="1" y="22"/>
                      </a:lnTo>
                      <a:lnTo>
                        <a:pt x="1" y="22"/>
                      </a:lnTo>
                      <a:lnTo>
                        <a:pt x="1" y="22"/>
                      </a:lnTo>
                      <a:lnTo>
                        <a:pt x="1" y="22"/>
                      </a:lnTo>
                      <a:lnTo>
                        <a:pt x="1" y="22"/>
                      </a:lnTo>
                      <a:lnTo>
                        <a:pt x="1" y="22"/>
                      </a:lnTo>
                      <a:lnTo>
                        <a:pt x="1" y="22"/>
                      </a:lnTo>
                      <a:lnTo>
                        <a:pt x="1" y="22"/>
                      </a:lnTo>
                      <a:lnTo>
                        <a:pt x="1" y="22"/>
                      </a:lnTo>
                      <a:lnTo>
                        <a:pt x="1" y="22"/>
                      </a:lnTo>
                      <a:lnTo>
                        <a:pt x="1" y="22"/>
                      </a:lnTo>
                      <a:lnTo>
                        <a:pt x="0" y="22"/>
                      </a:lnTo>
                      <a:lnTo>
                        <a:pt x="0" y="22"/>
                      </a:lnTo>
                      <a:lnTo>
                        <a:pt x="0" y="21"/>
                      </a:lnTo>
                      <a:close/>
                    </a:path>
                  </a:pathLst>
                </a:custGeom>
                <a:solidFill>
                  <a:srgbClr val="1A1A1A"/>
                </a:solidFill>
                <a:ln w="9525">
                  <a:noFill/>
                  <a:round/>
                  <a:headEnd/>
                  <a:tailEnd/>
                </a:ln>
              </p:spPr>
              <p:txBody>
                <a:bodyPr/>
                <a:lstStyle/>
                <a:p>
                  <a:endParaRPr lang="pl-PL">
                    <a:latin typeface="+mn-lt"/>
                  </a:endParaRPr>
                </a:p>
              </p:txBody>
            </p:sp>
            <p:sp>
              <p:nvSpPr>
                <p:cNvPr id="136866" name="Freeform 674"/>
                <p:cNvSpPr>
                  <a:spLocks/>
                </p:cNvSpPr>
                <p:nvPr/>
              </p:nvSpPr>
              <p:spPr bwMode="auto">
                <a:xfrm>
                  <a:off x="4463" y="1928"/>
                  <a:ext cx="41" cy="23"/>
                </a:xfrm>
                <a:custGeom>
                  <a:avLst/>
                  <a:gdLst/>
                  <a:ahLst/>
                  <a:cxnLst>
                    <a:cxn ang="0">
                      <a:pos x="0" y="22"/>
                    </a:cxn>
                    <a:cxn ang="0">
                      <a:pos x="40" y="0"/>
                    </a:cxn>
                    <a:cxn ang="0">
                      <a:pos x="40" y="0"/>
                    </a:cxn>
                    <a:cxn ang="0">
                      <a:pos x="40" y="0"/>
                    </a:cxn>
                    <a:cxn ang="0">
                      <a:pos x="40" y="0"/>
                    </a:cxn>
                    <a:cxn ang="0">
                      <a:pos x="40" y="0"/>
                    </a:cxn>
                    <a:cxn ang="0">
                      <a:pos x="40" y="0"/>
                    </a:cxn>
                    <a:cxn ang="0">
                      <a:pos x="40" y="0"/>
                    </a:cxn>
                    <a:cxn ang="0">
                      <a:pos x="40" y="0"/>
                    </a:cxn>
                    <a:cxn ang="0">
                      <a:pos x="40" y="0"/>
                    </a:cxn>
                    <a:cxn ang="0">
                      <a:pos x="40" y="0"/>
                    </a:cxn>
                    <a:cxn ang="0">
                      <a:pos x="41" y="0"/>
                    </a:cxn>
                    <a:cxn ang="0">
                      <a:pos x="41" y="0"/>
                    </a:cxn>
                    <a:cxn ang="0">
                      <a:pos x="41" y="0"/>
                    </a:cxn>
                    <a:cxn ang="0">
                      <a:pos x="41" y="0"/>
                    </a:cxn>
                    <a:cxn ang="0">
                      <a:pos x="41" y="0"/>
                    </a:cxn>
                    <a:cxn ang="0">
                      <a:pos x="41" y="0"/>
                    </a:cxn>
                    <a:cxn ang="0">
                      <a:pos x="41" y="0"/>
                    </a:cxn>
                    <a:cxn ang="0">
                      <a:pos x="2" y="23"/>
                    </a:cxn>
                    <a:cxn ang="0">
                      <a:pos x="2" y="23"/>
                    </a:cxn>
                    <a:cxn ang="0">
                      <a:pos x="2" y="23"/>
                    </a:cxn>
                    <a:cxn ang="0">
                      <a:pos x="2" y="23"/>
                    </a:cxn>
                    <a:cxn ang="0">
                      <a:pos x="2" y="23"/>
                    </a:cxn>
                    <a:cxn ang="0">
                      <a:pos x="2" y="23"/>
                    </a:cxn>
                    <a:cxn ang="0">
                      <a:pos x="0" y="23"/>
                    </a:cxn>
                    <a:cxn ang="0">
                      <a:pos x="0" y="23"/>
                    </a:cxn>
                    <a:cxn ang="0">
                      <a:pos x="0" y="23"/>
                    </a:cxn>
                    <a:cxn ang="0">
                      <a:pos x="0" y="23"/>
                    </a:cxn>
                    <a:cxn ang="0">
                      <a:pos x="0" y="23"/>
                    </a:cxn>
                    <a:cxn ang="0">
                      <a:pos x="0" y="23"/>
                    </a:cxn>
                    <a:cxn ang="0">
                      <a:pos x="0" y="23"/>
                    </a:cxn>
                    <a:cxn ang="0">
                      <a:pos x="0" y="22"/>
                    </a:cxn>
                    <a:cxn ang="0">
                      <a:pos x="0" y="22"/>
                    </a:cxn>
                    <a:cxn ang="0">
                      <a:pos x="0" y="22"/>
                    </a:cxn>
                    <a:cxn ang="0">
                      <a:pos x="0" y="22"/>
                    </a:cxn>
                  </a:cxnLst>
                  <a:rect l="0" t="0" r="r" b="b"/>
                  <a:pathLst>
                    <a:path w="41" h="23">
                      <a:moveTo>
                        <a:pt x="0" y="22"/>
                      </a:moveTo>
                      <a:lnTo>
                        <a:pt x="40" y="0"/>
                      </a:lnTo>
                      <a:lnTo>
                        <a:pt x="40" y="0"/>
                      </a:lnTo>
                      <a:lnTo>
                        <a:pt x="40" y="0"/>
                      </a:lnTo>
                      <a:lnTo>
                        <a:pt x="40" y="0"/>
                      </a:lnTo>
                      <a:lnTo>
                        <a:pt x="40" y="0"/>
                      </a:lnTo>
                      <a:lnTo>
                        <a:pt x="40" y="0"/>
                      </a:lnTo>
                      <a:lnTo>
                        <a:pt x="40" y="0"/>
                      </a:lnTo>
                      <a:lnTo>
                        <a:pt x="40" y="0"/>
                      </a:lnTo>
                      <a:lnTo>
                        <a:pt x="40" y="0"/>
                      </a:lnTo>
                      <a:lnTo>
                        <a:pt x="40" y="0"/>
                      </a:lnTo>
                      <a:lnTo>
                        <a:pt x="41" y="0"/>
                      </a:lnTo>
                      <a:lnTo>
                        <a:pt x="41" y="0"/>
                      </a:lnTo>
                      <a:lnTo>
                        <a:pt x="41" y="0"/>
                      </a:lnTo>
                      <a:lnTo>
                        <a:pt x="41" y="0"/>
                      </a:lnTo>
                      <a:lnTo>
                        <a:pt x="41" y="0"/>
                      </a:lnTo>
                      <a:lnTo>
                        <a:pt x="41" y="0"/>
                      </a:lnTo>
                      <a:lnTo>
                        <a:pt x="41" y="0"/>
                      </a:lnTo>
                      <a:lnTo>
                        <a:pt x="2" y="23"/>
                      </a:lnTo>
                      <a:lnTo>
                        <a:pt x="2" y="23"/>
                      </a:lnTo>
                      <a:lnTo>
                        <a:pt x="2" y="23"/>
                      </a:lnTo>
                      <a:lnTo>
                        <a:pt x="2" y="23"/>
                      </a:lnTo>
                      <a:lnTo>
                        <a:pt x="2" y="23"/>
                      </a:lnTo>
                      <a:lnTo>
                        <a:pt x="2" y="23"/>
                      </a:lnTo>
                      <a:lnTo>
                        <a:pt x="0" y="23"/>
                      </a:lnTo>
                      <a:lnTo>
                        <a:pt x="0" y="23"/>
                      </a:lnTo>
                      <a:lnTo>
                        <a:pt x="0" y="23"/>
                      </a:lnTo>
                      <a:lnTo>
                        <a:pt x="0" y="23"/>
                      </a:lnTo>
                      <a:lnTo>
                        <a:pt x="0" y="23"/>
                      </a:lnTo>
                      <a:lnTo>
                        <a:pt x="0" y="23"/>
                      </a:lnTo>
                      <a:lnTo>
                        <a:pt x="0" y="23"/>
                      </a:lnTo>
                      <a:lnTo>
                        <a:pt x="0" y="22"/>
                      </a:lnTo>
                      <a:lnTo>
                        <a:pt x="0" y="22"/>
                      </a:lnTo>
                      <a:lnTo>
                        <a:pt x="0" y="22"/>
                      </a:lnTo>
                      <a:lnTo>
                        <a:pt x="0" y="22"/>
                      </a:lnTo>
                      <a:close/>
                    </a:path>
                  </a:pathLst>
                </a:custGeom>
                <a:solidFill>
                  <a:srgbClr val="1F1F1F"/>
                </a:solidFill>
                <a:ln w="9525">
                  <a:noFill/>
                  <a:round/>
                  <a:headEnd/>
                  <a:tailEnd/>
                </a:ln>
              </p:spPr>
              <p:txBody>
                <a:bodyPr/>
                <a:lstStyle/>
                <a:p>
                  <a:endParaRPr lang="pl-PL">
                    <a:latin typeface="+mn-lt"/>
                  </a:endParaRPr>
                </a:p>
              </p:txBody>
            </p:sp>
            <p:sp>
              <p:nvSpPr>
                <p:cNvPr id="136867" name="Freeform 675"/>
                <p:cNvSpPr>
                  <a:spLocks/>
                </p:cNvSpPr>
                <p:nvPr/>
              </p:nvSpPr>
              <p:spPr bwMode="auto">
                <a:xfrm>
                  <a:off x="4465" y="1928"/>
                  <a:ext cx="40" cy="26"/>
                </a:xfrm>
                <a:custGeom>
                  <a:avLst/>
                  <a:gdLst/>
                  <a:ahLst/>
                  <a:cxnLst>
                    <a:cxn ang="0">
                      <a:pos x="0" y="23"/>
                    </a:cxn>
                    <a:cxn ang="0">
                      <a:pos x="39" y="0"/>
                    </a:cxn>
                    <a:cxn ang="0">
                      <a:pos x="39" y="0"/>
                    </a:cxn>
                    <a:cxn ang="0">
                      <a:pos x="39" y="0"/>
                    </a:cxn>
                    <a:cxn ang="0">
                      <a:pos x="39" y="1"/>
                    </a:cxn>
                    <a:cxn ang="0">
                      <a:pos x="39" y="1"/>
                    </a:cxn>
                    <a:cxn ang="0">
                      <a:pos x="39" y="1"/>
                    </a:cxn>
                    <a:cxn ang="0">
                      <a:pos x="39" y="1"/>
                    </a:cxn>
                    <a:cxn ang="0">
                      <a:pos x="40" y="1"/>
                    </a:cxn>
                    <a:cxn ang="0">
                      <a:pos x="40" y="1"/>
                    </a:cxn>
                    <a:cxn ang="0">
                      <a:pos x="40" y="1"/>
                    </a:cxn>
                    <a:cxn ang="0">
                      <a:pos x="40" y="1"/>
                    </a:cxn>
                    <a:cxn ang="0">
                      <a:pos x="40" y="1"/>
                    </a:cxn>
                    <a:cxn ang="0">
                      <a:pos x="40" y="1"/>
                    </a:cxn>
                    <a:cxn ang="0">
                      <a:pos x="40" y="1"/>
                    </a:cxn>
                    <a:cxn ang="0">
                      <a:pos x="40" y="1"/>
                    </a:cxn>
                    <a:cxn ang="0">
                      <a:pos x="40" y="1"/>
                    </a:cxn>
                    <a:cxn ang="0">
                      <a:pos x="40" y="1"/>
                    </a:cxn>
                    <a:cxn ang="0">
                      <a:pos x="4" y="26"/>
                    </a:cxn>
                    <a:cxn ang="0">
                      <a:pos x="4" y="26"/>
                    </a:cxn>
                    <a:cxn ang="0">
                      <a:pos x="2" y="25"/>
                    </a:cxn>
                    <a:cxn ang="0">
                      <a:pos x="2" y="25"/>
                    </a:cxn>
                    <a:cxn ang="0">
                      <a:pos x="2" y="25"/>
                    </a:cxn>
                    <a:cxn ang="0">
                      <a:pos x="2" y="25"/>
                    </a:cxn>
                    <a:cxn ang="0">
                      <a:pos x="2" y="25"/>
                    </a:cxn>
                    <a:cxn ang="0">
                      <a:pos x="1" y="25"/>
                    </a:cxn>
                    <a:cxn ang="0">
                      <a:pos x="1" y="25"/>
                    </a:cxn>
                    <a:cxn ang="0">
                      <a:pos x="1" y="25"/>
                    </a:cxn>
                    <a:cxn ang="0">
                      <a:pos x="1" y="25"/>
                    </a:cxn>
                    <a:cxn ang="0">
                      <a:pos x="1" y="23"/>
                    </a:cxn>
                    <a:cxn ang="0">
                      <a:pos x="1" y="23"/>
                    </a:cxn>
                    <a:cxn ang="0">
                      <a:pos x="1" y="23"/>
                    </a:cxn>
                    <a:cxn ang="0">
                      <a:pos x="1" y="23"/>
                    </a:cxn>
                    <a:cxn ang="0">
                      <a:pos x="0" y="23"/>
                    </a:cxn>
                    <a:cxn ang="0">
                      <a:pos x="0" y="23"/>
                    </a:cxn>
                  </a:cxnLst>
                  <a:rect l="0" t="0" r="r" b="b"/>
                  <a:pathLst>
                    <a:path w="40" h="26">
                      <a:moveTo>
                        <a:pt x="0" y="23"/>
                      </a:moveTo>
                      <a:lnTo>
                        <a:pt x="39" y="0"/>
                      </a:lnTo>
                      <a:lnTo>
                        <a:pt x="39" y="0"/>
                      </a:lnTo>
                      <a:lnTo>
                        <a:pt x="39" y="0"/>
                      </a:lnTo>
                      <a:lnTo>
                        <a:pt x="39" y="1"/>
                      </a:lnTo>
                      <a:lnTo>
                        <a:pt x="39" y="1"/>
                      </a:lnTo>
                      <a:lnTo>
                        <a:pt x="39" y="1"/>
                      </a:lnTo>
                      <a:lnTo>
                        <a:pt x="39" y="1"/>
                      </a:lnTo>
                      <a:lnTo>
                        <a:pt x="40" y="1"/>
                      </a:lnTo>
                      <a:lnTo>
                        <a:pt x="40" y="1"/>
                      </a:lnTo>
                      <a:lnTo>
                        <a:pt x="40" y="1"/>
                      </a:lnTo>
                      <a:lnTo>
                        <a:pt x="40" y="1"/>
                      </a:lnTo>
                      <a:lnTo>
                        <a:pt x="40" y="1"/>
                      </a:lnTo>
                      <a:lnTo>
                        <a:pt x="40" y="1"/>
                      </a:lnTo>
                      <a:lnTo>
                        <a:pt x="40" y="1"/>
                      </a:lnTo>
                      <a:lnTo>
                        <a:pt x="40" y="1"/>
                      </a:lnTo>
                      <a:lnTo>
                        <a:pt x="40" y="1"/>
                      </a:lnTo>
                      <a:lnTo>
                        <a:pt x="40" y="1"/>
                      </a:lnTo>
                      <a:lnTo>
                        <a:pt x="4" y="26"/>
                      </a:lnTo>
                      <a:lnTo>
                        <a:pt x="4" y="26"/>
                      </a:lnTo>
                      <a:lnTo>
                        <a:pt x="2" y="25"/>
                      </a:lnTo>
                      <a:lnTo>
                        <a:pt x="2" y="25"/>
                      </a:lnTo>
                      <a:lnTo>
                        <a:pt x="2" y="25"/>
                      </a:lnTo>
                      <a:lnTo>
                        <a:pt x="2" y="25"/>
                      </a:lnTo>
                      <a:lnTo>
                        <a:pt x="2" y="25"/>
                      </a:lnTo>
                      <a:lnTo>
                        <a:pt x="1" y="25"/>
                      </a:lnTo>
                      <a:lnTo>
                        <a:pt x="1" y="25"/>
                      </a:lnTo>
                      <a:lnTo>
                        <a:pt x="1" y="25"/>
                      </a:lnTo>
                      <a:lnTo>
                        <a:pt x="1" y="25"/>
                      </a:lnTo>
                      <a:lnTo>
                        <a:pt x="1" y="23"/>
                      </a:lnTo>
                      <a:lnTo>
                        <a:pt x="1" y="23"/>
                      </a:lnTo>
                      <a:lnTo>
                        <a:pt x="1" y="23"/>
                      </a:lnTo>
                      <a:lnTo>
                        <a:pt x="1" y="23"/>
                      </a:lnTo>
                      <a:lnTo>
                        <a:pt x="0" y="23"/>
                      </a:lnTo>
                      <a:lnTo>
                        <a:pt x="0" y="23"/>
                      </a:lnTo>
                      <a:close/>
                    </a:path>
                  </a:pathLst>
                </a:custGeom>
                <a:solidFill>
                  <a:srgbClr val="242424"/>
                </a:solidFill>
                <a:ln w="9525">
                  <a:noFill/>
                  <a:round/>
                  <a:headEnd/>
                  <a:tailEnd/>
                </a:ln>
              </p:spPr>
              <p:txBody>
                <a:bodyPr/>
                <a:lstStyle/>
                <a:p>
                  <a:endParaRPr lang="pl-PL">
                    <a:latin typeface="+mn-lt"/>
                  </a:endParaRPr>
                </a:p>
              </p:txBody>
            </p:sp>
            <p:sp>
              <p:nvSpPr>
                <p:cNvPr id="136868" name="Freeform 676"/>
                <p:cNvSpPr>
                  <a:spLocks/>
                </p:cNvSpPr>
                <p:nvPr/>
              </p:nvSpPr>
              <p:spPr bwMode="auto">
                <a:xfrm>
                  <a:off x="4469" y="1929"/>
                  <a:ext cx="40" cy="33"/>
                </a:xfrm>
                <a:custGeom>
                  <a:avLst/>
                  <a:gdLst/>
                  <a:ahLst/>
                  <a:cxnLst>
                    <a:cxn ang="0">
                      <a:pos x="36" y="0"/>
                    </a:cxn>
                    <a:cxn ang="0">
                      <a:pos x="36" y="0"/>
                    </a:cxn>
                    <a:cxn ang="0">
                      <a:pos x="37" y="1"/>
                    </a:cxn>
                    <a:cxn ang="0">
                      <a:pos x="37" y="1"/>
                    </a:cxn>
                    <a:cxn ang="0">
                      <a:pos x="37" y="1"/>
                    </a:cxn>
                    <a:cxn ang="0">
                      <a:pos x="37" y="1"/>
                    </a:cxn>
                    <a:cxn ang="0">
                      <a:pos x="39" y="1"/>
                    </a:cxn>
                    <a:cxn ang="0">
                      <a:pos x="39" y="3"/>
                    </a:cxn>
                    <a:cxn ang="0">
                      <a:pos x="40" y="3"/>
                    </a:cxn>
                    <a:cxn ang="0">
                      <a:pos x="40" y="3"/>
                    </a:cxn>
                    <a:cxn ang="0">
                      <a:pos x="40" y="4"/>
                    </a:cxn>
                    <a:cxn ang="0">
                      <a:pos x="40" y="4"/>
                    </a:cxn>
                    <a:cxn ang="0">
                      <a:pos x="40" y="4"/>
                    </a:cxn>
                    <a:cxn ang="0">
                      <a:pos x="40" y="4"/>
                    </a:cxn>
                    <a:cxn ang="0">
                      <a:pos x="40" y="4"/>
                    </a:cxn>
                    <a:cxn ang="0">
                      <a:pos x="40" y="4"/>
                    </a:cxn>
                    <a:cxn ang="0">
                      <a:pos x="40" y="4"/>
                    </a:cxn>
                    <a:cxn ang="0">
                      <a:pos x="7" y="31"/>
                    </a:cxn>
                    <a:cxn ang="0">
                      <a:pos x="6" y="31"/>
                    </a:cxn>
                    <a:cxn ang="0">
                      <a:pos x="6" y="31"/>
                    </a:cxn>
                    <a:cxn ang="0">
                      <a:pos x="6" y="31"/>
                    </a:cxn>
                    <a:cxn ang="0">
                      <a:pos x="6" y="31"/>
                    </a:cxn>
                    <a:cxn ang="0">
                      <a:pos x="6" y="30"/>
                    </a:cxn>
                    <a:cxn ang="0">
                      <a:pos x="6" y="30"/>
                    </a:cxn>
                    <a:cxn ang="0">
                      <a:pos x="5" y="30"/>
                    </a:cxn>
                    <a:cxn ang="0">
                      <a:pos x="5" y="30"/>
                    </a:cxn>
                    <a:cxn ang="0">
                      <a:pos x="5" y="29"/>
                    </a:cxn>
                    <a:cxn ang="0">
                      <a:pos x="3" y="29"/>
                    </a:cxn>
                    <a:cxn ang="0">
                      <a:pos x="2" y="28"/>
                    </a:cxn>
                    <a:cxn ang="0">
                      <a:pos x="2" y="26"/>
                    </a:cxn>
                    <a:cxn ang="0">
                      <a:pos x="1" y="26"/>
                    </a:cxn>
                    <a:cxn ang="0">
                      <a:pos x="1" y="25"/>
                    </a:cxn>
                    <a:cxn ang="0">
                      <a:pos x="0" y="25"/>
                    </a:cxn>
                  </a:cxnLst>
                  <a:rect l="0" t="0" r="r" b="b"/>
                  <a:pathLst>
                    <a:path w="40" h="33">
                      <a:moveTo>
                        <a:pt x="0" y="25"/>
                      </a:moveTo>
                      <a:lnTo>
                        <a:pt x="36" y="0"/>
                      </a:lnTo>
                      <a:lnTo>
                        <a:pt x="36" y="0"/>
                      </a:lnTo>
                      <a:lnTo>
                        <a:pt x="36" y="0"/>
                      </a:lnTo>
                      <a:lnTo>
                        <a:pt x="37" y="1"/>
                      </a:lnTo>
                      <a:lnTo>
                        <a:pt x="37" y="1"/>
                      </a:lnTo>
                      <a:lnTo>
                        <a:pt x="37" y="1"/>
                      </a:lnTo>
                      <a:lnTo>
                        <a:pt x="37" y="1"/>
                      </a:lnTo>
                      <a:lnTo>
                        <a:pt x="37" y="1"/>
                      </a:lnTo>
                      <a:lnTo>
                        <a:pt x="37" y="1"/>
                      </a:lnTo>
                      <a:lnTo>
                        <a:pt x="37" y="1"/>
                      </a:lnTo>
                      <a:lnTo>
                        <a:pt x="37" y="1"/>
                      </a:lnTo>
                      <a:lnTo>
                        <a:pt x="39" y="1"/>
                      </a:lnTo>
                      <a:lnTo>
                        <a:pt x="39" y="1"/>
                      </a:lnTo>
                      <a:lnTo>
                        <a:pt x="39" y="3"/>
                      </a:lnTo>
                      <a:lnTo>
                        <a:pt x="39" y="3"/>
                      </a:lnTo>
                      <a:lnTo>
                        <a:pt x="39" y="3"/>
                      </a:lnTo>
                      <a:lnTo>
                        <a:pt x="40" y="3"/>
                      </a:lnTo>
                      <a:lnTo>
                        <a:pt x="40" y="3"/>
                      </a:lnTo>
                      <a:lnTo>
                        <a:pt x="40" y="3"/>
                      </a:lnTo>
                      <a:lnTo>
                        <a:pt x="40" y="3"/>
                      </a:lnTo>
                      <a:lnTo>
                        <a:pt x="40" y="4"/>
                      </a:lnTo>
                      <a:lnTo>
                        <a:pt x="40" y="4"/>
                      </a:lnTo>
                      <a:lnTo>
                        <a:pt x="40" y="4"/>
                      </a:lnTo>
                      <a:lnTo>
                        <a:pt x="40" y="4"/>
                      </a:lnTo>
                      <a:lnTo>
                        <a:pt x="40" y="4"/>
                      </a:lnTo>
                      <a:lnTo>
                        <a:pt x="40" y="4"/>
                      </a:lnTo>
                      <a:lnTo>
                        <a:pt x="40" y="4"/>
                      </a:lnTo>
                      <a:lnTo>
                        <a:pt x="40" y="4"/>
                      </a:lnTo>
                      <a:lnTo>
                        <a:pt x="40" y="4"/>
                      </a:lnTo>
                      <a:lnTo>
                        <a:pt x="40" y="4"/>
                      </a:lnTo>
                      <a:lnTo>
                        <a:pt x="40" y="4"/>
                      </a:lnTo>
                      <a:lnTo>
                        <a:pt x="40" y="4"/>
                      </a:lnTo>
                      <a:lnTo>
                        <a:pt x="40" y="4"/>
                      </a:lnTo>
                      <a:lnTo>
                        <a:pt x="7" y="33"/>
                      </a:lnTo>
                      <a:lnTo>
                        <a:pt x="7" y="31"/>
                      </a:lnTo>
                      <a:lnTo>
                        <a:pt x="7" y="31"/>
                      </a:lnTo>
                      <a:lnTo>
                        <a:pt x="6" y="31"/>
                      </a:lnTo>
                      <a:lnTo>
                        <a:pt x="6" y="31"/>
                      </a:lnTo>
                      <a:lnTo>
                        <a:pt x="6" y="31"/>
                      </a:lnTo>
                      <a:lnTo>
                        <a:pt x="6" y="31"/>
                      </a:lnTo>
                      <a:lnTo>
                        <a:pt x="6" y="31"/>
                      </a:lnTo>
                      <a:lnTo>
                        <a:pt x="6" y="31"/>
                      </a:lnTo>
                      <a:lnTo>
                        <a:pt x="6" y="31"/>
                      </a:lnTo>
                      <a:lnTo>
                        <a:pt x="6" y="31"/>
                      </a:lnTo>
                      <a:lnTo>
                        <a:pt x="6" y="30"/>
                      </a:lnTo>
                      <a:lnTo>
                        <a:pt x="6" y="30"/>
                      </a:lnTo>
                      <a:lnTo>
                        <a:pt x="6" y="30"/>
                      </a:lnTo>
                      <a:lnTo>
                        <a:pt x="5" y="30"/>
                      </a:lnTo>
                      <a:lnTo>
                        <a:pt x="5" y="30"/>
                      </a:lnTo>
                      <a:lnTo>
                        <a:pt x="5" y="30"/>
                      </a:lnTo>
                      <a:lnTo>
                        <a:pt x="5" y="30"/>
                      </a:lnTo>
                      <a:lnTo>
                        <a:pt x="5" y="29"/>
                      </a:lnTo>
                      <a:lnTo>
                        <a:pt x="5" y="29"/>
                      </a:lnTo>
                      <a:lnTo>
                        <a:pt x="5" y="29"/>
                      </a:lnTo>
                      <a:lnTo>
                        <a:pt x="3" y="29"/>
                      </a:lnTo>
                      <a:lnTo>
                        <a:pt x="3" y="28"/>
                      </a:lnTo>
                      <a:lnTo>
                        <a:pt x="2" y="28"/>
                      </a:lnTo>
                      <a:lnTo>
                        <a:pt x="2" y="28"/>
                      </a:lnTo>
                      <a:lnTo>
                        <a:pt x="2" y="26"/>
                      </a:lnTo>
                      <a:lnTo>
                        <a:pt x="2" y="26"/>
                      </a:lnTo>
                      <a:lnTo>
                        <a:pt x="1" y="26"/>
                      </a:lnTo>
                      <a:lnTo>
                        <a:pt x="1" y="25"/>
                      </a:lnTo>
                      <a:lnTo>
                        <a:pt x="1" y="25"/>
                      </a:lnTo>
                      <a:lnTo>
                        <a:pt x="0" y="25"/>
                      </a:lnTo>
                      <a:lnTo>
                        <a:pt x="0" y="25"/>
                      </a:lnTo>
                      <a:lnTo>
                        <a:pt x="0" y="25"/>
                      </a:lnTo>
                      <a:close/>
                    </a:path>
                  </a:pathLst>
                </a:custGeom>
                <a:solidFill>
                  <a:srgbClr val="292929"/>
                </a:solidFill>
                <a:ln w="9525">
                  <a:noFill/>
                  <a:round/>
                  <a:headEnd/>
                  <a:tailEnd/>
                </a:ln>
              </p:spPr>
              <p:txBody>
                <a:bodyPr/>
                <a:lstStyle/>
                <a:p>
                  <a:endParaRPr lang="pl-PL">
                    <a:latin typeface="+mn-lt"/>
                  </a:endParaRPr>
                </a:p>
              </p:txBody>
            </p:sp>
            <p:sp>
              <p:nvSpPr>
                <p:cNvPr id="136869" name="Freeform 677"/>
                <p:cNvSpPr>
                  <a:spLocks/>
                </p:cNvSpPr>
                <p:nvPr/>
              </p:nvSpPr>
              <p:spPr bwMode="auto">
                <a:xfrm>
                  <a:off x="4476" y="1933"/>
                  <a:ext cx="33" cy="31"/>
                </a:xfrm>
                <a:custGeom>
                  <a:avLst/>
                  <a:gdLst/>
                  <a:ahLst/>
                  <a:cxnLst>
                    <a:cxn ang="0">
                      <a:pos x="0" y="29"/>
                    </a:cxn>
                    <a:cxn ang="0">
                      <a:pos x="33" y="0"/>
                    </a:cxn>
                    <a:cxn ang="0">
                      <a:pos x="33" y="0"/>
                    </a:cxn>
                    <a:cxn ang="0">
                      <a:pos x="33" y="0"/>
                    </a:cxn>
                    <a:cxn ang="0">
                      <a:pos x="33" y="0"/>
                    </a:cxn>
                    <a:cxn ang="0">
                      <a:pos x="33" y="0"/>
                    </a:cxn>
                    <a:cxn ang="0">
                      <a:pos x="33" y="0"/>
                    </a:cxn>
                    <a:cxn ang="0">
                      <a:pos x="33" y="0"/>
                    </a:cxn>
                    <a:cxn ang="0">
                      <a:pos x="33" y="0"/>
                    </a:cxn>
                    <a:cxn ang="0">
                      <a:pos x="33" y="0"/>
                    </a:cxn>
                    <a:cxn ang="0">
                      <a:pos x="33" y="0"/>
                    </a:cxn>
                    <a:cxn ang="0">
                      <a:pos x="33" y="0"/>
                    </a:cxn>
                    <a:cxn ang="0">
                      <a:pos x="33" y="1"/>
                    </a:cxn>
                    <a:cxn ang="0">
                      <a:pos x="33" y="1"/>
                    </a:cxn>
                    <a:cxn ang="0">
                      <a:pos x="33" y="1"/>
                    </a:cxn>
                    <a:cxn ang="0">
                      <a:pos x="33" y="1"/>
                    </a:cxn>
                    <a:cxn ang="0">
                      <a:pos x="33" y="1"/>
                    </a:cxn>
                    <a:cxn ang="0">
                      <a:pos x="33" y="1"/>
                    </a:cxn>
                    <a:cxn ang="0">
                      <a:pos x="2" y="31"/>
                    </a:cxn>
                    <a:cxn ang="0">
                      <a:pos x="2" y="31"/>
                    </a:cxn>
                    <a:cxn ang="0">
                      <a:pos x="2" y="31"/>
                    </a:cxn>
                    <a:cxn ang="0">
                      <a:pos x="2" y="31"/>
                    </a:cxn>
                    <a:cxn ang="0">
                      <a:pos x="2" y="31"/>
                    </a:cxn>
                    <a:cxn ang="0">
                      <a:pos x="2" y="30"/>
                    </a:cxn>
                    <a:cxn ang="0">
                      <a:pos x="2" y="30"/>
                    </a:cxn>
                    <a:cxn ang="0">
                      <a:pos x="0" y="30"/>
                    </a:cxn>
                    <a:cxn ang="0">
                      <a:pos x="0" y="30"/>
                    </a:cxn>
                    <a:cxn ang="0">
                      <a:pos x="0" y="30"/>
                    </a:cxn>
                    <a:cxn ang="0">
                      <a:pos x="0" y="30"/>
                    </a:cxn>
                    <a:cxn ang="0">
                      <a:pos x="0" y="29"/>
                    </a:cxn>
                    <a:cxn ang="0">
                      <a:pos x="0" y="29"/>
                    </a:cxn>
                    <a:cxn ang="0">
                      <a:pos x="0" y="29"/>
                    </a:cxn>
                    <a:cxn ang="0">
                      <a:pos x="0" y="29"/>
                    </a:cxn>
                    <a:cxn ang="0">
                      <a:pos x="0" y="29"/>
                    </a:cxn>
                    <a:cxn ang="0">
                      <a:pos x="0" y="29"/>
                    </a:cxn>
                  </a:cxnLst>
                  <a:rect l="0" t="0" r="r" b="b"/>
                  <a:pathLst>
                    <a:path w="33" h="31">
                      <a:moveTo>
                        <a:pt x="0" y="29"/>
                      </a:moveTo>
                      <a:lnTo>
                        <a:pt x="33" y="0"/>
                      </a:lnTo>
                      <a:lnTo>
                        <a:pt x="33" y="0"/>
                      </a:lnTo>
                      <a:lnTo>
                        <a:pt x="33" y="0"/>
                      </a:lnTo>
                      <a:lnTo>
                        <a:pt x="33" y="0"/>
                      </a:lnTo>
                      <a:lnTo>
                        <a:pt x="33" y="0"/>
                      </a:lnTo>
                      <a:lnTo>
                        <a:pt x="33" y="0"/>
                      </a:lnTo>
                      <a:lnTo>
                        <a:pt x="33" y="0"/>
                      </a:lnTo>
                      <a:lnTo>
                        <a:pt x="33" y="0"/>
                      </a:lnTo>
                      <a:lnTo>
                        <a:pt x="33" y="0"/>
                      </a:lnTo>
                      <a:lnTo>
                        <a:pt x="33" y="0"/>
                      </a:lnTo>
                      <a:lnTo>
                        <a:pt x="33" y="0"/>
                      </a:lnTo>
                      <a:lnTo>
                        <a:pt x="33" y="1"/>
                      </a:lnTo>
                      <a:lnTo>
                        <a:pt x="33" y="1"/>
                      </a:lnTo>
                      <a:lnTo>
                        <a:pt x="33" y="1"/>
                      </a:lnTo>
                      <a:lnTo>
                        <a:pt x="33" y="1"/>
                      </a:lnTo>
                      <a:lnTo>
                        <a:pt x="33" y="1"/>
                      </a:lnTo>
                      <a:lnTo>
                        <a:pt x="33" y="1"/>
                      </a:lnTo>
                      <a:lnTo>
                        <a:pt x="2" y="31"/>
                      </a:lnTo>
                      <a:lnTo>
                        <a:pt x="2" y="31"/>
                      </a:lnTo>
                      <a:lnTo>
                        <a:pt x="2" y="31"/>
                      </a:lnTo>
                      <a:lnTo>
                        <a:pt x="2" y="31"/>
                      </a:lnTo>
                      <a:lnTo>
                        <a:pt x="2" y="31"/>
                      </a:lnTo>
                      <a:lnTo>
                        <a:pt x="2" y="30"/>
                      </a:lnTo>
                      <a:lnTo>
                        <a:pt x="2" y="30"/>
                      </a:lnTo>
                      <a:lnTo>
                        <a:pt x="0" y="30"/>
                      </a:lnTo>
                      <a:lnTo>
                        <a:pt x="0" y="30"/>
                      </a:lnTo>
                      <a:lnTo>
                        <a:pt x="0" y="30"/>
                      </a:lnTo>
                      <a:lnTo>
                        <a:pt x="0" y="30"/>
                      </a:lnTo>
                      <a:lnTo>
                        <a:pt x="0" y="29"/>
                      </a:lnTo>
                      <a:lnTo>
                        <a:pt x="0" y="29"/>
                      </a:lnTo>
                      <a:lnTo>
                        <a:pt x="0" y="29"/>
                      </a:lnTo>
                      <a:lnTo>
                        <a:pt x="0" y="29"/>
                      </a:lnTo>
                      <a:lnTo>
                        <a:pt x="0" y="29"/>
                      </a:lnTo>
                      <a:lnTo>
                        <a:pt x="0" y="29"/>
                      </a:lnTo>
                      <a:close/>
                    </a:path>
                  </a:pathLst>
                </a:custGeom>
                <a:solidFill>
                  <a:srgbClr val="242424"/>
                </a:solidFill>
                <a:ln w="9525">
                  <a:noFill/>
                  <a:round/>
                  <a:headEnd/>
                  <a:tailEnd/>
                </a:ln>
              </p:spPr>
              <p:txBody>
                <a:bodyPr/>
                <a:lstStyle/>
                <a:p>
                  <a:endParaRPr lang="pl-PL">
                    <a:latin typeface="+mn-lt"/>
                  </a:endParaRPr>
                </a:p>
              </p:txBody>
            </p:sp>
            <p:sp>
              <p:nvSpPr>
                <p:cNvPr id="136870" name="Freeform 678"/>
                <p:cNvSpPr>
                  <a:spLocks/>
                </p:cNvSpPr>
                <p:nvPr/>
              </p:nvSpPr>
              <p:spPr bwMode="auto">
                <a:xfrm>
                  <a:off x="4478" y="1934"/>
                  <a:ext cx="32" cy="33"/>
                </a:xfrm>
                <a:custGeom>
                  <a:avLst/>
                  <a:gdLst/>
                  <a:ahLst/>
                  <a:cxnLst>
                    <a:cxn ang="0">
                      <a:pos x="0" y="30"/>
                    </a:cxn>
                    <a:cxn ang="0">
                      <a:pos x="31" y="0"/>
                    </a:cxn>
                    <a:cxn ang="0">
                      <a:pos x="31" y="0"/>
                    </a:cxn>
                    <a:cxn ang="0">
                      <a:pos x="31" y="0"/>
                    </a:cxn>
                    <a:cxn ang="0">
                      <a:pos x="32" y="0"/>
                    </a:cxn>
                    <a:cxn ang="0">
                      <a:pos x="32" y="0"/>
                    </a:cxn>
                    <a:cxn ang="0">
                      <a:pos x="32" y="0"/>
                    </a:cxn>
                    <a:cxn ang="0">
                      <a:pos x="32" y="0"/>
                    </a:cxn>
                    <a:cxn ang="0">
                      <a:pos x="32" y="0"/>
                    </a:cxn>
                    <a:cxn ang="0">
                      <a:pos x="32" y="2"/>
                    </a:cxn>
                    <a:cxn ang="0">
                      <a:pos x="32" y="2"/>
                    </a:cxn>
                    <a:cxn ang="0">
                      <a:pos x="32" y="2"/>
                    </a:cxn>
                    <a:cxn ang="0">
                      <a:pos x="32" y="2"/>
                    </a:cxn>
                    <a:cxn ang="0">
                      <a:pos x="32" y="2"/>
                    </a:cxn>
                    <a:cxn ang="0">
                      <a:pos x="32" y="2"/>
                    </a:cxn>
                    <a:cxn ang="0">
                      <a:pos x="32" y="2"/>
                    </a:cxn>
                    <a:cxn ang="0">
                      <a:pos x="32" y="2"/>
                    </a:cxn>
                    <a:cxn ang="0">
                      <a:pos x="32" y="2"/>
                    </a:cxn>
                    <a:cxn ang="0">
                      <a:pos x="1" y="33"/>
                    </a:cxn>
                    <a:cxn ang="0">
                      <a:pos x="1" y="33"/>
                    </a:cxn>
                    <a:cxn ang="0">
                      <a:pos x="1" y="33"/>
                    </a:cxn>
                    <a:cxn ang="0">
                      <a:pos x="1" y="33"/>
                    </a:cxn>
                    <a:cxn ang="0">
                      <a:pos x="1" y="33"/>
                    </a:cxn>
                    <a:cxn ang="0">
                      <a:pos x="1" y="33"/>
                    </a:cxn>
                    <a:cxn ang="0">
                      <a:pos x="1" y="32"/>
                    </a:cxn>
                    <a:cxn ang="0">
                      <a:pos x="1" y="32"/>
                    </a:cxn>
                    <a:cxn ang="0">
                      <a:pos x="1" y="32"/>
                    </a:cxn>
                    <a:cxn ang="0">
                      <a:pos x="1" y="32"/>
                    </a:cxn>
                    <a:cxn ang="0">
                      <a:pos x="1" y="32"/>
                    </a:cxn>
                    <a:cxn ang="0">
                      <a:pos x="1" y="32"/>
                    </a:cxn>
                    <a:cxn ang="0">
                      <a:pos x="1" y="30"/>
                    </a:cxn>
                    <a:cxn ang="0">
                      <a:pos x="1" y="30"/>
                    </a:cxn>
                    <a:cxn ang="0">
                      <a:pos x="0" y="30"/>
                    </a:cxn>
                    <a:cxn ang="0">
                      <a:pos x="0" y="30"/>
                    </a:cxn>
                    <a:cxn ang="0">
                      <a:pos x="0" y="30"/>
                    </a:cxn>
                  </a:cxnLst>
                  <a:rect l="0" t="0" r="r" b="b"/>
                  <a:pathLst>
                    <a:path w="32" h="33">
                      <a:moveTo>
                        <a:pt x="0" y="30"/>
                      </a:moveTo>
                      <a:lnTo>
                        <a:pt x="31" y="0"/>
                      </a:lnTo>
                      <a:lnTo>
                        <a:pt x="31" y="0"/>
                      </a:lnTo>
                      <a:lnTo>
                        <a:pt x="31" y="0"/>
                      </a:lnTo>
                      <a:lnTo>
                        <a:pt x="32" y="0"/>
                      </a:lnTo>
                      <a:lnTo>
                        <a:pt x="32" y="0"/>
                      </a:lnTo>
                      <a:lnTo>
                        <a:pt x="32" y="0"/>
                      </a:lnTo>
                      <a:lnTo>
                        <a:pt x="32" y="0"/>
                      </a:lnTo>
                      <a:lnTo>
                        <a:pt x="32" y="0"/>
                      </a:lnTo>
                      <a:lnTo>
                        <a:pt x="32" y="2"/>
                      </a:lnTo>
                      <a:lnTo>
                        <a:pt x="32" y="2"/>
                      </a:lnTo>
                      <a:lnTo>
                        <a:pt x="32" y="2"/>
                      </a:lnTo>
                      <a:lnTo>
                        <a:pt x="32" y="2"/>
                      </a:lnTo>
                      <a:lnTo>
                        <a:pt x="32" y="2"/>
                      </a:lnTo>
                      <a:lnTo>
                        <a:pt x="32" y="2"/>
                      </a:lnTo>
                      <a:lnTo>
                        <a:pt x="32" y="2"/>
                      </a:lnTo>
                      <a:lnTo>
                        <a:pt x="32" y="2"/>
                      </a:lnTo>
                      <a:lnTo>
                        <a:pt x="32" y="2"/>
                      </a:lnTo>
                      <a:lnTo>
                        <a:pt x="1" y="33"/>
                      </a:lnTo>
                      <a:lnTo>
                        <a:pt x="1" y="33"/>
                      </a:lnTo>
                      <a:lnTo>
                        <a:pt x="1" y="33"/>
                      </a:lnTo>
                      <a:lnTo>
                        <a:pt x="1" y="33"/>
                      </a:lnTo>
                      <a:lnTo>
                        <a:pt x="1" y="33"/>
                      </a:lnTo>
                      <a:lnTo>
                        <a:pt x="1" y="33"/>
                      </a:lnTo>
                      <a:lnTo>
                        <a:pt x="1" y="32"/>
                      </a:lnTo>
                      <a:lnTo>
                        <a:pt x="1" y="32"/>
                      </a:lnTo>
                      <a:lnTo>
                        <a:pt x="1" y="32"/>
                      </a:lnTo>
                      <a:lnTo>
                        <a:pt x="1" y="32"/>
                      </a:lnTo>
                      <a:lnTo>
                        <a:pt x="1" y="32"/>
                      </a:lnTo>
                      <a:lnTo>
                        <a:pt x="1" y="32"/>
                      </a:lnTo>
                      <a:lnTo>
                        <a:pt x="1" y="30"/>
                      </a:lnTo>
                      <a:lnTo>
                        <a:pt x="1" y="30"/>
                      </a:lnTo>
                      <a:lnTo>
                        <a:pt x="0" y="30"/>
                      </a:lnTo>
                      <a:lnTo>
                        <a:pt x="0" y="30"/>
                      </a:lnTo>
                      <a:lnTo>
                        <a:pt x="0" y="30"/>
                      </a:lnTo>
                      <a:close/>
                    </a:path>
                  </a:pathLst>
                </a:custGeom>
                <a:solidFill>
                  <a:srgbClr val="1F1F1F"/>
                </a:solidFill>
                <a:ln w="9525">
                  <a:noFill/>
                  <a:round/>
                  <a:headEnd/>
                  <a:tailEnd/>
                </a:ln>
              </p:spPr>
              <p:txBody>
                <a:bodyPr/>
                <a:lstStyle/>
                <a:p>
                  <a:endParaRPr lang="pl-PL">
                    <a:latin typeface="+mn-lt"/>
                  </a:endParaRPr>
                </a:p>
              </p:txBody>
            </p:sp>
            <p:sp>
              <p:nvSpPr>
                <p:cNvPr id="136871" name="Freeform 679"/>
                <p:cNvSpPr>
                  <a:spLocks/>
                </p:cNvSpPr>
                <p:nvPr/>
              </p:nvSpPr>
              <p:spPr bwMode="auto">
                <a:xfrm>
                  <a:off x="4479" y="1936"/>
                  <a:ext cx="33" cy="34"/>
                </a:xfrm>
                <a:custGeom>
                  <a:avLst/>
                  <a:gdLst/>
                  <a:ahLst/>
                  <a:cxnLst>
                    <a:cxn ang="0">
                      <a:pos x="0" y="31"/>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3" y="0"/>
                    </a:cxn>
                    <a:cxn ang="0">
                      <a:pos x="1" y="34"/>
                    </a:cxn>
                    <a:cxn ang="0">
                      <a:pos x="1" y="34"/>
                    </a:cxn>
                    <a:cxn ang="0">
                      <a:pos x="1" y="34"/>
                    </a:cxn>
                    <a:cxn ang="0">
                      <a:pos x="1" y="34"/>
                    </a:cxn>
                    <a:cxn ang="0">
                      <a:pos x="1" y="34"/>
                    </a:cxn>
                    <a:cxn ang="0">
                      <a:pos x="1" y="34"/>
                    </a:cxn>
                    <a:cxn ang="0">
                      <a:pos x="1" y="32"/>
                    </a:cxn>
                    <a:cxn ang="0">
                      <a:pos x="0" y="32"/>
                    </a:cxn>
                    <a:cxn ang="0">
                      <a:pos x="0" y="32"/>
                    </a:cxn>
                    <a:cxn ang="0">
                      <a:pos x="0" y="32"/>
                    </a:cxn>
                    <a:cxn ang="0">
                      <a:pos x="0" y="32"/>
                    </a:cxn>
                    <a:cxn ang="0">
                      <a:pos x="0" y="32"/>
                    </a:cxn>
                    <a:cxn ang="0">
                      <a:pos x="0" y="31"/>
                    </a:cxn>
                    <a:cxn ang="0">
                      <a:pos x="0" y="31"/>
                    </a:cxn>
                    <a:cxn ang="0">
                      <a:pos x="0" y="31"/>
                    </a:cxn>
                    <a:cxn ang="0">
                      <a:pos x="0" y="31"/>
                    </a:cxn>
                    <a:cxn ang="0">
                      <a:pos x="0" y="31"/>
                    </a:cxn>
                  </a:cxnLst>
                  <a:rect l="0" t="0" r="r" b="b"/>
                  <a:pathLst>
                    <a:path w="33" h="34">
                      <a:moveTo>
                        <a:pt x="0" y="31"/>
                      </a:move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3" y="0"/>
                      </a:lnTo>
                      <a:lnTo>
                        <a:pt x="1" y="34"/>
                      </a:lnTo>
                      <a:lnTo>
                        <a:pt x="1" y="34"/>
                      </a:lnTo>
                      <a:lnTo>
                        <a:pt x="1" y="34"/>
                      </a:lnTo>
                      <a:lnTo>
                        <a:pt x="1" y="34"/>
                      </a:lnTo>
                      <a:lnTo>
                        <a:pt x="1" y="34"/>
                      </a:lnTo>
                      <a:lnTo>
                        <a:pt x="1" y="34"/>
                      </a:lnTo>
                      <a:lnTo>
                        <a:pt x="1" y="32"/>
                      </a:lnTo>
                      <a:lnTo>
                        <a:pt x="0" y="32"/>
                      </a:lnTo>
                      <a:lnTo>
                        <a:pt x="0" y="32"/>
                      </a:lnTo>
                      <a:lnTo>
                        <a:pt x="0" y="32"/>
                      </a:lnTo>
                      <a:lnTo>
                        <a:pt x="0" y="32"/>
                      </a:lnTo>
                      <a:lnTo>
                        <a:pt x="0" y="32"/>
                      </a:lnTo>
                      <a:lnTo>
                        <a:pt x="0" y="31"/>
                      </a:lnTo>
                      <a:lnTo>
                        <a:pt x="0" y="31"/>
                      </a:lnTo>
                      <a:lnTo>
                        <a:pt x="0" y="31"/>
                      </a:lnTo>
                      <a:lnTo>
                        <a:pt x="0" y="31"/>
                      </a:lnTo>
                      <a:lnTo>
                        <a:pt x="0" y="31"/>
                      </a:lnTo>
                      <a:close/>
                    </a:path>
                  </a:pathLst>
                </a:custGeom>
                <a:solidFill>
                  <a:srgbClr val="1A1A1A"/>
                </a:solidFill>
                <a:ln w="9525">
                  <a:noFill/>
                  <a:round/>
                  <a:headEnd/>
                  <a:tailEnd/>
                </a:ln>
              </p:spPr>
              <p:txBody>
                <a:bodyPr/>
                <a:lstStyle/>
                <a:p>
                  <a:endParaRPr lang="pl-PL">
                    <a:latin typeface="+mn-lt"/>
                  </a:endParaRPr>
                </a:p>
              </p:txBody>
            </p:sp>
            <p:sp>
              <p:nvSpPr>
                <p:cNvPr id="136872" name="Freeform 680"/>
                <p:cNvSpPr>
                  <a:spLocks/>
                </p:cNvSpPr>
                <p:nvPr/>
              </p:nvSpPr>
              <p:spPr bwMode="auto">
                <a:xfrm>
                  <a:off x="4480" y="1936"/>
                  <a:ext cx="32" cy="36"/>
                </a:xfrm>
                <a:custGeom>
                  <a:avLst/>
                  <a:gdLst/>
                  <a:ahLst/>
                  <a:cxnLst>
                    <a:cxn ang="0">
                      <a:pos x="0" y="34"/>
                    </a:cxn>
                    <a:cxn ang="0">
                      <a:pos x="32" y="0"/>
                    </a:cxn>
                    <a:cxn ang="0">
                      <a:pos x="32" y="1"/>
                    </a:cxn>
                    <a:cxn ang="0">
                      <a:pos x="32" y="1"/>
                    </a:cxn>
                    <a:cxn ang="0">
                      <a:pos x="32" y="1"/>
                    </a:cxn>
                    <a:cxn ang="0">
                      <a:pos x="32" y="1"/>
                    </a:cxn>
                    <a:cxn ang="0">
                      <a:pos x="32" y="1"/>
                    </a:cxn>
                    <a:cxn ang="0">
                      <a:pos x="32" y="1"/>
                    </a:cxn>
                    <a:cxn ang="0">
                      <a:pos x="32" y="1"/>
                    </a:cxn>
                    <a:cxn ang="0">
                      <a:pos x="32" y="1"/>
                    </a:cxn>
                    <a:cxn ang="0">
                      <a:pos x="32" y="1"/>
                    </a:cxn>
                    <a:cxn ang="0">
                      <a:pos x="32" y="1"/>
                    </a:cxn>
                    <a:cxn ang="0">
                      <a:pos x="32" y="1"/>
                    </a:cxn>
                    <a:cxn ang="0">
                      <a:pos x="32" y="1"/>
                    </a:cxn>
                    <a:cxn ang="0">
                      <a:pos x="32" y="1"/>
                    </a:cxn>
                    <a:cxn ang="0">
                      <a:pos x="32" y="1"/>
                    </a:cxn>
                    <a:cxn ang="0">
                      <a:pos x="32" y="2"/>
                    </a:cxn>
                    <a:cxn ang="0">
                      <a:pos x="32" y="2"/>
                    </a:cxn>
                    <a:cxn ang="0">
                      <a:pos x="2" y="36"/>
                    </a:cxn>
                    <a:cxn ang="0">
                      <a:pos x="2" y="36"/>
                    </a:cxn>
                    <a:cxn ang="0">
                      <a:pos x="0" y="36"/>
                    </a:cxn>
                    <a:cxn ang="0">
                      <a:pos x="0" y="35"/>
                    </a:cxn>
                    <a:cxn ang="0">
                      <a:pos x="0" y="35"/>
                    </a:cxn>
                    <a:cxn ang="0">
                      <a:pos x="0" y="35"/>
                    </a:cxn>
                    <a:cxn ang="0">
                      <a:pos x="0" y="35"/>
                    </a:cxn>
                    <a:cxn ang="0">
                      <a:pos x="0" y="35"/>
                    </a:cxn>
                    <a:cxn ang="0">
                      <a:pos x="0" y="35"/>
                    </a:cxn>
                    <a:cxn ang="0">
                      <a:pos x="0" y="35"/>
                    </a:cxn>
                    <a:cxn ang="0">
                      <a:pos x="0" y="35"/>
                    </a:cxn>
                    <a:cxn ang="0">
                      <a:pos x="0" y="34"/>
                    </a:cxn>
                    <a:cxn ang="0">
                      <a:pos x="0" y="34"/>
                    </a:cxn>
                    <a:cxn ang="0">
                      <a:pos x="0" y="34"/>
                    </a:cxn>
                    <a:cxn ang="0">
                      <a:pos x="0" y="34"/>
                    </a:cxn>
                    <a:cxn ang="0">
                      <a:pos x="0" y="34"/>
                    </a:cxn>
                    <a:cxn ang="0">
                      <a:pos x="0" y="34"/>
                    </a:cxn>
                  </a:cxnLst>
                  <a:rect l="0" t="0" r="r" b="b"/>
                  <a:pathLst>
                    <a:path w="32" h="36">
                      <a:moveTo>
                        <a:pt x="0" y="34"/>
                      </a:moveTo>
                      <a:lnTo>
                        <a:pt x="32" y="0"/>
                      </a:lnTo>
                      <a:lnTo>
                        <a:pt x="32" y="1"/>
                      </a:lnTo>
                      <a:lnTo>
                        <a:pt x="32" y="1"/>
                      </a:lnTo>
                      <a:lnTo>
                        <a:pt x="32" y="1"/>
                      </a:lnTo>
                      <a:lnTo>
                        <a:pt x="32" y="1"/>
                      </a:lnTo>
                      <a:lnTo>
                        <a:pt x="32" y="1"/>
                      </a:lnTo>
                      <a:lnTo>
                        <a:pt x="32" y="1"/>
                      </a:lnTo>
                      <a:lnTo>
                        <a:pt x="32" y="1"/>
                      </a:lnTo>
                      <a:lnTo>
                        <a:pt x="32" y="1"/>
                      </a:lnTo>
                      <a:lnTo>
                        <a:pt x="32" y="1"/>
                      </a:lnTo>
                      <a:lnTo>
                        <a:pt x="32" y="1"/>
                      </a:lnTo>
                      <a:lnTo>
                        <a:pt x="32" y="1"/>
                      </a:lnTo>
                      <a:lnTo>
                        <a:pt x="32" y="1"/>
                      </a:lnTo>
                      <a:lnTo>
                        <a:pt x="32" y="1"/>
                      </a:lnTo>
                      <a:lnTo>
                        <a:pt x="32" y="1"/>
                      </a:lnTo>
                      <a:lnTo>
                        <a:pt x="32" y="2"/>
                      </a:lnTo>
                      <a:lnTo>
                        <a:pt x="32" y="2"/>
                      </a:lnTo>
                      <a:lnTo>
                        <a:pt x="2" y="36"/>
                      </a:lnTo>
                      <a:lnTo>
                        <a:pt x="2" y="36"/>
                      </a:lnTo>
                      <a:lnTo>
                        <a:pt x="0" y="36"/>
                      </a:lnTo>
                      <a:lnTo>
                        <a:pt x="0" y="35"/>
                      </a:lnTo>
                      <a:lnTo>
                        <a:pt x="0" y="35"/>
                      </a:lnTo>
                      <a:lnTo>
                        <a:pt x="0" y="35"/>
                      </a:lnTo>
                      <a:lnTo>
                        <a:pt x="0" y="35"/>
                      </a:lnTo>
                      <a:lnTo>
                        <a:pt x="0" y="35"/>
                      </a:lnTo>
                      <a:lnTo>
                        <a:pt x="0" y="35"/>
                      </a:lnTo>
                      <a:lnTo>
                        <a:pt x="0" y="35"/>
                      </a:lnTo>
                      <a:lnTo>
                        <a:pt x="0" y="35"/>
                      </a:lnTo>
                      <a:lnTo>
                        <a:pt x="0" y="34"/>
                      </a:lnTo>
                      <a:lnTo>
                        <a:pt x="0" y="34"/>
                      </a:lnTo>
                      <a:lnTo>
                        <a:pt x="0" y="34"/>
                      </a:lnTo>
                      <a:lnTo>
                        <a:pt x="0" y="34"/>
                      </a:lnTo>
                      <a:lnTo>
                        <a:pt x="0" y="34"/>
                      </a:lnTo>
                      <a:lnTo>
                        <a:pt x="0" y="34"/>
                      </a:lnTo>
                      <a:close/>
                    </a:path>
                  </a:pathLst>
                </a:custGeom>
                <a:solidFill>
                  <a:srgbClr val="171717"/>
                </a:solidFill>
                <a:ln w="9525">
                  <a:noFill/>
                  <a:round/>
                  <a:headEnd/>
                  <a:tailEnd/>
                </a:ln>
              </p:spPr>
              <p:txBody>
                <a:bodyPr/>
                <a:lstStyle/>
                <a:p>
                  <a:endParaRPr lang="pl-PL">
                    <a:latin typeface="+mn-lt"/>
                  </a:endParaRPr>
                </a:p>
              </p:txBody>
            </p:sp>
            <p:sp>
              <p:nvSpPr>
                <p:cNvPr id="136873" name="Freeform 681"/>
                <p:cNvSpPr>
                  <a:spLocks/>
                </p:cNvSpPr>
                <p:nvPr/>
              </p:nvSpPr>
              <p:spPr bwMode="auto">
                <a:xfrm>
                  <a:off x="4482" y="1938"/>
                  <a:ext cx="30" cy="36"/>
                </a:xfrm>
                <a:custGeom>
                  <a:avLst/>
                  <a:gdLst/>
                  <a:ahLst/>
                  <a:cxnLst>
                    <a:cxn ang="0">
                      <a:pos x="0" y="34"/>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0" y="36"/>
                    </a:cxn>
                    <a:cxn ang="0">
                      <a:pos x="0" y="36"/>
                    </a:cxn>
                    <a:cxn ang="0">
                      <a:pos x="0" y="36"/>
                    </a:cxn>
                    <a:cxn ang="0">
                      <a:pos x="0" y="36"/>
                    </a:cxn>
                    <a:cxn ang="0">
                      <a:pos x="0" y="36"/>
                    </a:cxn>
                    <a:cxn ang="0">
                      <a:pos x="0" y="36"/>
                    </a:cxn>
                    <a:cxn ang="0">
                      <a:pos x="0" y="36"/>
                    </a:cxn>
                    <a:cxn ang="0">
                      <a:pos x="0" y="36"/>
                    </a:cxn>
                    <a:cxn ang="0">
                      <a:pos x="0" y="34"/>
                    </a:cxn>
                    <a:cxn ang="0">
                      <a:pos x="0" y="34"/>
                    </a:cxn>
                    <a:cxn ang="0">
                      <a:pos x="0" y="34"/>
                    </a:cxn>
                    <a:cxn ang="0">
                      <a:pos x="0" y="34"/>
                    </a:cxn>
                    <a:cxn ang="0">
                      <a:pos x="0" y="34"/>
                    </a:cxn>
                    <a:cxn ang="0">
                      <a:pos x="0" y="34"/>
                    </a:cxn>
                    <a:cxn ang="0">
                      <a:pos x="0" y="34"/>
                    </a:cxn>
                    <a:cxn ang="0">
                      <a:pos x="0" y="34"/>
                    </a:cxn>
                    <a:cxn ang="0">
                      <a:pos x="0" y="34"/>
                    </a:cxn>
                  </a:cxnLst>
                  <a:rect l="0" t="0" r="r" b="b"/>
                  <a:pathLst>
                    <a:path w="30" h="36">
                      <a:moveTo>
                        <a:pt x="0" y="34"/>
                      </a:move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0" y="36"/>
                      </a:lnTo>
                      <a:lnTo>
                        <a:pt x="0" y="36"/>
                      </a:lnTo>
                      <a:lnTo>
                        <a:pt x="0" y="36"/>
                      </a:lnTo>
                      <a:lnTo>
                        <a:pt x="0" y="36"/>
                      </a:lnTo>
                      <a:lnTo>
                        <a:pt x="0" y="36"/>
                      </a:lnTo>
                      <a:lnTo>
                        <a:pt x="0" y="36"/>
                      </a:lnTo>
                      <a:lnTo>
                        <a:pt x="0" y="36"/>
                      </a:lnTo>
                      <a:lnTo>
                        <a:pt x="0" y="36"/>
                      </a:lnTo>
                      <a:lnTo>
                        <a:pt x="0" y="34"/>
                      </a:lnTo>
                      <a:lnTo>
                        <a:pt x="0" y="34"/>
                      </a:lnTo>
                      <a:lnTo>
                        <a:pt x="0" y="34"/>
                      </a:lnTo>
                      <a:lnTo>
                        <a:pt x="0" y="34"/>
                      </a:lnTo>
                      <a:lnTo>
                        <a:pt x="0" y="34"/>
                      </a:lnTo>
                      <a:lnTo>
                        <a:pt x="0" y="34"/>
                      </a:lnTo>
                      <a:lnTo>
                        <a:pt x="0" y="34"/>
                      </a:lnTo>
                      <a:lnTo>
                        <a:pt x="0" y="34"/>
                      </a:lnTo>
                      <a:lnTo>
                        <a:pt x="0" y="34"/>
                      </a:lnTo>
                      <a:close/>
                    </a:path>
                  </a:pathLst>
                </a:custGeom>
                <a:solidFill>
                  <a:srgbClr val="121212"/>
                </a:solidFill>
                <a:ln w="9525">
                  <a:noFill/>
                  <a:round/>
                  <a:headEnd/>
                  <a:tailEnd/>
                </a:ln>
              </p:spPr>
              <p:txBody>
                <a:bodyPr/>
                <a:lstStyle/>
                <a:p>
                  <a:endParaRPr lang="pl-PL">
                    <a:latin typeface="+mn-lt"/>
                  </a:endParaRPr>
                </a:p>
              </p:txBody>
            </p:sp>
          </p:grpSp>
          <p:sp>
            <p:nvSpPr>
              <p:cNvPr id="136874" name="Freeform 682"/>
              <p:cNvSpPr>
                <a:spLocks/>
              </p:cNvSpPr>
              <p:nvPr/>
            </p:nvSpPr>
            <p:spPr bwMode="auto">
              <a:xfrm>
                <a:off x="4482" y="1938"/>
                <a:ext cx="30" cy="38"/>
              </a:xfrm>
              <a:custGeom>
                <a:avLst/>
                <a:gdLst/>
                <a:ahLst/>
                <a:cxnLst>
                  <a:cxn ang="0">
                    <a:pos x="0" y="36"/>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2"/>
                  </a:cxn>
                  <a:cxn ang="0">
                    <a:pos x="30" y="2"/>
                  </a:cxn>
                  <a:cxn ang="0">
                    <a:pos x="30" y="2"/>
                  </a:cxn>
                  <a:cxn ang="0">
                    <a:pos x="30" y="2"/>
                  </a:cxn>
                  <a:cxn ang="0">
                    <a:pos x="30" y="2"/>
                  </a:cxn>
                  <a:cxn ang="0">
                    <a:pos x="30" y="2"/>
                  </a:cxn>
                  <a:cxn ang="0">
                    <a:pos x="0" y="38"/>
                  </a:cxn>
                  <a:cxn ang="0">
                    <a:pos x="0" y="38"/>
                  </a:cxn>
                  <a:cxn ang="0">
                    <a:pos x="0" y="38"/>
                  </a:cxn>
                  <a:cxn ang="0">
                    <a:pos x="0" y="38"/>
                  </a:cxn>
                  <a:cxn ang="0">
                    <a:pos x="0" y="37"/>
                  </a:cxn>
                  <a:cxn ang="0">
                    <a:pos x="0" y="37"/>
                  </a:cxn>
                  <a:cxn ang="0">
                    <a:pos x="0" y="37"/>
                  </a:cxn>
                  <a:cxn ang="0">
                    <a:pos x="0" y="37"/>
                  </a:cxn>
                  <a:cxn ang="0">
                    <a:pos x="0" y="37"/>
                  </a:cxn>
                  <a:cxn ang="0">
                    <a:pos x="0" y="37"/>
                  </a:cxn>
                  <a:cxn ang="0">
                    <a:pos x="0" y="37"/>
                  </a:cxn>
                  <a:cxn ang="0">
                    <a:pos x="0" y="37"/>
                  </a:cxn>
                  <a:cxn ang="0">
                    <a:pos x="0" y="37"/>
                  </a:cxn>
                  <a:cxn ang="0">
                    <a:pos x="0" y="37"/>
                  </a:cxn>
                  <a:cxn ang="0">
                    <a:pos x="0" y="37"/>
                  </a:cxn>
                  <a:cxn ang="0">
                    <a:pos x="0" y="37"/>
                  </a:cxn>
                  <a:cxn ang="0">
                    <a:pos x="0" y="36"/>
                  </a:cxn>
                </a:cxnLst>
                <a:rect l="0" t="0" r="r" b="b"/>
                <a:pathLst>
                  <a:path w="30" h="38">
                    <a:moveTo>
                      <a:pt x="0" y="36"/>
                    </a:moveTo>
                    <a:lnTo>
                      <a:pt x="30" y="0"/>
                    </a:lnTo>
                    <a:lnTo>
                      <a:pt x="30" y="0"/>
                    </a:lnTo>
                    <a:lnTo>
                      <a:pt x="30" y="0"/>
                    </a:lnTo>
                    <a:lnTo>
                      <a:pt x="30" y="0"/>
                    </a:lnTo>
                    <a:lnTo>
                      <a:pt x="30" y="0"/>
                    </a:lnTo>
                    <a:lnTo>
                      <a:pt x="30" y="0"/>
                    </a:lnTo>
                    <a:lnTo>
                      <a:pt x="30" y="0"/>
                    </a:lnTo>
                    <a:lnTo>
                      <a:pt x="30" y="0"/>
                    </a:lnTo>
                    <a:lnTo>
                      <a:pt x="30" y="0"/>
                    </a:lnTo>
                    <a:lnTo>
                      <a:pt x="30" y="0"/>
                    </a:lnTo>
                    <a:lnTo>
                      <a:pt x="30" y="0"/>
                    </a:lnTo>
                    <a:lnTo>
                      <a:pt x="30" y="2"/>
                    </a:lnTo>
                    <a:lnTo>
                      <a:pt x="30" y="2"/>
                    </a:lnTo>
                    <a:lnTo>
                      <a:pt x="30" y="2"/>
                    </a:lnTo>
                    <a:lnTo>
                      <a:pt x="30" y="2"/>
                    </a:lnTo>
                    <a:lnTo>
                      <a:pt x="30" y="2"/>
                    </a:lnTo>
                    <a:lnTo>
                      <a:pt x="30" y="2"/>
                    </a:lnTo>
                    <a:lnTo>
                      <a:pt x="0" y="38"/>
                    </a:lnTo>
                    <a:lnTo>
                      <a:pt x="0" y="38"/>
                    </a:lnTo>
                    <a:lnTo>
                      <a:pt x="0" y="38"/>
                    </a:lnTo>
                    <a:lnTo>
                      <a:pt x="0" y="38"/>
                    </a:lnTo>
                    <a:lnTo>
                      <a:pt x="0" y="37"/>
                    </a:lnTo>
                    <a:lnTo>
                      <a:pt x="0" y="37"/>
                    </a:lnTo>
                    <a:lnTo>
                      <a:pt x="0" y="37"/>
                    </a:lnTo>
                    <a:lnTo>
                      <a:pt x="0" y="37"/>
                    </a:lnTo>
                    <a:lnTo>
                      <a:pt x="0" y="37"/>
                    </a:lnTo>
                    <a:lnTo>
                      <a:pt x="0" y="37"/>
                    </a:lnTo>
                    <a:lnTo>
                      <a:pt x="0" y="37"/>
                    </a:lnTo>
                    <a:lnTo>
                      <a:pt x="0" y="37"/>
                    </a:lnTo>
                    <a:lnTo>
                      <a:pt x="0" y="37"/>
                    </a:lnTo>
                    <a:lnTo>
                      <a:pt x="0" y="37"/>
                    </a:lnTo>
                    <a:lnTo>
                      <a:pt x="0" y="37"/>
                    </a:lnTo>
                    <a:lnTo>
                      <a:pt x="0" y="37"/>
                    </a:lnTo>
                    <a:lnTo>
                      <a:pt x="0" y="36"/>
                    </a:lnTo>
                    <a:close/>
                  </a:path>
                </a:pathLst>
              </a:custGeom>
              <a:solidFill>
                <a:srgbClr val="0D0D0D"/>
              </a:solidFill>
              <a:ln w="9525">
                <a:noFill/>
                <a:round/>
                <a:headEnd/>
                <a:tailEnd/>
              </a:ln>
            </p:spPr>
            <p:txBody>
              <a:bodyPr/>
              <a:lstStyle/>
              <a:p>
                <a:endParaRPr lang="pl-PL">
                  <a:latin typeface="+mn-lt"/>
                </a:endParaRPr>
              </a:p>
            </p:txBody>
          </p:sp>
          <p:sp>
            <p:nvSpPr>
              <p:cNvPr id="136875" name="Freeform 683"/>
              <p:cNvSpPr>
                <a:spLocks/>
              </p:cNvSpPr>
              <p:nvPr/>
            </p:nvSpPr>
            <p:spPr bwMode="auto">
              <a:xfrm>
                <a:off x="4482" y="1940"/>
                <a:ext cx="30" cy="37"/>
              </a:xfrm>
              <a:custGeom>
                <a:avLst/>
                <a:gdLst/>
                <a:ahLst/>
                <a:cxnLst>
                  <a:cxn ang="0">
                    <a:pos x="0" y="36"/>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1"/>
                  </a:cxn>
                  <a:cxn ang="0">
                    <a:pos x="30" y="1"/>
                  </a:cxn>
                  <a:cxn ang="0">
                    <a:pos x="30" y="1"/>
                  </a:cxn>
                  <a:cxn ang="0">
                    <a:pos x="30" y="1"/>
                  </a:cxn>
                  <a:cxn ang="0">
                    <a:pos x="30" y="1"/>
                  </a:cxn>
                  <a:cxn ang="0">
                    <a:pos x="30" y="1"/>
                  </a:cxn>
                  <a:cxn ang="0">
                    <a:pos x="0" y="37"/>
                  </a:cxn>
                  <a:cxn ang="0">
                    <a:pos x="0" y="37"/>
                  </a:cxn>
                  <a:cxn ang="0">
                    <a:pos x="0" y="37"/>
                  </a:cxn>
                  <a:cxn ang="0">
                    <a:pos x="0" y="37"/>
                  </a:cxn>
                  <a:cxn ang="0">
                    <a:pos x="0" y="37"/>
                  </a:cxn>
                  <a:cxn ang="0">
                    <a:pos x="0" y="37"/>
                  </a:cxn>
                  <a:cxn ang="0">
                    <a:pos x="0" y="37"/>
                  </a:cxn>
                  <a:cxn ang="0">
                    <a:pos x="0" y="37"/>
                  </a:cxn>
                  <a:cxn ang="0">
                    <a:pos x="0" y="37"/>
                  </a:cxn>
                  <a:cxn ang="0">
                    <a:pos x="0" y="37"/>
                  </a:cxn>
                  <a:cxn ang="0">
                    <a:pos x="0" y="37"/>
                  </a:cxn>
                  <a:cxn ang="0">
                    <a:pos x="0" y="37"/>
                  </a:cxn>
                  <a:cxn ang="0">
                    <a:pos x="0" y="37"/>
                  </a:cxn>
                  <a:cxn ang="0">
                    <a:pos x="0" y="37"/>
                  </a:cxn>
                  <a:cxn ang="0">
                    <a:pos x="0" y="36"/>
                  </a:cxn>
                  <a:cxn ang="0">
                    <a:pos x="0" y="36"/>
                  </a:cxn>
                  <a:cxn ang="0">
                    <a:pos x="0" y="36"/>
                  </a:cxn>
                </a:cxnLst>
                <a:rect l="0" t="0" r="r" b="b"/>
                <a:pathLst>
                  <a:path w="30" h="37">
                    <a:moveTo>
                      <a:pt x="0" y="36"/>
                    </a:moveTo>
                    <a:lnTo>
                      <a:pt x="30" y="0"/>
                    </a:lnTo>
                    <a:lnTo>
                      <a:pt x="30" y="0"/>
                    </a:lnTo>
                    <a:lnTo>
                      <a:pt x="30" y="0"/>
                    </a:lnTo>
                    <a:lnTo>
                      <a:pt x="30" y="0"/>
                    </a:lnTo>
                    <a:lnTo>
                      <a:pt x="30" y="0"/>
                    </a:lnTo>
                    <a:lnTo>
                      <a:pt x="30" y="0"/>
                    </a:lnTo>
                    <a:lnTo>
                      <a:pt x="30" y="0"/>
                    </a:lnTo>
                    <a:lnTo>
                      <a:pt x="30" y="0"/>
                    </a:lnTo>
                    <a:lnTo>
                      <a:pt x="30" y="0"/>
                    </a:lnTo>
                    <a:lnTo>
                      <a:pt x="30" y="0"/>
                    </a:lnTo>
                    <a:lnTo>
                      <a:pt x="30" y="0"/>
                    </a:lnTo>
                    <a:lnTo>
                      <a:pt x="30" y="1"/>
                    </a:lnTo>
                    <a:lnTo>
                      <a:pt x="30" y="1"/>
                    </a:lnTo>
                    <a:lnTo>
                      <a:pt x="30" y="1"/>
                    </a:lnTo>
                    <a:lnTo>
                      <a:pt x="30" y="1"/>
                    </a:lnTo>
                    <a:lnTo>
                      <a:pt x="30" y="1"/>
                    </a:lnTo>
                    <a:lnTo>
                      <a:pt x="30" y="1"/>
                    </a:lnTo>
                    <a:lnTo>
                      <a:pt x="0" y="37"/>
                    </a:lnTo>
                    <a:lnTo>
                      <a:pt x="0" y="37"/>
                    </a:lnTo>
                    <a:lnTo>
                      <a:pt x="0" y="37"/>
                    </a:lnTo>
                    <a:lnTo>
                      <a:pt x="0" y="37"/>
                    </a:lnTo>
                    <a:lnTo>
                      <a:pt x="0" y="37"/>
                    </a:lnTo>
                    <a:lnTo>
                      <a:pt x="0" y="37"/>
                    </a:lnTo>
                    <a:lnTo>
                      <a:pt x="0" y="37"/>
                    </a:lnTo>
                    <a:lnTo>
                      <a:pt x="0" y="37"/>
                    </a:lnTo>
                    <a:lnTo>
                      <a:pt x="0" y="37"/>
                    </a:lnTo>
                    <a:lnTo>
                      <a:pt x="0" y="37"/>
                    </a:lnTo>
                    <a:lnTo>
                      <a:pt x="0" y="37"/>
                    </a:lnTo>
                    <a:lnTo>
                      <a:pt x="0" y="37"/>
                    </a:lnTo>
                    <a:lnTo>
                      <a:pt x="0" y="37"/>
                    </a:lnTo>
                    <a:lnTo>
                      <a:pt x="0" y="37"/>
                    </a:lnTo>
                    <a:lnTo>
                      <a:pt x="0" y="36"/>
                    </a:lnTo>
                    <a:lnTo>
                      <a:pt x="0" y="36"/>
                    </a:lnTo>
                    <a:lnTo>
                      <a:pt x="0" y="36"/>
                    </a:lnTo>
                    <a:close/>
                  </a:path>
                </a:pathLst>
              </a:custGeom>
              <a:solidFill>
                <a:srgbClr val="080808"/>
              </a:solidFill>
              <a:ln w="9525">
                <a:noFill/>
                <a:round/>
                <a:headEnd/>
                <a:tailEnd/>
              </a:ln>
            </p:spPr>
            <p:txBody>
              <a:bodyPr/>
              <a:lstStyle/>
              <a:p>
                <a:endParaRPr lang="pl-PL">
                  <a:latin typeface="+mn-lt"/>
                </a:endParaRPr>
              </a:p>
            </p:txBody>
          </p:sp>
          <p:sp>
            <p:nvSpPr>
              <p:cNvPr id="136876" name="Freeform 684"/>
              <p:cNvSpPr>
                <a:spLocks/>
              </p:cNvSpPr>
              <p:nvPr/>
            </p:nvSpPr>
            <p:spPr bwMode="auto">
              <a:xfrm>
                <a:off x="4482" y="1941"/>
                <a:ext cx="30" cy="39"/>
              </a:xfrm>
              <a:custGeom>
                <a:avLst/>
                <a:gdLst/>
                <a:ahLst/>
                <a:cxnLst>
                  <a:cxn ang="0">
                    <a:pos x="0" y="36"/>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0" y="39"/>
                  </a:cxn>
                  <a:cxn ang="0">
                    <a:pos x="0" y="39"/>
                  </a:cxn>
                  <a:cxn ang="0">
                    <a:pos x="0" y="39"/>
                  </a:cxn>
                  <a:cxn ang="0">
                    <a:pos x="0" y="39"/>
                  </a:cxn>
                  <a:cxn ang="0">
                    <a:pos x="0" y="39"/>
                  </a:cxn>
                  <a:cxn ang="0">
                    <a:pos x="0" y="39"/>
                  </a:cxn>
                  <a:cxn ang="0">
                    <a:pos x="0" y="39"/>
                  </a:cxn>
                  <a:cxn ang="0">
                    <a:pos x="0" y="39"/>
                  </a:cxn>
                  <a:cxn ang="0">
                    <a:pos x="0" y="39"/>
                  </a:cxn>
                  <a:cxn ang="0">
                    <a:pos x="0" y="39"/>
                  </a:cxn>
                  <a:cxn ang="0">
                    <a:pos x="0" y="39"/>
                  </a:cxn>
                  <a:cxn ang="0">
                    <a:pos x="0" y="38"/>
                  </a:cxn>
                  <a:cxn ang="0">
                    <a:pos x="0" y="38"/>
                  </a:cxn>
                  <a:cxn ang="0">
                    <a:pos x="0" y="38"/>
                  </a:cxn>
                  <a:cxn ang="0">
                    <a:pos x="0" y="38"/>
                  </a:cxn>
                  <a:cxn ang="0">
                    <a:pos x="0" y="38"/>
                  </a:cxn>
                  <a:cxn ang="0">
                    <a:pos x="0" y="36"/>
                  </a:cxn>
                </a:cxnLst>
                <a:rect l="0" t="0" r="r" b="b"/>
                <a:pathLst>
                  <a:path w="30" h="39">
                    <a:moveTo>
                      <a:pt x="0" y="36"/>
                    </a:move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0" y="39"/>
                    </a:lnTo>
                    <a:lnTo>
                      <a:pt x="0" y="39"/>
                    </a:lnTo>
                    <a:lnTo>
                      <a:pt x="0" y="39"/>
                    </a:lnTo>
                    <a:lnTo>
                      <a:pt x="0" y="39"/>
                    </a:lnTo>
                    <a:lnTo>
                      <a:pt x="0" y="39"/>
                    </a:lnTo>
                    <a:lnTo>
                      <a:pt x="0" y="39"/>
                    </a:lnTo>
                    <a:lnTo>
                      <a:pt x="0" y="39"/>
                    </a:lnTo>
                    <a:lnTo>
                      <a:pt x="0" y="39"/>
                    </a:lnTo>
                    <a:lnTo>
                      <a:pt x="0" y="39"/>
                    </a:lnTo>
                    <a:lnTo>
                      <a:pt x="0" y="39"/>
                    </a:lnTo>
                    <a:lnTo>
                      <a:pt x="0" y="39"/>
                    </a:lnTo>
                    <a:lnTo>
                      <a:pt x="0" y="38"/>
                    </a:lnTo>
                    <a:lnTo>
                      <a:pt x="0" y="38"/>
                    </a:lnTo>
                    <a:lnTo>
                      <a:pt x="0" y="38"/>
                    </a:lnTo>
                    <a:lnTo>
                      <a:pt x="0" y="38"/>
                    </a:lnTo>
                    <a:lnTo>
                      <a:pt x="0" y="38"/>
                    </a:lnTo>
                    <a:lnTo>
                      <a:pt x="0" y="36"/>
                    </a:lnTo>
                    <a:close/>
                  </a:path>
                </a:pathLst>
              </a:custGeom>
              <a:solidFill>
                <a:srgbClr val="030303"/>
              </a:solidFill>
              <a:ln w="9525">
                <a:noFill/>
                <a:round/>
                <a:headEnd/>
                <a:tailEnd/>
              </a:ln>
            </p:spPr>
            <p:txBody>
              <a:bodyPr/>
              <a:lstStyle/>
              <a:p>
                <a:endParaRPr lang="pl-PL">
                  <a:latin typeface="+mn-lt"/>
                </a:endParaRPr>
              </a:p>
            </p:txBody>
          </p:sp>
          <p:sp>
            <p:nvSpPr>
              <p:cNvPr id="136877" name="Freeform 685"/>
              <p:cNvSpPr>
                <a:spLocks/>
              </p:cNvSpPr>
              <p:nvPr/>
            </p:nvSpPr>
            <p:spPr bwMode="auto">
              <a:xfrm>
                <a:off x="4482" y="1941"/>
                <a:ext cx="30" cy="42"/>
              </a:xfrm>
              <a:custGeom>
                <a:avLst/>
                <a:gdLst/>
                <a:ahLst/>
                <a:cxnLst>
                  <a:cxn ang="0">
                    <a:pos x="0" y="39"/>
                  </a:cxn>
                  <a:cxn ang="0">
                    <a:pos x="30" y="0"/>
                  </a:cxn>
                  <a:cxn ang="0">
                    <a:pos x="30" y="0"/>
                  </a:cxn>
                  <a:cxn ang="0">
                    <a:pos x="30" y="0"/>
                  </a:cxn>
                  <a:cxn ang="0">
                    <a:pos x="30" y="0"/>
                  </a:cxn>
                  <a:cxn ang="0">
                    <a:pos x="30" y="0"/>
                  </a:cxn>
                  <a:cxn ang="0">
                    <a:pos x="30" y="1"/>
                  </a:cxn>
                  <a:cxn ang="0">
                    <a:pos x="30" y="1"/>
                  </a:cxn>
                  <a:cxn ang="0">
                    <a:pos x="30" y="1"/>
                  </a:cxn>
                  <a:cxn ang="0">
                    <a:pos x="30" y="1"/>
                  </a:cxn>
                  <a:cxn ang="0">
                    <a:pos x="30" y="1"/>
                  </a:cxn>
                  <a:cxn ang="0">
                    <a:pos x="30" y="1"/>
                  </a:cxn>
                  <a:cxn ang="0">
                    <a:pos x="30" y="1"/>
                  </a:cxn>
                  <a:cxn ang="0">
                    <a:pos x="30" y="1"/>
                  </a:cxn>
                  <a:cxn ang="0">
                    <a:pos x="30" y="1"/>
                  </a:cxn>
                  <a:cxn ang="0">
                    <a:pos x="30" y="1"/>
                  </a:cxn>
                  <a:cxn ang="0">
                    <a:pos x="30" y="1"/>
                  </a:cxn>
                  <a:cxn ang="0">
                    <a:pos x="30" y="2"/>
                  </a:cxn>
                  <a:cxn ang="0">
                    <a:pos x="0" y="42"/>
                  </a:cxn>
                  <a:cxn ang="0">
                    <a:pos x="0" y="42"/>
                  </a:cxn>
                  <a:cxn ang="0">
                    <a:pos x="0" y="42"/>
                  </a:cxn>
                  <a:cxn ang="0">
                    <a:pos x="0" y="42"/>
                  </a:cxn>
                  <a:cxn ang="0">
                    <a:pos x="0" y="42"/>
                  </a:cxn>
                  <a:cxn ang="0">
                    <a:pos x="0" y="42"/>
                  </a:cxn>
                  <a:cxn ang="0">
                    <a:pos x="0" y="42"/>
                  </a:cxn>
                  <a:cxn ang="0">
                    <a:pos x="0" y="42"/>
                  </a:cxn>
                  <a:cxn ang="0">
                    <a:pos x="0" y="42"/>
                  </a:cxn>
                  <a:cxn ang="0">
                    <a:pos x="0" y="42"/>
                  </a:cxn>
                  <a:cxn ang="0">
                    <a:pos x="0" y="42"/>
                  </a:cxn>
                  <a:cxn ang="0">
                    <a:pos x="0" y="40"/>
                  </a:cxn>
                  <a:cxn ang="0">
                    <a:pos x="0" y="40"/>
                  </a:cxn>
                  <a:cxn ang="0">
                    <a:pos x="0" y="40"/>
                  </a:cxn>
                  <a:cxn ang="0">
                    <a:pos x="0" y="40"/>
                  </a:cxn>
                  <a:cxn ang="0">
                    <a:pos x="0" y="40"/>
                  </a:cxn>
                  <a:cxn ang="0">
                    <a:pos x="0" y="39"/>
                  </a:cxn>
                </a:cxnLst>
                <a:rect l="0" t="0" r="r" b="b"/>
                <a:pathLst>
                  <a:path w="30" h="42">
                    <a:moveTo>
                      <a:pt x="0" y="39"/>
                    </a:moveTo>
                    <a:lnTo>
                      <a:pt x="30" y="0"/>
                    </a:lnTo>
                    <a:lnTo>
                      <a:pt x="30" y="0"/>
                    </a:lnTo>
                    <a:lnTo>
                      <a:pt x="30" y="0"/>
                    </a:lnTo>
                    <a:lnTo>
                      <a:pt x="30" y="0"/>
                    </a:lnTo>
                    <a:lnTo>
                      <a:pt x="30" y="0"/>
                    </a:lnTo>
                    <a:lnTo>
                      <a:pt x="30" y="1"/>
                    </a:lnTo>
                    <a:lnTo>
                      <a:pt x="30" y="1"/>
                    </a:lnTo>
                    <a:lnTo>
                      <a:pt x="30" y="1"/>
                    </a:lnTo>
                    <a:lnTo>
                      <a:pt x="30" y="1"/>
                    </a:lnTo>
                    <a:lnTo>
                      <a:pt x="30" y="1"/>
                    </a:lnTo>
                    <a:lnTo>
                      <a:pt x="30" y="1"/>
                    </a:lnTo>
                    <a:lnTo>
                      <a:pt x="30" y="1"/>
                    </a:lnTo>
                    <a:lnTo>
                      <a:pt x="30" y="1"/>
                    </a:lnTo>
                    <a:lnTo>
                      <a:pt x="30" y="1"/>
                    </a:lnTo>
                    <a:lnTo>
                      <a:pt x="30" y="1"/>
                    </a:lnTo>
                    <a:lnTo>
                      <a:pt x="30" y="1"/>
                    </a:lnTo>
                    <a:lnTo>
                      <a:pt x="30" y="2"/>
                    </a:lnTo>
                    <a:lnTo>
                      <a:pt x="0" y="42"/>
                    </a:lnTo>
                    <a:lnTo>
                      <a:pt x="0" y="42"/>
                    </a:lnTo>
                    <a:lnTo>
                      <a:pt x="0" y="42"/>
                    </a:lnTo>
                    <a:lnTo>
                      <a:pt x="0" y="42"/>
                    </a:lnTo>
                    <a:lnTo>
                      <a:pt x="0" y="42"/>
                    </a:lnTo>
                    <a:lnTo>
                      <a:pt x="0" y="42"/>
                    </a:lnTo>
                    <a:lnTo>
                      <a:pt x="0" y="42"/>
                    </a:lnTo>
                    <a:lnTo>
                      <a:pt x="0" y="42"/>
                    </a:lnTo>
                    <a:lnTo>
                      <a:pt x="0" y="42"/>
                    </a:lnTo>
                    <a:lnTo>
                      <a:pt x="0" y="42"/>
                    </a:lnTo>
                    <a:lnTo>
                      <a:pt x="0" y="42"/>
                    </a:lnTo>
                    <a:lnTo>
                      <a:pt x="0" y="40"/>
                    </a:lnTo>
                    <a:lnTo>
                      <a:pt x="0" y="40"/>
                    </a:lnTo>
                    <a:lnTo>
                      <a:pt x="0" y="40"/>
                    </a:lnTo>
                    <a:lnTo>
                      <a:pt x="0" y="40"/>
                    </a:lnTo>
                    <a:lnTo>
                      <a:pt x="0" y="40"/>
                    </a:lnTo>
                    <a:lnTo>
                      <a:pt x="0" y="39"/>
                    </a:lnTo>
                    <a:close/>
                  </a:path>
                </a:pathLst>
              </a:custGeom>
              <a:solidFill>
                <a:srgbClr val="000000"/>
              </a:solidFill>
              <a:ln w="9525">
                <a:noFill/>
                <a:round/>
                <a:headEnd/>
                <a:tailEnd/>
              </a:ln>
            </p:spPr>
            <p:txBody>
              <a:bodyPr/>
              <a:lstStyle/>
              <a:p>
                <a:endParaRPr lang="pl-PL">
                  <a:latin typeface="+mn-lt"/>
                </a:endParaRPr>
              </a:p>
            </p:txBody>
          </p:sp>
          <p:sp>
            <p:nvSpPr>
              <p:cNvPr id="136878" name="Freeform 686"/>
              <p:cNvSpPr>
                <a:spLocks/>
              </p:cNvSpPr>
              <p:nvPr/>
            </p:nvSpPr>
            <p:spPr bwMode="auto">
              <a:xfrm>
                <a:off x="4479" y="1943"/>
                <a:ext cx="33" cy="45"/>
              </a:xfrm>
              <a:custGeom>
                <a:avLst/>
                <a:gdLst/>
                <a:ahLst/>
                <a:cxnLst>
                  <a:cxn ang="0">
                    <a:pos x="3" y="40"/>
                  </a:cxn>
                  <a:cxn ang="0">
                    <a:pos x="33" y="0"/>
                  </a:cxn>
                  <a:cxn ang="0">
                    <a:pos x="33" y="0"/>
                  </a:cxn>
                  <a:cxn ang="0">
                    <a:pos x="33" y="0"/>
                  </a:cxn>
                  <a:cxn ang="0">
                    <a:pos x="33" y="0"/>
                  </a:cxn>
                  <a:cxn ang="0">
                    <a:pos x="33" y="0"/>
                  </a:cxn>
                  <a:cxn ang="0">
                    <a:pos x="33" y="0"/>
                  </a:cxn>
                  <a:cxn ang="0">
                    <a:pos x="33" y="0"/>
                  </a:cxn>
                  <a:cxn ang="0">
                    <a:pos x="33" y="0"/>
                  </a:cxn>
                  <a:cxn ang="0">
                    <a:pos x="33" y="0"/>
                  </a:cxn>
                  <a:cxn ang="0">
                    <a:pos x="31" y="0"/>
                  </a:cxn>
                  <a:cxn ang="0">
                    <a:pos x="31" y="0"/>
                  </a:cxn>
                  <a:cxn ang="0">
                    <a:pos x="31" y="0"/>
                  </a:cxn>
                  <a:cxn ang="0">
                    <a:pos x="31" y="0"/>
                  </a:cxn>
                  <a:cxn ang="0">
                    <a:pos x="31" y="0"/>
                  </a:cxn>
                  <a:cxn ang="0">
                    <a:pos x="31" y="0"/>
                  </a:cxn>
                  <a:cxn ang="0">
                    <a:pos x="31" y="2"/>
                  </a:cxn>
                  <a:cxn ang="0">
                    <a:pos x="31" y="2"/>
                  </a:cxn>
                  <a:cxn ang="0">
                    <a:pos x="0" y="45"/>
                  </a:cxn>
                  <a:cxn ang="0">
                    <a:pos x="0" y="45"/>
                  </a:cxn>
                  <a:cxn ang="0">
                    <a:pos x="0" y="45"/>
                  </a:cxn>
                  <a:cxn ang="0">
                    <a:pos x="1" y="44"/>
                  </a:cxn>
                  <a:cxn ang="0">
                    <a:pos x="1" y="44"/>
                  </a:cxn>
                  <a:cxn ang="0">
                    <a:pos x="1" y="44"/>
                  </a:cxn>
                  <a:cxn ang="0">
                    <a:pos x="1" y="44"/>
                  </a:cxn>
                  <a:cxn ang="0">
                    <a:pos x="1" y="44"/>
                  </a:cxn>
                  <a:cxn ang="0">
                    <a:pos x="1" y="42"/>
                  </a:cxn>
                  <a:cxn ang="0">
                    <a:pos x="1" y="42"/>
                  </a:cxn>
                  <a:cxn ang="0">
                    <a:pos x="1" y="42"/>
                  </a:cxn>
                  <a:cxn ang="0">
                    <a:pos x="1" y="42"/>
                  </a:cxn>
                  <a:cxn ang="0">
                    <a:pos x="1" y="42"/>
                  </a:cxn>
                  <a:cxn ang="0">
                    <a:pos x="1" y="41"/>
                  </a:cxn>
                  <a:cxn ang="0">
                    <a:pos x="3" y="41"/>
                  </a:cxn>
                  <a:cxn ang="0">
                    <a:pos x="3" y="41"/>
                  </a:cxn>
                  <a:cxn ang="0">
                    <a:pos x="3" y="40"/>
                  </a:cxn>
                </a:cxnLst>
                <a:rect l="0" t="0" r="r" b="b"/>
                <a:pathLst>
                  <a:path w="33" h="45">
                    <a:moveTo>
                      <a:pt x="3" y="40"/>
                    </a:moveTo>
                    <a:lnTo>
                      <a:pt x="33" y="0"/>
                    </a:lnTo>
                    <a:lnTo>
                      <a:pt x="33" y="0"/>
                    </a:lnTo>
                    <a:lnTo>
                      <a:pt x="33" y="0"/>
                    </a:lnTo>
                    <a:lnTo>
                      <a:pt x="33" y="0"/>
                    </a:lnTo>
                    <a:lnTo>
                      <a:pt x="33" y="0"/>
                    </a:lnTo>
                    <a:lnTo>
                      <a:pt x="33" y="0"/>
                    </a:lnTo>
                    <a:lnTo>
                      <a:pt x="33" y="0"/>
                    </a:lnTo>
                    <a:lnTo>
                      <a:pt x="33" y="0"/>
                    </a:lnTo>
                    <a:lnTo>
                      <a:pt x="33" y="0"/>
                    </a:lnTo>
                    <a:lnTo>
                      <a:pt x="31" y="0"/>
                    </a:lnTo>
                    <a:lnTo>
                      <a:pt x="31" y="0"/>
                    </a:lnTo>
                    <a:lnTo>
                      <a:pt x="31" y="0"/>
                    </a:lnTo>
                    <a:lnTo>
                      <a:pt x="31" y="0"/>
                    </a:lnTo>
                    <a:lnTo>
                      <a:pt x="31" y="0"/>
                    </a:lnTo>
                    <a:lnTo>
                      <a:pt x="31" y="0"/>
                    </a:lnTo>
                    <a:lnTo>
                      <a:pt x="31" y="2"/>
                    </a:lnTo>
                    <a:lnTo>
                      <a:pt x="31" y="2"/>
                    </a:lnTo>
                    <a:lnTo>
                      <a:pt x="0" y="45"/>
                    </a:lnTo>
                    <a:lnTo>
                      <a:pt x="0" y="45"/>
                    </a:lnTo>
                    <a:lnTo>
                      <a:pt x="0" y="45"/>
                    </a:lnTo>
                    <a:lnTo>
                      <a:pt x="1" y="44"/>
                    </a:lnTo>
                    <a:lnTo>
                      <a:pt x="1" y="44"/>
                    </a:lnTo>
                    <a:lnTo>
                      <a:pt x="1" y="44"/>
                    </a:lnTo>
                    <a:lnTo>
                      <a:pt x="1" y="44"/>
                    </a:lnTo>
                    <a:lnTo>
                      <a:pt x="1" y="44"/>
                    </a:lnTo>
                    <a:lnTo>
                      <a:pt x="1" y="42"/>
                    </a:lnTo>
                    <a:lnTo>
                      <a:pt x="1" y="42"/>
                    </a:lnTo>
                    <a:lnTo>
                      <a:pt x="1" y="42"/>
                    </a:lnTo>
                    <a:lnTo>
                      <a:pt x="1" y="42"/>
                    </a:lnTo>
                    <a:lnTo>
                      <a:pt x="1" y="42"/>
                    </a:lnTo>
                    <a:lnTo>
                      <a:pt x="1" y="41"/>
                    </a:lnTo>
                    <a:lnTo>
                      <a:pt x="3" y="41"/>
                    </a:lnTo>
                    <a:lnTo>
                      <a:pt x="3" y="41"/>
                    </a:lnTo>
                    <a:lnTo>
                      <a:pt x="3" y="40"/>
                    </a:lnTo>
                    <a:close/>
                  </a:path>
                </a:pathLst>
              </a:custGeom>
              <a:solidFill>
                <a:srgbClr val="000000"/>
              </a:solidFill>
              <a:ln w="9525">
                <a:noFill/>
                <a:round/>
                <a:headEnd/>
                <a:tailEnd/>
              </a:ln>
            </p:spPr>
            <p:txBody>
              <a:bodyPr/>
              <a:lstStyle/>
              <a:p>
                <a:endParaRPr lang="pl-PL">
                  <a:latin typeface="+mn-lt"/>
                </a:endParaRPr>
              </a:p>
            </p:txBody>
          </p:sp>
          <p:sp>
            <p:nvSpPr>
              <p:cNvPr id="136879" name="Freeform 687"/>
              <p:cNvSpPr>
                <a:spLocks/>
              </p:cNvSpPr>
              <p:nvPr/>
            </p:nvSpPr>
            <p:spPr bwMode="auto">
              <a:xfrm>
                <a:off x="4479" y="1945"/>
                <a:ext cx="31" cy="44"/>
              </a:xfrm>
              <a:custGeom>
                <a:avLst/>
                <a:gdLst/>
                <a:ahLst/>
                <a:cxnLst>
                  <a:cxn ang="0">
                    <a:pos x="0" y="43"/>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0" y="44"/>
                  </a:cxn>
                  <a:cxn ang="0">
                    <a:pos x="0" y="44"/>
                  </a:cxn>
                  <a:cxn ang="0">
                    <a:pos x="0" y="44"/>
                  </a:cxn>
                  <a:cxn ang="0">
                    <a:pos x="0" y="44"/>
                  </a:cxn>
                  <a:cxn ang="0">
                    <a:pos x="0" y="44"/>
                  </a:cxn>
                  <a:cxn ang="0">
                    <a:pos x="0" y="44"/>
                  </a:cxn>
                  <a:cxn ang="0">
                    <a:pos x="0" y="44"/>
                  </a:cxn>
                  <a:cxn ang="0">
                    <a:pos x="0" y="44"/>
                  </a:cxn>
                  <a:cxn ang="0">
                    <a:pos x="0" y="44"/>
                  </a:cxn>
                  <a:cxn ang="0">
                    <a:pos x="0" y="44"/>
                  </a:cxn>
                  <a:cxn ang="0">
                    <a:pos x="0" y="44"/>
                  </a:cxn>
                  <a:cxn ang="0">
                    <a:pos x="0" y="44"/>
                  </a:cxn>
                  <a:cxn ang="0">
                    <a:pos x="0" y="44"/>
                  </a:cxn>
                  <a:cxn ang="0">
                    <a:pos x="0" y="43"/>
                  </a:cxn>
                  <a:cxn ang="0">
                    <a:pos x="0" y="43"/>
                  </a:cxn>
                  <a:cxn ang="0">
                    <a:pos x="0" y="43"/>
                  </a:cxn>
                  <a:cxn ang="0">
                    <a:pos x="0" y="43"/>
                  </a:cxn>
                </a:cxnLst>
                <a:rect l="0" t="0" r="r" b="b"/>
                <a:pathLst>
                  <a:path w="31" h="44">
                    <a:moveTo>
                      <a:pt x="0" y="43"/>
                    </a:move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0" y="44"/>
                    </a:lnTo>
                    <a:lnTo>
                      <a:pt x="0" y="44"/>
                    </a:lnTo>
                    <a:lnTo>
                      <a:pt x="0" y="44"/>
                    </a:lnTo>
                    <a:lnTo>
                      <a:pt x="0" y="44"/>
                    </a:lnTo>
                    <a:lnTo>
                      <a:pt x="0" y="44"/>
                    </a:lnTo>
                    <a:lnTo>
                      <a:pt x="0" y="44"/>
                    </a:lnTo>
                    <a:lnTo>
                      <a:pt x="0" y="44"/>
                    </a:lnTo>
                    <a:lnTo>
                      <a:pt x="0" y="44"/>
                    </a:lnTo>
                    <a:lnTo>
                      <a:pt x="0" y="44"/>
                    </a:lnTo>
                    <a:lnTo>
                      <a:pt x="0" y="44"/>
                    </a:lnTo>
                    <a:lnTo>
                      <a:pt x="0" y="44"/>
                    </a:lnTo>
                    <a:lnTo>
                      <a:pt x="0" y="44"/>
                    </a:lnTo>
                    <a:lnTo>
                      <a:pt x="0" y="44"/>
                    </a:lnTo>
                    <a:lnTo>
                      <a:pt x="0" y="43"/>
                    </a:lnTo>
                    <a:lnTo>
                      <a:pt x="0" y="43"/>
                    </a:lnTo>
                    <a:lnTo>
                      <a:pt x="0" y="43"/>
                    </a:lnTo>
                    <a:lnTo>
                      <a:pt x="0" y="43"/>
                    </a:lnTo>
                    <a:close/>
                  </a:path>
                </a:pathLst>
              </a:custGeom>
              <a:solidFill>
                <a:srgbClr val="000000"/>
              </a:solidFill>
              <a:ln w="9525">
                <a:noFill/>
                <a:round/>
                <a:headEnd/>
                <a:tailEnd/>
              </a:ln>
            </p:spPr>
            <p:txBody>
              <a:bodyPr/>
              <a:lstStyle/>
              <a:p>
                <a:endParaRPr lang="pl-PL">
                  <a:latin typeface="+mn-lt"/>
                </a:endParaRPr>
              </a:p>
            </p:txBody>
          </p:sp>
          <p:sp>
            <p:nvSpPr>
              <p:cNvPr id="136880" name="Freeform 688"/>
              <p:cNvSpPr>
                <a:spLocks/>
              </p:cNvSpPr>
              <p:nvPr/>
            </p:nvSpPr>
            <p:spPr bwMode="auto">
              <a:xfrm>
                <a:off x="4436" y="1949"/>
                <a:ext cx="46" cy="47"/>
              </a:xfrm>
              <a:custGeom>
                <a:avLst/>
                <a:gdLst/>
                <a:ahLst/>
                <a:cxnLst>
                  <a:cxn ang="0">
                    <a:pos x="38" y="44"/>
                  </a:cxn>
                  <a:cxn ang="0">
                    <a:pos x="35" y="45"/>
                  </a:cxn>
                  <a:cxn ang="0">
                    <a:pos x="33" y="47"/>
                  </a:cxn>
                  <a:cxn ang="0">
                    <a:pos x="30" y="47"/>
                  </a:cxn>
                  <a:cxn ang="0">
                    <a:pos x="26" y="47"/>
                  </a:cxn>
                  <a:cxn ang="0">
                    <a:pos x="23" y="45"/>
                  </a:cxn>
                  <a:cxn ang="0">
                    <a:pos x="19" y="44"/>
                  </a:cxn>
                  <a:cxn ang="0">
                    <a:pos x="17" y="43"/>
                  </a:cxn>
                  <a:cxn ang="0">
                    <a:pos x="13" y="40"/>
                  </a:cxn>
                  <a:cxn ang="0">
                    <a:pos x="10" y="38"/>
                  </a:cxn>
                  <a:cxn ang="0">
                    <a:pos x="8" y="35"/>
                  </a:cxn>
                  <a:cxn ang="0">
                    <a:pos x="5" y="32"/>
                  </a:cxn>
                  <a:cxn ang="0">
                    <a:pos x="4" y="28"/>
                  </a:cxn>
                  <a:cxn ang="0">
                    <a:pos x="2" y="26"/>
                  </a:cxn>
                  <a:cxn ang="0">
                    <a:pos x="1" y="22"/>
                  </a:cxn>
                  <a:cxn ang="0">
                    <a:pos x="0" y="19"/>
                  </a:cxn>
                  <a:cxn ang="0">
                    <a:pos x="0" y="15"/>
                  </a:cxn>
                  <a:cxn ang="0">
                    <a:pos x="1" y="11"/>
                  </a:cxn>
                  <a:cxn ang="0">
                    <a:pos x="2" y="9"/>
                  </a:cxn>
                  <a:cxn ang="0">
                    <a:pos x="4" y="6"/>
                  </a:cxn>
                  <a:cxn ang="0">
                    <a:pos x="5" y="4"/>
                  </a:cxn>
                  <a:cxn ang="0">
                    <a:pos x="8" y="2"/>
                  </a:cxn>
                  <a:cxn ang="0">
                    <a:pos x="10" y="1"/>
                  </a:cxn>
                  <a:cxn ang="0">
                    <a:pos x="13" y="0"/>
                  </a:cxn>
                  <a:cxn ang="0">
                    <a:pos x="16" y="0"/>
                  </a:cxn>
                  <a:cxn ang="0">
                    <a:pos x="18" y="0"/>
                  </a:cxn>
                  <a:cxn ang="0">
                    <a:pos x="22" y="0"/>
                  </a:cxn>
                  <a:cxn ang="0">
                    <a:pos x="25" y="1"/>
                  </a:cxn>
                  <a:cxn ang="0">
                    <a:pos x="29" y="2"/>
                  </a:cxn>
                  <a:cxn ang="0">
                    <a:pos x="31" y="4"/>
                  </a:cxn>
                  <a:cxn ang="0">
                    <a:pos x="35" y="6"/>
                  </a:cxn>
                  <a:cxn ang="0">
                    <a:pos x="38" y="9"/>
                  </a:cxn>
                  <a:cxn ang="0">
                    <a:pos x="40" y="13"/>
                  </a:cxn>
                  <a:cxn ang="0">
                    <a:pos x="42" y="15"/>
                  </a:cxn>
                  <a:cxn ang="0">
                    <a:pos x="43" y="19"/>
                  </a:cxn>
                  <a:cxn ang="0">
                    <a:pos x="44" y="23"/>
                  </a:cxn>
                  <a:cxn ang="0">
                    <a:pos x="46" y="26"/>
                  </a:cxn>
                  <a:cxn ang="0">
                    <a:pos x="46" y="30"/>
                  </a:cxn>
                  <a:cxn ang="0">
                    <a:pos x="46" y="32"/>
                  </a:cxn>
                  <a:cxn ang="0">
                    <a:pos x="44" y="36"/>
                  </a:cxn>
                  <a:cxn ang="0">
                    <a:pos x="43" y="39"/>
                  </a:cxn>
                  <a:cxn ang="0">
                    <a:pos x="42" y="42"/>
                  </a:cxn>
                  <a:cxn ang="0">
                    <a:pos x="40" y="43"/>
                  </a:cxn>
                </a:cxnLst>
                <a:rect l="0" t="0" r="r" b="b"/>
                <a:pathLst>
                  <a:path w="46" h="47">
                    <a:moveTo>
                      <a:pt x="40" y="43"/>
                    </a:moveTo>
                    <a:lnTo>
                      <a:pt x="39" y="44"/>
                    </a:lnTo>
                    <a:lnTo>
                      <a:pt x="38" y="44"/>
                    </a:lnTo>
                    <a:lnTo>
                      <a:pt x="38" y="44"/>
                    </a:lnTo>
                    <a:lnTo>
                      <a:pt x="36" y="45"/>
                    </a:lnTo>
                    <a:lnTo>
                      <a:pt x="35" y="45"/>
                    </a:lnTo>
                    <a:lnTo>
                      <a:pt x="35" y="45"/>
                    </a:lnTo>
                    <a:lnTo>
                      <a:pt x="34" y="47"/>
                    </a:lnTo>
                    <a:lnTo>
                      <a:pt x="33" y="47"/>
                    </a:lnTo>
                    <a:lnTo>
                      <a:pt x="31" y="47"/>
                    </a:lnTo>
                    <a:lnTo>
                      <a:pt x="30" y="47"/>
                    </a:lnTo>
                    <a:lnTo>
                      <a:pt x="30" y="47"/>
                    </a:lnTo>
                    <a:lnTo>
                      <a:pt x="29" y="47"/>
                    </a:lnTo>
                    <a:lnTo>
                      <a:pt x="27" y="47"/>
                    </a:lnTo>
                    <a:lnTo>
                      <a:pt x="26" y="47"/>
                    </a:lnTo>
                    <a:lnTo>
                      <a:pt x="25" y="45"/>
                    </a:lnTo>
                    <a:lnTo>
                      <a:pt x="25" y="45"/>
                    </a:lnTo>
                    <a:lnTo>
                      <a:pt x="23" y="45"/>
                    </a:lnTo>
                    <a:lnTo>
                      <a:pt x="22" y="45"/>
                    </a:lnTo>
                    <a:lnTo>
                      <a:pt x="21" y="45"/>
                    </a:lnTo>
                    <a:lnTo>
                      <a:pt x="19" y="44"/>
                    </a:lnTo>
                    <a:lnTo>
                      <a:pt x="18" y="44"/>
                    </a:lnTo>
                    <a:lnTo>
                      <a:pt x="18" y="44"/>
                    </a:lnTo>
                    <a:lnTo>
                      <a:pt x="17" y="43"/>
                    </a:lnTo>
                    <a:lnTo>
                      <a:pt x="16" y="43"/>
                    </a:lnTo>
                    <a:lnTo>
                      <a:pt x="14" y="42"/>
                    </a:lnTo>
                    <a:lnTo>
                      <a:pt x="13" y="40"/>
                    </a:lnTo>
                    <a:lnTo>
                      <a:pt x="13" y="40"/>
                    </a:lnTo>
                    <a:lnTo>
                      <a:pt x="12" y="39"/>
                    </a:lnTo>
                    <a:lnTo>
                      <a:pt x="10" y="38"/>
                    </a:lnTo>
                    <a:lnTo>
                      <a:pt x="9" y="38"/>
                    </a:lnTo>
                    <a:lnTo>
                      <a:pt x="9" y="36"/>
                    </a:lnTo>
                    <a:lnTo>
                      <a:pt x="8" y="35"/>
                    </a:lnTo>
                    <a:lnTo>
                      <a:pt x="6" y="34"/>
                    </a:lnTo>
                    <a:lnTo>
                      <a:pt x="6" y="34"/>
                    </a:lnTo>
                    <a:lnTo>
                      <a:pt x="5" y="32"/>
                    </a:lnTo>
                    <a:lnTo>
                      <a:pt x="5" y="31"/>
                    </a:lnTo>
                    <a:lnTo>
                      <a:pt x="4" y="30"/>
                    </a:lnTo>
                    <a:lnTo>
                      <a:pt x="4" y="28"/>
                    </a:lnTo>
                    <a:lnTo>
                      <a:pt x="2" y="27"/>
                    </a:lnTo>
                    <a:lnTo>
                      <a:pt x="2" y="26"/>
                    </a:lnTo>
                    <a:lnTo>
                      <a:pt x="2" y="26"/>
                    </a:lnTo>
                    <a:lnTo>
                      <a:pt x="1" y="25"/>
                    </a:lnTo>
                    <a:lnTo>
                      <a:pt x="1" y="23"/>
                    </a:lnTo>
                    <a:lnTo>
                      <a:pt x="1" y="22"/>
                    </a:lnTo>
                    <a:lnTo>
                      <a:pt x="1" y="21"/>
                    </a:lnTo>
                    <a:lnTo>
                      <a:pt x="1" y="19"/>
                    </a:lnTo>
                    <a:lnTo>
                      <a:pt x="0" y="19"/>
                    </a:lnTo>
                    <a:lnTo>
                      <a:pt x="0" y="18"/>
                    </a:lnTo>
                    <a:lnTo>
                      <a:pt x="0" y="17"/>
                    </a:lnTo>
                    <a:lnTo>
                      <a:pt x="0" y="15"/>
                    </a:lnTo>
                    <a:lnTo>
                      <a:pt x="1" y="14"/>
                    </a:lnTo>
                    <a:lnTo>
                      <a:pt x="1" y="13"/>
                    </a:lnTo>
                    <a:lnTo>
                      <a:pt x="1" y="11"/>
                    </a:lnTo>
                    <a:lnTo>
                      <a:pt x="1" y="11"/>
                    </a:lnTo>
                    <a:lnTo>
                      <a:pt x="1" y="10"/>
                    </a:lnTo>
                    <a:lnTo>
                      <a:pt x="2" y="9"/>
                    </a:lnTo>
                    <a:lnTo>
                      <a:pt x="2" y="8"/>
                    </a:lnTo>
                    <a:lnTo>
                      <a:pt x="2" y="8"/>
                    </a:lnTo>
                    <a:lnTo>
                      <a:pt x="4" y="6"/>
                    </a:lnTo>
                    <a:lnTo>
                      <a:pt x="4" y="5"/>
                    </a:lnTo>
                    <a:lnTo>
                      <a:pt x="4" y="5"/>
                    </a:lnTo>
                    <a:lnTo>
                      <a:pt x="5" y="4"/>
                    </a:lnTo>
                    <a:lnTo>
                      <a:pt x="5" y="4"/>
                    </a:lnTo>
                    <a:lnTo>
                      <a:pt x="6" y="2"/>
                    </a:lnTo>
                    <a:lnTo>
                      <a:pt x="8" y="2"/>
                    </a:lnTo>
                    <a:lnTo>
                      <a:pt x="8" y="1"/>
                    </a:lnTo>
                    <a:lnTo>
                      <a:pt x="9" y="1"/>
                    </a:lnTo>
                    <a:lnTo>
                      <a:pt x="10" y="1"/>
                    </a:lnTo>
                    <a:lnTo>
                      <a:pt x="10" y="0"/>
                    </a:lnTo>
                    <a:lnTo>
                      <a:pt x="12" y="0"/>
                    </a:lnTo>
                    <a:lnTo>
                      <a:pt x="13" y="0"/>
                    </a:lnTo>
                    <a:lnTo>
                      <a:pt x="13" y="0"/>
                    </a:lnTo>
                    <a:lnTo>
                      <a:pt x="14" y="0"/>
                    </a:lnTo>
                    <a:lnTo>
                      <a:pt x="16" y="0"/>
                    </a:lnTo>
                    <a:lnTo>
                      <a:pt x="17" y="0"/>
                    </a:lnTo>
                    <a:lnTo>
                      <a:pt x="18" y="0"/>
                    </a:lnTo>
                    <a:lnTo>
                      <a:pt x="18" y="0"/>
                    </a:lnTo>
                    <a:lnTo>
                      <a:pt x="19" y="0"/>
                    </a:lnTo>
                    <a:lnTo>
                      <a:pt x="21" y="0"/>
                    </a:lnTo>
                    <a:lnTo>
                      <a:pt x="22" y="0"/>
                    </a:lnTo>
                    <a:lnTo>
                      <a:pt x="23" y="0"/>
                    </a:lnTo>
                    <a:lnTo>
                      <a:pt x="25" y="0"/>
                    </a:lnTo>
                    <a:lnTo>
                      <a:pt x="25" y="1"/>
                    </a:lnTo>
                    <a:lnTo>
                      <a:pt x="26" y="1"/>
                    </a:lnTo>
                    <a:lnTo>
                      <a:pt x="27" y="2"/>
                    </a:lnTo>
                    <a:lnTo>
                      <a:pt x="29" y="2"/>
                    </a:lnTo>
                    <a:lnTo>
                      <a:pt x="30" y="4"/>
                    </a:lnTo>
                    <a:lnTo>
                      <a:pt x="30" y="4"/>
                    </a:lnTo>
                    <a:lnTo>
                      <a:pt x="31" y="4"/>
                    </a:lnTo>
                    <a:lnTo>
                      <a:pt x="33" y="5"/>
                    </a:lnTo>
                    <a:lnTo>
                      <a:pt x="34" y="6"/>
                    </a:lnTo>
                    <a:lnTo>
                      <a:pt x="35" y="6"/>
                    </a:lnTo>
                    <a:lnTo>
                      <a:pt x="35" y="8"/>
                    </a:lnTo>
                    <a:lnTo>
                      <a:pt x="36" y="9"/>
                    </a:lnTo>
                    <a:lnTo>
                      <a:pt x="38" y="9"/>
                    </a:lnTo>
                    <a:lnTo>
                      <a:pt x="38" y="10"/>
                    </a:lnTo>
                    <a:lnTo>
                      <a:pt x="39" y="11"/>
                    </a:lnTo>
                    <a:lnTo>
                      <a:pt x="40" y="13"/>
                    </a:lnTo>
                    <a:lnTo>
                      <a:pt x="40" y="14"/>
                    </a:lnTo>
                    <a:lnTo>
                      <a:pt x="42" y="14"/>
                    </a:lnTo>
                    <a:lnTo>
                      <a:pt x="42" y="15"/>
                    </a:lnTo>
                    <a:lnTo>
                      <a:pt x="43" y="17"/>
                    </a:lnTo>
                    <a:lnTo>
                      <a:pt x="43" y="18"/>
                    </a:lnTo>
                    <a:lnTo>
                      <a:pt x="43" y="19"/>
                    </a:lnTo>
                    <a:lnTo>
                      <a:pt x="44" y="21"/>
                    </a:lnTo>
                    <a:lnTo>
                      <a:pt x="44" y="22"/>
                    </a:lnTo>
                    <a:lnTo>
                      <a:pt x="44" y="23"/>
                    </a:lnTo>
                    <a:lnTo>
                      <a:pt x="46" y="23"/>
                    </a:lnTo>
                    <a:lnTo>
                      <a:pt x="46" y="25"/>
                    </a:lnTo>
                    <a:lnTo>
                      <a:pt x="46" y="26"/>
                    </a:lnTo>
                    <a:lnTo>
                      <a:pt x="46" y="27"/>
                    </a:lnTo>
                    <a:lnTo>
                      <a:pt x="46" y="28"/>
                    </a:lnTo>
                    <a:lnTo>
                      <a:pt x="46" y="30"/>
                    </a:lnTo>
                    <a:lnTo>
                      <a:pt x="46" y="31"/>
                    </a:lnTo>
                    <a:lnTo>
                      <a:pt x="46" y="32"/>
                    </a:lnTo>
                    <a:lnTo>
                      <a:pt x="46" y="32"/>
                    </a:lnTo>
                    <a:lnTo>
                      <a:pt x="46" y="34"/>
                    </a:lnTo>
                    <a:lnTo>
                      <a:pt x="46" y="35"/>
                    </a:lnTo>
                    <a:lnTo>
                      <a:pt x="44" y="36"/>
                    </a:lnTo>
                    <a:lnTo>
                      <a:pt x="44" y="36"/>
                    </a:lnTo>
                    <a:lnTo>
                      <a:pt x="44" y="38"/>
                    </a:lnTo>
                    <a:lnTo>
                      <a:pt x="43" y="39"/>
                    </a:lnTo>
                    <a:lnTo>
                      <a:pt x="43" y="40"/>
                    </a:lnTo>
                    <a:lnTo>
                      <a:pt x="43" y="40"/>
                    </a:lnTo>
                    <a:lnTo>
                      <a:pt x="42" y="42"/>
                    </a:lnTo>
                    <a:lnTo>
                      <a:pt x="42" y="42"/>
                    </a:lnTo>
                    <a:lnTo>
                      <a:pt x="40" y="43"/>
                    </a:lnTo>
                    <a:lnTo>
                      <a:pt x="40" y="43"/>
                    </a:lnTo>
                    <a:close/>
                  </a:path>
                </a:pathLst>
              </a:custGeom>
              <a:solidFill>
                <a:srgbClr val="0D0D0D"/>
              </a:solidFill>
              <a:ln w="9525">
                <a:noFill/>
                <a:round/>
                <a:headEnd/>
                <a:tailEnd/>
              </a:ln>
            </p:spPr>
            <p:txBody>
              <a:bodyPr/>
              <a:lstStyle/>
              <a:p>
                <a:endParaRPr lang="pl-PL">
                  <a:latin typeface="+mn-lt"/>
                </a:endParaRPr>
              </a:p>
            </p:txBody>
          </p:sp>
          <p:sp>
            <p:nvSpPr>
              <p:cNvPr id="136881" name="Freeform 689"/>
              <p:cNvSpPr>
                <a:spLocks/>
              </p:cNvSpPr>
              <p:nvPr/>
            </p:nvSpPr>
            <p:spPr bwMode="auto">
              <a:xfrm>
                <a:off x="4569" y="1958"/>
                <a:ext cx="50" cy="22"/>
              </a:xfrm>
              <a:custGeom>
                <a:avLst/>
                <a:gdLst/>
                <a:ahLst/>
                <a:cxnLst>
                  <a:cxn ang="0">
                    <a:pos x="0" y="22"/>
                  </a:cxn>
                  <a:cxn ang="0">
                    <a:pos x="50" y="1"/>
                  </a:cxn>
                  <a:cxn ang="0">
                    <a:pos x="50" y="1"/>
                  </a:cxn>
                  <a:cxn ang="0">
                    <a:pos x="50" y="1"/>
                  </a:cxn>
                  <a:cxn ang="0">
                    <a:pos x="50" y="1"/>
                  </a:cxn>
                  <a:cxn ang="0">
                    <a:pos x="50" y="1"/>
                  </a:cxn>
                  <a:cxn ang="0">
                    <a:pos x="50" y="1"/>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2" y="22"/>
                  </a:cxn>
                  <a:cxn ang="0">
                    <a:pos x="2" y="22"/>
                  </a:cxn>
                  <a:cxn ang="0">
                    <a:pos x="2"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Lst>
                <a:rect l="0" t="0" r="r" b="b"/>
                <a:pathLst>
                  <a:path w="50" h="22">
                    <a:moveTo>
                      <a:pt x="0" y="22"/>
                    </a:moveTo>
                    <a:lnTo>
                      <a:pt x="50" y="1"/>
                    </a:lnTo>
                    <a:lnTo>
                      <a:pt x="50" y="1"/>
                    </a:lnTo>
                    <a:lnTo>
                      <a:pt x="50" y="1"/>
                    </a:lnTo>
                    <a:lnTo>
                      <a:pt x="50" y="1"/>
                    </a:lnTo>
                    <a:lnTo>
                      <a:pt x="50" y="1"/>
                    </a:lnTo>
                    <a:lnTo>
                      <a:pt x="50" y="1"/>
                    </a:lnTo>
                    <a:lnTo>
                      <a:pt x="50" y="0"/>
                    </a:lnTo>
                    <a:lnTo>
                      <a:pt x="50" y="0"/>
                    </a:lnTo>
                    <a:lnTo>
                      <a:pt x="50" y="0"/>
                    </a:lnTo>
                    <a:lnTo>
                      <a:pt x="50" y="0"/>
                    </a:lnTo>
                    <a:lnTo>
                      <a:pt x="50" y="0"/>
                    </a:lnTo>
                    <a:lnTo>
                      <a:pt x="50" y="0"/>
                    </a:lnTo>
                    <a:lnTo>
                      <a:pt x="50" y="0"/>
                    </a:lnTo>
                    <a:lnTo>
                      <a:pt x="50" y="0"/>
                    </a:lnTo>
                    <a:lnTo>
                      <a:pt x="50" y="0"/>
                    </a:lnTo>
                    <a:lnTo>
                      <a:pt x="50" y="0"/>
                    </a:lnTo>
                    <a:lnTo>
                      <a:pt x="50" y="0"/>
                    </a:lnTo>
                    <a:lnTo>
                      <a:pt x="2" y="22"/>
                    </a:lnTo>
                    <a:lnTo>
                      <a:pt x="2" y="22"/>
                    </a:lnTo>
                    <a:lnTo>
                      <a:pt x="2"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close/>
                  </a:path>
                </a:pathLst>
              </a:custGeom>
              <a:solidFill>
                <a:srgbClr val="000000"/>
              </a:solidFill>
              <a:ln w="9525">
                <a:noFill/>
                <a:round/>
                <a:headEnd/>
                <a:tailEnd/>
              </a:ln>
            </p:spPr>
            <p:txBody>
              <a:bodyPr/>
              <a:lstStyle/>
              <a:p>
                <a:endParaRPr lang="pl-PL">
                  <a:latin typeface="+mn-lt"/>
                </a:endParaRPr>
              </a:p>
            </p:txBody>
          </p:sp>
          <p:sp>
            <p:nvSpPr>
              <p:cNvPr id="136882" name="Freeform 690"/>
              <p:cNvSpPr>
                <a:spLocks/>
              </p:cNvSpPr>
              <p:nvPr/>
            </p:nvSpPr>
            <p:spPr bwMode="auto">
              <a:xfrm>
                <a:off x="4571" y="1958"/>
                <a:ext cx="48" cy="22"/>
              </a:xfrm>
              <a:custGeom>
                <a:avLst/>
                <a:gdLst/>
                <a:ahLst/>
                <a:cxnLst>
                  <a:cxn ang="0">
                    <a:pos x="0" y="22"/>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1" y="22"/>
                  </a:cxn>
                  <a:cxn ang="0">
                    <a:pos x="1" y="22"/>
                  </a:cxn>
                  <a:cxn ang="0">
                    <a:pos x="1"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Lst>
                <a:rect l="0" t="0" r="r" b="b"/>
                <a:pathLst>
                  <a:path w="48" h="22">
                    <a:moveTo>
                      <a:pt x="0" y="22"/>
                    </a:move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1" y="22"/>
                    </a:lnTo>
                    <a:lnTo>
                      <a:pt x="1" y="22"/>
                    </a:lnTo>
                    <a:lnTo>
                      <a:pt x="1"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close/>
                  </a:path>
                </a:pathLst>
              </a:custGeom>
              <a:solidFill>
                <a:srgbClr val="000000"/>
              </a:solidFill>
              <a:ln w="9525">
                <a:noFill/>
                <a:round/>
                <a:headEnd/>
                <a:tailEnd/>
              </a:ln>
            </p:spPr>
            <p:txBody>
              <a:bodyPr/>
              <a:lstStyle/>
              <a:p>
                <a:endParaRPr lang="pl-PL">
                  <a:latin typeface="+mn-lt"/>
                </a:endParaRPr>
              </a:p>
            </p:txBody>
          </p:sp>
          <p:sp>
            <p:nvSpPr>
              <p:cNvPr id="136883" name="Freeform 691"/>
              <p:cNvSpPr>
                <a:spLocks/>
              </p:cNvSpPr>
              <p:nvPr/>
            </p:nvSpPr>
            <p:spPr bwMode="auto">
              <a:xfrm>
                <a:off x="4572" y="1958"/>
                <a:ext cx="48" cy="22"/>
              </a:xfrm>
              <a:custGeom>
                <a:avLst/>
                <a:gdLst/>
                <a:ahLst/>
                <a:cxnLst>
                  <a:cxn ang="0">
                    <a:pos x="0" y="22"/>
                  </a:cxn>
                  <a:cxn ang="0">
                    <a:pos x="47" y="0"/>
                  </a:cxn>
                  <a:cxn ang="0">
                    <a:pos x="47" y="0"/>
                  </a:cxn>
                  <a:cxn ang="0">
                    <a:pos x="47" y="0"/>
                  </a:cxn>
                  <a:cxn ang="0">
                    <a:pos x="47"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Lst>
                <a:rect l="0" t="0" r="r" b="b"/>
                <a:pathLst>
                  <a:path w="48" h="22">
                    <a:moveTo>
                      <a:pt x="0" y="22"/>
                    </a:moveTo>
                    <a:lnTo>
                      <a:pt x="47" y="0"/>
                    </a:lnTo>
                    <a:lnTo>
                      <a:pt x="47" y="0"/>
                    </a:lnTo>
                    <a:lnTo>
                      <a:pt x="47" y="0"/>
                    </a:lnTo>
                    <a:lnTo>
                      <a:pt x="47"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close/>
                  </a:path>
                </a:pathLst>
              </a:custGeom>
              <a:solidFill>
                <a:srgbClr val="000000"/>
              </a:solidFill>
              <a:ln w="9525">
                <a:noFill/>
                <a:round/>
                <a:headEnd/>
                <a:tailEnd/>
              </a:ln>
            </p:spPr>
            <p:txBody>
              <a:bodyPr/>
              <a:lstStyle/>
              <a:p>
                <a:endParaRPr lang="pl-PL">
                  <a:latin typeface="+mn-lt"/>
                </a:endParaRPr>
              </a:p>
            </p:txBody>
          </p:sp>
          <p:sp>
            <p:nvSpPr>
              <p:cNvPr id="136884" name="Freeform 692"/>
              <p:cNvSpPr>
                <a:spLocks/>
              </p:cNvSpPr>
              <p:nvPr/>
            </p:nvSpPr>
            <p:spPr bwMode="auto">
              <a:xfrm>
                <a:off x="4572" y="1958"/>
                <a:ext cx="48" cy="22"/>
              </a:xfrm>
              <a:custGeom>
                <a:avLst/>
                <a:gdLst/>
                <a:ahLst/>
                <a:cxnLst>
                  <a:cxn ang="0">
                    <a:pos x="0" y="22"/>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1" y="22"/>
                  </a:cxn>
                  <a:cxn ang="0">
                    <a:pos x="1" y="22"/>
                  </a:cxn>
                  <a:cxn ang="0">
                    <a:pos x="1" y="22"/>
                  </a:cxn>
                  <a:cxn ang="0">
                    <a:pos x="1" y="22"/>
                  </a:cxn>
                  <a:cxn ang="0">
                    <a:pos x="1" y="22"/>
                  </a:cxn>
                  <a:cxn ang="0">
                    <a:pos x="1" y="22"/>
                  </a:cxn>
                  <a:cxn ang="0">
                    <a:pos x="1" y="22"/>
                  </a:cxn>
                  <a:cxn ang="0">
                    <a:pos x="1" y="22"/>
                  </a:cxn>
                  <a:cxn ang="0">
                    <a:pos x="0" y="22"/>
                  </a:cxn>
                  <a:cxn ang="0">
                    <a:pos x="0" y="22"/>
                  </a:cxn>
                  <a:cxn ang="0">
                    <a:pos x="0" y="22"/>
                  </a:cxn>
                  <a:cxn ang="0">
                    <a:pos x="0" y="22"/>
                  </a:cxn>
                  <a:cxn ang="0">
                    <a:pos x="0" y="22"/>
                  </a:cxn>
                  <a:cxn ang="0">
                    <a:pos x="0" y="22"/>
                  </a:cxn>
                  <a:cxn ang="0">
                    <a:pos x="0" y="22"/>
                  </a:cxn>
                  <a:cxn ang="0">
                    <a:pos x="0" y="22"/>
                  </a:cxn>
                  <a:cxn ang="0">
                    <a:pos x="0" y="22"/>
                  </a:cxn>
                </a:cxnLst>
                <a:rect l="0" t="0" r="r" b="b"/>
                <a:pathLst>
                  <a:path w="48" h="22">
                    <a:moveTo>
                      <a:pt x="0" y="22"/>
                    </a:move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1" y="22"/>
                    </a:lnTo>
                    <a:lnTo>
                      <a:pt x="1" y="22"/>
                    </a:lnTo>
                    <a:lnTo>
                      <a:pt x="1" y="22"/>
                    </a:lnTo>
                    <a:lnTo>
                      <a:pt x="1" y="22"/>
                    </a:lnTo>
                    <a:lnTo>
                      <a:pt x="1" y="22"/>
                    </a:lnTo>
                    <a:lnTo>
                      <a:pt x="1" y="22"/>
                    </a:lnTo>
                    <a:lnTo>
                      <a:pt x="1" y="22"/>
                    </a:lnTo>
                    <a:lnTo>
                      <a:pt x="1" y="22"/>
                    </a:lnTo>
                    <a:lnTo>
                      <a:pt x="0" y="22"/>
                    </a:lnTo>
                    <a:lnTo>
                      <a:pt x="0" y="22"/>
                    </a:lnTo>
                    <a:lnTo>
                      <a:pt x="0" y="22"/>
                    </a:lnTo>
                    <a:lnTo>
                      <a:pt x="0" y="22"/>
                    </a:lnTo>
                    <a:lnTo>
                      <a:pt x="0" y="22"/>
                    </a:lnTo>
                    <a:lnTo>
                      <a:pt x="0" y="22"/>
                    </a:lnTo>
                    <a:lnTo>
                      <a:pt x="0" y="22"/>
                    </a:lnTo>
                    <a:lnTo>
                      <a:pt x="0" y="22"/>
                    </a:lnTo>
                    <a:lnTo>
                      <a:pt x="0" y="22"/>
                    </a:lnTo>
                    <a:close/>
                  </a:path>
                </a:pathLst>
              </a:custGeom>
              <a:solidFill>
                <a:srgbClr val="000000"/>
              </a:solidFill>
              <a:ln w="9525">
                <a:noFill/>
                <a:round/>
                <a:headEnd/>
                <a:tailEnd/>
              </a:ln>
            </p:spPr>
            <p:txBody>
              <a:bodyPr/>
              <a:lstStyle/>
              <a:p>
                <a:endParaRPr lang="pl-PL">
                  <a:latin typeface="+mn-lt"/>
                </a:endParaRPr>
              </a:p>
            </p:txBody>
          </p:sp>
          <p:sp>
            <p:nvSpPr>
              <p:cNvPr id="136885" name="Freeform 693"/>
              <p:cNvSpPr>
                <a:spLocks/>
              </p:cNvSpPr>
              <p:nvPr/>
            </p:nvSpPr>
            <p:spPr bwMode="auto">
              <a:xfrm>
                <a:off x="4573" y="1958"/>
                <a:ext cx="47" cy="22"/>
              </a:xfrm>
              <a:custGeom>
                <a:avLst/>
                <a:gdLst/>
                <a:ahLst/>
                <a:cxnLst>
                  <a:cxn ang="0">
                    <a:pos x="0" y="22"/>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2" y="22"/>
                  </a:cxn>
                  <a:cxn ang="0">
                    <a:pos x="2" y="22"/>
                  </a:cxn>
                  <a:cxn ang="0">
                    <a:pos x="2" y="22"/>
                  </a:cxn>
                  <a:cxn ang="0">
                    <a:pos x="2" y="22"/>
                  </a:cxn>
                  <a:cxn ang="0">
                    <a:pos x="2" y="22"/>
                  </a:cxn>
                  <a:cxn ang="0">
                    <a:pos x="2" y="22"/>
                  </a:cxn>
                  <a:cxn ang="0">
                    <a:pos x="2" y="22"/>
                  </a:cxn>
                  <a:cxn ang="0">
                    <a:pos x="2" y="22"/>
                  </a:cxn>
                  <a:cxn ang="0">
                    <a:pos x="0" y="22"/>
                  </a:cxn>
                  <a:cxn ang="0">
                    <a:pos x="0" y="22"/>
                  </a:cxn>
                  <a:cxn ang="0">
                    <a:pos x="0" y="22"/>
                  </a:cxn>
                  <a:cxn ang="0">
                    <a:pos x="0" y="22"/>
                  </a:cxn>
                  <a:cxn ang="0">
                    <a:pos x="0" y="22"/>
                  </a:cxn>
                  <a:cxn ang="0">
                    <a:pos x="0" y="22"/>
                  </a:cxn>
                  <a:cxn ang="0">
                    <a:pos x="0" y="22"/>
                  </a:cxn>
                  <a:cxn ang="0">
                    <a:pos x="0" y="22"/>
                  </a:cxn>
                  <a:cxn ang="0">
                    <a:pos x="0" y="22"/>
                  </a:cxn>
                </a:cxnLst>
                <a:rect l="0" t="0" r="r" b="b"/>
                <a:pathLst>
                  <a:path w="47" h="22">
                    <a:moveTo>
                      <a:pt x="0" y="22"/>
                    </a:move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2" y="22"/>
                    </a:lnTo>
                    <a:lnTo>
                      <a:pt x="2" y="22"/>
                    </a:lnTo>
                    <a:lnTo>
                      <a:pt x="2" y="22"/>
                    </a:lnTo>
                    <a:lnTo>
                      <a:pt x="2" y="22"/>
                    </a:lnTo>
                    <a:lnTo>
                      <a:pt x="2" y="22"/>
                    </a:lnTo>
                    <a:lnTo>
                      <a:pt x="2" y="22"/>
                    </a:lnTo>
                    <a:lnTo>
                      <a:pt x="2" y="22"/>
                    </a:lnTo>
                    <a:lnTo>
                      <a:pt x="2" y="22"/>
                    </a:lnTo>
                    <a:lnTo>
                      <a:pt x="0" y="22"/>
                    </a:lnTo>
                    <a:lnTo>
                      <a:pt x="0" y="22"/>
                    </a:lnTo>
                    <a:lnTo>
                      <a:pt x="0" y="22"/>
                    </a:lnTo>
                    <a:lnTo>
                      <a:pt x="0" y="22"/>
                    </a:lnTo>
                    <a:lnTo>
                      <a:pt x="0" y="22"/>
                    </a:lnTo>
                    <a:lnTo>
                      <a:pt x="0" y="22"/>
                    </a:lnTo>
                    <a:lnTo>
                      <a:pt x="0" y="22"/>
                    </a:lnTo>
                    <a:lnTo>
                      <a:pt x="0" y="22"/>
                    </a:lnTo>
                    <a:lnTo>
                      <a:pt x="0" y="22"/>
                    </a:lnTo>
                    <a:close/>
                  </a:path>
                </a:pathLst>
              </a:custGeom>
              <a:solidFill>
                <a:srgbClr val="000000"/>
              </a:solidFill>
              <a:ln w="9525">
                <a:noFill/>
                <a:round/>
                <a:headEnd/>
                <a:tailEnd/>
              </a:ln>
            </p:spPr>
            <p:txBody>
              <a:bodyPr/>
              <a:lstStyle/>
              <a:p>
                <a:endParaRPr lang="pl-PL">
                  <a:latin typeface="+mn-lt"/>
                </a:endParaRPr>
              </a:p>
            </p:txBody>
          </p:sp>
          <p:sp>
            <p:nvSpPr>
              <p:cNvPr id="136886" name="Freeform 694"/>
              <p:cNvSpPr>
                <a:spLocks/>
              </p:cNvSpPr>
              <p:nvPr/>
            </p:nvSpPr>
            <p:spPr bwMode="auto">
              <a:xfrm>
                <a:off x="4575" y="1958"/>
                <a:ext cx="45" cy="22"/>
              </a:xfrm>
              <a:custGeom>
                <a:avLst/>
                <a:gdLst/>
                <a:ahLst/>
                <a:cxnLst>
                  <a:cxn ang="0">
                    <a:pos x="0" y="22"/>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Lst>
                <a:rect l="0" t="0" r="r" b="b"/>
                <a:pathLst>
                  <a:path w="45" h="22">
                    <a:moveTo>
                      <a:pt x="0" y="22"/>
                    </a:move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close/>
                  </a:path>
                </a:pathLst>
              </a:custGeom>
              <a:solidFill>
                <a:srgbClr val="000000"/>
              </a:solidFill>
              <a:ln w="9525">
                <a:noFill/>
                <a:round/>
                <a:headEnd/>
                <a:tailEnd/>
              </a:ln>
            </p:spPr>
            <p:txBody>
              <a:bodyPr/>
              <a:lstStyle/>
              <a:p>
                <a:endParaRPr lang="pl-PL">
                  <a:latin typeface="+mn-lt"/>
                </a:endParaRPr>
              </a:p>
            </p:txBody>
          </p:sp>
          <p:sp>
            <p:nvSpPr>
              <p:cNvPr id="136887" name="Freeform 695"/>
              <p:cNvSpPr>
                <a:spLocks/>
              </p:cNvSpPr>
              <p:nvPr/>
            </p:nvSpPr>
            <p:spPr bwMode="auto">
              <a:xfrm>
                <a:off x="4575" y="1958"/>
                <a:ext cx="47" cy="22"/>
              </a:xfrm>
              <a:custGeom>
                <a:avLst/>
                <a:gdLst/>
                <a:ahLst/>
                <a:cxnLst>
                  <a:cxn ang="0">
                    <a:pos x="0" y="22"/>
                  </a:cxn>
                  <a:cxn ang="0">
                    <a:pos x="45" y="0"/>
                  </a:cxn>
                  <a:cxn ang="0">
                    <a:pos x="45" y="0"/>
                  </a:cxn>
                  <a:cxn ang="0">
                    <a:pos x="45" y="0"/>
                  </a:cxn>
                  <a:cxn ang="0">
                    <a:pos x="45" y="0"/>
                  </a:cxn>
                  <a:cxn ang="0">
                    <a:pos x="45"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1" y="22"/>
                  </a:cxn>
                  <a:cxn ang="0">
                    <a:pos x="0" y="22"/>
                  </a:cxn>
                  <a:cxn ang="0">
                    <a:pos x="0" y="22"/>
                  </a:cxn>
                  <a:cxn ang="0">
                    <a:pos x="0" y="22"/>
                  </a:cxn>
                  <a:cxn ang="0">
                    <a:pos x="0" y="22"/>
                  </a:cxn>
                  <a:cxn ang="0">
                    <a:pos x="0" y="22"/>
                  </a:cxn>
                </a:cxnLst>
                <a:rect l="0" t="0" r="r" b="b"/>
                <a:pathLst>
                  <a:path w="47" h="22">
                    <a:moveTo>
                      <a:pt x="0" y="22"/>
                    </a:moveTo>
                    <a:lnTo>
                      <a:pt x="45" y="0"/>
                    </a:lnTo>
                    <a:lnTo>
                      <a:pt x="45" y="0"/>
                    </a:lnTo>
                    <a:lnTo>
                      <a:pt x="45" y="0"/>
                    </a:lnTo>
                    <a:lnTo>
                      <a:pt x="45" y="0"/>
                    </a:lnTo>
                    <a:lnTo>
                      <a:pt x="45"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1" y="21"/>
                    </a:lnTo>
                    <a:lnTo>
                      <a:pt x="1" y="21"/>
                    </a:lnTo>
                    <a:lnTo>
                      <a:pt x="1" y="21"/>
                    </a:lnTo>
                    <a:lnTo>
                      <a:pt x="1" y="21"/>
                    </a:lnTo>
                    <a:lnTo>
                      <a:pt x="1" y="21"/>
                    </a:lnTo>
                    <a:lnTo>
                      <a:pt x="1" y="21"/>
                    </a:lnTo>
                    <a:lnTo>
                      <a:pt x="1" y="21"/>
                    </a:lnTo>
                    <a:lnTo>
                      <a:pt x="1" y="21"/>
                    </a:lnTo>
                    <a:lnTo>
                      <a:pt x="1" y="21"/>
                    </a:lnTo>
                    <a:lnTo>
                      <a:pt x="1" y="21"/>
                    </a:lnTo>
                    <a:lnTo>
                      <a:pt x="1" y="21"/>
                    </a:lnTo>
                    <a:lnTo>
                      <a:pt x="1" y="22"/>
                    </a:lnTo>
                    <a:lnTo>
                      <a:pt x="0" y="22"/>
                    </a:lnTo>
                    <a:lnTo>
                      <a:pt x="0" y="22"/>
                    </a:lnTo>
                    <a:lnTo>
                      <a:pt x="0" y="22"/>
                    </a:lnTo>
                    <a:lnTo>
                      <a:pt x="0" y="22"/>
                    </a:lnTo>
                    <a:lnTo>
                      <a:pt x="0" y="22"/>
                    </a:lnTo>
                    <a:close/>
                  </a:path>
                </a:pathLst>
              </a:custGeom>
              <a:solidFill>
                <a:srgbClr val="000000"/>
              </a:solidFill>
              <a:ln w="9525">
                <a:noFill/>
                <a:round/>
                <a:headEnd/>
                <a:tailEnd/>
              </a:ln>
            </p:spPr>
            <p:txBody>
              <a:bodyPr/>
              <a:lstStyle/>
              <a:p>
                <a:endParaRPr lang="pl-PL">
                  <a:latin typeface="+mn-lt"/>
                </a:endParaRPr>
              </a:p>
            </p:txBody>
          </p:sp>
          <p:sp>
            <p:nvSpPr>
              <p:cNvPr id="136888" name="Freeform 696"/>
              <p:cNvSpPr>
                <a:spLocks/>
              </p:cNvSpPr>
              <p:nvPr/>
            </p:nvSpPr>
            <p:spPr bwMode="auto">
              <a:xfrm>
                <a:off x="4576" y="1958"/>
                <a:ext cx="46" cy="21"/>
              </a:xfrm>
              <a:custGeom>
                <a:avLst/>
                <a:gdLst/>
                <a:ahLst/>
                <a:cxnLst>
                  <a:cxn ang="0">
                    <a:pos x="0" y="21"/>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1" y="21"/>
                  </a:cxn>
                  <a:cxn ang="0">
                    <a:pos x="0" y="21"/>
                  </a:cxn>
                  <a:cxn ang="0">
                    <a:pos x="0" y="21"/>
                  </a:cxn>
                  <a:cxn ang="0">
                    <a:pos x="0" y="21"/>
                  </a:cxn>
                  <a:cxn ang="0">
                    <a:pos x="0" y="21"/>
                  </a:cxn>
                  <a:cxn ang="0">
                    <a:pos x="0" y="21"/>
                  </a:cxn>
                </a:cxnLst>
                <a:rect l="0" t="0" r="r" b="b"/>
                <a:pathLst>
                  <a:path w="46" h="21">
                    <a:moveTo>
                      <a:pt x="0" y="21"/>
                    </a:move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1" y="21"/>
                    </a:lnTo>
                    <a:lnTo>
                      <a:pt x="1" y="21"/>
                    </a:lnTo>
                    <a:lnTo>
                      <a:pt x="1" y="21"/>
                    </a:lnTo>
                    <a:lnTo>
                      <a:pt x="1" y="21"/>
                    </a:lnTo>
                    <a:lnTo>
                      <a:pt x="1" y="21"/>
                    </a:lnTo>
                    <a:lnTo>
                      <a:pt x="1" y="21"/>
                    </a:lnTo>
                    <a:lnTo>
                      <a:pt x="1" y="21"/>
                    </a:lnTo>
                    <a:lnTo>
                      <a:pt x="1" y="21"/>
                    </a:lnTo>
                    <a:lnTo>
                      <a:pt x="1" y="21"/>
                    </a:lnTo>
                    <a:lnTo>
                      <a:pt x="1" y="21"/>
                    </a:lnTo>
                    <a:lnTo>
                      <a:pt x="1" y="21"/>
                    </a:lnTo>
                    <a:lnTo>
                      <a:pt x="1"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89" name="Freeform 697"/>
              <p:cNvSpPr>
                <a:spLocks/>
              </p:cNvSpPr>
              <p:nvPr/>
            </p:nvSpPr>
            <p:spPr bwMode="auto">
              <a:xfrm>
                <a:off x="4577" y="1958"/>
                <a:ext cx="46" cy="21"/>
              </a:xfrm>
              <a:custGeom>
                <a:avLst/>
                <a:gdLst/>
                <a:ahLst/>
                <a:cxnLst>
                  <a:cxn ang="0">
                    <a:pos x="0" y="21"/>
                  </a:cxn>
                  <a:cxn ang="0">
                    <a:pos x="45" y="0"/>
                  </a:cxn>
                  <a:cxn ang="0">
                    <a:pos x="45" y="0"/>
                  </a:cxn>
                  <a:cxn ang="0">
                    <a:pos x="45" y="0"/>
                  </a:cxn>
                  <a:cxn ang="0">
                    <a:pos x="45" y="0"/>
                  </a:cxn>
                  <a:cxn ang="0">
                    <a:pos x="45" y="0"/>
                  </a:cxn>
                  <a:cxn ang="0">
                    <a:pos x="45"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6" h="21">
                    <a:moveTo>
                      <a:pt x="0" y="21"/>
                    </a:moveTo>
                    <a:lnTo>
                      <a:pt x="45" y="0"/>
                    </a:lnTo>
                    <a:lnTo>
                      <a:pt x="45" y="0"/>
                    </a:lnTo>
                    <a:lnTo>
                      <a:pt x="45" y="0"/>
                    </a:lnTo>
                    <a:lnTo>
                      <a:pt x="45" y="0"/>
                    </a:lnTo>
                    <a:lnTo>
                      <a:pt x="45" y="0"/>
                    </a:lnTo>
                    <a:lnTo>
                      <a:pt x="45" y="0"/>
                    </a:lnTo>
                    <a:lnTo>
                      <a:pt x="46" y="0"/>
                    </a:lnTo>
                    <a:lnTo>
                      <a:pt x="46" y="0"/>
                    </a:lnTo>
                    <a:lnTo>
                      <a:pt x="46" y="0"/>
                    </a:lnTo>
                    <a:lnTo>
                      <a:pt x="46" y="0"/>
                    </a:lnTo>
                    <a:lnTo>
                      <a:pt x="46" y="0"/>
                    </a:lnTo>
                    <a:lnTo>
                      <a:pt x="46" y="0"/>
                    </a:lnTo>
                    <a:lnTo>
                      <a:pt x="46" y="0"/>
                    </a:lnTo>
                    <a:lnTo>
                      <a:pt x="46" y="0"/>
                    </a:lnTo>
                    <a:lnTo>
                      <a:pt x="46" y="0"/>
                    </a:lnTo>
                    <a:lnTo>
                      <a:pt x="46" y="0"/>
                    </a:lnTo>
                    <a:lnTo>
                      <a:pt x="46" y="0"/>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90" name="Freeform 698"/>
              <p:cNvSpPr>
                <a:spLocks/>
              </p:cNvSpPr>
              <p:nvPr/>
            </p:nvSpPr>
            <p:spPr bwMode="auto">
              <a:xfrm>
                <a:off x="4577" y="1958"/>
                <a:ext cx="46" cy="22"/>
              </a:xfrm>
              <a:custGeom>
                <a:avLst/>
                <a:gdLst/>
                <a:ahLst/>
                <a:cxnLst>
                  <a:cxn ang="0">
                    <a:pos x="0" y="21"/>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3" y="22"/>
                  </a:cxn>
                  <a:cxn ang="0">
                    <a:pos x="3" y="22"/>
                  </a:cxn>
                  <a:cxn ang="0">
                    <a:pos x="3" y="22"/>
                  </a:cxn>
                  <a:cxn ang="0">
                    <a:pos x="1" y="22"/>
                  </a:cxn>
                  <a:cxn ang="0">
                    <a:pos x="1" y="22"/>
                  </a:cxn>
                  <a:cxn ang="0">
                    <a:pos x="1" y="22"/>
                  </a:cxn>
                  <a:cxn ang="0">
                    <a:pos x="1" y="22"/>
                  </a:cxn>
                  <a:cxn ang="0">
                    <a:pos x="1" y="22"/>
                  </a:cxn>
                  <a:cxn ang="0">
                    <a:pos x="1" y="22"/>
                  </a:cxn>
                  <a:cxn ang="0">
                    <a:pos x="1" y="22"/>
                  </a:cxn>
                  <a:cxn ang="0">
                    <a:pos x="1" y="21"/>
                  </a:cxn>
                  <a:cxn ang="0">
                    <a:pos x="1" y="21"/>
                  </a:cxn>
                  <a:cxn ang="0">
                    <a:pos x="1" y="21"/>
                  </a:cxn>
                  <a:cxn ang="0">
                    <a:pos x="1" y="21"/>
                  </a:cxn>
                  <a:cxn ang="0">
                    <a:pos x="1" y="21"/>
                  </a:cxn>
                  <a:cxn ang="0">
                    <a:pos x="1" y="21"/>
                  </a:cxn>
                  <a:cxn ang="0">
                    <a:pos x="0" y="21"/>
                  </a:cxn>
                </a:cxnLst>
                <a:rect l="0" t="0" r="r" b="b"/>
                <a:pathLst>
                  <a:path w="46" h="22">
                    <a:moveTo>
                      <a:pt x="0" y="21"/>
                    </a:move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3" y="22"/>
                    </a:lnTo>
                    <a:lnTo>
                      <a:pt x="3" y="22"/>
                    </a:lnTo>
                    <a:lnTo>
                      <a:pt x="3" y="22"/>
                    </a:lnTo>
                    <a:lnTo>
                      <a:pt x="1" y="22"/>
                    </a:lnTo>
                    <a:lnTo>
                      <a:pt x="1" y="22"/>
                    </a:lnTo>
                    <a:lnTo>
                      <a:pt x="1" y="22"/>
                    </a:lnTo>
                    <a:lnTo>
                      <a:pt x="1" y="22"/>
                    </a:lnTo>
                    <a:lnTo>
                      <a:pt x="1" y="22"/>
                    </a:lnTo>
                    <a:lnTo>
                      <a:pt x="1" y="22"/>
                    </a:lnTo>
                    <a:lnTo>
                      <a:pt x="1" y="22"/>
                    </a:lnTo>
                    <a:lnTo>
                      <a:pt x="1" y="21"/>
                    </a:lnTo>
                    <a:lnTo>
                      <a:pt x="1" y="21"/>
                    </a:lnTo>
                    <a:lnTo>
                      <a:pt x="1" y="21"/>
                    </a:lnTo>
                    <a:lnTo>
                      <a:pt x="1" y="21"/>
                    </a:lnTo>
                    <a:lnTo>
                      <a:pt x="1" y="21"/>
                    </a:lnTo>
                    <a:lnTo>
                      <a:pt x="1"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891" name="Freeform 699"/>
              <p:cNvSpPr>
                <a:spLocks/>
              </p:cNvSpPr>
              <p:nvPr/>
            </p:nvSpPr>
            <p:spPr bwMode="auto">
              <a:xfrm>
                <a:off x="4580" y="1958"/>
                <a:ext cx="43" cy="22"/>
              </a:xfrm>
              <a:custGeom>
                <a:avLst/>
                <a:gdLst/>
                <a:ahLst/>
                <a:cxnLst>
                  <a:cxn ang="0">
                    <a:pos x="0" y="22"/>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 ang="0">
                    <a:pos x="0" y="22"/>
                  </a:cxn>
                </a:cxnLst>
                <a:rect l="0" t="0" r="r" b="b"/>
                <a:pathLst>
                  <a:path w="43" h="22">
                    <a:moveTo>
                      <a:pt x="0" y="22"/>
                    </a:move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lnTo>
                      <a:pt x="0" y="22"/>
                    </a:lnTo>
                    <a:close/>
                  </a:path>
                </a:pathLst>
              </a:custGeom>
              <a:solidFill>
                <a:srgbClr val="030303"/>
              </a:solidFill>
              <a:ln w="9525">
                <a:noFill/>
                <a:round/>
                <a:headEnd/>
                <a:tailEnd/>
              </a:ln>
            </p:spPr>
            <p:txBody>
              <a:bodyPr/>
              <a:lstStyle/>
              <a:p>
                <a:endParaRPr lang="pl-PL">
                  <a:latin typeface="+mn-lt"/>
                </a:endParaRPr>
              </a:p>
            </p:txBody>
          </p:sp>
          <p:sp>
            <p:nvSpPr>
              <p:cNvPr id="136892" name="Freeform 700"/>
              <p:cNvSpPr>
                <a:spLocks/>
              </p:cNvSpPr>
              <p:nvPr/>
            </p:nvSpPr>
            <p:spPr bwMode="auto">
              <a:xfrm>
                <a:off x="4580" y="1958"/>
                <a:ext cx="43" cy="22"/>
              </a:xfrm>
              <a:custGeom>
                <a:avLst/>
                <a:gdLst/>
                <a:ahLst/>
                <a:cxnLst>
                  <a:cxn ang="0">
                    <a:pos x="0" y="22"/>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0" y="22"/>
                  </a:cxn>
                  <a:cxn ang="0">
                    <a:pos x="0" y="22"/>
                  </a:cxn>
                  <a:cxn ang="0">
                    <a:pos x="0" y="22"/>
                  </a:cxn>
                  <a:cxn ang="0">
                    <a:pos x="0" y="22"/>
                  </a:cxn>
                  <a:cxn ang="0">
                    <a:pos x="0" y="22"/>
                  </a:cxn>
                  <a:cxn ang="0">
                    <a:pos x="0" y="22"/>
                  </a:cxn>
                </a:cxnLst>
                <a:rect l="0" t="0" r="r" b="b"/>
                <a:pathLst>
                  <a:path w="43" h="22">
                    <a:moveTo>
                      <a:pt x="0" y="22"/>
                    </a:move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1" y="22"/>
                    </a:lnTo>
                    <a:lnTo>
                      <a:pt x="1" y="22"/>
                    </a:lnTo>
                    <a:lnTo>
                      <a:pt x="1" y="22"/>
                    </a:lnTo>
                    <a:lnTo>
                      <a:pt x="1" y="22"/>
                    </a:lnTo>
                    <a:lnTo>
                      <a:pt x="1" y="22"/>
                    </a:lnTo>
                    <a:lnTo>
                      <a:pt x="1" y="22"/>
                    </a:lnTo>
                    <a:lnTo>
                      <a:pt x="1" y="22"/>
                    </a:lnTo>
                    <a:lnTo>
                      <a:pt x="1" y="22"/>
                    </a:lnTo>
                    <a:lnTo>
                      <a:pt x="1" y="22"/>
                    </a:lnTo>
                    <a:lnTo>
                      <a:pt x="1" y="22"/>
                    </a:lnTo>
                    <a:lnTo>
                      <a:pt x="1" y="22"/>
                    </a:lnTo>
                    <a:lnTo>
                      <a:pt x="0" y="22"/>
                    </a:lnTo>
                    <a:lnTo>
                      <a:pt x="0" y="22"/>
                    </a:lnTo>
                    <a:lnTo>
                      <a:pt x="0" y="22"/>
                    </a:lnTo>
                    <a:lnTo>
                      <a:pt x="0" y="22"/>
                    </a:lnTo>
                    <a:lnTo>
                      <a:pt x="0" y="22"/>
                    </a:lnTo>
                    <a:lnTo>
                      <a:pt x="0" y="22"/>
                    </a:lnTo>
                    <a:close/>
                  </a:path>
                </a:pathLst>
              </a:custGeom>
              <a:solidFill>
                <a:srgbClr val="080808"/>
              </a:solidFill>
              <a:ln w="9525">
                <a:noFill/>
                <a:round/>
                <a:headEnd/>
                <a:tailEnd/>
              </a:ln>
            </p:spPr>
            <p:txBody>
              <a:bodyPr/>
              <a:lstStyle/>
              <a:p>
                <a:endParaRPr lang="pl-PL">
                  <a:latin typeface="+mn-lt"/>
                </a:endParaRPr>
              </a:p>
            </p:txBody>
          </p:sp>
          <p:sp>
            <p:nvSpPr>
              <p:cNvPr id="136893" name="Freeform 701"/>
              <p:cNvSpPr>
                <a:spLocks/>
              </p:cNvSpPr>
              <p:nvPr/>
            </p:nvSpPr>
            <p:spPr bwMode="auto">
              <a:xfrm>
                <a:off x="4581" y="1958"/>
                <a:ext cx="43" cy="22"/>
              </a:xfrm>
              <a:custGeom>
                <a:avLst/>
                <a:gdLst/>
                <a:ahLst/>
                <a:cxnLst>
                  <a:cxn ang="0">
                    <a:pos x="0" y="22"/>
                  </a:cxn>
                  <a:cxn ang="0">
                    <a:pos x="42"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0" y="22"/>
                  </a:cxn>
                  <a:cxn ang="0">
                    <a:pos x="0" y="22"/>
                  </a:cxn>
                  <a:cxn ang="0">
                    <a:pos x="0" y="22"/>
                  </a:cxn>
                </a:cxnLst>
                <a:rect l="0" t="0" r="r" b="b"/>
                <a:pathLst>
                  <a:path w="43" h="22">
                    <a:moveTo>
                      <a:pt x="0" y="22"/>
                    </a:moveTo>
                    <a:lnTo>
                      <a:pt x="42"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1" y="22"/>
                    </a:lnTo>
                    <a:lnTo>
                      <a:pt x="1" y="22"/>
                    </a:lnTo>
                    <a:lnTo>
                      <a:pt x="1" y="22"/>
                    </a:lnTo>
                    <a:lnTo>
                      <a:pt x="1" y="22"/>
                    </a:lnTo>
                    <a:lnTo>
                      <a:pt x="1" y="22"/>
                    </a:lnTo>
                    <a:lnTo>
                      <a:pt x="1" y="22"/>
                    </a:lnTo>
                    <a:lnTo>
                      <a:pt x="1" y="22"/>
                    </a:lnTo>
                    <a:lnTo>
                      <a:pt x="1" y="22"/>
                    </a:lnTo>
                    <a:lnTo>
                      <a:pt x="1" y="22"/>
                    </a:lnTo>
                    <a:lnTo>
                      <a:pt x="1" y="22"/>
                    </a:lnTo>
                    <a:lnTo>
                      <a:pt x="1" y="22"/>
                    </a:lnTo>
                    <a:lnTo>
                      <a:pt x="1" y="22"/>
                    </a:lnTo>
                    <a:lnTo>
                      <a:pt x="1" y="22"/>
                    </a:lnTo>
                    <a:lnTo>
                      <a:pt x="1" y="22"/>
                    </a:lnTo>
                    <a:lnTo>
                      <a:pt x="0" y="22"/>
                    </a:lnTo>
                    <a:lnTo>
                      <a:pt x="0" y="22"/>
                    </a:lnTo>
                    <a:lnTo>
                      <a:pt x="0" y="22"/>
                    </a:lnTo>
                    <a:close/>
                  </a:path>
                </a:pathLst>
              </a:custGeom>
              <a:solidFill>
                <a:srgbClr val="0D0D0D"/>
              </a:solidFill>
              <a:ln w="9525">
                <a:noFill/>
                <a:round/>
                <a:headEnd/>
                <a:tailEnd/>
              </a:ln>
            </p:spPr>
            <p:txBody>
              <a:bodyPr/>
              <a:lstStyle/>
              <a:p>
                <a:endParaRPr lang="pl-PL">
                  <a:latin typeface="+mn-lt"/>
                </a:endParaRPr>
              </a:p>
            </p:txBody>
          </p:sp>
          <p:sp>
            <p:nvSpPr>
              <p:cNvPr id="136894" name="Freeform 702"/>
              <p:cNvSpPr>
                <a:spLocks/>
              </p:cNvSpPr>
              <p:nvPr/>
            </p:nvSpPr>
            <p:spPr bwMode="auto">
              <a:xfrm>
                <a:off x="4582" y="1958"/>
                <a:ext cx="44" cy="22"/>
              </a:xfrm>
              <a:custGeom>
                <a:avLst/>
                <a:gdLst/>
                <a:ahLst/>
                <a:cxnLst>
                  <a:cxn ang="0">
                    <a:pos x="0" y="22"/>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4" y="0"/>
                  </a:cxn>
                  <a:cxn ang="0">
                    <a:pos x="44" y="0"/>
                  </a:cxn>
                  <a:cxn ang="0">
                    <a:pos x="44" y="0"/>
                  </a:cxn>
                  <a:cxn ang="0">
                    <a:pos x="44" y="0"/>
                  </a:cxn>
                  <a:cxn ang="0">
                    <a:pos x="44" y="0"/>
                  </a:cxn>
                  <a:cxn ang="0">
                    <a:pos x="44" y="0"/>
                  </a:cxn>
                  <a:cxn ang="0">
                    <a:pos x="2" y="22"/>
                  </a:cxn>
                  <a:cxn ang="0">
                    <a:pos x="2" y="22"/>
                  </a:cxn>
                  <a:cxn ang="0">
                    <a:pos x="2" y="22"/>
                  </a:cxn>
                  <a:cxn ang="0">
                    <a:pos x="2" y="22"/>
                  </a:cxn>
                  <a:cxn ang="0">
                    <a:pos x="2" y="22"/>
                  </a:cxn>
                  <a:cxn ang="0">
                    <a:pos x="2" y="22"/>
                  </a:cxn>
                  <a:cxn ang="0">
                    <a:pos x="2" y="22"/>
                  </a:cxn>
                  <a:cxn ang="0">
                    <a:pos x="2" y="22"/>
                  </a:cxn>
                  <a:cxn ang="0">
                    <a:pos x="0" y="22"/>
                  </a:cxn>
                  <a:cxn ang="0">
                    <a:pos x="0" y="22"/>
                  </a:cxn>
                  <a:cxn ang="0">
                    <a:pos x="0" y="22"/>
                  </a:cxn>
                  <a:cxn ang="0">
                    <a:pos x="0" y="22"/>
                  </a:cxn>
                  <a:cxn ang="0">
                    <a:pos x="0" y="22"/>
                  </a:cxn>
                  <a:cxn ang="0">
                    <a:pos x="0" y="22"/>
                  </a:cxn>
                  <a:cxn ang="0">
                    <a:pos x="0" y="22"/>
                  </a:cxn>
                  <a:cxn ang="0">
                    <a:pos x="0" y="22"/>
                  </a:cxn>
                  <a:cxn ang="0">
                    <a:pos x="0" y="22"/>
                  </a:cxn>
                </a:cxnLst>
                <a:rect l="0" t="0" r="r" b="b"/>
                <a:pathLst>
                  <a:path w="44" h="22">
                    <a:moveTo>
                      <a:pt x="0" y="22"/>
                    </a:moveTo>
                    <a:lnTo>
                      <a:pt x="42" y="0"/>
                    </a:lnTo>
                    <a:lnTo>
                      <a:pt x="42" y="0"/>
                    </a:lnTo>
                    <a:lnTo>
                      <a:pt x="42" y="0"/>
                    </a:lnTo>
                    <a:lnTo>
                      <a:pt x="42" y="0"/>
                    </a:lnTo>
                    <a:lnTo>
                      <a:pt x="42" y="0"/>
                    </a:lnTo>
                    <a:lnTo>
                      <a:pt x="42" y="0"/>
                    </a:lnTo>
                    <a:lnTo>
                      <a:pt x="42" y="0"/>
                    </a:lnTo>
                    <a:lnTo>
                      <a:pt x="42" y="0"/>
                    </a:lnTo>
                    <a:lnTo>
                      <a:pt x="42" y="0"/>
                    </a:lnTo>
                    <a:lnTo>
                      <a:pt x="42" y="0"/>
                    </a:lnTo>
                    <a:lnTo>
                      <a:pt x="42" y="0"/>
                    </a:lnTo>
                    <a:lnTo>
                      <a:pt x="44" y="0"/>
                    </a:lnTo>
                    <a:lnTo>
                      <a:pt x="44" y="0"/>
                    </a:lnTo>
                    <a:lnTo>
                      <a:pt x="44" y="0"/>
                    </a:lnTo>
                    <a:lnTo>
                      <a:pt x="44" y="0"/>
                    </a:lnTo>
                    <a:lnTo>
                      <a:pt x="44" y="0"/>
                    </a:lnTo>
                    <a:lnTo>
                      <a:pt x="44" y="0"/>
                    </a:lnTo>
                    <a:lnTo>
                      <a:pt x="2" y="22"/>
                    </a:lnTo>
                    <a:lnTo>
                      <a:pt x="2" y="22"/>
                    </a:lnTo>
                    <a:lnTo>
                      <a:pt x="2" y="22"/>
                    </a:lnTo>
                    <a:lnTo>
                      <a:pt x="2" y="22"/>
                    </a:lnTo>
                    <a:lnTo>
                      <a:pt x="2" y="22"/>
                    </a:lnTo>
                    <a:lnTo>
                      <a:pt x="2" y="22"/>
                    </a:lnTo>
                    <a:lnTo>
                      <a:pt x="2" y="22"/>
                    </a:lnTo>
                    <a:lnTo>
                      <a:pt x="2" y="22"/>
                    </a:lnTo>
                    <a:lnTo>
                      <a:pt x="0" y="22"/>
                    </a:lnTo>
                    <a:lnTo>
                      <a:pt x="0" y="22"/>
                    </a:lnTo>
                    <a:lnTo>
                      <a:pt x="0" y="22"/>
                    </a:lnTo>
                    <a:lnTo>
                      <a:pt x="0" y="22"/>
                    </a:lnTo>
                    <a:lnTo>
                      <a:pt x="0" y="22"/>
                    </a:lnTo>
                    <a:lnTo>
                      <a:pt x="0" y="22"/>
                    </a:lnTo>
                    <a:lnTo>
                      <a:pt x="0" y="22"/>
                    </a:lnTo>
                    <a:lnTo>
                      <a:pt x="0" y="22"/>
                    </a:lnTo>
                    <a:lnTo>
                      <a:pt x="0" y="22"/>
                    </a:lnTo>
                    <a:close/>
                  </a:path>
                </a:pathLst>
              </a:custGeom>
              <a:solidFill>
                <a:srgbClr val="121212"/>
              </a:solidFill>
              <a:ln w="9525">
                <a:noFill/>
                <a:round/>
                <a:headEnd/>
                <a:tailEnd/>
              </a:ln>
            </p:spPr>
            <p:txBody>
              <a:bodyPr/>
              <a:lstStyle/>
              <a:p>
                <a:endParaRPr lang="pl-PL">
                  <a:latin typeface="+mn-lt"/>
                </a:endParaRPr>
              </a:p>
            </p:txBody>
          </p:sp>
          <p:sp>
            <p:nvSpPr>
              <p:cNvPr id="136895" name="Freeform 703"/>
              <p:cNvSpPr>
                <a:spLocks/>
              </p:cNvSpPr>
              <p:nvPr/>
            </p:nvSpPr>
            <p:spPr bwMode="auto">
              <a:xfrm>
                <a:off x="4584" y="1958"/>
                <a:ext cx="42" cy="22"/>
              </a:xfrm>
              <a:custGeom>
                <a:avLst/>
                <a:gdLst/>
                <a:ahLst/>
                <a:cxnLst>
                  <a:cxn ang="0">
                    <a:pos x="0" y="22"/>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1"/>
                  </a:cxn>
                  <a:cxn ang="0">
                    <a:pos x="42" y="1"/>
                  </a:cxn>
                  <a:cxn ang="0">
                    <a:pos x="42" y="1"/>
                  </a:cxn>
                  <a:cxn ang="0">
                    <a:pos x="42" y="1"/>
                  </a:cxn>
                  <a:cxn ang="0">
                    <a:pos x="42" y="1"/>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0" y="22"/>
                  </a:cxn>
                  <a:cxn ang="0">
                    <a:pos x="0" y="22"/>
                  </a:cxn>
                  <a:cxn ang="0">
                    <a:pos x="0" y="22"/>
                  </a:cxn>
                  <a:cxn ang="0">
                    <a:pos x="0" y="22"/>
                  </a:cxn>
                  <a:cxn ang="0">
                    <a:pos x="0" y="22"/>
                  </a:cxn>
                </a:cxnLst>
                <a:rect l="0" t="0" r="r" b="b"/>
                <a:pathLst>
                  <a:path w="42" h="22">
                    <a:moveTo>
                      <a:pt x="0" y="22"/>
                    </a:move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1"/>
                    </a:lnTo>
                    <a:lnTo>
                      <a:pt x="42" y="1"/>
                    </a:lnTo>
                    <a:lnTo>
                      <a:pt x="42" y="1"/>
                    </a:lnTo>
                    <a:lnTo>
                      <a:pt x="42" y="1"/>
                    </a:lnTo>
                    <a:lnTo>
                      <a:pt x="42" y="1"/>
                    </a:lnTo>
                    <a:lnTo>
                      <a:pt x="1" y="22"/>
                    </a:lnTo>
                    <a:lnTo>
                      <a:pt x="1" y="22"/>
                    </a:lnTo>
                    <a:lnTo>
                      <a:pt x="1" y="22"/>
                    </a:lnTo>
                    <a:lnTo>
                      <a:pt x="1" y="22"/>
                    </a:lnTo>
                    <a:lnTo>
                      <a:pt x="1" y="22"/>
                    </a:lnTo>
                    <a:lnTo>
                      <a:pt x="1" y="22"/>
                    </a:lnTo>
                    <a:lnTo>
                      <a:pt x="1" y="22"/>
                    </a:lnTo>
                    <a:lnTo>
                      <a:pt x="1" y="22"/>
                    </a:lnTo>
                    <a:lnTo>
                      <a:pt x="1" y="22"/>
                    </a:lnTo>
                    <a:lnTo>
                      <a:pt x="1" y="22"/>
                    </a:lnTo>
                    <a:lnTo>
                      <a:pt x="1" y="22"/>
                    </a:lnTo>
                    <a:lnTo>
                      <a:pt x="1" y="22"/>
                    </a:lnTo>
                    <a:lnTo>
                      <a:pt x="0" y="22"/>
                    </a:lnTo>
                    <a:lnTo>
                      <a:pt x="0" y="22"/>
                    </a:lnTo>
                    <a:lnTo>
                      <a:pt x="0" y="22"/>
                    </a:lnTo>
                    <a:lnTo>
                      <a:pt x="0" y="22"/>
                    </a:lnTo>
                    <a:lnTo>
                      <a:pt x="0" y="22"/>
                    </a:lnTo>
                    <a:close/>
                  </a:path>
                </a:pathLst>
              </a:custGeom>
              <a:solidFill>
                <a:srgbClr val="171717"/>
              </a:solidFill>
              <a:ln w="9525">
                <a:noFill/>
                <a:round/>
                <a:headEnd/>
                <a:tailEnd/>
              </a:ln>
            </p:spPr>
            <p:txBody>
              <a:bodyPr/>
              <a:lstStyle/>
              <a:p>
                <a:endParaRPr lang="pl-PL">
                  <a:latin typeface="+mn-lt"/>
                </a:endParaRPr>
              </a:p>
            </p:txBody>
          </p:sp>
          <p:sp>
            <p:nvSpPr>
              <p:cNvPr id="136896" name="Freeform 704"/>
              <p:cNvSpPr>
                <a:spLocks/>
              </p:cNvSpPr>
              <p:nvPr/>
            </p:nvSpPr>
            <p:spPr bwMode="auto">
              <a:xfrm>
                <a:off x="4585" y="1959"/>
                <a:ext cx="41" cy="22"/>
              </a:xfrm>
              <a:custGeom>
                <a:avLst/>
                <a:gdLst/>
                <a:ahLst/>
                <a:cxnLst>
                  <a:cxn ang="0">
                    <a:pos x="0" y="21"/>
                  </a:cxn>
                  <a:cxn ang="0">
                    <a:pos x="41" y="0"/>
                  </a:cxn>
                  <a:cxn ang="0">
                    <a:pos x="41" y="0"/>
                  </a:cxn>
                  <a:cxn ang="0">
                    <a:pos x="41" y="0"/>
                  </a:cxn>
                  <a:cxn ang="0">
                    <a:pos x="41" y="0"/>
                  </a:cxn>
                  <a:cxn ang="0">
                    <a:pos x="41" y="0"/>
                  </a:cxn>
                  <a:cxn ang="0">
                    <a:pos x="41" y="0"/>
                  </a:cxn>
                  <a:cxn ang="0">
                    <a:pos x="41" y="0"/>
                  </a:cxn>
                  <a:cxn ang="0">
                    <a:pos x="41" y="0"/>
                  </a:cxn>
                  <a:cxn ang="0">
                    <a:pos x="41" y="0"/>
                  </a:cxn>
                  <a:cxn ang="0">
                    <a:pos x="41" y="0"/>
                  </a:cxn>
                  <a:cxn ang="0">
                    <a:pos x="41" y="0"/>
                  </a:cxn>
                  <a:cxn ang="0">
                    <a:pos x="41" y="0"/>
                  </a:cxn>
                  <a:cxn ang="0">
                    <a:pos x="41" y="0"/>
                  </a:cxn>
                  <a:cxn ang="0">
                    <a:pos x="41" y="0"/>
                  </a:cxn>
                  <a:cxn ang="0">
                    <a:pos x="41" y="0"/>
                  </a:cxn>
                  <a:cxn ang="0">
                    <a:pos x="41" y="0"/>
                  </a:cxn>
                  <a:cxn ang="0">
                    <a:pos x="41" y="0"/>
                  </a:cxn>
                  <a:cxn ang="0">
                    <a:pos x="3" y="22"/>
                  </a:cxn>
                  <a:cxn ang="0">
                    <a:pos x="3" y="22"/>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0" y="21"/>
                  </a:cxn>
                  <a:cxn ang="0">
                    <a:pos x="0" y="21"/>
                  </a:cxn>
                  <a:cxn ang="0">
                    <a:pos x="0" y="21"/>
                  </a:cxn>
                  <a:cxn ang="0">
                    <a:pos x="0" y="21"/>
                  </a:cxn>
                  <a:cxn ang="0">
                    <a:pos x="0" y="21"/>
                  </a:cxn>
                </a:cxnLst>
                <a:rect l="0" t="0" r="r" b="b"/>
                <a:pathLst>
                  <a:path w="41" h="22">
                    <a:moveTo>
                      <a:pt x="0" y="21"/>
                    </a:moveTo>
                    <a:lnTo>
                      <a:pt x="41" y="0"/>
                    </a:lnTo>
                    <a:lnTo>
                      <a:pt x="41" y="0"/>
                    </a:lnTo>
                    <a:lnTo>
                      <a:pt x="41" y="0"/>
                    </a:lnTo>
                    <a:lnTo>
                      <a:pt x="41" y="0"/>
                    </a:lnTo>
                    <a:lnTo>
                      <a:pt x="41" y="0"/>
                    </a:lnTo>
                    <a:lnTo>
                      <a:pt x="41" y="0"/>
                    </a:lnTo>
                    <a:lnTo>
                      <a:pt x="41" y="0"/>
                    </a:lnTo>
                    <a:lnTo>
                      <a:pt x="41" y="0"/>
                    </a:lnTo>
                    <a:lnTo>
                      <a:pt x="41" y="0"/>
                    </a:lnTo>
                    <a:lnTo>
                      <a:pt x="41" y="0"/>
                    </a:lnTo>
                    <a:lnTo>
                      <a:pt x="41" y="0"/>
                    </a:lnTo>
                    <a:lnTo>
                      <a:pt x="41" y="0"/>
                    </a:lnTo>
                    <a:lnTo>
                      <a:pt x="41" y="0"/>
                    </a:lnTo>
                    <a:lnTo>
                      <a:pt x="41" y="0"/>
                    </a:lnTo>
                    <a:lnTo>
                      <a:pt x="41" y="0"/>
                    </a:lnTo>
                    <a:lnTo>
                      <a:pt x="41" y="0"/>
                    </a:lnTo>
                    <a:lnTo>
                      <a:pt x="41" y="0"/>
                    </a:lnTo>
                    <a:lnTo>
                      <a:pt x="3" y="22"/>
                    </a:lnTo>
                    <a:lnTo>
                      <a:pt x="3" y="22"/>
                    </a:lnTo>
                    <a:lnTo>
                      <a:pt x="1" y="22"/>
                    </a:lnTo>
                    <a:lnTo>
                      <a:pt x="1" y="22"/>
                    </a:lnTo>
                    <a:lnTo>
                      <a:pt x="1" y="22"/>
                    </a:lnTo>
                    <a:lnTo>
                      <a:pt x="1" y="22"/>
                    </a:lnTo>
                    <a:lnTo>
                      <a:pt x="1" y="22"/>
                    </a:lnTo>
                    <a:lnTo>
                      <a:pt x="1" y="22"/>
                    </a:lnTo>
                    <a:lnTo>
                      <a:pt x="1" y="22"/>
                    </a:lnTo>
                    <a:lnTo>
                      <a:pt x="1" y="22"/>
                    </a:lnTo>
                    <a:lnTo>
                      <a:pt x="1" y="22"/>
                    </a:lnTo>
                    <a:lnTo>
                      <a:pt x="1" y="22"/>
                    </a:lnTo>
                    <a:lnTo>
                      <a:pt x="0" y="21"/>
                    </a:lnTo>
                    <a:lnTo>
                      <a:pt x="0" y="21"/>
                    </a:lnTo>
                    <a:lnTo>
                      <a:pt x="0" y="21"/>
                    </a:lnTo>
                    <a:lnTo>
                      <a:pt x="0" y="21"/>
                    </a:lnTo>
                    <a:lnTo>
                      <a:pt x="0" y="21"/>
                    </a:lnTo>
                    <a:close/>
                  </a:path>
                </a:pathLst>
              </a:custGeom>
              <a:solidFill>
                <a:srgbClr val="1A1A1A"/>
              </a:solidFill>
              <a:ln w="9525">
                <a:noFill/>
                <a:round/>
                <a:headEnd/>
                <a:tailEnd/>
              </a:ln>
            </p:spPr>
            <p:txBody>
              <a:bodyPr/>
              <a:lstStyle/>
              <a:p>
                <a:endParaRPr lang="pl-PL">
                  <a:latin typeface="+mn-lt"/>
                </a:endParaRPr>
              </a:p>
            </p:txBody>
          </p:sp>
          <p:sp>
            <p:nvSpPr>
              <p:cNvPr id="136897" name="Freeform 705"/>
              <p:cNvSpPr>
                <a:spLocks/>
              </p:cNvSpPr>
              <p:nvPr/>
            </p:nvSpPr>
            <p:spPr bwMode="auto">
              <a:xfrm>
                <a:off x="4588" y="1959"/>
                <a:ext cx="39" cy="24"/>
              </a:xfrm>
              <a:custGeom>
                <a:avLst/>
                <a:gdLst/>
                <a:ahLst/>
                <a:cxnLst>
                  <a:cxn ang="0">
                    <a:pos x="0" y="22"/>
                  </a:cxn>
                  <a:cxn ang="0">
                    <a:pos x="38" y="0"/>
                  </a:cxn>
                  <a:cxn ang="0">
                    <a:pos x="38"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1" y="24"/>
                  </a:cxn>
                  <a:cxn ang="0">
                    <a:pos x="1" y="24"/>
                  </a:cxn>
                  <a:cxn ang="0">
                    <a:pos x="1" y="24"/>
                  </a:cxn>
                  <a:cxn ang="0">
                    <a:pos x="1" y="24"/>
                  </a:cxn>
                  <a:cxn ang="0">
                    <a:pos x="0" y="24"/>
                  </a:cxn>
                  <a:cxn ang="0">
                    <a:pos x="0" y="24"/>
                  </a:cxn>
                  <a:cxn ang="0">
                    <a:pos x="0" y="24"/>
                  </a:cxn>
                  <a:cxn ang="0">
                    <a:pos x="0" y="24"/>
                  </a:cxn>
                  <a:cxn ang="0">
                    <a:pos x="0" y="24"/>
                  </a:cxn>
                  <a:cxn ang="0">
                    <a:pos x="0" y="24"/>
                  </a:cxn>
                  <a:cxn ang="0">
                    <a:pos x="0" y="22"/>
                  </a:cxn>
                  <a:cxn ang="0">
                    <a:pos x="0" y="22"/>
                  </a:cxn>
                  <a:cxn ang="0">
                    <a:pos x="0" y="22"/>
                  </a:cxn>
                  <a:cxn ang="0">
                    <a:pos x="0" y="22"/>
                  </a:cxn>
                  <a:cxn ang="0">
                    <a:pos x="0" y="22"/>
                  </a:cxn>
                  <a:cxn ang="0">
                    <a:pos x="0" y="22"/>
                  </a:cxn>
                  <a:cxn ang="0">
                    <a:pos x="0" y="22"/>
                  </a:cxn>
                </a:cxnLst>
                <a:rect l="0" t="0" r="r" b="b"/>
                <a:pathLst>
                  <a:path w="39" h="24">
                    <a:moveTo>
                      <a:pt x="0" y="22"/>
                    </a:moveTo>
                    <a:lnTo>
                      <a:pt x="38" y="0"/>
                    </a:lnTo>
                    <a:lnTo>
                      <a:pt x="38" y="0"/>
                    </a:lnTo>
                    <a:lnTo>
                      <a:pt x="39" y="0"/>
                    </a:lnTo>
                    <a:lnTo>
                      <a:pt x="39" y="0"/>
                    </a:lnTo>
                    <a:lnTo>
                      <a:pt x="39" y="0"/>
                    </a:lnTo>
                    <a:lnTo>
                      <a:pt x="39" y="0"/>
                    </a:lnTo>
                    <a:lnTo>
                      <a:pt x="39" y="0"/>
                    </a:lnTo>
                    <a:lnTo>
                      <a:pt x="39" y="0"/>
                    </a:lnTo>
                    <a:lnTo>
                      <a:pt x="39" y="0"/>
                    </a:lnTo>
                    <a:lnTo>
                      <a:pt x="39" y="0"/>
                    </a:lnTo>
                    <a:lnTo>
                      <a:pt x="39" y="0"/>
                    </a:lnTo>
                    <a:lnTo>
                      <a:pt x="39" y="0"/>
                    </a:lnTo>
                    <a:lnTo>
                      <a:pt x="39" y="0"/>
                    </a:lnTo>
                    <a:lnTo>
                      <a:pt x="39" y="0"/>
                    </a:lnTo>
                    <a:lnTo>
                      <a:pt x="39" y="0"/>
                    </a:lnTo>
                    <a:lnTo>
                      <a:pt x="39" y="0"/>
                    </a:lnTo>
                    <a:lnTo>
                      <a:pt x="39" y="0"/>
                    </a:lnTo>
                    <a:lnTo>
                      <a:pt x="1" y="24"/>
                    </a:lnTo>
                    <a:lnTo>
                      <a:pt x="1" y="24"/>
                    </a:lnTo>
                    <a:lnTo>
                      <a:pt x="1" y="24"/>
                    </a:lnTo>
                    <a:lnTo>
                      <a:pt x="1" y="24"/>
                    </a:lnTo>
                    <a:lnTo>
                      <a:pt x="0" y="24"/>
                    </a:lnTo>
                    <a:lnTo>
                      <a:pt x="0" y="24"/>
                    </a:lnTo>
                    <a:lnTo>
                      <a:pt x="0" y="24"/>
                    </a:lnTo>
                    <a:lnTo>
                      <a:pt x="0" y="24"/>
                    </a:lnTo>
                    <a:lnTo>
                      <a:pt x="0" y="24"/>
                    </a:lnTo>
                    <a:lnTo>
                      <a:pt x="0" y="24"/>
                    </a:lnTo>
                    <a:lnTo>
                      <a:pt x="0" y="22"/>
                    </a:lnTo>
                    <a:lnTo>
                      <a:pt x="0" y="22"/>
                    </a:lnTo>
                    <a:lnTo>
                      <a:pt x="0" y="22"/>
                    </a:lnTo>
                    <a:lnTo>
                      <a:pt x="0" y="22"/>
                    </a:lnTo>
                    <a:lnTo>
                      <a:pt x="0" y="22"/>
                    </a:lnTo>
                    <a:lnTo>
                      <a:pt x="0" y="22"/>
                    </a:lnTo>
                    <a:lnTo>
                      <a:pt x="0" y="22"/>
                    </a:lnTo>
                    <a:close/>
                  </a:path>
                </a:pathLst>
              </a:custGeom>
              <a:solidFill>
                <a:srgbClr val="1F1F1F"/>
              </a:solidFill>
              <a:ln w="9525">
                <a:noFill/>
                <a:round/>
                <a:headEnd/>
                <a:tailEnd/>
              </a:ln>
            </p:spPr>
            <p:txBody>
              <a:bodyPr/>
              <a:lstStyle/>
              <a:p>
                <a:endParaRPr lang="pl-PL">
                  <a:latin typeface="+mn-lt"/>
                </a:endParaRPr>
              </a:p>
            </p:txBody>
          </p:sp>
          <p:sp>
            <p:nvSpPr>
              <p:cNvPr id="136898" name="Freeform 706"/>
              <p:cNvSpPr>
                <a:spLocks/>
              </p:cNvSpPr>
              <p:nvPr/>
            </p:nvSpPr>
            <p:spPr bwMode="auto">
              <a:xfrm>
                <a:off x="4589" y="1959"/>
                <a:ext cx="39" cy="26"/>
              </a:xfrm>
              <a:custGeom>
                <a:avLst/>
                <a:gdLst/>
                <a:ahLst/>
                <a:cxnLst>
                  <a:cxn ang="0">
                    <a:pos x="0" y="24"/>
                  </a:cxn>
                  <a:cxn ang="0">
                    <a:pos x="38" y="0"/>
                  </a:cxn>
                  <a:cxn ang="0">
                    <a:pos x="38" y="0"/>
                  </a:cxn>
                  <a:cxn ang="0">
                    <a:pos x="38"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4" y="26"/>
                  </a:cxn>
                  <a:cxn ang="0">
                    <a:pos x="4" y="26"/>
                  </a:cxn>
                  <a:cxn ang="0">
                    <a:pos x="4" y="25"/>
                  </a:cxn>
                  <a:cxn ang="0">
                    <a:pos x="3" y="25"/>
                  </a:cxn>
                  <a:cxn ang="0">
                    <a:pos x="3" y="25"/>
                  </a:cxn>
                  <a:cxn ang="0">
                    <a:pos x="3" y="25"/>
                  </a:cxn>
                  <a:cxn ang="0">
                    <a:pos x="3" y="25"/>
                  </a:cxn>
                  <a:cxn ang="0">
                    <a:pos x="3" y="25"/>
                  </a:cxn>
                  <a:cxn ang="0">
                    <a:pos x="3" y="24"/>
                  </a:cxn>
                  <a:cxn ang="0">
                    <a:pos x="1" y="24"/>
                  </a:cxn>
                  <a:cxn ang="0">
                    <a:pos x="1" y="24"/>
                  </a:cxn>
                  <a:cxn ang="0">
                    <a:pos x="1" y="24"/>
                  </a:cxn>
                  <a:cxn ang="0">
                    <a:pos x="1" y="24"/>
                  </a:cxn>
                  <a:cxn ang="0">
                    <a:pos x="1" y="24"/>
                  </a:cxn>
                  <a:cxn ang="0">
                    <a:pos x="1" y="24"/>
                  </a:cxn>
                  <a:cxn ang="0">
                    <a:pos x="0" y="24"/>
                  </a:cxn>
                  <a:cxn ang="0">
                    <a:pos x="0" y="24"/>
                  </a:cxn>
                </a:cxnLst>
                <a:rect l="0" t="0" r="r" b="b"/>
                <a:pathLst>
                  <a:path w="39" h="26">
                    <a:moveTo>
                      <a:pt x="0" y="24"/>
                    </a:moveTo>
                    <a:lnTo>
                      <a:pt x="38" y="0"/>
                    </a:lnTo>
                    <a:lnTo>
                      <a:pt x="38" y="0"/>
                    </a:lnTo>
                    <a:lnTo>
                      <a:pt x="38" y="0"/>
                    </a:lnTo>
                    <a:lnTo>
                      <a:pt x="39" y="0"/>
                    </a:lnTo>
                    <a:lnTo>
                      <a:pt x="39" y="0"/>
                    </a:lnTo>
                    <a:lnTo>
                      <a:pt x="39" y="0"/>
                    </a:lnTo>
                    <a:lnTo>
                      <a:pt x="39" y="0"/>
                    </a:lnTo>
                    <a:lnTo>
                      <a:pt x="39" y="0"/>
                    </a:lnTo>
                    <a:lnTo>
                      <a:pt x="39" y="0"/>
                    </a:lnTo>
                    <a:lnTo>
                      <a:pt x="39" y="0"/>
                    </a:lnTo>
                    <a:lnTo>
                      <a:pt x="39" y="0"/>
                    </a:lnTo>
                    <a:lnTo>
                      <a:pt x="39" y="0"/>
                    </a:lnTo>
                    <a:lnTo>
                      <a:pt x="39" y="0"/>
                    </a:lnTo>
                    <a:lnTo>
                      <a:pt x="39" y="0"/>
                    </a:lnTo>
                    <a:lnTo>
                      <a:pt x="39" y="0"/>
                    </a:lnTo>
                    <a:lnTo>
                      <a:pt x="39" y="0"/>
                    </a:lnTo>
                    <a:lnTo>
                      <a:pt x="39" y="0"/>
                    </a:lnTo>
                    <a:lnTo>
                      <a:pt x="4" y="26"/>
                    </a:lnTo>
                    <a:lnTo>
                      <a:pt x="4" y="26"/>
                    </a:lnTo>
                    <a:lnTo>
                      <a:pt x="4" y="25"/>
                    </a:lnTo>
                    <a:lnTo>
                      <a:pt x="3" y="25"/>
                    </a:lnTo>
                    <a:lnTo>
                      <a:pt x="3" y="25"/>
                    </a:lnTo>
                    <a:lnTo>
                      <a:pt x="3" y="25"/>
                    </a:lnTo>
                    <a:lnTo>
                      <a:pt x="3" y="25"/>
                    </a:lnTo>
                    <a:lnTo>
                      <a:pt x="3" y="25"/>
                    </a:lnTo>
                    <a:lnTo>
                      <a:pt x="3" y="24"/>
                    </a:lnTo>
                    <a:lnTo>
                      <a:pt x="1" y="24"/>
                    </a:lnTo>
                    <a:lnTo>
                      <a:pt x="1" y="24"/>
                    </a:lnTo>
                    <a:lnTo>
                      <a:pt x="1" y="24"/>
                    </a:lnTo>
                    <a:lnTo>
                      <a:pt x="1" y="24"/>
                    </a:lnTo>
                    <a:lnTo>
                      <a:pt x="1" y="24"/>
                    </a:lnTo>
                    <a:lnTo>
                      <a:pt x="1" y="24"/>
                    </a:lnTo>
                    <a:lnTo>
                      <a:pt x="0" y="24"/>
                    </a:lnTo>
                    <a:lnTo>
                      <a:pt x="0" y="24"/>
                    </a:lnTo>
                    <a:close/>
                  </a:path>
                </a:pathLst>
              </a:custGeom>
              <a:solidFill>
                <a:srgbClr val="242424"/>
              </a:solidFill>
              <a:ln w="9525">
                <a:noFill/>
                <a:round/>
                <a:headEnd/>
                <a:tailEnd/>
              </a:ln>
            </p:spPr>
            <p:txBody>
              <a:bodyPr/>
              <a:lstStyle/>
              <a:p>
                <a:endParaRPr lang="pl-PL">
                  <a:latin typeface="+mn-lt"/>
                </a:endParaRPr>
              </a:p>
            </p:txBody>
          </p:sp>
          <p:sp>
            <p:nvSpPr>
              <p:cNvPr id="136899" name="Freeform 707"/>
              <p:cNvSpPr>
                <a:spLocks/>
              </p:cNvSpPr>
              <p:nvPr/>
            </p:nvSpPr>
            <p:spPr bwMode="auto">
              <a:xfrm>
                <a:off x="4593" y="1959"/>
                <a:ext cx="39" cy="34"/>
              </a:xfrm>
              <a:custGeom>
                <a:avLst/>
                <a:gdLst/>
                <a:ahLst/>
                <a:cxnLst>
                  <a:cxn ang="0">
                    <a:pos x="35" y="0"/>
                  </a:cxn>
                  <a:cxn ang="0">
                    <a:pos x="36" y="1"/>
                  </a:cxn>
                  <a:cxn ang="0">
                    <a:pos x="36" y="1"/>
                  </a:cxn>
                  <a:cxn ang="0">
                    <a:pos x="36" y="1"/>
                  </a:cxn>
                  <a:cxn ang="0">
                    <a:pos x="38" y="3"/>
                  </a:cxn>
                  <a:cxn ang="0">
                    <a:pos x="38" y="3"/>
                  </a:cxn>
                  <a:cxn ang="0">
                    <a:pos x="38" y="3"/>
                  </a:cxn>
                  <a:cxn ang="0">
                    <a:pos x="38" y="3"/>
                  </a:cxn>
                  <a:cxn ang="0">
                    <a:pos x="38" y="3"/>
                  </a:cxn>
                  <a:cxn ang="0">
                    <a:pos x="38" y="4"/>
                  </a:cxn>
                  <a:cxn ang="0">
                    <a:pos x="38" y="4"/>
                  </a:cxn>
                  <a:cxn ang="0">
                    <a:pos x="39" y="4"/>
                  </a:cxn>
                  <a:cxn ang="0">
                    <a:pos x="39" y="4"/>
                  </a:cxn>
                  <a:cxn ang="0">
                    <a:pos x="39" y="4"/>
                  </a:cxn>
                  <a:cxn ang="0">
                    <a:pos x="39" y="4"/>
                  </a:cxn>
                  <a:cxn ang="0">
                    <a:pos x="39" y="4"/>
                  </a:cxn>
                  <a:cxn ang="0">
                    <a:pos x="39" y="4"/>
                  </a:cxn>
                  <a:cxn ang="0">
                    <a:pos x="8" y="34"/>
                  </a:cxn>
                  <a:cxn ang="0">
                    <a:pos x="6" y="33"/>
                  </a:cxn>
                  <a:cxn ang="0">
                    <a:pos x="6" y="33"/>
                  </a:cxn>
                  <a:cxn ang="0">
                    <a:pos x="6" y="33"/>
                  </a:cxn>
                  <a:cxn ang="0">
                    <a:pos x="6" y="33"/>
                  </a:cxn>
                  <a:cxn ang="0">
                    <a:pos x="6" y="33"/>
                  </a:cxn>
                  <a:cxn ang="0">
                    <a:pos x="6" y="33"/>
                  </a:cxn>
                  <a:cxn ang="0">
                    <a:pos x="6" y="32"/>
                  </a:cxn>
                  <a:cxn ang="0">
                    <a:pos x="5" y="32"/>
                  </a:cxn>
                  <a:cxn ang="0">
                    <a:pos x="5" y="30"/>
                  </a:cxn>
                  <a:cxn ang="0">
                    <a:pos x="4" y="30"/>
                  </a:cxn>
                  <a:cxn ang="0">
                    <a:pos x="4" y="29"/>
                  </a:cxn>
                  <a:cxn ang="0">
                    <a:pos x="2" y="28"/>
                  </a:cxn>
                  <a:cxn ang="0">
                    <a:pos x="1" y="28"/>
                  </a:cxn>
                  <a:cxn ang="0">
                    <a:pos x="1" y="26"/>
                  </a:cxn>
                  <a:cxn ang="0">
                    <a:pos x="0" y="26"/>
                  </a:cxn>
                </a:cxnLst>
                <a:rect l="0" t="0" r="r" b="b"/>
                <a:pathLst>
                  <a:path w="39" h="34">
                    <a:moveTo>
                      <a:pt x="0" y="26"/>
                    </a:moveTo>
                    <a:lnTo>
                      <a:pt x="35" y="0"/>
                    </a:lnTo>
                    <a:lnTo>
                      <a:pt x="36" y="1"/>
                    </a:lnTo>
                    <a:lnTo>
                      <a:pt x="36" y="1"/>
                    </a:lnTo>
                    <a:lnTo>
                      <a:pt x="36" y="1"/>
                    </a:lnTo>
                    <a:lnTo>
                      <a:pt x="36" y="1"/>
                    </a:lnTo>
                    <a:lnTo>
                      <a:pt x="36" y="1"/>
                    </a:lnTo>
                    <a:lnTo>
                      <a:pt x="36" y="1"/>
                    </a:lnTo>
                    <a:lnTo>
                      <a:pt x="36" y="3"/>
                    </a:lnTo>
                    <a:lnTo>
                      <a:pt x="38" y="3"/>
                    </a:lnTo>
                    <a:lnTo>
                      <a:pt x="38" y="3"/>
                    </a:lnTo>
                    <a:lnTo>
                      <a:pt x="38" y="3"/>
                    </a:lnTo>
                    <a:lnTo>
                      <a:pt x="38" y="3"/>
                    </a:lnTo>
                    <a:lnTo>
                      <a:pt x="38" y="3"/>
                    </a:lnTo>
                    <a:lnTo>
                      <a:pt x="38" y="3"/>
                    </a:lnTo>
                    <a:lnTo>
                      <a:pt x="38" y="3"/>
                    </a:lnTo>
                    <a:lnTo>
                      <a:pt x="38" y="3"/>
                    </a:lnTo>
                    <a:lnTo>
                      <a:pt x="38" y="3"/>
                    </a:lnTo>
                    <a:lnTo>
                      <a:pt x="38" y="4"/>
                    </a:lnTo>
                    <a:lnTo>
                      <a:pt x="38" y="4"/>
                    </a:lnTo>
                    <a:lnTo>
                      <a:pt x="38" y="4"/>
                    </a:lnTo>
                    <a:lnTo>
                      <a:pt x="38" y="4"/>
                    </a:lnTo>
                    <a:lnTo>
                      <a:pt x="38" y="4"/>
                    </a:lnTo>
                    <a:lnTo>
                      <a:pt x="39" y="4"/>
                    </a:lnTo>
                    <a:lnTo>
                      <a:pt x="39" y="4"/>
                    </a:lnTo>
                    <a:lnTo>
                      <a:pt x="39" y="4"/>
                    </a:lnTo>
                    <a:lnTo>
                      <a:pt x="39" y="4"/>
                    </a:lnTo>
                    <a:lnTo>
                      <a:pt x="39" y="4"/>
                    </a:lnTo>
                    <a:lnTo>
                      <a:pt x="39" y="4"/>
                    </a:lnTo>
                    <a:lnTo>
                      <a:pt x="39" y="4"/>
                    </a:lnTo>
                    <a:lnTo>
                      <a:pt x="39" y="4"/>
                    </a:lnTo>
                    <a:lnTo>
                      <a:pt x="39" y="4"/>
                    </a:lnTo>
                    <a:lnTo>
                      <a:pt x="39" y="4"/>
                    </a:lnTo>
                    <a:lnTo>
                      <a:pt x="39" y="4"/>
                    </a:lnTo>
                    <a:lnTo>
                      <a:pt x="8" y="34"/>
                    </a:lnTo>
                    <a:lnTo>
                      <a:pt x="8" y="34"/>
                    </a:lnTo>
                    <a:lnTo>
                      <a:pt x="8" y="33"/>
                    </a:lnTo>
                    <a:lnTo>
                      <a:pt x="6" y="33"/>
                    </a:lnTo>
                    <a:lnTo>
                      <a:pt x="6" y="33"/>
                    </a:lnTo>
                    <a:lnTo>
                      <a:pt x="6" y="33"/>
                    </a:lnTo>
                    <a:lnTo>
                      <a:pt x="6" y="33"/>
                    </a:lnTo>
                    <a:lnTo>
                      <a:pt x="6" y="33"/>
                    </a:lnTo>
                    <a:lnTo>
                      <a:pt x="6" y="33"/>
                    </a:lnTo>
                    <a:lnTo>
                      <a:pt x="6" y="33"/>
                    </a:lnTo>
                    <a:lnTo>
                      <a:pt x="6" y="33"/>
                    </a:lnTo>
                    <a:lnTo>
                      <a:pt x="6" y="33"/>
                    </a:lnTo>
                    <a:lnTo>
                      <a:pt x="6" y="33"/>
                    </a:lnTo>
                    <a:lnTo>
                      <a:pt x="6" y="33"/>
                    </a:lnTo>
                    <a:lnTo>
                      <a:pt x="6" y="32"/>
                    </a:lnTo>
                    <a:lnTo>
                      <a:pt x="6" y="32"/>
                    </a:lnTo>
                    <a:lnTo>
                      <a:pt x="6" y="32"/>
                    </a:lnTo>
                    <a:lnTo>
                      <a:pt x="5" y="32"/>
                    </a:lnTo>
                    <a:lnTo>
                      <a:pt x="5" y="32"/>
                    </a:lnTo>
                    <a:lnTo>
                      <a:pt x="5" y="30"/>
                    </a:lnTo>
                    <a:lnTo>
                      <a:pt x="4" y="30"/>
                    </a:lnTo>
                    <a:lnTo>
                      <a:pt x="4" y="30"/>
                    </a:lnTo>
                    <a:lnTo>
                      <a:pt x="4" y="29"/>
                    </a:lnTo>
                    <a:lnTo>
                      <a:pt x="4" y="29"/>
                    </a:lnTo>
                    <a:lnTo>
                      <a:pt x="4" y="29"/>
                    </a:lnTo>
                    <a:lnTo>
                      <a:pt x="2" y="28"/>
                    </a:lnTo>
                    <a:lnTo>
                      <a:pt x="2" y="28"/>
                    </a:lnTo>
                    <a:lnTo>
                      <a:pt x="1" y="28"/>
                    </a:lnTo>
                    <a:lnTo>
                      <a:pt x="1" y="26"/>
                    </a:lnTo>
                    <a:lnTo>
                      <a:pt x="1" y="26"/>
                    </a:lnTo>
                    <a:lnTo>
                      <a:pt x="0" y="26"/>
                    </a:lnTo>
                    <a:lnTo>
                      <a:pt x="0" y="26"/>
                    </a:lnTo>
                    <a:lnTo>
                      <a:pt x="0" y="26"/>
                    </a:lnTo>
                    <a:close/>
                  </a:path>
                </a:pathLst>
              </a:custGeom>
              <a:solidFill>
                <a:srgbClr val="292929"/>
              </a:solidFill>
              <a:ln w="9525">
                <a:noFill/>
                <a:round/>
                <a:headEnd/>
                <a:tailEnd/>
              </a:ln>
            </p:spPr>
            <p:txBody>
              <a:bodyPr/>
              <a:lstStyle/>
              <a:p>
                <a:endParaRPr lang="pl-PL">
                  <a:latin typeface="+mn-lt"/>
                </a:endParaRPr>
              </a:p>
            </p:txBody>
          </p:sp>
          <p:sp>
            <p:nvSpPr>
              <p:cNvPr id="136900" name="Freeform 708"/>
              <p:cNvSpPr>
                <a:spLocks/>
              </p:cNvSpPr>
              <p:nvPr/>
            </p:nvSpPr>
            <p:spPr bwMode="auto">
              <a:xfrm>
                <a:off x="4601" y="1963"/>
                <a:ext cx="32" cy="34"/>
              </a:xfrm>
              <a:custGeom>
                <a:avLst/>
                <a:gdLst/>
                <a:ahLst/>
                <a:cxnLst>
                  <a:cxn ang="0">
                    <a:pos x="0" y="30"/>
                  </a:cxn>
                  <a:cxn ang="0">
                    <a:pos x="31" y="0"/>
                  </a:cxn>
                  <a:cxn ang="0">
                    <a:pos x="31" y="0"/>
                  </a:cxn>
                  <a:cxn ang="0">
                    <a:pos x="31" y="1"/>
                  </a:cxn>
                  <a:cxn ang="0">
                    <a:pos x="31" y="1"/>
                  </a:cxn>
                  <a:cxn ang="0">
                    <a:pos x="31" y="1"/>
                  </a:cxn>
                  <a:cxn ang="0">
                    <a:pos x="31" y="1"/>
                  </a:cxn>
                  <a:cxn ang="0">
                    <a:pos x="31" y="1"/>
                  </a:cxn>
                  <a:cxn ang="0">
                    <a:pos x="31" y="1"/>
                  </a:cxn>
                  <a:cxn ang="0">
                    <a:pos x="31" y="1"/>
                  </a:cxn>
                  <a:cxn ang="0">
                    <a:pos x="31" y="1"/>
                  </a:cxn>
                  <a:cxn ang="0">
                    <a:pos x="32" y="1"/>
                  </a:cxn>
                  <a:cxn ang="0">
                    <a:pos x="32" y="1"/>
                  </a:cxn>
                  <a:cxn ang="0">
                    <a:pos x="32" y="1"/>
                  </a:cxn>
                  <a:cxn ang="0">
                    <a:pos x="32" y="1"/>
                  </a:cxn>
                  <a:cxn ang="0">
                    <a:pos x="32" y="1"/>
                  </a:cxn>
                  <a:cxn ang="0">
                    <a:pos x="32" y="1"/>
                  </a:cxn>
                  <a:cxn ang="0">
                    <a:pos x="32" y="1"/>
                  </a:cxn>
                  <a:cxn ang="0">
                    <a:pos x="1" y="34"/>
                  </a:cxn>
                  <a:cxn ang="0">
                    <a:pos x="1" y="33"/>
                  </a:cxn>
                  <a:cxn ang="0">
                    <a:pos x="1" y="33"/>
                  </a:cxn>
                  <a:cxn ang="0">
                    <a:pos x="1" y="33"/>
                  </a:cxn>
                  <a:cxn ang="0">
                    <a:pos x="1" y="33"/>
                  </a:cxn>
                  <a:cxn ang="0">
                    <a:pos x="1" y="33"/>
                  </a:cxn>
                  <a:cxn ang="0">
                    <a:pos x="1" y="31"/>
                  </a:cxn>
                  <a:cxn ang="0">
                    <a:pos x="1" y="31"/>
                  </a:cxn>
                  <a:cxn ang="0">
                    <a:pos x="1" y="31"/>
                  </a:cxn>
                  <a:cxn ang="0">
                    <a:pos x="1" y="31"/>
                  </a:cxn>
                  <a:cxn ang="0">
                    <a:pos x="1" y="31"/>
                  </a:cxn>
                  <a:cxn ang="0">
                    <a:pos x="0" y="31"/>
                  </a:cxn>
                  <a:cxn ang="0">
                    <a:pos x="0" y="31"/>
                  </a:cxn>
                  <a:cxn ang="0">
                    <a:pos x="0" y="30"/>
                  </a:cxn>
                  <a:cxn ang="0">
                    <a:pos x="0" y="30"/>
                  </a:cxn>
                  <a:cxn ang="0">
                    <a:pos x="0" y="30"/>
                  </a:cxn>
                  <a:cxn ang="0">
                    <a:pos x="0" y="30"/>
                  </a:cxn>
                </a:cxnLst>
                <a:rect l="0" t="0" r="r" b="b"/>
                <a:pathLst>
                  <a:path w="32" h="34">
                    <a:moveTo>
                      <a:pt x="0" y="30"/>
                    </a:moveTo>
                    <a:lnTo>
                      <a:pt x="31" y="0"/>
                    </a:lnTo>
                    <a:lnTo>
                      <a:pt x="31" y="0"/>
                    </a:lnTo>
                    <a:lnTo>
                      <a:pt x="31" y="1"/>
                    </a:lnTo>
                    <a:lnTo>
                      <a:pt x="31" y="1"/>
                    </a:lnTo>
                    <a:lnTo>
                      <a:pt x="31" y="1"/>
                    </a:lnTo>
                    <a:lnTo>
                      <a:pt x="31" y="1"/>
                    </a:lnTo>
                    <a:lnTo>
                      <a:pt x="31" y="1"/>
                    </a:lnTo>
                    <a:lnTo>
                      <a:pt x="31" y="1"/>
                    </a:lnTo>
                    <a:lnTo>
                      <a:pt x="31" y="1"/>
                    </a:lnTo>
                    <a:lnTo>
                      <a:pt x="31" y="1"/>
                    </a:lnTo>
                    <a:lnTo>
                      <a:pt x="32" y="1"/>
                    </a:lnTo>
                    <a:lnTo>
                      <a:pt x="32" y="1"/>
                    </a:lnTo>
                    <a:lnTo>
                      <a:pt x="32" y="1"/>
                    </a:lnTo>
                    <a:lnTo>
                      <a:pt x="32" y="1"/>
                    </a:lnTo>
                    <a:lnTo>
                      <a:pt x="32" y="1"/>
                    </a:lnTo>
                    <a:lnTo>
                      <a:pt x="32" y="1"/>
                    </a:lnTo>
                    <a:lnTo>
                      <a:pt x="32" y="1"/>
                    </a:lnTo>
                    <a:lnTo>
                      <a:pt x="1" y="34"/>
                    </a:lnTo>
                    <a:lnTo>
                      <a:pt x="1" y="33"/>
                    </a:lnTo>
                    <a:lnTo>
                      <a:pt x="1" y="33"/>
                    </a:lnTo>
                    <a:lnTo>
                      <a:pt x="1" y="33"/>
                    </a:lnTo>
                    <a:lnTo>
                      <a:pt x="1" y="33"/>
                    </a:lnTo>
                    <a:lnTo>
                      <a:pt x="1" y="33"/>
                    </a:lnTo>
                    <a:lnTo>
                      <a:pt x="1" y="31"/>
                    </a:lnTo>
                    <a:lnTo>
                      <a:pt x="1" y="31"/>
                    </a:lnTo>
                    <a:lnTo>
                      <a:pt x="1" y="31"/>
                    </a:lnTo>
                    <a:lnTo>
                      <a:pt x="1" y="31"/>
                    </a:lnTo>
                    <a:lnTo>
                      <a:pt x="1" y="31"/>
                    </a:lnTo>
                    <a:lnTo>
                      <a:pt x="0" y="31"/>
                    </a:lnTo>
                    <a:lnTo>
                      <a:pt x="0" y="31"/>
                    </a:lnTo>
                    <a:lnTo>
                      <a:pt x="0" y="30"/>
                    </a:lnTo>
                    <a:lnTo>
                      <a:pt x="0" y="30"/>
                    </a:lnTo>
                    <a:lnTo>
                      <a:pt x="0" y="30"/>
                    </a:lnTo>
                    <a:lnTo>
                      <a:pt x="0" y="30"/>
                    </a:lnTo>
                    <a:close/>
                  </a:path>
                </a:pathLst>
              </a:custGeom>
              <a:solidFill>
                <a:srgbClr val="242424"/>
              </a:solidFill>
              <a:ln w="9525">
                <a:noFill/>
                <a:round/>
                <a:headEnd/>
                <a:tailEnd/>
              </a:ln>
            </p:spPr>
            <p:txBody>
              <a:bodyPr/>
              <a:lstStyle/>
              <a:p>
                <a:endParaRPr lang="pl-PL">
                  <a:latin typeface="+mn-lt"/>
                </a:endParaRPr>
              </a:p>
            </p:txBody>
          </p:sp>
          <p:sp>
            <p:nvSpPr>
              <p:cNvPr id="136901" name="Freeform 709"/>
              <p:cNvSpPr>
                <a:spLocks/>
              </p:cNvSpPr>
              <p:nvPr/>
            </p:nvSpPr>
            <p:spPr bwMode="auto">
              <a:xfrm>
                <a:off x="4602" y="1964"/>
                <a:ext cx="31" cy="36"/>
              </a:xfrm>
              <a:custGeom>
                <a:avLst/>
                <a:gdLst/>
                <a:ahLst/>
                <a:cxnLst>
                  <a:cxn ang="0">
                    <a:pos x="0" y="33"/>
                  </a:cxn>
                  <a:cxn ang="0">
                    <a:pos x="31" y="0"/>
                  </a:cxn>
                  <a:cxn ang="0">
                    <a:pos x="31" y="0"/>
                  </a:cxn>
                  <a:cxn ang="0">
                    <a:pos x="31" y="2"/>
                  </a:cxn>
                  <a:cxn ang="0">
                    <a:pos x="31" y="2"/>
                  </a:cxn>
                  <a:cxn ang="0">
                    <a:pos x="31" y="2"/>
                  </a:cxn>
                  <a:cxn ang="0">
                    <a:pos x="31" y="2"/>
                  </a:cxn>
                  <a:cxn ang="0">
                    <a:pos x="31" y="2"/>
                  </a:cxn>
                  <a:cxn ang="0">
                    <a:pos x="31" y="2"/>
                  </a:cxn>
                  <a:cxn ang="0">
                    <a:pos x="31" y="2"/>
                  </a:cxn>
                  <a:cxn ang="0">
                    <a:pos x="31" y="2"/>
                  </a:cxn>
                  <a:cxn ang="0">
                    <a:pos x="31" y="2"/>
                  </a:cxn>
                  <a:cxn ang="0">
                    <a:pos x="31" y="2"/>
                  </a:cxn>
                  <a:cxn ang="0">
                    <a:pos x="31" y="2"/>
                  </a:cxn>
                  <a:cxn ang="0">
                    <a:pos x="31" y="2"/>
                  </a:cxn>
                  <a:cxn ang="0">
                    <a:pos x="31" y="2"/>
                  </a:cxn>
                  <a:cxn ang="0">
                    <a:pos x="31" y="2"/>
                  </a:cxn>
                  <a:cxn ang="0">
                    <a:pos x="31" y="3"/>
                  </a:cxn>
                  <a:cxn ang="0">
                    <a:pos x="3" y="36"/>
                  </a:cxn>
                  <a:cxn ang="0">
                    <a:pos x="3" y="34"/>
                  </a:cxn>
                  <a:cxn ang="0">
                    <a:pos x="1" y="34"/>
                  </a:cxn>
                  <a:cxn ang="0">
                    <a:pos x="1" y="34"/>
                  </a:cxn>
                  <a:cxn ang="0">
                    <a:pos x="1" y="34"/>
                  </a:cxn>
                  <a:cxn ang="0">
                    <a:pos x="1" y="34"/>
                  </a:cxn>
                  <a:cxn ang="0">
                    <a:pos x="1" y="34"/>
                  </a:cxn>
                  <a:cxn ang="0">
                    <a:pos x="1" y="33"/>
                  </a:cxn>
                  <a:cxn ang="0">
                    <a:pos x="1" y="33"/>
                  </a:cxn>
                  <a:cxn ang="0">
                    <a:pos x="1" y="33"/>
                  </a:cxn>
                  <a:cxn ang="0">
                    <a:pos x="1" y="33"/>
                  </a:cxn>
                  <a:cxn ang="0">
                    <a:pos x="1" y="33"/>
                  </a:cxn>
                  <a:cxn ang="0">
                    <a:pos x="1" y="33"/>
                  </a:cxn>
                  <a:cxn ang="0">
                    <a:pos x="1" y="33"/>
                  </a:cxn>
                  <a:cxn ang="0">
                    <a:pos x="0" y="33"/>
                  </a:cxn>
                  <a:cxn ang="0">
                    <a:pos x="0" y="33"/>
                  </a:cxn>
                  <a:cxn ang="0">
                    <a:pos x="0" y="33"/>
                  </a:cxn>
                </a:cxnLst>
                <a:rect l="0" t="0" r="r" b="b"/>
                <a:pathLst>
                  <a:path w="31" h="36">
                    <a:moveTo>
                      <a:pt x="0" y="33"/>
                    </a:moveTo>
                    <a:lnTo>
                      <a:pt x="31" y="0"/>
                    </a:lnTo>
                    <a:lnTo>
                      <a:pt x="31" y="0"/>
                    </a:lnTo>
                    <a:lnTo>
                      <a:pt x="31" y="2"/>
                    </a:lnTo>
                    <a:lnTo>
                      <a:pt x="31" y="2"/>
                    </a:lnTo>
                    <a:lnTo>
                      <a:pt x="31" y="2"/>
                    </a:lnTo>
                    <a:lnTo>
                      <a:pt x="31" y="2"/>
                    </a:lnTo>
                    <a:lnTo>
                      <a:pt x="31" y="2"/>
                    </a:lnTo>
                    <a:lnTo>
                      <a:pt x="31" y="2"/>
                    </a:lnTo>
                    <a:lnTo>
                      <a:pt x="31" y="2"/>
                    </a:lnTo>
                    <a:lnTo>
                      <a:pt x="31" y="2"/>
                    </a:lnTo>
                    <a:lnTo>
                      <a:pt x="31" y="2"/>
                    </a:lnTo>
                    <a:lnTo>
                      <a:pt x="31" y="2"/>
                    </a:lnTo>
                    <a:lnTo>
                      <a:pt x="31" y="2"/>
                    </a:lnTo>
                    <a:lnTo>
                      <a:pt x="31" y="2"/>
                    </a:lnTo>
                    <a:lnTo>
                      <a:pt x="31" y="2"/>
                    </a:lnTo>
                    <a:lnTo>
                      <a:pt x="31" y="2"/>
                    </a:lnTo>
                    <a:lnTo>
                      <a:pt x="31" y="3"/>
                    </a:lnTo>
                    <a:lnTo>
                      <a:pt x="3" y="36"/>
                    </a:lnTo>
                    <a:lnTo>
                      <a:pt x="3" y="34"/>
                    </a:lnTo>
                    <a:lnTo>
                      <a:pt x="1" y="34"/>
                    </a:lnTo>
                    <a:lnTo>
                      <a:pt x="1" y="34"/>
                    </a:lnTo>
                    <a:lnTo>
                      <a:pt x="1" y="34"/>
                    </a:lnTo>
                    <a:lnTo>
                      <a:pt x="1" y="34"/>
                    </a:lnTo>
                    <a:lnTo>
                      <a:pt x="1" y="34"/>
                    </a:lnTo>
                    <a:lnTo>
                      <a:pt x="1" y="33"/>
                    </a:lnTo>
                    <a:lnTo>
                      <a:pt x="1" y="33"/>
                    </a:lnTo>
                    <a:lnTo>
                      <a:pt x="1" y="33"/>
                    </a:lnTo>
                    <a:lnTo>
                      <a:pt x="1" y="33"/>
                    </a:lnTo>
                    <a:lnTo>
                      <a:pt x="1" y="33"/>
                    </a:lnTo>
                    <a:lnTo>
                      <a:pt x="1" y="33"/>
                    </a:lnTo>
                    <a:lnTo>
                      <a:pt x="1" y="33"/>
                    </a:lnTo>
                    <a:lnTo>
                      <a:pt x="0" y="33"/>
                    </a:lnTo>
                    <a:lnTo>
                      <a:pt x="0" y="33"/>
                    </a:lnTo>
                    <a:lnTo>
                      <a:pt x="0" y="33"/>
                    </a:lnTo>
                    <a:close/>
                  </a:path>
                </a:pathLst>
              </a:custGeom>
              <a:solidFill>
                <a:srgbClr val="1F1F1F"/>
              </a:solidFill>
              <a:ln w="9525">
                <a:noFill/>
                <a:round/>
                <a:headEnd/>
                <a:tailEnd/>
              </a:ln>
            </p:spPr>
            <p:txBody>
              <a:bodyPr/>
              <a:lstStyle/>
              <a:p>
                <a:endParaRPr lang="pl-PL">
                  <a:latin typeface="+mn-lt"/>
                </a:endParaRPr>
              </a:p>
            </p:txBody>
          </p:sp>
          <p:sp>
            <p:nvSpPr>
              <p:cNvPr id="136902" name="Freeform 710"/>
              <p:cNvSpPr>
                <a:spLocks/>
              </p:cNvSpPr>
              <p:nvPr/>
            </p:nvSpPr>
            <p:spPr bwMode="auto">
              <a:xfrm>
                <a:off x="4605" y="1967"/>
                <a:ext cx="28" cy="34"/>
              </a:xfrm>
              <a:custGeom>
                <a:avLst/>
                <a:gdLst/>
                <a:ahLst/>
                <a:cxnLst>
                  <a:cxn ang="0">
                    <a:pos x="0" y="33"/>
                  </a:cxn>
                  <a:cxn ang="0">
                    <a:pos x="28" y="0"/>
                  </a:cxn>
                  <a:cxn ang="0">
                    <a:pos x="28" y="0"/>
                  </a:cxn>
                  <a:cxn ang="0">
                    <a:pos x="28" y="0"/>
                  </a:cxn>
                  <a:cxn ang="0">
                    <a:pos x="28" y="0"/>
                  </a:cxn>
                  <a:cxn ang="0">
                    <a:pos x="28" y="0"/>
                  </a:cxn>
                  <a:cxn ang="0">
                    <a:pos x="28" y="0"/>
                  </a:cxn>
                  <a:cxn ang="0">
                    <a:pos x="28" y="0"/>
                  </a:cxn>
                  <a:cxn ang="0">
                    <a:pos x="28" y="0"/>
                  </a:cxn>
                  <a:cxn ang="0">
                    <a:pos x="28" y="0"/>
                  </a:cxn>
                  <a:cxn ang="0">
                    <a:pos x="28" y="0"/>
                  </a:cxn>
                  <a:cxn ang="0">
                    <a:pos x="28" y="0"/>
                  </a:cxn>
                  <a:cxn ang="0">
                    <a:pos x="28" y="0"/>
                  </a:cxn>
                  <a:cxn ang="0">
                    <a:pos x="28" y="0"/>
                  </a:cxn>
                  <a:cxn ang="0">
                    <a:pos x="28" y="0"/>
                  </a:cxn>
                  <a:cxn ang="0">
                    <a:pos x="28" y="0"/>
                  </a:cxn>
                  <a:cxn ang="0">
                    <a:pos x="28" y="0"/>
                  </a:cxn>
                  <a:cxn ang="0">
                    <a:pos x="28" y="0"/>
                  </a:cxn>
                  <a:cxn ang="0">
                    <a:pos x="0" y="34"/>
                  </a:cxn>
                  <a:cxn ang="0">
                    <a:pos x="0" y="34"/>
                  </a:cxn>
                  <a:cxn ang="0">
                    <a:pos x="0" y="34"/>
                  </a:cxn>
                  <a:cxn ang="0">
                    <a:pos x="0" y="34"/>
                  </a:cxn>
                  <a:cxn ang="0">
                    <a:pos x="0" y="34"/>
                  </a:cxn>
                  <a:cxn ang="0">
                    <a:pos x="0" y="34"/>
                  </a:cxn>
                  <a:cxn ang="0">
                    <a:pos x="0" y="33"/>
                  </a:cxn>
                  <a:cxn ang="0">
                    <a:pos x="0" y="33"/>
                  </a:cxn>
                  <a:cxn ang="0">
                    <a:pos x="0" y="33"/>
                  </a:cxn>
                  <a:cxn ang="0">
                    <a:pos x="0" y="33"/>
                  </a:cxn>
                  <a:cxn ang="0">
                    <a:pos x="0" y="33"/>
                  </a:cxn>
                  <a:cxn ang="0">
                    <a:pos x="0" y="33"/>
                  </a:cxn>
                  <a:cxn ang="0">
                    <a:pos x="0" y="33"/>
                  </a:cxn>
                  <a:cxn ang="0">
                    <a:pos x="0" y="33"/>
                  </a:cxn>
                  <a:cxn ang="0">
                    <a:pos x="0" y="33"/>
                  </a:cxn>
                  <a:cxn ang="0">
                    <a:pos x="0" y="33"/>
                  </a:cxn>
                  <a:cxn ang="0">
                    <a:pos x="0" y="33"/>
                  </a:cxn>
                </a:cxnLst>
                <a:rect l="0" t="0" r="r" b="b"/>
                <a:pathLst>
                  <a:path w="28" h="34">
                    <a:moveTo>
                      <a:pt x="0" y="33"/>
                    </a:moveTo>
                    <a:lnTo>
                      <a:pt x="28" y="0"/>
                    </a:lnTo>
                    <a:lnTo>
                      <a:pt x="28" y="0"/>
                    </a:lnTo>
                    <a:lnTo>
                      <a:pt x="28" y="0"/>
                    </a:lnTo>
                    <a:lnTo>
                      <a:pt x="28" y="0"/>
                    </a:lnTo>
                    <a:lnTo>
                      <a:pt x="28" y="0"/>
                    </a:lnTo>
                    <a:lnTo>
                      <a:pt x="28" y="0"/>
                    </a:lnTo>
                    <a:lnTo>
                      <a:pt x="28" y="0"/>
                    </a:lnTo>
                    <a:lnTo>
                      <a:pt x="28" y="0"/>
                    </a:lnTo>
                    <a:lnTo>
                      <a:pt x="28" y="0"/>
                    </a:lnTo>
                    <a:lnTo>
                      <a:pt x="28" y="0"/>
                    </a:lnTo>
                    <a:lnTo>
                      <a:pt x="28" y="0"/>
                    </a:lnTo>
                    <a:lnTo>
                      <a:pt x="28" y="0"/>
                    </a:lnTo>
                    <a:lnTo>
                      <a:pt x="28" y="0"/>
                    </a:lnTo>
                    <a:lnTo>
                      <a:pt x="28" y="0"/>
                    </a:lnTo>
                    <a:lnTo>
                      <a:pt x="28" y="0"/>
                    </a:lnTo>
                    <a:lnTo>
                      <a:pt x="28" y="0"/>
                    </a:lnTo>
                    <a:lnTo>
                      <a:pt x="28" y="0"/>
                    </a:lnTo>
                    <a:lnTo>
                      <a:pt x="0" y="34"/>
                    </a:lnTo>
                    <a:lnTo>
                      <a:pt x="0" y="34"/>
                    </a:lnTo>
                    <a:lnTo>
                      <a:pt x="0" y="34"/>
                    </a:lnTo>
                    <a:lnTo>
                      <a:pt x="0" y="34"/>
                    </a:lnTo>
                    <a:lnTo>
                      <a:pt x="0" y="34"/>
                    </a:lnTo>
                    <a:lnTo>
                      <a:pt x="0" y="34"/>
                    </a:lnTo>
                    <a:lnTo>
                      <a:pt x="0" y="33"/>
                    </a:lnTo>
                    <a:lnTo>
                      <a:pt x="0" y="33"/>
                    </a:lnTo>
                    <a:lnTo>
                      <a:pt x="0" y="33"/>
                    </a:lnTo>
                    <a:lnTo>
                      <a:pt x="0" y="33"/>
                    </a:lnTo>
                    <a:lnTo>
                      <a:pt x="0" y="33"/>
                    </a:lnTo>
                    <a:lnTo>
                      <a:pt x="0" y="33"/>
                    </a:lnTo>
                    <a:lnTo>
                      <a:pt x="0" y="33"/>
                    </a:lnTo>
                    <a:lnTo>
                      <a:pt x="0" y="33"/>
                    </a:lnTo>
                    <a:lnTo>
                      <a:pt x="0" y="33"/>
                    </a:lnTo>
                    <a:lnTo>
                      <a:pt x="0" y="33"/>
                    </a:lnTo>
                    <a:lnTo>
                      <a:pt x="0" y="33"/>
                    </a:lnTo>
                    <a:close/>
                  </a:path>
                </a:pathLst>
              </a:custGeom>
              <a:solidFill>
                <a:srgbClr val="1A1A1A"/>
              </a:solidFill>
              <a:ln w="9525">
                <a:noFill/>
                <a:round/>
                <a:headEnd/>
                <a:tailEnd/>
              </a:ln>
            </p:spPr>
            <p:txBody>
              <a:bodyPr/>
              <a:lstStyle/>
              <a:p>
                <a:endParaRPr lang="pl-PL">
                  <a:latin typeface="+mn-lt"/>
                </a:endParaRPr>
              </a:p>
            </p:txBody>
          </p:sp>
          <p:sp>
            <p:nvSpPr>
              <p:cNvPr id="136903" name="Freeform 711"/>
              <p:cNvSpPr>
                <a:spLocks/>
              </p:cNvSpPr>
              <p:nvPr/>
            </p:nvSpPr>
            <p:spPr bwMode="auto">
              <a:xfrm>
                <a:off x="4605" y="1967"/>
                <a:ext cx="28" cy="37"/>
              </a:xfrm>
              <a:custGeom>
                <a:avLst/>
                <a:gdLst/>
                <a:ahLst/>
                <a:cxnLst>
                  <a:cxn ang="0">
                    <a:pos x="0" y="34"/>
                  </a:cxn>
                  <a:cxn ang="0">
                    <a:pos x="28" y="0"/>
                  </a:cxn>
                  <a:cxn ang="0">
                    <a:pos x="28" y="0"/>
                  </a:cxn>
                  <a:cxn ang="0">
                    <a:pos x="28" y="0"/>
                  </a:cxn>
                  <a:cxn ang="0">
                    <a:pos x="28" y="0"/>
                  </a:cxn>
                  <a:cxn ang="0">
                    <a:pos x="28" y="0"/>
                  </a:cxn>
                  <a:cxn ang="0">
                    <a:pos x="28" y="0"/>
                  </a:cxn>
                  <a:cxn ang="0">
                    <a:pos x="28" y="0"/>
                  </a:cxn>
                  <a:cxn ang="0">
                    <a:pos x="28" y="0"/>
                  </a:cxn>
                  <a:cxn ang="0">
                    <a:pos x="28" y="0"/>
                  </a:cxn>
                  <a:cxn ang="0">
                    <a:pos x="28" y="0"/>
                  </a:cxn>
                  <a:cxn ang="0">
                    <a:pos x="28" y="1"/>
                  </a:cxn>
                  <a:cxn ang="0">
                    <a:pos x="28" y="1"/>
                  </a:cxn>
                  <a:cxn ang="0">
                    <a:pos x="28" y="1"/>
                  </a:cxn>
                  <a:cxn ang="0">
                    <a:pos x="28" y="1"/>
                  </a:cxn>
                  <a:cxn ang="0">
                    <a:pos x="28" y="1"/>
                  </a:cxn>
                  <a:cxn ang="0">
                    <a:pos x="28" y="1"/>
                  </a:cxn>
                  <a:cxn ang="0">
                    <a:pos x="28" y="1"/>
                  </a:cxn>
                  <a:cxn ang="0">
                    <a:pos x="0" y="37"/>
                  </a:cxn>
                  <a:cxn ang="0">
                    <a:pos x="0" y="37"/>
                  </a:cxn>
                  <a:cxn ang="0">
                    <a:pos x="0" y="37"/>
                  </a:cxn>
                  <a:cxn ang="0">
                    <a:pos x="0" y="37"/>
                  </a:cxn>
                  <a:cxn ang="0">
                    <a:pos x="0" y="35"/>
                  </a:cxn>
                  <a:cxn ang="0">
                    <a:pos x="0" y="35"/>
                  </a:cxn>
                  <a:cxn ang="0">
                    <a:pos x="0" y="35"/>
                  </a:cxn>
                  <a:cxn ang="0">
                    <a:pos x="0" y="35"/>
                  </a:cxn>
                  <a:cxn ang="0">
                    <a:pos x="0" y="35"/>
                  </a:cxn>
                  <a:cxn ang="0">
                    <a:pos x="0" y="35"/>
                  </a:cxn>
                  <a:cxn ang="0">
                    <a:pos x="0" y="35"/>
                  </a:cxn>
                  <a:cxn ang="0">
                    <a:pos x="0" y="35"/>
                  </a:cxn>
                  <a:cxn ang="0">
                    <a:pos x="0" y="35"/>
                  </a:cxn>
                  <a:cxn ang="0">
                    <a:pos x="0" y="35"/>
                  </a:cxn>
                  <a:cxn ang="0">
                    <a:pos x="0" y="34"/>
                  </a:cxn>
                  <a:cxn ang="0">
                    <a:pos x="0" y="34"/>
                  </a:cxn>
                  <a:cxn ang="0">
                    <a:pos x="0" y="34"/>
                  </a:cxn>
                </a:cxnLst>
                <a:rect l="0" t="0" r="r" b="b"/>
                <a:pathLst>
                  <a:path w="28" h="37">
                    <a:moveTo>
                      <a:pt x="0" y="34"/>
                    </a:moveTo>
                    <a:lnTo>
                      <a:pt x="28" y="0"/>
                    </a:lnTo>
                    <a:lnTo>
                      <a:pt x="28" y="0"/>
                    </a:lnTo>
                    <a:lnTo>
                      <a:pt x="28" y="0"/>
                    </a:lnTo>
                    <a:lnTo>
                      <a:pt x="28" y="0"/>
                    </a:lnTo>
                    <a:lnTo>
                      <a:pt x="28" y="0"/>
                    </a:lnTo>
                    <a:lnTo>
                      <a:pt x="28" y="0"/>
                    </a:lnTo>
                    <a:lnTo>
                      <a:pt x="28" y="0"/>
                    </a:lnTo>
                    <a:lnTo>
                      <a:pt x="28" y="0"/>
                    </a:lnTo>
                    <a:lnTo>
                      <a:pt x="28" y="0"/>
                    </a:lnTo>
                    <a:lnTo>
                      <a:pt x="28" y="0"/>
                    </a:lnTo>
                    <a:lnTo>
                      <a:pt x="28" y="1"/>
                    </a:lnTo>
                    <a:lnTo>
                      <a:pt x="28" y="1"/>
                    </a:lnTo>
                    <a:lnTo>
                      <a:pt x="28" y="1"/>
                    </a:lnTo>
                    <a:lnTo>
                      <a:pt x="28" y="1"/>
                    </a:lnTo>
                    <a:lnTo>
                      <a:pt x="28" y="1"/>
                    </a:lnTo>
                    <a:lnTo>
                      <a:pt x="28" y="1"/>
                    </a:lnTo>
                    <a:lnTo>
                      <a:pt x="28" y="1"/>
                    </a:lnTo>
                    <a:lnTo>
                      <a:pt x="0" y="37"/>
                    </a:lnTo>
                    <a:lnTo>
                      <a:pt x="0" y="37"/>
                    </a:lnTo>
                    <a:lnTo>
                      <a:pt x="0" y="37"/>
                    </a:lnTo>
                    <a:lnTo>
                      <a:pt x="0" y="37"/>
                    </a:lnTo>
                    <a:lnTo>
                      <a:pt x="0" y="35"/>
                    </a:lnTo>
                    <a:lnTo>
                      <a:pt x="0" y="35"/>
                    </a:lnTo>
                    <a:lnTo>
                      <a:pt x="0" y="35"/>
                    </a:lnTo>
                    <a:lnTo>
                      <a:pt x="0" y="35"/>
                    </a:lnTo>
                    <a:lnTo>
                      <a:pt x="0" y="35"/>
                    </a:lnTo>
                    <a:lnTo>
                      <a:pt x="0" y="35"/>
                    </a:lnTo>
                    <a:lnTo>
                      <a:pt x="0" y="35"/>
                    </a:lnTo>
                    <a:lnTo>
                      <a:pt x="0" y="35"/>
                    </a:lnTo>
                    <a:lnTo>
                      <a:pt x="0" y="35"/>
                    </a:lnTo>
                    <a:lnTo>
                      <a:pt x="0" y="35"/>
                    </a:lnTo>
                    <a:lnTo>
                      <a:pt x="0" y="34"/>
                    </a:lnTo>
                    <a:lnTo>
                      <a:pt x="0" y="34"/>
                    </a:lnTo>
                    <a:lnTo>
                      <a:pt x="0" y="34"/>
                    </a:lnTo>
                    <a:close/>
                  </a:path>
                </a:pathLst>
              </a:custGeom>
              <a:solidFill>
                <a:srgbClr val="171717"/>
              </a:solidFill>
              <a:ln w="9525">
                <a:noFill/>
                <a:round/>
                <a:headEnd/>
                <a:tailEnd/>
              </a:ln>
            </p:spPr>
            <p:txBody>
              <a:bodyPr/>
              <a:lstStyle/>
              <a:p>
                <a:endParaRPr lang="pl-PL">
                  <a:latin typeface="+mn-lt"/>
                </a:endParaRPr>
              </a:p>
            </p:txBody>
          </p:sp>
          <p:sp>
            <p:nvSpPr>
              <p:cNvPr id="136904" name="Freeform 712"/>
              <p:cNvSpPr>
                <a:spLocks/>
              </p:cNvSpPr>
              <p:nvPr/>
            </p:nvSpPr>
            <p:spPr bwMode="auto">
              <a:xfrm>
                <a:off x="4605" y="1968"/>
                <a:ext cx="30" cy="37"/>
              </a:xfrm>
              <a:custGeom>
                <a:avLst/>
                <a:gdLst/>
                <a:ahLst/>
                <a:cxnLst>
                  <a:cxn ang="0">
                    <a:pos x="0" y="36"/>
                  </a:cxn>
                  <a:cxn ang="0">
                    <a:pos x="28" y="0"/>
                  </a:cxn>
                  <a:cxn ang="0">
                    <a:pos x="28" y="0"/>
                  </a:cxn>
                  <a:cxn ang="0">
                    <a:pos x="30" y="0"/>
                  </a:cxn>
                  <a:cxn ang="0">
                    <a:pos x="30" y="0"/>
                  </a:cxn>
                  <a:cxn ang="0">
                    <a:pos x="30" y="0"/>
                  </a:cxn>
                  <a:cxn ang="0">
                    <a:pos x="30" y="0"/>
                  </a:cxn>
                  <a:cxn ang="0">
                    <a:pos x="30" y="0"/>
                  </a:cxn>
                  <a:cxn ang="0">
                    <a:pos x="30" y="0"/>
                  </a:cxn>
                  <a:cxn ang="0">
                    <a:pos x="30" y="0"/>
                  </a:cxn>
                  <a:cxn ang="0">
                    <a:pos x="30" y="0"/>
                  </a:cxn>
                  <a:cxn ang="0">
                    <a:pos x="30" y="0"/>
                  </a:cxn>
                  <a:cxn ang="0">
                    <a:pos x="30" y="2"/>
                  </a:cxn>
                  <a:cxn ang="0">
                    <a:pos x="30" y="2"/>
                  </a:cxn>
                  <a:cxn ang="0">
                    <a:pos x="30" y="2"/>
                  </a:cxn>
                  <a:cxn ang="0">
                    <a:pos x="30" y="2"/>
                  </a:cxn>
                  <a:cxn ang="0">
                    <a:pos x="30" y="2"/>
                  </a:cxn>
                  <a:cxn ang="0">
                    <a:pos x="30" y="2"/>
                  </a:cxn>
                  <a:cxn ang="0">
                    <a:pos x="1" y="37"/>
                  </a:cxn>
                  <a:cxn ang="0">
                    <a:pos x="1" y="37"/>
                  </a:cxn>
                  <a:cxn ang="0">
                    <a:pos x="1" y="37"/>
                  </a:cxn>
                  <a:cxn ang="0">
                    <a:pos x="1" y="37"/>
                  </a:cxn>
                  <a:cxn ang="0">
                    <a:pos x="1" y="37"/>
                  </a:cxn>
                  <a:cxn ang="0">
                    <a:pos x="1" y="37"/>
                  </a:cxn>
                  <a:cxn ang="0">
                    <a:pos x="1" y="37"/>
                  </a:cxn>
                  <a:cxn ang="0">
                    <a:pos x="1" y="37"/>
                  </a:cxn>
                  <a:cxn ang="0">
                    <a:pos x="1" y="37"/>
                  </a:cxn>
                  <a:cxn ang="0">
                    <a:pos x="1" y="37"/>
                  </a:cxn>
                  <a:cxn ang="0">
                    <a:pos x="1" y="37"/>
                  </a:cxn>
                  <a:cxn ang="0">
                    <a:pos x="1" y="37"/>
                  </a:cxn>
                  <a:cxn ang="0">
                    <a:pos x="1" y="37"/>
                  </a:cxn>
                  <a:cxn ang="0">
                    <a:pos x="1" y="36"/>
                  </a:cxn>
                  <a:cxn ang="0">
                    <a:pos x="1" y="36"/>
                  </a:cxn>
                  <a:cxn ang="0">
                    <a:pos x="1" y="36"/>
                  </a:cxn>
                  <a:cxn ang="0">
                    <a:pos x="0" y="36"/>
                  </a:cxn>
                </a:cxnLst>
                <a:rect l="0" t="0" r="r" b="b"/>
                <a:pathLst>
                  <a:path w="30" h="37">
                    <a:moveTo>
                      <a:pt x="0" y="36"/>
                    </a:moveTo>
                    <a:lnTo>
                      <a:pt x="28" y="0"/>
                    </a:lnTo>
                    <a:lnTo>
                      <a:pt x="28" y="0"/>
                    </a:lnTo>
                    <a:lnTo>
                      <a:pt x="30" y="0"/>
                    </a:lnTo>
                    <a:lnTo>
                      <a:pt x="30" y="0"/>
                    </a:lnTo>
                    <a:lnTo>
                      <a:pt x="30" y="0"/>
                    </a:lnTo>
                    <a:lnTo>
                      <a:pt x="30" y="0"/>
                    </a:lnTo>
                    <a:lnTo>
                      <a:pt x="30" y="0"/>
                    </a:lnTo>
                    <a:lnTo>
                      <a:pt x="30" y="0"/>
                    </a:lnTo>
                    <a:lnTo>
                      <a:pt x="30" y="0"/>
                    </a:lnTo>
                    <a:lnTo>
                      <a:pt x="30" y="0"/>
                    </a:lnTo>
                    <a:lnTo>
                      <a:pt x="30" y="0"/>
                    </a:lnTo>
                    <a:lnTo>
                      <a:pt x="30" y="2"/>
                    </a:lnTo>
                    <a:lnTo>
                      <a:pt x="30" y="2"/>
                    </a:lnTo>
                    <a:lnTo>
                      <a:pt x="30" y="2"/>
                    </a:lnTo>
                    <a:lnTo>
                      <a:pt x="30" y="2"/>
                    </a:lnTo>
                    <a:lnTo>
                      <a:pt x="30" y="2"/>
                    </a:lnTo>
                    <a:lnTo>
                      <a:pt x="30" y="2"/>
                    </a:lnTo>
                    <a:lnTo>
                      <a:pt x="1" y="37"/>
                    </a:lnTo>
                    <a:lnTo>
                      <a:pt x="1" y="37"/>
                    </a:lnTo>
                    <a:lnTo>
                      <a:pt x="1" y="37"/>
                    </a:lnTo>
                    <a:lnTo>
                      <a:pt x="1" y="37"/>
                    </a:lnTo>
                    <a:lnTo>
                      <a:pt x="1" y="37"/>
                    </a:lnTo>
                    <a:lnTo>
                      <a:pt x="1" y="37"/>
                    </a:lnTo>
                    <a:lnTo>
                      <a:pt x="1" y="37"/>
                    </a:lnTo>
                    <a:lnTo>
                      <a:pt x="1" y="37"/>
                    </a:lnTo>
                    <a:lnTo>
                      <a:pt x="1" y="37"/>
                    </a:lnTo>
                    <a:lnTo>
                      <a:pt x="1" y="37"/>
                    </a:lnTo>
                    <a:lnTo>
                      <a:pt x="1" y="37"/>
                    </a:lnTo>
                    <a:lnTo>
                      <a:pt x="1" y="37"/>
                    </a:lnTo>
                    <a:lnTo>
                      <a:pt x="1" y="37"/>
                    </a:lnTo>
                    <a:lnTo>
                      <a:pt x="1" y="36"/>
                    </a:lnTo>
                    <a:lnTo>
                      <a:pt x="1" y="36"/>
                    </a:lnTo>
                    <a:lnTo>
                      <a:pt x="1" y="36"/>
                    </a:lnTo>
                    <a:lnTo>
                      <a:pt x="0" y="36"/>
                    </a:lnTo>
                    <a:close/>
                  </a:path>
                </a:pathLst>
              </a:custGeom>
              <a:solidFill>
                <a:srgbClr val="121212"/>
              </a:solidFill>
              <a:ln w="9525">
                <a:noFill/>
                <a:round/>
                <a:headEnd/>
                <a:tailEnd/>
              </a:ln>
            </p:spPr>
            <p:txBody>
              <a:bodyPr/>
              <a:lstStyle/>
              <a:p>
                <a:endParaRPr lang="pl-PL">
                  <a:latin typeface="+mn-lt"/>
                </a:endParaRPr>
              </a:p>
            </p:txBody>
          </p:sp>
          <p:sp>
            <p:nvSpPr>
              <p:cNvPr id="136905" name="Freeform 713"/>
              <p:cNvSpPr>
                <a:spLocks/>
              </p:cNvSpPr>
              <p:nvPr/>
            </p:nvSpPr>
            <p:spPr bwMode="auto">
              <a:xfrm>
                <a:off x="4606" y="1970"/>
                <a:ext cx="29" cy="38"/>
              </a:xfrm>
              <a:custGeom>
                <a:avLst/>
                <a:gdLst/>
                <a:ahLst/>
                <a:cxnLst>
                  <a:cxn ang="0">
                    <a:pos x="0" y="35"/>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0" y="38"/>
                  </a:cxn>
                  <a:cxn ang="0">
                    <a:pos x="0" y="38"/>
                  </a:cxn>
                  <a:cxn ang="0">
                    <a:pos x="0" y="38"/>
                  </a:cxn>
                  <a:cxn ang="0">
                    <a:pos x="0" y="38"/>
                  </a:cxn>
                  <a:cxn ang="0">
                    <a:pos x="0" y="38"/>
                  </a:cxn>
                  <a:cxn ang="0">
                    <a:pos x="0" y="38"/>
                  </a:cxn>
                  <a:cxn ang="0">
                    <a:pos x="0" y="38"/>
                  </a:cxn>
                  <a:cxn ang="0">
                    <a:pos x="0" y="38"/>
                  </a:cxn>
                  <a:cxn ang="0">
                    <a:pos x="0" y="38"/>
                  </a:cxn>
                  <a:cxn ang="0">
                    <a:pos x="0" y="36"/>
                  </a:cxn>
                  <a:cxn ang="0">
                    <a:pos x="0" y="36"/>
                  </a:cxn>
                  <a:cxn ang="0">
                    <a:pos x="0" y="36"/>
                  </a:cxn>
                  <a:cxn ang="0">
                    <a:pos x="0" y="36"/>
                  </a:cxn>
                  <a:cxn ang="0">
                    <a:pos x="0" y="36"/>
                  </a:cxn>
                  <a:cxn ang="0">
                    <a:pos x="0" y="36"/>
                  </a:cxn>
                  <a:cxn ang="0">
                    <a:pos x="0" y="36"/>
                  </a:cxn>
                  <a:cxn ang="0">
                    <a:pos x="0" y="35"/>
                  </a:cxn>
                </a:cxnLst>
                <a:rect l="0" t="0" r="r" b="b"/>
                <a:pathLst>
                  <a:path w="29" h="38">
                    <a:moveTo>
                      <a:pt x="0" y="35"/>
                    </a:move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0" y="38"/>
                    </a:lnTo>
                    <a:lnTo>
                      <a:pt x="0" y="38"/>
                    </a:lnTo>
                    <a:lnTo>
                      <a:pt x="0" y="38"/>
                    </a:lnTo>
                    <a:lnTo>
                      <a:pt x="0" y="38"/>
                    </a:lnTo>
                    <a:lnTo>
                      <a:pt x="0" y="38"/>
                    </a:lnTo>
                    <a:lnTo>
                      <a:pt x="0" y="38"/>
                    </a:lnTo>
                    <a:lnTo>
                      <a:pt x="0" y="38"/>
                    </a:lnTo>
                    <a:lnTo>
                      <a:pt x="0" y="38"/>
                    </a:lnTo>
                    <a:lnTo>
                      <a:pt x="0" y="38"/>
                    </a:lnTo>
                    <a:lnTo>
                      <a:pt x="0" y="36"/>
                    </a:lnTo>
                    <a:lnTo>
                      <a:pt x="0" y="36"/>
                    </a:lnTo>
                    <a:lnTo>
                      <a:pt x="0" y="36"/>
                    </a:lnTo>
                    <a:lnTo>
                      <a:pt x="0" y="36"/>
                    </a:lnTo>
                    <a:lnTo>
                      <a:pt x="0" y="36"/>
                    </a:lnTo>
                    <a:lnTo>
                      <a:pt x="0" y="36"/>
                    </a:lnTo>
                    <a:lnTo>
                      <a:pt x="0" y="36"/>
                    </a:lnTo>
                    <a:lnTo>
                      <a:pt x="0" y="35"/>
                    </a:lnTo>
                    <a:close/>
                  </a:path>
                </a:pathLst>
              </a:custGeom>
              <a:solidFill>
                <a:srgbClr val="0D0D0D"/>
              </a:solidFill>
              <a:ln w="9525">
                <a:noFill/>
                <a:round/>
                <a:headEnd/>
                <a:tailEnd/>
              </a:ln>
            </p:spPr>
            <p:txBody>
              <a:bodyPr/>
              <a:lstStyle/>
              <a:p>
                <a:endParaRPr lang="pl-PL">
                  <a:latin typeface="+mn-lt"/>
                </a:endParaRPr>
              </a:p>
            </p:txBody>
          </p:sp>
          <p:sp>
            <p:nvSpPr>
              <p:cNvPr id="136906" name="Freeform 714"/>
              <p:cNvSpPr>
                <a:spLocks/>
              </p:cNvSpPr>
              <p:nvPr/>
            </p:nvSpPr>
            <p:spPr bwMode="auto">
              <a:xfrm>
                <a:off x="4606" y="1970"/>
                <a:ext cx="29" cy="40"/>
              </a:xfrm>
              <a:custGeom>
                <a:avLst/>
                <a:gdLst/>
                <a:ahLst/>
                <a:cxnLst>
                  <a:cxn ang="0">
                    <a:pos x="0" y="38"/>
                  </a:cxn>
                  <a:cxn ang="0">
                    <a:pos x="29" y="0"/>
                  </a:cxn>
                  <a:cxn ang="0">
                    <a:pos x="29" y="0"/>
                  </a:cxn>
                  <a:cxn ang="0">
                    <a:pos x="29" y="0"/>
                  </a:cxn>
                  <a:cxn ang="0">
                    <a:pos x="29" y="0"/>
                  </a:cxn>
                  <a:cxn ang="0">
                    <a:pos x="29" y="0"/>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0" y="40"/>
                  </a:cxn>
                  <a:cxn ang="0">
                    <a:pos x="0" y="40"/>
                  </a:cxn>
                  <a:cxn ang="0">
                    <a:pos x="0" y="40"/>
                  </a:cxn>
                  <a:cxn ang="0">
                    <a:pos x="0" y="40"/>
                  </a:cxn>
                  <a:cxn ang="0">
                    <a:pos x="0" y="40"/>
                  </a:cxn>
                  <a:cxn ang="0">
                    <a:pos x="0" y="39"/>
                  </a:cxn>
                  <a:cxn ang="0">
                    <a:pos x="0" y="39"/>
                  </a:cxn>
                  <a:cxn ang="0">
                    <a:pos x="0" y="39"/>
                  </a:cxn>
                  <a:cxn ang="0">
                    <a:pos x="0" y="39"/>
                  </a:cxn>
                  <a:cxn ang="0">
                    <a:pos x="0" y="39"/>
                  </a:cxn>
                  <a:cxn ang="0">
                    <a:pos x="0" y="39"/>
                  </a:cxn>
                  <a:cxn ang="0">
                    <a:pos x="0" y="39"/>
                  </a:cxn>
                  <a:cxn ang="0">
                    <a:pos x="0" y="39"/>
                  </a:cxn>
                  <a:cxn ang="0">
                    <a:pos x="0" y="39"/>
                  </a:cxn>
                  <a:cxn ang="0">
                    <a:pos x="0" y="38"/>
                  </a:cxn>
                  <a:cxn ang="0">
                    <a:pos x="0" y="38"/>
                  </a:cxn>
                  <a:cxn ang="0">
                    <a:pos x="0" y="38"/>
                  </a:cxn>
                </a:cxnLst>
                <a:rect l="0" t="0" r="r" b="b"/>
                <a:pathLst>
                  <a:path w="29" h="40">
                    <a:moveTo>
                      <a:pt x="0" y="38"/>
                    </a:moveTo>
                    <a:lnTo>
                      <a:pt x="29" y="0"/>
                    </a:lnTo>
                    <a:lnTo>
                      <a:pt x="29" y="0"/>
                    </a:lnTo>
                    <a:lnTo>
                      <a:pt x="29" y="0"/>
                    </a:lnTo>
                    <a:lnTo>
                      <a:pt x="29" y="0"/>
                    </a:lnTo>
                    <a:lnTo>
                      <a:pt x="29" y="0"/>
                    </a:lnTo>
                    <a:lnTo>
                      <a:pt x="29" y="1"/>
                    </a:lnTo>
                    <a:lnTo>
                      <a:pt x="29" y="1"/>
                    </a:lnTo>
                    <a:lnTo>
                      <a:pt x="29" y="1"/>
                    </a:lnTo>
                    <a:lnTo>
                      <a:pt x="29" y="1"/>
                    </a:lnTo>
                    <a:lnTo>
                      <a:pt x="29" y="1"/>
                    </a:lnTo>
                    <a:lnTo>
                      <a:pt x="29" y="1"/>
                    </a:lnTo>
                    <a:lnTo>
                      <a:pt x="29" y="1"/>
                    </a:lnTo>
                    <a:lnTo>
                      <a:pt x="29" y="1"/>
                    </a:lnTo>
                    <a:lnTo>
                      <a:pt x="29" y="1"/>
                    </a:lnTo>
                    <a:lnTo>
                      <a:pt x="29" y="1"/>
                    </a:lnTo>
                    <a:lnTo>
                      <a:pt x="29" y="1"/>
                    </a:lnTo>
                    <a:lnTo>
                      <a:pt x="29" y="1"/>
                    </a:lnTo>
                    <a:lnTo>
                      <a:pt x="0" y="40"/>
                    </a:lnTo>
                    <a:lnTo>
                      <a:pt x="0" y="40"/>
                    </a:lnTo>
                    <a:lnTo>
                      <a:pt x="0" y="40"/>
                    </a:lnTo>
                    <a:lnTo>
                      <a:pt x="0" y="40"/>
                    </a:lnTo>
                    <a:lnTo>
                      <a:pt x="0" y="40"/>
                    </a:lnTo>
                    <a:lnTo>
                      <a:pt x="0" y="39"/>
                    </a:lnTo>
                    <a:lnTo>
                      <a:pt x="0" y="39"/>
                    </a:lnTo>
                    <a:lnTo>
                      <a:pt x="0" y="39"/>
                    </a:lnTo>
                    <a:lnTo>
                      <a:pt x="0" y="39"/>
                    </a:lnTo>
                    <a:lnTo>
                      <a:pt x="0" y="39"/>
                    </a:lnTo>
                    <a:lnTo>
                      <a:pt x="0" y="39"/>
                    </a:lnTo>
                    <a:lnTo>
                      <a:pt x="0" y="39"/>
                    </a:lnTo>
                    <a:lnTo>
                      <a:pt x="0" y="39"/>
                    </a:lnTo>
                    <a:lnTo>
                      <a:pt x="0" y="39"/>
                    </a:lnTo>
                    <a:lnTo>
                      <a:pt x="0" y="38"/>
                    </a:lnTo>
                    <a:lnTo>
                      <a:pt x="0" y="38"/>
                    </a:lnTo>
                    <a:lnTo>
                      <a:pt x="0" y="38"/>
                    </a:lnTo>
                    <a:close/>
                  </a:path>
                </a:pathLst>
              </a:custGeom>
              <a:solidFill>
                <a:srgbClr val="080808"/>
              </a:solidFill>
              <a:ln w="9525">
                <a:noFill/>
                <a:round/>
                <a:headEnd/>
                <a:tailEnd/>
              </a:ln>
            </p:spPr>
            <p:txBody>
              <a:bodyPr/>
              <a:lstStyle/>
              <a:p>
                <a:endParaRPr lang="pl-PL">
                  <a:latin typeface="+mn-lt"/>
                </a:endParaRPr>
              </a:p>
            </p:txBody>
          </p:sp>
          <p:sp>
            <p:nvSpPr>
              <p:cNvPr id="136907" name="Freeform 715"/>
              <p:cNvSpPr>
                <a:spLocks/>
              </p:cNvSpPr>
              <p:nvPr/>
            </p:nvSpPr>
            <p:spPr bwMode="auto">
              <a:xfrm>
                <a:off x="4606" y="1971"/>
                <a:ext cx="29" cy="42"/>
              </a:xfrm>
              <a:custGeom>
                <a:avLst/>
                <a:gdLst/>
                <a:ahLst/>
                <a:cxnLst>
                  <a:cxn ang="0">
                    <a:pos x="0" y="39"/>
                  </a:cxn>
                  <a:cxn ang="0">
                    <a:pos x="29" y="0"/>
                  </a:cxn>
                  <a:cxn ang="0">
                    <a:pos x="29" y="0"/>
                  </a:cxn>
                  <a:cxn ang="0">
                    <a:pos x="29" y="0"/>
                  </a:cxn>
                  <a:cxn ang="0">
                    <a:pos x="29" y="0"/>
                  </a:cxn>
                  <a:cxn ang="0">
                    <a:pos x="29" y="0"/>
                  </a:cxn>
                  <a:cxn ang="0">
                    <a:pos x="29" y="0"/>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0" y="42"/>
                  </a:cxn>
                  <a:cxn ang="0">
                    <a:pos x="0" y="42"/>
                  </a:cxn>
                  <a:cxn ang="0">
                    <a:pos x="0" y="42"/>
                  </a:cxn>
                  <a:cxn ang="0">
                    <a:pos x="0" y="42"/>
                  </a:cxn>
                  <a:cxn ang="0">
                    <a:pos x="0" y="42"/>
                  </a:cxn>
                  <a:cxn ang="0">
                    <a:pos x="0" y="40"/>
                  </a:cxn>
                  <a:cxn ang="0">
                    <a:pos x="0" y="40"/>
                  </a:cxn>
                  <a:cxn ang="0">
                    <a:pos x="0" y="40"/>
                  </a:cxn>
                  <a:cxn ang="0">
                    <a:pos x="0" y="40"/>
                  </a:cxn>
                  <a:cxn ang="0">
                    <a:pos x="0" y="40"/>
                  </a:cxn>
                  <a:cxn ang="0">
                    <a:pos x="0" y="40"/>
                  </a:cxn>
                  <a:cxn ang="0">
                    <a:pos x="0" y="39"/>
                  </a:cxn>
                  <a:cxn ang="0">
                    <a:pos x="0" y="39"/>
                  </a:cxn>
                  <a:cxn ang="0">
                    <a:pos x="0" y="39"/>
                  </a:cxn>
                  <a:cxn ang="0">
                    <a:pos x="0" y="39"/>
                  </a:cxn>
                  <a:cxn ang="0">
                    <a:pos x="0" y="39"/>
                  </a:cxn>
                  <a:cxn ang="0">
                    <a:pos x="0" y="39"/>
                  </a:cxn>
                </a:cxnLst>
                <a:rect l="0" t="0" r="r" b="b"/>
                <a:pathLst>
                  <a:path w="29" h="42">
                    <a:moveTo>
                      <a:pt x="0" y="39"/>
                    </a:moveTo>
                    <a:lnTo>
                      <a:pt x="29" y="0"/>
                    </a:lnTo>
                    <a:lnTo>
                      <a:pt x="29" y="0"/>
                    </a:lnTo>
                    <a:lnTo>
                      <a:pt x="29" y="0"/>
                    </a:lnTo>
                    <a:lnTo>
                      <a:pt x="29" y="0"/>
                    </a:lnTo>
                    <a:lnTo>
                      <a:pt x="29" y="0"/>
                    </a:lnTo>
                    <a:lnTo>
                      <a:pt x="29" y="0"/>
                    </a:lnTo>
                    <a:lnTo>
                      <a:pt x="29" y="1"/>
                    </a:lnTo>
                    <a:lnTo>
                      <a:pt x="29" y="1"/>
                    </a:lnTo>
                    <a:lnTo>
                      <a:pt x="29" y="1"/>
                    </a:lnTo>
                    <a:lnTo>
                      <a:pt x="29" y="1"/>
                    </a:lnTo>
                    <a:lnTo>
                      <a:pt x="29" y="1"/>
                    </a:lnTo>
                    <a:lnTo>
                      <a:pt x="29" y="1"/>
                    </a:lnTo>
                    <a:lnTo>
                      <a:pt x="29" y="1"/>
                    </a:lnTo>
                    <a:lnTo>
                      <a:pt x="29" y="1"/>
                    </a:lnTo>
                    <a:lnTo>
                      <a:pt x="29" y="1"/>
                    </a:lnTo>
                    <a:lnTo>
                      <a:pt x="29" y="1"/>
                    </a:lnTo>
                    <a:lnTo>
                      <a:pt x="29" y="1"/>
                    </a:lnTo>
                    <a:lnTo>
                      <a:pt x="0" y="42"/>
                    </a:lnTo>
                    <a:lnTo>
                      <a:pt x="0" y="42"/>
                    </a:lnTo>
                    <a:lnTo>
                      <a:pt x="0" y="42"/>
                    </a:lnTo>
                    <a:lnTo>
                      <a:pt x="0" y="42"/>
                    </a:lnTo>
                    <a:lnTo>
                      <a:pt x="0" y="42"/>
                    </a:lnTo>
                    <a:lnTo>
                      <a:pt x="0" y="40"/>
                    </a:lnTo>
                    <a:lnTo>
                      <a:pt x="0" y="40"/>
                    </a:lnTo>
                    <a:lnTo>
                      <a:pt x="0" y="40"/>
                    </a:lnTo>
                    <a:lnTo>
                      <a:pt x="0" y="40"/>
                    </a:lnTo>
                    <a:lnTo>
                      <a:pt x="0" y="40"/>
                    </a:lnTo>
                    <a:lnTo>
                      <a:pt x="0" y="40"/>
                    </a:lnTo>
                    <a:lnTo>
                      <a:pt x="0" y="39"/>
                    </a:lnTo>
                    <a:lnTo>
                      <a:pt x="0" y="39"/>
                    </a:lnTo>
                    <a:lnTo>
                      <a:pt x="0" y="39"/>
                    </a:lnTo>
                    <a:lnTo>
                      <a:pt x="0" y="39"/>
                    </a:lnTo>
                    <a:lnTo>
                      <a:pt x="0" y="39"/>
                    </a:lnTo>
                    <a:lnTo>
                      <a:pt x="0" y="39"/>
                    </a:lnTo>
                    <a:close/>
                  </a:path>
                </a:pathLst>
              </a:custGeom>
              <a:solidFill>
                <a:srgbClr val="030303"/>
              </a:solidFill>
              <a:ln w="9525">
                <a:noFill/>
                <a:round/>
                <a:headEnd/>
                <a:tailEnd/>
              </a:ln>
            </p:spPr>
            <p:txBody>
              <a:bodyPr/>
              <a:lstStyle/>
              <a:p>
                <a:endParaRPr lang="pl-PL">
                  <a:latin typeface="+mn-lt"/>
                </a:endParaRPr>
              </a:p>
            </p:txBody>
          </p:sp>
          <p:sp>
            <p:nvSpPr>
              <p:cNvPr id="136908" name="Freeform 716"/>
              <p:cNvSpPr>
                <a:spLocks/>
              </p:cNvSpPr>
              <p:nvPr/>
            </p:nvSpPr>
            <p:spPr bwMode="auto">
              <a:xfrm>
                <a:off x="4606" y="1972"/>
                <a:ext cx="29" cy="43"/>
              </a:xfrm>
              <a:custGeom>
                <a:avLst/>
                <a:gdLst/>
                <a:ahLst/>
                <a:cxnLst>
                  <a:cxn ang="0">
                    <a:pos x="0" y="41"/>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2"/>
                  </a:cxn>
                  <a:cxn ang="0">
                    <a:pos x="29" y="2"/>
                  </a:cxn>
                  <a:cxn ang="0">
                    <a:pos x="29" y="2"/>
                  </a:cxn>
                  <a:cxn ang="0">
                    <a:pos x="27" y="2"/>
                  </a:cxn>
                  <a:cxn ang="0">
                    <a:pos x="0" y="43"/>
                  </a:cxn>
                  <a:cxn ang="0">
                    <a:pos x="0" y="43"/>
                  </a:cxn>
                  <a:cxn ang="0">
                    <a:pos x="0" y="43"/>
                  </a:cxn>
                  <a:cxn ang="0">
                    <a:pos x="0" y="43"/>
                  </a:cxn>
                  <a:cxn ang="0">
                    <a:pos x="0" y="43"/>
                  </a:cxn>
                  <a:cxn ang="0">
                    <a:pos x="0" y="42"/>
                  </a:cxn>
                  <a:cxn ang="0">
                    <a:pos x="0" y="42"/>
                  </a:cxn>
                  <a:cxn ang="0">
                    <a:pos x="0" y="42"/>
                  </a:cxn>
                  <a:cxn ang="0">
                    <a:pos x="0" y="42"/>
                  </a:cxn>
                  <a:cxn ang="0">
                    <a:pos x="0" y="42"/>
                  </a:cxn>
                  <a:cxn ang="0">
                    <a:pos x="0" y="42"/>
                  </a:cxn>
                  <a:cxn ang="0">
                    <a:pos x="0" y="41"/>
                  </a:cxn>
                  <a:cxn ang="0">
                    <a:pos x="0" y="41"/>
                  </a:cxn>
                  <a:cxn ang="0">
                    <a:pos x="0" y="41"/>
                  </a:cxn>
                  <a:cxn ang="0">
                    <a:pos x="0" y="41"/>
                  </a:cxn>
                  <a:cxn ang="0">
                    <a:pos x="0" y="41"/>
                  </a:cxn>
                  <a:cxn ang="0">
                    <a:pos x="0" y="41"/>
                  </a:cxn>
                </a:cxnLst>
                <a:rect l="0" t="0" r="r" b="b"/>
                <a:pathLst>
                  <a:path w="29" h="43">
                    <a:moveTo>
                      <a:pt x="0" y="41"/>
                    </a:move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2"/>
                    </a:lnTo>
                    <a:lnTo>
                      <a:pt x="29" y="2"/>
                    </a:lnTo>
                    <a:lnTo>
                      <a:pt x="29" y="2"/>
                    </a:lnTo>
                    <a:lnTo>
                      <a:pt x="27" y="2"/>
                    </a:lnTo>
                    <a:lnTo>
                      <a:pt x="0" y="43"/>
                    </a:lnTo>
                    <a:lnTo>
                      <a:pt x="0" y="43"/>
                    </a:lnTo>
                    <a:lnTo>
                      <a:pt x="0" y="43"/>
                    </a:lnTo>
                    <a:lnTo>
                      <a:pt x="0" y="43"/>
                    </a:lnTo>
                    <a:lnTo>
                      <a:pt x="0" y="43"/>
                    </a:lnTo>
                    <a:lnTo>
                      <a:pt x="0" y="42"/>
                    </a:lnTo>
                    <a:lnTo>
                      <a:pt x="0" y="42"/>
                    </a:lnTo>
                    <a:lnTo>
                      <a:pt x="0" y="42"/>
                    </a:lnTo>
                    <a:lnTo>
                      <a:pt x="0" y="42"/>
                    </a:lnTo>
                    <a:lnTo>
                      <a:pt x="0" y="42"/>
                    </a:lnTo>
                    <a:lnTo>
                      <a:pt x="0" y="42"/>
                    </a:lnTo>
                    <a:lnTo>
                      <a:pt x="0" y="41"/>
                    </a:lnTo>
                    <a:lnTo>
                      <a:pt x="0" y="41"/>
                    </a:lnTo>
                    <a:lnTo>
                      <a:pt x="0" y="41"/>
                    </a:lnTo>
                    <a:lnTo>
                      <a:pt x="0" y="41"/>
                    </a:lnTo>
                    <a:lnTo>
                      <a:pt x="0" y="41"/>
                    </a:lnTo>
                    <a:lnTo>
                      <a:pt x="0" y="41"/>
                    </a:lnTo>
                    <a:close/>
                  </a:path>
                </a:pathLst>
              </a:custGeom>
              <a:solidFill>
                <a:srgbClr val="000000"/>
              </a:solidFill>
              <a:ln w="9525">
                <a:noFill/>
                <a:round/>
                <a:headEnd/>
                <a:tailEnd/>
              </a:ln>
            </p:spPr>
            <p:txBody>
              <a:bodyPr/>
              <a:lstStyle/>
              <a:p>
                <a:endParaRPr lang="pl-PL">
                  <a:latin typeface="+mn-lt"/>
                </a:endParaRPr>
              </a:p>
            </p:txBody>
          </p:sp>
          <p:sp>
            <p:nvSpPr>
              <p:cNvPr id="136909" name="Freeform 717"/>
              <p:cNvSpPr>
                <a:spLocks/>
              </p:cNvSpPr>
              <p:nvPr/>
            </p:nvSpPr>
            <p:spPr bwMode="auto">
              <a:xfrm>
                <a:off x="4605" y="1974"/>
                <a:ext cx="28" cy="45"/>
              </a:xfrm>
              <a:custGeom>
                <a:avLst/>
                <a:gdLst/>
                <a:ahLst/>
                <a:cxnLst>
                  <a:cxn ang="0">
                    <a:pos x="1" y="41"/>
                  </a:cxn>
                  <a:cxn ang="0">
                    <a:pos x="28" y="0"/>
                  </a:cxn>
                  <a:cxn ang="0">
                    <a:pos x="28" y="0"/>
                  </a:cxn>
                  <a:cxn ang="0">
                    <a:pos x="28" y="0"/>
                  </a:cxn>
                  <a:cxn ang="0">
                    <a:pos x="28" y="0"/>
                  </a:cxn>
                  <a:cxn ang="0">
                    <a:pos x="28" y="0"/>
                  </a:cxn>
                  <a:cxn ang="0">
                    <a:pos x="28" y="1"/>
                  </a:cxn>
                  <a:cxn ang="0">
                    <a:pos x="28" y="1"/>
                  </a:cxn>
                  <a:cxn ang="0">
                    <a:pos x="28" y="1"/>
                  </a:cxn>
                  <a:cxn ang="0">
                    <a:pos x="28" y="1"/>
                  </a:cxn>
                  <a:cxn ang="0">
                    <a:pos x="28" y="1"/>
                  </a:cxn>
                  <a:cxn ang="0">
                    <a:pos x="28" y="1"/>
                  </a:cxn>
                  <a:cxn ang="0">
                    <a:pos x="28" y="1"/>
                  </a:cxn>
                  <a:cxn ang="0">
                    <a:pos x="28" y="1"/>
                  </a:cxn>
                  <a:cxn ang="0">
                    <a:pos x="28" y="1"/>
                  </a:cxn>
                  <a:cxn ang="0">
                    <a:pos x="28" y="1"/>
                  </a:cxn>
                  <a:cxn ang="0">
                    <a:pos x="28" y="1"/>
                  </a:cxn>
                  <a:cxn ang="0">
                    <a:pos x="28" y="1"/>
                  </a:cxn>
                  <a:cxn ang="0">
                    <a:pos x="0" y="45"/>
                  </a:cxn>
                  <a:cxn ang="0">
                    <a:pos x="0" y="45"/>
                  </a:cxn>
                  <a:cxn ang="0">
                    <a:pos x="0" y="45"/>
                  </a:cxn>
                  <a:cxn ang="0">
                    <a:pos x="0" y="44"/>
                  </a:cxn>
                  <a:cxn ang="0">
                    <a:pos x="0" y="44"/>
                  </a:cxn>
                  <a:cxn ang="0">
                    <a:pos x="0" y="44"/>
                  </a:cxn>
                  <a:cxn ang="0">
                    <a:pos x="0" y="44"/>
                  </a:cxn>
                  <a:cxn ang="0">
                    <a:pos x="0" y="44"/>
                  </a:cxn>
                  <a:cxn ang="0">
                    <a:pos x="0" y="44"/>
                  </a:cxn>
                  <a:cxn ang="0">
                    <a:pos x="0" y="44"/>
                  </a:cxn>
                  <a:cxn ang="0">
                    <a:pos x="0" y="43"/>
                  </a:cxn>
                  <a:cxn ang="0">
                    <a:pos x="0" y="43"/>
                  </a:cxn>
                  <a:cxn ang="0">
                    <a:pos x="0" y="43"/>
                  </a:cxn>
                  <a:cxn ang="0">
                    <a:pos x="0" y="43"/>
                  </a:cxn>
                  <a:cxn ang="0">
                    <a:pos x="0" y="41"/>
                  </a:cxn>
                  <a:cxn ang="0">
                    <a:pos x="1" y="41"/>
                  </a:cxn>
                  <a:cxn ang="0">
                    <a:pos x="1" y="41"/>
                  </a:cxn>
                </a:cxnLst>
                <a:rect l="0" t="0" r="r" b="b"/>
                <a:pathLst>
                  <a:path w="28" h="45">
                    <a:moveTo>
                      <a:pt x="1" y="41"/>
                    </a:moveTo>
                    <a:lnTo>
                      <a:pt x="28" y="0"/>
                    </a:lnTo>
                    <a:lnTo>
                      <a:pt x="28" y="0"/>
                    </a:lnTo>
                    <a:lnTo>
                      <a:pt x="28" y="0"/>
                    </a:lnTo>
                    <a:lnTo>
                      <a:pt x="28" y="0"/>
                    </a:lnTo>
                    <a:lnTo>
                      <a:pt x="28" y="0"/>
                    </a:lnTo>
                    <a:lnTo>
                      <a:pt x="28" y="1"/>
                    </a:lnTo>
                    <a:lnTo>
                      <a:pt x="28" y="1"/>
                    </a:lnTo>
                    <a:lnTo>
                      <a:pt x="28" y="1"/>
                    </a:lnTo>
                    <a:lnTo>
                      <a:pt x="28" y="1"/>
                    </a:lnTo>
                    <a:lnTo>
                      <a:pt x="28" y="1"/>
                    </a:lnTo>
                    <a:lnTo>
                      <a:pt x="28" y="1"/>
                    </a:lnTo>
                    <a:lnTo>
                      <a:pt x="28" y="1"/>
                    </a:lnTo>
                    <a:lnTo>
                      <a:pt x="28" y="1"/>
                    </a:lnTo>
                    <a:lnTo>
                      <a:pt x="28" y="1"/>
                    </a:lnTo>
                    <a:lnTo>
                      <a:pt x="28" y="1"/>
                    </a:lnTo>
                    <a:lnTo>
                      <a:pt x="28" y="1"/>
                    </a:lnTo>
                    <a:lnTo>
                      <a:pt x="28" y="1"/>
                    </a:lnTo>
                    <a:lnTo>
                      <a:pt x="0" y="45"/>
                    </a:lnTo>
                    <a:lnTo>
                      <a:pt x="0" y="45"/>
                    </a:lnTo>
                    <a:lnTo>
                      <a:pt x="0" y="45"/>
                    </a:lnTo>
                    <a:lnTo>
                      <a:pt x="0" y="44"/>
                    </a:lnTo>
                    <a:lnTo>
                      <a:pt x="0" y="44"/>
                    </a:lnTo>
                    <a:lnTo>
                      <a:pt x="0" y="44"/>
                    </a:lnTo>
                    <a:lnTo>
                      <a:pt x="0" y="44"/>
                    </a:lnTo>
                    <a:lnTo>
                      <a:pt x="0" y="44"/>
                    </a:lnTo>
                    <a:lnTo>
                      <a:pt x="0" y="44"/>
                    </a:lnTo>
                    <a:lnTo>
                      <a:pt x="0" y="44"/>
                    </a:lnTo>
                    <a:lnTo>
                      <a:pt x="0" y="43"/>
                    </a:lnTo>
                    <a:lnTo>
                      <a:pt x="0" y="43"/>
                    </a:lnTo>
                    <a:lnTo>
                      <a:pt x="0" y="43"/>
                    </a:lnTo>
                    <a:lnTo>
                      <a:pt x="0" y="43"/>
                    </a:lnTo>
                    <a:lnTo>
                      <a:pt x="0" y="41"/>
                    </a:lnTo>
                    <a:lnTo>
                      <a:pt x="1" y="41"/>
                    </a:lnTo>
                    <a:lnTo>
                      <a:pt x="1" y="41"/>
                    </a:lnTo>
                    <a:close/>
                  </a:path>
                </a:pathLst>
              </a:custGeom>
              <a:solidFill>
                <a:srgbClr val="000000"/>
              </a:solidFill>
              <a:ln w="9525">
                <a:noFill/>
                <a:round/>
                <a:headEnd/>
                <a:tailEnd/>
              </a:ln>
            </p:spPr>
            <p:txBody>
              <a:bodyPr/>
              <a:lstStyle/>
              <a:p>
                <a:endParaRPr lang="pl-PL">
                  <a:latin typeface="+mn-lt"/>
                </a:endParaRPr>
              </a:p>
            </p:txBody>
          </p:sp>
          <p:sp>
            <p:nvSpPr>
              <p:cNvPr id="136910" name="Freeform 718"/>
              <p:cNvSpPr>
                <a:spLocks/>
              </p:cNvSpPr>
              <p:nvPr/>
            </p:nvSpPr>
            <p:spPr bwMode="auto">
              <a:xfrm>
                <a:off x="4603" y="1975"/>
                <a:ext cx="30" cy="46"/>
              </a:xfrm>
              <a:custGeom>
                <a:avLst/>
                <a:gdLst/>
                <a:ahLst/>
                <a:cxnLst>
                  <a:cxn ang="0">
                    <a:pos x="2" y="44"/>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0" y="46"/>
                  </a:cxn>
                  <a:cxn ang="0">
                    <a:pos x="0" y="46"/>
                  </a:cxn>
                  <a:cxn ang="0">
                    <a:pos x="0" y="46"/>
                  </a:cxn>
                  <a:cxn ang="0">
                    <a:pos x="0" y="46"/>
                  </a:cxn>
                  <a:cxn ang="0">
                    <a:pos x="0" y="46"/>
                  </a:cxn>
                  <a:cxn ang="0">
                    <a:pos x="0" y="46"/>
                  </a:cxn>
                  <a:cxn ang="0">
                    <a:pos x="0" y="46"/>
                  </a:cxn>
                  <a:cxn ang="0">
                    <a:pos x="0" y="46"/>
                  </a:cxn>
                  <a:cxn ang="0">
                    <a:pos x="0" y="46"/>
                  </a:cxn>
                  <a:cxn ang="0">
                    <a:pos x="0" y="46"/>
                  </a:cxn>
                  <a:cxn ang="0">
                    <a:pos x="0" y="46"/>
                  </a:cxn>
                  <a:cxn ang="0">
                    <a:pos x="0" y="44"/>
                  </a:cxn>
                  <a:cxn ang="0">
                    <a:pos x="0" y="44"/>
                  </a:cxn>
                  <a:cxn ang="0">
                    <a:pos x="0" y="44"/>
                  </a:cxn>
                  <a:cxn ang="0">
                    <a:pos x="0" y="44"/>
                  </a:cxn>
                  <a:cxn ang="0">
                    <a:pos x="2" y="44"/>
                  </a:cxn>
                  <a:cxn ang="0">
                    <a:pos x="2" y="44"/>
                  </a:cxn>
                </a:cxnLst>
                <a:rect l="0" t="0" r="r" b="b"/>
                <a:pathLst>
                  <a:path w="30" h="46">
                    <a:moveTo>
                      <a:pt x="2" y="44"/>
                    </a:move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0" y="46"/>
                    </a:lnTo>
                    <a:lnTo>
                      <a:pt x="0" y="46"/>
                    </a:lnTo>
                    <a:lnTo>
                      <a:pt x="0" y="46"/>
                    </a:lnTo>
                    <a:lnTo>
                      <a:pt x="0" y="46"/>
                    </a:lnTo>
                    <a:lnTo>
                      <a:pt x="0" y="46"/>
                    </a:lnTo>
                    <a:lnTo>
                      <a:pt x="0" y="46"/>
                    </a:lnTo>
                    <a:lnTo>
                      <a:pt x="0" y="46"/>
                    </a:lnTo>
                    <a:lnTo>
                      <a:pt x="0" y="46"/>
                    </a:lnTo>
                    <a:lnTo>
                      <a:pt x="0" y="46"/>
                    </a:lnTo>
                    <a:lnTo>
                      <a:pt x="0" y="46"/>
                    </a:lnTo>
                    <a:lnTo>
                      <a:pt x="0" y="46"/>
                    </a:lnTo>
                    <a:lnTo>
                      <a:pt x="0" y="44"/>
                    </a:lnTo>
                    <a:lnTo>
                      <a:pt x="0" y="44"/>
                    </a:lnTo>
                    <a:lnTo>
                      <a:pt x="0" y="44"/>
                    </a:lnTo>
                    <a:lnTo>
                      <a:pt x="0" y="44"/>
                    </a:lnTo>
                    <a:lnTo>
                      <a:pt x="2" y="44"/>
                    </a:lnTo>
                    <a:lnTo>
                      <a:pt x="2" y="44"/>
                    </a:lnTo>
                    <a:close/>
                  </a:path>
                </a:pathLst>
              </a:custGeom>
              <a:solidFill>
                <a:srgbClr val="000000"/>
              </a:solidFill>
              <a:ln w="9525">
                <a:noFill/>
                <a:round/>
                <a:headEnd/>
                <a:tailEnd/>
              </a:ln>
            </p:spPr>
            <p:txBody>
              <a:bodyPr/>
              <a:lstStyle/>
              <a:p>
                <a:endParaRPr lang="pl-PL">
                  <a:latin typeface="+mn-lt"/>
                </a:endParaRPr>
              </a:p>
            </p:txBody>
          </p:sp>
          <p:sp>
            <p:nvSpPr>
              <p:cNvPr id="136911" name="Freeform 719"/>
              <p:cNvSpPr>
                <a:spLocks/>
              </p:cNvSpPr>
              <p:nvPr/>
            </p:nvSpPr>
            <p:spPr bwMode="auto">
              <a:xfrm>
                <a:off x="4619" y="1941"/>
                <a:ext cx="31" cy="29"/>
              </a:xfrm>
              <a:custGeom>
                <a:avLst/>
                <a:gdLst/>
                <a:ahLst/>
                <a:cxnLst>
                  <a:cxn ang="0">
                    <a:pos x="0" y="13"/>
                  </a:cxn>
                  <a:cxn ang="0">
                    <a:pos x="17" y="0"/>
                  </a:cxn>
                  <a:cxn ang="0">
                    <a:pos x="18" y="1"/>
                  </a:cxn>
                  <a:cxn ang="0">
                    <a:pos x="20" y="1"/>
                  </a:cxn>
                  <a:cxn ang="0">
                    <a:pos x="21" y="2"/>
                  </a:cxn>
                  <a:cxn ang="0">
                    <a:pos x="21" y="4"/>
                  </a:cxn>
                  <a:cxn ang="0">
                    <a:pos x="22" y="4"/>
                  </a:cxn>
                  <a:cxn ang="0">
                    <a:pos x="24" y="5"/>
                  </a:cxn>
                  <a:cxn ang="0">
                    <a:pos x="24" y="6"/>
                  </a:cxn>
                  <a:cxn ang="0">
                    <a:pos x="25" y="8"/>
                  </a:cxn>
                  <a:cxn ang="0">
                    <a:pos x="25" y="8"/>
                  </a:cxn>
                  <a:cxn ang="0">
                    <a:pos x="26" y="9"/>
                  </a:cxn>
                  <a:cxn ang="0">
                    <a:pos x="27" y="9"/>
                  </a:cxn>
                  <a:cxn ang="0">
                    <a:pos x="29" y="10"/>
                  </a:cxn>
                  <a:cxn ang="0">
                    <a:pos x="29" y="12"/>
                  </a:cxn>
                  <a:cxn ang="0">
                    <a:pos x="29" y="13"/>
                  </a:cxn>
                  <a:cxn ang="0">
                    <a:pos x="30" y="13"/>
                  </a:cxn>
                  <a:cxn ang="0">
                    <a:pos x="31" y="14"/>
                  </a:cxn>
                  <a:cxn ang="0">
                    <a:pos x="14" y="29"/>
                  </a:cxn>
                  <a:cxn ang="0">
                    <a:pos x="14" y="29"/>
                  </a:cxn>
                  <a:cxn ang="0">
                    <a:pos x="14" y="27"/>
                  </a:cxn>
                  <a:cxn ang="0">
                    <a:pos x="14" y="27"/>
                  </a:cxn>
                  <a:cxn ang="0">
                    <a:pos x="13" y="26"/>
                  </a:cxn>
                  <a:cxn ang="0">
                    <a:pos x="13" y="26"/>
                  </a:cxn>
                  <a:cxn ang="0">
                    <a:pos x="13" y="25"/>
                  </a:cxn>
                  <a:cxn ang="0">
                    <a:pos x="13" y="25"/>
                  </a:cxn>
                  <a:cxn ang="0">
                    <a:pos x="12" y="23"/>
                  </a:cxn>
                  <a:cxn ang="0">
                    <a:pos x="12" y="23"/>
                  </a:cxn>
                  <a:cxn ang="0">
                    <a:pos x="10" y="22"/>
                  </a:cxn>
                  <a:cxn ang="0">
                    <a:pos x="9" y="21"/>
                  </a:cxn>
                  <a:cxn ang="0">
                    <a:pos x="9" y="21"/>
                  </a:cxn>
                  <a:cxn ang="0">
                    <a:pos x="8" y="19"/>
                  </a:cxn>
                  <a:cxn ang="0">
                    <a:pos x="7" y="18"/>
                  </a:cxn>
                  <a:cxn ang="0">
                    <a:pos x="5" y="17"/>
                  </a:cxn>
                  <a:cxn ang="0">
                    <a:pos x="4" y="16"/>
                  </a:cxn>
                  <a:cxn ang="0">
                    <a:pos x="4" y="16"/>
                  </a:cxn>
                  <a:cxn ang="0">
                    <a:pos x="3" y="14"/>
                  </a:cxn>
                  <a:cxn ang="0">
                    <a:pos x="1" y="13"/>
                  </a:cxn>
                  <a:cxn ang="0">
                    <a:pos x="0" y="13"/>
                  </a:cxn>
                </a:cxnLst>
                <a:rect l="0" t="0" r="r" b="b"/>
                <a:pathLst>
                  <a:path w="31" h="29">
                    <a:moveTo>
                      <a:pt x="0" y="13"/>
                    </a:moveTo>
                    <a:lnTo>
                      <a:pt x="17" y="0"/>
                    </a:lnTo>
                    <a:lnTo>
                      <a:pt x="18" y="1"/>
                    </a:lnTo>
                    <a:lnTo>
                      <a:pt x="20" y="1"/>
                    </a:lnTo>
                    <a:lnTo>
                      <a:pt x="21" y="2"/>
                    </a:lnTo>
                    <a:lnTo>
                      <a:pt x="21" y="4"/>
                    </a:lnTo>
                    <a:lnTo>
                      <a:pt x="22" y="4"/>
                    </a:lnTo>
                    <a:lnTo>
                      <a:pt x="24" y="5"/>
                    </a:lnTo>
                    <a:lnTo>
                      <a:pt x="24" y="6"/>
                    </a:lnTo>
                    <a:lnTo>
                      <a:pt x="25" y="8"/>
                    </a:lnTo>
                    <a:lnTo>
                      <a:pt x="25" y="8"/>
                    </a:lnTo>
                    <a:lnTo>
                      <a:pt x="26" y="9"/>
                    </a:lnTo>
                    <a:lnTo>
                      <a:pt x="27" y="9"/>
                    </a:lnTo>
                    <a:lnTo>
                      <a:pt x="29" y="10"/>
                    </a:lnTo>
                    <a:lnTo>
                      <a:pt x="29" y="12"/>
                    </a:lnTo>
                    <a:lnTo>
                      <a:pt x="29" y="13"/>
                    </a:lnTo>
                    <a:lnTo>
                      <a:pt x="30" y="13"/>
                    </a:lnTo>
                    <a:lnTo>
                      <a:pt x="31" y="14"/>
                    </a:lnTo>
                    <a:lnTo>
                      <a:pt x="14" y="29"/>
                    </a:lnTo>
                    <a:lnTo>
                      <a:pt x="14" y="29"/>
                    </a:lnTo>
                    <a:lnTo>
                      <a:pt x="14" y="27"/>
                    </a:lnTo>
                    <a:lnTo>
                      <a:pt x="14" y="27"/>
                    </a:lnTo>
                    <a:lnTo>
                      <a:pt x="13" y="26"/>
                    </a:lnTo>
                    <a:lnTo>
                      <a:pt x="13" y="26"/>
                    </a:lnTo>
                    <a:lnTo>
                      <a:pt x="13" y="25"/>
                    </a:lnTo>
                    <a:lnTo>
                      <a:pt x="13" y="25"/>
                    </a:lnTo>
                    <a:lnTo>
                      <a:pt x="12" y="23"/>
                    </a:lnTo>
                    <a:lnTo>
                      <a:pt x="12" y="23"/>
                    </a:lnTo>
                    <a:lnTo>
                      <a:pt x="10" y="22"/>
                    </a:lnTo>
                    <a:lnTo>
                      <a:pt x="9" y="21"/>
                    </a:lnTo>
                    <a:lnTo>
                      <a:pt x="9" y="21"/>
                    </a:lnTo>
                    <a:lnTo>
                      <a:pt x="8" y="19"/>
                    </a:lnTo>
                    <a:lnTo>
                      <a:pt x="7" y="18"/>
                    </a:lnTo>
                    <a:lnTo>
                      <a:pt x="5" y="17"/>
                    </a:lnTo>
                    <a:lnTo>
                      <a:pt x="4" y="16"/>
                    </a:lnTo>
                    <a:lnTo>
                      <a:pt x="4" y="16"/>
                    </a:lnTo>
                    <a:lnTo>
                      <a:pt x="3" y="14"/>
                    </a:lnTo>
                    <a:lnTo>
                      <a:pt x="1" y="13"/>
                    </a:lnTo>
                    <a:lnTo>
                      <a:pt x="0" y="13"/>
                    </a:lnTo>
                    <a:close/>
                  </a:path>
                </a:pathLst>
              </a:custGeom>
              <a:solidFill>
                <a:srgbClr val="5E5E5E"/>
              </a:solidFill>
              <a:ln w="9525">
                <a:noFill/>
                <a:round/>
                <a:headEnd/>
                <a:tailEnd/>
              </a:ln>
            </p:spPr>
            <p:txBody>
              <a:bodyPr/>
              <a:lstStyle/>
              <a:p>
                <a:endParaRPr lang="pl-PL">
                  <a:latin typeface="+mn-lt"/>
                </a:endParaRPr>
              </a:p>
            </p:txBody>
          </p:sp>
          <p:sp>
            <p:nvSpPr>
              <p:cNvPr id="136912" name="Freeform 720"/>
              <p:cNvSpPr>
                <a:spLocks/>
              </p:cNvSpPr>
              <p:nvPr/>
            </p:nvSpPr>
            <p:spPr bwMode="auto">
              <a:xfrm>
                <a:off x="4633" y="1955"/>
                <a:ext cx="20" cy="24"/>
              </a:xfrm>
              <a:custGeom>
                <a:avLst/>
                <a:gdLst/>
                <a:ahLst/>
                <a:cxnLst>
                  <a:cxn ang="0">
                    <a:pos x="0" y="15"/>
                  </a:cxn>
                  <a:cxn ang="0">
                    <a:pos x="17" y="0"/>
                  </a:cxn>
                  <a:cxn ang="0">
                    <a:pos x="17" y="0"/>
                  </a:cxn>
                  <a:cxn ang="0">
                    <a:pos x="17" y="2"/>
                  </a:cxn>
                  <a:cxn ang="0">
                    <a:pos x="17" y="2"/>
                  </a:cxn>
                  <a:cxn ang="0">
                    <a:pos x="17" y="2"/>
                  </a:cxn>
                  <a:cxn ang="0">
                    <a:pos x="17" y="3"/>
                  </a:cxn>
                  <a:cxn ang="0">
                    <a:pos x="17" y="3"/>
                  </a:cxn>
                  <a:cxn ang="0">
                    <a:pos x="17" y="4"/>
                  </a:cxn>
                  <a:cxn ang="0">
                    <a:pos x="19" y="4"/>
                  </a:cxn>
                  <a:cxn ang="0">
                    <a:pos x="19" y="5"/>
                  </a:cxn>
                  <a:cxn ang="0">
                    <a:pos x="19" y="5"/>
                  </a:cxn>
                  <a:cxn ang="0">
                    <a:pos x="19" y="5"/>
                  </a:cxn>
                  <a:cxn ang="0">
                    <a:pos x="20" y="7"/>
                  </a:cxn>
                  <a:cxn ang="0">
                    <a:pos x="20" y="7"/>
                  </a:cxn>
                  <a:cxn ang="0">
                    <a:pos x="20" y="7"/>
                  </a:cxn>
                  <a:cxn ang="0">
                    <a:pos x="20" y="8"/>
                  </a:cxn>
                  <a:cxn ang="0">
                    <a:pos x="20" y="8"/>
                  </a:cxn>
                  <a:cxn ang="0">
                    <a:pos x="6" y="24"/>
                  </a:cxn>
                  <a:cxn ang="0">
                    <a:pos x="6" y="24"/>
                  </a:cxn>
                  <a:cxn ang="0">
                    <a:pos x="4" y="22"/>
                  </a:cxn>
                  <a:cxn ang="0">
                    <a:pos x="4" y="22"/>
                  </a:cxn>
                  <a:cxn ang="0">
                    <a:pos x="4" y="21"/>
                  </a:cxn>
                  <a:cxn ang="0">
                    <a:pos x="4" y="21"/>
                  </a:cxn>
                  <a:cxn ang="0">
                    <a:pos x="4" y="20"/>
                  </a:cxn>
                  <a:cxn ang="0">
                    <a:pos x="4" y="20"/>
                  </a:cxn>
                  <a:cxn ang="0">
                    <a:pos x="3" y="20"/>
                  </a:cxn>
                  <a:cxn ang="0">
                    <a:pos x="3" y="19"/>
                  </a:cxn>
                  <a:cxn ang="0">
                    <a:pos x="3" y="19"/>
                  </a:cxn>
                  <a:cxn ang="0">
                    <a:pos x="3" y="17"/>
                  </a:cxn>
                  <a:cxn ang="0">
                    <a:pos x="3" y="17"/>
                  </a:cxn>
                  <a:cxn ang="0">
                    <a:pos x="2" y="16"/>
                  </a:cxn>
                  <a:cxn ang="0">
                    <a:pos x="2" y="16"/>
                  </a:cxn>
                  <a:cxn ang="0">
                    <a:pos x="2" y="16"/>
                  </a:cxn>
                  <a:cxn ang="0">
                    <a:pos x="0" y="15"/>
                  </a:cxn>
                </a:cxnLst>
                <a:rect l="0" t="0" r="r" b="b"/>
                <a:pathLst>
                  <a:path w="20" h="24">
                    <a:moveTo>
                      <a:pt x="0" y="15"/>
                    </a:moveTo>
                    <a:lnTo>
                      <a:pt x="17" y="0"/>
                    </a:lnTo>
                    <a:lnTo>
                      <a:pt x="17" y="0"/>
                    </a:lnTo>
                    <a:lnTo>
                      <a:pt x="17" y="2"/>
                    </a:lnTo>
                    <a:lnTo>
                      <a:pt x="17" y="2"/>
                    </a:lnTo>
                    <a:lnTo>
                      <a:pt x="17" y="2"/>
                    </a:lnTo>
                    <a:lnTo>
                      <a:pt x="17" y="3"/>
                    </a:lnTo>
                    <a:lnTo>
                      <a:pt x="17" y="3"/>
                    </a:lnTo>
                    <a:lnTo>
                      <a:pt x="17" y="4"/>
                    </a:lnTo>
                    <a:lnTo>
                      <a:pt x="19" y="4"/>
                    </a:lnTo>
                    <a:lnTo>
                      <a:pt x="19" y="5"/>
                    </a:lnTo>
                    <a:lnTo>
                      <a:pt x="19" y="5"/>
                    </a:lnTo>
                    <a:lnTo>
                      <a:pt x="19" y="5"/>
                    </a:lnTo>
                    <a:lnTo>
                      <a:pt x="20" y="7"/>
                    </a:lnTo>
                    <a:lnTo>
                      <a:pt x="20" y="7"/>
                    </a:lnTo>
                    <a:lnTo>
                      <a:pt x="20" y="7"/>
                    </a:lnTo>
                    <a:lnTo>
                      <a:pt x="20" y="8"/>
                    </a:lnTo>
                    <a:lnTo>
                      <a:pt x="20" y="8"/>
                    </a:lnTo>
                    <a:lnTo>
                      <a:pt x="6" y="24"/>
                    </a:lnTo>
                    <a:lnTo>
                      <a:pt x="6" y="24"/>
                    </a:lnTo>
                    <a:lnTo>
                      <a:pt x="4" y="22"/>
                    </a:lnTo>
                    <a:lnTo>
                      <a:pt x="4" y="22"/>
                    </a:lnTo>
                    <a:lnTo>
                      <a:pt x="4" y="21"/>
                    </a:lnTo>
                    <a:lnTo>
                      <a:pt x="4" y="21"/>
                    </a:lnTo>
                    <a:lnTo>
                      <a:pt x="4" y="20"/>
                    </a:lnTo>
                    <a:lnTo>
                      <a:pt x="4" y="20"/>
                    </a:lnTo>
                    <a:lnTo>
                      <a:pt x="3" y="20"/>
                    </a:lnTo>
                    <a:lnTo>
                      <a:pt x="3" y="19"/>
                    </a:lnTo>
                    <a:lnTo>
                      <a:pt x="3" y="19"/>
                    </a:lnTo>
                    <a:lnTo>
                      <a:pt x="3" y="17"/>
                    </a:lnTo>
                    <a:lnTo>
                      <a:pt x="3" y="17"/>
                    </a:lnTo>
                    <a:lnTo>
                      <a:pt x="2" y="16"/>
                    </a:lnTo>
                    <a:lnTo>
                      <a:pt x="2" y="16"/>
                    </a:lnTo>
                    <a:lnTo>
                      <a:pt x="2" y="16"/>
                    </a:lnTo>
                    <a:lnTo>
                      <a:pt x="0" y="15"/>
                    </a:lnTo>
                    <a:close/>
                  </a:path>
                </a:pathLst>
              </a:custGeom>
              <a:solidFill>
                <a:srgbClr val="515151"/>
              </a:solidFill>
              <a:ln w="9525">
                <a:noFill/>
                <a:round/>
                <a:headEnd/>
                <a:tailEnd/>
              </a:ln>
            </p:spPr>
            <p:txBody>
              <a:bodyPr/>
              <a:lstStyle/>
              <a:p>
                <a:endParaRPr lang="pl-PL">
                  <a:latin typeface="+mn-lt"/>
                </a:endParaRPr>
              </a:p>
            </p:txBody>
          </p:sp>
          <p:sp>
            <p:nvSpPr>
              <p:cNvPr id="136913" name="Freeform 721"/>
              <p:cNvSpPr>
                <a:spLocks/>
              </p:cNvSpPr>
              <p:nvPr/>
            </p:nvSpPr>
            <p:spPr bwMode="auto">
              <a:xfrm>
                <a:off x="4639" y="1963"/>
                <a:ext cx="15" cy="22"/>
              </a:xfrm>
              <a:custGeom>
                <a:avLst/>
                <a:gdLst/>
                <a:ahLst/>
                <a:cxnLst>
                  <a:cxn ang="0">
                    <a:pos x="0" y="16"/>
                  </a:cxn>
                  <a:cxn ang="0">
                    <a:pos x="14" y="0"/>
                  </a:cxn>
                  <a:cxn ang="0">
                    <a:pos x="14" y="0"/>
                  </a:cxn>
                  <a:cxn ang="0">
                    <a:pos x="14" y="1"/>
                  </a:cxn>
                  <a:cxn ang="0">
                    <a:pos x="14" y="1"/>
                  </a:cxn>
                  <a:cxn ang="0">
                    <a:pos x="14" y="1"/>
                  </a:cxn>
                  <a:cxn ang="0">
                    <a:pos x="14" y="3"/>
                  </a:cxn>
                  <a:cxn ang="0">
                    <a:pos x="14" y="3"/>
                  </a:cxn>
                  <a:cxn ang="0">
                    <a:pos x="15" y="3"/>
                  </a:cxn>
                  <a:cxn ang="0">
                    <a:pos x="15" y="3"/>
                  </a:cxn>
                  <a:cxn ang="0">
                    <a:pos x="15" y="4"/>
                  </a:cxn>
                  <a:cxn ang="0">
                    <a:pos x="15" y="4"/>
                  </a:cxn>
                  <a:cxn ang="0">
                    <a:pos x="15" y="4"/>
                  </a:cxn>
                  <a:cxn ang="0">
                    <a:pos x="15" y="4"/>
                  </a:cxn>
                  <a:cxn ang="0">
                    <a:pos x="15" y="5"/>
                  </a:cxn>
                  <a:cxn ang="0">
                    <a:pos x="15" y="5"/>
                  </a:cxn>
                  <a:cxn ang="0">
                    <a:pos x="15" y="5"/>
                  </a:cxn>
                  <a:cxn ang="0">
                    <a:pos x="15" y="7"/>
                  </a:cxn>
                  <a:cxn ang="0">
                    <a:pos x="1" y="22"/>
                  </a:cxn>
                  <a:cxn ang="0">
                    <a:pos x="1" y="22"/>
                  </a:cxn>
                  <a:cxn ang="0">
                    <a:pos x="1" y="21"/>
                  </a:cxn>
                  <a:cxn ang="0">
                    <a:pos x="1" y="21"/>
                  </a:cxn>
                  <a:cxn ang="0">
                    <a:pos x="1" y="20"/>
                  </a:cxn>
                  <a:cxn ang="0">
                    <a:pos x="1" y="20"/>
                  </a:cxn>
                  <a:cxn ang="0">
                    <a:pos x="1" y="20"/>
                  </a:cxn>
                  <a:cxn ang="0">
                    <a:pos x="1" y="20"/>
                  </a:cxn>
                  <a:cxn ang="0">
                    <a:pos x="0" y="20"/>
                  </a:cxn>
                  <a:cxn ang="0">
                    <a:pos x="0" y="18"/>
                  </a:cxn>
                  <a:cxn ang="0">
                    <a:pos x="0" y="18"/>
                  </a:cxn>
                  <a:cxn ang="0">
                    <a:pos x="0" y="18"/>
                  </a:cxn>
                  <a:cxn ang="0">
                    <a:pos x="0" y="17"/>
                  </a:cxn>
                  <a:cxn ang="0">
                    <a:pos x="0" y="17"/>
                  </a:cxn>
                  <a:cxn ang="0">
                    <a:pos x="0" y="17"/>
                  </a:cxn>
                  <a:cxn ang="0">
                    <a:pos x="0" y="16"/>
                  </a:cxn>
                  <a:cxn ang="0">
                    <a:pos x="0" y="16"/>
                  </a:cxn>
                </a:cxnLst>
                <a:rect l="0" t="0" r="r" b="b"/>
                <a:pathLst>
                  <a:path w="15" h="22">
                    <a:moveTo>
                      <a:pt x="0" y="16"/>
                    </a:moveTo>
                    <a:lnTo>
                      <a:pt x="14" y="0"/>
                    </a:lnTo>
                    <a:lnTo>
                      <a:pt x="14" y="0"/>
                    </a:lnTo>
                    <a:lnTo>
                      <a:pt x="14" y="1"/>
                    </a:lnTo>
                    <a:lnTo>
                      <a:pt x="14" y="1"/>
                    </a:lnTo>
                    <a:lnTo>
                      <a:pt x="14" y="1"/>
                    </a:lnTo>
                    <a:lnTo>
                      <a:pt x="14" y="3"/>
                    </a:lnTo>
                    <a:lnTo>
                      <a:pt x="14" y="3"/>
                    </a:lnTo>
                    <a:lnTo>
                      <a:pt x="15" y="3"/>
                    </a:lnTo>
                    <a:lnTo>
                      <a:pt x="15" y="3"/>
                    </a:lnTo>
                    <a:lnTo>
                      <a:pt x="15" y="4"/>
                    </a:lnTo>
                    <a:lnTo>
                      <a:pt x="15" y="4"/>
                    </a:lnTo>
                    <a:lnTo>
                      <a:pt x="15" y="4"/>
                    </a:lnTo>
                    <a:lnTo>
                      <a:pt x="15" y="4"/>
                    </a:lnTo>
                    <a:lnTo>
                      <a:pt x="15" y="5"/>
                    </a:lnTo>
                    <a:lnTo>
                      <a:pt x="15" y="5"/>
                    </a:lnTo>
                    <a:lnTo>
                      <a:pt x="15" y="5"/>
                    </a:lnTo>
                    <a:lnTo>
                      <a:pt x="15" y="7"/>
                    </a:lnTo>
                    <a:lnTo>
                      <a:pt x="1" y="22"/>
                    </a:lnTo>
                    <a:lnTo>
                      <a:pt x="1" y="22"/>
                    </a:lnTo>
                    <a:lnTo>
                      <a:pt x="1" y="21"/>
                    </a:lnTo>
                    <a:lnTo>
                      <a:pt x="1" y="21"/>
                    </a:lnTo>
                    <a:lnTo>
                      <a:pt x="1" y="20"/>
                    </a:lnTo>
                    <a:lnTo>
                      <a:pt x="1" y="20"/>
                    </a:lnTo>
                    <a:lnTo>
                      <a:pt x="1" y="20"/>
                    </a:lnTo>
                    <a:lnTo>
                      <a:pt x="1" y="20"/>
                    </a:lnTo>
                    <a:lnTo>
                      <a:pt x="0" y="20"/>
                    </a:lnTo>
                    <a:lnTo>
                      <a:pt x="0" y="18"/>
                    </a:lnTo>
                    <a:lnTo>
                      <a:pt x="0" y="18"/>
                    </a:lnTo>
                    <a:lnTo>
                      <a:pt x="0" y="18"/>
                    </a:lnTo>
                    <a:lnTo>
                      <a:pt x="0" y="17"/>
                    </a:lnTo>
                    <a:lnTo>
                      <a:pt x="0" y="17"/>
                    </a:lnTo>
                    <a:lnTo>
                      <a:pt x="0" y="17"/>
                    </a:lnTo>
                    <a:lnTo>
                      <a:pt x="0" y="16"/>
                    </a:lnTo>
                    <a:lnTo>
                      <a:pt x="0" y="16"/>
                    </a:lnTo>
                    <a:close/>
                  </a:path>
                </a:pathLst>
              </a:custGeom>
              <a:solidFill>
                <a:srgbClr val="474747"/>
              </a:solidFill>
              <a:ln w="9525">
                <a:noFill/>
                <a:round/>
                <a:headEnd/>
                <a:tailEnd/>
              </a:ln>
            </p:spPr>
            <p:txBody>
              <a:bodyPr/>
              <a:lstStyle/>
              <a:p>
                <a:endParaRPr lang="pl-PL">
                  <a:latin typeface="+mn-lt"/>
                </a:endParaRPr>
              </a:p>
            </p:txBody>
          </p:sp>
          <p:sp>
            <p:nvSpPr>
              <p:cNvPr id="136914" name="Freeform 722"/>
              <p:cNvSpPr>
                <a:spLocks/>
              </p:cNvSpPr>
              <p:nvPr/>
            </p:nvSpPr>
            <p:spPr bwMode="auto">
              <a:xfrm>
                <a:off x="4640" y="1970"/>
                <a:ext cx="16" cy="22"/>
              </a:xfrm>
              <a:custGeom>
                <a:avLst/>
                <a:gdLst/>
                <a:ahLst/>
                <a:cxnLst>
                  <a:cxn ang="0">
                    <a:pos x="0" y="15"/>
                  </a:cxn>
                  <a:cxn ang="0">
                    <a:pos x="14" y="0"/>
                  </a:cxn>
                  <a:cxn ang="0">
                    <a:pos x="14" y="0"/>
                  </a:cxn>
                  <a:cxn ang="0">
                    <a:pos x="14" y="0"/>
                  </a:cxn>
                  <a:cxn ang="0">
                    <a:pos x="16" y="0"/>
                  </a:cxn>
                  <a:cxn ang="0">
                    <a:pos x="16" y="0"/>
                  </a:cxn>
                  <a:cxn ang="0">
                    <a:pos x="16" y="1"/>
                  </a:cxn>
                  <a:cxn ang="0">
                    <a:pos x="16" y="1"/>
                  </a:cxn>
                  <a:cxn ang="0">
                    <a:pos x="16" y="1"/>
                  </a:cxn>
                  <a:cxn ang="0">
                    <a:pos x="16" y="2"/>
                  </a:cxn>
                  <a:cxn ang="0">
                    <a:pos x="16" y="2"/>
                  </a:cxn>
                  <a:cxn ang="0">
                    <a:pos x="16" y="2"/>
                  </a:cxn>
                  <a:cxn ang="0">
                    <a:pos x="16" y="2"/>
                  </a:cxn>
                  <a:cxn ang="0">
                    <a:pos x="16" y="2"/>
                  </a:cxn>
                  <a:cxn ang="0">
                    <a:pos x="16" y="4"/>
                  </a:cxn>
                  <a:cxn ang="0">
                    <a:pos x="16" y="4"/>
                  </a:cxn>
                  <a:cxn ang="0">
                    <a:pos x="16" y="4"/>
                  </a:cxn>
                  <a:cxn ang="0">
                    <a:pos x="16" y="5"/>
                  </a:cxn>
                  <a:cxn ang="0">
                    <a:pos x="1" y="22"/>
                  </a:cxn>
                  <a:cxn ang="0">
                    <a:pos x="1" y="21"/>
                  </a:cxn>
                  <a:cxn ang="0">
                    <a:pos x="1" y="21"/>
                  </a:cxn>
                  <a:cxn ang="0">
                    <a:pos x="1" y="21"/>
                  </a:cxn>
                  <a:cxn ang="0">
                    <a:pos x="1" y="21"/>
                  </a:cxn>
                  <a:cxn ang="0">
                    <a:pos x="1" y="19"/>
                  </a:cxn>
                  <a:cxn ang="0">
                    <a:pos x="1" y="19"/>
                  </a:cxn>
                  <a:cxn ang="0">
                    <a:pos x="1" y="19"/>
                  </a:cxn>
                  <a:cxn ang="0">
                    <a:pos x="1" y="19"/>
                  </a:cxn>
                  <a:cxn ang="0">
                    <a:pos x="1" y="18"/>
                  </a:cxn>
                  <a:cxn ang="0">
                    <a:pos x="1" y="18"/>
                  </a:cxn>
                  <a:cxn ang="0">
                    <a:pos x="0" y="18"/>
                  </a:cxn>
                  <a:cxn ang="0">
                    <a:pos x="0" y="17"/>
                  </a:cxn>
                  <a:cxn ang="0">
                    <a:pos x="0" y="17"/>
                  </a:cxn>
                  <a:cxn ang="0">
                    <a:pos x="0" y="17"/>
                  </a:cxn>
                  <a:cxn ang="0">
                    <a:pos x="0" y="15"/>
                  </a:cxn>
                  <a:cxn ang="0">
                    <a:pos x="0" y="15"/>
                  </a:cxn>
                </a:cxnLst>
                <a:rect l="0" t="0" r="r" b="b"/>
                <a:pathLst>
                  <a:path w="16" h="22">
                    <a:moveTo>
                      <a:pt x="0" y="15"/>
                    </a:moveTo>
                    <a:lnTo>
                      <a:pt x="14" y="0"/>
                    </a:lnTo>
                    <a:lnTo>
                      <a:pt x="14" y="0"/>
                    </a:lnTo>
                    <a:lnTo>
                      <a:pt x="14" y="0"/>
                    </a:lnTo>
                    <a:lnTo>
                      <a:pt x="16" y="0"/>
                    </a:lnTo>
                    <a:lnTo>
                      <a:pt x="16" y="0"/>
                    </a:lnTo>
                    <a:lnTo>
                      <a:pt x="16" y="1"/>
                    </a:lnTo>
                    <a:lnTo>
                      <a:pt x="16" y="1"/>
                    </a:lnTo>
                    <a:lnTo>
                      <a:pt x="16" y="1"/>
                    </a:lnTo>
                    <a:lnTo>
                      <a:pt x="16" y="2"/>
                    </a:lnTo>
                    <a:lnTo>
                      <a:pt x="16" y="2"/>
                    </a:lnTo>
                    <a:lnTo>
                      <a:pt x="16" y="2"/>
                    </a:lnTo>
                    <a:lnTo>
                      <a:pt x="16" y="2"/>
                    </a:lnTo>
                    <a:lnTo>
                      <a:pt x="16" y="2"/>
                    </a:lnTo>
                    <a:lnTo>
                      <a:pt x="16" y="4"/>
                    </a:lnTo>
                    <a:lnTo>
                      <a:pt x="16" y="4"/>
                    </a:lnTo>
                    <a:lnTo>
                      <a:pt x="16" y="4"/>
                    </a:lnTo>
                    <a:lnTo>
                      <a:pt x="16" y="5"/>
                    </a:lnTo>
                    <a:lnTo>
                      <a:pt x="1" y="22"/>
                    </a:lnTo>
                    <a:lnTo>
                      <a:pt x="1" y="21"/>
                    </a:lnTo>
                    <a:lnTo>
                      <a:pt x="1" y="21"/>
                    </a:lnTo>
                    <a:lnTo>
                      <a:pt x="1" y="21"/>
                    </a:lnTo>
                    <a:lnTo>
                      <a:pt x="1" y="21"/>
                    </a:lnTo>
                    <a:lnTo>
                      <a:pt x="1" y="19"/>
                    </a:lnTo>
                    <a:lnTo>
                      <a:pt x="1" y="19"/>
                    </a:lnTo>
                    <a:lnTo>
                      <a:pt x="1" y="19"/>
                    </a:lnTo>
                    <a:lnTo>
                      <a:pt x="1" y="19"/>
                    </a:lnTo>
                    <a:lnTo>
                      <a:pt x="1" y="18"/>
                    </a:lnTo>
                    <a:lnTo>
                      <a:pt x="1" y="18"/>
                    </a:lnTo>
                    <a:lnTo>
                      <a:pt x="0" y="18"/>
                    </a:lnTo>
                    <a:lnTo>
                      <a:pt x="0" y="17"/>
                    </a:lnTo>
                    <a:lnTo>
                      <a:pt x="0" y="17"/>
                    </a:lnTo>
                    <a:lnTo>
                      <a:pt x="0" y="17"/>
                    </a:lnTo>
                    <a:lnTo>
                      <a:pt x="0" y="15"/>
                    </a:lnTo>
                    <a:lnTo>
                      <a:pt x="0" y="15"/>
                    </a:lnTo>
                    <a:close/>
                  </a:path>
                </a:pathLst>
              </a:custGeom>
              <a:solidFill>
                <a:srgbClr val="3D3D3D"/>
              </a:solidFill>
              <a:ln w="9525">
                <a:noFill/>
                <a:round/>
                <a:headEnd/>
                <a:tailEnd/>
              </a:ln>
            </p:spPr>
            <p:txBody>
              <a:bodyPr/>
              <a:lstStyle/>
              <a:p>
                <a:endParaRPr lang="pl-PL">
                  <a:latin typeface="+mn-lt"/>
                </a:endParaRPr>
              </a:p>
            </p:txBody>
          </p:sp>
          <p:sp>
            <p:nvSpPr>
              <p:cNvPr id="136915" name="Freeform 723"/>
              <p:cNvSpPr>
                <a:spLocks/>
              </p:cNvSpPr>
              <p:nvPr/>
            </p:nvSpPr>
            <p:spPr bwMode="auto">
              <a:xfrm>
                <a:off x="4640" y="1975"/>
                <a:ext cx="16" cy="23"/>
              </a:xfrm>
              <a:custGeom>
                <a:avLst/>
                <a:gdLst/>
                <a:ahLst/>
                <a:cxnLst>
                  <a:cxn ang="0">
                    <a:pos x="16" y="0"/>
                  </a:cxn>
                  <a:cxn ang="0">
                    <a:pos x="16" y="0"/>
                  </a:cxn>
                  <a:cxn ang="0">
                    <a:pos x="16" y="0"/>
                  </a:cxn>
                  <a:cxn ang="0">
                    <a:pos x="16" y="1"/>
                  </a:cxn>
                  <a:cxn ang="0">
                    <a:pos x="16" y="2"/>
                  </a:cxn>
                  <a:cxn ang="0">
                    <a:pos x="16" y="2"/>
                  </a:cxn>
                  <a:cxn ang="0">
                    <a:pos x="16" y="2"/>
                  </a:cxn>
                  <a:cxn ang="0">
                    <a:pos x="16" y="4"/>
                  </a:cxn>
                  <a:cxn ang="0">
                    <a:pos x="16" y="5"/>
                  </a:cxn>
                  <a:cxn ang="0">
                    <a:pos x="16" y="5"/>
                  </a:cxn>
                  <a:cxn ang="0">
                    <a:pos x="16" y="5"/>
                  </a:cxn>
                  <a:cxn ang="0">
                    <a:pos x="16" y="5"/>
                  </a:cxn>
                  <a:cxn ang="0">
                    <a:pos x="16" y="5"/>
                  </a:cxn>
                  <a:cxn ang="0">
                    <a:pos x="16" y="5"/>
                  </a:cxn>
                  <a:cxn ang="0">
                    <a:pos x="16" y="5"/>
                  </a:cxn>
                  <a:cxn ang="0">
                    <a:pos x="16" y="5"/>
                  </a:cxn>
                  <a:cxn ang="0">
                    <a:pos x="16" y="5"/>
                  </a:cxn>
                  <a:cxn ang="0">
                    <a:pos x="0" y="23"/>
                  </a:cxn>
                  <a:cxn ang="0">
                    <a:pos x="0" y="23"/>
                  </a:cxn>
                  <a:cxn ang="0">
                    <a:pos x="1" y="23"/>
                  </a:cxn>
                  <a:cxn ang="0">
                    <a:pos x="1" y="23"/>
                  </a:cxn>
                  <a:cxn ang="0">
                    <a:pos x="1" y="23"/>
                  </a:cxn>
                  <a:cxn ang="0">
                    <a:pos x="1" y="22"/>
                  </a:cxn>
                  <a:cxn ang="0">
                    <a:pos x="1" y="22"/>
                  </a:cxn>
                  <a:cxn ang="0">
                    <a:pos x="1" y="22"/>
                  </a:cxn>
                  <a:cxn ang="0">
                    <a:pos x="1" y="22"/>
                  </a:cxn>
                  <a:cxn ang="0">
                    <a:pos x="1" y="21"/>
                  </a:cxn>
                  <a:cxn ang="0">
                    <a:pos x="1" y="21"/>
                  </a:cxn>
                  <a:cxn ang="0">
                    <a:pos x="1" y="19"/>
                  </a:cxn>
                  <a:cxn ang="0">
                    <a:pos x="1" y="19"/>
                  </a:cxn>
                  <a:cxn ang="0">
                    <a:pos x="1" y="18"/>
                  </a:cxn>
                  <a:cxn ang="0">
                    <a:pos x="1" y="18"/>
                  </a:cxn>
                  <a:cxn ang="0">
                    <a:pos x="1" y="17"/>
                  </a:cxn>
                </a:cxnLst>
                <a:rect l="0" t="0" r="r" b="b"/>
                <a:pathLst>
                  <a:path w="16" h="23">
                    <a:moveTo>
                      <a:pt x="1" y="17"/>
                    </a:moveTo>
                    <a:lnTo>
                      <a:pt x="16" y="0"/>
                    </a:lnTo>
                    <a:lnTo>
                      <a:pt x="16" y="0"/>
                    </a:lnTo>
                    <a:lnTo>
                      <a:pt x="16" y="0"/>
                    </a:lnTo>
                    <a:lnTo>
                      <a:pt x="16" y="0"/>
                    </a:lnTo>
                    <a:lnTo>
                      <a:pt x="16" y="0"/>
                    </a:lnTo>
                    <a:lnTo>
                      <a:pt x="16" y="1"/>
                    </a:lnTo>
                    <a:lnTo>
                      <a:pt x="16" y="1"/>
                    </a:lnTo>
                    <a:lnTo>
                      <a:pt x="16" y="1"/>
                    </a:lnTo>
                    <a:lnTo>
                      <a:pt x="16" y="2"/>
                    </a:lnTo>
                    <a:lnTo>
                      <a:pt x="16" y="2"/>
                    </a:lnTo>
                    <a:lnTo>
                      <a:pt x="16" y="2"/>
                    </a:lnTo>
                    <a:lnTo>
                      <a:pt x="16" y="2"/>
                    </a:lnTo>
                    <a:lnTo>
                      <a:pt x="16" y="2"/>
                    </a:lnTo>
                    <a:lnTo>
                      <a:pt x="16" y="4"/>
                    </a:lnTo>
                    <a:lnTo>
                      <a:pt x="16" y="4"/>
                    </a:lnTo>
                    <a:lnTo>
                      <a:pt x="16" y="4"/>
                    </a:lnTo>
                    <a:lnTo>
                      <a:pt x="16" y="5"/>
                    </a:lnTo>
                    <a:lnTo>
                      <a:pt x="16" y="5"/>
                    </a:lnTo>
                    <a:lnTo>
                      <a:pt x="16" y="5"/>
                    </a:lnTo>
                    <a:lnTo>
                      <a:pt x="16" y="5"/>
                    </a:lnTo>
                    <a:lnTo>
                      <a:pt x="16" y="5"/>
                    </a:lnTo>
                    <a:lnTo>
                      <a:pt x="16" y="5"/>
                    </a:lnTo>
                    <a:lnTo>
                      <a:pt x="16" y="5"/>
                    </a:lnTo>
                    <a:lnTo>
                      <a:pt x="16" y="5"/>
                    </a:lnTo>
                    <a:lnTo>
                      <a:pt x="16" y="5"/>
                    </a:lnTo>
                    <a:lnTo>
                      <a:pt x="16" y="5"/>
                    </a:lnTo>
                    <a:lnTo>
                      <a:pt x="16" y="5"/>
                    </a:lnTo>
                    <a:lnTo>
                      <a:pt x="16" y="5"/>
                    </a:lnTo>
                    <a:lnTo>
                      <a:pt x="16" y="5"/>
                    </a:lnTo>
                    <a:lnTo>
                      <a:pt x="16" y="5"/>
                    </a:lnTo>
                    <a:lnTo>
                      <a:pt x="16" y="5"/>
                    </a:lnTo>
                    <a:lnTo>
                      <a:pt x="16" y="5"/>
                    </a:lnTo>
                    <a:lnTo>
                      <a:pt x="16" y="5"/>
                    </a:lnTo>
                    <a:lnTo>
                      <a:pt x="0" y="23"/>
                    </a:lnTo>
                    <a:lnTo>
                      <a:pt x="0" y="23"/>
                    </a:lnTo>
                    <a:lnTo>
                      <a:pt x="0" y="23"/>
                    </a:lnTo>
                    <a:lnTo>
                      <a:pt x="0" y="23"/>
                    </a:lnTo>
                    <a:lnTo>
                      <a:pt x="1" y="23"/>
                    </a:lnTo>
                    <a:lnTo>
                      <a:pt x="1" y="23"/>
                    </a:lnTo>
                    <a:lnTo>
                      <a:pt x="1" y="23"/>
                    </a:lnTo>
                    <a:lnTo>
                      <a:pt x="1" y="23"/>
                    </a:lnTo>
                    <a:lnTo>
                      <a:pt x="1" y="23"/>
                    </a:lnTo>
                    <a:lnTo>
                      <a:pt x="1" y="23"/>
                    </a:lnTo>
                    <a:lnTo>
                      <a:pt x="1" y="22"/>
                    </a:lnTo>
                    <a:lnTo>
                      <a:pt x="1" y="22"/>
                    </a:lnTo>
                    <a:lnTo>
                      <a:pt x="1" y="22"/>
                    </a:lnTo>
                    <a:lnTo>
                      <a:pt x="1" y="22"/>
                    </a:lnTo>
                    <a:lnTo>
                      <a:pt x="1" y="22"/>
                    </a:lnTo>
                    <a:lnTo>
                      <a:pt x="1" y="22"/>
                    </a:lnTo>
                    <a:lnTo>
                      <a:pt x="1" y="22"/>
                    </a:lnTo>
                    <a:lnTo>
                      <a:pt x="1" y="22"/>
                    </a:lnTo>
                    <a:lnTo>
                      <a:pt x="1" y="22"/>
                    </a:lnTo>
                    <a:lnTo>
                      <a:pt x="1" y="21"/>
                    </a:lnTo>
                    <a:lnTo>
                      <a:pt x="1" y="21"/>
                    </a:lnTo>
                    <a:lnTo>
                      <a:pt x="1" y="21"/>
                    </a:lnTo>
                    <a:lnTo>
                      <a:pt x="1" y="21"/>
                    </a:lnTo>
                    <a:lnTo>
                      <a:pt x="1" y="19"/>
                    </a:lnTo>
                    <a:lnTo>
                      <a:pt x="1" y="19"/>
                    </a:lnTo>
                    <a:lnTo>
                      <a:pt x="1" y="19"/>
                    </a:lnTo>
                    <a:lnTo>
                      <a:pt x="1" y="19"/>
                    </a:lnTo>
                    <a:lnTo>
                      <a:pt x="1" y="18"/>
                    </a:lnTo>
                    <a:lnTo>
                      <a:pt x="1" y="18"/>
                    </a:lnTo>
                    <a:lnTo>
                      <a:pt x="1" y="18"/>
                    </a:lnTo>
                    <a:lnTo>
                      <a:pt x="1" y="17"/>
                    </a:lnTo>
                    <a:lnTo>
                      <a:pt x="1" y="17"/>
                    </a:lnTo>
                    <a:lnTo>
                      <a:pt x="1" y="17"/>
                    </a:lnTo>
                    <a:close/>
                  </a:path>
                </a:pathLst>
              </a:custGeom>
              <a:solidFill>
                <a:srgbClr val="303030"/>
              </a:solidFill>
              <a:ln w="9525">
                <a:noFill/>
                <a:round/>
                <a:headEnd/>
                <a:tailEnd/>
              </a:ln>
            </p:spPr>
            <p:txBody>
              <a:bodyPr/>
              <a:lstStyle/>
              <a:p>
                <a:endParaRPr lang="pl-PL">
                  <a:latin typeface="+mn-lt"/>
                </a:endParaRPr>
              </a:p>
            </p:txBody>
          </p:sp>
          <p:sp>
            <p:nvSpPr>
              <p:cNvPr id="136916" name="Freeform 724"/>
              <p:cNvSpPr>
                <a:spLocks/>
              </p:cNvSpPr>
              <p:nvPr/>
            </p:nvSpPr>
            <p:spPr bwMode="auto">
              <a:xfrm>
                <a:off x="4636" y="1980"/>
                <a:ext cx="20" cy="29"/>
              </a:xfrm>
              <a:custGeom>
                <a:avLst/>
                <a:gdLst/>
                <a:ahLst/>
                <a:cxnLst>
                  <a:cxn ang="0">
                    <a:pos x="4" y="18"/>
                  </a:cxn>
                  <a:cxn ang="0">
                    <a:pos x="20" y="0"/>
                  </a:cxn>
                  <a:cxn ang="0">
                    <a:pos x="18" y="1"/>
                  </a:cxn>
                  <a:cxn ang="0">
                    <a:pos x="18" y="3"/>
                  </a:cxn>
                  <a:cxn ang="0">
                    <a:pos x="18" y="3"/>
                  </a:cxn>
                  <a:cxn ang="0">
                    <a:pos x="18" y="3"/>
                  </a:cxn>
                  <a:cxn ang="0">
                    <a:pos x="18" y="4"/>
                  </a:cxn>
                  <a:cxn ang="0">
                    <a:pos x="18" y="4"/>
                  </a:cxn>
                  <a:cxn ang="0">
                    <a:pos x="17" y="4"/>
                  </a:cxn>
                  <a:cxn ang="0">
                    <a:pos x="17" y="5"/>
                  </a:cxn>
                  <a:cxn ang="0">
                    <a:pos x="17" y="5"/>
                  </a:cxn>
                  <a:cxn ang="0">
                    <a:pos x="17" y="7"/>
                  </a:cxn>
                  <a:cxn ang="0">
                    <a:pos x="17" y="7"/>
                  </a:cxn>
                  <a:cxn ang="0">
                    <a:pos x="17" y="8"/>
                  </a:cxn>
                  <a:cxn ang="0">
                    <a:pos x="16" y="8"/>
                  </a:cxn>
                  <a:cxn ang="0">
                    <a:pos x="16" y="9"/>
                  </a:cxn>
                  <a:cxn ang="0">
                    <a:pos x="16" y="9"/>
                  </a:cxn>
                  <a:cxn ang="0">
                    <a:pos x="16" y="9"/>
                  </a:cxn>
                  <a:cxn ang="0">
                    <a:pos x="0" y="29"/>
                  </a:cxn>
                  <a:cxn ang="0">
                    <a:pos x="1" y="29"/>
                  </a:cxn>
                  <a:cxn ang="0">
                    <a:pos x="1" y="28"/>
                  </a:cxn>
                  <a:cxn ang="0">
                    <a:pos x="1" y="28"/>
                  </a:cxn>
                  <a:cxn ang="0">
                    <a:pos x="3" y="28"/>
                  </a:cxn>
                  <a:cxn ang="0">
                    <a:pos x="3" y="26"/>
                  </a:cxn>
                  <a:cxn ang="0">
                    <a:pos x="3" y="26"/>
                  </a:cxn>
                  <a:cxn ang="0">
                    <a:pos x="3" y="25"/>
                  </a:cxn>
                  <a:cxn ang="0">
                    <a:pos x="3" y="25"/>
                  </a:cxn>
                  <a:cxn ang="0">
                    <a:pos x="3" y="24"/>
                  </a:cxn>
                  <a:cxn ang="0">
                    <a:pos x="4" y="24"/>
                  </a:cxn>
                  <a:cxn ang="0">
                    <a:pos x="4" y="22"/>
                  </a:cxn>
                  <a:cxn ang="0">
                    <a:pos x="4" y="22"/>
                  </a:cxn>
                  <a:cxn ang="0">
                    <a:pos x="4" y="21"/>
                  </a:cxn>
                  <a:cxn ang="0">
                    <a:pos x="4" y="20"/>
                  </a:cxn>
                  <a:cxn ang="0">
                    <a:pos x="4" y="18"/>
                  </a:cxn>
                  <a:cxn ang="0">
                    <a:pos x="4" y="18"/>
                  </a:cxn>
                </a:cxnLst>
                <a:rect l="0" t="0" r="r" b="b"/>
                <a:pathLst>
                  <a:path w="20" h="29">
                    <a:moveTo>
                      <a:pt x="4" y="18"/>
                    </a:moveTo>
                    <a:lnTo>
                      <a:pt x="20" y="0"/>
                    </a:lnTo>
                    <a:lnTo>
                      <a:pt x="18" y="1"/>
                    </a:lnTo>
                    <a:lnTo>
                      <a:pt x="18" y="3"/>
                    </a:lnTo>
                    <a:lnTo>
                      <a:pt x="18" y="3"/>
                    </a:lnTo>
                    <a:lnTo>
                      <a:pt x="18" y="3"/>
                    </a:lnTo>
                    <a:lnTo>
                      <a:pt x="18" y="4"/>
                    </a:lnTo>
                    <a:lnTo>
                      <a:pt x="18" y="4"/>
                    </a:lnTo>
                    <a:lnTo>
                      <a:pt x="17" y="4"/>
                    </a:lnTo>
                    <a:lnTo>
                      <a:pt x="17" y="5"/>
                    </a:lnTo>
                    <a:lnTo>
                      <a:pt x="17" y="5"/>
                    </a:lnTo>
                    <a:lnTo>
                      <a:pt x="17" y="7"/>
                    </a:lnTo>
                    <a:lnTo>
                      <a:pt x="17" y="7"/>
                    </a:lnTo>
                    <a:lnTo>
                      <a:pt x="17" y="8"/>
                    </a:lnTo>
                    <a:lnTo>
                      <a:pt x="16" y="8"/>
                    </a:lnTo>
                    <a:lnTo>
                      <a:pt x="16" y="9"/>
                    </a:lnTo>
                    <a:lnTo>
                      <a:pt x="16" y="9"/>
                    </a:lnTo>
                    <a:lnTo>
                      <a:pt x="16" y="9"/>
                    </a:lnTo>
                    <a:lnTo>
                      <a:pt x="0" y="29"/>
                    </a:lnTo>
                    <a:lnTo>
                      <a:pt x="1" y="29"/>
                    </a:lnTo>
                    <a:lnTo>
                      <a:pt x="1" y="28"/>
                    </a:lnTo>
                    <a:lnTo>
                      <a:pt x="1" y="28"/>
                    </a:lnTo>
                    <a:lnTo>
                      <a:pt x="3" y="28"/>
                    </a:lnTo>
                    <a:lnTo>
                      <a:pt x="3" y="26"/>
                    </a:lnTo>
                    <a:lnTo>
                      <a:pt x="3" y="26"/>
                    </a:lnTo>
                    <a:lnTo>
                      <a:pt x="3" y="25"/>
                    </a:lnTo>
                    <a:lnTo>
                      <a:pt x="3" y="25"/>
                    </a:lnTo>
                    <a:lnTo>
                      <a:pt x="3" y="24"/>
                    </a:lnTo>
                    <a:lnTo>
                      <a:pt x="4" y="24"/>
                    </a:lnTo>
                    <a:lnTo>
                      <a:pt x="4" y="22"/>
                    </a:lnTo>
                    <a:lnTo>
                      <a:pt x="4" y="22"/>
                    </a:lnTo>
                    <a:lnTo>
                      <a:pt x="4" y="21"/>
                    </a:lnTo>
                    <a:lnTo>
                      <a:pt x="4" y="20"/>
                    </a:lnTo>
                    <a:lnTo>
                      <a:pt x="4" y="18"/>
                    </a:lnTo>
                    <a:lnTo>
                      <a:pt x="4" y="18"/>
                    </a:lnTo>
                    <a:close/>
                  </a:path>
                </a:pathLst>
              </a:custGeom>
              <a:solidFill>
                <a:srgbClr val="262626"/>
              </a:solidFill>
              <a:ln w="9525">
                <a:noFill/>
                <a:round/>
                <a:headEnd/>
                <a:tailEnd/>
              </a:ln>
            </p:spPr>
            <p:txBody>
              <a:bodyPr/>
              <a:lstStyle/>
              <a:p>
                <a:endParaRPr lang="pl-PL">
                  <a:latin typeface="+mn-lt"/>
                </a:endParaRPr>
              </a:p>
            </p:txBody>
          </p:sp>
          <p:sp>
            <p:nvSpPr>
              <p:cNvPr id="136917" name="Freeform 725"/>
              <p:cNvSpPr>
                <a:spLocks/>
              </p:cNvSpPr>
              <p:nvPr/>
            </p:nvSpPr>
            <p:spPr bwMode="auto">
              <a:xfrm>
                <a:off x="4636" y="1989"/>
                <a:ext cx="16" cy="21"/>
              </a:xfrm>
              <a:custGeom>
                <a:avLst/>
                <a:gdLst/>
                <a:ahLst/>
                <a:cxnLst>
                  <a:cxn ang="0">
                    <a:pos x="0" y="20"/>
                  </a:cxn>
                  <a:cxn ang="0">
                    <a:pos x="16" y="0"/>
                  </a:cxn>
                  <a:cxn ang="0">
                    <a:pos x="16" y="0"/>
                  </a:cxn>
                  <a:cxn ang="0">
                    <a:pos x="16" y="2"/>
                  </a:cxn>
                  <a:cxn ang="0">
                    <a:pos x="16" y="2"/>
                  </a:cxn>
                  <a:cxn ang="0">
                    <a:pos x="16" y="2"/>
                  </a:cxn>
                  <a:cxn ang="0">
                    <a:pos x="14" y="2"/>
                  </a:cxn>
                  <a:cxn ang="0">
                    <a:pos x="14" y="2"/>
                  </a:cxn>
                  <a:cxn ang="0">
                    <a:pos x="14" y="2"/>
                  </a:cxn>
                  <a:cxn ang="0">
                    <a:pos x="14" y="2"/>
                  </a:cxn>
                  <a:cxn ang="0">
                    <a:pos x="14" y="2"/>
                  </a:cxn>
                  <a:cxn ang="0">
                    <a:pos x="14" y="2"/>
                  </a:cxn>
                  <a:cxn ang="0">
                    <a:pos x="14" y="2"/>
                  </a:cxn>
                  <a:cxn ang="0">
                    <a:pos x="14" y="3"/>
                  </a:cxn>
                  <a:cxn ang="0">
                    <a:pos x="14" y="3"/>
                  </a:cxn>
                  <a:cxn ang="0">
                    <a:pos x="14" y="3"/>
                  </a:cxn>
                  <a:cxn ang="0">
                    <a:pos x="14" y="3"/>
                  </a:cxn>
                  <a:cxn ang="0">
                    <a:pos x="14" y="3"/>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0"/>
                  </a:cxn>
                  <a:cxn ang="0">
                    <a:pos x="0" y="20"/>
                  </a:cxn>
                  <a:cxn ang="0">
                    <a:pos x="0" y="20"/>
                  </a:cxn>
                  <a:cxn ang="0">
                    <a:pos x="0" y="20"/>
                  </a:cxn>
                </a:cxnLst>
                <a:rect l="0" t="0" r="r" b="b"/>
                <a:pathLst>
                  <a:path w="16" h="21">
                    <a:moveTo>
                      <a:pt x="0" y="20"/>
                    </a:moveTo>
                    <a:lnTo>
                      <a:pt x="16" y="0"/>
                    </a:lnTo>
                    <a:lnTo>
                      <a:pt x="16" y="0"/>
                    </a:lnTo>
                    <a:lnTo>
                      <a:pt x="16" y="2"/>
                    </a:lnTo>
                    <a:lnTo>
                      <a:pt x="16" y="2"/>
                    </a:lnTo>
                    <a:lnTo>
                      <a:pt x="16" y="2"/>
                    </a:lnTo>
                    <a:lnTo>
                      <a:pt x="14" y="2"/>
                    </a:lnTo>
                    <a:lnTo>
                      <a:pt x="14" y="2"/>
                    </a:lnTo>
                    <a:lnTo>
                      <a:pt x="14" y="2"/>
                    </a:lnTo>
                    <a:lnTo>
                      <a:pt x="14" y="2"/>
                    </a:lnTo>
                    <a:lnTo>
                      <a:pt x="14" y="2"/>
                    </a:lnTo>
                    <a:lnTo>
                      <a:pt x="14" y="2"/>
                    </a:lnTo>
                    <a:lnTo>
                      <a:pt x="14" y="2"/>
                    </a:lnTo>
                    <a:lnTo>
                      <a:pt x="14" y="3"/>
                    </a:lnTo>
                    <a:lnTo>
                      <a:pt x="14" y="3"/>
                    </a:lnTo>
                    <a:lnTo>
                      <a:pt x="14" y="3"/>
                    </a:lnTo>
                    <a:lnTo>
                      <a:pt x="14" y="3"/>
                    </a:lnTo>
                    <a:lnTo>
                      <a:pt x="14" y="3"/>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0"/>
                    </a:lnTo>
                    <a:lnTo>
                      <a:pt x="0" y="20"/>
                    </a:lnTo>
                    <a:lnTo>
                      <a:pt x="0" y="20"/>
                    </a:lnTo>
                    <a:lnTo>
                      <a:pt x="0" y="20"/>
                    </a:lnTo>
                    <a:close/>
                  </a:path>
                </a:pathLst>
              </a:custGeom>
              <a:solidFill>
                <a:srgbClr val="1C1C1C"/>
              </a:solidFill>
              <a:ln w="9525">
                <a:noFill/>
                <a:round/>
                <a:headEnd/>
                <a:tailEnd/>
              </a:ln>
            </p:spPr>
            <p:txBody>
              <a:bodyPr/>
              <a:lstStyle/>
              <a:p>
                <a:endParaRPr lang="pl-PL">
                  <a:latin typeface="+mn-lt"/>
                </a:endParaRPr>
              </a:p>
            </p:txBody>
          </p:sp>
          <p:sp>
            <p:nvSpPr>
              <p:cNvPr id="136918" name="Freeform 726"/>
              <p:cNvSpPr>
                <a:spLocks/>
              </p:cNvSpPr>
              <p:nvPr/>
            </p:nvSpPr>
            <p:spPr bwMode="auto">
              <a:xfrm>
                <a:off x="4572" y="1954"/>
                <a:ext cx="69" cy="67"/>
              </a:xfrm>
              <a:custGeom>
                <a:avLst/>
                <a:gdLst/>
                <a:ahLst/>
                <a:cxnLst>
                  <a:cxn ang="0">
                    <a:pos x="48" y="1"/>
                  </a:cxn>
                  <a:cxn ang="0">
                    <a:pos x="51" y="3"/>
                  </a:cxn>
                  <a:cxn ang="0">
                    <a:pos x="54" y="5"/>
                  </a:cxn>
                  <a:cxn ang="0">
                    <a:pos x="56" y="8"/>
                  </a:cxn>
                  <a:cxn ang="0">
                    <a:pos x="57" y="9"/>
                  </a:cxn>
                  <a:cxn ang="0">
                    <a:pos x="60" y="13"/>
                  </a:cxn>
                  <a:cxn ang="0">
                    <a:pos x="61" y="16"/>
                  </a:cxn>
                  <a:cxn ang="0">
                    <a:pos x="64" y="18"/>
                  </a:cxn>
                  <a:cxn ang="0">
                    <a:pos x="65" y="21"/>
                  </a:cxn>
                  <a:cxn ang="0">
                    <a:pos x="67" y="23"/>
                  </a:cxn>
                  <a:cxn ang="0">
                    <a:pos x="67" y="27"/>
                  </a:cxn>
                  <a:cxn ang="0">
                    <a:pos x="68" y="30"/>
                  </a:cxn>
                  <a:cxn ang="0">
                    <a:pos x="68" y="33"/>
                  </a:cxn>
                  <a:cxn ang="0">
                    <a:pos x="69" y="37"/>
                  </a:cxn>
                  <a:cxn ang="0">
                    <a:pos x="69" y="39"/>
                  </a:cxn>
                  <a:cxn ang="0">
                    <a:pos x="69" y="42"/>
                  </a:cxn>
                  <a:cxn ang="0">
                    <a:pos x="69" y="44"/>
                  </a:cxn>
                  <a:cxn ang="0">
                    <a:pos x="68" y="47"/>
                  </a:cxn>
                  <a:cxn ang="0">
                    <a:pos x="67" y="50"/>
                  </a:cxn>
                  <a:cxn ang="0">
                    <a:pos x="67" y="52"/>
                  </a:cxn>
                  <a:cxn ang="0">
                    <a:pos x="65" y="55"/>
                  </a:cxn>
                  <a:cxn ang="0">
                    <a:pos x="64" y="57"/>
                  </a:cxn>
                  <a:cxn ang="0">
                    <a:pos x="61" y="59"/>
                  </a:cxn>
                  <a:cxn ang="0">
                    <a:pos x="60" y="60"/>
                  </a:cxn>
                  <a:cxn ang="0">
                    <a:pos x="59" y="61"/>
                  </a:cxn>
                  <a:cxn ang="0">
                    <a:pos x="56" y="63"/>
                  </a:cxn>
                  <a:cxn ang="0">
                    <a:pos x="54" y="64"/>
                  </a:cxn>
                  <a:cxn ang="0">
                    <a:pos x="51" y="65"/>
                  </a:cxn>
                  <a:cxn ang="0">
                    <a:pos x="48" y="67"/>
                  </a:cxn>
                  <a:cxn ang="0">
                    <a:pos x="46" y="67"/>
                  </a:cxn>
                  <a:cxn ang="0">
                    <a:pos x="43" y="67"/>
                  </a:cxn>
                  <a:cxn ang="0">
                    <a:pos x="40" y="67"/>
                  </a:cxn>
                  <a:cxn ang="0">
                    <a:pos x="38" y="67"/>
                  </a:cxn>
                  <a:cxn ang="0">
                    <a:pos x="34" y="65"/>
                  </a:cxn>
                  <a:cxn ang="0">
                    <a:pos x="31" y="65"/>
                  </a:cxn>
                  <a:cxn ang="0">
                    <a:pos x="29" y="64"/>
                  </a:cxn>
                  <a:cxn ang="0">
                    <a:pos x="26" y="63"/>
                  </a:cxn>
                  <a:cxn ang="0">
                    <a:pos x="23" y="61"/>
                  </a:cxn>
                  <a:cxn ang="0">
                    <a:pos x="21" y="60"/>
                  </a:cxn>
                  <a:cxn ang="0">
                    <a:pos x="18" y="57"/>
                  </a:cxn>
                  <a:cxn ang="0">
                    <a:pos x="16" y="56"/>
                  </a:cxn>
                  <a:cxn ang="0">
                    <a:pos x="13" y="54"/>
                  </a:cxn>
                  <a:cxn ang="0">
                    <a:pos x="10" y="51"/>
                  </a:cxn>
                  <a:cxn ang="0">
                    <a:pos x="9" y="50"/>
                  </a:cxn>
                  <a:cxn ang="0">
                    <a:pos x="6" y="47"/>
                  </a:cxn>
                  <a:cxn ang="0">
                    <a:pos x="5" y="44"/>
                  </a:cxn>
                  <a:cxn ang="0">
                    <a:pos x="3" y="40"/>
                  </a:cxn>
                  <a:cxn ang="0">
                    <a:pos x="1" y="38"/>
                  </a:cxn>
                  <a:cxn ang="0">
                    <a:pos x="33" y="29"/>
                  </a:cxn>
                </a:cxnLst>
                <a:rect l="0" t="0" r="r" b="b"/>
                <a:pathLst>
                  <a:path w="69" h="67">
                    <a:moveTo>
                      <a:pt x="47" y="0"/>
                    </a:moveTo>
                    <a:lnTo>
                      <a:pt x="48" y="1"/>
                    </a:lnTo>
                    <a:lnTo>
                      <a:pt x="50" y="1"/>
                    </a:lnTo>
                    <a:lnTo>
                      <a:pt x="51" y="3"/>
                    </a:lnTo>
                    <a:lnTo>
                      <a:pt x="52" y="4"/>
                    </a:lnTo>
                    <a:lnTo>
                      <a:pt x="54" y="5"/>
                    </a:lnTo>
                    <a:lnTo>
                      <a:pt x="55" y="6"/>
                    </a:lnTo>
                    <a:lnTo>
                      <a:pt x="56" y="8"/>
                    </a:lnTo>
                    <a:lnTo>
                      <a:pt x="56" y="8"/>
                    </a:lnTo>
                    <a:lnTo>
                      <a:pt x="57" y="9"/>
                    </a:lnTo>
                    <a:lnTo>
                      <a:pt x="59" y="12"/>
                    </a:lnTo>
                    <a:lnTo>
                      <a:pt x="60" y="13"/>
                    </a:lnTo>
                    <a:lnTo>
                      <a:pt x="61" y="14"/>
                    </a:lnTo>
                    <a:lnTo>
                      <a:pt x="61" y="16"/>
                    </a:lnTo>
                    <a:lnTo>
                      <a:pt x="63" y="17"/>
                    </a:lnTo>
                    <a:lnTo>
                      <a:pt x="64" y="18"/>
                    </a:lnTo>
                    <a:lnTo>
                      <a:pt x="64" y="20"/>
                    </a:lnTo>
                    <a:lnTo>
                      <a:pt x="65" y="21"/>
                    </a:lnTo>
                    <a:lnTo>
                      <a:pt x="65" y="22"/>
                    </a:lnTo>
                    <a:lnTo>
                      <a:pt x="67" y="23"/>
                    </a:lnTo>
                    <a:lnTo>
                      <a:pt x="67" y="26"/>
                    </a:lnTo>
                    <a:lnTo>
                      <a:pt x="67" y="27"/>
                    </a:lnTo>
                    <a:lnTo>
                      <a:pt x="68" y="29"/>
                    </a:lnTo>
                    <a:lnTo>
                      <a:pt x="68" y="30"/>
                    </a:lnTo>
                    <a:lnTo>
                      <a:pt x="68" y="31"/>
                    </a:lnTo>
                    <a:lnTo>
                      <a:pt x="68" y="33"/>
                    </a:lnTo>
                    <a:lnTo>
                      <a:pt x="68" y="34"/>
                    </a:lnTo>
                    <a:lnTo>
                      <a:pt x="69" y="37"/>
                    </a:lnTo>
                    <a:lnTo>
                      <a:pt x="69" y="38"/>
                    </a:lnTo>
                    <a:lnTo>
                      <a:pt x="69" y="39"/>
                    </a:lnTo>
                    <a:lnTo>
                      <a:pt x="69" y="40"/>
                    </a:lnTo>
                    <a:lnTo>
                      <a:pt x="69" y="42"/>
                    </a:lnTo>
                    <a:lnTo>
                      <a:pt x="69" y="43"/>
                    </a:lnTo>
                    <a:lnTo>
                      <a:pt x="69" y="44"/>
                    </a:lnTo>
                    <a:lnTo>
                      <a:pt x="68" y="46"/>
                    </a:lnTo>
                    <a:lnTo>
                      <a:pt x="68" y="47"/>
                    </a:lnTo>
                    <a:lnTo>
                      <a:pt x="68" y="48"/>
                    </a:lnTo>
                    <a:lnTo>
                      <a:pt x="67" y="50"/>
                    </a:lnTo>
                    <a:lnTo>
                      <a:pt x="67" y="51"/>
                    </a:lnTo>
                    <a:lnTo>
                      <a:pt x="67" y="52"/>
                    </a:lnTo>
                    <a:lnTo>
                      <a:pt x="65" y="54"/>
                    </a:lnTo>
                    <a:lnTo>
                      <a:pt x="65" y="55"/>
                    </a:lnTo>
                    <a:lnTo>
                      <a:pt x="64" y="56"/>
                    </a:lnTo>
                    <a:lnTo>
                      <a:pt x="64" y="57"/>
                    </a:lnTo>
                    <a:lnTo>
                      <a:pt x="63" y="57"/>
                    </a:lnTo>
                    <a:lnTo>
                      <a:pt x="61" y="59"/>
                    </a:lnTo>
                    <a:lnTo>
                      <a:pt x="61" y="60"/>
                    </a:lnTo>
                    <a:lnTo>
                      <a:pt x="60" y="60"/>
                    </a:lnTo>
                    <a:lnTo>
                      <a:pt x="59" y="61"/>
                    </a:lnTo>
                    <a:lnTo>
                      <a:pt x="59" y="61"/>
                    </a:lnTo>
                    <a:lnTo>
                      <a:pt x="57" y="63"/>
                    </a:lnTo>
                    <a:lnTo>
                      <a:pt x="56" y="63"/>
                    </a:lnTo>
                    <a:lnTo>
                      <a:pt x="55" y="64"/>
                    </a:lnTo>
                    <a:lnTo>
                      <a:pt x="54" y="64"/>
                    </a:lnTo>
                    <a:lnTo>
                      <a:pt x="52" y="64"/>
                    </a:lnTo>
                    <a:lnTo>
                      <a:pt x="51" y="65"/>
                    </a:lnTo>
                    <a:lnTo>
                      <a:pt x="50" y="65"/>
                    </a:lnTo>
                    <a:lnTo>
                      <a:pt x="48" y="67"/>
                    </a:lnTo>
                    <a:lnTo>
                      <a:pt x="47" y="67"/>
                    </a:lnTo>
                    <a:lnTo>
                      <a:pt x="46" y="67"/>
                    </a:lnTo>
                    <a:lnTo>
                      <a:pt x="44" y="67"/>
                    </a:lnTo>
                    <a:lnTo>
                      <a:pt x="43" y="67"/>
                    </a:lnTo>
                    <a:lnTo>
                      <a:pt x="42" y="67"/>
                    </a:lnTo>
                    <a:lnTo>
                      <a:pt x="40" y="67"/>
                    </a:lnTo>
                    <a:lnTo>
                      <a:pt x="39" y="67"/>
                    </a:lnTo>
                    <a:lnTo>
                      <a:pt x="38" y="67"/>
                    </a:lnTo>
                    <a:lnTo>
                      <a:pt x="37" y="67"/>
                    </a:lnTo>
                    <a:lnTo>
                      <a:pt x="34" y="65"/>
                    </a:lnTo>
                    <a:lnTo>
                      <a:pt x="33" y="65"/>
                    </a:lnTo>
                    <a:lnTo>
                      <a:pt x="31" y="65"/>
                    </a:lnTo>
                    <a:lnTo>
                      <a:pt x="30" y="65"/>
                    </a:lnTo>
                    <a:lnTo>
                      <a:pt x="29" y="64"/>
                    </a:lnTo>
                    <a:lnTo>
                      <a:pt x="27" y="64"/>
                    </a:lnTo>
                    <a:lnTo>
                      <a:pt x="26" y="63"/>
                    </a:lnTo>
                    <a:lnTo>
                      <a:pt x="25" y="63"/>
                    </a:lnTo>
                    <a:lnTo>
                      <a:pt x="23" y="61"/>
                    </a:lnTo>
                    <a:lnTo>
                      <a:pt x="22" y="60"/>
                    </a:lnTo>
                    <a:lnTo>
                      <a:pt x="21" y="60"/>
                    </a:lnTo>
                    <a:lnTo>
                      <a:pt x="20" y="59"/>
                    </a:lnTo>
                    <a:lnTo>
                      <a:pt x="18" y="57"/>
                    </a:lnTo>
                    <a:lnTo>
                      <a:pt x="16" y="56"/>
                    </a:lnTo>
                    <a:lnTo>
                      <a:pt x="16" y="56"/>
                    </a:lnTo>
                    <a:lnTo>
                      <a:pt x="14" y="55"/>
                    </a:lnTo>
                    <a:lnTo>
                      <a:pt x="13" y="54"/>
                    </a:lnTo>
                    <a:lnTo>
                      <a:pt x="12" y="52"/>
                    </a:lnTo>
                    <a:lnTo>
                      <a:pt x="10" y="51"/>
                    </a:lnTo>
                    <a:lnTo>
                      <a:pt x="9" y="50"/>
                    </a:lnTo>
                    <a:lnTo>
                      <a:pt x="9" y="50"/>
                    </a:lnTo>
                    <a:lnTo>
                      <a:pt x="8" y="48"/>
                    </a:lnTo>
                    <a:lnTo>
                      <a:pt x="6" y="47"/>
                    </a:lnTo>
                    <a:lnTo>
                      <a:pt x="5" y="46"/>
                    </a:lnTo>
                    <a:lnTo>
                      <a:pt x="5" y="44"/>
                    </a:lnTo>
                    <a:lnTo>
                      <a:pt x="4" y="42"/>
                    </a:lnTo>
                    <a:lnTo>
                      <a:pt x="3" y="40"/>
                    </a:lnTo>
                    <a:lnTo>
                      <a:pt x="3" y="39"/>
                    </a:lnTo>
                    <a:lnTo>
                      <a:pt x="1" y="38"/>
                    </a:lnTo>
                    <a:lnTo>
                      <a:pt x="0" y="37"/>
                    </a:lnTo>
                    <a:lnTo>
                      <a:pt x="33" y="29"/>
                    </a:lnTo>
                    <a:lnTo>
                      <a:pt x="47" y="0"/>
                    </a:lnTo>
                    <a:close/>
                  </a:path>
                </a:pathLst>
              </a:custGeom>
              <a:solidFill>
                <a:srgbClr val="0D0D0D"/>
              </a:solidFill>
              <a:ln w="9525">
                <a:noFill/>
                <a:round/>
                <a:headEnd/>
                <a:tailEnd/>
              </a:ln>
            </p:spPr>
            <p:txBody>
              <a:bodyPr/>
              <a:lstStyle/>
              <a:p>
                <a:endParaRPr lang="pl-PL">
                  <a:latin typeface="+mn-lt"/>
                </a:endParaRPr>
              </a:p>
            </p:txBody>
          </p:sp>
          <p:sp>
            <p:nvSpPr>
              <p:cNvPr id="136919" name="Freeform 727"/>
              <p:cNvSpPr>
                <a:spLocks/>
              </p:cNvSpPr>
              <p:nvPr/>
            </p:nvSpPr>
            <p:spPr bwMode="auto">
              <a:xfrm>
                <a:off x="4441" y="1788"/>
                <a:ext cx="68" cy="68"/>
              </a:xfrm>
              <a:custGeom>
                <a:avLst/>
                <a:gdLst/>
                <a:ahLst/>
                <a:cxnLst>
                  <a:cxn ang="0">
                    <a:pos x="21" y="66"/>
                  </a:cxn>
                  <a:cxn ang="0">
                    <a:pos x="18" y="64"/>
                  </a:cxn>
                  <a:cxn ang="0">
                    <a:pos x="16" y="63"/>
                  </a:cxn>
                  <a:cxn ang="0">
                    <a:pos x="13" y="60"/>
                  </a:cxn>
                  <a:cxn ang="0">
                    <a:pos x="11" y="57"/>
                  </a:cxn>
                  <a:cxn ang="0">
                    <a:pos x="9" y="55"/>
                  </a:cxn>
                  <a:cxn ang="0">
                    <a:pos x="8" y="52"/>
                  </a:cxn>
                  <a:cxn ang="0">
                    <a:pos x="5" y="49"/>
                  </a:cxn>
                  <a:cxn ang="0">
                    <a:pos x="4" y="47"/>
                  </a:cxn>
                  <a:cxn ang="0">
                    <a:pos x="3" y="43"/>
                  </a:cxn>
                  <a:cxn ang="0">
                    <a:pos x="3" y="40"/>
                  </a:cxn>
                  <a:cxn ang="0">
                    <a:pos x="1" y="38"/>
                  </a:cxn>
                  <a:cxn ang="0">
                    <a:pos x="0" y="34"/>
                  </a:cxn>
                  <a:cxn ang="0">
                    <a:pos x="0" y="31"/>
                  </a:cxn>
                  <a:cxn ang="0">
                    <a:pos x="0" y="29"/>
                  </a:cxn>
                  <a:cxn ang="0">
                    <a:pos x="0" y="26"/>
                  </a:cxn>
                  <a:cxn ang="0">
                    <a:pos x="0" y="22"/>
                  </a:cxn>
                  <a:cxn ang="0">
                    <a:pos x="1" y="19"/>
                  </a:cxn>
                  <a:cxn ang="0">
                    <a:pos x="1" y="17"/>
                  </a:cxn>
                  <a:cxn ang="0">
                    <a:pos x="3" y="15"/>
                  </a:cxn>
                  <a:cxn ang="0">
                    <a:pos x="4" y="13"/>
                  </a:cxn>
                  <a:cxn ang="0">
                    <a:pos x="5" y="10"/>
                  </a:cxn>
                  <a:cxn ang="0">
                    <a:pos x="7" y="8"/>
                  </a:cxn>
                  <a:cxn ang="0">
                    <a:pos x="8" y="6"/>
                  </a:cxn>
                  <a:cxn ang="0">
                    <a:pos x="11" y="5"/>
                  </a:cxn>
                  <a:cxn ang="0">
                    <a:pos x="13" y="4"/>
                  </a:cxn>
                  <a:cxn ang="0">
                    <a:pos x="14" y="2"/>
                  </a:cxn>
                  <a:cxn ang="0">
                    <a:pos x="17" y="1"/>
                  </a:cxn>
                  <a:cxn ang="0">
                    <a:pos x="20" y="0"/>
                  </a:cxn>
                  <a:cxn ang="0">
                    <a:pos x="22" y="0"/>
                  </a:cxn>
                  <a:cxn ang="0">
                    <a:pos x="25" y="0"/>
                  </a:cxn>
                  <a:cxn ang="0">
                    <a:pos x="28" y="0"/>
                  </a:cxn>
                  <a:cxn ang="0">
                    <a:pos x="31" y="0"/>
                  </a:cxn>
                  <a:cxn ang="0">
                    <a:pos x="34" y="0"/>
                  </a:cxn>
                  <a:cxn ang="0">
                    <a:pos x="37" y="1"/>
                  </a:cxn>
                  <a:cxn ang="0">
                    <a:pos x="39" y="2"/>
                  </a:cxn>
                  <a:cxn ang="0">
                    <a:pos x="42" y="2"/>
                  </a:cxn>
                  <a:cxn ang="0">
                    <a:pos x="45" y="5"/>
                  </a:cxn>
                  <a:cxn ang="0">
                    <a:pos x="47" y="6"/>
                  </a:cxn>
                  <a:cxn ang="0">
                    <a:pos x="50" y="9"/>
                  </a:cxn>
                  <a:cxn ang="0">
                    <a:pos x="52" y="10"/>
                  </a:cxn>
                  <a:cxn ang="0">
                    <a:pos x="55" y="13"/>
                  </a:cxn>
                  <a:cxn ang="0">
                    <a:pos x="58" y="14"/>
                  </a:cxn>
                  <a:cxn ang="0">
                    <a:pos x="60" y="17"/>
                  </a:cxn>
                  <a:cxn ang="0">
                    <a:pos x="63" y="19"/>
                  </a:cxn>
                  <a:cxn ang="0">
                    <a:pos x="64" y="22"/>
                  </a:cxn>
                  <a:cxn ang="0">
                    <a:pos x="65" y="26"/>
                  </a:cxn>
                  <a:cxn ang="0">
                    <a:pos x="67" y="29"/>
                  </a:cxn>
                  <a:cxn ang="0">
                    <a:pos x="35" y="38"/>
                  </a:cxn>
                </a:cxnLst>
                <a:rect l="0" t="0" r="r" b="b"/>
                <a:pathLst>
                  <a:path w="68" h="68">
                    <a:moveTo>
                      <a:pt x="22" y="68"/>
                    </a:moveTo>
                    <a:lnTo>
                      <a:pt x="21" y="66"/>
                    </a:lnTo>
                    <a:lnTo>
                      <a:pt x="20" y="65"/>
                    </a:lnTo>
                    <a:lnTo>
                      <a:pt x="18" y="64"/>
                    </a:lnTo>
                    <a:lnTo>
                      <a:pt x="17" y="64"/>
                    </a:lnTo>
                    <a:lnTo>
                      <a:pt x="16" y="63"/>
                    </a:lnTo>
                    <a:lnTo>
                      <a:pt x="14" y="61"/>
                    </a:lnTo>
                    <a:lnTo>
                      <a:pt x="13" y="60"/>
                    </a:lnTo>
                    <a:lnTo>
                      <a:pt x="12" y="59"/>
                    </a:lnTo>
                    <a:lnTo>
                      <a:pt x="11" y="57"/>
                    </a:lnTo>
                    <a:lnTo>
                      <a:pt x="11" y="56"/>
                    </a:lnTo>
                    <a:lnTo>
                      <a:pt x="9" y="55"/>
                    </a:lnTo>
                    <a:lnTo>
                      <a:pt x="8" y="53"/>
                    </a:lnTo>
                    <a:lnTo>
                      <a:pt x="8" y="52"/>
                    </a:lnTo>
                    <a:lnTo>
                      <a:pt x="7" y="51"/>
                    </a:lnTo>
                    <a:lnTo>
                      <a:pt x="5" y="49"/>
                    </a:lnTo>
                    <a:lnTo>
                      <a:pt x="5" y="48"/>
                    </a:lnTo>
                    <a:lnTo>
                      <a:pt x="4" y="47"/>
                    </a:lnTo>
                    <a:lnTo>
                      <a:pt x="4" y="44"/>
                    </a:lnTo>
                    <a:lnTo>
                      <a:pt x="3" y="43"/>
                    </a:lnTo>
                    <a:lnTo>
                      <a:pt x="3" y="42"/>
                    </a:lnTo>
                    <a:lnTo>
                      <a:pt x="3" y="40"/>
                    </a:lnTo>
                    <a:lnTo>
                      <a:pt x="1" y="39"/>
                    </a:lnTo>
                    <a:lnTo>
                      <a:pt x="1" y="38"/>
                    </a:lnTo>
                    <a:lnTo>
                      <a:pt x="0" y="35"/>
                    </a:lnTo>
                    <a:lnTo>
                      <a:pt x="0" y="34"/>
                    </a:lnTo>
                    <a:lnTo>
                      <a:pt x="0" y="32"/>
                    </a:lnTo>
                    <a:lnTo>
                      <a:pt x="0" y="31"/>
                    </a:lnTo>
                    <a:lnTo>
                      <a:pt x="0" y="30"/>
                    </a:lnTo>
                    <a:lnTo>
                      <a:pt x="0" y="29"/>
                    </a:lnTo>
                    <a:lnTo>
                      <a:pt x="0" y="27"/>
                    </a:lnTo>
                    <a:lnTo>
                      <a:pt x="0" y="26"/>
                    </a:lnTo>
                    <a:lnTo>
                      <a:pt x="0" y="25"/>
                    </a:lnTo>
                    <a:lnTo>
                      <a:pt x="0" y="22"/>
                    </a:lnTo>
                    <a:lnTo>
                      <a:pt x="1" y="21"/>
                    </a:lnTo>
                    <a:lnTo>
                      <a:pt x="1" y="19"/>
                    </a:lnTo>
                    <a:lnTo>
                      <a:pt x="1" y="18"/>
                    </a:lnTo>
                    <a:lnTo>
                      <a:pt x="1" y="17"/>
                    </a:lnTo>
                    <a:lnTo>
                      <a:pt x="3" y="15"/>
                    </a:lnTo>
                    <a:lnTo>
                      <a:pt x="3" y="15"/>
                    </a:lnTo>
                    <a:lnTo>
                      <a:pt x="3" y="14"/>
                    </a:lnTo>
                    <a:lnTo>
                      <a:pt x="4" y="13"/>
                    </a:lnTo>
                    <a:lnTo>
                      <a:pt x="5" y="12"/>
                    </a:lnTo>
                    <a:lnTo>
                      <a:pt x="5" y="10"/>
                    </a:lnTo>
                    <a:lnTo>
                      <a:pt x="7" y="9"/>
                    </a:lnTo>
                    <a:lnTo>
                      <a:pt x="7" y="8"/>
                    </a:lnTo>
                    <a:lnTo>
                      <a:pt x="8" y="8"/>
                    </a:lnTo>
                    <a:lnTo>
                      <a:pt x="8" y="6"/>
                    </a:lnTo>
                    <a:lnTo>
                      <a:pt x="9" y="6"/>
                    </a:lnTo>
                    <a:lnTo>
                      <a:pt x="11" y="5"/>
                    </a:lnTo>
                    <a:lnTo>
                      <a:pt x="12" y="4"/>
                    </a:lnTo>
                    <a:lnTo>
                      <a:pt x="13" y="4"/>
                    </a:lnTo>
                    <a:lnTo>
                      <a:pt x="14" y="2"/>
                    </a:lnTo>
                    <a:lnTo>
                      <a:pt x="14" y="2"/>
                    </a:lnTo>
                    <a:lnTo>
                      <a:pt x="16" y="1"/>
                    </a:lnTo>
                    <a:lnTo>
                      <a:pt x="17" y="1"/>
                    </a:lnTo>
                    <a:lnTo>
                      <a:pt x="18" y="1"/>
                    </a:lnTo>
                    <a:lnTo>
                      <a:pt x="20" y="0"/>
                    </a:lnTo>
                    <a:lnTo>
                      <a:pt x="21" y="0"/>
                    </a:lnTo>
                    <a:lnTo>
                      <a:pt x="22" y="0"/>
                    </a:lnTo>
                    <a:lnTo>
                      <a:pt x="24" y="0"/>
                    </a:lnTo>
                    <a:lnTo>
                      <a:pt x="25" y="0"/>
                    </a:lnTo>
                    <a:lnTo>
                      <a:pt x="26" y="0"/>
                    </a:lnTo>
                    <a:lnTo>
                      <a:pt x="28" y="0"/>
                    </a:lnTo>
                    <a:lnTo>
                      <a:pt x="30" y="0"/>
                    </a:lnTo>
                    <a:lnTo>
                      <a:pt x="31" y="0"/>
                    </a:lnTo>
                    <a:lnTo>
                      <a:pt x="33" y="0"/>
                    </a:lnTo>
                    <a:lnTo>
                      <a:pt x="34" y="0"/>
                    </a:lnTo>
                    <a:lnTo>
                      <a:pt x="35" y="1"/>
                    </a:lnTo>
                    <a:lnTo>
                      <a:pt x="37" y="1"/>
                    </a:lnTo>
                    <a:lnTo>
                      <a:pt x="38" y="1"/>
                    </a:lnTo>
                    <a:lnTo>
                      <a:pt x="39" y="2"/>
                    </a:lnTo>
                    <a:lnTo>
                      <a:pt x="41" y="2"/>
                    </a:lnTo>
                    <a:lnTo>
                      <a:pt x="42" y="2"/>
                    </a:lnTo>
                    <a:lnTo>
                      <a:pt x="43" y="4"/>
                    </a:lnTo>
                    <a:lnTo>
                      <a:pt x="45" y="5"/>
                    </a:lnTo>
                    <a:lnTo>
                      <a:pt x="46" y="5"/>
                    </a:lnTo>
                    <a:lnTo>
                      <a:pt x="47" y="6"/>
                    </a:lnTo>
                    <a:lnTo>
                      <a:pt x="48" y="8"/>
                    </a:lnTo>
                    <a:lnTo>
                      <a:pt x="50" y="9"/>
                    </a:lnTo>
                    <a:lnTo>
                      <a:pt x="51" y="9"/>
                    </a:lnTo>
                    <a:lnTo>
                      <a:pt x="52" y="10"/>
                    </a:lnTo>
                    <a:lnTo>
                      <a:pt x="54" y="12"/>
                    </a:lnTo>
                    <a:lnTo>
                      <a:pt x="55" y="13"/>
                    </a:lnTo>
                    <a:lnTo>
                      <a:pt x="56" y="13"/>
                    </a:lnTo>
                    <a:lnTo>
                      <a:pt x="58" y="14"/>
                    </a:lnTo>
                    <a:lnTo>
                      <a:pt x="59" y="15"/>
                    </a:lnTo>
                    <a:lnTo>
                      <a:pt x="60" y="17"/>
                    </a:lnTo>
                    <a:lnTo>
                      <a:pt x="62" y="18"/>
                    </a:lnTo>
                    <a:lnTo>
                      <a:pt x="63" y="19"/>
                    </a:lnTo>
                    <a:lnTo>
                      <a:pt x="63" y="21"/>
                    </a:lnTo>
                    <a:lnTo>
                      <a:pt x="64" y="22"/>
                    </a:lnTo>
                    <a:lnTo>
                      <a:pt x="64" y="23"/>
                    </a:lnTo>
                    <a:lnTo>
                      <a:pt x="65" y="26"/>
                    </a:lnTo>
                    <a:lnTo>
                      <a:pt x="65" y="27"/>
                    </a:lnTo>
                    <a:lnTo>
                      <a:pt x="67" y="29"/>
                    </a:lnTo>
                    <a:lnTo>
                      <a:pt x="68" y="30"/>
                    </a:lnTo>
                    <a:lnTo>
                      <a:pt x="35" y="38"/>
                    </a:lnTo>
                    <a:lnTo>
                      <a:pt x="22" y="68"/>
                    </a:lnTo>
                    <a:close/>
                  </a:path>
                </a:pathLst>
              </a:custGeom>
              <a:solidFill>
                <a:srgbClr val="0D0D0D"/>
              </a:solidFill>
              <a:ln w="9525">
                <a:noFill/>
                <a:round/>
                <a:headEnd/>
                <a:tailEnd/>
              </a:ln>
            </p:spPr>
            <p:txBody>
              <a:bodyPr/>
              <a:lstStyle/>
              <a:p>
                <a:endParaRPr lang="pl-PL">
                  <a:latin typeface="+mn-lt"/>
                </a:endParaRPr>
              </a:p>
            </p:txBody>
          </p:sp>
          <p:sp>
            <p:nvSpPr>
              <p:cNvPr id="136920" name="Freeform 728"/>
              <p:cNvSpPr>
                <a:spLocks/>
              </p:cNvSpPr>
              <p:nvPr/>
            </p:nvSpPr>
            <p:spPr bwMode="auto">
              <a:xfrm>
                <a:off x="4440" y="1800"/>
                <a:ext cx="51" cy="20"/>
              </a:xfrm>
              <a:custGeom>
                <a:avLst/>
                <a:gdLst/>
                <a:ahLst/>
                <a:cxnLst>
                  <a:cxn ang="0">
                    <a:pos x="0" y="2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51" y="0"/>
                  </a:cxn>
                  <a:cxn ang="0">
                    <a:pos x="51" y="0"/>
                  </a:cxn>
                  <a:cxn ang="0">
                    <a:pos x="51" y="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0" y="20"/>
                  </a:cxn>
                  <a:cxn ang="0">
                    <a:pos x="0" y="20"/>
                  </a:cxn>
                </a:cxnLst>
                <a:rect l="0" t="0" r="r" b="b"/>
                <a:pathLst>
                  <a:path w="51" h="20">
                    <a:moveTo>
                      <a:pt x="0" y="20"/>
                    </a:move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51" y="0"/>
                    </a:lnTo>
                    <a:lnTo>
                      <a:pt x="51" y="0"/>
                    </a:lnTo>
                    <a:lnTo>
                      <a:pt x="51" y="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0" y="20"/>
                    </a:lnTo>
                    <a:lnTo>
                      <a:pt x="0" y="20"/>
                    </a:lnTo>
                    <a:close/>
                  </a:path>
                </a:pathLst>
              </a:custGeom>
              <a:solidFill>
                <a:srgbClr val="000000"/>
              </a:solidFill>
              <a:ln w="9525">
                <a:noFill/>
                <a:round/>
                <a:headEnd/>
                <a:tailEnd/>
              </a:ln>
            </p:spPr>
            <p:txBody>
              <a:bodyPr/>
              <a:lstStyle/>
              <a:p>
                <a:endParaRPr lang="pl-PL">
                  <a:latin typeface="+mn-lt"/>
                </a:endParaRPr>
              </a:p>
            </p:txBody>
          </p:sp>
          <p:sp>
            <p:nvSpPr>
              <p:cNvPr id="136921" name="Freeform 729"/>
              <p:cNvSpPr>
                <a:spLocks/>
              </p:cNvSpPr>
              <p:nvPr/>
            </p:nvSpPr>
            <p:spPr bwMode="auto">
              <a:xfrm>
                <a:off x="4441" y="1800"/>
                <a:ext cx="50" cy="20"/>
              </a:xfrm>
              <a:custGeom>
                <a:avLst/>
                <a:gdLst/>
                <a:ahLst/>
                <a:cxnLst>
                  <a:cxn ang="0">
                    <a:pos x="0" y="2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Lst>
                <a:rect l="0" t="0" r="r" b="b"/>
                <a:pathLst>
                  <a:path w="50" h="20">
                    <a:moveTo>
                      <a:pt x="0" y="20"/>
                    </a:move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close/>
                  </a:path>
                </a:pathLst>
              </a:custGeom>
              <a:solidFill>
                <a:srgbClr val="000000"/>
              </a:solidFill>
              <a:ln w="9525">
                <a:noFill/>
                <a:round/>
                <a:headEnd/>
                <a:tailEnd/>
              </a:ln>
            </p:spPr>
            <p:txBody>
              <a:bodyPr/>
              <a:lstStyle/>
              <a:p>
                <a:endParaRPr lang="pl-PL">
                  <a:latin typeface="+mn-lt"/>
                </a:endParaRPr>
              </a:p>
            </p:txBody>
          </p:sp>
          <p:sp>
            <p:nvSpPr>
              <p:cNvPr id="136922" name="Freeform 730"/>
              <p:cNvSpPr>
                <a:spLocks/>
              </p:cNvSpPr>
              <p:nvPr/>
            </p:nvSpPr>
            <p:spPr bwMode="auto">
              <a:xfrm>
                <a:off x="4441" y="1800"/>
                <a:ext cx="50" cy="20"/>
              </a:xfrm>
              <a:custGeom>
                <a:avLst/>
                <a:gdLst/>
                <a:ahLst/>
                <a:cxnLst>
                  <a:cxn ang="0">
                    <a:pos x="0" y="2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0" y="20"/>
                  </a:cxn>
                </a:cxnLst>
                <a:rect l="0" t="0" r="r" b="b"/>
                <a:pathLst>
                  <a:path w="50" h="20">
                    <a:moveTo>
                      <a:pt x="0" y="20"/>
                    </a:move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0" y="20"/>
                    </a:lnTo>
                    <a:close/>
                  </a:path>
                </a:pathLst>
              </a:custGeom>
              <a:solidFill>
                <a:srgbClr val="000000"/>
              </a:solidFill>
              <a:ln w="9525">
                <a:noFill/>
                <a:round/>
                <a:headEnd/>
                <a:tailEnd/>
              </a:ln>
            </p:spPr>
            <p:txBody>
              <a:bodyPr/>
              <a:lstStyle/>
              <a:p>
                <a:endParaRPr lang="pl-PL">
                  <a:latin typeface="+mn-lt"/>
                </a:endParaRPr>
              </a:p>
            </p:txBody>
          </p:sp>
          <p:sp>
            <p:nvSpPr>
              <p:cNvPr id="136923" name="Freeform 731"/>
              <p:cNvSpPr>
                <a:spLocks/>
              </p:cNvSpPr>
              <p:nvPr/>
            </p:nvSpPr>
            <p:spPr bwMode="auto">
              <a:xfrm>
                <a:off x="4442" y="1800"/>
                <a:ext cx="50" cy="20"/>
              </a:xfrm>
              <a:custGeom>
                <a:avLst/>
                <a:gdLst/>
                <a:ahLst/>
                <a:cxnLst>
                  <a:cxn ang="0">
                    <a:pos x="0" y="20"/>
                  </a:cxn>
                  <a:cxn ang="0">
                    <a:pos x="49" y="0"/>
                  </a:cxn>
                  <a:cxn ang="0">
                    <a:pos x="49"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50" y="0"/>
                  </a:cxn>
                  <a:cxn ang="0">
                    <a:pos x="2" y="20"/>
                  </a:cxn>
                  <a:cxn ang="0">
                    <a:pos x="2" y="20"/>
                  </a:cxn>
                  <a:cxn ang="0">
                    <a:pos x="2" y="20"/>
                  </a:cxn>
                  <a:cxn ang="0">
                    <a:pos x="2" y="20"/>
                  </a:cxn>
                  <a:cxn ang="0">
                    <a:pos x="2" y="20"/>
                  </a:cxn>
                  <a:cxn ang="0">
                    <a:pos x="2" y="20"/>
                  </a:cxn>
                  <a:cxn ang="0">
                    <a:pos x="2" y="20"/>
                  </a:cxn>
                  <a:cxn ang="0">
                    <a:pos x="2" y="20"/>
                  </a:cxn>
                  <a:cxn ang="0">
                    <a:pos x="2" y="20"/>
                  </a:cxn>
                  <a:cxn ang="0">
                    <a:pos x="2" y="20"/>
                  </a:cxn>
                  <a:cxn ang="0">
                    <a:pos x="2" y="20"/>
                  </a:cxn>
                  <a:cxn ang="0">
                    <a:pos x="2" y="20"/>
                  </a:cxn>
                  <a:cxn ang="0">
                    <a:pos x="2" y="20"/>
                  </a:cxn>
                  <a:cxn ang="0">
                    <a:pos x="2" y="20"/>
                  </a:cxn>
                  <a:cxn ang="0">
                    <a:pos x="2" y="20"/>
                  </a:cxn>
                  <a:cxn ang="0">
                    <a:pos x="2" y="20"/>
                  </a:cxn>
                  <a:cxn ang="0">
                    <a:pos x="0" y="20"/>
                  </a:cxn>
                </a:cxnLst>
                <a:rect l="0" t="0" r="r" b="b"/>
                <a:pathLst>
                  <a:path w="50" h="20">
                    <a:moveTo>
                      <a:pt x="0" y="20"/>
                    </a:moveTo>
                    <a:lnTo>
                      <a:pt x="49" y="0"/>
                    </a:lnTo>
                    <a:lnTo>
                      <a:pt x="49"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50" y="0"/>
                    </a:lnTo>
                    <a:lnTo>
                      <a:pt x="2" y="20"/>
                    </a:lnTo>
                    <a:lnTo>
                      <a:pt x="2" y="20"/>
                    </a:lnTo>
                    <a:lnTo>
                      <a:pt x="2" y="20"/>
                    </a:lnTo>
                    <a:lnTo>
                      <a:pt x="2" y="20"/>
                    </a:lnTo>
                    <a:lnTo>
                      <a:pt x="2" y="20"/>
                    </a:lnTo>
                    <a:lnTo>
                      <a:pt x="2" y="20"/>
                    </a:lnTo>
                    <a:lnTo>
                      <a:pt x="2" y="20"/>
                    </a:lnTo>
                    <a:lnTo>
                      <a:pt x="2" y="20"/>
                    </a:lnTo>
                    <a:lnTo>
                      <a:pt x="2" y="20"/>
                    </a:lnTo>
                    <a:lnTo>
                      <a:pt x="2" y="20"/>
                    </a:lnTo>
                    <a:lnTo>
                      <a:pt x="2" y="20"/>
                    </a:lnTo>
                    <a:lnTo>
                      <a:pt x="2" y="20"/>
                    </a:lnTo>
                    <a:lnTo>
                      <a:pt x="2" y="20"/>
                    </a:lnTo>
                    <a:lnTo>
                      <a:pt x="2" y="20"/>
                    </a:lnTo>
                    <a:lnTo>
                      <a:pt x="2" y="20"/>
                    </a:lnTo>
                    <a:lnTo>
                      <a:pt x="2" y="20"/>
                    </a:lnTo>
                    <a:lnTo>
                      <a:pt x="0" y="20"/>
                    </a:lnTo>
                    <a:close/>
                  </a:path>
                </a:pathLst>
              </a:custGeom>
              <a:solidFill>
                <a:srgbClr val="000000"/>
              </a:solidFill>
              <a:ln w="9525">
                <a:noFill/>
                <a:round/>
                <a:headEnd/>
                <a:tailEnd/>
              </a:ln>
            </p:spPr>
            <p:txBody>
              <a:bodyPr/>
              <a:lstStyle/>
              <a:p>
                <a:endParaRPr lang="pl-PL">
                  <a:latin typeface="+mn-lt"/>
                </a:endParaRPr>
              </a:p>
            </p:txBody>
          </p:sp>
          <p:sp>
            <p:nvSpPr>
              <p:cNvPr id="136924" name="Freeform 732"/>
              <p:cNvSpPr>
                <a:spLocks/>
              </p:cNvSpPr>
              <p:nvPr/>
            </p:nvSpPr>
            <p:spPr bwMode="auto">
              <a:xfrm>
                <a:off x="4444" y="1800"/>
                <a:ext cx="48" cy="20"/>
              </a:xfrm>
              <a:custGeom>
                <a:avLst/>
                <a:gdLst/>
                <a:ahLst/>
                <a:cxnLst>
                  <a:cxn ang="0">
                    <a:pos x="0" y="2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1" y="20"/>
                  </a:cxn>
                  <a:cxn ang="0">
                    <a:pos x="1" y="20"/>
                  </a:cxn>
                  <a:cxn ang="0">
                    <a:pos x="1"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Lst>
                <a:rect l="0" t="0" r="r" b="b"/>
                <a:pathLst>
                  <a:path w="48" h="20">
                    <a:moveTo>
                      <a:pt x="0" y="20"/>
                    </a:move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1" y="20"/>
                    </a:lnTo>
                    <a:lnTo>
                      <a:pt x="1" y="20"/>
                    </a:lnTo>
                    <a:lnTo>
                      <a:pt x="1"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close/>
                  </a:path>
                </a:pathLst>
              </a:custGeom>
              <a:solidFill>
                <a:srgbClr val="000000"/>
              </a:solidFill>
              <a:ln w="9525">
                <a:noFill/>
                <a:round/>
                <a:headEnd/>
                <a:tailEnd/>
              </a:ln>
            </p:spPr>
            <p:txBody>
              <a:bodyPr/>
              <a:lstStyle/>
              <a:p>
                <a:endParaRPr lang="pl-PL">
                  <a:latin typeface="+mn-lt"/>
                </a:endParaRPr>
              </a:p>
            </p:txBody>
          </p:sp>
          <p:sp>
            <p:nvSpPr>
              <p:cNvPr id="136925" name="Freeform 733"/>
              <p:cNvSpPr>
                <a:spLocks/>
              </p:cNvSpPr>
              <p:nvPr/>
            </p:nvSpPr>
            <p:spPr bwMode="auto">
              <a:xfrm>
                <a:off x="4445" y="1800"/>
                <a:ext cx="47" cy="20"/>
              </a:xfrm>
              <a:custGeom>
                <a:avLst/>
                <a:gdLst/>
                <a:ahLst/>
                <a:cxnLst>
                  <a:cxn ang="0">
                    <a:pos x="0" y="2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1" y="20"/>
                  </a:cxn>
                  <a:cxn ang="0">
                    <a:pos x="1" y="20"/>
                  </a:cxn>
                  <a:cxn ang="0">
                    <a:pos x="1" y="20"/>
                  </a:cxn>
                  <a:cxn ang="0">
                    <a:pos x="1"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Lst>
                <a:rect l="0" t="0" r="r" b="b"/>
                <a:pathLst>
                  <a:path w="47" h="20">
                    <a:moveTo>
                      <a:pt x="0" y="20"/>
                    </a:move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1" y="20"/>
                    </a:lnTo>
                    <a:lnTo>
                      <a:pt x="1" y="20"/>
                    </a:lnTo>
                    <a:lnTo>
                      <a:pt x="1" y="20"/>
                    </a:lnTo>
                    <a:lnTo>
                      <a:pt x="1"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close/>
                  </a:path>
                </a:pathLst>
              </a:custGeom>
              <a:solidFill>
                <a:srgbClr val="000000"/>
              </a:solidFill>
              <a:ln w="9525">
                <a:noFill/>
                <a:round/>
                <a:headEnd/>
                <a:tailEnd/>
              </a:ln>
            </p:spPr>
            <p:txBody>
              <a:bodyPr/>
              <a:lstStyle/>
              <a:p>
                <a:endParaRPr lang="pl-PL">
                  <a:latin typeface="+mn-lt"/>
                </a:endParaRPr>
              </a:p>
            </p:txBody>
          </p:sp>
          <p:sp>
            <p:nvSpPr>
              <p:cNvPr id="136926" name="Freeform 734"/>
              <p:cNvSpPr>
                <a:spLocks/>
              </p:cNvSpPr>
              <p:nvPr/>
            </p:nvSpPr>
            <p:spPr bwMode="auto">
              <a:xfrm>
                <a:off x="4446" y="1800"/>
                <a:ext cx="46" cy="20"/>
              </a:xfrm>
              <a:custGeom>
                <a:avLst/>
                <a:gdLst/>
                <a:ahLst/>
                <a:cxnLst>
                  <a:cxn ang="0">
                    <a:pos x="0" y="2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Lst>
                <a:rect l="0" t="0" r="r" b="b"/>
                <a:pathLst>
                  <a:path w="46" h="20">
                    <a:moveTo>
                      <a:pt x="0" y="20"/>
                    </a:move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close/>
                  </a:path>
                </a:pathLst>
              </a:custGeom>
              <a:solidFill>
                <a:srgbClr val="000000"/>
              </a:solidFill>
              <a:ln w="9525">
                <a:noFill/>
                <a:round/>
                <a:headEnd/>
                <a:tailEnd/>
              </a:ln>
            </p:spPr>
            <p:txBody>
              <a:bodyPr/>
              <a:lstStyle/>
              <a:p>
                <a:endParaRPr lang="pl-PL">
                  <a:latin typeface="+mn-lt"/>
                </a:endParaRPr>
              </a:p>
            </p:txBody>
          </p:sp>
          <p:sp>
            <p:nvSpPr>
              <p:cNvPr id="136927" name="Freeform 735"/>
              <p:cNvSpPr>
                <a:spLocks/>
              </p:cNvSpPr>
              <p:nvPr/>
            </p:nvSpPr>
            <p:spPr bwMode="auto">
              <a:xfrm>
                <a:off x="4446" y="1800"/>
                <a:ext cx="47" cy="20"/>
              </a:xfrm>
              <a:custGeom>
                <a:avLst/>
                <a:gdLst/>
                <a:ahLst/>
                <a:cxnLst>
                  <a:cxn ang="0">
                    <a:pos x="0" y="20"/>
                  </a:cxn>
                  <a:cxn ang="0">
                    <a:pos x="46"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2" y="20"/>
                  </a:cxn>
                  <a:cxn ang="0">
                    <a:pos x="2" y="20"/>
                  </a:cxn>
                  <a:cxn ang="0">
                    <a:pos x="2" y="20"/>
                  </a:cxn>
                  <a:cxn ang="0">
                    <a:pos x="2" y="20"/>
                  </a:cxn>
                  <a:cxn ang="0">
                    <a:pos x="2" y="20"/>
                  </a:cxn>
                  <a:cxn ang="0">
                    <a:pos x="2" y="20"/>
                  </a:cxn>
                  <a:cxn ang="0">
                    <a:pos x="2" y="20"/>
                  </a:cxn>
                  <a:cxn ang="0">
                    <a:pos x="2" y="20"/>
                  </a:cxn>
                  <a:cxn ang="0">
                    <a:pos x="0" y="20"/>
                  </a:cxn>
                  <a:cxn ang="0">
                    <a:pos x="0" y="20"/>
                  </a:cxn>
                  <a:cxn ang="0">
                    <a:pos x="0" y="20"/>
                  </a:cxn>
                  <a:cxn ang="0">
                    <a:pos x="0" y="20"/>
                  </a:cxn>
                  <a:cxn ang="0">
                    <a:pos x="0" y="20"/>
                  </a:cxn>
                  <a:cxn ang="0">
                    <a:pos x="0" y="20"/>
                  </a:cxn>
                  <a:cxn ang="0">
                    <a:pos x="0" y="20"/>
                  </a:cxn>
                  <a:cxn ang="0">
                    <a:pos x="0" y="20"/>
                  </a:cxn>
                  <a:cxn ang="0">
                    <a:pos x="0" y="20"/>
                  </a:cxn>
                </a:cxnLst>
                <a:rect l="0" t="0" r="r" b="b"/>
                <a:pathLst>
                  <a:path w="47" h="20">
                    <a:moveTo>
                      <a:pt x="0" y="20"/>
                    </a:moveTo>
                    <a:lnTo>
                      <a:pt x="46"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2" y="20"/>
                    </a:lnTo>
                    <a:lnTo>
                      <a:pt x="2" y="20"/>
                    </a:lnTo>
                    <a:lnTo>
                      <a:pt x="2" y="20"/>
                    </a:lnTo>
                    <a:lnTo>
                      <a:pt x="2" y="20"/>
                    </a:lnTo>
                    <a:lnTo>
                      <a:pt x="2" y="20"/>
                    </a:lnTo>
                    <a:lnTo>
                      <a:pt x="2" y="20"/>
                    </a:lnTo>
                    <a:lnTo>
                      <a:pt x="2" y="20"/>
                    </a:lnTo>
                    <a:lnTo>
                      <a:pt x="2" y="20"/>
                    </a:lnTo>
                    <a:lnTo>
                      <a:pt x="0" y="20"/>
                    </a:lnTo>
                    <a:lnTo>
                      <a:pt x="0" y="20"/>
                    </a:lnTo>
                    <a:lnTo>
                      <a:pt x="0" y="20"/>
                    </a:lnTo>
                    <a:lnTo>
                      <a:pt x="0" y="20"/>
                    </a:lnTo>
                    <a:lnTo>
                      <a:pt x="0" y="20"/>
                    </a:lnTo>
                    <a:lnTo>
                      <a:pt x="0" y="20"/>
                    </a:lnTo>
                    <a:lnTo>
                      <a:pt x="0" y="20"/>
                    </a:lnTo>
                    <a:lnTo>
                      <a:pt x="0" y="20"/>
                    </a:lnTo>
                    <a:lnTo>
                      <a:pt x="0" y="20"/>
                    </a:lnTo>
                    <a:close/>
                  </a:path>
                </a:pathLst>
              </a:custGeom>
              <a:solidFill>
                <a:srgbClr val="000000"/>
              </a:solidFill>
              <a:ln w="9525">
                <a:noFill/>
                <a:round/>
                <a:headEnd/>
                <a:tailEnd/>
              </a:ln>
            </p:spPr>
            <p:txBody>
              <a:bodyPr/>
              <a:lstStyle/>
              <a:p>
                <a:endParaRPr lang="pl-PL">
                  <a:latin typeface="+mn-lt"/>
                </a:endParaRPr>
              </a:p>
            </p:txBody>
          </p:sp>
          <p:sp>
            <p:nvSpPr>
              <p:cNvPr id="136928" name="Freeform 736"/>
              <p:cNvSpPr>
                <a:spLocks/>
              </p:cNvSpPr>
              <p:nvPr/>
            </p:nvSpPr>
            <p:spPr bwMode="auto">
              <a:xfrm>
                <a:off x="4448" y="1800"/>
                <a:ext cx="45" cy="20"/>
              </a:xfrm>
              <a:custGeom>
                <a:avLst/>
                <a:gdLst/>
                <a:ahLst/>
                <a:cxnLst>
                  <a:cxn ang="0">
                    <a:pos x="0" y="2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0" y="20"/>
                  </a:cxn>
                  <a:cxn ang="0">
                    <a:pos x="0" y="20"/>
                  </a:cxn>
                  <a:cxn ang="0">
                    <a:pos x="0" y="20"/>
                  </a:cxn>
                  <a:cxn ang="0">
                    <a:pos x="0" y="20"/>
                  </a:cxn>
                  <a:cxn ang="0">
                    <a:pos x="0" y="20"/>
                  </a:cxn>
                  <a:cxn ang="0">
                    <a:pos x="0" y="20"/>
                  </a:cxn>
                  <a:cxn ang="0">
                    <a:pos x="0" y="20"/>
                  </a:cxn>
                </a:cxnLst>
                <a:rect l="0" t="0" r="r" b="b"/>
                <a:pathLst>
                  <a:path w="45" h="20">
                    <a:moveTo>
                      <a:pt x="0" y="20"/>
                    </a:move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1" y="20"/>
                    </a:lnTo>
                    <a:lnTo>
                      <a:pt x="1" y="20"/>
                    </a:lnTo>
                    <a:lnTo>
                      <a:pt x="1" y="20"/>
                    </a:lnTo>
                    <a:lnTo>
                      <a:pt x="1" y="20"/>
                    </a:lnTo>
                    <a:lnTo>
                      <a:pt x="1" y="20"/>
                    </a:lnTo>
                    <a:lnTo>
                      <a:pt x="1" y="20"/>
                    </a:lnTo>
                    <a:lnTo>
                      <a:pt x="1" y="20"/>
                    </a:lnTo>
                    <a:lnTo>
                      <a:pt x="1" y="20"/>
                    </a:lnTo>
                    <a:lnTo>
                      <a:pt x="1" y="20"/>
                    </a:lnTo>
                    <a:lnTo>
                      <a:pt x="1" y="20"/>
                    </a:lnTo>
                    <a:lnTo>
                      <a:pt x="0" y="20"/>
                    </a:lnTo>
                    <a:lnTo>
                      <a:pt x="0" y="20"/>
                    </a:lnTo>
                    <a:lnTo>
                      <a:pt x="0" y="20"/>
                    </a:lnTo>
                    <a:lnTo>
                      <a:pt x="0" y="20"/>
                    </a:lnTo>
                    <a:lnTo>
                      <a:pt x="0" y="20"/>
                    </a:lnTo>
                    <a:lnTo>
                      <a:pt x="0" y="20"/>
                    </a:lnTo>
                    <a:lnTo>
                      <a:pt x="0" y="20"/>
                    </a:lnTo>
                    <a:close/>
                  </a:path>
                </a:pathLst>
              </a:custGeom>
              <a:solidFill>
                <a:srgbClr val="000000"/>
              </a:solidFill>
              <a:ln w="9525">
                <a:noFill/>
                <a:round/>
                <a:headEnd/>
                <a:tailEnd/>
              </a:ln>
            </p:spPr>
            <p:txBody>
              <a:bodyPr/>
              <a:lstStyle/>
              <a:p>
                <a:endParaRPr lang="pl-PL">
                  <a:latin typeface="+mn-lt"/>
                </a:endParaRPr>
              </a:p>
            </p:txBody>
          </p:sp>
          <p:sp>
            <p:nvSpPr>
              <p:cNvPr id="136929" name="Freeform 737"/>
              <p:cNvSpPr>
                <a:spLocks/>
              </p:cNvSpPr>
              <p:nvPr/>
            </p:nvSpPr>
            <p:spPr bwMode="auto">
              <a:xfrm>
                <a:off x="4449" y="1800"/>
                <a:ext cx="46" cy="20"/>
              </a:xfrm>
              <a:custGeom>
                <a:avLst/>
                <a:gdLst/>
                <a:ahLst/>
                <a:cxnLst>
                  <a:cxn ang="0">
                    <a:pos x="0" y="20"/>
                  </a:cxn>
                  <a:cxn ang="0">
                    <a:pos x="44" y="0"/>
                  </a:cxn>
                  <a:cxn ang="0">
                    <a:pos x="44" y="0"/>
                  </a:cxn>
                  <a:cxn ang="0">
                    <a:pos x="44"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Lst>
                <a:rect l="0" t="0" r="r" b="b"/>
                <a:pathLst>
                  <a:path w="46" h="20">
                    <a:moveTo>
                      <a:pt x="0" y="20"/>
                    </a:moveTo>
                    <a:lnTo>
                      <a:pt x="44" y="0"/>
                    </a:lnTo>
                    <a:lnTo>
                      <a:pt x="44" y="0"/>
                    </a:lnTo>
                    <a:lnTo>
                      <a:pt x="44"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close/>
                  </a:path>
                </a:pathLst>
              </a:custGeom>
              <a:solidFill>
                <a:srgbClr val="030303"/>
              </a:solidFill>
              <a:ln w="9525">
                <a:noFill/>
                <a:round/>
                <a:headEnd/>
                <a:tailEnd/>
              </a:ln>
            </p:spPr>
            <p:txBody>
              <a:bodyPr/>
              <a:lstStyle/>
              <a:p>
                <a:endParaRPr lang="pl-PL">
                  <a:latin typeface="+mn-lt"/>
                </a:endParaRPr>
              </a:p>
            </p:txBody>
          </p:sp>
          <p:sp>
            <p:nvSpPr>
              <p:cNvPr id="136930" name="Freeform 738"/>
              <p:cNvSpPr>
                <a:spLocks/>
              </p:cNvSpPr>
              <p:nvPr/>
            </p:nvSpPr>
            <p:spPr bwMode="auto">
              <a:xfrm>
                <a:off x="4449" y="1800"/>
                <a:ext cx="46" cy="20"/>
              </a:xfrm>
              <a:custGeom>
                <a:avLst/>
                <a:gdLst/>
                <a:ahLst/>
                <a:cxnLst>
                  <a:cxn ang="0">
                    <a:pos x="0" y="2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3" y="20"/>
                  </a:cxn>
                  <a:cxn ang="0">
                    <a:pos x="3" y="20"/>
                  </a:cxn>
                  <a:cxn ang="0">
                    <a:pos x="3"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0" y="20"/>
                  </a:cxn>
                </a:cxnLst>
                <a:rect l="0" t="0" r="r" b="b"/>
                <a:pathLst>
                  <a:path w="46" h="20">
                    <a:moveTo>
                      <a:pt x="0" y="20"/>
                    </a:move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3" y="20"/>
                    </a:lnTo>
                    <a:lnTo>
                      <a:pt x="3" y="20"/>
                    </a:lnTo>
                    <a:lnTo>
                      <a:pt x="3" y="2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0" y="20"/>
                    </a:lnTo>
                    <a:close/>
                  </a:path>
                </a:pathLst>
              </a:custGeom>
              <a:solidFill>
                <a:srgbClr val="080808"/>
              </a:solidFill>
              <a:ln w="9525">
                <a:noFill/>
                <a:round/>
                <a:headEnd/>
                <a:tailEnd/>
              </a:ln>
            </p:spPr>
            <p:txBody>
              <a:bodyPr/>
              <a:lstStyle/>
              <a:p>
                <a:endParaRPr lang="pl-PL">
                  <a:latin typeface="+mn-lt"/>
                </a:endParaRPr>
              </a:p>
            </p:txBody>
          </p:sp>
          <p:sp>
            <p:nvSpPr>
              <p:cNvPr id="136931" name="Freeform 739"/>
              <p:cNvSpPr>
                <a:spLocks/>
              </p:cNvSpPr>
              <p:nvPr/>
            </p:nvSpPr>
            <p:spPr bwMode="auto">
              <a:xfrm>
                <a:off x="4452" y="1800"/>
                <a:ext cx="43" cy="20"/>
              </a:xfrm>
              <a:custGeom>
                <a:avLst/>
                <a:gdLst/>
                <a:ahLst/>
                <a:cxnLst>
                  <a:cxn ang="0">
                    <a:pos x="0" y="2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 ang="0">
                    <a:pos x="0" y="20"/>
                  </a:cxn>
                </a:cxnLst>
                <a:rect l="0" t="0" r="r" b="b"/>
                <a:pathLst>
                  <a:path w="43" h="20">
                    <a:moveTo>
                      <a:pt x="0" y="20"/>
                    </a:move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43" y="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lnTo>
                      <a:pt x="0" y="20"/>
                    </a:lnTo>
                    <a:close/>
                  </a:path>
                </a:pathLst>
              </a:custGeom>
              <a:solidFill>
                <a:srgbClr val="0D0D0D"/>
              </a:solidFill>
              <a:ln w="9525">
                <a:noFill/>
                <a:round/>
                <a:headEnd/>
                <a:tailEnd/>
              </a:ln>
            </p:spPr>
            <p:txBody>
              <a:bodyPr/>
              <a:lstStyle/>
              <a:p>
                <a:endParaRPr lang="pl-PL">
                  <a:latin typeface="+mn-lt"/>
                </a:endParaRPr>
              </a:p>
            </p:txBody>
          </p:sp>
          <p:sp>
            <p:nvSpPr>
              <p:cNvPr id="136932" name="Freeform 740"/>
              <p:cNvSpPr>
                <a:spLocks/>
              </p:cNvSpPr>
              <p:nvPr/>
            </p:nvSpPr>
            <p:spPr bwMode="auto">
              <a:xfrm>
                <a:off x="4452" y="1800"/>
                <a:ext cx="44" cy="20"/>
              </a:xfrm>
              <a:custGeom>
                <a:avLst/>
                <a:gdLst/>
                <a:ahLst/>
                <a:cxnLst>
                  <a:cxn ang="0">
                    <a:pos x="0" y="20"/>
                  </a:cxn>
                  <a:cxn ang="0">
                    <a:pos x="43" y="0"/>
                  </a:cxn>
                  <a:cxn ang="0">
                    <a:pos x="43" y="0"/>
                  </a:cxn>
                  <a:cxn ang="0">
                    <a:pos x="43" y="0"/>
                  </a:cxn>
                  <a:cxn ang="0">
                    <a:pos x="43" y="0"/>
                  </a:cxn>
                  <a:cxn ang="0">
                    <a:pos x="43" y="0"/>
                  </a:cxn>
                  <a:cxn ang="0">
                    <a:pos x="43" y="0"/>
                  </a:cxn>
                  <a:cxn ang="0">
                    <a:pos x="43" y="0"/>
                  </a:cxn>
                  <a:cxn ang="0">
                    <a:pos x="43" y="0"/>
                  </a:cxn>
                  <a:cxn ang="0">
                    <a:pos x="43" y="0"/>
                  </a:cxn>
                  <a:cxn ang="0">
                    <a:pos x="44" y="0"/>
                  </a:cxn>
                  <a:cxn ang="0">
                    <a:pos x="44" y="0"/>
                  </a:cxn>
                  <a:cxn ang="0">
                    <a:pos x="44" y="0"/>
                  </a:cxn>
                  <a:cxn ang="0">
                    <a:pos x="44" y="0"/>
                  </a:cxn>
                  <a:cxn ang="0">
                    <a:pos x="44" y="0"/>
                  </a:cxn>
                  <a:cxn ang="0">
                    <a:pos x="44" y="0"/>
                  </a:cxn>
                  <a:cxn ang="0">
                    <a:pos x="44" y="0"/>
                  </a:cxn>
                  <a:cxn ang="0">
                    <a:pos x="44" y="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0" y="20"/>
                  </a:cxn>
                  <a:cxn ang="0">
                    <a:pos x="0" y="20"/>
                  </a:cxn>
                  <a:cxn ang="0">
                    <a:pos x="0" y="20"/>
                  </a:cxn>
                  <a:cxn ang="0">
                    <a:pos x="0" y="20"/>
                  </a:cxn>
                  <a:cxn ang="0">
                    <a:pos x="0" y="20"/>
                  </a:cxn>
                </a:cxnLst>
                <a:rect l="0" t="0" r="r" b="b"/>
                <a:pathLst>
                  <a:path w="44" h="20">
                    <a:moveTo>
                      <a:pt x="0" y="20"/>
                    </a:moveTo>
                    <a:lnTo>
                      <a:pt x="43" y="0"/>
                    </a:lnTo>
                    <a:lnTo>
                      <a:pt x="43" y="0"/>
                    </a:lnTo>
                    <a:lnTo>
                      <a:pt x="43" y="0"/>
                    </a:lnTo>
                    <a:lnTo>
                      <a:pt x="43" y="0"/>
                    </a:lnTo>
                    <a:lnTo>
                      <a:pt x="43" y="0"/>
                    </a:lnTo>
                    <a:lnTo>
                      <a:pt x="43" y="0"/>
                    </a:lnTo>
                    <a:lnTo>
                      <a:pt x="43" y="0"/>
                    </a:lnTo>
                    <a:lnTo>
                      <a:pt x="43" y="0"/>
                    </a:lnTo>
                    <a:lnTo>
                      <a:pt x="43" y="0"/>
                    </a:lnTo>
                    <a:lnTo>
                      <a:pt x="44" y="0"/>
                    </a:lnTo>
                    <a:lnTo>
                      <a:pt x="44" y="0"/>
                    </a:lnTo>
                    <a:lnTo>
                      <a:pt x="44" y="0"/>
                    </a:lnTo>
                    <a:lnTo>
                      <a:pt x="44" y="0"/>
                    </a:lnTo>
                    <a:lnTo>
                      <a:pt x="44" y="0"/>
                    </a:lnTo>
                    <a:lnTo>
                      <a:pt x="44" y="0"/>
                    </a:lnTo>
                    <a:lnTo>
                      <a:pt x="44" y="0"/>
                    </a:lnTo>
                    <a:lnTo>
                      <a:pt x="44" y="0"/>
                    </a:lnTo>
                    <a:lnTo>
                      <a:pt x="1" y="20"/>
                    </a:lnTo>
                    <a:lnTo>
                      <a:pt x="1" y="20"/>
                    </a:lnTo>
                    <a:lnTo>
                      <a:pt x="1" y="20"/>
                    </a:lnTo>
                    <a:lnTo>
                      <a:pt x="1" y="20"/>
                    </a:lnTo>
                    <a:lnTo>
                      <a:pt x="1" y="20"/>
                    </a:lnTo>
                    <a:lnTo>
                      <a:pt x="1" y="20"/>
                    </a:lnTo>
                    <a:lnTo>
                      <a:pt x="1" y="20"/>
                    </a:lnTo>
                    <a:lnTo>
                      <a:pt x="1" y="20"/>
                    </a:lnTo>
                    <a:lnTo>
                      <a:pt x="1" y="20"/>
                    </a:lnTo>
                    <a:lnTo>
                      <a:pt x="1" y="20"/>
                    </a:lnTo>
                    <a:lnTo>
                      <a:pt x="1" y="20"/>
                    </a:lnTo>
                    <a:lnTo>
                      <a:pt x="1" y="20"/>
                    </a:lnTo>
                    <a:lnTo>
                      <a:pt x="0" y="20"/>
                    </a:lnTo>
                    <a:lnTo>
                      <a:pt x="0" y="20"/>
                    </a:lnTo>
                    <a:lnTo>
                      <a:pt x="0" y="20"/>
                    </a:lnTo>
                    <a:lnTo>
                      <a:pt x="0" y="20"/>
                    </a:lnTo>
                    <a:lnTo>
                      <a:pt x="0" y="20"/>
                    </a:lnTo>
                    <a:close/>
                  </a:path>
                </a:pathLst>
              </a:custGeom>
              <a:solidFill>
                <a:srgbClr val="121212"/>
              </a:solidFill>
              <a:ln w="9525">
                <a:noFill/>
                <a:round/>
                <a:headEnd/>
                <a:tailEnd/>
              </a:ln>
            </p:spPr>
            <p:txBody>
              <a:bodyPr/>
              <a:lstStyle/>
              <a:p>
                <a:endParaRPr lang="pl-PL">
                  <a:latin typeface="+mn-lt"/>
                </a:endParaRPr>
              </a:p>
            </p:txBody>
          </p:sp>
          <p:sp>
            <p:nvSpPr>
              <p:cNvPr id="136933" name="Freeform 741"/>
              <p:cNvSpPr>
                <a:spLocks/>
              </p:cNvSpPr>
              <p:nvPr/>
            </p:nvSpPr>
            <p:spPr bwMode="auto">
              <a:xfrm>
                <a:off x="4453" y="1800"/>
                <a:ext cx="44" cy="20"/>
              </a:xfrm>
              <a:custGeom>
                <a:avLst/>
                <a:gdLst/>
                <a:ahLst/>
                <a:cxnLst>
                  <a:cxn ang="0">
                    <a:pos x="0" y="20"/>
                  </a:cxn>
                  <a:cxn ang="0">
                    <a:pos x="43" y="0"/>
                  </a:cxn>
                  <a:cxn ang="0">
                    <a:pos x="43" y="0"/>
                  </a:cxn>
                  <a:cxn ang="0">
                    <a:pos x="43" y="0"/>
                  </a:cxn>
                  <a:cxn ang="0">
                    <a:pos x="43" y="0"/>
                  </a:cxn>
                  <a:cxn ang="0">
                    <a:pos x="43" y="0"/>
                  </a:cxn>
                  <a:cxn ang="0">
                    <a:pos x="43" y="0"/>
                  </a:cxn>
                  <a:cxn ang="0">
                    <a:pos x="43" y="0"/>
                  </a:cxn>
                  <a:cxn ang="0">
                    <a:pos x="43" y="0"/>
                  </a:cxn>
                  <a:cxn ang="0">
                    <a:pos x="43" y="0"/>
                  </a:cxn>
                  <a:cxn ang="0">
                    <a:pos x="43" y="0"/>
                  </a:cxn>
                  <a:cxn ang="0">
                    <a:pos x="43" y="1"/>
                  </a:cxn>
                  <a:cxn ang="0">
                    <a:pos x="43" y="1"/>
                  </a:cxn>
                  <a:cxn ang="0">
                    <a:pos x="43" y="1"/>
                  </a:cxn>
                  <a:cxn ang="0">
                    <a:pos x="43" y="1"/>
                  </a:cxn>
                  <a:cxn ang="0">
                    <a:pos x="43" y="1"/>
                  </a:cxn>
                  <a:cxn ang="0">
                    <a:pos x="43" y="1"/>
                  </a:cxn>
                  <a:cxn ang="0">
                    <a:pos x="44" y="1"/>
                  </a:cxn>
                  <a:cxn ang="0">
                    <a:pos x="2" y="20"/>
                  </a:cxn>
                  <a:cxn ang="0">
                    <a:pos x="2" y="20"/>
                  </a:cxn>
                  <a:cxn ang="0">
                    <a:pos x="2" y="20"/>
                  </a:cxn>
                  <a:cxn ang="0">
                    <a:pos x="2" y="20"/>
                  </a:cxn>
                  <a:cxn ang="0">
                    <a:pos x="2"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1" y="20"/>
                  </a:cxn>
                  <a:cxn ang="0">
                    <a:pos x="0" y="20"/>
                  </a:cxn>
                </a:cxnLst>
                <a:rect l="0" t="0" r="r" b="b"/>
                <a:pathLst>
                  <a:path w="44" h="20">
                    <a:moveTo>
                      <a:pt x="0" y="20"/>
                    </a:moveTo>
                    <a:lnTo>
                      <a:pt x="43" y="0"/>
                    </a:lnTo>
                    <a:lnTo>
                      <a:pt x="43" y="0"/>
                    </a:lnTo>
                    <a:lnTo>
                      <a:pt x="43" y="0"/>
                    </a:lnTo>
                    <a:lnTo>
                      <a:pt x="43" y="0"/>
                    </a:lnTo>
                    <a:lnTo>
                      <a:pt x="43" y="0"/>
                    </a:lnTo>
                    <a:lnTo>
                      <a:pt x="43" y="0"/>
                    </a:lnTo>
                    <a:lnTo>
                      <a:pt x="43" y="0"/>
                    </a:lnTo>
                    <a:lnTo>
                      <a:pt x="43" y="0"/>
                    </a:lnTo>
                    <a:lnTo>
                      <a:pt x="43" y="0"/>
                    </a:lnTo>
                    <a:lnTo>
                      <a:pt x="43" y="0"/>
                    </a:lnTo>
                    <a:lnTo>
                      <a:pt x="43" y="1"/>
                    </a:lnTo>
                    <a:lnTo>
                      <a:pt x="43" y="1"/>
                    </a:lnTo>
                    <a:lnTo>
                      <a:pt x="43" y="1"/>
                    </a:lnTo>
                    <a:lnTo>
                      <a:pt x="43" y="1"/>
                    </a:lnTo>
                    <a:lnTo>
                      <a:pt x="43" y="1"/>
                    </a:lnTo>
                    <a:lnTo>
                      <a:pt x="43" y="1"/>
                    </a:lnTo>
                    <a:lnTo>
                      <a:pt x="44" y="1"/>
                    </a:lnTo>
                    <a:lnTo>
                      <a:pt x="2" y="20"/>
                    </a:lnTo>
                    <a:lnTo>
                      <a:pt x="2" y="20"/>
                    </a:lnTo>
                    <a:lnTo>
                      <a:pt x="2" y="20"/>
                    </a:lnTo>
                    <a:lnTo>
                      <a:pt x="2" y="20"/>
                    </a:lnTo>
                    <a:lnTo>
                      <a:pt x="2" y="20"/>
                    </a:lnTo>
                    <a:lnTo>
                      <a:pt x="1" y="20"/>
                    </a:lnTo>
                    <a:lnTo>
                      <a:pt x="1" y="20"/>
                    </a:lnTo>
                    <a:lnTo>
                      <a:pt x="1" y="20"/>
                    </a:lnTo>
                    <a:lnTo>
                      <a:pt x="1" y="20"/>
                    </a:lnTo>
                    <a:lnTo>
                      <a:pt x="1" y="20"/>
                    </a:lnTo>
                    <a:lnTo>
                      <a:pt x="1" y="20"/>
                    </a:lnTo>
                    <a:lnTo>
                      <a:pt x="1" y="20"/>
                    </a:lnTo>
                    <a:lnTo>
                      <a:pt x="1" y="20"/>
                    </a:lnTo>
                    <a:lnTo>
                      <a:pt x="1" y="20"/>
                    </a:lnTo>
                    <a:lnTo>
                      <a:pt x="1" y="20"/>
                    </a:lnTo>
                    <a:lnTo>
                      <a:pt x="1" y="20"/>
                    </a:lnTo>
                    <a:lnTo>
                      <a:pt x="0" y="20"/>
                    </a:lnTo>
                    <a:close/>
                  </a:path>
                </a:pathLst>
              </a:custGeom>
              <a:solidFill>
                <a:srgbClr val="171717"/>
              </a:solidFill>
              <a:ln w="9525">
                <a:noFill/>
                <a:round/>
                <a:headEnd/>
                <a:tailEnd/>
              </a:ln>
            </p:spPr>
            <p:txBody>
              <a:bodyPr/>
              <a:lstStyle/>
              <a:p>
                <a:endParaRPr lang="pl-PL">
                  <a:latin typeface="+mn-lt"/>
                </a:endParaRPr>
              </a:p>
            </p:txBody>
          </p:sp>
          <p:sp>
            <p:nvSpPr>
              <p:cNvPr id="136934" name="Freeform 742"/>
              <p:cNvSpPr>
                <a:spLocks/>
              </p:cNvSpPr>
              <p:nvPr/>
            </p:nvSpPr>
            <p:spPr bwMode="auto">
              <a:xfrm>
                <a:off x="4455" y="1801"/>
                <a:ext cx="42" cy="21"/>
              </a:xfrm>
              <a:custGeom>
                <a:avLst/>
                <a:gdLst/>
                <a:ahLst/>
                <a:cxnLst>
                  <a:cxn ang="0">
                    <a:pos x="0" y="19"/>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2" y="21"/>
                  </a:cxn>
                  <a:cxn ang="0">
                    <a:pos x="2" y="21"/>
                  </a:cxn>
                  <a:cxn ang="0">
                    <a:pos x="2" y="21"/>
                  </a:cxn>
                  <a:cxn ang="0">
                    <a:pos x="2" y="21"/>
                  </a:cxn>
                  <a:cxn ang="0">
                    <a:pos x="2" y="21"/>
                  </a:cxn>
                  <a:cxn ang="0">
                    <a:pos x="2" y="21"/>
                  </a:cxn>
                  <a:cxn ang="0">
                    <a:pos x="0" y="21"/>
                  </a:cxn>
                  <a:cxn ang="0">
                    <a:pos x="0" y="21"/>
                  </a:cxn>
                  <a:cxn ang="0">
                    <a:pos x="0" y="21"/>
                  </a:cxn>
                  <a:cxn ang="0">
                    <a:pos x="0" y="21"/>
                  </a:cxn>
                  <a:cxn ang="0">
                    <a:pos x="0" y="21"/>
                  </a:cxn>
                  <a:cxn ang="0">
                    <a:pos x="0" y="21"/>
                  </a:cxn>
                  <a:cxn ang="0">
                    <a:pos x="0" y="19"/>
                  </a:cxn>
                  <a:cxn ang="0">
                    <a:pos x="0" y="19"/>
                  </a:cxn>
                  <a:cxn ang="0">
                    <a:pos x="0" y="19"/>
                  </a:cxn>
                  <a:cxn ang="0">
                    <a:pos x="0" y="19"/>
                  </a:cxn>
                  <a:cxn ang="0">
                    <a:pos x="0" y="19"/>
                  </a:cxn>
                </a:cxnLst>
                <a:rect l="0" t="0" r="r" b="b"/>
                <a:pathLst>
                  <a:path w="42" h="21">
                    <a:moveTo>
                      <a:pt x="0" y="19"/>
                    </a:move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2" y="21"/>
                    </a:lnTo>
                    <a:lnTo>
                      <a:pt x="2" y="21"/>
                    </a:lnTo>
                    <a:lnTo>
                      <a:pt x="2" y="21"/>
                    </a:lnTo>
                    <a:lnTo>
                      <a:pt x="2" y="21"/>
                    </a:lnTo>
                    <a:lnTo>
                      <a:pt x="2" y="21"/>
                    </a:lnTo>
                    <a:lnTo>
                      <a:pt x="2" y="21"/>
                    </a:lnTo>
                    <a:lnTo>
                      <a:pt x="0" y="21"/>
                    </a:lnTo>
                    <a:lnTo>
                      <a:pt x="0" y="21"/>
                    </a:lnTo>
                    <a:lnTo>
                      <a:pt x="0" y="21"/>
                    </a:lnTo>
                    <a:lnTo>
                      <a:pt x="0" y="21"/>
                    </a:lnTo>
                    <a:lnTo>
                      <a:pt x="0" y="21"/>
                    </a:lnTo>
                    <a:lnTo>
                      <a:pt x="0" y="21"/>
                    </a:lnTo>
                    <a:lnTo>
                      <a:pt x="0" y="19"/>
                    </a:lnTo>
                    <a:lnTo>
                      <a:pt x="0" y="19"/>
                    </a:lnTo>
                    <a:lnTo>
                      <a:pt x="0" y="19"/>
                    </a:lnTo>
                    <a:lnTo>
                      <a:pt x="0" y="19"/>
                    </a:lnTo>
                    <a:lnTo>
                      <a:pt x="0" y="19"/>
                    </a:lnTo>
                    <a:close/>
                  </a:path>
                </a:pathLst>
              </a:custGeom>
              <a:solidFill>
                <a:srgbClr val="1A1A1A"/>
              </a:solidFill>
              <a:ln w="9525">
                <a:noFill/>
                <a:round/>
                <a:headEnd/>
                <a:tailEnd/>
              </a:ln>
            </p:spPr>
            <p:txBody>
              <a:bodyPr/>
              <a:lstStyle/>
              <a:p>
                <a:endParaRPr lang="pl-PL">
                  <a:latin typeface="+mn-lt"/>
                </a:endParaRPr>
              </a:p>
            </p:txBody>
          </p:sp>
          <p:sp>
            <p:nvSpPr>
              <p:cNvPr id="136935" name="Freeform 743"/>
              <p:cNvSpPr>
                <a:spLocks/>
              </p:cNvSpPr>
              <p:nvPr/>
            </p:nvSpPr>
            <p:spPr bwMode="auto">
              <a:xfrm>
                <a:off x="4457" y="1801"/>
                <a:ext cx="40" cy="22"/>
              </a:xfrm>
              <a:custGeom>
                <a:avLst/>
                <a:gdLst/>
                <a:ahLst/>
                <a:cxnLst>
                  <a:cxn ang="0">
                    <a:pos x="0" y="21"/>
                  </a:cxn>
                  <a:cxn ang="0">
                    <a:pos x="40" y="0"/>
                  </a:cxn>
                  <a:cxn ang="0">
                    <a:pos x="40" y="0"/>
                  </a:cxn>
                  <a:cxn ang="0">
                    <a:pos x="40" y="0"/>
                  </a:cxn>
                  <a:cxn ang="0">
                    <a:pos x="40" y="0"/>
                  </a:cxn>
                  <a:cxn ang="0">
                    <a:pos x="40" y="0"/>
                  </a:cxn>
                  <a:cxn ang="0">
                    <a:pos x="40" y="0"/>
                  </a:cxn>
                  <a:cxn ang="0">
                    <a:pos x="40" y="0"/>
                  </a:cxn>
                  <a:cxn ang="0">
                    <a:pos x="40" y="0"/>
                  </a:cxn>
                  <a:cxn ang="0">
                    <a:pos x="40" y="0"/>
                  </a:cxn>
                  <a:cxn ang="0">
                    <a:pos x="40" y="0"/>
                  </a:cxn>
                  <a:cxn ang="0">
                    <a:pos x="40" y="0"/>
                  </a:cxn>
                  <a:cxn ang="0">
                    <a:pos x="40" y="0"/>
                  </a:cxn>
                  <a:cxn ang="0">
                    <a:pos x="40" y="0"/>
                  </a:cxn>
                  <a:cxn ang="0">
                    <a:pos x="40" y="0"/>
                  </a:cxn>
                  <a:cxn ang="0">
                    <a:pos x="40" y="0"/>
                  </a:cxn>
                  <a:cxn ang="0">
                    <a:pos x="40" y="0"/>
                  </a:cxn>
                  <a:cxn ang="0">
                    <a:pos x="40" y="0"/>
                  </a:cxn>
                  <a:cxn ang="0">
                    <a:pos x="1" y="22"/>
                  </a:cxn>
                  <a:cxn ang="0">
                    <a:pos x="1" y="22"/>
                  </a:cxn>
                  <a:cxn ang="0">
                    <a:pos x="1" y="22"/>
                  </a:cxn>
                  <a:cxn ang="0">
                    <a:pos x="1" y="22"/>
                  </a:cxn>
                  <a:cxn ang="0">
                    <a:pos x="1" y="22"/>
                  </a:cxn>
                  <a:cxn ang="0">
                    <a:pos x="1" y="22"/>
                  </a:cxn>
                  <a:cxn ang="0">
                    <a:pos x="1" y="22"/>
                  </a:cxn>
                  <a:cxn ang="0">
                    <a:pos x="1" y="22"/>
                  </a:cxn>
                  <a:cxn ang="0">
                    <a:pos x="1" y="22"/>
                  </a:cxn>
                  <a:cxn ang="0">
                    <a:pos x="1" y="21"/>
                  </a:cxn>
                  <a:cxn ang="0">
                    <a:pos x="1" y="21"/>
                  </a:cxn>
                  <a:cxn ang="0">
                    <a:pos x="1" y="21"/>
                  </a:cxn>
                  <a:cxn ang="0">
                    <a:pos x="1" y="21"/>
                  </a:cxn>
                  <a:cxn ang="0">
                    <a:pos x="0" y="21"/>
                  </a:cxn>
                  <a:cxn ang="0">
                    <a:pos x="0" y="21"/>
                  </a:cxn>
                  <a:cxn ang="0">
                    <a:pos x="0" y="21"/>
                  </a:cxn>
                  <a:cxn ang="0">
                    <a:pos x="0" y="21"/>
                  </a:cxn>
                </a:cxnLst>
                <a:rect l="0" t="0" r="r" b="b"/>
                <a:pathLst>
                  <a:path w="40" h="22">
                    <a:moveTo>
                      <a:pt x="0" y="21"/>
                    </a:moveTo>
                    <a:lnTo>
                      <a:pt x="40" y="0"/>
                    </a:lnTo>
                    <a:lnTo>
                      <a:pt x="40" y="0"/>
                    </a:lnTo>
                    <a:lnTo>
                      <a:pt x="40" y="0"/>
                    </a:lnTo>
                    <a:lnTo>
                      <a:pt x="40" y="0"/>
                    </a:lnTo>
                    <a:lnTo>
                      <a:pt x="40" y="0"/>
                    </a:lnTo>
                    <a:lnTo>
                      <a:pt x="40" y="0"/>
                    </a:lnTo>
                    <a:lnTo>
                      <a:pt x="40" y="0"/>
                    </a:lnTo>
                    <a:lnTo>
                      <a:pt x="40" y="0"/>
                    </a:lnTo>
                    <a:lnTo>
                      <a:pt x="40" y="0"/>
                    </a:lnTo>
                    <a:lnTo>
                      <a:pt x="40" y="0"/>
                    </a:lnTo>
                    <a:lnTo>
                      <a:pt x="40" y="0"/>
                    </a:lnTo>
                    <a:lnTo>
                      <a:pt x="40" y="0"/>
                    </a:lnTo>
                    <a:lnTo>
                      <a:pt x="40" y="0"/>
                    </a:lnTo>
                    <a:lnTo>
                      <a:pt x="40" y="0"/>
                    </a:lnTo>
                    <a:lnTo>
                      <a:pt x="40" y="0"/>
                    </a:lnTo>
                    <a:lnTo>
                      <a:pt x="40" y="0"/>
                    </a:lnTo>
                    <a:lnTo>
                      <a:pt x="40" y="0"/>
                    </a:lnTo>
                    <a:lnTo>
                      <a:pt x="1" y="22"/>
                    </a:lnTo>
                    <a:lnTo>
                      <a:pt x="1" y="22"/>
                    </a:lnTo>
                    <a:lnTo>
                      <a:pt x="1" y="22"/>
                    </a:lnTo>
                    <a:lnTo>
                      <a:pt x="1" y="22"/>
                    </a:lnTo>
                    <a:lnTo>
                      <a:pt x="1" y="22"/>
                    </a:lnTo>
                    <a:lnTo>
                      <a:pt x="1" y="22"/>
                    </a:lnTo>
                    <a:lnTo>
                      <a:pt x="1" y="22"/>
                    </a:lnTo>
                    <a:lnTo>
                      <a:pt x="1" y="22"/>
                    </a:lnTo>
                    <a:lnTo>
                      <a:pt x="1" y="22"/>
                    </a:lnTo>
                    <a:lnTo>
                      <a:pt x="1" y="21"/>
                    </a:lnTo>
                    <a:lnTo>
                      <a:pt x="1" y="21"/>
                    </a:lnTo>
                    <a:lnTo>
                      <a:pt x="1" y="21"/>
                    </a:lnTo>
                    <a:lnTo>
                      <a:pt x="1" y="21"/>
                    </a:lnTo>
                    <a:lnTo>
                      <a:pt x="0" y="21"/>
                    </a:lnTo>
                    <a:lnTo>
                      <a:pt x="0" y="21"/>
                    </a:lnTo>
                    <a:lnTo>
                      <a:pt x="0" y="21"/>
                    </a:lnTo>
                    <a:lnTo>
                      <a:pt x="0" y="21"/>
                    </a:lnTo>
                    <a:close/>
                  </a:path>
                </a:pathLst>
              </a:custGeom>
              <a:solidFill>
                <a:srgbClr val="1F1F1F"/>
              </a:solidFill>
              <a:ln w="9525">
                <a:noFill/>
                <a:round/>
                <a:headEnd/>
                <a:tailEnd/>
              </a:ln>
            </p:spPr>
            <p:txBody>
              <a:bodyPr/>
              <a:lstStyle/>
              <a:p>
                <a:endParaRPr lang="pl-PL">
                  <a:latin typeface="+mn-lt"/>
                </a:endParaRPr>
              </a:p>
            </p:txBody>
          </p:sp>
          <p:sp>
            <p:nvSpPr>
              <p:cNvPr id="136936" name="Freeform 744"/>
              <p:cNvSpPr>
                <a:spLocks/>
              </p:cNvSpPr>
              <p:nvPr/>
            </p:nvSpPr>
            <p:spPr bwMode="auto">
              <a:xfrm>
                <a:off x="4458" y="1801"/>
                <a:ext cx="42" cy="25"/>
              </a:xfrm>
              <a:custGeom>
                <a:avLst/>
                <a:gdLst/>
                <a:ahLst/>
                <a:cxnLst>
                  <a:cxn ang="0">
                    <a:pos x="0" y="22"/>
                  </a:cxn>
                  <a:cxn ang="0">
                    <a:pos x="39" y="0"/>
                  </a:cxn>
                  <a:cxn ang="0">
                    <a:pos x="41" y="0"/>
                  </a:cxn>
                  <a:cxn ang="0">
                    <a:pos x="41" y="1"/>
                  </a:cxn>
                  <a:cxn ang="0">
                    <a:pos x="41" y="1"/>
                  </a:cxn>
                  <a:cxn ang="0">
                    <a:pos x="41" y="1"/>
                  </a:cxn>
                  <a:cxn ang="0">
                    <a:pos x="41" y="1"/>
                  </a:cxn>
                  <a:cxn ang="0">
                    <a:pos x="41" y="1"/>
                  </a:cxn>
                  <a:cxn ang="0">
                    <a:pos x="41" y="1"/>
                  </a:cxn>
                  <a:cxn ang="0">
                    <a:pos x="41" y="1"/>
                  </a:cxn>
                  <a:cxn ang="0">
                    <a:pos x="41" y="1"/>
                  </a:cxn>
                  <a:cxn ang="0">
                    <a:pos x="41" y="1"/>
                  </a:cxn>
                  <a:cxn ang="0">
                    <a:pos x="42" y="1"/>
                  </a:cxn>
                  <a:cxn ang="0">
                    <a:pos x="42" y="1"/>
                  </a:cxn>
                  <a:cxn ang="0">
                    <a:pos x="42" y="1"/>
                  </a:cxn>
                  <a:cxn ang="0">
                    <a:pos x="42" y="1"/>
                  </a:cxn>
                  <a:cxn ang="0">
                    <a:pos x="42" y="1"/>
                  </a:cxn>
                  <a:cxn ang="0">
                    <a:pos x="42" y="1"/>
                  </a:cxn>
                  <a:cxn ang="0">
                    <a:pos x="4" y="25"/>
                  </a:cxn>
                  <a:cxn ang="0">
                    <a:pos x="4" y="23"/>
                  </a:cxn>
                  <a:cxn ang="0">
                    <a:pos x="4" y="23"/>
                  </a:cxn>
                  <a:cxn ang="0">
                    <a:pos x="4" y="23"/>
                  </a:cxn>
                  <a:cxn ang="0">
                    <a:pos x="3" y="23"/>
                  </a:cxn>
                  <a:cxn ang="0">
                    <a:pos x="3" y="23"/>
                  </a:cxn>
                  <a:cxn ang="0">
                    <a:pos x="3" y="23"/>
                  </a:cxn>
                  <a:cxn ang="0">
                    <a:pos x="3" y="23"/>
                  </a:cxn>
                  <a:cxn ang="0">
                    <a:pos x="3" y="22"/>
                  </a:cxn>
                  <a:cxn ang="0">
                    <a:pos x="3" y="22"/>
                  </a:cxn>
                  <a:cxn ang="0">
                    <a:pos x="3" y="22"/>
                  </a:cxn>
                  <a:cxn ang="0">
                    <a:pos x="1" y="22"/>
                  </a:cxn>
                  <a:cxn ang="0">
                    <a:pos x="1" y="22"/>
                  </a:cxn>
                  <a:cxn ang="0">
                    <a:pos x="1" y="22"/>
                  </a:cxn>
                  <a:cxn ang="0">
                    <a:pos x="1" y="22"/>
                  </a:cxn>
                  <a:cxn ang="0">
                    <a:pos x="1" y="22"/>
                  </a:cxn>
                  <a:cxn ang="0">
                    <a:pos x="0" y="22"/>
                  </a:cxn>
                </a:cxnLst>
                <a:rect l="0" t="0" r="r" b="b"/>
                <a:pathLst>
                  <a:path w="42" h="25">
                    <a:moveTo>
                      <a:pt x="0" y="22"/>
                    </a:moveTo>
                    <a:lnTo>
                      <a:pt x="39" y="0"/>
                    </a:lnTo>
                    <a:lnTo>
                      <a:pt x="41" y="0"/>
                    </a:lnTo>
                    <a:lnTo>
                      <a:pt x="41" y="1"/>
                    </a:lnTo>
                    <a:lnTo>
                      <a:pt x="41" y="1"/>
                    </a:lnTo>
                    <a:lnTo>
                      <a:pt x="41" y="1"/>
                    </a:lnTo>
                    <a:lnTo>
                      <a:pt x="41" y="1"/>
                    </a:lnTo>
                    <a:lnTo>
                      <a:pt x="41" y="1"/>
                    </a:lnTo>
                    <a:lnTo>
                      <a:pt x="41" y="1"/>
                    </a:lnTo>
                    <a:lnTo>
                      <a:pt x="41" y="1"/>
                    </a:lnTo>
                    <a:lnTo>
                      <a:pt x="41" y="1"/>
                    </a:lnTo>
                    <a:lnTo>
                      <a:pt x="41" y="1"/>
                    </a:lnTo>
                    <a:lnTo>
                      <a:pt x="42" y="1"/>
                    </a:lnTo>
                    <a:lnTo>
                      <a:pt x="42" y="1"/>
                    </a:lnTo>
                    <a:lnTo>
                      <a:pt x="42" y="1"/>
                    </a:lnTo>
                    <a:lnTo>
                      <a:pt x="42" y="1"/>
                    </a:lnTo>
                    <a:lnTo>
                      <a:pt x="42" y="1"/>
                    </a:lnTo>
                    <a:lnTo>
                      <a:pt x="42" y="1"/>
                    </a:lnTo>
                    <a:lnTo>
                      <a:pt x="4" y="25"/>
                    </a:lnTo>
                    <a:lnTo>
                      <a:pt x="4" y="23"/>
                    </a:lnTo>
                    <a:lnTo>
                      <a:pt x="4" y="23"/>
                    </a:lnTo>
                    <a:lnTo>
                      <a:pt x="4" y="23"/>
                    </a:lnTo>
                    <a:lnTo>
                      <a:pt x="3" y="23"/>
                    </a:lnTo>
                    <a:lnTo>
                      <a:pt x="3" y="23"/>
                    </a:lnTo>
                    <a:lnTo>
                      <a:pt x="3" y="23"/>
                    </a:lnTo>
                    <a:lnTo>
                      <a:pt x="3" y="23"/>
                    </a:lnTo>
                    <a:lnTo>
                      <a:pt x="3" y="22"/>
                    </a:lnTo>
                    <a:lnTo>
                      <a:pt x="3" y="22"/>
                    </a:lnTo>
                    <a:lnTo>
                      <a:pt x="3" y="22"/>
                    </a:lnTo>
                    <a:lnTo>
                      <a:pt x="1" y="22"/>
                    </a:lnTo>
                    <a:lnTo>
                      <a:pt x="1" y="22"/>
                    </a:lnTo>
                    <a:lnTo>
                      <a:pt x="1" y="22"/>
                    </a:lnTo>
                    <a:lnTo>
                      <a:pt x="1" y="22"/>
                    </a:lnTo>
                    <a:lnTo>
                      <a:pt x="1" y="22"/>
                    </a:lnTo>
                    <a:lnTo>
                      <a:pt x="0" y="22"/>
                    </a:lnTo>
                    <a:close/>
                  </a:path>
                </a:pathLst>
              </a:custGeom>
              <a:solidFill>
                <a:srgbClr val="242424"/>
              </a:solidFill>
              <a:ln w="9525">
                <a:noFill/>
                <a:round/>
                <a:headEnd/>
                <a:tailEnd/>
              </a:ln>
            </p:spPr>
            <p:txBody>
              <a:bodyPr/>
              <a:lstStyle/>
              <a:p>
                <a:endParaRPr lang="pl-PL">
                  <a:latin typeface="+mn-lt"/>
                </a:endParaRPr>
              </a:p>
            </p:txBody>
          </p:sp>
          <p:sp>
            <p:nvSpPr>
              <p:cNvPr id="136937" name="Freeform 745"/>
              <p:cNvSpPr>
                <a:spLocks/>
              </p:cNvSpPr>
              <p:nvPr/>
            </p:nvSpPr>
            <p:spPr bwMode="auto">
              <a:xfrm>
                <a:off x="4462" y="1802"/>
                <a:ext cx="41" cy="30"/>
              </a:xfrm>
              <a:custGeom>
                <a:avLst/>
                <a:gdLst/>
                <a:ahLst/>
                <a:cxnLst>
                  <a:cxn ang="0">
                    <a:pos x="38" y="0"/>
                  </a:cxn>
                  <a:cxn ang="0">
                    <a:pos x="38" y="0"/>
                  </a:cxn>
                  <a:cxn ang="0">
                    <a:pos x="38" y="0"/>
                  </a:cxn>
                  <a:cxn ang="0">
                    <a:pos x="39" y="1"/>
                  </a:cxn>
                  <a:cxn ang="0">
                    <a:pos x="39" y="1"/>
                  </a:cxn>
                  <a:cxn ang="0">
                    <a:pos x="39" y="1"/>
                  </a:cxn>
                  <a:cxn ang="0">
                    <a:pos x="39" y="3"/>
                  </a:cxn>
                  <a:cxn ang="0">
                    <a:pos x="41" y="3"/>
                  </a:cxn>
                  <a:cxn ang="0">
                    <a:pos x="41" y="3"/>
                  </a:cxn>
                  <a:cxn ang="0">
                    <a:pos x="41" y="3"/>
                  </a:cxn>
                  <a:cxn ang="0">
                    <a:pos x="41" y="3"/>
                  </a:cxn>
                  <a:cxn ang="0">
                    <a:pos x="41" y="3"/>
                  </a:cxn>
                  <a:cxn ang="0">
                    <a:pos x="41" y="3"/>
                  </a:cxn>
                  <a:cxn ang="0">
                    <a:pos x="41" y="3"/>
                  </a:cxn>
                  <a:cxn ang="0">
                    <a:pos x="41" y="3"/>
                  </a:cxn>
                  <a:cxn ang="0">
                    <a:pos x="41" y="3"/>
                  </a:cxn>
                  <a:cxn ang="0">
                    <a:pos x="41" y="3"/>
                  </a:cxn>
                  <a:cxn ang="0">
                    <a:pos x="8" y="30"/>
                  </a:cxn>
                  <a:cxn ang="0">
                    <a:pos x="8" y="30"/>
                  </a:cxn>
                  <a:cxn ang="0">
                    <a:pos x="8" y="30"/>
                  </a:cxn>
                  <a:cxn ang="0">
                    <a:pos x="7" y="30"/>
                  </a:cxn>
                  <a:cxn ang="0">
                    <a:pos x="7" y="29"/>
                  </a:cxn>
                  <a:cxn ang="0">
                    <a:pos x="7" y="29"/>
                  </a:cxn>
                  <a:cxn ang="0">
                    <a:pos x="7" y="29"/>
                  </a:cxn>
                  <a:cxn ang="0">
                    <a:pos x="7" y="29"/>
                  </a:cxn>
                  <a:cxn ang="0">
                    <a:pos x="7" y="29"/>
                  </a:cxn>
                  <a:cxn ang="0">
                    <a:pos x="5" y="28"/>
                  </a:cxn>
                  <a:cxn ang="0">
                    <a:pos x="4" y="26"/>
                  </a:cxn>
                  <a:cxn ang="0">
                    <a:pos x="4" y="26"/>
                  </a:cxn>
                  <a:cxn ang="0">
                    <a:pos x="3" y="25"/>
                  </a:cxn>
                  <a:cxn ang="0">
                    <a:pos x="3" y="25"/>
                  </a:cxn>
                  <a:cxn ang="0">
                    <a:pos x="1" y="24"/>
                  </a:cxn>
                  <a:cxn ang="0">
                    <a:pos x="0" y="24"/>
                  </a:cxn>
                </a:cxnLst>
                <a:rect l="0" t="0" r="r" b="b"/>
                <a:pathLst>
                  <a:path w="41" h="30">
                    <a:moveTo>
                      <a:pt x="0" y="24"/>
                    </a:moveTo>
                    <a:lnTo>
                      <a:pt x="38" y="0"/>
                    </a:lnTo>
                    <a:lnTo>
                      <a:pt x="38" y="0"/>
                    </a:lnTo>
                    <a:lnTo>
                      <a:pt x="38" y="0"/>
                    </a:lnTo>
                    <a:lnTo>
                      <a:pt x="38" y="0"/>
                    </a:lnTo>
                    <a:lnTo>
                      <a:pt x="38" y="0"/>
                    </a:lnTo>
                    <a:lnTo>
                      <a:pt x="38" y="0"/>
                    </a:lnTo>
                    <a:lnTo>
                      <a:pt x="39" y="1"/>
                    </a:lnTo>
                    <a:lnTo>
                      <a:pt x="39" y="1"/>
                    </a:lnTo>
                    <a:lnTo>
                      <a:pt x="39" y="1"/>
                    </a:lnTo>
                    <a:lnTo>
                      <a:pt x="39" y="1"/>
                    </a:lnTo>
                    <a:lnTo>
                      <a:pt x="39" y="1"/>
                    </a:lnTo>
                    <a:lnTo>
                      <a:pt x="39" y="1"/>
                    </a:lnTo>
                    <a:lnTo>
                      <a:pt x="39" y="3"/>
                    </a:lnTo>
                    <a:lnTo>
                      <a:pt x="39" y="3"/>
                    </a:lnTo>
                    <a:lnTo>
                      <a:pt x="41" y="3"/>
                    </a:lnTo>
                    <a:lnTo>
                      <a:pt x="41" y="3"/>
                    </a:lnTo>
                    <a:lnTo>
                      <a:pt x="41" y="3"/>
                    </a:lnTo>
                    <a:lnTo>
                      <a:pt x="41" y="3"/>
                    </a:lnTo>
                    <a:lnTo>
                      <a:pt x="41" y="3"/>
                    </a:lnTo>
                    <a:lnTo>
                      <a:pt x="41" y="3"/>
                    </a:lnTo>
                    <a:lnTo>
                      <a:pt x="41" y="3"/>
                    </a:lnTo>
                    <a:lnTo>
                      <a:pt x="41" y="3"/>
                    </a:lnTo>
                    <a:lnTo>
                      <a:pt x="41" y="3"/>
                    </a:lnTo>
                    <a:lnTo>
                      <a:pt x="41" y="3"/>
                    </a:lnTo>
                    <a:lnTo>
                      <a:pt x="41" y="3"/>
                    </a:lnTo>
                    <a:lnTo>
                      <a:pt x="41" y="3"/>
                    </a:lnTo>
                    <a:lnTo>
                      <a:pt x="41" y="3"/>
                    </a:lnTo>
                    <a:lnTo>
                      <a:pt x="41" y="3"/>
                    </a:lnTo>
                    <a:lnTo>
                      <a:pt x="41" y="3"/>
                    </a:lnTo>
                    <a:lnTo>
                      <a:pt x="41" y="3"/>
                    </a:lnTo>
                    <a:lnTo>
                      <a:pt x="41" y="3"/>
                    </a:lnTo>
                    <a:lnTo>
                      <a:pt x="41" y="3"/>
                    </a:lnTo>
                    <a:lnTo>
                      <a:pt x="41" y="3"/>
                    </a:lnTo>
                    <a:lnTo>
                      <a:pt x="8" y="30"/>
                    </a:lnTo>
                    <a:lnTo>
                      <a:pt x="8" y="30"/>
                    </a:lnTo>
                    <a:lnTo>
                      <a:pt x="8" y="30"/>
                    </a:lnTo>
                    <a:lnTo>
                      <a:pt x="8" y="30"/>
                    </a:lnTo>
                    <a:lnTo>
                      <a:pt x="8" y="30"/>
                    </a:lnTo>
                    <a:lnTo>
                      <a:pt x="8" y="30"/>
                    </a:lnTo>
                    <a:lnTo>
                      <a:pt x="7" y="30"/>
                    </a:lnTo>
                    <a:lnTo>
                      <a:pt x="7" y="30"/>
                    </a:lnTo>
                    <a:lnTo>
                      <a:pt x="7" y="29"/>
                    </a:lnTo>
                    <a:lnTo>
                      <a:pt x="7" y="29"/>
                    </a:lnTo>
                    <a:lnTo>
                      <a:pt x="7" y="29"/>
                    </a:lnTo>
                    <a:lnTo>
                      <a:pt x="7" y="29"/>
                    </a:lnTo>
                    <a:lnTo>
                      <a:pt x="7" y="29"/>
                    </a:lnTo>
                    <a:lnTo>
                      <a:pt x="7" y="29"/>
                    </a:lnTo>
                    <a:lnTo>
                      <a:pt x="7" y="29"/>
                    </a:lnTo>
                    <a:lnTo>
                      <a:pt x="7" y="29"/>
                    </a:lnTo>
                    <a:lnTo>
                      <a:pt x="7" y="29"/>
                    </a:lnTo>
                    <a:lnTo>
                      <a:pt x="7" y="29"/>
                    </a:lnTo>
                    <a:lnTo>
                      <a:pt x="5" y="28"/>
                    </a:lnTo>
                    <a:lnTo>
                      <a:pt x="5" y="28"/>
                    </a:lnTo>
                    <a:lnTo>
                      <a:pt x="5" y="26"/>
                    </a:lnTo>
                    <a:lnTo>
                      <a:pt x="4" y="26"/>
                    </a:lnTo>
                    <a:lnTo>
                      <a:pt x="4" y="26"/>
                    </a:lnTo>
                    <a:lnTo>
                      <a:pt x="4" y="26"/>
                    </a:lnTo>
                    <a:lnTo>
                      <a:pt x="4" y="26"/>
                    </a:lnTo>
                    <a:lnTo>
                      <a:pt x="3" y="25"/>
                    </a:lnTo>
                    <a:lnTo>
                      <a:pt x="3" y="25"/>
                    </a:lnTo>
                    <a:lnTo>
                      <a:pt x="3" y="25"/>
                    </a:lnTo>
                    <a:lnTo>
                      <a:pt x="1" y="24"/>
                    </a:lnTo>
                    <a:lnTo>
                      <a:pt x="1" y="24"/>
                    </a:lnTo>
                    <a:lnTo>
                      <a:pt x="1" y="24"/>
                    </a:lnTo>
                    <a:lnTo>
                      <a:pt x="0" y="24"/>
                    </a:lnTo>
                    <a:lnTo>
                      <a:pt x="0" y="24"/>
                    </a:lnTo>
                    <a:close/>
                  </a:path>
                </a:pathLst>
              </a:custGeom>
              <a:solidFill>
                <a:srgbClr val="292929"/>
              </a:solidFill>
              <a:ln w="9525">
                <a:noFill/>
                <a:round/>
                <a:headEnd/>
                <a:tailEnd/>
              </a:ln>
            </p:spPr>
            <p:txBody>
              <a:bodyPr/>
              <a:lstStyle/>
              <a:p>
                <a:endParaRPr lang="pl-PL">
                  <a:latin typeface="+mn-lt"/>
                </a:endParaRPr>
              </a:p>
            </p:txBody>
          </p:sp>
          <p:sp>
            <p:nvSpPr>
              <p:cNvPr id="136938" name="Freeform 746"/>
              <p:cNvSpPr>
                <a:spLocks/>
              </p:cNvSpPr>
              <p:nvPr/>
            </p:nvSpPr>
            <p:spPr bwMode="auto">
              <a:xfrm>
                <a:off x="4470" y="1805"/>
                <a:ext cx="34" cy="31"/>
              </a:xfrm>
              <a:custGeom>
                <a:avLst/>
                <a:gdLst/>
                <a:ahLst/>
                <a:cxnLst>
                  <a:cxn ang="0">
                    <a:pos x="0" y="27"/>
                  </a:cxn>
                  <a:cxn ang="0">
                    <a:pos x="33" y="0"/>
                  </a:cxn>
                  <a:cxn ang="0">
                    <a:pos x="33" y="1"/>
                  </a:cxn>
                  <a:cxn ang="0">
                    <a:pos x="33" y="1"/>
                  </a:cxn>
                  <a:cxn ang="0">
                    <a:pos x="33" y="1"/>
                  </a:cxn>
                  <a:cxn ang="0">
                    <a:pos x="33" y="1"/>
                  </a:cxn>
                  <a:cxn ang="0">
                    <a:pos x="33" y="1"/>
                  </a:cxn>
                  <a:cxn ang="0">
                    <a:pos x="34" y="1"/>
                  </a:cxn>
                  <a:cxn ang="0">
                    <a:pos x="34" y="1"/>
                  </a:cxn>
                  <a:cxn ang="0">
                    <a:pos x="34" y="1"/>
                  </a:cxn>
                  <a:cxn ang="0">
                    <a:pos x="34" y="1"/>
                  </a:cxn>
                  <a:cxn ang="0">
                    <a:pos x="34" y="1"/>
                  </a:cxn>
                  <a:cxn ang="0">
                    <a:pos x="34" y="2"/>
                  </a:cxn>
                  <a:cxn ang="0">
                    <a:pos x="34" y="2"/>
                  </a:cxn>
                  <a:cxn ang="0">
                    <a:pos x="34" y="2"/>
                  </a:cxn>
                  <a:cxn ang="0">
                    <a:pos x="34" y="2"/>
                  </a:cxn>
                  <a:cxn ang="0">
                    <a:pos x="34" y="2"/>
                  </a:cxn>
                  <a:cxn ang="0">
                    <a:pos x="34" y="2"/>
                  </a:cxn>
                  <a:cxn ang="0">
                    <a:pos x="2" y="31"/>
                  </a:cxn>
                  <a:cxn ang="0">
                    <a:pos x="2" y="31"/>
                  </a:cxn>
                  <a:cxn ang="0">
                    <a:pos x="1" y="31"/>
                  </a:cxn>
                  <a:cxn ang="0">
                    <a:pos x="1" y="31"/>
                  </a:cxn>
                  <a:cxn ang="0">
                    <a:pos x="1" y="30"/>
                  </a:cxn>
                  <a:cxn ang="0">
                    <a:pos x="1" y="30"/>
                  </a:cxn>
                  <a:cxn ang="0">
                    <a:pos x="1" y="30"/>
                  </a:cxn>
                  <a:cxn ang="0">
                    <a:pos x="1" y="30"/>
                  </a:cxn>
                  <a:cxn ang="0">
                    <a:pos x="1" y="29"/>
                  </a:cxn>
                  <a:cxn ang="0">
                    <a:pos x="1" y="29"/>
                  </a:cxn>
                  <a:cxn ang="0">
                    <a:pos x="1" y="29"/>
                  </a:cxn>
                  <a:cxn ang="0">
                    <a:pos x="1" y="29"/>
                  </a:cxn>
                  <a:cxn ang="0">
                    <a:pos x="1" y="29"/>
                  </a:cxn>
                  <a:cxn ang="0">
                    <a:pos x="0" y="29"/>
                  </a:cxn>
                  <a:cxn ang="0">
                    <a:pos x="0" y="29"/>
                  </a:cxn>
                  <a:cxn ang="0">
                    <a:pos x="0" y="29"/>
                  </a:cxn>
                  <a:cxn ang="0">
                    <a:pos x="0" y="27"/>
                  </a:cxn>
                </a:cxnLst>
                <a:rect l="0" t="0" r="r" b="b"/>
                <a:pathLst>
                  <a:path w="34" h="31">
                    <a:moveTo>
                      <a:pt x="0" y="27"/>
                    </a:moveTo>
                    <a:lnTo>
                      <a:pt x="33" y="0"/>
                    </a:lnTo>
                    <a:lnTo>
                      <a:pt x="33" y="1"/>
                    </a:lnTo>
                    <a:lnTo>
                      <a:pt x="33" y="1"/>
                    </a:lnTo>
                    <a:lnTo>
                      <a:pt x="33" y="1"/>
                    </a:lnTo>
                    <a:lnTo>
                      <a:pt x="33" y="1"/>
                    </a:lnTo>
                    <a:lnTo>
                      <a:pt x="33" y="1"/>
                    </a:lnTo>
                    <a:lnTo>
                      <a:pt x="34" y="1"/>
                    </a:lnTo>
                    <a:lnTo>
                      <a:pt x="34" y="1"/>
                    </a:lnTo>
                    <a:lnTo>
                      <a:pt x="34" y="1"/>
                    </a:lnTo>
                    <a:lnTo>
                      <a:pt x="34" y="1"/>
                    </a:lnTo>
                    <a:lnTo>
                      <a:pt x="34" y="1"/>
                    </a:lnTo>
                    <a:lnTo>
                      <a:pt x="34" y="2"/>
                    </a:lnTo>
                    <a:lnTo>
                      <a:pt x="34" y="2"/>
                    </a:lnTo>
                    <a:lnTo>
                      <a:pt x="34" y="2"/>
                    </a:lnTo>
                    <a:lnTo>
                      <a:pt x="34" y="2"/>
                    </a:lnTo>
                    <a:lnTo>
                      <a:pt x="34" y="2"/>
                    </a:lnTo>
                    <a:lnTo>
                      <a:pt x="34" y="2"/>
                    </a:lnTo>
                    <a:lnTo>
                      <a:pt x="2" y="31"/>
                    </a:lnTo>
                    <a:lnTo>
                      <a:pt x="2" y="31"/>
                    </a:lnTo>
                    <a:lnTo>
                      <a:pt x="1" y="31"/>
                    </a:lnTo>
                    <a:lnTo>
                      <a:pt x="1" y="31"/>
                    </a:lnTo>
                    <a:lnTo>
                      <a:pt x="1" y="30"/>
                    </a:lnTo>
                    <a:lnTo>
                      <a:pt x="1" y="30"/>
                    </a:lnTo>
                    <a:lnTo>
                      <a:pt x="1" y="30"/>
                    </a:lnTo>
                    <a:lnTo>
                      <a:pt x="1" y="30"/>
                    </a:lnTo>
                    <a:lnTo>
                      <a:pt x="1" y="29"/>
                    </a:lnTo>
                    <a:lnTo>
                      <a:pt x="1" y="29"/>
                    </a:lnTo>
                    <a:lnTo>
                      <a:pt x="1" y="29"/>
                    </a:lnTo>
                    <a:lnTo>
                      <a:pt x="1" y="29"/>
                    </a:lnTo>
                    <a:lnTo>
                      <a:pt x="1" y="29"/>
                    </a:lnTo>
                    <a:lnTo>
                      <a:pt x="0" y="29"/>
                    </a:lnTo>
                    <a:lnTo>
                      <a:pt x="0" y="29"/>
                    </a:lnTo>
                    <a:lnTo>
                      <a:pt x="0" y="29"/>
                    </a:lnTo>
                    <a:lnTo>
                      <a:pt x="0" y="27"/>
                    </a:lnTo>
                    <a:close/>
                  </a:path>
                </a:pathLst>
              </a:custGeom>
              <a:solidFill>
                <a:srgbClr val="242424"/>
              </a:solidFill>
              <a:ln w="9525">
                <a:noFill/>
                <a:round/>
                <a:headEnd/>
                <a:tailEnd/>
              </a:ln>
            </p:spPr>
            <p:txBody>
              <a:bodyPr/>
              <a:lstStyle/>
              <a:p>
                <a:endParaRPr lang="pl-PL">
                  <a:latin typeface="+mn-lt"/>
                </a:endParaRPr>
              </a:p>
            </p:txBody>
          </p:sp>
          <p:sp>
            <p:nvSpPr>
              <p:cNvPr id="136939" name="Freeform 747"/>
              <p:cNvSpPr>
                <a:spLocks/>
              </p:cNvSpPr>
              <p:nvPr/>
            </p:nvSpPr>
            <p:spPr bwMode="auto">
              <a:xfrm>
                <a:off x="4472" y="1807"/>
                <a:ext cx="33" cy="32"/>
              </a:xfrm>
              <a:custGeom>
                <a:avLst/>
                <a:gdLst/>
                <a:ahLst/>
                <a:cxnLst>
                  <a:cxn ang="0">
                    <a:pos x="0" y="29"/>
                  </a:cxn>
                  <a:cxn ang="0">
                    <a:pos x="32" y="0"/>
                  </a:cxn>
                  <a:cxn ang="0">
                    <a:pos x="32" y="0"/>
                  </a:cxn>
                  <a:cxn ang="0">
                    <a:pos x="32" y="0"/>
                  </a:cxn>
                  <a:cxn ang="0">
                    <a:pos x="32" y="0"/>
                  </a:cxn>
                  <a:cxn ang="0">
                    <a:pos x="32" y="0"/>
                  </a:cxn>
                  <a:cxn ang="0">
                    <a:pos x="32" y="0"/>
                  </a:cxn>
                  <a:cxn ang="0">
                    <a:pos x="32" y="0"/>
                  </a:cxn>
                  <a:cxn ang="0">
                    <a:pos x="32" y="0"/>
                  </a:cxn>
                  <a:cxn ang="0">
                    <a:pos x="32" y="0"/>
                  </a:cxn>
                  <a:cxn ang="0">
                    <a:pos x="32" y="0"/>
                  </a:cxn>
                  <a:cxn ang="0">
                    <a:pos x="32" y="0"/>
                  </a:cxn>
                  <a:cxn ang="0">
                    <a:pos x="32" y="0"/>
                  </a:cxn>
                  <a:cxn ang="0">
                    <a:pos x="33" y="0"/>
                  </a:cxn>
                  <a:cxn ang="0">
                    <a:pos x="33" y="0"/>
                  </a:cxn>
                  <a:cxn ang="0">
                    <a:pos x="33" y="0"/>
                  </a:cxn>
                  <a:cxn ang="0">
                    <a:pos x="33" y="0"/>
                  </a:cxn>
                  <a:cxn ang="0">
                    <a:pos x="33" y="0"/>
                  </a:cxn>
                  <a:cxn ang="0">
                    <a:pos x="2" y="32"/>
                  </a:cxn>
                  <a:cxn ang="0">
                    <a:pos x="2" y="32"/>
                  </a:cxn>
                  <a:cxn ang="0">
                    <a:pos x="2" y="32"/>
                  </a:cxn>
                  <a:cxn ang="0">
                    <a:pos x="2" y="32"/>
                  </a:cxn>
                  <a:cxn ang="0">
                    <a:pos x="2" y="32"/>
                  </a:cxn>
                  <a:cxn ang="0">
                    <a:pos x="2" y="32"/>
                  </a:cxn>
                  <a:cxn ang="0">
                    <a:pos x="0" y="32"/>
                  </a:cxn>
                  <a:cxn ang="0">
                    <a:pos x="0" y="30"/>
                  </a:cxn>
                  <a:cxn ang="0">
                    <a:pos x="0" y="30"/>
                  </a:cxn>
                  <a:cxn ang="0">
                    <a:pos x="0" y="30"/>
                  </a:cxn>
                  <a:cxn ang="0">
                    <a:pos x="0" y="30"/>
                  </a:cxn>
                  <a:cxn ang="0">
                    <a:pos x="0" y="30"/>
                  </a:cxn>
                  <a:cxn ang="0">
                    <a:pos x="0" y="29"/>
                  </a:cxn>
                  <a:cxn ang="0">
                    <a:pos x="0" y="29"/>
                  </a:cxn>
                  <a:cxn ang="0">
                    <a:pos x="0" y="29"/>
                  </a:cxn>
                  <a:cxn ang="0">
                    <a:pos x="0" y="29"/>
                  </a:cxn>
                  <a:cxn ang="0">
                    <a:pos x="0" y="29"/>
                  </a:cxn>
                </a:cxnLst>
                <a:rect l="0" t="0" r="r" b="b"/>
                <a:pathLst>
                  <a:path w="33" h="32">
                    <a:moveTo>
                      <a:pt x="0" y="29"/>
                    </a:moveTo>
                    <a:lnTo>
                      <a:pt x="32" y="0"/>
                    </a:lnTo>
                    <a:lnTo>
                      <a:pt x="32" y="0"/>
                    </a:lnTo>
                    <a:lnTo>
                      <a:pt x="32" y="0"/>
                    </a:lnTo>
                    <a:lnTo>
                      <a:pt x="32" y="0"/>
                    </a:lnTo>
                    <a:lnTo>
                      <a:pt x="32" y="0"/>
                    </a:lnTo>
                    <a:lnTo>
                      <a:pt x="32" y="0"/>
                    </a:lnTo>
                    <a:lnTo>
                      <a:pt x="32" y="0"/>
                    </a:lnTo>
                    <a:lnTo>
                      <a:pt x="32" y="0"/>
                    </a:lnTo>
                    <a:lnTo>
                      <a:pt x="32" y="0"/>
                    </a:lnTo>
                    <a:lnTo>
                      <a:pt x="32" y="0"/>
                    </a:lnTo>
                    <a:lnTo>
                      <a:pt x="32" y="0"/>
                    </a:lnTo>
                    <a:lnTo>
                      <a:pt x="32" y="0"/>
                    </a:lnTo>
                    <a:lnTo>
                      <a:pt x="33" y="0"/>
                    </a:lnTo>
                    <a:lnTo>
                      <a:pt x="33" y="0"/>
                    </a:lnTo>
                    <a:lnTo>
                      <a:pt x="33" y="0"/>
                    </a:lnTo>
                    <a:lnTo>
                      <a:pt x="33" y="0"/>
                    </a:lnTo>
                    <a:lnTo>
                      <a:pt x="33" y="0"/>
                    </a:lnTo>
                    <a:lnTo>
                      <a:pt x="2" y="32"/>
                    </a:lnTo>
                    <a:lnTo>
                      <a:pt x="2" y="32"/>
                    </a:lnTo>
                    <a:lnTo>
                      <a:pt x="2" y="32"/>
                    </a:lnTo>
                    <a:lnTo>
                      <a:pt x="2" y="32"/>
                    </a:lnTo>
                    <a:lnTo>
                      <a:pt x="2" y="32"/>
                    </a:lnTo>
                    <a:lnTo>
                      <a:pt x="2" y="32"/>
                    </a:lnTo>
                    <a:lnTo>
                      <a:pt x="0" y="32"/>
                    </a:lnTo>
                    <a:lnTo>
                      <a:pt x="0" y="30"/>
                    </a:lnTo>
                    <a:lnTo>
                      <a:pt x="0" y="30"/>
                    </a:lnTo>
                    <a:lnTo>
                      <a:pt x="0" y="30"/>
                    </a:lnTo>
                    <a:lnTo>
                      <a:pt x="0" y="30"/>
                    </a:lnTo>
                    <a:lnTo>
                      <a:pt x="0" y="30"/>
                    </a:lnTo>
                    <a:lnTo>
                      <a:pt x="0" y="29"/>
                    </a:lnTo>
                    <a:lnTo>
                      <a:pt x="0" y="29"/>
                    </a:lnTo>
                    <a:lnTo>
                      <a:pt x="0" y="29"/>
                    </a:lnTo>
                    <a:lnTo>
                      <a:pt x="0" y="29"/>
                    </a:lnTo>
                    <a:lnTo>
                      <a:pt x="0" y="29"/>
                    </a:lnTo>
                    <a:close/>
                  </a:path>
                </a:pathLst>
              </a:custGeom>
              <a:solidFill>
                <a:srgbClr val="1F1F1F"/>
              </a:solidFill>
              <a:ln w="9525">
                <a:noFill/>
                <a:round/>
                <a:headEnd/>
                <a:tailEnd/>
              </a:ln>
            </p:spPr>
            <p:txBody>
              <a:bodyPr/>
              <a:lstStyle/>
              <a:p>
                <a:endParaRPr lang="pl-PL">
                  <a:latin typeface="+mn-lt"/>
                </a:endParaRPr>
              </a:p>
            </p:txBody>
          </p:sp>
          <p:sp>
            <p:nvSpPr>
              <p:cNvPr id="136940" name="Freeform 748"/>
              <p:cNvSpPr>
                <a:spLocks/>
              </p:cNvSpPr>
              <p:nvPr/>
            </p:nvSpPr>
            <p:spPr bwMode="auto">
              <a:xfrm>
                <a:off x="4474" y="1807"/>
                <a:ext cx="31" cy="34"/>
              </a:xfrm>
              <a:custGeom>
                <a:avLst/>
                <a:gdLst/>
                <a:ahLst/>
                <a:cxnLst>
                  <a:cxn ang="0">
                    <a:pos x="0" y="32"/>
                  </a:cxn>
                  <a:cxn ang="0">
                    <a:pos x="31" y="0"/>
                  </a:cxn>
                  <a:cxn ang="0">
                    <a:pos x="31" y="2"/>
                  </a:cxn>
                  <a:cxn ang="0">
                    <a:pos x="31" y="2"/>
                  </a:cxn>
                  <a:cxn ang="0">
                    <a:pos x="31" y="2"/>
                  </a:cxn>
                  <a:cxn ang="0">
                    <a:pos x="31" y="2"/>
                  </a:cxn>
                  <a:cxn ang="0">
                    <a:pos x="31" y="2"/>
                  </a:cxn>
                  <a:cxn ang="0">
                    <a:pos x="31" y="2"/>
                  </a:cxn>
                  <a:cxn ang="0">
                    <a:pos x="31" y="2"/>
                  </a:cxn>
                  <a:cxn ang="0">
                    <a:pos x="31" y="2"/>
                  </a:cxn>
                  <a:cxn ang="0">
                    <a:pos x="31" y="2"/>
                  </a:cxn>
                  <a:cxn ang="0">
                    <a:pos x="31" y="2"/>
                  </a:cxn>
                  <a:cxn ang="0">
                    <a:pos x="31" y="2"/>
                  </a:cxn>
                  <a:cxn ang="0">
                    <a:pos x="31" y="2"/>
                  </a:cxn>
                  <a:cxn ang="0">
                    <a:pos x="31" y="2"/>
                  </a:cxn>
                  <a:cxn ang="0">
                    <a:pos x="31" y="3"/>
                  </a:cxn>
                  <a:cxn ang="0">
                    <a:pos x="31" y="3"/>
                  </a:cxn>
                  <a:cxn ang="0">
                    <a:pos x="31" y="3"/>
                  </a:cxn>
                  <a:cxn ang="0">
                    <a:pos x="0" y="34"/>
                  </a:cxn>
                  <a:cxn ang="0">
                    <a:pos x="0" y="34"/>
                  </a:cxn>
                  <a:cxn ang="0">
                    <a:pos x="0" y="34"/>
                  </a:cxn>
                  <a:cxn ang="0">
                    <a:pos x="0" y="34"/>
                  </a:cxn>
                  <a:cxn ang="0">
                    <a:pos x="0" y="34"/>
                  </a:cxn>
                  <a:cxn ang="0">
                    <a:pos x="0" y="34"/>
                  </a:cxn>
                  <a:cxn ang="0">
                    <a:pos x="0" y="33"/>
                  </a:cxn>
                  <a:cxn ang="0">
                    <a:pos x="0" y="33"/>
                  </a:cxn>
                  <a:cxn ang="0">
                    <a:pos x="0" y="33"/>
                  </a:cxn>
                  <a:cxn ang="0">
                    <a:pos x="0" y="33"/>
                  </a:cxn>
                  <a:cxn ang="0">
                    <a:pos x="0" y="33"/>
                  </a:cxn>
                  <a:cxn ang="0">
                    <a:pos x="0" y="33"/>
                  </a:cxn>
                  <a:cxn ang="0">
                    <a:pos x="0" y="32"/>
                  </a:cxn>
                  <a:cxn ang="0">
                    <a:pos x="0" y="32"/>
                  </a:cxn>
                  <a:cxn ang="0">
                    <a:pos x="0" y="32"/>
                  </a:cxn>
                  <a:cxn ang="0">
                    <a:pos x="0" y="32"/>
                  </a:cxn>
                  <a:cxn ang="0">
                    <a:pos x="0" y="32"/>
                  </a:cxn>
                </a:cxnLst>
                <a:rect l="0" t="0" r="r" b="b"/>
                <a:pathLst>
                  <a:path w="31" h="34">
                    <a:moveTo>
                      <a:pt x="0" y="32"/>
                    </a:moveTo>
                    <a:lnTo>
                      <a:pt x="31" y="0"/>
                    </a:lnTo>
                    <a:lnTo>
                      <a:pt x="31" y="2"/>
                    </a:lnTo>
                    <a:lnTo>
                      <a:pt x="31" y="2"/>
                    </a:lnTo>
                    <a:lnTo>
                      <a:pt x="31" y="2"/>
                    </a:lnTo>
                    <a:lnTo>
                      <a:pt x="31" y="2"/>
                    </a:lnTo>
                    <a:lnTo>
                      <a:pt x="31" y="2"/>
                    </a:lnTo>
                    <a:lnTo>
                      <a:pt x="31" y="2"/>
                    </a:lnTo>
                    <a:lnTo>
                      <a:pt x="31" y="2"/>
                    </a:lnTo>
                    <a:lnTo>
                      <a:pt x="31" y="2"/>
                    </a:lnTo>
                    <a:lnTo>
                      <a:pt x="31" y="2"/>
                    </a:lnTo>
                    <a:lnTo>
                      <a:pt x="31" y="2"/>
                    </a:lnTo>
                    <a:lnTo>
                      <a:pt x="31" y="2"/>
                    </a:lnTo>
                    <a:lnTo>
                      <a:pt x="31" y="2"/>
                    </a:lnTo>
                    <a:lnTo>
                      <a:pt x="31" y="2"/>
                    </a:lnTo>
                    <a:lnTo>
                      <a:pt x="31" y="3"/>
                    </a:lnTo>
                    <a:lnTo>
                      <a:pt x="31" y="3"/>
                    </a:lnTo>
                    <a:lnTo>
                      <a:pt x="31" y="3"/>
                    </a:lnTo>
                    <a:lnTo>
                      <a:pt x="0" y="34"/>
                    </a:lnTo>
                    <a:lnTo>
                      <a:pt x="0" y="34"/>
                    </a:lnTo>
                    <a:lnTo>
                      <a:pt x="0" y="34"/>
                    </a:lnTo>
                    <a:lnTo>
                      <a:pt x="0" y="34"/>
                    </a:lnTo>
                    <a:lnTo>
                      <a:pt x="0" y="34"/>
                    </a:lnTo>
                    <a:lnTo>
                      <a:pt x="0" y="34"/>
                    </a:lnTo>
                    <a:lnTo>
                      <a:pt x="0" y="33"/>
                    </a:lnTo>
                    <a:lnTo>
                      <a:pt x="0" y="33"/>
                    </a:lnTo>
                    <a:lnTo>
                      <a:pt x="0" y="33"/>
                    </a:lnTo>
                    <a:lnTo>
                      <a:pt x="0" y="33"/>
                    </a:lnTo>
                    <a:lnTo>
                      <a:pt x="0" y="33"/>
                    </a:lnTo>
                    <a:lnTo>
                      <a:pt x="0" y="33"/>
                    </a:lnTo>
                    <a:lnTo>
                      <a:pt x="0" y="32"/>
                    </a:lnTo>
                    <a:lnTo>
                      <a:pt x="0" y="32"/>
                    </a:lnTo>
                    <a:lnTo>
                      <a:pt x="0" y="32"/>
                    </a:lnTo>
                    <a:lnTo>
                      <a:pt x="0" y="32"/>
                    </a:lnTo>
                    <a:lnTo>
                      <a:pt x="0" y="32"/>
                    </a:lnTo>
                    <a:close/>
                  </a:path>
                </a:pathLst>
              </a:custGeom>
              <a:solidFill>
                <a:srgbClr val="1A1A1A"/>
              </a:solidFill>
              <a:ln w="9525">
                <a:noFill/>
                <a:round/>
                <a:headEnd/>
                <a:tailEnd/>
              </a:ln>
            </p:spPr>
            <p:txBody>
              <a:bodyPr/>
              <a:lstStyle/>
              <a:p>
                <a:endParaRPr lang="pl-PL">
                  <a:latin typeface="+mn-lt"/>
                </a:endParaRPr>
              </a:p>
            </p:txBody>
          </p:sp>
          <p:sp>
            <p:nvSpPr>
              <p:cNvPr id="136941" name="Freeform 749"/>
              <p:cNvSpPr>
                <a:spLocks/>
              </p:cNvSpPr>
              <p:nvPr/>
            </p:nvSpPr>
            <p:spPr bwMode="auto">
              <a:xfrm>
                <a:off x="4474" y="1810"/>
                <a:ext cx="31" cy="34"/>
              </a:xfrm>
              <a:custGeom>
                <a:avLst/>
                <a:gdLst/>
                <a:ahLst/>
                <a:cxnLst>
                  <a:cxn ang="0">
                    <a:pos x="0" y="31"/>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31" y="0"/>
                  </a:cxn>
                  <a:cxn ang="0">
                    <a:pos x="1" y="34"/>
                  </a:cxn>
                  <a:cxn ang="0">
                    <a:pos x="1" y="34"/>
                  </a:cxn>
                  <a:cxn ang="0">
                    <a:pos x="1" y="34"/>
                  </a:cxn>
                  <a:cxn ang="0">
                    <a:pos x="1" y="33"/>
                  </a:cxn>
                  <a:cxn ang="0">
                    <a:pos x="1" y="33"/>
                  </a:cxn>
                  <a:cxn ang="0">
                    <a:pos x="1" y="33"/>
                  </a:cxn>
                  <a:cxn ang="0">
                    <a:pos x="1" y="33"/>
                  </a:cxn>
                  <a:cxn ang="0">
                    <a:pos x="1" y="33"/>
                  </a:cxn>
                  <a:cxn ang="0">
                    <a:pos x="0" y="33"/>
                  </a:cxn>
                  <a:cxn ang="0">
                    <a:pos x="0" y="33"/>
                  </a:cxn>
                  <a:cxn ang="0">
                    <a:pos x="0" y="33"/>
                  </a:cxn>
                  <a:cxn ang="0">
                    <a:pos x="0" y="31"/>
                  </a:cxn>
                  <a:cxn ang="0">
                    <a:pos x="0" y="31"/>
                  </a:cxn>
                  <a:cxn ang="0">
                    <a:pos x="0" y="31"/>
                  </a:cxn>
                  <a:cxn ang="0">
                    <a:pos x="0" y="31"/>
                  </a:cxn>
                  <a:cxn ang="0">
                    <a:pos x="0" y="31"/>
                  </a:cxn>
                  <a:cxn ang="0">
                    <a:pos x="0" y="31"/>
                  </a:cxn>
                </a:cxnLst>
                <a:rect l="0" t="0" r="r" b="b"/>
                <a:pathLst>
                  <a:path w="31" h="34">
                    <a:moveTo>
                      <a:pt x="0" y="31"/>
                    </a:move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31" y="0"/>
                    </a:lnTo>
                    <a:lnTo>
                      <a:pt x="1" y="34"/>
                    </a:lnTo>
                    <a:lnTo>
                      <a:pt x="1" y="34"/>
                    </a:lnTo>
                    <a:lnTo>
                      <a:pt x="1" y="34"/>
                    </a:lnTo>
                    <a:lnTo>
                      <a:pt x="1" y="33"/>
                    </a:lnTo>
                    <a:lnTo>
                      <a:pt x="1" y="33"/>
                    </a:lnTo>
                    <a:lnTo>
                      <a:pt x="1" y="33"/>
                    </a:lnTo>
                    <a:lnTo>
                      <a:pt x="1" y="33"/>
                    </a:lnTo>
                    <a:lnTo>
                      <a:pt x="1" y="33"/>
                    </a:lnTo>
                    <a:lnTo>
                      <a:pt x="0" y="33"/>
                    </a:lnTo>
                    <a:lnTo>
                      <a:pt x="0" y="33"/>
                    </a:lnTo>
                    <a:lnTo>
                      <a:pt x="0" y="33"/>
                    </a:lnTo>
                    <a:lnTo>
                      <a:pt x="0" y="31"/>
                    </a:lnTo>
                    <a:lnTo>
                      <a:pt x="0" y="31"/>
                    </a:lnTo>
                    <a:lnTo>
                      <a:pt x="0" y="31"/>
                    </a:lnTo>
                    <a:lnTo>
                      <a:pt x="0" y="31"/>
                    </a:lnTo>
                    <a:lnTo>
                      <a:pt x="0" y="31"/>
                    </a:lnTo>
                    <a:lnTo>
                      <a:pt x="0" y="31"/>
                    </a:lnTo>
                    <a:close/>
                  </a:path>
                </a:pathLst>
              </a:custGeom>
              <a:solidFill>
                <a:srgbClr val="171717"/>
              </a:solidFill>
              <a:ln w="9525">
                <a:noFill/>
                <a:round/>
                <a:headEnd/>
                <a:tailEnd/>
              </a:ln>
            </p:spPr>
            <p:txBody>
              <a:bodyPr/>
              <a:lstStyle/>
              <a:p>
                <a:endParaRPr lang="pl-PL">
                  <a:latin typeface="+mn-lt"/>
                </a:endParaRPr>
              </a:p>
            </p:txBody>
          </p:sp>
          <p:sp>
            <p:nvSpPr>
              <p:cNvPr id="136942" name="Freeform 750"/>
              <p:cNvSpPr>
                <a:spLocks/>
              </p:cNvSpPr>
              <p:nvPr/>
            </p:nvSpPr>
            <p:spPr bwMode="auto">
              <a:xfrm>
                <a:off x="4475" y="1810"/>
                <a:ext cx="31" cy="35"/>
              </a:xfrm>
              <a:custGeom>
                <a:avLst/>
                <a:gdLst/>
                <a:ahLst/>
                <a:cxnLst>
                  <a:cxn ang="0">
                    <a:pos x="0" y="34"/>
                  </a:cxn>
                  <a:cxn ang="0">
                    <a:pos x="30" y="0"/>
                  </a:cxn>
                  <a:cxn ang="0">
                    <a:pos x="30" y="0"/>
                  </a:cxn>
                  <a:cxn ang="0">
                    <a:pos x="30" y="0"/>
                  </a:cxn>
                  <a:cxn ang="0">
                    <a:pos x="31" y="0"/>
                  </a:cxn>
                  <a:cxn ang="0">
                    <a:pos x="31" y="0"/>
                  </a:cxn>
                  <a:cxn ang="0">
                    <a:pos x="31" y="0"/>
                  </a:cxn>
                  <a:cxn ang="0">
                    <a:pos x="31" y="0"/>
                  </a:cxn>
                  <a:cxn ang="0">
                    <a:pos x="31" y="0"/>
                  </a:cxn>
                  <a:cxn ang="0">
                    <a:pos x="31" y="0"/>
                  </a:cxn>
                  <a:cxn ang="0">
                    <a:pos x="31" y="0"/>
                  </a:cxn>
                  <a:cxn ang="0">
                    <a:pos x="31" y="1"/>
                  </a:cxn>
                  <a:cxn ang="0">
                    <a:pos x="31" y="1"/>
                  </a:cxn>
                  <a:cxn ang="0">
                    <a:pos x="31" y="1"/>
                  </a:cxn>
                  <a:cxn ang="0">
                    <a:pos x="31" y="1"/>
                  </a:cxn>
                  <a:cxn ang="0">
                    <a:pos x="31" y="1"/>
                  </a:cxn>
                  <a:cxn ang="0">
                    <a:pos x="31" y="1"/>
                  </a:cxn>
                  <a:cxn ang="0">
                    <a:pos x="31" y="1"/>
                  </a:cxn>
                  <a:cxn ang="0">
                    <a:pos x="0" y="35"/>
                  </a:cxn>
                  <a:cxn ang="0">
                    <a:pos x="0" y="35"/>
                  </a:cxn>
                  <a:cxn ang="0">
                    <a:pos x="0" y="35"/>
                  </a:cxn>
                  <a:cxn ang="0">
                    <a:pos x="0" y="35"/>
                  </a:cxn>
                  <a:cxn ang="0">
                    <a:pos x="0" y="35"/>
                  </a:cxn>
                  <a:cxn ang="0">
                    <a:pos x="0" y="35"/>
                  </a:cxn>
                  <a:cxn ang="0">
                    <a:pos x="0" y="35"/>
                  </a:cxn>
                  <a:cxn ang="0">
                    <a:pos x="0" y="35"/>
                  </a:cxn>
                  <a:cxn ang="0">
                    <a:pos x="0" y="34"/>
                  </a:cxn>
                  <a:cxn ang="0">
                    <a:pos x="0" y="34"/>
                  </a:cxn>
                  <a:cxn ang="0">
                    <a:pos x="0" y="34"/>
                  </a:cxn>
                  <a:cxn ang="0">
                    <a:pos x="0" y="34"/>
                  </a:cxn>
                  <a:cxn ang="0">
                    <a:pos x="0" y="34"/>
                  </a:cxn>
                  <a:cxn ang="0">
                    <a:pos x="0" y="34"/>
                  </a:cxn>
                  <a:cxn ang="0">
                    <a:pos x="0" y="34"/>
                  </a:cxn>
                  <a:cxn ang="0">
                    <a:pos x="0" y="34"/>
                  </a:cxn>
                  <a:cxn ang="0">
                    <a:pos x="0" y="34"/>
                  </a:cxn>
                </a:cxnLst>
                <a:rect l="0" t="0" r="r" b="b"/>
                <a:pathLst>
                  <a:path w="31" h="35">
                    <a:moveTo>
                      <a:pt x="0" y="34"/>
                    </a:moveTo>
                    <a:lnTo>
                      <a:pt x="30" y="0"/>
                    </a:lnTo>
                    <a:lnTo>
                      <a:pt x="30" y="0"/>
                    </a:lnTo>
                    <a:lnTo>
                      <a:pt x="30" y="0"/>
                    </a:lnTo>
                    <a:lnTo>
                      <a:pt x="31" y="0"/>
                    </a:lnTo>
                    <a:lnTo>
                      <a:pt x="31" y="0"/>
                    </a:lnTo>
                    <a:lnTo>
                      <a:pt x="31" y="0"/>
                    </a:lnTo>
                    <a:lnTo>
                      <a:pt x="31" y="0"/>
                    </a:lnTo>
                    <a:lnTo>
                      <a:pt x="31" y="0"/>
                    </a:lnTo>
                    <a:lnTo>
                      <a:pt x="31" y="0"/>
                    </a:lnTo>
                    <a:lnTo>
                      <a:pt x="31" y="0"/>
                    </a:lnTo>
                    <a:lnTo>
                      <a:pt x="31" y="1"/>
                    </a:lnTo>
                    <a:lnTo>
                      <a:pt x="31" y="1"/>
                    </a:lnTo>
                    <a:lnTo>
                      <a:pt x="31" y="1"/>
                    </a:lnTo>
                    <a:lnTo>
                      <a:pt x="31" y="1"/>
                    </a:lnTo>
                    <a:lnTo>
                      <a:pt x="31" y="1"/>
                    </a:lnTo>
                    <a:lnTo>
                      <a:pt x="31" y="1"/>
                    </a:lnTo>
                    <a:lnTo>
                      <a:pt x="31" y="1"/>
                    </a:lnTo>
                    <a:lnTo>
                      <a:pt x="0" y="35"/>
                    </a:lnTo>
                    <a:lnTo>
                      <a:pt x="0" y="35"/>
                    </a:lnTo>
                    <a:lnTo>
                      <a:pt x="0" y="35"/>
                    </a:lnTo>
                    <a:lnTo>
                      <a:pt x="0" y="35"/>
                    </a:lnTo>
                    <a:lnTo>
                      <a:pt x="0" y="35"/>
                    </a:lnTo>
                    <a:lnTo>
                      <a:pt x="0" y="35"/>
                    </a:lnTo>
                    <a:lnTo>
                      <a:pt x="0" y="35"/>
                    </a:lnTo>
                    <a:lnTo>
                      <a:pt x="0" y="35"/>
                    </a:lnTo>
                    <a:lnTo>
                      <a:pt x="0" y="34"/>
                    </a:lnTo>
                    <a:lnTo>
                      <a:pt x="0" y="34"/>
                    </a:lnTo>
                    <a:lnTo>
                      <a:pt x="0" y="34"/>
                    </a:lnTo>
                    <a:lnTo>
                      <a:pt x="0" y="34"/>
                    </a:lnTo>
                    <a:lnTo>
                      <a:pt x="0" y="34"/>
                    </a:lnTo>
                    <a:lnTo>
                      <a:pt x="0" y="34"/>
                    </a:lnTo>
                    <a:lnTo>
                      <a:pt x="0" y="34"/>
                    </a:lnTo>
                    <a:lnTo>
                      <a:pt x="0" y="34"/>
                    </a:lnTo>
                    <a:lnTo>
                      <a:pt x="0" y="34"/>
                    </a:lnTo>
                    <a:close/>
                  </a:path>
                </a:pathLst>
              </a:custGeom>
              <a:solidFill>
                <a:srgbClr val="121212"/>
              </a:solidFill>
              <a:ln w="9525">
                <a:noFill/>
                <a:round/>
                <a:headEnd/>
                <a:tailEnd/>
              </a:ln>
            </p:spPr>
            <p:txBody>
              <a:bodyPr/>
              <a:lstStyle/>
              <a:p>
                <a:endParaRPr lang="pl-PL">
                  <a:latin typeface="+mn-lt"/>
                </a:endParaRPr>
              </a:p>
            </p:txBody>
          </p:sp>
          <p:sp>
            <p:nvSpPr>
              <p:cNvPr id="136943" name="Freeform 751"/>
              <p:cNvSpPr>
                <a:spLocks/>
              </p:cNvSpPr>
              <p:nvPr/>
            </p:nvSpPr>
            <p:spPr bwMode="auto">
              <a:xfrm>
                <a:off x="4475" y="1811"/>
                <a:ext cx="31" cy="37"/>
              </a:xfrm>
              <a:custGeom>
                <a:avLst/>
                <a:gdLst/>
                <a:ahLst/>
                <a:cxnLst>
                  <a:cxn ang="0">
                    <a:pos x="0" y="34"/>
                  </a:cxn>
                  <a:cxn ang="0">
                    <a:pos x="31" y="0"/>
                  </a:cxn>
                  <a:cxn ang="0">
                    <a:pos x="31" y="0"/>
                  </a:cxn>
                  <a:cxn ang="0">
                    <a:pos x="31" y="0"/>
                  </a:cxn>
                  <a:cxn ang="0">
                    <a:pos x="31" y="0"/>
                  </a:cxn>
                  <a:cxn ang="0">
                    <a:pos x="31" y="0"/>
                  </a:cxn>
                  <a:cxn ang="0">
                    <a:pos x="31" y="0"/>
                  </a:cxn>
                  <a:cxn ang="0">
                    <a:pos x="31" y="0"/>
                  </a:cxn>
                  <a:cxn ang="0">
                    <a:pos x="31" y="0"/>
                  </a:cxn>
                  <a:cxn ang="0">
                    <a:pos x="31" y="2"/>
                  </a:cxn>
                  <a:cxn ang="0">
                    <a:pos x="31" y="2"/>
                  </a:cxn>
                  <a:cxn ang="0">
                    <a:pos x="31" y="2"/>
                  </a:cxn>
                  <a:cxn ang="0">
                    <a:pos x="31" y="2"/>
                  </a:cxn>
                  <a:cxn ang="0">
                    <a:pos x="31" y="2"/>
                  </a:cxn>
                  <a:cxn ang="0">
                    <a:pos x="31" y="2"/>
                  </a:cxn>
                  <a:cxn ang="0">
                    <a:pos x="31" y="2"/>
                  </a:cxn>
                  <a:cxn ang="0">
                    <a:pos x="31" y="2"/>
                  </a:cxn>
                  <a:cxn ang="0">
                    <a:pos x="31" y="2"/>
                  </a:cxn>
                  <a:cxn ang="0">
                    <a:pos x="1" y="37"/>
                  </a:cxn>
                  <a:cxn ang="0">
                    <a:pos x="1" y="37"/>
                  </a:cxn>
                  <a:cxn ang="0">
                    <a:pos x="1" y="37"/>
                  </a:cxn>
                  <a:cxn ang="0">
                    <a:pos x="1" y="37"/>
                  </a:cxn>
                  <a:cxn ang="0">
                    <a:pos x="1" y="36"/>
                  </a:cxn>
                  <a:cxn ang="0">
                    <a:pos x="1" y="36"/>
                  </a:cxn>
                  <a:cxn ang="0">
                    <a:pos x="1" y="36"/>
                  </a:cxn>
                  <a:cxn ang="0">
                    <a:pos x="1" y="36"/>
                  </a:cxn>
                  <a:cxn ang="0">
                    <a:pos x="1" y="36"/>
                  </a:cxn>
                  <a:cxn ang="0">
                    <a:pos x="1" y="36"/>
                  </a:cxn>
                  <a:cxn ang="0">
                    <a:pos x="1" y="36"/>
                  </a:cxn>
                  <a:cxn ang="0">
                    <a:pos x="0" y="36"/>
                  </a:cxn>
                  <a:cxn ang="0">
                    <a:pos x="0" y="36"/>
                  </a:cxn>
                  <a:cxn ang="0">
                    <a:pos x="0" y="36"/>
                  </a:cxn>
                  <a:cxn ang="0">
                    <a:pos x="0" y="36"/>
                  </a:cxn>
                  <a:cxn ang="0">
                    <a:pos x="0" y="36"/>
                  </a:cxn>
                  <a:cxn ang="0">
                    <a:pos x="0" y="34"/>
                  </a:cxn>
                </a:cxnLst>
                <a:rect l="0" t="0" r="r" b="b"/>
                <a:pathLst>
                  <a:path w="31" h="37">
                    <a:moveTo>
                      <a:pt x="0" y="34"/>
                    </a:moveTo>
                    <a:lnTo>
                      <a:pt x="31" y="0"/>
                    </a:lnTo>
                    <a:lnTo>
                      <a:pt x="31" y="0"/>
                    </a:lnTo>
                    <a:lnTo>
                      <a:pt x="31" y="0"/>
                    </a:lnTo>
                    <a:lnTo>
                      <a:pt x="31" y="0"/>
                    </a:lnTo>
                    <a:lnTo>
                      <a:pt x="31" y="0"/>
                    </a:lnTo>
                    <a:lnTo>
                      <a:pt x="31" y="0"/>
                    </a:lnTo>
                    <a:lnTo>
                      <a:pt x="31" y="0"/>
                    </a:lnTo>
                    <a:lnTo>
                      <a:pt x="31" y="0"/>
                    </a:lnTo>
                    <a:lnTo>
                      <a:pt x="31" y="2"/>
                    </a:lnTo>
                    <a:lnTo>
                      <a:pt x="31" y="2"/>
                    </a:lnTo>
                    <a:lnTo>
                      <a:pt x="31" y="2"/>
                    </a:lnTo>
                    <a:lnTo>
                      <a:pt x="31" y="2"/>
                    </a:lnTo>
                    <a:lnTo>
                      <a:pt x="31" y="2"/>
                    </a:lnTo>
                    <a:lnTo>
                      <a:pt x="31" y="2"/>
                    </a:lnTo>
                    <a:lnTo>
                      <a:pt x="31" y="2"/>
                    </a:lnTo>
                    <a:lnTo>
                      <a:pt x="31" y="2"/>
                    </a:lnTo>
                    <a:lnTo>
                      <a:pt x="31" y="2"/>
                    </a:lnTo>
                    <a:lnTo>
                      <a:pt x="1" y="37"/>
                    </a:lnTo>
                    <a:lnTo>
                      <a:pt x="1" y="37"/>
                    </a:lnTo>
                    <a:lnTo>
                      <a:pt x="1" y="37"/>
                    </a:lnTo>
                    <a:lnTo>
                      <a:pt x="1" y="37"/>
                    </a:lnTo>
                    <a:lnTo>
                      <a:pt x="1" y="36"/>
                    </a:lnTo>
                    <a:lnTo>
                      <a:pt x="1" y="36"/>
                    </a:lnTo>
                    <a:lnTo>
                      <a:pt x="1" y="36"/>
                    </a:lnTo>
                    <a:lnTo>
                      <a:pt x="1" y="36"/>
                    </a:lnTo>
                    <a:lnTo>
                      <a:pt x="1" y="36"/>
                    </a:lnTo>
                    <a:lnTo>
                      <a:pt x="1" y="36"/>
                    </a:lnTo>
                    <a:lnTo>
                      <a:pt x="1" y="36"/>
                    </a:lnTo>
                    <a:lnTo>
                      <a:pt x="0" y="36"/>
                    </a:lnTo>
                    <a:lnTo>
                      <a:pt x="0" y="36"/>
                    </a:lnTo>
                    <a:lnTo>
                      <a:pt x="0" y="36"/>
                    </a:lnTo>
                    <a:lnTo>
                      <a:pt x="0" y="36"/>
                    </a:lnTo>
                    <a:lnTo>
                      <a:pt x="0" y="36"/>
                    </a:lnTo>
                    <a:lnTo>
                      <a:pt x="0" y="34"/>
                    </a:lnTo>
                    <a:close/>
                  </a:path>
                </a:pathLst>
              </a:custGeom>
              <a:solidFill>
                <a:srgbClr val="0D0D0D"/>
              </a:solidFill>
              <a:ln w="9525">
                <a:noFill/>
                <a:round/>
                <a:headEnd/>
                <a:tailEnd/>
              </a:ln>
            </p:spPr>
            <p:txBody>
              <a:bodyPr/>
              <a:lstStyle/>
              <a:p>
                <a:endParaRPr lang="pl-PL">
                  <a:latin typeface="+mn-lt"/>
                </a:endParaRPr>
              </a:p>
            </p:txBody>
          </p:sp>
          <p:sp>
            <p:nvSpPr>
              <p:cNvPr id="136944" name="Freeform 752"/>
              <p:cNvSpPr>
                <a:spLocks/>
              </p:cNvSpPr>
              <p:nvPr/>
            </p:nvSpPr>
            <p:spPr bwMode="auto">
              <a:xfrm>
                <a:off x="4476" y="1813"/>
                <a:ext cx="30" cy="38"/>
              </a:xfrm>
              <a:custGeom>
                <a:avLst/>
                <a:gdLst/>
                <a:ahLst/>
                <a:cxnLst>
                  <a:cxn ang="0">
                    <a:pos x="0" y="35"/>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0" y="38"/>
                  </a:cxn>
                  <a:cxn ang="0">
                    <a:pos x="0" y="38"/>
                  </a:cxn>
                  <a:cxn ang="0">
                    <a:pos x="0" y="38"/>
                  </a:cxn>
                  <a:cxn ang="0">
                    <a:pos x="0" y="38"/>
                  </a:cxn>
                  <a:cxn ang="0">
                    <a:pos x="0" y="38"/>
                  </a:cxn>
                  <a:cxn ang="0">
                    <a:pos x="0" y="36"/>
                  </a:cxn>
                  <a:cxn ang="0">
                    <a:pos x="0" y="36"/>
                  </a:cxn>
                  <a:cxn ang="0">
                    <a:pos x="0" y="36"/>
                  </a:cxn>
                  <a:cxn ang="0">
                    <a:pos x="0" y="36"/>
                  </a:cxn>
                  <a:cxn ang="0">
                    <a:pos x="0" y="36"/>
                  </a:cxn>
                  <a:cxn ang="0">
                    <a:pos x="0" y="36"/>
                  </a:cxn>
                  <a:cxn ang="0">
                    <a:pos x="0" y="36"/>
                  </a:cxn>
                  <a:cxn ang="0">
                    <a:pos x="0" y="36"/>
                  </a:cxn>
                  <a:cxn ang="0">
                    <a:pos x="0" y="36"/>
                  </a:cxn>
                  <a:cxn ang="0">
                    <a:pos x="0" y="35"/>
                  </a:cxn>
                  <a:cxn ang="0">
                    <a:pos x="0" y="35"/>
                  </a:cxn>
                  <a:cxn ang="0">
                    <a:pos x="0" y="35"/>
                  </a:cxn>
                </a:cxnLst>
                <a:rect l="0" t="0" r="r" b="b"/>
                <a:pathLst>
                  <a:path w="30" h="38">
                    <a:moveTo>
                      <a:pt x="0" y="35"/>
                    </a:move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0" y="38"/>
                    </a:lnTo>
                    <a:lnTo>
                      <a:pt x="0" y="38"/>
                    </a:lnTo>
                    <a:lnTo>
                      <a:pt x="0" y="38"/>
                    </a:lnTo>
                    <a:lnTo>
                      <a:pt x="0" y="38"/>
                    </a:lnTo>
                    <a:lnTo>
                      <a:pt x="0" y="38"/>
                    </a:lnTo>
                    <a:lnTo>
                      <a:pt x="0" y="36"/>
                    </a:lnTo>
                    <a:lnTo>
                      <a:pt x="0" y="36"/>
                    </a:lnTo>
                    <a:lnTo>
                      <a:pt x="0" y="36"/>
                    </a:lnTo>
                    <a:lnTo>
                      <a:pt x="0" y="36"/>
                    </a:lnTo>
                    <a:lnTo>
                      <a:pt x="0" y="36"/>
                    </a:lnTo>
                    <a:lnTo>
                      <a:pt x="0" y="36"/>
                    </a:lnTo>
                    <a:lnTo>
                      <a:pt x="0" y="36"/>
                    </a:lnTo>
                    <a:lnTo>
                      <a:pt x="0" y="36"/>
                    </a:lnTo>
                    <a:lnTo>
                      <a:pt x="0" y="36"/>
                    </a:lnTo>
                    <a:lnTo>
                      <a:pt x="0" y="35"/>
                    </a:lnTo>
                    <a:lnTo>
                      <a:pt x="0" y="35"/>
                    </a:lnTo>
                    <a:lnTo>
                      <a:pt x="0" y="35"/>
                    </a:lnTo>
                    <a:close/>
                  </a:path>
                </a:pathLst>
              </a:custGeom>
              <a:solidFill>
                <a:srgbClr val="080808"/>
              </a:solidFill>
              <a:ln w="9525">
                <a:noFill/>
                <a:round/>
                <a:headEnd/>
                <a:tailEnd/>
              </a:ln>
            </p:spPr>
            <p:txBody>
              <a:bodyPr/>
              <a:lstStyle/>
              <a:p>
                <a:endParaRPr lang="pl-PL">
                  <a:latin typeface="+mn-lt"/>
                </a:endParaRPr>
              </a:p>
            </p:txBody>
          </p:sp>
          <p:sp>
            <p:nvSpPr>
              <p:cNvPr id="136945" name="Freeform 753"/>
              <p:cNvSpPr>
                <a:spLocks/>
              </p:cNvSpPr>
              <p:nvPr/>
            </p:nvSpPr>
            <p:spPr bwMode="auto">
              <a:xfrm>
                <a:off x="4476" y="1813"/>
                <a:ext cx="30" cy="40"/>
              </a:xfrm>
              <a:custGeom>
                <a:avLst/>
                <a:gdLst/>
                <a:ahLst/>
                <a:cxnLst>
                  <a:cxn ang="0">
                    <a:pos x="0" y="38"/>
                  </a:cxn>
                  <a:cxn ang="0">
                    <a:pos x="30" y="0"/>
                  </a:cxn>
                  <a:cxn ang="0">
                    <a:pos x="30" y="0"/>
                  </a:cxn>
                  <a:cxn ang="0">
                    <a:pos x="30" y="1"/>
                  </a:cxn>
                  <a:cxn ang="0">
                    <a:pos x="30" y="1"/>
                  </a:cxn>
                  <a:cxn ang="0">
                    <a:pos x="30" y="1"/>
                  </a:cxn>
                  <a:cxn ang="0">
                    <a:pos x="30" y="1"/>
                  </a:cxn>
                  <a:cxn ang="0">
                    <a:pos x="30" y="1"/>
                  </a:cxn>
                  <a:cxn ang="0">
                    <a:pos x="30" y="1"/>
                  </a:cxn>
                  <a:cxn ang="0">
                    <a:pos x="30" y="1"/>
                  </a:cxn>
                  <a:cxn ang="0">
                    <a:pos x="30" y="1"/>
                  </a:cxn>
                  <a:cxn ang="0">
                    <a:pos x="30" y="1"/>
                  </a:cxn>
                  <a:cxn ang="0">
                    <a:pos x="30" y="1"/>
                  </a:cxn>
                  <a:cxn ang="0">
                    <a:pos x="30" y="1"/>
                  </a:cxn>
                  <a:cxn ang="0">
                    <a:pos x="30" y="1"/>
                  </a:cxn>
                  <a:cxn ang="0">
                    <a:pos x="30" y="1"/>
                  </a:cxn>
                  <a:cxn ang="0">
                    <a:pos x="30" y="1"/>
                  </a:cxn>
                  <a:cxn ang="0">
                    <a:pos x="30" y="1"/>
                  </a:cxn>
                  <a:cxn ang="0">
                    <a:pos x="0" y="40"/>
                  </a:cxn>
                  <a:cxn ang="0">
                    <a:pos x="0" y="40"/>
                  </a:cxn>
                  <a:cxn ang="0">
                    <a:pos x="0" y="40"/>
                  </a:cxn>
                  <a:cxn ang="0">
                    <a:pos x="0" y="40"/>
                  </a:cxn>
                  <a:cxn ang="0">
                    <a:pos x="0" y="40"/>
                  </a:cxn>
                  <a:cxn ang="0">
                    <a:pos x="0" y="39"/>
                  </a:cxn>
                  <a:cxn ang="0">
                    <a:pos x="0" y="39"/>
                  </a:cxn>
                  <a:cxn ang="0">
                    <a:pos x="0" y="39"/>
                  </a:cxn>
                  <a:cxn ang="0">
                    <a:pos x="0" y="39"/>
                  </a:cxn>
                  <a:cxn ang="0">
                    <a:pos x="0" y="39"/>
                  </a:cxn>
                  <a:cxn ang="0">
                    <a:pos x="0" y="39"/>
                  </a:cxn>
                  <a:cxn ang="0">
                    <a:pos x="0" y="38"/>
                  </a:cxn>
                  <a:cxn ang="0">
                    <a:pos x="0" y="38"/>
                  </a:cxn>
                  <a:cxn ang="0">
                    <a:pos x="0" y="38"/>
                  </a:cxn>
                  <a:cxn ang="0">
                    <a:pos x="0" y="38"/>
                  </a:cxn>
                  <a:cxn ang="0">
                    <a:pos x="0" y="38"/>
                  </a:cxn>
                  <a:cxn ang="0">
                    <a:pos x="0" y="38"/>
                  </a:cxn>
                </a:cxnLst>
                <a:rect l="0" t="0" r="r" b="b"/>
                <a:pathLst>
                  <a:path w="30" h="40">
                    <a:moveTo>
                      <a:pt x="0" y="38"/>
                    </a:moveTo>
                    <a:lnTo>
                      <a:pt x="30" y="0"/>
                    </a:lnTo>
                    <a:lnTo>
                      <a:pt x="30" y="0"/>
                    </a:lnTo>
                    <a:lnTo>
                      <a:pt x="30" y="1"/>
                    </a:lnTo>
                    <a:lnTo>
                      <a:pt x="30" y="1"/>
                    </a:lnTo>
                    <a:lnTo>
                      <a:pt x="30" y="1"/>
                    </a:lnTo>
                    <a:lnTo>
                      <a:pt x="30" y="1"/>
                    </a:lnTo>
                    <a:lnTo>
                      <a:pt x="30" y="1"/>
                    </a:lnTo>
                    <a:lnTo>
                      <a:pt x="30" y="1"/>
                    </a:lnTo>
                    <a:lnTo>
                      <a:pt x="30" y="1"/>
                    </a:lnTo>
                    <a:lnTo>
                      <a:pt x="30" y="1"/>
                    </a:lnTo>
                    <a:lnTo>
                      <a:pt x="30" y="1"/>
                    </a:lnTo>
                    <a:lnTo>
                      <a:pt x="30" y="1"/>
                    </a:lnTo>
                    <a:lnTo>
                      <a:pt x="30" y="1"/>
                    </a:lnTo>
                    <a:lnTo>
                      <a:pt x="30" y="1"/>
                    </a:lnTo>
                    <a:lnTo>
                      <a:pt x="30" y="1"/>
                    </a:lnTo>
                    <a:lnTo>
                      <a:pt x="30" y="1"/>
                    </a:lnTo>
                    <a:lnTo>
                      <a:pt x="30" y="1"/>
                    </a:lnTo>
                    <a:lnTo>
                      <a:pt x="0" y="40"/>
                    </a:lnTo>
                    <a:lnTo>
                      <a:pt x="0" y="40"/>
                    </a:lnTo>
                    <a:lnTo>
                      <a:pt x="0" y="40"/>
                    </a:lnTo>
                    <a:lnTo>
                      <a:pt x="0" y="40"/>
                    </a:lnTo>
                    <a:lnTo>
                      <a:pt x="0" y="40"/>
                    </a:lnTo>
                    <a:lnTo>
                      <a:pt x="0" y="39"/>
                    </a:lnTo>
                    <a:lnTo>
                      <a:pt x="0" y="39"/>
                    </a:lnTo>
                    <a:lnTo>
                      <a:pt x="0" y="39"/>
                    </a:lnTo>
                    <a:lnTo>
                      <a:pt x="0" y="39"/>
                    </a:lnTo>
                    <a:lnTo>
                      <a:pt x="0" y="39"/>
                    </a:lnTo>
                    <a:lnTo>
                      <a:pt x="0" y="39"/>
                    </a:lnTo>
                    <a:lnTo>
                      <a:pt x="0" y="38"/>
                    </a:lnTo>
                    <a:lnTo>
                      <a:pt x="0" y="38"/>
                    </a:lnTo>
                    <a:lnTo>
                      <a:pt x="0" y="38"/>
                    </a:lnTo>
                    <a:lnTo>
                      <a:pt x="0" y="38"/>
                    </a:lnTo>
                    <a:lnTo>
                      <a:pt x="0" y="38"/>
                    </a:lnTo>
                    <a:lnTo>
                      <a:pt x="0" y="38"/>
                    </a:lnTo>
                    <a:close/>
                  </a:path>
                </a:pathLst>
              </a:custGeom>
              <a:solidFill>
                <a:srgbClr val="030303"/>
              </a:solidFill>
              <a:ln w="9525">
                <a:noFill/>
                <a:round/>
                <a:headEnd/>
                <a:tailEnd/>
              </a:ln>
            </p:spPr>
            <p:txBody>
              <a:bodyPr/>
              <a:lstStyle/>
              <a:p>
                <a:endParaRPr lang="pl-PL">
                  <a:latin typeface="+mn-lt"/>
                </a:endParaRPr>
              </a:p>
            </p:txBody>
          </p:sp>
          <p:sp>
            <p:nvSpPr>
              <p:cNvPr id="136946" name="Freeform 754"/>
              <p:cNvSpPr>
                <a:spLocks/>
              </p:cNvSpPr>
              <p:nvPr/>
            </p:nvSpPr>
            <p:spPr bwMode="auto">
              <a:xfrm>
                <a:off x="4475" y="1814"/>
                <a:ext cx="31" cy="42"/>
              </a:xfrm>
              <a:custGeom>
                <a:avLst/>
                <a:gdLst/>
                <a:ahLst/>
                <a:cxnLst>
                  <a:cxn ang="0">
                    <a:pos x="1" y="39"/>
                  </a:cxn>
                  <a:cxn ang="0">
                    <a:pos x="31" y="0"/>
                  </a:cxn>
                  <a:cxn ang="0">
                    <a:pos x="31" y="0"/>
                  </a:cxn>
                  <a:cxn ang="0">
                    <a:pos x="31" y="1"/>
                  </a:cxn>
                  <a:cxn ang="0">
                    <a:pos x="31" y="1"/>
                  </a:cxn>
                  <a:cxn ang="0">
                    <a:pos x="31" y="1"/>
                  </a:cxn>
                  <a:cxn ang="0">
                    <a:pos x="31" y="1"/>
                  </a:cxn>
                  <a:cxn ang="0">
                    <a:pos x="31" y="1"/>
                  </a:cxn>
                  <a:cxn ang="0">
                    <a:pos x="31" y="1"/>
                  </a:cxn>
                  <a:cxn ang="0">
                    <a:pos x="31" y="1"/>
                  </a:cxn>
                  <a:cxn ang="0">
                    <a:pos x="31" y="1"/>
                  </a:cxn>
                  <a:cxn ang="0">
                    <a:pos x="31" y="1"/>
                  </a:cxn>
                  <a:cxn ang="0">
                    <a:pos x="31" y="1"/>
                  </a:cxn>
                  <a:cxn ang="0">
                    <a:pos x="31" y="1"/>
                  </a:cxn>
                  <a:cxn ang="0">
                    <a:pos x="31" y="1"/>
                  </a:cxn>
                  <a:cxn ang="0">
                    <a:pos x="31" y="1"/>
                  </a:cxn>
                  <a:cxn ang="0">
                    <a:pos x="31" y="1"/>
                  </a:cxn>
                  <a:cxn ang="0">
                    <a:pos x="31" y="1"/>
                  </a:cxn>
                  <a:cxn ang="0">
                    <a:pos x="0" y="42"/>
                  </a:cxn>
                  <a:cxn ang="0">
                    <a:pos x="0" y="42"/>
                  </a:cxn>
                  <a:cxn ang="0">
                    <a:pos x="0" y="42"/>
                  </a:cxn>
                  <a:cxn ang="0">
                    <a:pos x="0" y="42"/>
                  </a:cxn>
                  <a:cxn ang="0">
                    <a:pos x="0" y="42"/>
                  </a:cxn>
                  <a:cxn ang="0">
                    <a:pos x="0" y="42"/>
                  </a:cxn>
                  <a:cxn ang="0">
                    <a:pos x="0" y="40"/>
                  </a:cxn>
                  <a:cxn ang="0">
                    <a:pos x="0" y="40"/>
                  </a:cxn>
                  <a:cxn ang="0">
                    <a:pos x="0" y="40"/>
                  </a:cxn>
                  <a:cxn ang="0">
                    <a:pos x="0" y="40"/>
                  </a:cxn>
                  <a:cxn ang="0">
                    <a:pos x="0" y="40"/>
                  </a:cxn>
                  <a:cxn ang="0">
                    <a:pos x="1" y="39"/>
                  </a:cxn>
                  <a:cxn ang="0">
                    <a:pos x="1" y="39"/>
                  </a:cxn>
                  <a:cxn ang="0">
                    <a:pos x="1" y="39"/>
                  </a:cxn>
                  <a:cxn ang="0">
                    <a:pos x="1" y="39"/>
                  </a:cxn>
                  <a:cxn ang="0">
                    <a:pos x="1" y="39"/>
                  </a:cxn>
                  <a:cxn ang="0">
                    <a:pos x="1" y="39"/>
                  </a:cxn>
                </a:cxnLst>
                <a:rect l="0" t="0" r="r" b="b"/>
                <a:pathLst>
                  <a:path w="31" h="42">
                    <a:moveTo>
                      <a:pt x="1" y="39"/>
                    </a:moveTo>
                    <a:lnTo>
                      <a:pt x="31" y="0"/>
                    </a:lnTo>
                    <a:lnTo>
                      <a:pt x="31" y="0"/>
                    </a:lnTo>
                    <a:lnTo>
                      <a:pt x="31" y="1"/>
                    </a:lnTo>
                    <a:lnTo>
                      <a:pt x="31" y="1"/>
                    </a:lnTo>
                    <a:lnTo>
                      <a:pt x="31" y="1"/>
                    </a:lnTo>
                    <a:lnTo>
                      <a:pt x="31" y="1"/>
                    </a:lnTo>
                    <a:lnTo>
                      <a:pt x="31" y="1"/>
                    </a:lnTo>
                    <a:lnTo>
                      <a:pt x="31" y="1"/>
                    </a:lnTo>
                    <a:lnTo>
                      <a:pt x="31" y="1"/>
                    </a:lnTo>
                    <a:lnTo>
                      <a:pt x="31" y="1"/>
                    </a:lnTo>
                    <a:lnTo>
                      <a:pt x="31" y="1"/>
                    </a:lnTo>
                    <a:lnTo>
                      <a:pt x="31" y="1"/>
                    </a:lnTo>
                    <a:lnTo>
                      <a:pt x="31" y="1"/>
                    </a:lnTo>
                    <a:lnTo>
                      <a:pt x="31" y="1"/>
                    </a:lnTo>
                    <a:lnTo>
                      <a:pt x="31" y="1"/>
                    </a:lnTo>
                    <a:lnTo>
                      <a:pt x="31" y="1"/>
                    </a:lnTo>
                    <a:lnTo>
                      <a:pt x="31" y="1"/>
                    </a:lnTo>
                    <a:lnTo>
                      <a:pt x="0" y="42"/>
                    </a:lnTo>
                    <a:lnTo>
                      <a:pt x="0" y="42"/>
                    </a:lnTo>
                    <a:lnTo>
                      <a:pt x="0" y="42"/>
                    </a:lnTo>
                    <a:lnTo>
                      <a:pt x="0" y="42"/>
                    </a:lnTo>
                    <a:lnTo>
                      <a:pt x="0" y="42"/>
                    </a:lnTo>
                    <a:lnTo>
                      <a:pt x="0" y="42"/>
                    </a:lnTo>
                    <a:lnTo>
                      <a:pt x="0" y="40"/>
                    </a:lnTo>
                    <a:lnTo>
                      <a:pt x="0" y="40"/>
                    </a:lnTo>
                    <a:lnTo>
                      <a:pt x="0" y="40"/>
                    </a:lnTo>
                    <a:lnTo>
                      <a:pt x="0" y="40"/>
                    </a:lnTo>
                    <a:lnTo>
                      <a:pt x="0" y="40"/>
                    </a:lnTo>
                    <a:lnTo>
                      <a:pt x="1" y="39"/>
                    </a:lnTo>
                    <a:lnTo>
                      <a:pt x="1" y="39"/>
                    </a:lnTo>
                    <a:lnTo>
                      <a:pt x="1" y="39"/>
                    </a:lnTo>
                    <a:lnTo>
                      <a:pt x="1" y="39"/>
                    </a:lnTo>
                    <a:lnTo>
                      <a:pt x="1" y="39"/>
                    </a:lnTo>
                    <a:lnTo>
                      <a:pt x="1" y="39"/>
                    </a:lnTo>
                    <a:close/>
                  </a:path>
                </a:pathLst>
              </a:custGeom>
              <a:solidFill>
                <a:srgbClr val="000000"/>
              </a:solidFill>
              <a:ln w="9525">
                <a:noFill/>
                <a:round/>
                <a:headEnd/>
                <a:tailEnd/>
              </a:ln>
            </p:spPr>
            <p:txBody>
              <a:bodyPr/>
              <a:lstStyle/>
              <a:p>
                <a:endParaRPr lang="pl-PL">
                  <a:latin typeface="+mn-lt"/>
                </a:endParaRPr>
              </a:p>
            </p:txBody>
          </p:sp>
          <p:sp>
            <p:nvSpPr>
              <p:cNvPr id="136947" name="Freeform 755"/>
              <p:cNvSpPr>
                <a:spLocks/>
              </p:cNvSpPr>
              <p:nvPr/>
            </p:nvSpPr>
            <p:spPr bwMode="auto">
              <a:xfrm>
                <a:off x="4474" y="1815"/>
                <a:ext cx="32" cy="45"/>
              </a:xfrm>
              <a:custGeom>
                <a:avLst/>
                <a:gdLst/>
                <a:ahLst/>
                <a:cxnLst>
                  <a:cxn ang="0">
                    <a:pos x="1" y="41"/>
                  </a:cxn>
                  <a:cxn ang="0">
                    <a:pos x="32" y="0"/>
                  </a:cxn>
                  <a:cxn ang="0">
                    <a:pos x="31" y="0"/>
                  </a:cxn>
                  <a:cxn ang="0">
                    <a:pos x="31" y="0"/>
                  </a:cxn>
                  <a:cxn ang="0">
                    <a:pos x="31" y="0"/>
                  </a:cxn>
                  <a:cxn ang="0">
                    <a:pos x="31" y="0"/>
                  </a:cxn>
                  <a:cxn ang="0">
                    <a:pos x="31" y="2"/>
                  </a:cxn>
                  <a:cxn ang="0">
                    <a:pos x="31" y="2"/>
                  </a:cxn>
                  <a:cxn ang="0">
                    <a:pos x="31" y="2"/>
                  </a:cxn>
                  <a:cxn ang="0">
                    <a:pos x="31" y="2"/>
                  </a:cxn>
                  <a:cxn ang="0">
                    <a:pos x="31" y="2"/>
                  </a:cxn>
                  <a:cxn ang="0">
                    <a:pos x="31" y="2"/>
                  </a:cxn>
                  <a:cxn ang="0">
                    <a:pos x="31" y="2"/>
                  </a:cxn>
                  <a:cxn ang="0">
                    <a:pos x="31" y="2"/>
                  </a:cxn>
                  <a:cxn ang="0">
                    <a:pos x="31" y="2"/>
                  </a:cxn>
                  <a:cxn ang="0">
                    <a:pos x="31" y="3"/>
                  </a:cxn>
                  <a:cxn ang="0">
                    <a:pos x="31" y="3"/>
                  </a:cxn>
                  <a:cxn ang="0">
                    <a:pos x="31" y="3"/>
                  </a:cxn>
                  <a:cxn ang="0">
                    <a:pos x="0" y="45"/>
                  </a:cxn>
                  <a:cxn ang="0">
                    <a:pos x="0" y="45"/>
                  </a:cxn>
                  <a:cxn ang="0">
                    <a:pos x="0" y="45"/>
                  </a:cxn>
                  <a:cxn ang="0">
                    <a:pos x="0" y="45"/>
                  </a:cxn>
                  <a:cxn ang="0">
                    <a:pos x="0" y="43"/>
                  </a:cxn>
                  <a:cxn ang="0">
                    <a:pos x="0" y="43"/>
                  </a:cxn>
                  <a:cxn ang="0">
                    <a:pos x="0" y="43"/>
                  </a:cxn>
                  <a:cxn ang="0">
                    <a:pos x="0" y="43"/>
                  </a:cxn>
                  <a:cxn ang="0">
                    <a:pos x="0" y="43"/>
                  </a:cxn>
                  <a:cxn ang="0">
                    <a:pos x="0" y="43"/>
                  </a:cxn>
                  <a:cxn ang="0">
                    <a:pos x="1" y="42"/>
                  </a:cxn>
                  <a:cxn ang="0">
                    <a:pos x="1" y="42"/>
                  </a:cxn>
                  <a:cxn ang="0">
                    <a:pos x="1" y="42"/>
                  </a:cxn>
                  <a:cxn ang="0">
                    <a:pos x="1" y="42"/>
                  </a:cxn>
                  <a:cxn ang="0">
                    <a:pos x="1" y="41"/>
                  </a:cxn>
                  <a:cxn ang="0">
                    <a:pos x="1" y="41"/>
                  </a:cxn>
                  <a:cxn ang="0">
                    <a:pos x="1" y="41"/>
                  </a:cxn>
                </a:cxnLst>
                <a:rect l="0" t="0" r="r" b="b"/>
                <a:pathLst>
                  <a:path w="32" h="45">
                    <a:moveTo>
                      <a:pt x="1" y="41"/>
                    </a:moveTo>
                    <a:lnTo>
                      <a:pt x="32" y="0"/>
                    </a:lnTo>
                    <a:lnTo>
                      <a:pt x="31" y="0"/>
                    </a:lnTo>
                    <a:lnTo>
                      <a:pt x="31" y="0"/>
                    </a:lnTo>
                    <a:lnTo>
                      <a:pt x="31" y="0"/>
                    </a:lnTo>
                    <a:lnTo>
                      <a:pt x="31" y="0"/>
                    </a:lnTo>
                    <a:lnTo>
                      <a:pt x="31" y="2"/>
                    </a:lnTo>
                    <a:lnTo>
                      <a:pt x="31" y="2"/>
                    </a:lnTo>
                    <a:lnTo>
                      <a:pt x="31" y="2"/>
                    </a:lnTo>
                    <a:lnTo>
                      <a:pt x="31" y="2"/>
                    </a:lnTo>
                    <a:lnTo>
                      <a:pt x="31" y="2"/>
                    </a:lnTo>
                    <a:lnTo>
                      <a:pt x="31" y="2"/>
                    </a:lnTo>
                    <a:lnTo>
                      <a:pt x="31" y="2"/>
                    </a:lnTo>
                    <a:lnTo>
                      <a:pt x="31" y="2"/>
                    </a:lnTo>
                    <a:lnTo>
                      <a:pt x="31" y="2"/>
                    </a:lnTo>
                    <a:lnTo>
                      <a:pt x="31" y="3"/>
                    </a:lnTo>
                    <a:lnTo>
                      <a:pt x="31" y="3"/>
                    </a:lnTo>
                    <a:lnTo>
                      <a:pt x="31" y="3"/>
                    </a:lnTo>
                    <a:lnTo>
                      <a:pt x="0" y="45"/>
                    </a:lnTo>
                    <a:lnTo>
                      <a:pt x="0" y="45"/>
                    </a:lnTo>
                    <a:lnTo>
                      <a:pt x="0" y="45"/>
                    </a:lnTo>
                    <a:lnTo>
                      <a:pt x="0" y="45"/>
                    </a:lnTo>
                    <a:lnTo>
                      <a:pt x="0" y="43"/>
                    </a:lnTo>
                    <a:lnTo>
                      <a:pt x="0" y="43"/>
                    </a:lnTo>
                    <a:lnTo>
                      <a:pt x="0" y="43"/>
                    </a:lnTo>
                    <a:lnTo>
                      <a:pt x="0" y="43"/>
                    </a:lnTo>
                    <a:lnTo>
                      <a:pt x="0" y="43"/>
                    </a:lnTo>
                    <a:lnTo>
                      <a:pt x="0" y="43"/>
                    </a:lnTo>
                    <a:lnTo>
                      <a:pt x="1" y="42"/>
                    </a:lnTo>
                    <a:lnTo>
                      <a:pt x="1" y="42"/>
                    </a:lnTo>
                    <a:lnTo>
                      <a:pt x="1" y="42"/>
                    </a:lnTo>
                    <a:lnTo>
                      <a:pt x="1" y="42"/>
                    </a:lnTo>
                    <a:lnTo>
                      <a:pt x="1" y="41"/>
                    </a:lnTo>
                    <a:lnTo>
                      <a:pt x="1" y="41"/>
                    </a:lnTo>
                    <a:lnTo>
                      <a:pt x="1" y="41"/>
                    </a:lnTo>
                    <a:close/>
                  </a:path>
                </a:pathLst>
              </a:custGeom>
              <a:solidFill>
                <a:srgbClr val="000000"/>
              </a:solidFill>
              <a:ln w="9525">
                <a:noFill/>
                <a:round/>
                <a:headEnd/>
                <a:tailEnd/>
              </a:ln>
            </p:spPr>
            <p:txBody>
              <a:bodyPr/>
              <a:lstStyle/>
              <a:p>
                <a:endParaRPr lang="pl-PL">
                  <a:latin typeface="+mn-lt"/>
                </a:endParaRPr>
              </a:p>
            </p:txBody>
          </p:sp>
          <p:sp>
            <p:nvSpPr>
              <p:cNvPr id="136948" name="Freeform 756"/>
              <p:cNvSpPr>
                <a:spLocks/>
              </p:cNvSpPr>
              <p:nvPr/>
            </p:nvSpPr>
            <p:spPr bwMode="auto">
              <a:xfrm>
                <a:off x="4472" y="1818"/>
                <a:ext cx="33" cy="43"/>
              </a:xfrm>
              <a:custGeom>
                <a:avLst/>
                <a:gdLst/>
                <a:ahLst/>
                <a:cxnLst>
                  <a:cxn ang="0">
                    <a:pos x="2" y="42"/>
                  </a:cxn>
                  <a:cxn ang="0">
                    <a:pos x="33" y="0"/>
                  </a:cxn>
                  <a:cxn ang="0">
                    <a:pos x="33" y="0"/>
                  </a:cxn>
                  <a:cxn ang="0">
                    <a:pos x="33" y="0"/>
                  </a:cxn>
                  <a:cxn ang="0">
                    <a:pos x="33" y="0"/>
                  </a:cxn>
                  <a:cxn ang="0">
                    <a:pos x="33" y="0"/>
                  </a:cxn>
                  <a:cxn ang="0">
                    <a:pos x="33" y="0"/>
                  </a:cxn>
                  <a:cxn ang="0">
                    <a:pos x="33" y="0"/>
                  </a:cxn>
                  <a:cxn ang="0">
                    <a:pos x="32" y="0"/>
                  </a:cxn>
                  <a:cxn ang="0">
                    <a:pos x="32" y="0"/>
                  </a:cxn>
                  <a:cxn ang="0">
                    <a:pos x="32" y="0"/>
                  </a:cxn>
                  <a:cxn ang="0">
                    <a:pos x="32" y="0"/>
                  </a:cxn>
                  <a:cxn ang="0">
                    <a:pos x="32" y="0"/>
                  </a:cxn>
                  <a:cxn ang="0">
                    <a:pos x="32" y="0"/>
                  </a:cxn>
                  <a:cxn ang="0">
                    <a:pos x="32" y="0"/>
                  </a:cxn>
                  <a:cxn ang="0">
                    <a:pos x="32" y="0"/>
                  </a:cxn>
                  <a:cxn ang="0">
                    <a:pos x="32" y="0"/>
                  </a:cxn>
                  <a:cxn ang="0">
                    <a:pos x="32" y="0"/>
                  </a:cxn>
                  <a:cxn ang="0">
                    <a:pos x="0" y="43"/>
                  </a:cxn>
                  <a:cxn ang="0">
                    <a:pos x="0" y="43"/>
                  </a:cxn>
                  <a:cxn ang="0">
                    <a:pos x="0" y="43"/>
                  </a:cxn>
                  <a:cxn ang="0">
                    <a:pos x="0" y="43"/>
                  </a:cxn>
                  <a:cxn ang="0">
                    <a:pos x="0" y="43"/>
                  </a:cxn>
                  <a:cxn ang="0">
                    <a:pos x="0" y="43"/>
                  </a:cxn>
                  <a:cxn ang="0">
                    <a:pos x="0" y="43"/>
                  </a:cxn>
                  <a:cxn ang="0">
                    <a:pos x="0" y="43"/>
                  </a:cxn>
                  <a:cxn ang="0">
                    <a:pos x="2" y="43"/>
                  </a:cxn>
                  <a:cxn ang="0">
                    <a:pos x="2" y="43"/>
                  </a:cxn>
                  <a:cxn ang="0">
                    <a:pos x="2" y="43"/>
                  </a:cxn>
                  <a:cxn ang="0">
                    <a:pos x="2" y="43"/>
                  </a:cxn>
                  <a:cxn ang="0">
                    <a:pos x="2" y="43"/>
                  </a:cxn>
                  <a:cxn ang="0">
                    <a:pos x="2" y="43"/>
                  </a:cxn>
                  <a:cxn ang="0">
                    <a:pos x="2" y="43"/>
                  </a:cxn>
                  <a:cxn ang="0">
                    <a:pos x="2" y="42"/>
                  </a:cxn>
                  <a:cxn ang="0">
                    <a:pos x="2" y="42"/>
                  </a:cxn>
                </a:cxnLst>
                <a:rect l="0" t="0" r="r" b="b"/>
                <a:pathLst>
                  <a:path w="33" h="43">
                    <a:moveTo>
                      <a:pt x="2" y="42"/>
                    </a:moveTo>
                    <a:lnTo>
                      <a:pt x="33" y="0"/>
                    </a:lnTo>
                    <a:lnTo>
                      <a:pt x="33" y="0"/>
                    </a:lnTo>
                    <a:lnTo>
                      <a:pt x="33" y="0"/>
                    </a:lnTo>
                    <a:lnTo>
                      <a:pt x="33" y="0"/>
                    </a:lnTo>
                    <a:lnTo>
                      <a:pt x="33" y="0"/>
                    </a:lnTo>
                    <a:lnTo>
                      <a:pt x="33" y="0"/>
                    </a:lnTo>
                    <a:lnTo>
                      <a:pt x="33" y="0"/>
                    </a:lnTo>
                    <a:lnTo>
                      <a:pt x="32" y="0"/>
                    </a:lnTo>
                    <a:lnTo>
                      <a:pt x="32" y="0"/>
                    </a:lnTo>
                    <a:lnTo>
                      <a:pt x="32" y="0"/>
                    </a:lnTo>
                    <a:lnTo>
                      <a:pt x="32" y="0"/>
                    </a:lnTo>
                    <a:lnTo>
                      <a:pt x="32" y="0"/>
                    </a:lnTo>
                    <a:lnTo>
                      <a:pt x="32" y="0"/>
                    </a:lnTo>
                    <a:lnTo>
                      <a:pt x="32" y="0"/>
                    </a:lnTo>
                    <a:lnTo>
                      <a:pt x="32" y="0"/>
                    </a:lnTo>
                    <a:lnTo>
                      <a:pt x="32" y="0"/>
                    </a:lnTo>
                    <a:lnTo>
                      <a:pt x="32" y="0"/>
                    </a:lnTo>
                    <a:lnTo>
                      <a:pt x="0" y="43"/>
                    </a:lnTo>
                    <a:lnTo>
                      <a:pt x="0" y="43"/>
                    </a:lnTo>
                    <a:lnTo>
                      <a:pt x="0" y="43"/>
                    </a:lnTo>
                    <a:lnTo>
                      <a:pt x="0" y="43"/>
                    </a:lnTo>
                    <a:lnTo>
                      <a:pt x="0" y="43"/>
                    </a:lnTo>
                    <a:lnTo>
                      <a:pt x="0" y="43"/>
                    </a:lnTo>
                    <a:lnTo>
                      <a:pt x="0" y="43"/>
                    </a:lnTo>
                    <a:lnTo>
                      <a:pt x="0" y="43"/>
                    </a:lnTo>
                    <a:lnTo>
                      <a:pt x="2" y="43"/>
                    </a:lnTo>
                    <a:lnTo>
                      <a:pt x="2" y="43"/>
                    </a:lnTo>
                    <a:lnTo>
                      <a:pt x="2" y="43"/>
                    </a:lnTo>
                    <a:lnTo>
                      <a:pt x="2" y="43"/>
                    </a:lnTo>
                    <a:lnTo>
                      <a:pt x="2" y="43"/>
                    </a:lnTo>
                    <a:lnTo>
                      <a:pt x="2" y="43"/>
                    </a:lnTo>
                    <a:lnTo>
                      <a:pt x="2" y="43"/>
                    </a:lnTo>
                    <a:lnTo>
                      <a:pt x="2" y="42"/>
                    </a:lnTo>
                    <a:lnTo>
                      <a:pt x="2" y="42"/>
                    </a:lnTo>
                    <a:close/>
                  </a:path>
                </a:pathLst>
              </a:custGeom>
              <a:solidFill>
                <a:srgbClr val="000000"/>
              </a:solidFill>
              <a:ln w="9525">
                <a:noFill/>
                <a:round/>
                <a:headEnd/>
                <a:tailEnd/>
              </a:ln>
            </p:spPr>
            <p:txBody>
              <a:bodyPr/>
              <a:lstStyle/>
              <a:p>
                <a:endParaRPr lang="pl-PL">
                  <a:latin typeface="+mn-lt"/>
                </a:endParaRPr>
              </a:p>
            </p:txBody>
          </p:sp>
          <p:sp>
            <p:nvSpPr>
              <p:cNvPr id="136949" name="Freeform 757"/>
              <p:cNvSpPr>
                <a:spLocks/>
              </p:cNvSpPr>
              <p:nvPr/>
            </p:nvSpPr>
            <p:spPr bwMode="auto">
              <a:xfrm>
                <a:off x="4455" y="1779"/>
                <a:ext cx="24" cy="11"/>
              </a:xfrm>
              <a:custGeom>
                <a:avLst/>
                <a:gdLst/>
                <a:ahLst/>
                <a:cxnLst>
                  <a:cxn ang="0">
                    <a:pos x="0" y="11"/>
                  </a:cxn>
                  <a:cxn ang="0">
                    <a:pos x="23" y="1"/>
                  </a:cxn>
                  <a:cxn ang="0">
                    <a:pos x="23" y="1"/>
                  </a:cxn>
                  <a:cxn ang="0">
                    <a:pos x="23" y="1"/>
                  </a:cxn>
                  <a:cxn ang="0">
                    <a:pos x="24" y="1"/>
                  </a:cxn>
                  <a:cxn ang="0">
                    <a:pos x="24" y="0"/>
                  </a:cxn>
                  <a:cxn ang="0">
                    <a:pos x="24" y="0"/>
                  </a:cxn>
                  <a:cxn ang="0">
                    <a:pos x="24" y="0"/>
                  </a:cxn>
                  <a:cxn ang="0">
                    <a:pos x="24" y="0"/>
                  </a:cxn>
                  <a:cxn ang="0">
                    <a:pos x="24" y="0"/>
                  </a:cxn>
                  <a:cxn ang="0">
                    <a:pos x="24" y="0"/>
                  </a:cxn>
                  <a:cxn ang="0">
                    <a:pos x="24" y="0"/>
                  </a:cxn>
                  <a:cxn ang="0">
                    <a:pos x="24" y="0"/>
                  </a:cxn>
                  <a:cxn ang="0">
                    <a:pos x="24" y="0"/>
                  </a:cxn>
                  <a:cxn ang="0">
                    <a:pos x="24" y="0"/>
                  </a:cxn>
                  <a:cxn ang="0">
                    <a:pos x="24" y="0"/>
                  </a:cxn>
                  <a:cxn ang="0">
                    <a:pos x="24" y="0"/>
                  </a:cxn>
                  <a:cxn ang="0">
                    <a:pos x="24" y="0"/>
                  </a:cxn>
                  <a:cxn ang="0">
                    <a:pos x="3" y="10"/>
                  </a:cxn>
                  <a:cxn ang="0">
                    <a:pos x="3" y="10"/>
                  </a:cxn>
                  <a:cxn ang="0">
                    <a:pos x="3" y="10"/>
                  </a:cxn>
                  <a:cxn ang="0">
                    <a:pos x="3" y="10"/>
                  </a:cxn>
                  <a:cxn ang="0">
                    <a:pos x="3" y="10"/>
                  </a:cxn>
                  <a:cxn ang="0">
                    <a:pos x="3" y="10"/>
                  </a:cxn>
                  <a:cxn ang="0">
                    <a:pos x="2" y="10"/>
                  </a:cxn>
                  <a:cxn ang="0">
                    <a:pos x="2" y="10"/>
                  </a:cxn>
                  <a:cxn ang="0">
                    <a:pos x="2" y="10"/>
                  </a:cxn>
                  <a:cxn ang="0">
                    <a:pos x="2" y="10"/>
                  </a:cxn>
                  <a:cxn ang="0">
                    <a:pos x="2" y="11"/>
                  </a:cxn>
                  <a:cxn ang="0">
                    <a:pos x="2" y="11"/>
                  </a:cxn>
                  <a:cxn ang="0">
                    <a:pos x="2" y="11"/>
                  </a:cxn>
                  <a:cxn ang="0">
                    <a:pos x="2" y="11"/>
                  </a:cxn>
                  <a:cxn ang="0">
                    <a:pos x="0" y="11"/>
                  </a:cxn>
                  <a:cxn ang="0">
                    <a:pos x="0" y="11"/>
                  </a:cxn>
                  <a:cxn ang="0">
                    <a:pos x="0" y="11"/>
                  </a:cxn>
                </a:cxnLst>
                <a:rect l="0" t="0" r="r" b="b"/>
                <a:pathLst>
                  <a:path w="24" h="11">
                    <a:moveTo>
                      <a:pt x="0" y="11"/>
                    </a:moveTo>
                    <a:lnTo>
                      <a:pt x="23" y="1"/>
                    </a:lnTo>
                    <a:lnTo>
                      <a:pt x="23" y="1"/>
                    </a:lnTo>
                    <a:lnTo>
                      <a:pt x="23" y="1"/>
                    </a:lnTo>
                    <a:lnTo>
                      <a:pt x="24" y="1"/>
                    </a:lnTo>
                    <a:lnTo>
                      <a:pt x="24" y="0"/>
                    </a:lnTo>
                    <a:lnTo>
                      <a:pt x="24" y="0"/>
                    </a:lnTo>
                    <a:lnTo>
                      <a:pt x="24" y="0"/>
                    </a:lnTo>
                    <a:lnTo>
                      <a:pt x="24" y="0"/>
                    </a:lnTo>
                    <a:lnTo>
                      <a:pt x="24" y="0"/>
                    </a:lnTo>
                    <a:lnTo>
                      <a:pt x="24" y="0"/>
                    </a:lnTo>
                    <a:lnTo>
                      <a:pt x="24" y="0"/>
                    </a:lnTo>
                    <a:lnTo>
                      <a:pt x="24" y="0"/>
                    </a:lnTo>
                    <a:lnTo>
                      <a:pt x="24" y="0"/>
                    </a:lnTo>
                    <a:lnTo>
                      <a:pt x="24" y="0"/>
                    </a:lnTo>
                    <a:lnTo>
                      <a:pt x="24" y="0"/>
                    </a:lnTo>
                    <a:lnTo>
                      <a:pt x="24" y="0"/>
                    </a:lnTo>
                    <a:lnTo>
                      <a:pt x="24" y="0"/>
                    </a:lnTo>
                    <a:lnTo>
                      <a:pt x="3" y="10"/>
                    </a:lnTo>
                    <a:lnTo>
                      <a:pt x="3" y="10"/>
                    </a:lnTo>
                    <a:lnTo>
                      <a:pt x="3" y="10"/>
                    </a:lnTo>
                    <a:lnTo>
                      <a:pt x="3" y="10"/>
                    </a:lnTo>
                    <a:lnTo>
                      <a:pt x="3" y="10"/>
                    </a:lnTo>
                    <a:lnTo>
                      <a:pt x="3" y="10"/>
                    </a:lnTo>
                    <a:lnTo>
                      <a:pt x="2" y="10"/>
                    </a:lnTo>
                    <a:lnTo>
                      <a:pt x="2" y="10"/>
                    </a:lnTo>
                    <a:lnTo>
                      <a:pt x="2" y="10"/>
                    </a:lnTo>
                    <a:lnTo>
                      <a:pt x="2" y="10"/>
                    </a:lnTo>
                    <a:lnTo>
                      <a:pt x="2" y="11"/>
                    </a:lnTo>
                    <a:lnTo>
                      <a:pt x="2" y="11"/>
                    </a:lnTo>
                    <a:lnTo>
                      <a:pt x="2" y="11"/>
                    </a:lnTo>
                    <a:lnTo>
                      <a:pt x="2" y="11"/>
                    </a:lnTo>
                    <a:lnTo>
                      <a:pt x="0" y="11"/>
                    </a:lnTo>
                    <a:lnTo>
                      <a:pt x="0" y="11"/>
                    </a:lnTo>
                    <a:lnTo>
                      <a:pt x="0" y="11"/>
                    </a:lnTo>
                    <a:close/>
                  </a:path>
                </a:pathLst>
              </a:custGeom>
              <a:solidFill>
                <a:srgbClr val="000000"/>
              </a:solidFill>
              <a:ln w="9525">
                <a:noFill/>
                <a:round/>
                <a:headEnd/>
                <a:tailEnd/>
              </a:ln>
            </p:spPr>
            <p:txBody>
              <a:bodyPr/>
              <a:lstStyle/>
              <a:p>
                <a:endParaRPr lang="pl-PL">
                  <a:latin typeface="+mn-lt"/>
                </a:endParaRPr>
              </a:p>
            </p:txBody>
          </p:sp>
          <p:sp>
            <p:nvSpPr>
              <p:cNvPr id="136950" name="Freeform 758"/>
              <p:cNvSpPr>
                <a:spLocks/>
              </p:cNvSpPr>
              <p:nvPr/>
            </p:nvSpPr>
            <p:spPr bwMode="auto">
              <a:xfrm>
                <a:off x="4458" y="1779"/>
                <a:ext cx="24" cy="10"/>
              </a:xfrm>
              <a:custGeom>
                <a:avLst/>
                <a:gdLst/>
                <a:ahLst/>
                <a:cxnLst>
                  <a:cxn ang="0">
                    <a:pos x="0" y="10"/>
                  </a:cxn>
                  <a:cxn ang="0">
                    <a:pos x="21" y="0"/>
                  </a:cxn>
                  <a:cxn ang="0">
                    <a:pos x="22" y="0"/>
                  </a:cxn>
                  <a:cxn ang="0">
                    <a:pos x="22" y="0"/>
                  </a:cxn>
                  <a:cxn ang="0">
                    <a:pos x="22" y="0"/>
                  </a:cxn>
                  <a:cxn ang="0">
                    <a:pos x="22" y="0"/>
                  </a:cxn>
                  <a:cxn ang="0">
                    <a:pos x="22" y="0"/>
                  </a:cxn>
                  <a:cxn ang="0">
                    <a:pos x="22" y="0"/>
                  </a:cxn>
                  <a:cxn ang="0">
                    <a:pos x="24" y="0"/>
                  </a:cxn>
                  <a:cxn ang="0">
                    <a:pos x="24" y="0"/>
                  </a:cxn>
                  <a:cxn ang="0">
                    <a:pos x="24" y="0"/>
                  </a:cxn>
                  <a:cxn ang="0">
                    <a:pos x="24" y="0"/>
                  </a:cxn>
                  <a:cxn ang="0">
                    <a:pos x="24" y="0"/>
                  </a:cxn>
                  <a:cxn ang="0">
                    <a:pos x="24" y="0"/>
                  </a:cxn>
                  <a:cxn ang="0">
                    <a:pos x="24" y="0"/>
                  </a:cxn>
                  <a:cxn ang="0">
                    <a:pos x="24" y="0"/>
                  </a:cxn>
                  <a:cxn ang="0">
                    <a:pos x="24" y="0"/>
                  </a:cxn>
                  <a:cxn ang="0">
                    <a:pos x="24" y="0"/>
                  </a:cxn>
                  <a:cxn ang="0">
                    <a:pos x="3" y="10"/>
                  </a:cxn>
                  <a:cxn ang="0">
                    <a:pos x="3" y="10"/>
                  </a:cxn>
                  <a:cxn ang="0">
                    <a:pos x="3" y="10"/>
                  </a:cxn>
                  <a:cxn ang="0">
                    <a:pos x="3" y="10"/>
                  </a:cxn>
                  <a:cxn ang="0">
                    <a:pos x="3" y="10"/>
                  </a:cxn>
                  <a:cxn ang="0">
                    <a:pos x="3" y="10"/>
                  </a:cxn>
                  <a:cxn ang="0">
                    <a:pos x="1" y="10"/>
                  </a:cxn>
                  <a:cxn ang="0">
                    <a:pos x="1" y="10"/>
                  </a:cxn>
                  <a:cxn ang="0">
                    <a:pos x="1" y="10"/>
                  </a:cxn>
                  <a:cxn ang="0">
                    <a:pos x="1" y="10"/>
                  </a:cxn>
                  <a:cxn ang="0">
                    <a:pos x="1" y="10"/>
                  </a:cxn>
                  <a:cxn ang="0">
                    <a:pos x="0" y="10"/>
                  </a:cxn>
                  <a:cxn ang="0">
                    <a:pos x="0" y="10"/>
                  </a:cxn>
                  <a:cxn ang="0">
                    <a:pos x="0" y="10"/>
                  </a:cxn>
                  <a:cxn ang="0">
                    <a:pos x="0" y="10"/>
                  </a:cxn>
                  <a:cxn ang="0">
                    <a:pos x="0" y="10"/>
                  </a:cxn>
                  <a:cxn ang="0">
                    <a:pos x="0" y="10"/>
                  </a:cxn>
                </a:cxnLst>
                <a:rect l="0" t="0" r="r" b="b"/>
                <a:pathLst>
                  <a:path w="24" h="10">
                    <a:moveTo>
                      <a:pt x="0" y="10"/>
                    </a:moveTo>
                    <a:lnTo>
                      <a:pt x="21" y="0"/>
                    </a:lnTo>
                    <a:lnTo>
                      <a:pt x="22" y="0"/>
                    </a:lnTo>
                    <a:lnTo>
                      <a:pt x="22" y="0"/>
                    </a:lnTo>
                    <a:lnTo>
                      <a:pt x="22" y="0"/>
                    </a:lnTo>
                    <a:lnTo>
                      <a:pt x="22" y="0"/>
                    </a:lnTo>
                    <a:lnTo>
                      <a:pt x="22" y="0"/>
                    </a:lnTo>
                    <a:lnTo>
                      <a:pt x="22" y="0"/>
                    </a:lnTo>
                    <a:lnTo>
                      <a:pt x="24" y="0"/>
                    </a:lnTo>
                    <a:lnTo>
                      <a:pt x="24" y="0"/>
                    </a:lnTo>
                    <a:lnTo>
                      <a:pt x="24" y="0"/>
                    </a:lnTo>
                    <a:lnTo>
                      <a:pt x="24" y="0"/>
                    </a:lnTo>
                    <a:lnTo>
                      <a:pt x="24" y="0"/>
                    </a:lnTo>
                    <a:lnTo>
                      <a:pt x="24" y="0"/>
                    </a:lnTo>
                    <a:lnTo>
                      <a:pt x="24" y="0"/>
                    </a:lnTo>
                    <a:lnTo>
                      <a:pt x="24" y="0"/>
                    </a:lnTo>
                    <a:lnTo>
                      <a:pt x="24" y="0"/>
                    </a:lnTo>
                    <a:lnTo>
                      <a:pt x="24" y="0"/>
                    </a:lnTo>
                    <a:lnTo>
                      <a:pt x="3" y="10"/>
                    </a:lnTo>
                    <a:lnTo>
                      <a:pt x="3" y="10"/>
                    </a:lnTo>
                    <a:lnTo>
                      <a:pt x="3" y="10"/>
                    </a:lnTo>
                    <a:lnTo>
                      <a:pt x="3" y="10"/>
                    </a:lnTo>
                    <a:lnTo>
                      <a:pt x="3" y="10"/>
                    </a:lnTo>
                    <a:lnTo>
                      <a:pt x="3" y="10"/>
                    </a:lnTo>
                    <a:lnTo>
                      <a:pt x="1" y="10"/>
                    </a:lnTo>
                    <a:lnTo>
                      <a:pt x="1" y="10"/>
                    </a:lnTo>
                    <a:lnTo>
                      <a:pt x="1" y="10"/>
                    </a:lnTo>
                    <a:lnTo>
                      <a:pt x="1" y="10"/>
                    </a:lnTo>
                    <a:lnTo>
                      <a:pt x="1" y="10"/>
                    </a:lnTo>
                    <a:lnTo>
                      <a:pt x="0" y="10"/>
                    </a:lnTo>
                    <a:lnTo>
                      <a:pt x="0" y="10"/>
                    </a:lnTo>
                    <a:lnTo>
                      <a:pt x="0" y="10"/>
                    </a:lnTo>
                    <a:lnTo>
                      <a:pt x="0" y="10"/>
                    </a:lnTo>
                    <a:lnTo>
                      <a:pt x="0" y="10"/>
                    </a:lnTo>
                    <a:lnTo>
                      <a:pt x="0" y="10"/>
                    </a:lnTo>
                    <a:close/>
                  </a:path>
                </a:pathLst>
              </a:custGeom>
              <a:solidFill>
                <a:srgbClr val="050505"/>
              </a:solidFill>
              <a:ln w="9525">
                <a:noFill/>
                <a:round/>
                <a:headEnd/>
                <a:tailEnd/>
              </a:ln>
            </p:spPr>
            <p:txBody>
              <a:bodyPr/>
              <a:lstStyle/>
              <a:p>
                <a:endParaRPr lang="pl-PL">
                  <a:latin typeface="+mn-lt"/>
                </a:endParaRPr>
              </a:p>
            </p:txBody>
          </p:sp>
          <p:sp>
            <p:nvSpPr>
              <p:cNvPr id="136951" name="Freeform 759"/>
              <p:cNvSpPr>
                <a:spLocks/>
              </p:cNvSpPr>
              <p:nvPr/>
            </p:nvSpPr>
            <p:spPr bwMode="auto">
              <a:xfrm>
                <a:off x="4461" y="1777"/>
                <a:ext cx="23" cy="12"/>
              </a:xfrm>
              <a:custGeom>
                <a:avLst/>
                <a:gdLst/>
                <a:ahLst/>
                <a:cxnLst>
                  <a:cxn ang="0">
                    <a:pos x="0" y="12"/>
                  </a:cxn>
                  <a:cxn ang="0">
                    <a:pos x="21" y="2"/>
                  </a:cxn>
                  <a:cxn ang="0">
                    <a:pos x="22" y="2"/>
                  </a:cxn>
                  <a:cxn ang="0">
                    <a:pos x="22" y="2"/>
                  </a:cxn>
                  <a:cxn ang="0">
                    <a:pos x="22" y="2"/>
                  </a:cxn>
                  <a:cxn ang="0">
                    <a:pos x="22" y="2"/>
                  </a:cxn>
                  <a:cxn ang="0">
                    <a:pos x="22" y="2"/>
                  </a:cxn>
                  <a:cxn ang="0">
                    <a:pos x="22" y="2"/>
                  </a:cxn>
                  <a:cxn ang="0">
                    <a:pos x="22" y="2"/>
                  </a:cxn>
                  <a:cxn ang="0">
                    <a:pos x="23" y="2"/>
                  </a:cxn>
                  <a:cxn ang="0">
                    <a:pos x="23" y="0"/>
                  </a:cxn>
                  <a:cxn ang="0">
                    <a:pos x="23" y="0"/>
                  </a:cxn>
                  <a:cxn ang="0">
                    <a:pos x="23" y="0"/>
                  </a:cxn>
                  <a:cxn ang="0">
                    <a:pos x="23" y="0"/>
                  </a:cxn>
                  <a:cxn ang="0">
                    <a:pos x="23" y="0"/>
                  </a:cxn>
                  <a:cxn ang="0">
                    <a:pos x="23" y="0"/>
                  </a:cxn>
                  <a:cxn ang="0">
                    <a:pos x="23" y="0"/>
                  </a:cxn>
                  <a:cxn ang="0">
                    <a:pos x="23" y="0"/>
                  </a:cxn>
                  <a:cxn ang="0">
                    <a:pos x="2" y="11"/>
                  </a:cxn>
                  <a:cxn ang="0">
                    <a:pos x="2" y="11"/>
                  </a:cxn>
                  <a:cxn ang="0">
                    <a:pos x="2" y="11"/>
                  </a:cxn>
                  <a:cxn ang="0">
                    <a:pos x="2" y="11"/>
                  </a:cxn>
                  <a:cxn ang="0">
                    <a:pos x="2" y="11"/>
                  </a:cxn>
                  <a:cxn ang="0">
                    <a:pos x="2" y="11"/>
                  </a:cxn>
                  <a:cxn ang="0">
                    <a:pos x="2" y="11"/>
                  </a:cxn>
                  <a:cxn ang="0">
                    <a:pos x="1" y="11"/>
                  </a:cxn>
                  <a:cxn ang="0">
                    <a:pos x="1" y="12"/>
                  </a:cxn>
                  <a:cxn ang="0">
                    <a:pos x="1" y="12"/>
                  </a:cxn>
                  <a:cxn ang="0">
                    <a:pos x="1" y="12"/>
                  </a:cxn>
                  <a:cxn ang="0">
                    <a:pos x="1" y="12"/>
                  </a:cxn>
                  <a:cxn ang="0">
                    <a:pos x="1" y="12"/>
                  </a:cxn>
                  <a:cxn ang="0">
                    <a:pos x="1" y="12"/>
                  </a:cxn>
                  <a:cxn ang="0">
                    <a:pos x="0" y="12"/>
                  </a:cxn>
                  <a:cxn ang="0">
                    <a:pos x="0" y="12"/>
                  </a:cxn>
                  <a:cxn ang="0">
                    <a:pos x="0" y="12"/>
                  </a:cxn>
                </a:cxnLst>
                <a:rect l="0" t="0" r="r" b="b"/>
                <a:pathLst>
                  <a:path w="23" h="12">
                    <a:moveTo>
                      <a:pt x="0" y="12"/>
                    </a:moveTo>
                    <a:lnTo>
                      <a:pt x="21" y="2"/>
                    </a:lnTo>
                    <a:lnTo>
                      <a:pt x="22" y="2"/>
                    </a:lnTo>
                    <a:lnTo>
                      <a:pt x="22" y="2"/>
                    </a:lnTo>
                    <a:lnTo>
                      <a:pt x="22" y="2"/>
                    </a:lnTo>
                    <a:lnTo>
                      <a:pt x="22" y="2"/>
                    </a:lnTo>
                    <a:lnTo>
                      <a:pt x="22" y="2"/>
                    </a:lnTo>
                    <a:lnTo>
                      <a:pt x="22" y="2"/>
                    </a:lnTo>
                    <a:lnTo>
                      <a:pt x="22" y="2"/>
                    </a:lnTo>
                    <a:lnTo>
                      <a:pt x="23" y="2"/>
                    </a:lnTo>
                    <a:lnTo>
                      <a:pt x="23" y="0"/>
                    </a:lnTo>
                    <a:lnTo>
                      <a:pt x="23" y="0"/>
                    </a:lnTo>
                    <a:lnTo>
                      <a:pt x="23" y="0"/>
                    </a:lnTo>
                    <a:lnTo>
                      <a:pt x="23" y="0"/>
                    </a:lnTo>
                    <a:lnTo>
                      <a:pt x="23" y="0"/>
                    </a:lnTo>
                    <a:lnTo>
                      <a:pt x="23" y="0"/>
                    </a:lnTo>
                    <a:lnTo>
                      <a:pt x="23" y="0"/>
                    </a:lnTo>
                    <a:lnTo>
                      <a:pt x="23" y="0"/>
                    </a:lnTo>
                    <a:lnTo>
                      <a:pt x="2" y="11"/>
                    </a:lnTo>
                    <a:lnTo>
                      <a:pt x="2" y="11"/>
                    </a:lnTo>
                    <a:lnTo>
                      <a:pt x="2" y="11"/>
                    </a:lnTo>
                    <a:lnTo>
                      <a:pt x="2" y="11"/>
                    </a:lnTo>
                    <a:lnTo>
                      <a:pt x="2" y="11"/>
                    </a:lnTo>
                    <a:lnTo>
                      <a:pt x="2" y="11"/>
                    </a:lnTo>
                    <a:lnTo>
                      <a:pt x="2" y="11"/>
                    </a:lnTo>
                    <a:lnTo>
                      <a:pt x="1" y="11"/>
                    </a:lnTo>
                    <a:lnTo>
                      <a:pt x="1" y="12"/>
                    </a:lnTo>
                    <a:lnTo>
                      <a:pt x="1" y="12"/>
                    </a:lnTo>
                    <a:lnTo>
                      <a:pt x="1" y="12"/>
                    </a:lnTo>
                    <a:lnTo>
                      <a:pt x="1" y="12"/>
                    </a:lnTo>
                    <a:lnTo>
                      <a:pt x="1" y="12"/>
                    </a:lnTo>
                    <a:lnTo>
                      <a:pt x="1" y="12"/>
                    </a:lnTo>
                    <a:lnTo>
                      <a:pt x="0" y="12"/>
                    </a:lnTo>
                    <a:lnTo>
                      <a:pt x="0" y="12"/>
                    </a:lnTo>
                    <a:lnTo>
                      <a:pt x="0" y="12"/>
                    </a:lnTo>
                    <a:close/>
                  </a:path>
                </a:pathLst>
              </a:custGeom>
              <a:solidFill>
                <a:srgbClr val="0F0F0F"/>
              </a:solidFill>
              <a:ln w="9525">
                <a:noFill/>
                <a:round/>
                <a:headEnd/>
                <a:tailEnd/>
              </a:ln>
            </p:spPr>
            <p:txBody>
              <a:bodyPr/>
              <a:lstStyle/>
              <a:p>
                <a:endParaRPr lang="pl-PL">
                  <a:latin typeface="+mn-lt"/>
                </a:endParaRPr>
              </a:p>
            </p:txBody>
          </p:sp>
          <p:sp>
            <p:nvSpPr>
              <p:cNvPr id="136952" name="Freeform 760"/>
              <p:cNvSpPr>
                <a:spLocks/>
              </p:cNvSpPr>
              <p:nvPr/>
            </p:nvSpPr>
            <p:spPr bwMode="auto">
              <a:xfrm>
                <a:off x="4463" y="1777"/>
                <a:ext cx="24" cy="11"/>
              </a:xfrm>
              <a:custGeom>
                <a:avLst/>
                <a:gdLst/>
                <a:ahLst/>
                <a:cxnLst>
                  <a:cxn ang="0">
                    <a:pos x="0" y="11"/>
                  </a:cxn>
                  <a:cxn ang="0">
                    <a:pos x="21" y="0"/>
                  </a:cxn>
                  <a:cxn ang="0">
                    <a:pos x="21" y="0"/>
                  </a:cxn>
                  <a:cxn ang="0">
                    <a:pos x="23" y="0"/>
                  </a:cxn>
                  <a:cxn ang="0">
                    <a:pos x="23" y="0"/>
                  </a:cxn>
                  <a:cxn ang="0">
                    <a:pos x="23" y="0"/>
                  </a:cxn>
                  <a:cxn ang="0">
                    <a:pos x="23" y="0"/>
                  </a:cxn>
                  <a:cxn ang="0">
                    <a:pos x="23" y="0"/>
                  </a:cxn>
                  <a:cxn ang="0">
                    <a:pos x="23" y="0"/>
                  </a:cxn>
                  <a:cxn ang="0">
                    <a:pos x="24" y="0"/>
                  </a:cxn>
                  <a:cxn ang="0">
                    <a:pos x="24" y="0"/>
                  </a:cxn>
                  <a:cxn ang="0">
                    <a:pos x="24" y="0"/>
                  </a:cxn>
                  <a:cxn ang="0">
                    <a:pos x="24" y="0"/>
                  </a:cxn>
                  <a:cxn ang="0">
                    <a:pos x="24" y="0"/>
                  </a:cxn>
                  <a:cxn ang="0">
                    <a:pos x="24" y="0"/>
                  </a:cxn>
                  <a:cxn ang="0">
                    <a:pos x="24" y="0"/>
                  </a:cxn>
                  <a:cxn ang="0">
                    <a:pos x="24" y="0"/>
                  </a:cxn>
                  <a:cxn ang="0">
                    <a:pos x="24" y="0"/>
                  </a:cxn>
                  <a:cxn ang="0">
                    <a:pos x="3" y="11"/>
                  </a:cxn>
                  <a:cxn ang="0">
                    <a:pos x="3" y="11"/>
                  </a:cxn>
                  <a:cxn ang="0">
                    <a:pos x="3" y="11"/>
                  </a:cxn>
                  <a:cxn ang="0">
                    <a:pos x="3" y="11"/>
                  </a:cxn>
                  <a:cxn ang="0">
                    <a:pos x="3" y="11"/>
                  </a:cxn>
                  <a:cxn ang="0">
                    <a:pos x="3" y="11"/>
                  </a:cxn>
                  <a:cxn ang="0">
                    <a:pos x="3" y="11"/>
                  </a:cxn>
                  <a:cxn ang="0">
                    <a:pos x="3" y="11"/>
                  </a:cxn>
                  <a:cxn ang="0">
                    <a:pos x="3" y="11"/>
                  </a:cxn>
                  <a:cxn ang="0">
                    <a:pos x="2" y="11"/>
                  </a:cxn>
                  <a:cxn ang="0">
                    <a:pos x="2" y="11"/>
                  </a:cxn>
                  <a:cxn ang="0">
                    <a:pos x="2" y="11"/>
                  </a:cxn>
                  <a:cxn ang="0">
                    <a:pos x="2" y="11"/>
                  </a:cxn>
                  <a:cxn ang="0">
                    <a:pos x="2" y="11"/>
                  </a:cxn>
                  <a:cxn ang="0">
                    <a:pos x="2" y="11"/>
                  </a:cxn>
                  <a:cxn ang="0">
                    <a:pos x="0" y="11"/>
                  </a:cxn>
                  <a:cxn ang="0">
                    <a:pos x="0" y="11"/>
                  </a:cxn>
                </a:cxnLst>
                <a:rect l="0" t="0" r="r" b="b"/>
                <a:pathLst>
                  <a:path w="24" h="11">
                    <a:moveTo>
                      <a:pt x="0" y="11"/>
                    </a:moveTo>
                    <a:lnTo>
                      <a:pt x="21" y="0"/>
                    </a:lnTo>
                    <a:lnTo>
                      <a:pt x="21" y="0"/>
                    </a:lnTo>
                    <a:lnTo>
                      <a:pt x="23" y="0"/>
                    </a:lnTo>
                    <a:lnTo>
                      <a:pt x="23" y="0"/>
                    </a:lnTo>
                    <a:lnTo>
                      <a:pt x="23" y="0"/>
                    </a:lnTo>
                    <a:lnTo>
                      <a:pt x="23" y="0"/>
                    </a:lnTo>
                    <a:lnTo>
                      <a:pt x="23" y="0"/>
                    </a:lnTo>
                    <a:lnTo>
                      <a:pt x="23" y="0"/>
                    </a:lnTo>
                    <a:lnTo>
                      <a:pt x="24" y="0"/>
                    </a:lnTo>
                    <a:lnTo>
                      <a:pt x="24" y="0"/>
                    </a:lnTo>
                    <a:lnTo>
                      <a:pt x="24" y="0"/>
                    </a:lnTo>
                    <a:lnTo>
                      <a:pt x="24" y="0"/>
                    </a:lnTo>
                    <a:lnTo>
                      <a:pt x="24" y="0"/>
                    </a:lnTo>
                    <a:lnTo>
                      <a:pt x="24" y="0"/>
                    </a:lnTo>
                    <a:lnTo>
                      <a:pt x="24" y="0"/>
                    </a:lnTo>
                    <a:lnTo>
                      <a:pt x="24" y="0"/>
                    </a:lnTo>
                    <a:lnTo>
                      <a:pt x="24" y="0"/>
                    </a:lnTo>
                    <a:lnTo>
                      <a:pt x="3" y="11"/>
                    </a:lnTo>
                    <a:lnTo>
                      <a:pt x="3" y="11"/>
                    </a:lnTo>
                    <a:lnTo>
                      <a:pt x="3" y="11"/>
                    </a:lnTo>
                    <a:lnTo>
                      <a:pt x="3" y="11"/>
                    </a:lnTo>
                    <a:lnTo>
                      <a:pt x="3" y="11"/>
                    </a:lnTo>
                    <a:lnTo>
                      <a:pt x="3" y="11"/>
                    </a:lnTo>
                    <a:lnTo>
                      <a:pt x="3" y="11"/>
                    </a:lnTo>
                    <a:lnTo>
                      <a:pt x="3" y="11"/>
                    </a:lnTo>
                    <a:lnTo>
                      <a:pt x="3" y="11"/>
                    </a:lnTo>
                    <a:lnTo>
                      <a:pt x="2" y="11"/>
                    </a:lnTo>
                    <a:lnTo>
                      <a:pt x="2" y="11"/>
                    </a:lnTo>
                    <a:lnTo>
                      <a:pt x="2" y="11"/>
                    </a:lnTo>
                    <a:lnTo>
                      <a:pt x="2" y="11"/>
                    </a:lnTo>
                    <a:lnTo>
                      <a:pt x="2" y="11"/>
                    </a:lnTo>
                    <a:lnTo>
                      <a:pt x="2" y="11"/>
                    </a:lnTo>
                    <a:lnTo>
                      <a:pt x="0" y="11"/>
                    </a:lnTo>
                    <a:lnTo>
                      <a:pt x="0" y="11"/>
                    </a:lnTo>
                    <a:close/>
                  </a:path>
                </a:pathLst>
              </a:custGeom>
              <a:solidFill>
                <a:srgbClr val="1C1C1C"/>
              </a:solidFill>
              <a:ln w="9525">
                <a:noFill/>
                <a:round/>
                <a:headEnd/>
                <a:tailEnd/>
              </a:ln>
            </p:spPr>
            <p:txBody>
              <a:bodyPr/>
              <a:lstStyle/>
              <a:p>
                <a:endParaRPr lang="pl-PL">
                  <a:latin typeface="+mn-lt"/>
                </a:endParaRPr>
              </a:p>
            </p:txBody>
          </p:sp>
          <p:sp>
            <p:nvSpPr>
              <p:cNvPr id="136953" name="Freeform 761"/>
              <p:cNvSpPr>
                <a:spLocks/>
              </p:cNvSpPr>
              <p:nvPr/>
            </p:nvSpPr>
            <p:spPr bwMode="auto">
              <a:xfrm>
                <a:off x="4466" y="1777"/>
                <a:ext cx="23" cy="11"/>
              </a:xfrm>
              <a:custGeom>
                <a:avLst/>
                <a:gdLst/>
                <a:ahLst/>
                <a:cxnLst>
                  <a:cxn ang="0">
                    <a:pos x="0" y="11"/>
                  </a:cxn>
                  <a:cxn ang="0">
                    <a:pos x="21" y="0"/>
                  </a:cxn>
                  <a:cxn ang="0">
                    <a:pos x="21" y="0"/>
                  </a:cxn>
                  <a:cxn ang="0">
                    <a:pos x="22" y="0"/>
                  </a:cxn>
                  <a:cxn ang="0">
                    <a:pos x="22" y="0"/>
                  </a:cxn>
                  <a:cxn ang="0">
                    <a:pos x="22" y="0"/>
                  </a:cxn>
                  <a:cxn ang="0">
                    <a:pos x="22" y="0"/>
                  </a:cxn>
                  <a:cxn ang="0">
                    <a:pos x="22" y="0"/>
                  </a:cxn>
                  <a:cxn ang="0">
                    <a:pos x="22" y="0"/>
                  </a:cxn>
                  <a:cxn ang="0">
                    <a:pos x="23" y="0"/>
                  </a:cxn>
                  <a:cxn ang="0">
                    <a:pos x="23" y="0"/>
                  </a:cxn>
                  <a:cxn ang="0">
                    <a:pos x="23" y="0"/>
                  </a:cxn>
                  <a:cxn ang="0">
                    <a:pos x="23" y="0"/>
                  </a:cxn>
                  <a:cxn ang="0">
                    <a:pos x="23" y="0"/>
                  </a:cxn>
                  <a:cxn ang="0">
                    <a:pos x="23" y="0"/>
                  </a:cxn>
                  <a:cxn ang="0">
                    <a:pos x="23" y="0"/>
                  </a:cxn>
                  <a:cxn ang="0">
                    <a:pos x="23" y="0"/>
                  </a:cxn>
                  <a:cxn ang="0">
                    <a:pos x="23" y="0"/>
                  </a:cxn>
                  <a:cxn ang="0">
                    <a:pos x="4" y="11"/>
                  </a:cxn>
                  <a:cxn ang="0">
                    <a:pos x="4" y="11"/>
                  </a:cxn>
                  <a:cxn ang="0">
                    <a:pos x="4" y="11"/>
                  </a:cxn>
                  <a:cxn ang="0">
                    <a:pos x="3" y="11"/>
                  </a:cxn>
                  <a:cxn ang="0">
                    <a:pos x="3" y="11"/>
                  </a:cxn>
                  <a:cxn ang="0">
                    <a:pos x="3" y="11"/>
                  </a:cxn>
                  <a:cxn ang="0">
                    <a:pos x="3" y="11"/>
                  </a:cxn>
                  <a:cxn ang="0">
                    <a:pos x="3" y="11"/>
                  </a:cxn>
                  <a:cxn ang="0">
                    <a:pos x="3" y="11"/>
                  </a:cxn>
                  <a:cxn ang="0">
                    <a:pos x="3" y="11"/>
                  </a:cxn>
                  <a:cxn ang="0">
                    <a:pos x="3" y="11"/>
                  </a:cxn>
                  <a:cxn ang="0">
                    <a:pos x="1" y="11"/>
                  </a:cxn>
                  <a:cxn ang="0">
                    <a:pos x="1" y="11"/>
                  </a:cxn>
                  <a:cxn ang="0">
                    <a:pos x="1" y="11"/>
                  </a:cxn>
                  <a:cxn ang="0">
                    <a:pos x="1" y="11"/>
                  </a:cxn>
                  <a:cxn ang="0">
                    <a:pos x="1" y="11"/>
                  </a:cxn>
                  <a:cxn ang="0">
                    <a:pos x="0" y="11"/>
                  </a:cxn>
                </a:cxnLst>
                <a:rect l="0" t="0" r="r" b="b"/>
                <a:pathLst>
                  <a:path w="23" h="11">
                    <a:moveTo>
                      <a:pt x="0" y="11"/>
                    </a:moveTo>
                    <a:lnTo>
                      <a:pt x="21" y="0"/>
                    </a:lnTo>
                    <a:lnTo>
                      <a:pt x="21" y="0"/>
                    </a:lnTo>
                    <a:lnTo>
                      <a:pt x="22" y="0"/>
                    </a:lnTo>
                    <a:lnTo>
                      <a:pt x="22" y="0"/>
                    </a:lnTo>
                    <a:lnTo>
                      <a:pt x="22" y="0"/>
                    </a:lnTo>
                    <a:lnTo>
                      <a:pt x="22" y="0"/>
                    </a:lnTo>
                    <a:lnTo>
                      <a:pt x="22" y="0"/>
                    </a:lnTo>
                    <a:lnTo>
                      <a:pt x="22" y="0"/>
                    </a:lnTo>
                    <a:lnTo>
                      <a:pt x="23" y="0"/>
                    </a:lnTo>
                    <a:lnTo>
                      <a:pt x="23" y="0"/>
                    </a:lnTo>
                    <a:lnTo>
                      <a:pt x="23" y="0"/>
                    </a:lnTo>
                    <a:lnTo>
                      <a:pt x="23" y="0"/>
                    </a:lnTo>
                    <a:lnTo>
                      <a:pt x="23" y="0"/>
                    </a:lnTo>
                    <a:lnTo>
                      <a:pt x="23" y="0"/>
                    </a:lnTo>
                    <a:lnTo>
                      <a:pt x="23" y="0"/>
                    </a:lnTo>
                    <a:lnTo>
                      <a:pt x="23" y="0"/>
                    </a:lnTo>
                    <a:lnTo>
                      <a:pt x="23" y="0"/>
                    </a:lnTo>
                    <a:lnTo>
                      <a:pt x="4" y="11"/>
                    </a:lnTo>
                    <a:lnTo>
                      <a:pt x="4" y="11"/>
                    </a:lnTo>
                    <a:lnTo>
                      <a:pt x="4" y="11"/>
                    </a:lnTo>
                    <a:lnTo>
                      <a:pt x="3" y="11"/>
                    </a:lnTo>
                    <a:lnTo>
                      <a:pt x="3" y="11"/>
                    </a:lnTo>
                    <a:lnTo>
                      <a:pt x="3" y="11"/>
                    </a:lnTo>
                    <a:lnTo>
                      <a:pt x="3" y="11"/>
                    </a:lnTo>
                    <a:lnTo>
                      <a:pt x="3" y="11"/>
                    </a:lnTo>
                    <a:lnTo>
                      <a:pt x="3" y="11"/>
                    </a:lnTo>
                    <a:lnTo>
                      <a:pt x="3" y="11"/>
                    </a:lnTo>
                    <a:lnTo>
                      <a:pt x="3" y="11"/>
                    </a:lnTo>
                    <a:lnTo>
                      <a:pt x="1" y="11"/>
                    </a:lnTo>
                    <a:lnTo>
                      <a:pt x="1" y="11"/>
                    </a:lnTo>
                    <a:lnTo>
                      <a:pt x="1" y="11"/>
                    </a:lnTo>
                    <a:lnTo>
                      <a:pt x="1" y="11"/>
                    </a:lnTo>
                    <a:lnTo>
                      <a:pt x="1" y="11"/>
                    </a:lnTo>
                    <a:lnTo>
                      <a:pt x="0" y="11"/>
                    </a:lnTo>
                    <a:close/>
                  </a:path>
                </a:pathLst>
              </a:custGeom>
              <a:solidFill>
                <a:srgbClr val="262626"/>
              </a:solidFill>
              <a:ln w="9525">
                <a:noFill/>
                <a:round/>
                <a:headEnd/>
                <a:tailEnd/>
              </a:ln>
            </p:spPr>
            <p:txBody>
              <a:bodyPr/>
              <a:lstStyle/>
              <a:p>
                <a:endParaRPr lang="pl-PL">
                  <a:latin typeface="+mn-lt"/>
                </a:endParaRPr>
              </a:p>
            </p:txBody>
          </p:sp>
          <p:sp>
            <p:nvSpPr>
              <p:cNvPr id="136954" name="Freeform 762"/>
              <p:cNvSpPr>
                <a:spLocks/>
              </p:cNvSpPr>
              <p:nvPr/>
            </p:nvSpPr>
            <p:spPr bwMode="auto">
              <a:xfrm>
                <a:off x="4470" y="1777"/>
                <a:ext cx="22" cy="11"/>
              </a:xfrm>
              <a:custGeom>
                <a:avLst/>
                <a:gdLst/>
                <a:ahLst/>
                <a:cxnLst>
                  <a:cxn ang="0">
                    <a:pos x="19" y="0"/>
                  </a:cxn>
                  <a:cxn ang="0">
                    <a:pos x="19" y="0"/>
                  </a:cxn>
                  <a:cxn ang="0">
                    <a:pos x="19" y="0"/>
                  </a:cxn>
                  <a:cxn ang="0">
                    <a:pos x="21" y="0"/>
                  </a:cxn>
                  <a:cxn ang="0">
                    <a:pos x="21" y="0"/>
                  </a:cxn>
                  <a:cxn ang="0">
                    <a:pos x="21" y="0"/>
                  </a:cxn>
                  <a:cxn ang="0">
                    <a:pos x="21" y="0"/>
                  </a:cxn>
                  <a:cxn ang="0">
                    <a:pos x="21" y="0"/>
                  </a:cxn>
                  <a:cxn ang="0">
                    <a:pos x="21" y="0"/>
                  </a:cxn>
                  <a:cxn ang="0">
                    <a:pos x="21" y="0"/>
                  </a:cxn>
                  <a:cxn ang="0">
                    <a:pos x="22" y="0"/>
                  </a:cxn>
                  <a:cxn ang="0">
                    <a:pos x="22" y="0"/>
                  </a:cxn>
                  <a:cxn ang="0">
                    <a:pos x="22" y="0"/>
                  </a:cxn>
                  <a:cxn ang="0">
                    <a:pos x="22" y="0"/>
                  </a:cxn>
                  <a:cxn ang="0">
                    <a:pos x="22" y="0"/>
                  </a:cxn>
                  <a:cxn ang="0">
                    <a:pos x="22" y="0"/>
                  </a:cxn>
                  <a:cxn ang="0">
                    <a:pos x="22" y="2"/>
                  </a:cxn>
                  <a:cxn ang="0">
                    <a:pos x="2" y="11"/>
                  </a:cxn>
                  <a:cxn ang="0">
                    <a:pos x="2" y="11"/>
                  </a:cxn>
                  <a:cxn ang="0">
                    <a:pos x="2" y="11"/>
                  </a:cxn>
                  <a:cxn ang="0">
                    <a:pos x="1" y="11"/>
                  </a:cxn>
                  <a:cxn ang="0">
                    <a:pos x="1" y="11"/>
                  </a:cxn>
                  <a:cxn ang="0">
                    <a:pos x="1" y="11"/>
                  </a:cxn>
                  <a:cxn ang="0">
                    <a:pos x="1" y="11"/>
                  </a:cxn>
                  <a:cxn ang="0">
                    <a:pos x="1" y="11"/>
                  </a:cxn>
                  <a:cxn ang="0">
                    <a:pos x="1" y="11"/>
                  </a:cxn>
                  <a:cxn ang="0">
                    <a:pos x="1" y="11"/>
                  </a:cxn>
                  <a:cxn ang="0">
                    <a:pos x="1" y="11"/>
                  </a:cxn>
                  <a:cxn ang="0">
                    <a:pos x="0" y="11"/>
                  </a:cxn>
                  <a:cxn ang="0">
                    <a:pos x="0" y="11"/>
                  </a:cxn>
                  <a:cxn ang="0">
                    <a:pos x="0" y="11"/>
                  </a:cxn>
                  <a:cxn ang="0">
                    <a:pos x="0" y="11"/>
                  </a:cxn>
                  <a:cxn ang="0">
                    <a:pos x="0" y="11"/>
                  </a:cxn>
                </a:cxnLst>
                <a:rect l="0" t="0" r="r" b="b"/>
                <a:pathLst>
                  <a:path w="22" h="11">
                    <a:moveTo>
                      <a:pt x="0" y="11"/>
                    </a:moveTo>
                    <a:lnTo>
                      <a:pt x="19" y="0"/>
                    </a:lnTo>
                    <a:lnTo>
                      <a:pt x="19" y="0"/>
                    </a:lnTo>
                    <a:lnTo>
                      <a:pt x="19" y="0"/>
                    </a:lnTo>
                    <a:lnTo>
                      <a:pt x="19" y="0"/>
                    </a:lnTo>
                    <a:lnTo>
                      <a:pt x="19" y="0"/>
                    </a:lnTo>
                    <a:lnTo>
                      <a:pt x="19" y="0"/>
                    </a:lnTo>
                    <a:lnTo>
                      <a:pt x="21" y="0"/>
                    </a:lnTo>
                    <a:lnTo>
                      <a:pt x="21" y="0"/>
                    </a:lnTo>
                    <a:lnTo>
                      <a:pt x="21" y="0"/>
                    </a:lnTo>
                    <a:lnTo>
                      <a:pt x="21" y="0"/>
                    </a:lnTo>
                    <a:lnTo>
                      <a:pt x="21" y="0"/>
                    </a:lnTo>
                    <a:lnTo>
                      <a:pt x="21" y="0"/>
                    </a:lnTo>
                    <a:lnTo>
                      <a:pt x="21" y="0"/>
                    </a:lnTo>
                    <a:lnTo>
                      <a:pt x="21" y="0"/>
                    </a:lnTo>
                    <a:lnTo>
                      <a:pt x="21" y="0"/>
                    </a:lnTo>
                    <a:lnTo>
                      <a:pt x="21" y="0"/>
                    </a:lnTo>
                    <a:lnTo>
                      <a:pt x="21" y="0"/>
                    </a:lnTo>
                    <a:lnTo>
                      <a:pt x="21" y="0"/>
                    </a:lnTo>
                    <a:lnTo>
                      <a:pt x="21" y="0"/>
                    </a:lnTo>
                    <a:lnTo>
                      <a:pt x="21"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2"/>
                    </a:lnTo>
                    <a:lnTo>
                      <a:pt x="4" y="11"/>
                    </a:lnTo>
                    <a:lnTo>
                      <a:pt x="2" y="11"/>
                    </a:lnTo>
                    <a:lnTo>
                      <a:pt x="2" y="11"/>
                    </a:lnTo>
                    <a:lnTo>
                      <a:pt x="2" y="11"/>
                    </a:lnTo>
                    <a:lnTo>
                      <a:pt x="2" y="11"/>
                    </a:lnTo>
                    <a:lnTo>
                      <a:pt x="2" y="11"/>
                    </a:lnTo>
                    <a:lnTo>
                      <a:pt x="2" y="11"/>
                    </a:lnTo>
                    <a:lnTo>
                      <a:pt x="1" y="11"/>
                    </a:lnTo>
                    <a:lnTo>
                      <a:pt x="1" y="11"/>
                    </a:lnTo>
                    <a:lnTo>
                      <a:pt x="1" y="11"/>
                    </a:lnTo>
                    <a:lnTo>
                      <a:pt x="1" y="11"/>
                    </a:lnTo>
                    <a:lnTo>
                      <a:pt x="1" y="11"/>
                    </a:lnTo>
                    <a:lnTo>
                      <a:pt x="1" y="11"/>
                    </a:lnTo>
                    <a:lnTo>
                      <a:pt x="1" y="11"/>
                    </a:lnTo>
                    <a:lnTo>
                      <a:pt x="1" y="11"/>
                    </a:lnTo>
                    <a:lnTo>
                      <a:pt x="1" y="11"/>
                    </a:lnTo>
                    <a:lnTo>
                      <a:pt x="1" y="11"/>
                    </a:lnTo>
                    <a:lnTo>
                      <a:pt x="1" y="11"/>
                    </a:lnTo>
                    <a:lnTo>
                      <a:pt x="1" y="11"/>
                    </a:lnTo>
                    <a:lnTo>
                      <a:pt x="1" y="11"/>
                    </a:lnTo>
                    <a:lnTo>
                      <a:pt x="1" y="11"/>
                    </a:lnTo>
                    <a:lnTo>
                      <a:pt x="1" y="11"/>
                    </a:lnTo>
                    <a:lnTo>
                      <a:pt x="0" y="11"/>
                    </a:lnTo>
                    <a:lnTo>
                      <a:pt x="0" y="11"/>
                    </a:lnTo>
                    <a:lnTo>
                      <a:pt x="0" y="11"/>
                    </a:lnTo>
                    <a:lnTo>
                      <a:pt x="0" y="11"/>
                    </a:lnTo>
                    <a:lnTo>
                      <a:pt x="0" y="11"/>
                    </a:lnTo>
                    <a:lnTo>
                      <a:pt x="0" y="11"/>
                    </a:lnTo>
                    <a:lnTo>
                      <a:pt x="0" y="11"/>
                    </a:lnTo>
                    <a:lnTo>
                      <a:pt x="0" y="11"/>
                    </a:lnTo>
                    <a:lnTo>
                      <a:pt x="0" y="11"/>
                    </a:lnTo>
                    <a:lnTo>
                      <a:pt x="0" y="11"/>
                    </a:lnTo>
                    <a:lnTo>
                      <a:pt x="0" y="11"/>
                    </a:lnTo>
                    <a:close/>
                  </a:path>
                </a:pathLst>
              </a:custGeom>
              <a:solidFill>
                <a:srgbClr val="303030"/>
              </a:solidFill>
              <a:ln w="9525">
                <a:noFill/>
                <a:round/>
                <a:headEnd/>
                <a:tailEnd/>
              </a:ln>
            </p:spPr>
            <p:txBody>
              <a:bodyPr/>
              <a:lstStyle/>
              <a:p>
                <a:endParaRPr lang="pl-PL">
                  <a:latin typeface="+mn-lt"/>
                </a:endParaRPr>
              </a:p>
            </p:txBody>
          </p:sp>
          <p:sp>
            <p:nvSpPr>
              <p:cNvPr id="136955" name="Freeform 763"/>
              <p:cNvSpPr>
                <a:spLocks/>
              </p:cNvSpPr>
              <p:nvPr/>
            </p:nvSpPr>
            <p:spPr bwMode="auto">
              <a:xfrm>
                <a:off x="4474" y="1779"/>
                <a:ext cx="22" cy="10"/>
              </a:xfrm>
              <a:custGeom>
                <a:avLst/>
                <a:gdLst/>
                <a:ahLst/>
                <a:cxnLst>
                  <a:cxn ang="0">
                    <a:pos x="0" y="9"/>
                  </a:cxn>
                  <a:cxn ang="0">
                    <a:pos x="18" y="0"/>
                  </a:cxn>
                  <a:cxn ang="0">
                    <a:pos x="19" y="0"/>
                  </a:cxn>
                  <a:cxn ang="0">
                    <a:pos x="19" y="0"/>
                  </a:cxn>
                  <a:cxn ang="0">
                    <a:pos x="19" y="0"/>
                  </a:cxn>
                  <a:cxn ang="0">
                    <a:pos x="19" y="0"/>
                  </a:cxn>
                  <a:cxn ang="0">
                    <a:pos x="19" y="0"/>
                  </a:cxn>
                  <a:cxn ang="0">
                    <a:pos x="21" y="0"/>
                  </a:cxn>
                  <a:cxn ang="0">
                    <a:pos x="21" y="0"/>
                  </a:cxn>
                  <a:cxn ang="0">
                    <a:pos x="21" y="0"/>
                  </a:cxn>
                  <a:cxn ang="0">
                    <a:pos x="21" y="0"/>
                  </a:cxn>
                  <a:cxn ang="0">
                    <a:pos x="21" y="0"/>
                  </a:cxn>
                  <a:cxn ang="0">
                    <a:pos x="21" y="0"/>
                  </a:cxn>
                  <a:cxn ang="0">
                    <a:pos x="21" y="0"/>
                  </a:cxn>
                  <a:cxn ang="0">
                    <a:pos x="22" y="0"/>
                  </a:cxn>
                  <a:cxn ang="0">
                    <a:pos x="22" y="0"/>
                  </a:cxn>
                  <a:cxn ang="0">
                    <a:pos x="22" y="0"/>
                  </a:cxn>
                  <a:cxn ang="0">
                    <a:pos x="22" y="0"/>
                  </a:cxn>
                  <a:cxn ang="0">
                    <a:pos x="2" y="10"/>
                  </a:cxn>
                  <a:cxn ang="0">
                    <a:pos x="2" y="10"/>
                  </a:cxn>
                  <a:cxn ang="0">
                    <a:pos x="2" y="10"/>
                  </a:cxn>
                  <a:cxn ang="0">
                    <a:pos x="2" y="10"/>
                  </a:cxn>
                  <a:cxn ang="0">
                    <a:pos x="2" y="10"/>
                  </a:cxn>
                  <a:cxn ang="0">
                    <a:pos x="2" y="10"/>
                  </a:cxn>
                  <a:cxn ang="0">
                    <a:pos x="1" y="10"/>
                  </a:cxn>
                  <a:cxn ang="0">
                    <a:pos x="1" y="10"/>
                  </a:cxn>
                  <a:cxn ang="0">
                    <a:pos x="1" y="10"/>
                  </a:cxn>
                  <a:cxn ang="0">
                    <a:pos x="1" y="10"/>
                  </a:cxn>
                  <a:cxn ang="0">
                    <a:pos x="0" y="10"/>
                  </a:cxn>
                  <a:cxn ang="0">
                    <a:pos x="0" y="10"/>
                  </a:cxn>
                  <a:cxn ang="0">
                    <a:pos x="0" y="10"/>
                  </a:cxn>
                  <a:cxn ang="0">
                    <a:pos x="0" y="10"/>
                  </a:cxn>
                  <a:cxn ang="0">
                    <a:pos x="0" y="9"/>
                  </a:cxn>
                  <a:cxn ang="0">
                    <a:pos x="0" y="9"/>
                  </a:cxn>
                  <a:cxn ang="0">
                    <a:pos x="0" y="9"/>
                  </a:cxn>
                </a:cxnLst>
                <a:rect l="0" t="0" r="r" b="b"/>
                <a:pathLst>
                  <a:path w="22" h="10">
                    <a:moveTo>
                      <a:pt x="0" y="9"/>
                    </a:moveTo>
                    <a:lnTo>
                      <a:pt x="18" y="0"/>
                    </a:lnTo>
                    <a:lnTo>
                      <a:pt x="19" y="0"/>
                    </a:lnTo>
                    <a:lnTo>
                      <a:pt x="19" y="0"/>
                    </a:lnTo>
                    <a:lnTo>
                      <a:pt x="19" y="0"/>
                    </a:lnTo>
                    <a:lnTo>
                      <a:pt x="19" y="0"/>
                    </a:lnTo>
                    <a:lnTo>
                      <a:pt x="19" y="0"/>
                    </a:lnTo>
                    <a:lnTo>
                      <a:pt x="21" y="0"/>
                    </a:lnTo>
                    <a:lnTo>
                      <a:pt x="21" y="0"/>
                    </a:lnTo>
                    <a:lnTo>
                      <a:pt x="21" y="0"/>
                    </a:lnTo>
                    <a:lnTo>
                      <a:pt x="21" y="0"/>
                    </a:lnTo>
                    <a:lnTo>
                      <a:pt x="21" y="0"/>
                    </a:lnTo>
                    <a:lnTo>
                      <a:pt x="21" y="0"/>
                    </a:lnTo>
                    <a:lnTo>
                      <a:pt x="21" y="0"/>
                    </a:lnTo>
                    <a:lnTo>
                      <a:pt x="22" y="0"/>
                    </a:lnTo>
                    <a:lnTo>
                      <a:pt x="22" y="0"/>
                    </a:lnTo>
                    <a:lnTo>
                      <a:pt x="22" y="0"/>
                    </a:lnTo>
                    <a:lnTo>
                      <a:pt x="22" y="0"/>
                    </a:lnTo>
                    <a:lnTo>
                      <a:pt x="2" y="10"/>
                    </a:lnTo>
                    <a:lnTo>
                      <a:pt x="2" y="10"/>
                    </a:lnTo>
                    <a:lnTo>
                      <a:pt x="2" y="10"/>
                    </a:lnTo>
                    <a:lnTo>
                      <a:pt x="2" y="10"/>
                    </a:lnTo>
                    <a:lnTo>
                      <a:pt x="2" y="10"/>
                    </a:lnTo>
                    <a:lnTo>
                      <a:pt x="2" y="10"/>
                    </a:lnTo>
                    <a:lnTo>
                      <a:pt x="1" y="10"/>
                    </a:lnTo>
                    <a:lnTo>
                      <a:pt x="1" y="10"/>
                    </a:lnTo>
                    <a:lnTo>
                      <a:pt x="1" y="10"/>
                    </a:lnTo>
                    <a:lnTo>
                      <a:pt x="1" y="10"/>
                    </a:lnTo>
                    <a:lnTo>
                      <a:pt x="0" y="10"/>
                    </a:lnTo>
                    <a:lnTo>
                      <a:pt x="0" y="10"/>
                    </a:lnTo>
                    <a:lnTo>
                      <a:pt x="0" y="10"/>
                    </a:lnTo>
                    <a:lnTo>
                      <a:pt x="0" y="10"/>
                    </a:lnTo>
                    <a:lnTo>
                      <a:pt x="0" y="9"/>
                    </a:lnTo>
                    <a:lnTo>
                      <a:pt x="0" y="9"/>
                    </a:lnTo>
                    <a:lnTo>
                      <a:pt x="0" y="9"/>
                    </a:lnTo>
                    <a:close/>
                  </a:path>
                </a:pathLst>
              </a:custGeom>
              <a:solidFill>
                <a:srgbClr val="3D3D3D"/>
              </a:solidFill>
              <a:ln w="9525">
                <a:noFill/>
                <a:round/>
                <a:headEnd/>
                <a:tailEnd/>
              </a:ln>
            </p:spPr>
            <p:txBody>
              <a:bodyPr/>
              <a:lstStyle/>
              <a:p>
                <a:endParaRPr lang="pl-PL">
                  <a:latin typeface="+mn-lt"/>
                </a:endParaRPr>
              </a:p>
            </p:txBody>
          </p:sp>
          <p:sp>
            <p:nvSpPr>
              <p:cNvPr id="136956" name="Freeform 764"/>
              <p:cNvSpPr>
                <a:spLocks/>
              </p:cNvSpPr>
              <p:nvPr/>
            </p:nvSpPr>
            <p:spPr bwMode="auto">
              <a:xfrm>
                <a:off x="4476" y="1779"/>
                <a:ext cx="24" cy="11"/>
              </a:xfrm>
              <a:custGeom>
                <a:avLst/>
                <a:gdLst/>
                <a:ahLst/>
                <a:cxnLst>
                  <a:cxn ang="0">
                    <a:pos x="0" y="10"/>
                  </a:cxn>
                  <a:cxn ang="0">
                    <a:pos x="20" y="0"/>
                  </a:cxn>
                  <a:cxn ang="0">
                    <a:pos x="20" y="0"/>
                  </a:cxn>
                  <a:cxn ang="0">
                    <a:pos x="21" y="0"/>
                  </a:cxn>
                  <a:cxn ang="0">
                    <a:pos x="21" y="0"/>
                  </a:cxn>
                  <a:cxn ang="0">
                    <a:pos x="21" y="0"/>
                  </a:cxn>
                  <a:cxn ang="0">
                    <a:pos x="21" y="0"/>
                  </a:cxn>
                  <a:cxn ang="0">
                    <a:pos x="21" y="0"/>
                  </a:cxn>
                  <a:cxn ang="0">
                    <a:pos x="21" y="0"/>
                  </a:cxn>
                  <a:cxn ang="0">
                    <a:pos x="21" y="0"/>
                  </a:cxn>
                  <a:cxn ang="0">
                    <a:pos x="23" y="0"/>
                  </a:cxn>
                  <a:cxn ang="0">
                    <a:pos x="23" y="0"/>
                  </a:cxn>
                  <a:cxn ang="0">
                    <a:pos x="23" y="0"/>
                  </a:cxn>
                  <a:cxn ang="0">
                    <a:pos x="23" y="0"/>
                  </a:cxn>
                  <a:cxn ang="0">
                    <a:pos x="23" y="0"/>
                  </a:cxn>
                  <a:cxn ang="0">
                    <a:pos x="24" y="1"/>
                  </a:cxn>
                  <a:cxn ang="0">
                    <a:pos x="24" y="1"/>
                  </a:cxn>
                  <a:cxn ang="0">
                    <a:pos x="24" y="1"/>
                  </a:cxn>
                  <a:cxn ang="0">
                    <a:pos x="6" y="11"/>
                  </a:cxn>
                  <a:cxn ang="0">
                    <a:pos x="4" y="11"/>
                  </a:cxn>
                  <a:cxn ang="0">
                    <a:pos x="4" y="11"/>
                  </a:cxn>
                  <a:cxn ang="0">
                    <a:pos x="4" y="11"/>
                  </a:cxn>
                  <a:cxn ang="0">
                    <a:pos x="4" y="11"/>
                  </a:cxn>
                  <a:cxn ang="0">
                    <a:pos x="4" y="11"/>
                  </a:cxn>
                  <a:cxn ang="0">
                    <a:pos x="3" y="10"/>
                  </a:cxn>
                  <a:cxn ang="0">
                    <a:pos x="3" y="10"/>
                  </a:cxn>
                  <a:cxn ang="0">
                    <a:pos x="3" y="10"/>
                  </a:cxn>
                  <a:cxn ang="0">
                    <a:pos x="3" y="10"/>
                  </a:cxn>
                  <a:cxn ang="0">
                    <a:pos x="3" y="10"/>
                  </a:cxn>
                  <a:cxn ang="0">
                    <a:pos x="2" y="10"/>
                  </a:cxn>
                  <a:cxn ang="0">
                    <a:pos x="2" y="10"/>
                  </a:cxn>
                  <a:cxn ang="0">
                    <a:pos x="2" y="10"/>
                  </a:cxn>
                  <a:cxn ang="0">
                    <a:pos x="2" y="10"/>
                  </a:cxn>
                  <a:cxn ang="0">
                    <a:pos x="0" y="10"/>
                  </a:cxn>
                  <a:cxn ang="0">
                    <a:pos x="0" y="10"/>
                  </a:cxn>
                </a:cxnLst>
                <a:rect l="0" t="0" r="r" b="b"/>
                <a:pathLst>
                  <a:path w="24" h="11">
                    <a:moveTo>
                      <a:pt x="0" y="10"/>
                    </a:moveTo>
                    <a:lnTo>
                      <a:pt x="20" y="0"/>
                    </a:lnTo>
                    <a:lnTo>
                      <a:pt x="20" y="0"/>
                    </a:lnTo>
                    <a:lnTo>
                      <a:pt x="21" y="0"/>
                    </a:lnTo>
                    <a:lnTo>
                      <a:pt x="21" y="0"/>
                    </a:lnTo>
                    <a:lnTo>
                      <a:pt x="21" y="0"/>
                    </a:lnTo>
                    <a:lnTo>
                      <a:pt x="21" y="0"/>
                    </a:lnTo>
                    <a:lnTo>
                      <a:pt x="21" y="0"/>
                    </a:lnTo>
                    <a:lnTo>
                      <a:pt x="21" y="0"/>
                    </a:lnTo>
                    <a:lnTo>
                      <a:pt x="21" y="0"/>
                    </a:lnTo>
                    <a:lnTo>
                      <a:pt x="23" y="0"/>
                    </a:lnTo>
                    <a:lnTo>
                      <a:pt x="23" y="0"/>
                    </a:lnTo>
                    <a:lnTo>
                      <a:pt x="23" y="0"/>
                    </a:lnTo>
                    <a:lnTo>
                      <a:pt x="23" y="0"/>
                    </a:lnTo>
                    <a:lnTo>
                      <a:pt x="23" y="0"/>
                    </a:lnTo>
                    <a:lnTo>
                      <a:pt x="24" y="1"/>
                    </a:lnTo>
                    <a:lnTo>
                      <a:pt x="24" y="1"/>
                    </a:lnTo>
                    <a:lnTo>
                      <a:pt x="24" y="1"/>
                    </a:lnTo>
                    <a:lnTo>
                      <a:pt x="6" y="11"/>
                    </a:lnTo>
                    <a:lnTo>
                      <a:pt x="4" y="11"/>
                    </a:lnTo>
                    <a:lnTo>
                      <a:pt x="4" y="11"/>
                    </a:lnTo>
                    <a:lnTo>
                      <a:pt x="4" y="11"/>
                    </a:lnTo>
                    <a:lnTo>
                      <a:pt x="4" y="11"/>
                    </a:lnTo>
                    <a:lnTo>
                      <a:pt x="4" y="11"/>
                    </a:lnTo>
                    <a:lnTo>
                      <a:pt x="3" y="10"/>
                    </a:lnTo>
                    <a:lnTo>
                      <a:pt x="3" y="10"/>
                    </a:lnTo>
                    <a:lnTo>
                      <a:pt x="3" y="10"/>
                    </a:lnTo>
                    <a:lnTo>
                      <a:pt x="3" y="10"/>
                    </a:lnTo>
                    <a:lnTo>
                      <a:pt x="3" y="10"/>
                    </a:lnTo>
                    <a:lnTo>
                      <a:pt x="2" y="10"/>
                    </a:lnTo>
                    <a:lnTo>
                      <a:pt x="2" y="10"/>
                    </a:lnTo>
                    <a:lnTo>
                      <a:pt x="2" y="10"/>
                    </a:lnTo>
                    <a:lnTo>
                      <a:pt x="2" y="10"/>
                    </a:lnTo>
                    <a:lnTo>
                      <a:pt x="0" y="10"/>
                    </a:lnTo>
                    <a:lnTo>
                      <a:pt x="0" y="10"/>
                    </a:lnTo>
                    <a:close/>
                  </a:path>
                </a:pathLst>
              </a:custGeom>
              <a:solidFill>
                <a:srgbClr val="474747"/>
              </a:solidFill>
              <a:ln w="9525">
                <a:noFill/>
                <a:round/>
                <a:headEnd/>
                <a:tailEnd/>
              </a:ln>
            </p:spPr>
            <p:txBody>
              <a:bodyPr/>
              <a:lstStyle/>
              <a:p>
                <a:endParaRPr lang="pl-PL">
                  <a:latin typeface="+mn-lt"/>
                </a:endParaRPr>
              </a:p>
            </p:txBody>
          </p:sp>
          <p:sp>
            <p:nvSpPr>
              <p:cNvPr id="136957" name="Freeform 765"/>
              <p:cNvSpPr>
                <a:spLocks/>
              </p:cNvSpPr>
              <p:nvPr/>
            </p:nvSpPr>
            <p:spPr bwMode="auto">
              <a:xfrm>
                <a:off x="4482" y="1780"/>
                <a:ext cx="24" cy="14"/>
              </a:xfrm>
              <a:custGeom>
                <a:avLst/>
                <a:gdLst/>
                <a:ahLst/>
                <a:cxnLst>
                  <a:cxn ang="0">
                    <a:pos x="0" y="10"/>
                  </a:cxn>
                  <a:cxn ang="0">
                    <a:pos x="18" y="0"/>
                  </a:cxn>
                  <a:cxn ang="0">
                    <a:pos x="18" y="0"/>
                  </a:cxn>
                  <a:cxn ang="0">
                    <a:pos x="19" y="0"/>
                  </a:cxn>
                  <a:cxn ang="0">
                    <a:pos x="19" y="0"/>
                  </a:cxn>
                  <a:cxn ang="0">
                    <a:pos x="19" y="0"/>
                  </a:cxn>
                  <a:cxn ang="0">
                    <a:pos x="21" y="0"/>
                  </a:cxn>
                  <a:cxn ang="0">
                    <a:pos x="21" y="0"/>
                  </a:cxn>
                  <a:cxn ang="0">
                    <a:pos x="21" y="1"/>
                  </a:cxn>
                  <a:cxn ang="0">
                    <a:pos x="21" y="1"/>
                  </a:cxn>
                  <a:cxn ang="0">
                    <a:pos x="22" y="1"/>
                  </a:cxn>
                  <a:cxn ang="0">
                    <a:pos x="22" y="1"/>
                  </a:cxn>
                  <a:cxn ang="0">
                    <a:pos x="22" y="1"/>
                  </a:cxn>
                  <a:cxn ang="0">
                    <a:pos x="22" y="1"/>
                  </a:cxn>
                  <a:cxn ang="0">
                    <a:pos x="23" y="1"/>
                  </a:cxn>
                  <a:cxn ang="0">
                    <a:pos x="23" y="3"/>
                  </a:cxn>
                  <a:cxn ang="0">
                    <a:pos x="23" y="3"/>
                  </a:cxn>
                  <a:cxn ang="0">
                    <a:pos x="24" y="3"/>
                  </a:cxn>
                  <a:cxn ang="0">
                    <a:pos x="5" y="14"/>
                  </a:cxn>
                  <a:cxn ang="0">
                    <a:pos x="5" y="13"/>
                  </a:cxn>
                  <a:cxn ang="0">
                    <a:pos x="5" y="13"/>
                  </a:cxn>
                  <a:cxn ang="0">
                    <a:pos x="5" y="13"/>
                  </a:cxn>
                  <a:cxn ang="0">
                    <a:pos x="4" y="13"/>
                  </a:cxn>
                  <a:cxn ang="0">
                    <a:pos x="4" y="13"/>
                  </a:cxn>
                  <a:cxn ang="0">
                    <a:pos x="4" y="12"/>
                  </a:cxn>
                  <a:cxn ang="0">
                    <a:pos x="2" y="12"/>
                  </a:cxn>
                  <a:cxn ang="0">
                    <a:pos x="2" y="12"/>
                  </a:cxn>
                  <a:cxn ang="0">
                    <a:pos x="2" y="12"/>
                  </a:cxn>
                  <a:cxn ang="0">
                    <a:pos x="1" y="12"/>
                  </a:cxn>
                  <a:cxn ang="0">
                    <a:pos x="1" y="12"/>
                  </a:cxn>
                  <a:cxn ang="0">
                    <a:pos x="1" y="12"/>
                  </a:cxn>
                  <a:cxn ang="0">
                    <a:pos x="1" y="10"/>
                  </a:cxn>
                  <a:cxn ang="0">
                    <a:pos x="0" y="10"/>
                  </a:cxn>
                  <a:cxn ang="0">
                    <a:pos x="0" y="10"/>
                  </a:cxn>
                  <a:cxn ang="0">
                    <a:pos x="0" y="10"/>
                  </a:cxn>
                </a:cxnLst>
                <a:rect l="0" t="0" r="r" b="b"/>
                <a:pathLst>
                  <a:path w="24" h="14">
                    <a:moveTo>
                      <a:pt x="0" y="10"/>
                    </a:moveTo>
                    <a:lnTo>
                      <a:pt x="18" y="0"/>
                    </a:lnTo>
                    <a:lnTo>
                      <a:pt x="18" y="0"/>
                    </a:lnTo>
                    <a:lnTo>
                      <a:pt x="19" y="0"/>
                    </a:lnTo>
                    <a:lnTo>
                      <a:pt x="19" y="0"/>
                    </a:lnTo>
                    <a:lnTo>
                      <a:pt x="19" y="0"/>
                    </a:lnTo>
                    <a:lnTo>
                      <a:pt x="21" y="0"/>
                    </a:lnTo>
                    <a:lnTo>
                      <a:pt x="21" y="0"/>
                    </a:lnTo>
                    <a:lnTo>
                      <a:pt x="21" y="1"/>
                    </a:lnTo>
                    <a:lnTo>
                      <a:pt x="21" y="1"/>
                    </a:lnTo>
                    <a:lnTo>
                      <a:pt x="22" y="1"/>
                    </a:lnTo>
                    <a:lnTo>
                      <a:pt x="22" y="1"/>
                    </a:lnTo>
                    <a:lnTo>
                      <a:pt x="22" y="1"/>
                    </a:lnTo>
                    <a:lnTo>
                      <a:pt x="22" y="1"/>
                    </a:lnTo>
                    <a:lnTo>
                      <a:pt x="23" y="1"/>
                    </a:lnTo>
                    <a:lnTo>
                      <a:pt x="23" y="3"/>
                    </a:lnTo>
                    <a:lnTo>
                      <a:pt x="23" y="3"/>
                    </a:lnTo>
                    <a:lnTo>
                      <a:pt x="24" y="3"/>
                    </a:lnTo>
                    <a:lnTo>
                      <a:pt x="5" y="14"/>
                    </a:lnTo>
                    <a:lnTo>
                      <a:pt x="5" y="13"/>
                    </a:lnTo>
                    <a:lnTo>
                      <a:pt x="5" y="13"/>
                    </a:lnTo>
                    <a:lnTo>
                      <a:pt x="5" y="13"/>
                    </a:lnTo>
                    <a:lnTo>
                      <a:pt x="4" y="13"/>
                    </a:lnTo>
                    <a:lnTo>
                      <a:pt x="4" y="13"/>
                    </a:lnTo>
                    <a:lnTo>
                      <a:pt x="4" y="12"/>
                    </a:lnTo>
                    <a:lnTo>
                      <a:pt x="2" y="12"/>
                    </a:lnTo>
                    <a:lnTo>
                      <a:pt x="2" y="12"/>
                    </a:lnTo>
                    <a:lnTo>
                      <a:pt x="2" y="12"/>
                    </a:lnTo>
                    <a:lnTo>
                      <a:pt x="1" y="12"/>
                    </a:lnTo>
                    <a:lnTo>
                      <a:pt x="1" y="12"/>
                    </a:lnTo>
                    <a:lnTo>
                      <a:pt x="1" y="12"/>
                    </a:lnTo>
                    <a:lnTo>
                      <a:pt x="1" y="10"/>
                    </a:lnTo>
                    <a:lnTo>
                      <a:pt x="0" y="10"/>
                    </a:lnTo>
                    <a:lnTo>
                      <a:pt x="0" y="10"/>
                    </a:lnTo>
                    <a:lnTo>
                      <a:pt x="0" y="10"/>
                    </a:lnTo>
                    <a:close/>
                  </a:path>
                </a:pathLst>
              </a:custGeom>
              <a:solidFill>
                <a:srgbClr val="515151"/>
              </a:solidFill>
              <a:ln w="9525">
                <a:noFill/>
                <a:round/>
                <a:headEnd/>
                <a:tailEnd/>
              </a:ln>
            </p:spPr>
            <p:txBody>
              <a:bodyPr/>
              <a:lstStyle/>
              <a:p>
                <a:endParaRPr lang="pl-PL">
                  <a:latin typeface="+mn-lt"/>
                </a:endParaRPr>
              </a:p>
            </p:txBody>
          </p:sp>
          <p:sp>
            <p:nvSpPr>
              <p:cNvPr id="136958" name="Freeform 766"/>
              <p:cNvSpPr>
                <a:spLocks/>
              </p:cNvSpPr>
              <p:nvPr/>
            </p:nvSpPr>
            <p:spPr bwMode="auto">
              <a:xfrm>
                <a:off x="4487" y="1783"/>
                <a:ext cx="35" cy="30"/>
              </a:xfrm>
              <a:custGeom>
                <a:avLst/>
                <a:gdLst/>
                <a:ahLst/>
                <a:cxnLst>
                  <a:cxn ang="0">
                    <a:pos x="0" y="11"/>
                  </a:cxn>
                  <a:cxn ang="0">
                    <a:pos x="19" y="0"/>
                  </a:cxn>
                  <a:cxn ang="0">
                    <a:pos x="19" y="0"/>
                  </a:cxn>
                  <a:cxn ang="0">
                    <a:pos x="21" y="1"/>
                  </a:cxn>
                  <a:cxn ang="0">
                    <a:pos x="22" y="2"/>
                  </a:cxn>
                  <a:cxn ang="0">
                    <a:pos x="23" y="3"/>
                  </a:cxn>
                  <a:cxn ang="0">
                    <a:pos x="25" y="3"/>
                  </a:cxn>
                  <a:cxn ang="0">
                    <a:pos x="25" y="5"/>
                  </a:cxn>
                  <a:cxn ang="0">
                    <a:pos x="26" y="5"/>
                  </a:cxn>
                  <a:cxn ang="0">
                    <a:pos x="27" y="6"/>
                  </a:cxn>
                  <a:cxn ang="0">
                    <a:pos x="29" y="7"/>
                  </a:cxn>
                  <a:cxn ang="0">
                    <a:pos x="30" y="9"/>
                  </a:cxn>
                  <a:cxn ang="0">
                    <a:pos x="30" y="10"/>
                  </a:cxn>
                  <a:cxn ang="0">
                    <a:pos x="31" y="11"/>
                  </a:cxn>
                  <a:cxn ang="0">
                    <a:pos x="33" y="11"/>
                  </a:cxn>
                  <a:cxn ang="0">
                    <a:pos x="33" y="13"/>
                  </a:cxn>
                  <a:cxn ang="0">
                    <a:pos x="34" y="14"/>
                  </a:cxn>
                  <a:cxn ang="0">
                    <a:pos x="35" y="15"/>
                  </a:cxn>
                  <a:cxn ang="0">
                    <a:pos x="19" y="30"/>
                  </a:cxn>
                  <a:cxn ang="0">
                    <a:pos x="18" y="28"/>
                  </a:cxn>
                  <a:cxn ang="0">
                    <a:pos x="18" y="27"/>
                  </a:cxn>
                  <a:cxn ang="0">
                    <a:pos x="17" y="27"/>
                  </a:cxn>
                  <a:cxn ang="0">
                    <a:pos x="17" y="26"/>
                  </a:cxn>
                  <a:cxn ang="0">
                    <a:pos x="17" y="26"/>
                  </a:cxn>
                  <a:cxn ang="0">
                    <a:pos x="16" y="24"/>
                  </a:cxn>
                  <a:cxn ang="0">
                    <a:pos x="16" y="23"/>
                  </a:cxn>
                  <a:cxn ang="0">
                    <a:pos x="16" y="23"/>
                  </a:cxn>
                  <a:cxn ang="0">
                    <a:pos x="14" y="22"/>
                  </a:cxn>
                  <a:cxn ang="0">
                    <a:pos x="13" y="20"/>
                  </a:cxn>
                  <a:cxn ang="0">
                    <a:pos x="12" y="19"/>
                  </a:cxn>
                  <a:cxn ang="0">
                    <a:pos x="10" y="19"/>
                  </a:cxn>
                  <a:cxn ang="0">
                    <a:pos x="10" y="18"/>
                  </a:cxn>
                  <a:cxn ang="0">
                    <a:pos x="9" y="18"/>
                  </a:cxn>
                  <a:cxn ang="0">
                    <a:pos x="9" y="17"/>
                  </a:cxn>
                  <a:cxn ang="0">
                    <a:pos x="8" y="17"/>
                  </a:cxn>
                  <a:cxn ang="0">
                    <a:pos x="8" y="15"/>
                  </a:cxn>
                  <a:cxn ang="0">
                    <a:pos x="6" y="15"/>
                  </a:cxn>
                  <a:cxn ang="0">
                    <a:pos x="6" y="15"/>
                  </a:cxn>
                  <a:cxn ang="0">
                    <a:pos x="5" y="14"/>
                  </a:cxn>
                  <a:cxn ang="0">
                    <a:pos x="5" y="14"/>
                  </a:cxn>
                  <a:cxn ang="0">
                    <a:pos x="4" y="13"/>
                  </a:cxn>
                  <a:cxn ang="0">
                    <a:pos x="4" y="13"/>
                  </a:cxn>
                  <a:cxn ang="0">
                    <a:pos x="2" y="13"/>
                  </a:cxn>
                  <a:cxn ang="0">
                    <a:pos x="2" y="11"/>
                  </a:cxn>
                  <a:cxn ang="0">
                    <a:pos x="1" y="11"/>
                  </a:cxn>
                  <a:cxn ang="0">
                    <a:pos x="1" y="11"/>
                  </a:cxn>
                  <a:cxn ang="0">
                    <a:pos x="0" y="11"/>
                  </a:cxn>
                </a:cxnLst>
                <a:rect l="0" t="0" r="r" b="b"/>
                <a:pathLst>
                  <a:path w="35" h="30">
                    <a:moveTo>
                      <a:pt x="0" y="11"/>
                    </a:moveTo>
                    <a:lnTo>
                      <a:pt x="19" y="0"/>
                    </a:lnTo>
                    <a:lnTo>
                      <a:pt x="19" y="0"/>
                    </a:lnTo>
                    <a:lnTo>
                      <a:pt x="21" y="1"/>
                    </a:lnTo>
                    <a:lnTo>
                      <a:pt x="22" y="2"/>
                    </a:lnTo>
                    <a:lnTo>
                      <a:pt x="23" y="3"/>
                    </a:lnTo>
                    <a:lnTo>
                      <a:pt x="25" y="3"/>
                    </a:lnTo>
                    <a:lnTo>
                      <a:pt x="25" y="5"/>
                    </a:lnTo>
                    <a:lnTo>
                      <a:pt x="26" y="5"/>
                    </a:lnTo>
                    <a:lnTo>
                      <a:pt x="27" y="6"/>
                    </a:lnTo>
                    <a:lnTo>
                      <a:pt x="29" y="7"/>
                    </a:lnTo>
                    <a:lnTo>
                      <a:pt x="30" y="9"/>
                    </a:lnTo>
                    <a:lnTo>
                      <a:pt x="30" y="10"/>
                    </a:lnTo>
                    <a:lnTo>
                      <a:pt x="31" y="11"/>
                    </a:lnTo>
                    <a:lnTo>
                      <a:pt x="33" y="11"/>
                    </a:lnTo>
                    <a:lnTo>
                      <a:pt x="33" y="13"/>
                    </a:lnTo>
                    <a:lnTo>
                      <a:pt x="34" y="14"/>
                    </a:lnTo>
                    <a:lnTo>
                      <a:pt x="35" y="15"/>
                    </a:lnTo>
                    <a:lnTo>
                      <a:pt x="19" y="30"/>
                    </a:lnTo>
                    <a:lnTo>
                      <a:pt x="18" y="28"/>
                    </a:lnTo>
                    <a:lnTo>
                      <a:pt x="18" y="27"/>
                    </a:lnTo>
                    <a:lnTo>
                      <a:pt x="17" y="27"/>
                    </a:lnTo>
                    <a:lnTo>
                      <a:pt x="17" y="26"/>
                    </a:lnTo>
                    <a:lnTo>
                      <a:pt x="17" y="26"/>
                    </a:lnTo>
                    <a:lnTo>
                      <a:pt x="16" y="24"/>
                    </a:lnTo>
                    <a:lnTo>
                      <a:pt x="16" y="23"/>
                    </a:lnTo>
                    <a:lnTo>
                      <a:pt x="16" y="23"/>
                    </a:lnTo>
                    <a:lnTo>
                      <a:pt x="14" y="22"/>
                    </a:lnTo>
                    <a:lnTo>
                      <a:pt x="13" y="20"/>
                    </a:lnTo>
                    <a:lnTo>
                      <a:pt x="12" y="19"/>
                    </a:lnTo>
                    <a:lnTo>
                      <a:pt x="10" y="19"/>
                    </a:lnTo>
                    <a:lnTo>
                      <a:pt x="10" y="18"/>
                    </a:lnTo>
                    <a:lnTo>
                      <a:pt x="9" y="18"/>
                    </a:lnTo>
                    <a:lnTo>
                      <a:pt x="9" y="17"/>
                    </a:lnTo>
                    <a:lnTo>
                      <a:pt x="8" y="17"/>
                    </a:lnTo>
                    <a:lnTo>
                      <a:pt x="8" y="15"/>
                    </a:lnTo>
                    <a:lnTo>
                      <a:pt x="6" y="15"/>
                    </a:lnTo>
                    <a:lnTo>
                      <a:pt x="6" y="15"/>
                    </a:lnTo>
                    <a:lnTo>
                      <a:pt x="5" y="14"/>
                    </a:lnTo>
                    <a:lnTo>
                      <a:pt x="5" y="14"/>
                    </a:lnTo>
                    <a:lnTo>
                      <a:pt x="4" y="13"/>
                    </a:lnTo>
                    <a:lnTo>
                      <a:pt x="4" y="13"/>
                    </a:lnTo>
                    <a:lnTo>
                      <a:pt x="2" y="13"/>
                    </a:lnTo>
                    <a:lnTo>
                      <a:pt x="2" y="11"/>
                    </a:lnTo>
                    <a:lnTo>
                      <a:pt x="1" y="11"/>
                    </a:lnTo>
                    <a:lnTo>
                      <a:pt x="1" y="11"/>
                    </a:lnTo>
                    <a:lnTo>
                      <a:pt x="0" y="11"/>
                    </a:lnTo>
                    <a:close/>
                  </a:path>
                </a:pathLst>
              </a:custGeom>
              <a:solidFill>
                <a:srgbClr val="5E5E5E"/>
              </a:solidFill>
              <a:ln w="9525">
                <a:noFill/>
                <a:round/>
                <a:headEnd/>
                <a:tailEnd/>
              </a:ln>
            </p:spPr>
            <p:txBody>
              <a:bodyPr/>
              <a:lstStyle/>
              <a:p>
                <a:endParaRPr lang="pl-PL">
                  <a:latin typeface="+mn-lt"/>
                </a:endParaRPr>
              </a:p>
            </p:txBody>
          </p:sp>
          <p:sp>
            <p:nvSpPr>
              <p:cNvPr id="136959" name="Freeform 767"/>
              <p:cNvSpPr>
                <a:spLocks/>
              </p:cNvSpPr>
              <p:nvPr/>
            </p:nvSpPr>
            <p:spPr bwMode="auto">
              <a:xfrm>
                <a:off x="4506" y="1798"/>
                <a:ext cx="19" cy="20"/>
              </a:xfrm>
              <a:custGeom>
                <a:avLst/>
                <a:gdLst/>
                <a:ahLst/>
                <a:cxnLst>
                  <a:cxn ang="0">
                    <a:pos x="0" y="15"/>
                  </a:cxn>
                  <a:cxn ang="0">
                    <a:pos x="16" y="0"/>
                  </a:cxn>
                  <a:cxn ang="0">
                    <a:pos x="16" y="0"/>
                  </a:cxn>
                  <a:cxn ang="0">
                    <a:pos x="16" y="2"/>
                  </a:cxn>
                  <a:cxn ang="0">
                    <a:pos x="16" y="2"/>
                  </a:cxn>
                  <a:cxn ang="0">
                    <a:pos x="16" y="2"/>
                  </a:cxn>
                  <a:cxn ang="0">
                    <a:pos x="16" y="2"/>
                  </a:cxn>
                  <a:cxn ang="0">
                    <a:pos x="16" y="3"/>
                  </a:cxn>
                  <a:cxn ang="0">
                    <a:pos x="16" y="3"/>
                  </a:cxn>
                  <a:cxn ang="0">
                    <a:pos x="18" y="3"/>
                  </a:cxn>
                  <a:cxn ang="0">
                    <a:pos x="18" y="3"/>
                  </a:cxn>
                  <a:cxn ang="0">
                    <a:pos x="18" y="4"/>
                  </a:cxn>
                  <a:cxn ang="0">
                    <a:pos x="18" y="4"/>
                  </a:cxn>
                  <a:cxn ang="0">
                    <a:pos x="18" y="4"/>
                  </a:cxn>
                  <a:cxn ang="0">
                    <a:pos x="18" y="4"/>
                  </a:cxn>
                  <a:cxn ang="0">
                    <a:pos x="18" y="5"/>
                  </a:cxn>
                  <a:cxn ang="0">
                    <a:pos x="19" y="5"/>
                  </a:cxn>
                  <a:cxn ang="0">
                    <a:pos x="19" y="5"/>
                  </a:cxn>
                  <a:cxn ang="0">
                    <a:pos x="3" y="20"/>
                  </a:cxn>
                  <a:cxn ang="0">
                    <a:pos x="3" y="20"/>
                  </a:cxn>
                  <a:cxn ang="0">
                    <a:pos x="3" y="19"/>
                  </a:cxn>
                  <a:cxn ang="0">
                    <a:pos x="3" y="19"/>
                  </a:cxn>
                  <a:cxn ang="0">
                    <a:pos x="3" y="19"/>
                  </a:cxn>
                  <a:cxn ang="0">
                    <a:pos x="2" y="19"/>
                  </a:cxn>
                  <a:cxn ang="0">
                    <a:pos x="2" y="17"/>
                  </a:cxn>
                  <a:cxn ang="0">
                    <a:pos x="2" y="17"/>
                  </a:cxn>
                  <a:cxn ang="0">
                    <a:pos x="2" y="17"/>
                  </a:cxn>
                  <a:cxn ang="0">
                    <a:pos x="2" y="16"/>
                  </a:cxn>
                  <a:cxn ang="0">
                    <a:pos x="0" y="16"/>
                  </a:cxn>
                  <a:cxn ang="0">
                    <a:pos x="0" y="16"/>
                  </a:cxn>
                  <a:cxn ang="0">
                    <a:pos x="0" y="15"/>
                  </a:cxn>
                  <a:cxn ang="0">
                    <a:pos x="0" y="15"/>
                  </a:cxn>
                  <a:cxn ang="0">
                    <a:pos x="0" y="15"/>
                  </a:cxn>
                  <a:cxn ang="0">
                    <a:pos x="0" y="15"/>
                  </a:cxn>
                  <a:cxn ang="0">
                    <a:pos x="0" y="15"/>
                  </a:cxn>
                </a:cxnLst>
                <a:rect l="0" t="0" r="r" b="b"/>
                <a:pathLst>
                  <a:path w="19" h="20">
                    <a:moveTo>
                      <a:pt x="0" y="15"/>
                    </a:moveTo>
                    <a:lnTo>
                      <a:pt x="16" y="0"/>
                    </a:lnTo>
                    <a:lnTo>
                      <a:pt x="16" y="0"/>
                    </a:lnTo>
                    <a:lnTo>
                      <a:pt x="16" y="2"/>
                    </a:lnTo>
                    <a:lnTo>
                      <a:pt x="16" y="2"/>
                    </a:lnTo>
                    <a:lnTo>
                      <a:pt x="16" y="2"/>
                    </a:lnTo>
                    <a:lnTo>
                      <a:pt x="16" y="2"/>
                    </a:lnTo>
                    <a:lnTo>
                      <a:pt x="16" y="3"/>
                    </a:lnTo>
                    <a:lnTo>
                      <a:pt x="16" y="3"/>
                    </a:lnTo>
                    <a:lnTo>
                      <a:pt x="18" y="3"/>
                    </a:lnTo>
                    <a:lnTo>
                      <a:pt x="18" y="3"/>
                    </a:lnTo>
                    <a:lnTo>
                      <a:pt x="18" y="4"/>
                    </a:lnTo>
                    <a:lnTo>
                      <a:pt x="18" y="4"/>
                    </a:lnTo>
                    <a:lnTo>
                      <a:pt x="18" y="4"/>
                    </a:lnTo>
                    <a:lnTo>
                      <a:pt x="18" y="4"/>
                    </a:lnTo>
                    <a:lnTo>
                      <a:pt x="18" y="5"/>
                    </a:lnTo>
                    <a:lnTo>
                      <a:pt x="19" y="5"/>
                    </a:lnTo>
                    <a:lnTo>
                      <a:pt x="19" y="5"/>
                    </a:lnTo>
                    <a:lnTo>
                      <a:pt x="3" y="20"/>
                    </a:lnTo>
                    <a:lnTo>
                      <a:pt x="3" y="20"/>
                    </a:lnTo>
                    <a:lnTo>
                      <a:pt x="3" y="19"/>
                    </a:lnTo>
                    <a:lnTo>
                      <a:pt x="3" y="19"/>
                    </a:lnTo>
                    <a:lnTo>
                      <a:pt x="3" y="19"/>
                    </a:lnTo>
                    <a:lnTo>
                      <a:pt x="2" y="19"/>
                    </a:lnTo>
                    <a:lnTo>
                      <a:pt x="2" y="17"/>
                    </a:lnTo>
                    <a:lnTo>
                      <a:pt x="2" y="17"/>
                    </a:lnTo>
                    <a:lnTo>
                      <a:pt x="2" y="17"/>
                    </a:lnTo>
                    <a:lnTo>
                      <a:pt x="2" y="16"/>
                    </a:lnTo>
                    <a:lnTo>
                      <a:pt x="0" y="16"/>
                    </a:lnTo>
                    <a:lnTo>
                      <a:pt x="0" y="16"/>
                    </a:lnTo>
                    <a:lnTo>
                      <a:pt x="0" y="15"/>
                    </a:lnTo>
                    <a:lnTo>
                      <a:pt x="0" y="15"/>
                    </a:lnTo>
                    <a:lnTo>
                      <a:pt x="0" y="15"/>
                    </a:lnTo>
                    <a:lnTo>
                      <a:pt x="0" y="15"/>
                    </a:lnTo>
                    <a:lnTo>
                      <a:pt x="0" y="15"/>
                    </a:lnTo>
                    <a:close/>
                  </a:path>
                </a:pathLst>
              </a:custGeom>
              <a:solidFill>
                <a:srgbClr val="515151"/>
              </a:solidFill>
              <a:ln w="9525">
                <a:noFill/>
                <a:round/>
                <a:headEnd/>
                <a:tailEnd/>
              </a:ln>
            </p:spPr>
            <p:txBody>
              <a:bodyPr/>
              <a:lstStyle/>
              <a:p>
                <a:endParaRPr lang="pl-PL">
                  <a:latin typeface="+mn-lt"/>
                </a:endParaRPr>
              </a:p>
            </p:txBody>
          </p:sp>
          <p:sp>
            <p:nvSpPr>
              <p:cNvPr id="136960" name="Freeform 768"/>
              <p:cNvSpPr>
                <a:spLocks/>
              </p:cNvSpPr>
              <p:nvPr/>
            </p:nvSpPr>
            <p:spPr bwMode="auto">
              <a:xfrm>
                <a:off x="4431" y="1819"/>
                <a:ext cx="45" cy="49"/>
              </a:xfrm>
              <a:custGeom>
                <a:avLst/>
                <a:gdLst/>
                <a:ahLst/>
                <a:cxnLst>
                  <a:cxn ang="0">
                    <a:pos x="38" y="47"/>
                  </a:cxn>
                  <a:cxn ang="0">
                    <a:pos x="35" y="49"/>
                  </a:cxn>
                  <a:cxn ang="0">
                    <a:pos x="32" y="49"/>
                  </a:cxn>
                  <a:cxn ang="0">
                    <a:pos x="28" y="49"/>
                  </a:cxn>
                  <a:cxn ang="0">
                    <a:pos x="26" y="49"/>
                  </a:cxn>
                  <a:cxn ang="0">
                    <a:pos x="22" y="49"/>
                  </a:cxn>
                  <a:cxn ang="0">
                    <a:pos x="19" y="47"/>
                  </a:cxn>
                  <a:cxn ang="0">
                    <a:pos x="15" y="46"/>
                  </a:cxn>
                  <a:cxn ang="0">
                    <a:pos x="13" y="43"/>
                  </a:cxn>
                  <a:cxn ang="0">
                    <a:pos x="9" y="41"/>
                  </a:cxn>
                  <a:cxn ang="0">
                    <a:pos x="6" y="38"/>
                  </a:cxn>
                  <a:cxn ang="0">
                    <a:pos x="5" y="34"/>
                  </a:cxn>
                  <a:cxn ang="0">
                    <a:pos x="2" y="32"/>
                  </a:cxn>
                  <a:cxn ang="0">
                    <a:pos x="1" y="28"/>
                  </a:cxn>
                  <a:cxn ang="0">
                    <a:pos x="0" y="25"/>
                  </a:cxn>
                  <a:cxn ang="0">
                    <a:pos x="0" y="21"/>
                  </a:cxn>
                  <a:cxn ang="0">
                    <a:pos x="0" y="17"/>
                  </a:cxn>
                  <a:cxn ang="0">
                    <a:pos x="0" y="15"/>
                  </a:cxn>
                  <a:cxn ang="0">
                    <a:pos x="0" y="11"/>
                  </a:cxn>
                  <a:cxn ang="0">
                    <a:pos x="2" y="8"/>
                  </a:cxn>
                  <a:cxn ang="0">
                    <a:pos x="4" y="5"/>
                  </a:cxn>
                  <a:cxn ang="0">
                    <a:pos x="6" y="4"/>
                  </a:cxn>
                  <a:cxn ang="0">
                    <a:pos x="9" y="3"/>
                  </a:cxn>
                  <a:cxn ang="0">
                    <a:pos x="11" y="1"/>
                  </a:cxn>
                  <a:cxn ang="0">
                    <a:pos x="14" y="0"/>
                  </a:cxn>
                  <a:cxn ang="0">
                    <a:pos x="18" y="0"/>
                  </a:cxn>
                  <a:cxn ang="0">
                    <a:pos x="21" y="1"/>
                  </a:cxn>
                  <a:cxn ang="0">
                    <a:pos x="24" y="3"/>
                  </a:cxn>
                  <a:cxn ang="0">
                    <a:pos x="27" y="4"/>
                  </a:cxn>
                  <a:cxn ang="0">
                    <a:pos x="31" y="5"/>
                  </a:cxn>
                  <a:cxn ang="0">
                    <a:pos x="34" y="8"/>
                  </a:cxn>
                  <a:cxn ang="0">
                    <a:pos x="36" y="11"/>
                  </a:cxn>
                  <a:cxn ang="0">
                    <a:pos x="39" y="15"/>
                  </a:cxn>
                  <a:cxn ang="0">
                    <a:pos x="41" y="17"/>
                  </a:cxn>
                  <a:cxn ang="0">
                    <a:pos x="43" y="21"/>
                  </a:cxn>
                  <a:cxn ang="0">
                    <a:pos x="44" y="25"/>
                  </a:cxn>
                  <a:cxn ang="0">
                    <a:pos x="45" y="28"/>
                  </a:cxn>
                  <a:cxn ang="0">
                    <a:pos x="45" y="32"/>
                  </a:cxn>
                  <a:cxn ang="0">
                    <a:pos x="44" y="35"/>
                  </a:cxn>
                  <a:cxn ang="0">
                    <a:pos x="44" y="38"/>
                  </a:cxn>
                  <a:cxn ang="0">
                    <a:pos x="43" y="41"/>
                  </a:cxn>
                  <a:cxn ang="0">
                    <a:pos x="40" y="43"/>
                  </a:cxn>
                  <a:cxn ang="0">
                    <a:pos x="39" y="46"/>
                  </a:cxn>
                </a:cxnLst>
                <a:rect l="0" t="0" r="r" b="b"/>
                <a:pathLst>
                  <a:path w="45" h="49">
                    <a:moveTo>
                      <a:pt x="39" y="46"/>
                    </a:moveTo>
                    <a:lnTo>
                      <a:pt x="38" y="46"/>
                    </a:lnTo>
                    <a:lnTo>
                      <a:pt x="38" y="47"/>
                    </a:lnTo>
                    <a:lnTo>
                      <a:pt x="36" y="47"/>
                    </a:lnTo>
                    <a:lnTo>
                      <a:pt x="36" y="47"/>
                    </a:lnTo>
                    <a:lnTo>
                      <a:pt x="35" y="49"/>
                    </a:lnTo>
                    <a:lnTo>
                      <a:pt x="34" y="49"/>
                    </a:lnTo>
                    <a:lnTo>
                      <a:pt x="32" y="49"/>
                    </a:lnTo>
                    <a:lnTo>
                      <a:pt x="32" y="49"/>
                    </a:lnTo>
                    <a:lnTo>
                      <a:pt x="31" y="49"/>
                    </a:lnTo>
                    <a:lnTo>
                      <a:pt x="30" y="49"/>
                    </a:lnTo>
                    <a:lnTo>
                      <a:pt x="28" y="49"/>
                    </a:lnTo>
                    <a:lnTo>
                      <a:pt x="27" y="49"/>
                    </a:lnTo>
                    <a:lnTo>
                      <a:pt x="26" y="49"/>
                    </a:lnTo>
                    <a:lnTo>
                      <a:pt x="26" y="49"/>
                    </a:lnTo>
                    <a:lnTo>
                      <a:pt x="24" y="49"/>
                    </a:lnTo>
                    <a:lnTo>
                      <a:pt x="23" y="49"/>
                    </a:lnTo>
                    <a:lnTo>
                      <a:pt x="22" y="49"/>
                    </a:lnTo>
                    <a:lnTo>
                      <a:pt x="21" y="47"/>
                    </a:lnTo>
                    <a:lnTo>
                      <a:pt x="19" y="47"/>
                    </a:lnTo>
                    <a:lnTo>
                      <a:pt x="19" y="47"/>
                    </a:lnTo>
                    <a:lnTo>
                      <a:pt x="18" y="47"/>
                    </a:lnTo>
                    <a:lnTo>
                      <a:pt x="17" y="46"/>
                    </a:lnTo>
                    <a:lnTo>
                      <a:pt x="15" y="46"/>
                    </a:lnTo>
                    <a:lnTo>
                      <a:pt x="14" y="45"/>
                    </a:lnTo>
                    <a:lnTo>
                      <a:pt x="13" y="45"/>
                    </a:lnTo>
                    <a:lnTo>
                      <a:pt x="13" y="43"/>
                    </a:lnTo>
                    <a:lnTo>
                      <a:pt x="11" y="43"/>
                    </a:lnTo>
                    <a:lnTo>
                      <a:pt x="10" y="42"/>
                    </a:lnTo>
                    <a:lnTo>
                      <a:pt x="9" y="41"/>
                    </a:lnTo>
                    <a:lnTo>
                      <a:pt x="9" y="39"/>
                    </a:lnTo>
                    <a:lnTo>
                      <a:pt x="7" y="39"/>
                    </a:lnTo>
                    <a:lnTo>
                      <a:pt x="6" y="38"/>
                    </a:lnTo>
                    <a:lnTo>
                      <a:pt x="6" y="37"/>
                    </a:lnTo>
                    <a:lnTo>
                      <a:pt x="5" y="35"/>
                    </a:lnTo>
                    <a:lnTo>
                      <a:pt x="5" y="34"/>
                    </a:lnTo>
                    <a:lnTo>
                      <a:pt x="4" y="34"/>
                    </a:lnTo>
                    <a:lnTo>
                      <a:pt x="4" y="33"/>
                    </a:lnTo>
                    <a:lnTo>
                      <a:pt x="2" y="32"/>
                    </a:lnTo>
                    <a:lnTo>
                      <a:pt x="2" y="30"/>
                    </a:lnTo>
                    <a:lnTo>
                      <a:pt x="1" y="29"/>
                    </a:lnTo>
                    <a:lnTo>
                      <a:pt x="1" y="28"/>
                    </a:lnTo>
                    <a:lnTo>
                      <a:pt x="1" y="26"/>
                    </a:lnTo>
                    <a:lnTo>
                      <a:pt x="0" y="25"/>
                    </a:lnTo>
                    <a:lnTo>
                      <a:pt x="0" y="25"/>
                    </a:lnTo>
                    <a:lnTo>
                      <a:pt x="0" y="24"/>
                    </a:lnTo>
                    <a:lnTo>
                      <a:pt x="0" y="22"/>
                    </a:lnTo>
                    <a:lnTo>
                      <a:pt x="0" y="21"/>
                    </a:lnTo>
                    <a:lnTo>
                      <a:pt x="0" y="20"/>
                    </a:lnTo>
                    <a:lnTo>
                      <a:pt x="0" y="18"/>
                    </a:lnTo>
                    <a:lnTo>
                      <a:pt x="0" y="17"/>
                    </a:lnTo>
                    <a:lnTo>
                      <a:pt x="0" y="16"/>
                    </a:lnTo>
                    <a:lnTo>
                      <a:pt x="0" y="15"/>
                    </a:lnTo>
                    <a:lnTo>
                      <a:pt x="0" y="15"/>
                    </a:lnTo>
                    <a:lnTo>
                      <a:pt x="0" y="13"/>
                    </a:lnTo>
                    <a:lnTo>
                      <a:pt x="0" y="12"/>
                    </a:lnTo>
                    <a:lnTo>
                      <a:pt x="0" y="11"/>
                    </a:lnTo>
                    <a:lnTo>
                      <a:pt x="1" y="9"/>
                    </a:lnTo>
                    <a:lnTo>
                      <a:pt x="1" y="9"/>
                    </a:lnTo>
                    <a:lnTo>
                      <a:pt x="2" y="8"/>
                    </a:lnTo>
                    <a:lnTo>
                      <a:pt x="2" y="8"/>
                    </a:lnTo>
                    <a:lnTo>
                      <a:pt x="4" y="7"/>
                    </a:lnTo>
                    <a:lnTo>
                      <a:pt x="4" y="5"/>
                    </a:lnTo>
                    <a:lnTo>
                      <a:pt x="5" y="5"/>
                    </a:lnTo>
                    <a:lnTo>
                      <a:pt x="5" y="4"/>
                    </a:lnTo>
                    <a:lnTo>
                      <a:pt x="6" y="4"/>
                    </a:lnTo>
                    <a:lnTo>
                      <a:pt x="7" y="4"/>
                    </a:lnTo>
                    <a:lnTo>
                      <a:pt x="7" y="3"/>
                    </a:lnTo>
                    <a:lnTo>
                      <a:pt x="9" y="3"/>
                    </a:lnTo>
                    <a:lnTo>
                      <a:pt x="10" y="3"/>
                    </a:lnTo>
                    <a:lnTo>
                      <a:pt x="10" y="1"/>
                    </a:lnTo>
                    <a:lnTo>
                      <a:pt x="11" y="1"/>
                    </a:lnTo>
                    <a:lnTo>
                      <a:pt x="13" y="1"/>
                    </a:lnTo>
                    <a:lnTo>
                      <a:pt x="14" y="1"/>
                    </a:lnTo>
                    <a:lnTo>
                      <a:pt x="14" y="0"/>
                    </a:lnTo>
                    <a:lnTo>
                      <a:pt x="15" y="0"/>
                    </a:lnTo>
                    <a:lnTo>
                      <a:pt x="17" y="0"/>
                    </a:lnTo>
                    <a:lnTo>
                      <a:pt x="18" y="0"/>
                    </a:lnTo>
                    <a:lnTo>
                      <a:pt x="19" y="0"/>
                    </a:lnTo>
                    <a:lnTo>
                      <a:pt x="21" y="1"/>
                    </a:lnTo>
                    <a:lnTo>
                      <a:pt x="21" y="1"/>
                    </a:lnTo>
                    <a:lnTo>
                      <a:pt x="22" y="1"/>
                    </a:lnTo>
                    <a:lnTo>
                      <a:pt x="23" y="1"/>
                    </a:lnTo>
                    <a:lnTo>
                      <a:pt x="24" y="3"/>
                    </a:lnTo>
                    <a:lnTo>
                      <a:pt x="26" y="3"/>
                    </a:lnTo>
                    <a:lnTo>
                      <a:pt x="27" y="3"/>
                    </a:lnTo>
                    <a:lnTo>
                      <a:pt x="27" y="4"/>
                    </a:lnTo>
                    <a:lnTo>
                      <a:pt x="28" y="4"/>
                    </a:lnTo>
                    <a:lnTo>
                      <a:pt x="30" y="4"/>
                    </a:lnTo>
                    <a:lnTo>
                      <a:pt x="31" y="5"/>
                    </a:lnTo>
                    <a:lnTo>
                      <a:pt x="32" y="7"/>
                    </a:lnTo>
                    <a:lnTo>
                      <a:pt x="32" y="7"/>
                    </a:lnTo>
                    <a:lnTo>
                      <a:pt x="34" y="8"/>
                    </a:lnTo>
                    <a:lnTo>
                      <a:pt x="35" y="9"/>
                    </a:lnTo>
                    <a:lnTo>
                      <a:pt x="35" y="9"/>
                    </a:lnTo>
                    <a:lnTo>
                      <a:pt x="36" y="11"/>
                    </a:lnTo>
                    <a:lnTo>
                      <a:pt x="38" y="12"/>
                    </a:lnTo>
                    <a:lnTo>
                      <a:pt x="38" y="13"/>
                    </a:lnTo>
                    <a:lnTo>
                      <a:pt x="39" y="15"/>
                    </a:lnTo>
                    <a:lnTo>
                      <a:pt x="40" y="16"/>
                    </a:lnTo>
                    <a:lnTo>
                      <a:pt x="40" y="16"/>
                    </a:lnTo>
                    <a:lnTo>
                      <a:pt x="41" y="17"/>
                    </a:lnTo>
                    <a:lnTo>
                      <a:pt x="41" y="18"/>
                    </a:lnTo>
                    <a:lnTo>
                      <a:pt x="41" y="20"/>
                    </a:lnTo>
                    <a:lnTo>
                      <a:pt x="43" y="21"/>
                    </a:lnTo>
                    <a:lnTo>
                      <a:pt x="43" y="22"/>
                    </a:lnTo>
                    <a:lnTo>
                      <a:pt x="43" y="24"/>
                    </a:lnTo>
                    <a:lnTo>
                      <a:pt x="44" y="25"/>
                    </a:lnTo>
                    <a:lnTo>
                      <a:pt x="44" y="25"/>
                    </a:lnTo>
                    <a:lnTo>
                      <a:pt x="44" y="26"/>
                    </a:lnTo>
                    <a:lnTo>
                      <a:pt x="45" y="28"/>
                    </a:lnTo>
                    <a:lnTo>
                      <a:pt x="45" y="29"/>
                    </a:lnTo>
                    <a:lnTo>
                      <a:pt x="45" y="30"/>
                    </a:lnTo>
                    <a:lnTo>
                      <a:pt x="45" y="32"/>
                    </a:lnTo>
                    <a:lnTo>
                      <a:pt x="45" y="33"/>
                    </a:lnTo>
                    <a:lnTo>
                      <a:pt x="44" y="34"/>
                    </a:lnTo>
                    <a:lnTo>
                      <a:pt x="44" y="35"/>
                    </a:lnTo>
                    <a:lnTo>
                      <a:pt x="44" y="35"/>
                    </a:lnTo>
                    <a:lnTo>
                      <a:pt x="44" y="37"/>
                    </a:lnTo>
                    <a:lnTo>
                      <a:pt x="44" y="38"/>
                    </a:lnTo>
                    <a:lnTo>
                      <a:pt x="43" y="39"/>
                    </a:lnTo>
                    <a:lnTo>
                      <a:pt x="43" y="39"/>
                    </a:lnTo>
                    <a:lnTo>
                      <a:pt x="43" y="41"/>
                    </a:lnTo>
                    <a:lnTo>
                      <a:pt x="41" y="42"/>
                    </a:lnTo>
                    <a:lnTo>
                      <a:pt x="41" y="42"/>
                    </a:lnTo>
                    <a:lnTo>
                      <a:pt x="40" y="43"/>
                    </a:lnTo>
                    <a:lnTo>
                      <a:pt x="40" y="45"/>
                    </a:lnTo>
                    <a:lnTo>
                      <a:pt x="39" y="45"/>
                    </a:lnTo>
                    <a:lnTo>
                      <a:pt x="39" y="46"/>
                    </a:lnTo>
                    <a:close/>
                  </a:path>
                </a:pathLst>
              </a:custGeom>
              <a:solidFill>
                <a:srgbClr val="0D0D0D"/>
              </a:solidFill>
              <a:ln w="9525">
                <a:noFill/>
                <a:round/>
                <a:headEnd/>
                <a:tailEnd/>
              </a:ln>
            </p:spPr>
            <p:txBody>
              <a:bodyPr/>
              <a:lstStyle/>
              <a:p>
                <a:endParaRPr lang="pl-PL">
                  <a:latin typeface="+mn-lt"/>
                </a:endParaRPr>
              </a:p>
            </p:txBody>
          </p:sp>
          <p:sp>
            <p:nvSpPr>
              <p:cNvPr id="136961" name="Freeform 769"/>
              <p:cNvSpPr>
                <a:spLocks/>
              </p:cNvSpPr>
              <p:nvPr/>
            </p:nvSpPr>
            <p:spPr bwMode="auto">
              <a:xfrm>
                <a:off x="4560" y="1979"/>
                <a:ext cx="46" cy="48"/>
              </a:xfrm>
              <a:custGeom>
                <a:avLst/>
                <a:gdLst/>
                <a:ahLst/>
                <a:cxnLst>
                  <a:cxn ang="0">
                    <a:pos x="38" y="46"/>
                  </a:cxn>
                  <a:cxn ang="0">
                    <a:pos x="35" y="47"/>
                  </a:cxn>
                  <a:cxn ang="0">
                    <a:pos x="33" y="48"/>
                  </a:cxn>
                  <a:cxn ang="0">
                    <a:pos x="29" y="48"/>
                  </a:cxn>
                  <a:cxn ang="0">
                    <a:pos x="26" y="48"/>
                  </a:cxn>
                  <a:cxn ang="0">
                    <a:pos x="22" y="47"/>
                  </a:cxn>
                  <a:cxn ang="0">
                    <a:pos x="20" y="47"/>
                  </a:cxn>
                  <a:cxn ang="0">
                    <a:pos x="16" y="44"/>
                  </a:cxn>
                  <a:cxn ang="0">
                    <a:pos x="13" y="43"/>
                  </a:cxn>
                  <a:cxn ang="0">
                    <a:pos x="11" y="40"/>
                  </a:cxn>
                  <a:cxn ang="0">
                    <a:pos x="7" y="36"/>
                  </a:cxn>
                  <a:cxn ang="0">
                    <a:pos x="5" y="34"/>
                  </a:cxn>
                  <a:cxn ang="0">
                    <a:pos x="3" y="30"/>
                  </a:cxn>
                  <a:cxn ang="0">
                    <a:pos x="1" y="27"/>
                  </a:cxn>
                  <a:cxn ang="0">
                    <a:pos x="1" y="23"/>
                  </a:cxn>
                  <a:cxn ang="0">
                    <a:pos x="0" y="21"/>
                  </a:cxn>
                  <a:cxn ang="0">
                    <a:pos x="0" y="17"/>
                  </a:cxn>
                  <a:cxn ang="0">
                    <a:pos x="0" y="13"/>
                  </a:cxn>
                  <a:cxn ang="0">
                    <a:pos x="1" y="10"/>
                  </a:cxn>
                  <a:cxn ang="0">
                    <a:pos x="3" y="8"/>
                  </a:cxn>
                  <a:cxn ang="0">
                    <a:pos x="5" y="6"/>
                  </a:cxn>
                  <a:cxn ang="0">
                    <a:pos x="7" y="4"/>
                  </a:cxn>
                  <a:cxn ang="0">
                    <a:pos x="9" y="2"/>
                  </a:cxn>
                  <a:cxn ang="0">
                    <a:pos x="12" y="1"/>
                  </a:cxn>
                  <a:cxn ang="0">
                    <a:pos x="16" y="1"/>
                  </a:cxn>
                  <a:cxn ang="0">
                    <a:pos x="20" y="0"/>
                  </a:cxn>
                  <a:cxn ang="0">
                    <a:pos x="22" y="1"/>
                  </a:cxn>
                  <a:cxn ang="0">
                    <a:pos x="26" y="2"/>
                  </a:cxn>
                  <a:cxn ang="0">
                    <a:pos x="29" y="4"/>
                  </a:cxn>
                  <a:cxn ang="0">
                    <a:pos x="32" y="6"/>
                  </a:cxn>
                  <a:cxn ang="0">
                    <a:pos x="35" y="8"/>
                  </a:cxn>
                  <a:cxn ang="0">
                    <a:pos x="38" y="10"/>
                  </a:cxn>
                  <a:cxn ang="0">
                    <a:pos x="41" y="14"/>
                  </a:cxn>
                  <a:cxn ang="0">
                    <a:pos x="43" y="17"/>
                  </a:cxn>
                  <a:cxn ang="0">
                    <a:pos x="45" y="21"/>
                  </a:cxn>
                  <a:cxn ang="0">
                    <a:pos x="45" y="25"/>
                  </a:cxn>
                  <a:cxn ang="0">
                    <a:pos x="46" y="27"/>
                  </a:cxn>
                  <a:cxn ang="0">
                    <a:pos x="46" y="31"/>
                  </a:cxn>
                  <a:cxn ang="0">
                    <a:pos x="46" y="35"/>
                  </a:cxn>
                  <a:cxn ang="0">
                    <a:pos x="45" y="38"/>
                  </a:cxn>
                  <a:cxn ang="0">
                    <a:pos x="45" y="40"/>
                  </a:cxn>
                  <a:cxn ang="0">
                    <a:pos x="42" y="43"/>
                  </a:cxn>
                  <a:cxn ang="0">
                    <a:pos x="39" y="44"/>
                  </a:cxn>
                </a:cxnLst>
                <a:rect l="0" t="0" r="r" b="b"/>
                <a:pathLst>
                  <a:path w="46" h="48">
                    <a:moveTo>
                      <a:pt x="39" y="44"/>
                    </a:moveTo>
                    <a:lnTo>
                      <a:pt x="39" y="46"/>
                    </a:lnTo>
                    <a:lnTo>
                      <a:pt x="38" y="46"/>
                    </a:lnTo>
                    <a:lnTo>
                      <a:pt x="37" y="47"/>
                    </a:lnTo>
                    <a:lnTo>
                      <a:pt x="37" y="47"/>
                    </a:lnTo>
                    <a:lnTo>
                      <a:pt x="35" y="47"/>
                    </a:lnTo>
                    <a:lnTo>
                      <a:pt x="34" y="48"/>
                    </a:lnTo>
                    <a:lnTo>
                      <a:pt x="34" y="48"/>
                    </a:lnTo>
                    <a:lnTo>
                      <a:pt x="33" y="48"/>
                    </a:lnTo>
                    <a:lnTo>
                      <a:pt x="32" y="48"/>
                    </a:lnTo>
                    <a:lnTo>
                      <a:pt x="30" y="48"/>
                    </a:lnTo>
                    <a:lnTo>
                      <a:pt x="29" y="48"/>
                    </a:lnTo>
                    <a:lnTo>
                      <a:pt x="29" y="48"/>
                    </a:lnTo>
                    <a:lnTo>
                      <a:pt x="28" y="48"/>
                    </a:lnTo>
                    <a:lnTo>
                      <a:pt x="26" y="48"/>
                    </a:lnTo>
                    <a:lnTo>
                      <a:pt x="25" y="48"/>
                    </a:lnTo>
                    <a:lnTo>
                      <a:pt x="24" y="47"/>
                    </a:lnTo>
                    <a:lnTo>
                      <a:pt x="22" y="47"/>
                    </a:lnTo>
                    <a:lnTo>
                      <a:pt x="22" y="47"/>
                    </a:lnTo>
                    <a:lnTo>
                      <a:pt x="21" y="47"/>
                    </a:lnTo>
                    <a:lnTo>
                      <a:pt x="20" y="47"/>
                    </a:lnTo>
                    <a:lnTo>
                      <a:pt x="18" y="46"/>
                    </a:lnTo>
                    <a:lnTo>
                      <a:pt x="17" y="46"/>
                    </a:lnTo>
                    <a:lnTo>
                      <a:pt x="16" y="44"/>
                    </a:lnTo>
                    <a:lnTo>
                      <a:pt x="15" y="44"/>
                    </a:lnTo>
                    <a:lnTo>
                      <a:pt x="15" y="43"/>
                    </a:lnTo>
                    <a:lnTo>
                      <a:pt x="13" y="43"/>
                    </a:lnTo>
                    <a:lnTo>
                      <a:pt x="12" y="42"/>
                    </a:lnTo>
                    <a:lnTo>
                      <a:pt x="12" y="40"/>
                    </a:lnTo>
                    <a:lnTo>
                      <a:pt x="11" y="40"/>
                    </a:lnTo>
                    <a:lnTo>
                      <a:pt x="9" y="39"/>
                    </a:lnTo>
                    <a:lnTo>
                      <a:pt x="8" y="38"/>
                    </a:lnTo>
                    <a:lnTo>
                      <a:pt x="7" y="36"/>
                    </a:lnTo>
                    <a:lnTo>
                      <a:pt x="7" y="36"/>
                    </a:lnTo>
                    <a:lnTo>
                      <a:pt x="5" y="35"/>
                    </a:lnTo>
                    <a:lnTo>
                      <a:pt x="5" y="34"/>
                    </a:lnTo>
                    <a:lnTo>
                      <a:pt x="4" y="32"/>
                    </a:lnTo>
                    <a:lnTo>
                      <a:pt x="4" y="31"/>
                    </a:lnTo>
                    <a:lnTo>
                      <a:pt x="3" y="30"/>
                    </a:lnTo>
                    <a:lnTo>
                      <a:pt x="3" y="29"/>
                    </a:lnTo>
                    <a:lnTo>
                      <a:pt x="1" y="29"/>
                    </a:lnTo>
                    <a:lnTo>
                      <a:pt x="1" y="27"/>
                    </a:lnTo>
                    <a:lnTo>
                      <a:pt x="1" y="26"/>
                    </a:lnTo>
                    <a:lnTo>
                      <a:pt x="1" y="25"/>
                    </a:lnTo>
                    <a:lnTo>
                      <a:pt x="1" y="23"/>
                    </a:lnTo>
                    <a:lnTo>
                      <a:pt x="0" y="22"/>
                    </a:lnTo>
                    <a:lnTo>
                      <a:pt x="0" y="21"/>
                    </a:lnTo>
                    <a:lnTo>
                      <a:pt x="0" y="21"/>
                    </a:lnTo>
                    <a:lnTo>
                      <a:pt x="0" y="19"/>
                    </a:lnTo>
                    <a:lnTo>
                      <a:pt x="0" y="18"/>
                    </a:lnTo>
                    <a:lnTo>
                      <a:pt x="0" y="17"/>
                    </a:lnTo>
                    <a:lnTo>
                      <a:pt x="0" y="15"/>
                    </a:lnTo>
                    <a:lnTo>
                      <a:pt x="0" y="14"/>
                    </a:lnTo>
                    <a:lnTo>
                      <a:pt x="0" y="13"/>
                    </a:lnTo>
                    <a:lnTo>
                      <a:pt x="1" y="13"/>
                    </a:lnTo>
                    <a:lnTo>
                      <a:pt x="1" y="12"/>
                    </a:lnTo>
                    <a:lnTo>
                      <a:pt x="1" y="10"/>
                    </a:lnTo>
                    <a:lnTo>
                      <a:pt x="3" y="9"/>
                    </a:lnTo>
                    <a:lnTo>
                      <a:pt x="3" y="9"/>
                    </a:lnTo>
                    <a:lnTo>
                      <a:pt x="3" y="8"/>
                    </a:lnTo>
                    <a:lnTo>
                      <a:pt x="4" y="8"/>
                    </a:lnTo>
                    <a:lnTo>
                      <a:pt x="4" y="6"/>
                    </a:lnTo>
                    <a:lnTo>
                      <a:pt x="5" y="6"/>
                    </a:lnTo>
                    <a:lnTo>
                      <a:pt x="5" y="5"/>
                    </a:lnTo>
                    <a:lnTo>
                      <a:pt x="7" y="4"/>
                    </a:lnTo>
                    <a:lnTo>
                      <a:pt x="7" y="4"/>
                    </a:lnTo>
                    <a:lnTo>
                      <a:pt x="8" y="4"/>
                    </a:lnTo>
                    <a:lnTo>
                      <a:pt x="9" y="2"/>
                    </a:lnTo>
                    <a:lnTo>
                      <a:pt x="9" y="2"/>
                    </a:lnTo>
                    <a:lnTo>
                      <a:pt x="11" y="1"/>
                    </a:lnTo>
                    <a:lnTo>
                      <a:pt x="12" y="1"/>
                    </a:lnTo>
                    <a:lnTo>
                      <a:pt x="12" y="1"/>
                    </a:lnTo>
                    <a:lnTo>
                      <a:pt x="13" y="1"/>
                    </a:lnTo>
                    <a:lnTo>
                      <a:pt x="15" y="1"/>
                    </a:lnTo>
                    <a:lnTo>
                      <a:pt x="16" y="1"/>
                    </a:lnTo>
                    <a:lnTo>
                      <a:pt x="17" y="0"/>
                    </a:lnTo>
                    <a:lnTo>
                      <a:pt x="18" y="0"/>
                    </a:lnTo>
                    <a:lnTo>
                      <a:pt x="20" y="0"/>
                    </a:lnTo>
                    <a:lnTo>
                      <a:pt x="20" y="1"/>
                    </a:lnTo>
                    <a:lnTo>
                      <a:pt x="21" y="1"/>
                    </a:lnTo>
                    <a:lnTo>
                      <a:pt x="22" y="1"/>
                    </a:lnTo>
                    <a:lnTo>
                      <a:pt x="24" y="1"/>
                    </a:lnTo>
                    <a:lnTo>
                      <a:pt x="25" y="1"/>
                    </a:lnTo>
                    <a:lnTo>
                      <a:pt x="26" y="2"/>
                    </a:lnTo>
                    <a:lnTo>
                      <a:pt x="26" y="2"/>
                    </a:lnTo>
                    <a:lnTo>
                      <a:pt x="28" y="2"/>
                    </a:lnTo>
                    <a:lnTo>
                      <a:pt x="29" y="4"/>
                    </a:lnTo>
                    <a:lnTo>
                      <a:pt x="30" y="4"/>
                    </a:lnTo>
                    <a:lnTo>
                      <a:pt x="32" y="5"/>
                    </a:lnTo>
                    <a:lnTo>
                      <a:pt x="32" y="6"/>
                    </a:lnTo>
                    <a:lnTo>
                      <a:pt x="33" y="6"/>
                    </a:lnTo>
                    <a:lnTo>
                      <a:pt x="34" y="8"/>
                    </a:lnTo>
                    <a:lnTo>
                      <a:pt x="35" y="8"/>
                    </a:lnTo>
                    <a:lnTo>
                      <a:pt x="35" y="9"/>
                    </a:lnTo>
                    <a:lnTo>
                      <a:pt x="37" y="9"/>
                    </a:lnTo>
                    <a:lnTo>
                      <a:pt x="38" y="10"/>
                    </a:lnTo>
                    <a:lnTo>
                      <a:pt x="39" y="12"/>
                    </a:lnTo>
                    <a:lnTo>
                      <a:pt x="39" y="13"/>
                    </a:lnTo>
                    <a:lnTo>
                      <a:pt x="41" y="14"/>
                    </a:lnTo>
                    <a:lnTo>
                      <a:pt x="42" y="15"/>
                    </a:lnTo>
                    <a:lnTo>
                      <a:pt x="42" y="17"/>
                    </a:lnTo>
                    <a:lnTo>
                      <a:pt x="43" y="17"/>
                    </a:lnTo>
                    <a:lnTo>
                      <a:pt x="43" y="18"/>
                    </a:lnTo>
                    <a:lnTo>
                      <a:pt x="43" y="19"/>
                    </a:lnTo>
                    <a:lnTo>
                      <a:pt x="45" y="21"/>
                    </a:lnTo>
                    <a:lnTo>
                      <a:pt x="45" y="22"/>
                    </a:lnTo>
                    <a:lnTo>
                      <a:pt x="45" y="23"/>
                    </a:lnTo>
                    <a:lnTo>
                      <a:pt x="45" y="25"/>
                    </a:lnTo>
                    <a:lnTo>
                      <a:pt x="45" y="26"/>
                    </a:lnTo>
                    <a:lnTo>
                      <a:pt x="46" y="26"/>
                    </a:lnTo>
                    <a:lnTo>
                      <a:pt x="46" y="27"/>
                    </a:lnTo>
                    <a:lnTo>
                      <a:pt x="46" y="29"/>
                    </a:lnTo>
                    <a:lnTo>
                      <a:pt x="46" y="30"/>
                    </a:lnTo>
                    <a:lnTo>
                      <a:pt x="46" y="31"/>
                    </a:lnTo>
                    <a:lnTo>
                      <a:pt x="46" y="32"/>
                    </a:lnTo>
                    <a:lnTo>
                      <a:pt x="46" y="34"/>
                    </a:lnTo>
                    <a:lnTo>
                      <a:pt x="46" y="35"/>
                    </a:lnTo>
                    <a:lnTo>
                      <a:pt x="46" y="35"/>
                    </a:lnTo>
                    <a:lnTo>
                      <a:pt x="46" y="36"/>
                    </a:lnTo>
                    <a:lnTo>
                      <a:pt x="45" y="38"/>
                    </a:lnTo>
                    <a:lnTo>
                      <a:pt x="45" y="39"/>
                    </a:lnTo>
                    <a:lnTo>
                      <a:pt x="45" y="39"/>
                    </a:lnTo>
                    <a:lnTo>
                      <a:pt x="45" y="40"/>
                    </a:lnTo>
                    <a:lnTo>
                      <a:pt x="43" y="42"/>
                    </a:lnTo>
                    <a:lnTo>
                      <a:pt x="43" y="42"/>
                    </a:lnTo>
                    <a:lnTo>
                      <a:pt x="42" y="43"/>
                    </a:lnTo>
                    <a:lnTo>
                      <a:pt x="42" y="43"/>
                    </a:lnTo>
                    <a:lnTo>
                      <a:pt x="41" y="44"/>
                    </a:lnTo>
                    <a:lnTo>
                      <a:pt x="39" y="44"/>
                    </a:lnTo>
                    <a:close/>
                  </a:path>
                </a:pathLst>
              </a:custGeom>
              <a:solidFill>
                <a:srgbClr val="0D0D0D"/>
              </a:solidFill>
              <a:ln w="9525">
                <a:noFill/>
                <a:round/>
                <a:headEnd/>
                <a:tailEnd/>
              </a:ln>
            </p:spPr>
            <p:txBody>
              <a:bodyPr/>
              <a:lstStyle/>
              <a:p>
                <a:endParaRPr lang="pl-PL">
                  <a:latin typeface="+mn-lt"/>
                </a:endParaRPr>
              </a:p>
            </p:txBody>
          </p:sp>
          <p:sp>
            <p:nvSpPr>
              <p:cNvPr id="136962" name="Freeform 770"/>
              <p:cNvSpPr>
                <a:spLocks/>
              </p:cNvSpPr>
              <p:nvPr/>
            </p:nvSpPr>
            <p:spPr bwMode="auto">
              <a:xfrm>
                <a:off x="4658" y="1781"/>
                <a:ext cx="33" cy="29"/>
              </a:xfrm>
              <a:custGeom>
                <a:avLst/>
                <a:gdLst/>
                <a:ahLst/>
                <a:cxnLst>
                  <a:cxn ang="0">
                    <a:pos x="32" y="0"/>
                  </a:cxn>
                  <a:cxn ang="0">
                    <a:pos x="33" y="3"/>
                  </a:cxn>
                  <a:cxn ang="0">
                    <a:pos x="3" y="29"/>
                  </a:cxn>
                  <a:cxn ang="0">
                    <a:pos x="0" y="26"/>
                  </a:cxn>
                  <a:cxn ang="0">
                    <a:pos x="32" y="0"/>
                  </a:cxn>
                </a:cxnLst>
                <a:rect l="0" t="0" r="r" b="b"/>
                <a:pathLst>
                  <a:path w="33" h="29">
                    <a:moveTo>
                      <a:pt x="32" y="0"/>
                    </a:moveTo>
                    <a:lnTo>
                      <a:pt x="33" y="3"/>
                    </a:lnTo>
                    <a:lnTo>
                      <a:pt x="3" y="29"/>
                    </a:lnTo>
                    <a:lnTo>
                      <a:pt x="0" y="26"/>
                    </a:lnTo>
                    <a:lnTo>
                      <a:pt x="32" y="0"/>
                    </a:lnTo>
                    <a:close/>
                  </a:path>
                </a:pathLst>
              </a:custGeom>
              <a:solidFill>
                <a:srgbClr val="141919"/>
              </a:solidFill>
              <a:ln w="9525">
                <a:noFill/>
                <a:round/>
                <a:headEnd/>
                <a:tailEnd/>
              </a:ln>
            </p:spPr>
            <p:txBody>
              <a:bodyPr/>
              <a:lstStyle/>
              <a:p>
                <a:endParaRPr lang="pl-PL">
                  <a:latin typeface="+mn-lt"/>
                </a:endParaRPr>
              </a:p>
            </p:txBody>
          </p:sp>
          <p:sp>
            <p:nvSpPr>
              <p:cNvPr id="136963" name="Freeform 771"/>
              <p:cNvSpPr>
                <a:spLocks/>
              </p:cNvSpPr>
              <p:nvPr/>
            </p:nvSpPr>
            <p:spPr bwMode="auto">
              <a:xfrm>
                <a:off x="4690" y="1763"/>
                <a:ext cx="23" cy="21"/>
              </a:xfrm>
              <a:custGeom>
                <a:avLst/>
                <a:gdLst/>
                <a:ahLst/>
                <a:cxnLst>
                  <a:cxn ang="0">
                    <a:pos x="22" y="0"/>
                  </a:cxn>
                  <a:cxn ang="0">
                    <a:pos x="23" y="3"/>
                  </a:cxn>
                  <a:cxn ang="0">
                    <a:pos x="1" y="21"/>
                  </a:cxn>
                  <a:cxn ang="0">
                    <a:pos x="0" y="18"/>
                  </a:cxn>
                  <a:cxn ang="0">
                    <a:pos x="22" y="0"/>
                  </a:cxn>
                </a:cxnLst>
                <a:rect l="0" t="0" r="r" b="b"/>
                <a:pathLst>
                  <a:path w="23" h="21">
                    <a:moveTo>
                      <a:pt x="22" y="0"/>
                    </a:moveTo>
                    <a:lnTo>
                      <a:pt x="23" y="3"/>
                    </a:lnTo>
                    <a:lnTo>
                      <a:pt x="1" y="21"/>
                    </a:lnTo>
                    <a:lnTo>
                      <a:pt x="0" y="18"/>
                    </a:lnTo>
                    <a:lnTo>
                      <a:pt x="22" y="0"/>
                    </a:lnTo>
                    <a:close/>
                  </a:path>
                </a:pathLst>
              </a:custGeom>
              <a:solidFill>
                <a:srgbClr val="EBF0F0"/>
              </a:solidFill>
              <a:ln w="9525">
                <a:noFill/>
                <a:round/>
                <a:headEnd/>
                <a:tailEnd/>
              </a:ln>
            </p:spPr>
            <p:txBody>
              <a:bodyPr/>
              <a:lstStyle/>
              <a:p>
                <a:endParaRPr lang="pl-PL">
                  <a:latin typeface="+mn-lt"/>
                </a:endParaRPr>
              </a:p>
            </p:txBody>
          </p:sp>
          <p:sp>
            <p:nvSpPr>
              <p:cNvPr id="136964" name="Freeform 772"/>
              <p:cNvSpPr>
                <a:spLocks/>
              </p:cNvSpPr>
              <p:nvPr/>
            </p:nvSpPr>
            <p:spPr bwMode="auto">
              <a:xfrm>
                <a:off x="4568" y="1818"/>
                <a:ext cx="71" cy="74"/>
              </a:xfrm>
              <a:custGeom>
                <a:avLst/>
                <a:gdLst/>
                <a:ahLst/>
                <a:cxnLst>
                  <a:cxn ang="0">
                    <a:pos x="1" y="13"/>
                  </a:cxn>
                  <a:cxn ang="0">
                    <a:pos x="3" y="10"/>
                  </a:cxn>
                  <a:cxn ang="0">
                    <a:pos x="4" y="8"/>
                  </a:cxn>
                  <a:cxn ang="0">
                    <a:pos x="7" y="6"/>
                  </a:cxn>
                  <a:cxn ang="0">
                    <a:pos x="8" y="5"/>
                  </a:cxn>
                  <a:cxn ang="0">
                    <a:pos x="9" y="2"/>
                  </a:cxn>
                  <a:cxn ang="0">
                    <a:pos x="12" y="1"/>
                  </a:cxn>
                  <a:cxn ang="0">
                    <a:pos x="14" y="1"/>
                  </a:cxn>
                  <a:cxn ang="0">
                    <a:pos x="17" y="0"/>
                  </a:cxn>
                  <a:cxn ang="0">
                    <a:pos x="20" y="0"/>
                  </a:cxn>
                  <a:cxn ang="0">
                    <a:pos x="22" y="0"/>
                  </a:cxn>
                  <a:cxn ang="0">
                    <a:pos x="25" y="0"/>
                  </a:cxn>
                  <a:cxn ang="0">
                    <a:pos x="27" y="0"/>
                  </a:cxn>
                  <a:cxn ang="0">
                    <a:pos x="30" y="0"/>
                  </a:cxn>
                  <a:cxn ang="0">
                    <a:pos x="34" y="1"/>
                  </a:cxn>
                  <a:cxn ang="0">
                    <a:pos x="37" y="1"/>
                  </a:cxn>
                  <a:cxn ang="0">
                    <a:pos x="39" y="2"/>
                  </a:cxn>
                  <a:cxn ang="0">
                    <a:pos x="42" y="4"/>
                  </a:cxn>
                  <a:cxn ang="0">
                    <a:pos x="46" y="5"/>
                  </a:cxn>
                  <a:cxn ang="0">
                    <a:pos x="48" y="8"/>
                  </a:cxn>
                  <a:cxn ang="0">
                    <a:pos x="51" y="9"/>
                  </a:cxn>
                  <a:cxn ang="0">
                    <a:pos x="54" y="12"/>
                  </a:cxn>
                  <a:cxn ang="0">
                    <a:pos x="56" y="13"/>
                  </a:cxn>
                  <a:cxn ang="0">
                    <a:pos x="58" y="16"/>
                  </a:cxn>
                  <a:cxn ang="0">
                    <a:pos x="60" y="18"/>
                  </a:cxn>
                  <a:cxn ang="0">
                    <a:pos x="61" y="21"/>
                  </a:cxn>
                  <a:cxn ang="0">
                    <a:pos x="64" y="25"/>
                  </a:cxn>
                  <a:cxn ang="0">
                    <a:pos x="65" y="27"/>
                  </a:cxn>
                  <a:cxn ang="0">
                    <a:pos x="67" y="30"/>
                  </a:cxn>
                  <a:cxn ang="0">
                    <a:pos x="68" y="33"/>
                  </a:cxn>
                  <a:cxn ang="0">
                    <a:pos x="68" y="36"/>
                  </a:cxn>
                  <a:cxn ang="0">
                    <a:pos x="69" y="39"/>
                  </a:cxn>
                  <a:cxn ang="0">
                    <a:pos x="69" y="43"/>
                  </a:cxn>
                  <a:cxn ang="0">
                    <a:pos x="71" y="46"/>
                  </a:cxn>
                  <a:cxn ang="0">
                    <a:pos x="71" y="48"/>
                  </a:cxn>
                  <a:cxn ang="0">
                    <a:pos x="69" y="52"/>
                  </a:cxn>
                  <a:cxn ang="0">
                    <a:pos x="69" y="55"/>
                  </a:cxn>
                  <a:cxn ang="0">
                    <a:pos x="69" y="57"/>
                  </a:cxn>
                  <a:cxn ang="0">
                    <a:pos x="68" y="60"/>
                  </a:cxn>
                  <a:cxn ang="0">
                    <a:pos x="67" y="61"/>
                  </a:cxn>
                  <a:cxn ang="0">
                    <a:pos x="65" y="64"/>
                  </a:cxn>
                  <a:cxn ang="0">
                    <a:pos x="64" y="67"/>
                  </a:cxn>
                  <a:cxn ang="0">
                    <a:pos x="63" y="68"/>
                  </a:cxn>
                  <a:cxn ang="0">
                    <a:pos x="60" y="70"/>
                  </a:cxn>
                  <a:cxn ang="0">
                    <a:pos x="59" y="72"/>
                  </a:cxn>
                  <a:cxn ang="0">
                    <a:pos x="56" y="72"/>
                  </a:cxn>
                  <a:cxn ang="0">
                    <a:pos x="54" y="73"/>
                  </a:cxn>
                  <a:cxn ang="0">
                    <a:pos x="51" y="74"/>
                  </a:cxn>
                  <a:cxn ang="0">
                    <a:pos x="34" y="38"/>
                  </a:cxn>
                </a:cxnLst>
                <a:rect l="0" t="0" r="r" b="b"/>
                <a:pathLst>
                  <a:path w="71" h="74">
                    <a:moveTo>
                      <a:pt x="0" y="13"/>
                    </a:moveTo>
                    <a:lnTo>
                      <a:pt x="1" y="13"/>
                    </a:lnTo>
                    <a:lnTo>
                      <a:pt x="1" y="12"/>
                    </a:lnTo>
                    <a:lnTo>
                      <a:pt x="3" y="10"/>
                    </a:lnTo>
                    <a:lnTo>
                      <a:pt x="4" y="9"/>
                    </a:lnTo>
                    <a:lnTo>
                      <a:pt x="4" y="8"/>
                    </a:lnTo>
                    <a:lnTo>
                      <a:pt x="5" y="8"/>
                    </a:lnTo>
                    <a:lnTo>
                      <a:pt x="7" y="6"/>
                    </a:lnTo>
                    <a:lnTo>
                      <a:pt x="7" y="5"/>
                    </a:lnTo>
                    <a:lnTo>
                      <a:pt x="8" y="5"/>
                    </a:lnTo>
                    <a:lnTo>
                      <a:pt x="9" y="4"/>
                    </a:lnTo>
                    <a:lnTo>
                      <a:pt x="9" y="2"/>
                    </a:lnTo>
                    <a:lnTo>
                      <a:pt x="10" y="2"/>
                    </a:lnTo>
                    <a:lnTo>
                      <a:pt x="12" y="1"/>
                    </a:lnTo>
                    <a:lnTo>
                      <a:pt x="13" y="1"/>
                    </a:lnTo>
                    <a:lnTo>
                      <a:pt x="14" y="1"/>
                    </a:lnTo>
                    <a:lnTo>
                      <a:pt x="16" y="0"/>
                    </a:lnTo>
                    <a:lnTo>
                      <a:pt x="17" y="0"/>
                    </a:lnTo>
                    <a:lnTo>
                      <a:pt x="18" y="0"/>
                    </a:lnTo>
                    <a:lnTo>
                      <a:pt x="20" y="0"/>
                    </a:lnTo>
                    <a:lnTo>
                      <a:pt x="21" y="0"/>
                    </a:lnTo>
                    <a:lnTo>
                      <a:pt x="22" y="0"/>
                    </a:lnTo>
                    <a:lnTo>
                      <a:pt x="24" y="0"/>
                    </a:lnTo>
                    <a:lnTo>
                      <a:pt x="25" y="0"/>
                    </a:lnTo>
                    <a:lnTo>
                      <a:pt x="26" y="0"/>
                    </a:lnTo>
                    <a:lnTo>
                      <a:pt x="27" y="0"/>
                    </a:lnTo>
                    <a:lnTo>
                      <a:pt x="29" y="0"/>
                    </a:lnTo>
                    <a:lnTo>
                      <a:pt x="30" y="0"/>
                    </a:lnTo>
                    <a:lnTo>
                      <a:pt x="33" y="0"/>
                    </a:lnTo>
                    <a:lnTo>
                      <a:pt x="34" y="1"/>
                    </a:lnTo>
                    <a:lnTo>
                      <a:pt x="35" y="1"/>
                    </a:lnTo>
                    <a:lnTo>
                      <a:pt x="37" y="1"/>
                    </a:lnTo>
                    <a:lnTo>
                      <a:pt x="38" y="2"/>
                    </a:lnTo>
                    <a:lnTo>
                      <a:pt x="39" y="2"/>
                    </a:lnTo>
                    <a:lnTo>
                      <a:pt x="41" y="4"/>
                    </a:lnTo>
                    <a:lnTo>
                      <a:pt x="42" y="4"/>
                    </a:lnTo>
                    <a:lnTo>
                      <a:pt x="44" y="5"/>
                    </a:lnTo>
                    <a:lnTo>
                      <a:pt x="46" y="5"/>
                    </a:lnTo>
                    <a:lnTo>
                      <a:pt x="47" y="6"/>
                    </a:lnTo>
                    <a:lnTo>
                      <a:pt x="48" y="8"/>
                    </a:lnTo>
                    <a:lnTo>
                      <a:pt x="50" y="8"/>
                    </a:lnTo>
                    <a:lnTo>
                      <a:pt x="51" y="9"/>
                    </a:lnTo>
                    <a:lnTo>
                      <a:pt x="52" y="10"/>
                    </a:lnTo>
                    <a:lnTo>
                      <a:pt x="54" y="12"/>
                    </a:lnTo>
                    <a:lnTo>
                      <a:pt x="55" y="13"/>
                    </a:lnTo>
                    <a:lnTo>
                      <a:pt x="56" y="13"/>
                    </a:lnTo>
                    <a:lnTo>
                      <a:pt x="56" y="14"/>
                    </a:lnTo>
                    <a:lnTo>
                      <a:pt x="58" y="16"/>
                    </a:lnTo>
                    <a:lnTo>
                      <a:pt x="59" y="17"/>
                    </a:lnTo>
                    <a:lnTo>
                      <a:pt x="60" y="18"/>
                    </a:lnTo>
                    <a:lnTo>
                      <a:pt x="61" y="19"/>
                    </a:lnTo>
                    <a:lnTo>
                      <a:pt x="61" y="21"/>
                    </a:lnTo>
                    <a:lnTo>
                      <a:pt x="63" y="23"/>
                    </a:lnTo>
                    <a:lnTo>
                      <a:pt x="64" y="25"/>
                    </a:lnTo>
                    <a:lnTo>
                      <a:pt x="64" y="26"/>
                    </a:lnTo>
                    <a:lnTo>
                      <a:pt x="65" y="27"/>
                    </a:lnTo>
                    <a:lnTo>
                      <a:pt x="65" y="29"/>
                    </a:lnTo>
                    <a:lnTo>
                      <a:pt x="67" y="30"/>
                    </a:lnTo>
                    <a:lnTo>
                      <a:pt x="67" y="31"/>
                    </a:lnTo>
                    <a:lnTo>
                      <a:pt x="68" y="33"/>
                    </a:lnTo>
                    <a:lnTo>
                      <a:pt x="68" y="35"/>
                    </a:lnTo>
                    <a:lnTo>
                      <a:pt x="68" y="36"/>
                    </a:lnTo>
                    <a:lnTo>
                      <a:pt x="69" y="38"/>
                    </a:lnTo>
                    <a:lnTo>
                      <a:pt x="69" y="39"/>
                    </a:lnTo>
                    <a:lnTo>
                      <a:pt x="69" y="40"/>
                    </a:lnTo>
                    <a:lnTo>
                      <a:pt x="69" y="43"/>
                    </a:lnTo>
                    <a:lnTo>
                      <a:pt x="69" y="44"/>
                    </a:lnTo>
                    <a:lnTo>
                      <a:pt x="71" y="46"/>
                    </a:lnTo>
                    <a:lnTo>
                      <a:pt x="71" y="47"/>
                    </a:lnTo>
                    <a:lnTo>
                      <a:pt x="71" y="48"/>
                    </a:lnTo>
                    <a:lnTo>
                      <a:pt x="69" y="51"/>
                    </a:lnTo>
                    <a:lnTo>
                      <a:pt x="69" y="52"/>
                    </a:lnTo>
                    <a:lnTo>
                      <a:pt x="69" y="53"/>
                    </a:lnTo>
                    <a:lnTo>
                      <a:pt x="69" y="55"/>
                    </a:lnTo>
                    <a:lnTo>
                      <a:pt x="69" y="56"/>
                    </a:lnTo>
                    <a:lnTo>
                      <a:pt x="69" y="57"/>
                    </a:lnTo>
                    <a:lnTo>
                      <a:pt x="68" y="59"/>
                    </a:lnTo>
                    <a:lnTo>
                      <a:pt x="68" y="60"/>
                    </a:lnTo>
                    <a:lnTo>
                      <a:pt x="67" y="60"/>
                    </a:lnTo>
                    <a:lnTo>
                      <a:pt x="67" y="61"/>
                    </a:lnTo>
                    <a:lnTo>
                      <a:pt x="65" y="63"/>
                    </a:lnTo>
                    <a:lnTo>
                      <a:pt x="65" y="64"/>
                    </a:lnTo>
                    <a:lnTo>
                      <a:pt x="64" y="65"/>
                    </a:lnTo>
                    <a:lnTo>
                      <a:pt x="64" y="67"/>
                    </a:lnTo>
                    <a:lnTo>
                      <a:pt x="63" y="68"/>
                    </a:lnTo>
                    <a:lnTo>
                      <a:pt x="63" y="68"/>
                    </a:lnTo>
                    <a:lnTo>
                      <a:pt x="61" y="69"/>
                    </a:lnTo>
                    <a:lnTo>
                      <a:pt x="60" y="70"/>
                    </a:lnTo>
                    <a:lnTo>
                      <a:pt x="60" y="70"/>
                    </a:lnTo>
                    <a:lnTo>
                      <a:pt x="59" y="72"/>
                    </a:lnTo>
                    <a:lnTo>
                      <a:pt x="58" y="72"/>
                    </a:lnTo>
                    <a:lnTo>
                      <a:pt x="56" y="72"/>
                    </a:lnTo>
                    <a:lnTo>
                      <a:pt x="55" y="73"/>
                    </a:lnTo>
                    <a:lnTo>
                      <a:pt x="54" y="73"/>
                    </a:lnTo>
                    <a:lnTo>
                      <a:pt x="52" y="74"/>
                    </a:lnTo>
                    <a:lnTo>
                      <a:pt x="51" y="74"/>
                    </a:lnTo>
                    <a:lnTo>
                      <a:pt x="50" y="74"/>
                    </a:lnTo>
                    <a:lnTo>
                      <a:pt x="34" y="38"/>
                    </a:lnTo>
                    <a:lnTo>
                      <a:pt x="0" y="13"/>
                    </a:lnTo>
                    <a:close/>
                  </a:path>
                </a:pathLst>
              </a:custGeom>
              <a:solidFill>
                <a:srgbClr val="0D0D0D"/>
              </a:solidFill>
              <a:ln w="9525">
                <a:noFill/>
                <a:round/>
                <a:headEnd/>
                <a:tailEnd/>
              </a:ln>
            </p:spPr>
            <p:txBody>
              <a:bodyPr/>
              <a:lstStyle/>
              <a:p>
                <a:endParaRPr lang="pl-PL">
                  <a:latin typeface="+mn-lt"/>
                </a:endParaRPr>
              </a:p>
            </p:txBody>
          </p:sp>
          <p:sp>
            <p:nvSpPr>
              <p:cNvPr id="136965" name="Freeform 773"/>
              <p:cNvSpPr>
                <a:spLocks/>
              </p:cNvSpPr>
              <p:nvPr/>
            </p:nvSpPr>
            <p:spPr bwMode="auto">
              <a:xfrm>
                <a:off x="4567" y="1830"/>
                <a:ext cx="48" cy="21"/>
              </a:xfrm>
              <a:custGeom>
                <a:avLst/>
                <a:gdLst/>
                <a:ahLst/>
                <a:cxnLst>
                  <a:cxn ang="0">
                    <a:pos x="0" y="21"/>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8" h="21">
                    <a:moveTo>
                      <a:pt x="0" y="21"/>
                    </a:move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966" name="Freeform 774"/>
              <p:cNvSpPr>
                <a:spLocks/>
              </p:cNvSpPr>
              <p:nvPr/>
            </p:nvSpPr>
            <p:spPr bwMode="auto">
              <a:xfrm>
                <a:off x="4567" y="1830"/>
                <a:ext cx="48" cy="21"/>
              </a:xfrm>
              <a:custGeom>
                <a:avLst/>
                <a:gdLst/>
                <a:ahLst/>
                <a:cxnLst>
                  <a:cxn ang="0">
                    <a:pos x="0" y="21"/>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8" h="21">
                    <a:moveTo>
                      <a:pt x="0" y="21"/>
                    </a:move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48" y="0"/>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967" name="Freeform 775"/>
              <p:cNvSpPr>
                <a:spLocks/>
              </p:cNvSpPr>
              <p:nvPr/>
            </p:nvSpPr>
            <p:spPr bwMode="auto">
              <a:xfrm>
                <a:off x="4567" y="1830"/>
                <a:ext cx="49" cy="21"/>
              </a:xfrm>
              <a:custGeom>
                <a:avLst/>
                <a:gdLst/>
                <a:ahLst/>
                <a:cxnLst>
                  <a:cxn ang="0">
                    <a:pos x="0" y="21"/>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8" y="0"/>
                  </a:cxn>
                  <a:cxn ang="0">
                    <a:pos x="49" y="0"/>
                  </a:cxn>
                  <a:cxn ang="0">
                    <a:pos x="49" y="0"/>
                  </a:cxn>
                  <a:cxn ang="0">
                    <a:pos x="49" y="0"/>
                  </a:cxn>
                  <a:cxn ang="0">
                    <a:pos x="49" y="0"/>
                  </a:cxn>
                  <a:cxn ang="0">
                    <a:pos x="49" y="0"/>
                  </a:cxn>
                  <a:cxn ang="0">
                    <a:pos x="49" y="0"/>
                  </a:cxn>
                  <a:cxn ang="0">
                    <a:pos x="1" y="21"/>
                  </a:cxn>
                  <a:cxn ang="0">
                    <a:pos x="1" y="21"/>
                  </a:cxn>
                  <a:cxn ang="0">
                    <a:pos x="1" y="21"/>
                  </a:cxn>
                  <a:cxn ang="0">
                    <a:pos x="1" y="21"/>
                  </a:cxn>
                  <a:cxn ang="0">
                    <a:pos x="1" y="21"/>
                  </a:cxn>
                  <a:cxn ang="0">
                    <a:pos x="1" y="21"/>
                  </a:cxn>
                  <a:cxn ang="0">
                    <a:pos x="1" y="21"/>
                  </a:cxn>
                  <a:cxn ang="0">
                    <a:pos x="1"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9" h="21">
                    <a:moveTo>
                      <a:pt x="0" y="21"/>
                    </a:moveTo>
                    <a:lnTo>
                      <a:pt x="48" y="0"/>
                    </a:lnTo>
                    <a:lnTo>
                      <a:pt x="48" y="0"/>
                    </a:lnTo>
                    <a:lnTo>
                      <a:pt x="48" y="0"/>
                    </a:lnTo>
                    <a:lnTo>
                      <a:pt x="48" y="0"/>
                    </a:lnTo>
                    <a:lnTo>
                      <a:pt x="48" y="0"/>
                    </a:lnTo>
                    <a:lnTo>
                      <a:pt x="48" y="0"/>
                    </a:lnTo>
                    <a:lnTo>
                      <a:pt x="48" y="0"/>
                    </a:lnTo>
                    <a:lnTo>
                      <a:pt x="48" y="0"/>
                    </a:lnTo>
                    <a:lnTo>
                      <a:pt x="48" y="0"/>
                    </a:lnTo>
                    <a:lnTo>
                      <a:pt x="48" y="0"/>
                    </a:lnTo>
                    <a:lnTo>
                      <a:pt x="48" y="0"/>
                    </a:lnTo>
                    <a:lnTo>
                      <a:pt x="49" y="0"/>
                    </a:lnTo>
                    <a:lnTo>
                      <a:pt x="49" y="0"/>
                    </a:lnTo>
                    <a:lnTo>
                      <a:pt x="49" y="0"/>
                    </a:lnTo>
                    <a:lnTo>
                      <a:pt x="49" y="0"/>
                    </a:lnTo>
                    <a:lnTo>
                      <a:pt x="49" y="0"/>
                    </a:lnTo>
                    <a:lnTo>
                      <a:pt x="49" y="0"/>
                    </a:lnTo>
                    <a:lnTo>
                      <a:pt x="1" y="21"/>
                    </a:lnTo>
                    <a:lnTo>
                      <a:pt x="1" y="21"/>
                    </a:lnTo>
                    <a:lnTo>
                      <a:pt x="1" y="21"/>
                    </a:lnTo>
                    <a:lnTo>
                      <a:pt x="1" y="21"/>
                    </a:lnTo>
                    <a:lnTo>
                      <a:pt x="1" y="21"/>
                    </a:lnTo>
                    <a:lnTo>
                      <a:pt x="1" y="21"/>
                    </a:lnTo>
                    <a:lnTo>
                      <a:pt x="1" y="21"/>
                    </a:lnTo>
                    <a:lnTo>
                      <a:pt x="1"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968" name="Freeform 776"/>
              <p:cNvSpPr>
                <a:spLocks/>
              </p:cNvSpPr>
              <p:nvPr/>
            </p:nvSpPr>
            <p:spPr bwMode="auto">
              <a:xfrm>
                <a:off x="4568" y="1828"/>
                <a:ext cx="48" cy="23"/>
              </a:xfrm>
              <a:custGeom>
                <a:avLst/>
                <a:gdLst/>
                <a:ahLst/>
                <a:cxnLst>
                  <a:cxn ang="0">
                    <a:pos x="0" y="23"/>
                  </a:cxn>
                  <a:cxn ang="0">
                    <a:pos x="48" y="2"/>
                  </a:cxn>
                  <a:cxn ang="0">
                    <a:pos x="48" y="2"/>
                  </a:cxn>
                  <a:cxn ang="0">
                    <a:pos x="48" y="2"/>
                  </a:cxn>
                  <a:cxn ang="0">
                    <a:pos x="48" y="2"/>
                  </a:cxn>
                  <a:cxn ang="0">
                    <a:pos x="48" y="2"/>
                  </a:cxn>
                  <a:cxn ang="0">
                    <a:pos x="48" y="2"/>
                  </a:cxn>
                  <a:cxn ang="0">
                    <a:pos x="48" y="2"/>
                  </a:cxn>
                  <a:cxn ang="0">
                    <a:pos x="48" y="2"/>
                  </a:cxn>
                  <a:cxn ang="0">
                    <a:pos x="48" y="2"/>
                  </a:cxn>
                  <a:cxn ang="0">
                    <a:pos x="48" y="2"/>
                  </a:cxn>
                  <a:cxn ang="0">
                    <a:pos x="48" y="2"/>
                  </a:cxn>
                  <a:cxn ang="0">
                    <a:pos x="48" y="0"/>
                  </a:cxn>
                  <a:cxn ang="0">
                    <a:pos x="48" y="0"/>
                  </a:cxn>
                  <a:cxn ang="0">
                    <a:pos x="48" y="0"/>
                  </a:cxn>
                  <a:cxn ang="0">
                    <a:pos x="48" y="0"/>
                  </a:cxn>
                  <a:cxn ang="0">
                    <a:pos x="48" y="0"/>
                  </a:cxn>
                  <a:cxn ang="0">
                    <a:pos x="48" y="0"/>
                  </a:cxn>
                  <a:cxn ang="0">
                    <a:pos x="1" y="23"/>
                  </a:cxn>
                  <a:cxn ang="0">
                    <a:pos x="1" y="23"/>
                  </a:cxn>
                  <a:cxn ang="0">
                    <a:pos x="1" y="23"/>
                  </a:cxn>
                  <a:cxn ang="0">
                    <a:pos x="1" y="23"/>
                  </a:cxn>
                  <a:cxn ang="0">
                    <a:pos x="1" y="23"/>
                  </a:cxn>
                  <a:cxn ang="0">
                    <a:pos x="1" y="23"/>
                  </a:cxn>
                  <a:cxn ang="0">
                    <a:pos x="1" y="23"/>
                  </a:cxn>
                  <a:cxn ang="0">
                    <a:pos x="1" y="23"/>
                  </a:cxn>
                  <a:cxn ang="0">
                    <a:pos x="1" y="23"/>
                  </a:cxn>
                  <a:cxn ang="0">
                    <a:pos x="0" y="23"/>
                  </a:cxn>
                  <a:cxn ang="0">
                    <a:pos x="0" y="23"/>
                  </a:cxn>
                  <a:cxn ang="0">
                    <a:pos x="0" y="23"/>
                  </a:cxn>
                  <a:cxn ang="0">
                    <a:pos x="0" y="23"/>
                  </a:cxn>
                  <a:cxn ang="0">
                    <a:pos x="0" y="23"/>
                  </a:cxn>
                  <a:cxn ang="0">
                    <a:pos x="0" y="23"/>
                  </a:cxn>
                  <a:cxn ang="0">
                    <a:pos x="0" y="23"/>
                  </a:cxn>
                  <a:cxn ang="0">
                    <a:pos x="0" y="23"/>
                  </a:cxn>
                </a:cxnLst>
                <a:rect l="0" t="0" r="r" b="b"/>
                <a:pathLst>
                  <a:path w="48" h="23">
                    <a:moveTo>
                      <a:pt x="0" y="23"/>
                    </a:moveTo>
                    <a:lnTo>
                      <a:pt x="48" y="2"/>
                    </a:lnTo>
                    <a:lnTo>
                      <a:pt x="48" y="2"/>
                    </a:lnTo>
                    <a:lnTo>
                      <a:pt x="48" y="2"/>
                    </a:lnTo>
                    <a:lnTo>
                      <a:pt x="48" y="2"/>
                    </a:lnTo>
                    <a:lnTo>
                      <a:pt x="48" y="2"/>
                    </a:lnTo>
                    <a:lnTo>
                      <a:pt x="48" y="2"/>
                    </a:lnTo>
                    <a:lnTo>
                      <a:pt x="48" y="2"/>
                    </a:lnTo>
                    <a:lnTo>
                      <a:pt x="48" y="2"/>
                    </a:lnTo>
                    <a:lnTo>
                      <a:pt x="48" y="2"/>
                    </a:lnTo>
                    <a:lnTo>
                      <a:pt x="48" y="2"/>
                    </a:lnTo>
                    <a:lnTo>
                      <a:pt x="48" y="2"/>
                    </a:lnTo>
                    <a:lnTo>
                      <a:pt x="48" y="0"/>
                    </a:lnTo>
                    <a:lnTo>
                      <a:pt x="48" y="0"/>
                    </a:lnTo>
                    <a:lnTo>
                      <a:pt x="48" y="0"/>
                    </a:lnTo>
                    <a:lnTo>
                      <a:pt x="48" y="0"/>
                    </a:lnTo>
                    <a:lnTo>
                      <a:pt x="48" y="0"/>
                    </a:lnTo>
                    <a:lnTo>
                      <a:pt x="48" y="0"/>
                    </a:lnTo>
                    <a:lnTo>
                      <a:pt x="1" y="23"/>
                    </a:lnTo>
                    <a:lnTo>
                      <a:pt x="1" y="23"/>
                    </a:lnTo>
                    <a:lnTo>
                      <a:pt x="1" y="23"/>
                    </a:lnTo>
                    <a:lnTo>
                      <a:pt x="1" y="23"/>
                    </a:lnTo>
                    <a:lnTo>
                      <a:pt x="1" y="23"/>
                    </a:lnTo>
                    <a:lnTo>
                      <a:pt x="1" y="23"/>
                    </a:lnTo>
                    <a:lnTo>
                      <a:pt x="1" y="23"/>
                    </a:lnTo>
                    <a:lnTo>
                      <a:pt x="1" y="23"/>
                    </a:lnTo>
                    <a:lnTo>
                      <a:pt x="1" y="23"/>
                    </a:lnTo>
                    <a:lnTo>
                      <a:pt x="0" y="23"/>
                    </a:lnTo>
                    <a:lnTo>
                      <a:pt x="0" y="23"/>
                    </a:lnTo>
                    <a:lnTo>
                      <a:pt x="0" y="23"/>
                    </a:lnTo>
                    <a:lnTo>
                      <a:pt x="0" y="23"/>
                    </a:lnTo>
                    <a:lnTo>
                      <a:pt x="0" y="23"/>
                    </a:lnTo>
                    <a:lnTo>
                      <a:pt x="0" y="23"/>
                    </a:lnTo>
                    <a:lnTo>
                      <a:pt x="0" y="23"/>
                    </a:lnTo>
                    <a:lnTo>
                      <a:pt x="0" y="23"/>
                    </a:lnTo>
                    <a:close/>
                  </a:path>
                </a:pathLst>
              </a:custGeom>
              <a:solidFill>
                <a:srgbClr val="000000"/>
              </a:solidFill>
              <a:ln w="9525">
                <a:noFill/>
                <a:round/>
                <a:headEnd/>
                <a:tailEnd/>
              </a:ln>
            </p:spPr>
            <p:txBody>
              <a:bodyPr/>
              <a:lstStyle/>
              <a:p>
                <a:endParaRPr lang="pl-PL">
                  <a:latin typeface="+mn-lt"/>
                </a:endParaRPr>
              </a:p>
            </p:txBody>
          </p:sp>
          <p:sp>
            <p:nvSpPr>
              <p:cNvPr id="136969" name="Freeform 777"/>
              <p:cNvSpPr>
                <a:spLocks/>
              </p:cNvSpPr>
              <p:nvPr/>
            </p:nvSpPr>
            <p:spPr bwMode="auto">
              <a:xfrm>
                <a:off x="4569" y="1828"/>
                <a:ext cx="49" cy="23"/>
              </a:xfrm>
              <a:custGeom>
                <a:avLst/>
                <a:gdLst/>
                <a:ahLst/>
                <a:cxnLst>
                  <a:cxn ang="0">
                    <a:pos x="0" y="23"/>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9" y="0"/>
                  </a:cxn>
                  <a:cxn ang="0">
                    <a:pos x="49" y="0"/>
                  </a:cxn>
                  <a:cxn ang="0">
                    <a:pos x="49" y="0"/>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Lst>
                <a:rect l="0" t="0" r="r" b="b"/>
                <a:pathLst>
                  <a:path w="49" h="23">
                    <a:moveTo>
                      <a:pt x="0" y="23"/>
                    </a:move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9" y="0"/>
                    </a:lnTo>
                    <a:lnTo>
                      <a:pt x="49" y="0"/>
                    </a:lnTo>
                    <a:lnTo>
                      <a:pt x="49" y="0"/>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close/>
                  </a:path>
                </a:pathLst>
              </a:custGeom>
              <a:solidFill>
                <a:srgbClr val="000000"/>
              </a:solidFill>
              <a:ln w="9525">
                <a:noFill/>
                <a:round/>
                <a:headEnd/>
                <a:tailEnd/>
              </a:ln>
            </p:spPr>
            <p:txBody>
              <a:bodyPr/>
              <a:lstStyle/>
              <a:p>
                <a:endParaRPr lang="pl-PL">
                  <a:latin typeface="+mn-lt"/>
                </a:endParaRPr>
              </a:p>
            </p:txBody>
          </p:sp>
          <p:sp>
            <p:nvSpPr>
              <p:cNvPr id="136970" name="Freeform 778"/>
              <p:cNvSpPr>
                <a:spLocks/>
              </p:cNvSpPr>
              <p:nvPr/>
            </p:nvSpPr>
            <p:spPr bwMode="auto">
              <a:xfrm>
                <a:off x="4569" y="1828"/>
                <a:ext cx="49" cy="23"/>
              </a:xfrm>
              <a:custGeom>
                <a:avLst/>
                <a:gdLst/>
                <a:ahLst/>
                <a:cxnLst>
                  <a:cxn ang="0">
                    <a:pos x="0" y="23"/>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49" y="0"/>
                  </a:cxn>
                  <a:cxn ang="0">
                    <a:pos x="2" y="23"/>
                  </a:cxn>
                  <a:cxn ang="0">
                    <a:pos x="2" y="23"/>
                  </a:cxn>
                  <a:cxn ang="0">
                    <a:pos x="2" y="23"/>
                  </a:cxn>
                  <a:cxn ang="0">
                    <a:pos x="2" y="23"/>
                  </a:cxn>
                  <a:cxn ang="0">
                    <a:pos x="2" y="23"/>
                  </a:cxn>
                  <a:cxn ang="0">
                    <a:pos x="2" y="23"/>
                  </a:cxn>
                  <a:cxn ang="0">
                    <a:pos x="2" y="23"/>
                  </a:cxn>
                  <a:cxn ang="0">
                    <a:pos x="2" y="23"/>
                  </a:cxn>
                  <a:cxn ang="0">
                    <a:pos x="2" y="23"/>
                  </a:cxn>
                  <a:cxn ang="0">
                    <a:pos x="2" y="23"/>
                  </a:cxn>
                  <a:cxn ang="0">
                    <a:pos x="2" y="23"/>
                  </a:cxn>
                  <a:cxn ang="0">
                    <a:pos x="2" y="23"/>
                  </a:cxn>
                  <a:cxn ang="0">
                    <a:pos x="0" y="23"/>
                  </a:cxn>
                  <a:cxn ang="0">
                    <a:pos x="0" y="23"/>
                  </a:cxn>
                  <a:cxn ang="0">
                    <a:pos x="0" y="23"/>
                  </a:cxn>
                  <a:cxn ang="0">
                    <a:pos x="0" y="23"/>
                  </a:cxn>
                  <a:cxn ang="0">
                    <a:pos x="0" y="23"/>
                  </a:cxn>
                </a:cxnLst>
                <a:rect l="0" t="0" r="r" b="b"/>
                <a:pathLst>
                  <a:path w="49" h="23">
                    <a:moveTo>
                      <a:pt x="0" y="23"/>
                    </a:move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49" y="0"/>
                    </a:lnTo>
                    <a:lnTo>
                      <a:pt x="2" y="23"/>
                    </a:lnTo>
                    <a:lnTo>
                      <a:pt x="2" y="23"/>
                    </a:lnTo>
                    <a:lnTo>
                      <a:pt x="2" y="23"/>
                    </a:lnTo>
                    <a:lnTo>
                      <a:pt x="2" y="23"/>
                    </a:lnTo>
                    <a:lnTo>
                      <a:pt x="2" y="23"/>
                    </a:lnTo>
                    <a:lnTo>
                      <a:pt x="2" y="23"/>
                    </a:lnTo>
                    <a:lnTo>
                      <a:pt x="2" y="23"/>
                    </a:lnTo>
                    <a:lnTo>
                      <a:pt x="2" y="23"/>
                    </a:lnTo>
                    <a:lnTo>
                      <a:pt x="2" y="23"/>
                    </a:lnTo>
                    <a:lnTo>
                      <a:pt x="2" y="23"/>
                    </a:lnTo>
                    <a:lnTo>
                      <a:pt x="2" y="23"/>
                    </a:lnTo>
                    <a:lnTo>
                      <a:pt x="2" y="23"/>
                    </a:lnTo>
                    <a:lnTo>
                      <a:pt x="0" y="23"/>
                    </a:lnTo>
                    <a:lnTo>
                      <a:pt x="0" y="23"/>
                    </a:lnTo>
                    <a:lnTo>
                      <a:pt x="0" y="23"/>
                    </a:lnTo>
                    <a:lnTo>
                      <a:pt x="0" y="23"/>
                    </a:lnTo>
                    <a:lnTo>
                      <a:pt x="0" y="23"/>
                    </a:lnTo>
                    <a:close/>
                  </a:path>
                </a:pathLst>
              </a:custGeom>
              <a:solidFill>
                <a:srgbClr val="000000"/>
              </a:solidFill>
              <a:ln w="9525">
                <a:noFill/>
                <a:round/>
                <a:headEnd/>
                <a:tailEnd/>
              </a:ln>
            </p:spPr>
            <p:txBody>
              <a:bodyPr/>
              <a:lstStyle/>
              <a:p>
                <a:endParaRPr lang="pl-PL">
                  <a:latin typeface="+mn-lt"/>
                </a:endParaRPr>
              </a:p>
            </p:txBody>
          </p:sp>
          <p:sp>
            <p:nvSpPr>
              <p:cNvPr id="136971" name="Freeform 779"/>
              <p:cNvSpPr>
                <a:spLocks/>
              </p:cNvSpPr>
              <p:nvPr/>
            </p:nvSpPr>
            <p:spPr bwMode="auto">
              <a:xfrm>
                <a:off x="4571" y="1828"/>
                <a:ext cx="47" cy="23"/>
              </a:xfrm>
              <a:custGeom>
                <a:avLst/>
                <a:gdLst/>
                <a:ahLst/>
                <a:cxnLst>
                  <a:cxn ang="0">
                    <a:pos x="0" y="23"/>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47" y="0"/>
                  </a:cxn>
                  <a:cxn ang="0">
                    <a:pos x="1" y="23"/>
                  </a:cxn>
                  <a:cxn ang="0">
                    <a:pos x="1" y="23"/>
                  </a:cxn>
                  <a:cxn ang="0">
                    <a:pos x="1" y="23"/>
                  </a:cxn>
                  <a:cxn ang="0">
                    <a:pos x="1" y="23"/>
                  </a:cxn>
                  <a:cxn ang="0">
                    <a:pos x="1" y="23"/>
                  </a:cxn>
                  <a:cxn ang="0">
                    <a:pos x="1" y="23"/>
                  </a:cxn>
                  <a:cxn ang="0">
                    <a:pos x="1" y="23"/>
                  </a:cxn>
                  <a:cxn ang="0">
                    <a:pos x="1" y="23"/>
                  </a:cxn>
                  <a:cxn ang="0">
                    <a:pos x="1" y="23"/>
                  </a:cxn>
                  <a:cxn ang="0">
                    <a:pos x="1" y="23"/>
                  </a:cxn>
                  <a:cxn ang="0">
                    <a:pos x="1" y="23"/>
                  </a:cxn>
                  <a:cxn ang="0">
                    <a:pos x="1" y="23"/>
                  </a:cxn>
                  <a:cxn ang="0">
                    <a:pos x="1" y="23"/>
                  </a:cxn>
                  <a:cxn ang="0">
                    <a:pos x="0" y="23"/>
                  </a:cxn>
                  <a:cxn ang="0">
                    <a:pos x="0" y="23"/>
                  </a:cxn>
                  <a:cxn ang="0">
                    <a:pos x="0" y="23"/>
                  </a:cxn>
                  <a:cxn ang="0">
                    <a:pos x="0" y="23"/>
                  </a:cxn>
                </a:cxnLst>
                <a:rect l="0" t="0" r="r" b="b"/>
                <a:pathLst>
                  <a:path w="47" h="23">
                    <a:moveTo>
                      <a:pt x="0" y="23"/>
                    </a:move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47" y="0"/>
                    </a:lnTo>
                    <a:lnTo>
                      <a:pt x="1" y="23"/>
                    </a:lnTo>
                    <a:lnTo>
                      <a:pt x="1" y="23"/>
                    </a:lnTo>
                    <a:lnTo>
                      <a:pt x="1" y="23"/>
                    </a:lnTo>
                    <a:lnTo>
                      <a:pt x="1" y="23"/>
                    </a:lnTo>
                    <a:lnTo>
                      <a:pt x="1" y="23"/>
                    </a:lnTo>
                    <a:lnTo>
                      <a:pt x="1" y="23"/>
                    </a:lnTo>
                    <a:lnTo>
                      <a:pt x="1" y="23"/>
                    </a:lnTo>
                    <a:lnTo>
                      <a:pt x="1" y="23"/>
                    </a:lnTo>
                    <a:lnTo>
                      <a:pt x="1" y="23"/>
                    </a:lnTo>
                    <a:lnTo>
                      <a:pt x="1" y="23"/>
                    </a:lnTo>
                    <a:lnTo>
                      <a:pt x="1" y="23"/>
                    </a:lnTo>
                    <a:lnTo>
                      <a:pt x="1" y="23"/>
                    </a:lnTo>
                    <a:lnTo>
                      <a:pt x="1" y="23"/>
                    </a:lnTo>
                    <a:lnTo>
                      <a:pt x="0" y="23"/>
                    </a:lnTo>
                    <a:lnTo>
                      <a:pt x="0" y="23"/>
                    </a:lnTo>
                    <a:lnTo>
                      <a:pt x="0" y="23"/>
                    </a:lnTo>
                    <a:lnTo>
                      <a:pt x="0" y="23"/>
                    </a:lnTo>
                    <a:close/>
                  </a:path>
                </a:pathLst>
              </a:custGeom>
              <a:solidFill>
                <a:srgbClr val="000000"/>
              </a:solidFill>
              <a:ln w="9525">
                <a:noFill/>
                <a:round/>
                <a:headEnd/>
                <a:tailEnd/>
              </a:ln>
            </p:spPr>
            <p:txBody>
              <a:bodyPr/>
              <a:lstStyle/>
              <a:p>
                <a:endParaRPr lang="pl-PL">
                  <a:latin typeface="+mn-lt"/>
                </a:endParaRPr>
              </a:p>
            </p:txBody>
          </p:sp>
          <p:sp>
            <p:nvSpPr>
              <p:cNvPr id="136972" name="Freeform 780"/>
              <p:cNvSpPr>
                <a:spLocks/>
              </p:cNvSpPr>
              <p:nvPr/>
            </p:nvSpPr>
            <p:spPr bwMode="auto">
              <a:xfrm>
                <a:off x="4572" y="1828"/>
                <a:ext cx="46" cy="23"/>
              </a:xfrm>
              <a:custGeom>
                <a:avLst/>
                <a:gdLst/>
                <a:ahLst/>
                <a:cxnLst>
                  <a:cxn ang="0">
                    <a:pos x="0" y="23"/>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46" y="0"/>
                  </a:cxn>
                  <a:cxn ang="0">
                    <a:pos x="1" y="21"/>
                  </a:cxn>
                  <a:cxn ang="0">
                    <a:pos x="1" y="21"/>
                  </a:cxn>
                  <a:cxn ang="0">
                    <a:pos x="1" y="21"/>
                  </a:cxn>
                  <a:cxn ang="0">
                    <a:pos x="0" y="21"/>
                  </a:cxn>
                  <a:cxn ang="0">
                    <a:pos x="0" y="21"/>
                  </a:cxn>
                  <a:cxn ang="0">
                    <a:pos x="0" y="21"/>
                  </a:cxn>
                  <a:cxn ang="0">
                    <a:pos x="0" y="21"/>
                  </a:cxn>
                  <a:cxn ang="0">
                    <a:pos x="0" y="21"/>
                  </a:cxn>
                  <a:cxn ang="0">
                    <a:pos x="0" y="23"/>
                  </a:cxn>
                  <a:cxn ang="0">
                    <a:pos x="0" y="23"/>
                  </a:cxn>
                  <a:cxn ang="0">
                    <a:pos x="0" y="23"/>
                  </a:cxn>
                  <a:cxn ang="0">
                    <a:pos x="0" y="23"/>
                  </a:cxn>
                  <a:cxn ang="0">
                    <a:pos x="0" y="23"/>
                  </a:cxn>
                  <a:cxn ang="0">
                    <a:pos x="0" y="23"/>
                  </a:cxn>
                  <a:cxn ang="0">
                    <a:pos x="0" y="23"/>
                  </a:cxn>
                  <a:cxn ang="0">
                    <a:pos x="0" y="23"/>
                  </a:cxn>
                  <a:cxn ang="0">
                    <a:pos x="0" y="23"/>
                  </a:cxn>
                </a:cxnLst>
                <a:rect l="0" t="0" r="r" b="b"/>
                <a:pathLst>
                  <a:path w="46" h="23">
                    <a:moveTo>
                      <a:pt x="0" y="23"/>
                    </a:move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46" y="0"/>
                    </a:lnTo>
                    <a:lnTo>
                      <a:pt x="1" y="21"/>
                    </a:lnTo>
                    <a:lnTo>
                      <a:pt x="1" y="21"/>
                    </a:lnTo>
                    <a:lnTo>
                      <a:pt x="1" y="21"/>
                    </a:lnTo>
                    <a:lnTo>
                      <a:pt x="0" y="21"/>
                    </a:lnTo>
                    <a:lnTo>
                      <a:pt x="0" y="21"/>
                    </a:lnTo>
                    <a:lnTo>
                      <a:pt x="0" y="21"/>
                    </a:lnTo>
                    <a:lnTo>
                      <a:pt x="0" y="21"/>
                    </a:lnTo>
                    <a:lnTo>
                      <a:pt x="0" y="21"/>
                    </a:lnTo>
                    <a:lnTo>
                      <a:pt x="0" y="23"/>
                    </a:lnTo>
                    <a:lnTo>
                      <a:pt x="0" y="23"/>
                    </a:lnTo>
                    <a:lnTo>
                      <a:pt x="0" y="23"/>
                    </a:lnTo>
                    <a:lnTo>
                      <a:pt x="0" y="23"/>
                    </a:lnTo>
                    <a:lnTo>
                      <a:pt x="0" y="23"/>
                    </a:lnTo>
                    <a:lnTo>
                      <a:pt x="0" y="23"/>
                    </a:lnTo>
                    <a:lnTo>
                      <a:pt x="0" y="23"/>
                    </a:lnTo>
                    <a:lnTo>
                      <a:pt x="0" y="23"/>
                    </a:lnTo>
                    <a:lnTo>
                      <a:pt x="0" y="23"/>
                    </a:lnTo>
                    <a:close/>
                  </a:path>
                </a:pathLst>
              </a:custGeom>
              <a:solidFill>
                <a:srgbClr val="000000"/>
              </a:solidFill>
              <a:ln w="9525">
                <a:noFill/>
                <a:round/>
                <a:headEnd/>
                <a:tailEnd/>
              </a:ln>
            </p:spPr>
            <p:txBody>
              <a:bodyPr/>
              <a:lstStyle/>
              <a:p>
                <a:endParaRPr lang="pl-PL">
                  <a:latin typeface="+mn-lt"/>
                </a:endParaRPr>
              </a:p>
            </p:txBody>
          </p:sp>
          <p:sp>
            <p:nvSpPr>
              <p:cNvPr id="136973" name="Freeform 781"/>
              <p:cNvSpPr>
                <a:spLocks/>
              </p:cNvSpPr>
              <p:nvPr/>
            </p:nvSpPr>
            <p:spPr bwMode="auto">
              <a:xfrm>
                <a:off x="4573" y="1828"/>
                <a:ext cx="46" cy="23"/>
              </a:xfrm>
              <a:custGeom>
                <a:avLst/>
                <a:gdLst/>
                <a:ahLst/>
                <a:cxnLst>
                  <a:cxn ang="0">
                    <a:pos x="0" y="21"/>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5" y="0"/>
                  </a:cxn>
                  <a:cxn ang="0">
                    <a:pos x="46" y="0"/>
                  </a:cxn>
                  <a:cxn ang="0">
                    <a:pos x="46" y="0"/>
                  </a:cxn>
                  <a:cxn ang="0">
                    <a:pos x="46" y="0"/>
                  </a:cxn>
                  <a:cxn ang="0">
                    <a:pos x="46" y="0"/>
                  </a:cxn>
                  <a:cxn ang="0">
                    <a:pos x="2" y="23"/>
                  </a:cxn>
                  <a:cxn ang="0">
                    <a:pos x="2" y="23"/>
                  </a:cxn>
                  <a:cxn ang="0">
                    <a:pos x="2" y="23"/>
                  </a:cxn>
                  <a:cxn ang="0">
                    <a:pos x="2" y="23"/>
                  </a:cxn>
                  <a:cxn ang="0">
                    <a:pos x="0" y="23"/>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6" h="23">
                    <a:moveTo>
                      <a:pt x="0" y="21"/>
                    </a:move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5" y="0"/>
                    </a:lnTo>
                    <a:lnTo>
                      <a:pt x="46" y="0"/>
                    </a:lnTo>
                    <a:lnTo>
                      <a:pt x="46" y="0"/>
                    </a:lnTo>
                    <a:lnTo>
                      <a:pt x="46" y="0"/>
                    </a:lnTo>
                    <a:lnTo>
                      <a:pt x="46" y="0"/>
                    </a:lnTo>
                    <a:lnTo>
                      <a:pt x="2" y="23"/>
                    </a:lnTo>
                    <a:lnTo>
                      <a:pt x="2" y="23"/>
                    </a:lnTo>
                    <a:lnTo>
                      <a:pt x="2" y="23"/>
                    </a:lnTo>
                    <a:lnTo>
                      <a:pt x="2" y="23"/>
                    </a:lnTo>
                    <a:lnTo>
                      <a:pt x="0" y="23"/>
                    </a:lnTo>
                    <a:lnTo>
                      <a:pt x="0" y="21"/>
                    </a:lnTo>
                    <a:lnTo>
                      <a:pt x="0"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000000"/>
              </a:solidFill>
              <a:ln w="9525">
                <a:noFill/>
                <a:round/>
                <a:headEnd/>
                <a:tailEnd/>
              </a:ln>
            </p:spPr>
            <p:txBody>
              <a:bodyPr/>
              <a:lstStyle/>
              <a:p>
                <a:endParaRPr lang="pl-PL">
                  <a:latin typeface="+mn-lt"/>
                </a:endParaRPr>
              </a:p>
            </p:txBody>
          </p:sp>
          <p:sp>
            <p:nvSpPr>
              <p:cNvPr id="136974" name="Freeform 782"/>
              <p:cNvSpPr>
                <a:spLocks/>
              </p:cNvSpPr>
              <p:nvPr/>
            </p:nvSpPr>
            <p:spPr bwMode="auto">
              <a:xfrm>
                <a:off x="4575" y="1828"/>
                <a:ext cx="44" cy="23"/>
              </a:xfrm>
              <a:custGeom>
                <a:avLst/>
                <a:gdLst/>
                <a:ahLst/>
                <a:cxnLst>
                  <a:cxn ang="0">
                    <a:pos x="0" y="23"/>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Lst>
                <a:rect l="0" t="0" r="r" b="b"/>
                <a:pathLst>
                  <a:path w="44" h="23">
                    <a:moveTo>
                      <a:pt x="0" y="23"/>
                    </a:move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lnTo>
                      <a:pt x="0" y="23"/>
                    </a:lnTo>
                    <a:close/>
                  </a:path>
                </a:pathLst>
              </a:custGeom>
              <a:solidFill>
                <a:srgbClr val="000000"/>
              </a:solidFill>
              <a:ln w="9525">
                <a:noFill/>
                <a:round/>
                <a:headEnd/>
                <a:tailEnd/>
              </a:ln>
            </p:spPr>
            <p:txBody>
              <a:bodyPr/>
              <a:lstStyle/>
              <a:p>
                <a:endParaRPr lang="pl-PL">
                  <a:latin typeface="+mn-lt"/>
                </a:endParaRPr>
              </a:p>
            </p:txBody>
          </p:sp>
          <p:sp>
            <p:nvSpPr>
              <p:cNvPr id="136975" name="Freeform 783"/>
              <p:cNvSpPr>
                <a:spLocks/>
              </p:cNvSpPr>
              <p:nvPr/>
            </p:nvSpPr>
            <p:spPr bwMode="auto">
              <a:xfrm>
                <a:off x="4575" y="1828"/>
                <a:ext cx="45" cy="23"/>
              </a:xfrm>
              <a:custGeom>
                <a:avLst/>
                <a:gdLst/>
                <a:ahLst/>
                <a:cxnLst>
                  <a:cxn ang="0">
                    <a:pos x="0" y="23"/>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5" y="0"/>
                  </a:cxn>
                  <a:cxn ang="0">
                    <a:pos x="45" y="0"/>
                  </a:cxn>
                  <a:cxn ang="0">
                    <a:pos x="45" y="0"/>
                  </a:cxn>
                  <a:cxn ang="0">
                    <a:pos x="45" y="0"/>
                  </a:cxn>
                  <a:cxn ang="0">
                    <a:pos x="45" y="0"/>
                  </a:cxn>
                  <a:cxn ang="0">
                    <a:pos x="45" y="0"/>
                  </a:cxn>
                  <a:cxn ang="0">
                    <a:pos x="1" y="23"/>
                  </a:cxn>
                  <a:cxn ang="0">
                    <a:pos x="1" y="23"/>
                  </a:cxn>
                  <a:cxn ang="0">
                    <a:pos x="1" y="23"/>
                  </a:cxn>
                  <a:cxn ang="0">
                    <a:pos x="1" y="23"/>
                  </a:cxn>
                  <a:cxn ang="0">
                    <a:pos x="1" y="23"/>
                  </a:cxn>
                  <a:cxn ang="0">
                    <a:pos x="1" y="23"/>
                  </a:cxn>
                  <a:cxn ang="0">
                    <a:pos x="1" y="23"/>
                  </a:cxn>
                  <a:cxn ang="0">
                    <a:pos x="1" y="23"/>
                  </a:cxn>
                  <a:cxn ang="0">
                    <a:pos x="1" y="23"/>
                  </a:cxn>
                  <a:cxn ang="0">
                    <a:pos x="1" y="23"/>
                  </a:cxn>
                  <a:cxn ang="0">
                    <a:pos x="1" y="23"/>
                  </a:cxn>
                  <a:cxn ang="0">
                    <a:pos x="0" y="23"/>
                  </a:cxn>
                  <a:cxn ang="0">
                    <a:pos x="0" y="23"/>
                  </a:cxn>
                  <a:cxn ang="0">
                    <a:pos x="0" y="23"/>
                  </a:cxn>
                  <a:cxn ang="0">
                    <a:pos x="0" y="23"/>
                  </a:cxn>
                  <a:cxn ang="0">
                    <a:pos x="0" y="23"/>
                  </a:cxn>
                  <a:cxn ang="0">
                    <a:pos x="0" y="23"/>
                  </a:cxn>
                </a:cxnLst>
                <a:rect l="0" t="0" r="r" b="b"/>
                <a:pathLst>
                  <a:path w="45" h="23">
                    <a:moveTo>
                      <a:pt x="0" y="23"/>
                    </a:moveTo>
                    <a:lnTo>
                      <a:pt x="44" y="0"/>
                    </a:lnTo>
                    <a:lnTo>
                      <a:pt x="44" y="0"/>
                    </a:lnTo>
                    <a:lnTo>
                      <a:pt x="44" y="0"/>
                    </a:lnTo>
                    <a:lnTo>
                      <a:pt x="44" y="0"/>
                    </a:lnTo>
                    <a:lnTo>
                      <a:pt x="44" y="0"/>
                    </a:lnTo>
                    <a:lnTo>
                      <a:pt x="44" y="0"/>
                    </a:lnTo>
                    <a:lnTo>
                      <a:pt x="44" y="0"/>
                    </a:lnTo>
                    <a:lnTo>
                      <a:pt x="44" y="0"/>
                    </a:lnTo>
                    <a:lnTo>
                      <a:pt x="44" y="0"/>
                    </a:lnTo>
                    <a:lnTo>
                      <a:pt x="44" y="0"/>
                    </a:lnTo>
                    <a:lnTo>
                      <a:pt x="44" y="0"/>
                    </a:lnTo>
                    <a:lnTo>
                      <a:pt x="45" y="0"/>
                    </a:lnTo>
                    <a:lnTo>
                      <a:pt x="45" y="0"/>
                    </a:lnTo>
                    <a:lnTo>
                      <a:pt x="45" y="0"/>
                    </a:lnTo>
                    <a:lnTo>
                      <a:pt x="45" y="0"/>
                    </a:lnTo>
                    <a:lnTo>
                      <a:pt x="45" y="0"/>
                    </a:lnTo>
                    <a:lnTo>
                      <a:pt x="45" y="0"/>
                    </a:lnTo>
                    <a:lnTo>
                      <a:pt x="1" y="23"/>
                    </a:lnTo>
                    <a:lnTo>
                      <a:pt x="1" y="23"/>
                    </a:lnTo>
                    <a:lnTo>
                      <a:pt x="1" y="23"/>
                    </a:lnTo>
                    <a:lnTo>
                      <a:pt x="1" y="23"/>
                    </a:lnTo>
                    <a:lnTo>
                      <a:pt x="1" y="23"/>
                    </a:lnTo>
                    <a:lnTo>
                      <a:pt x="1" y="23"/>
                    </a:lnTo>
                    <a:lnTo>
                      <a:pt x="1" y="23"/>
                    </a:lnTo>
                    <a:lnTo>
                      <a:pt x="1" y="23"/>
                    </a:lnTo>
                    <a:lnTo>
                      <a:pt x="1" y="23"/>
                    </a:lnTo>
                    <a:lnTo>
                      <a:pt x="1" y="23"/>
                    </a:lnTo>
                    <a:lnTo>
                      <a:pt x="1" y="23"/>
                    </a:lnTo>
                    <a:lnTo>
                      <a:pt x="0" y="23"/>
                    </a:lnTo>
                    <a:lnTo>
                      <a:pt x="0" y="23"/>
                    </a:lnTo>
                    <a:lnTo>
                      <a:pt x="0" y="23"/>
                    </a:lnTo>
                    <a:lnTo>
                      <a:pt x="0" y="23"/>
                    </a:lnTo>
                    <a:lnTo>
                      <a:pt x="0" y="23"/>
                    </a:lnTo>
                    <a:lnTo>
                      <a:pt x="0" y="23"/>
                    </a:lnTo>
                    <a:close/>
                  </a:path>
                </a:pathLst>
              </a:custGeom>
              <a:solidFill>
                <a:srgbClr val="030303"/>
              </a:solidFill>
              <a:ln w="9525">
                <a:noFill/>
                <a:round/>
                <a:headEnd/>
                <a:tailEnd/>
              </a:ln>
            </p:spPr>
            <p:txBody>
              <a:bodyPr/>
              <a:lstStyle/>
              <a:p>
                <a:endParaRPr lang="pl-PL">
                  <a:latin typeface="+mn-lt"/>
                </a:endParaRPr>
              </a:p>
            </p:txBody>
          </p:sp>
          <p:sp>
            <p:nvSpPr>
              <p:cNvPr id="136976" name="Freeform 784"/>
              <p:cNvSpPr>
                <a:spLocks/>
              </p:cNvSpPr>
              <p:nvPr/>
            </p:nvSpPr>
            <p:spPr bwMode="auto">
              <a:xfrm>
                <a:off x="4576" y="1828"/>
                <a:ext cx="44" cy="23"/>
              </a:xfrm>
              <a:custGeom>
                <a:avLst/>
                <a:gdLst/>
                <a:ahLst/>
                <a:cxnLst>
                  <a:cxn ang="0">
                    <a:pos x="0" y="23"/>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44" y="0"/>
                  </a:cxn>
                  <a:cxn ang="0">
                    <a:pos x="1" y="23"/>
                  </a:cxn>
                  <a:cxn ang="0">
                    <a:pos x="1" y="23"/>
                  </a:cxn>
                  <a:cxn ang="0">
                    <a:pos x="1" y="23"/>
                  </a:cxn>
                  <a:cxn ang="0">
                    <a:pos x="1" y="23"/>
                  </a:cxn>
                  <a:cxn ang="0">
                    <a:pos x="1" y="23"/>
                  </a:cxn>
                  <a:cxn ang="0">
                    <a:pos x="1" y="23"/>
                  </a:cxn>
                  <a:cxn ang="0">
                    <a:pos x="1" y="23"/>
                  </a:cxn>
                  <a:cxn ang="0">
                    <a:pos x="1" y="23"/>
                  </a:cxn>
                  <a:cxn ang="0">
                    <a:pos x="1" y="23"/>
                  </a:cxn>
                  <a:cxn ang="0">
                    <a:pos x="1" y="23"/>
                  </a:cxn>
                  <a:cxn ang="0">
                    <a:pos x="1" y="23"/>
                  </a:cxn>
                  <a:cxn ang="0">
                    <a:pos x="1" y="23"/>
                  </a:cxn>
                  <a:cxn ang="0">
                    <a:pos x="1" y="23"/>
                  </a:cxn>
                  <a:cxn ang="0">
                    <a:pos x="0" y="23"/>
                  </a:cxn>
                  <a:cxn ang="0">
                    <a:pos x="0" y="23"/>
                  </a:cxn>
                  <a:cxn ang="0">
                    <a:pos x="0" y="23"/>
                  </a:cxn>
                  <a:cxn ang="0">
                    <a:pos x="0" y="23"/>
                  </a:cxn>
                </a:cxnLst>
                <a:rect l="0" t="0" r="r" b="b"/>
                <a:pathLst>
                  <a:path w="44" h="23">
                    <a:moveTo>
                      <a:pt x="0" y="23"/>
                    </a:move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44" y="0"/>
                    </a:lnTo>
                    <a:lnTo>
                      <a:pt x="1" y="23"/>
                    </a:lnTo>
                    <a:lnTo>
                      <a:pt x="1" y="23"/>
                    </a:lnTo>
                    <a:lnTo>
                      <a:pt x="1" y="23"/>
                    </a:lnTo>
                    <a:lnTo>
                      <a:pt x="1" y="23"/>
                    </a:lnTo>
                    <a:lnTo>
                      <a:pt x="1" y="23"/>
                    </a:lnTo>
                    <a:lnTo>
                      <a:pt x="1" y="23"/>
                    </a:lnTo>
                    <a:lnTo>
                      <a:pt x="1" y="23"/>
                    </a:lnTo>
                    <a:lnTo>
                      <a:pt x="1" y="23"/>
                    </a:lnTo>
                    <a:lnTo>
                      <a:pt x="1" y="23"/>
                    </a:lnTo>
                    <a:lnTo>
                      <a:pt x="1" y="23"/>
                    </a:lnTo>
                    <a:lnTo>
                      <a:pt x="1" y="23"/>
                    </a:lnTo>
                    <a:lnTo>
                      <a:pt x="1" y="23"/>
                    </a:lnTo>
                    <a:lnTo>
                      <a:pt x="1" y="23"/>
                    </a:lnTo>
                    <a:lnTo>
                      <a:pt x="0" y="23"/>
                    </a:lnTo>
                    <a:lnTo>
                      <a:pt x="0" y="23"/>
                    </a:lnTo>
                    <a:lnTo>
                      <a:pt x="0" y="23"/>
                    </a:lnTo>
                    <a:lnTo>
                      <a:pt x="0" y="23"/>
                    </a:lnTo>
                    <a:close/>
                  </a:path>
                </a:pathLst>
              </a:custGeom>
              <a:solidFill>
                <a:srgbClr val="080808"/>
              </a:solidFill>
              <a:ln w="9525">
                <a:noFill/>
                <a:round/>
                <a:headEnd/>
                <a:tailEnd/>
              </a:ln>
            </p:spPr>
            <p:txBody>
              <a:bodyPr/>
              <a:lstStyle/>
              <a:p>
                <a:endParaRPr lang="pl-PL">
                  <a:latin typeface="+mn-lt"/>
                </a:endParaRPr>
              </a:p>
            </p:txBody>
          </p:sp>
          <p:sp>
            <p:nvSpPr>
              <p:cNvPr id="136977" name="Freeform 785"/>
              <p:cNvSpPr>
                <a:spLocks/>
              </p:cNvSpPr>
              <p:nvPr/>
            </p:nvSpPr>
            <p:spPr bwMode="auto">
              <a:xfrm>
                <a:off x="4577" y="1828"/>
                <a:ext cx="43" cy="23"/>
              </a:xfrm>
              <a:custGeom>
                <a:avLst/>
                <a:gdLst/>
                <a:ahLst/>
                <a:cxnLst>
                  <a:cxn ang="0">
                    <a:pos x="0" y="23"/>
                  </a:cxn>
                  <a:cxn ang="0">
                    <a:pos x="43" y="0"/>
                  </a:cxn>
                  <a:cxn ang="0">
                    <a:pos x="43" y="0"/>
                  </a:cxn>
                  <a:cxn ang="0">
                    <a:pos x="43" y="0"/>
                  </a:cxn>
                  <a:cxn ang="0">
                    <a:pos x="43" y="0"/>
                  </a:cxn>
                  <a:cxn ang="0">
                    <a:pos x="43" y="0"/>
                  </a:cxn>
                  <a:cxn ang="0">
                    <a:pos x="43" y="0"/>
                  </a:cxn>
                  <a:cxn ang="0">
                    <a:pos x="43" y="0"/>
                  </a:cxn>
                  <a:cxn ang="0">
                    <a:pos x="43" y="0"/>
                  </a:cxn>
                  <a:cxn ang="0">
                    <a:pos x="43" y="0"/>
                  </a:cxn>
                  <a:cxn ang="0">
                    <a:pos x="43" y="2"/>
                  </a:cxn>
                  <a:cxn ang="0">
                    <a:pos x="43" y="2"/>
                  </a:cxn>
                  <a:cxn ang="0">
                    <a:pos x="43" y="2"/>
                  </a:cxn>
                  <a:cxn ang="0">
                    <a:pos x="43" y="2"/>
                  </a:cxn>
                  <a:cxn ang="0">
                    <a:pos x="43" y="2"/>
                  </a:cxn>
                  <a:cxn ang="0">
                    <a:pos x="43" y="2"/>
                  </a:cxn>
                  <a:cxn ang="0">
                    <a:pos x="43" y="2"/>
                  </a:cxn>
                  <a:cxn ang="0">
                    <a:pos x="43" y="2"/>
                  </a:cxn>
                  <a:cxn ang="0">
                    <a:pos x="1" y="23"/>
                  </a:cxn>
                  <a:cxn ang="0">
                    <a:pos x="1" y="23"/>
                  </a:cxn>
                  <a:cxn ang="0">
                    <a:pos x="1" y="23"/>
                  </a:cxn>
                  <a:cxn ang="0">
                    <a:pos x="1" y="23"/>
                  </a:cxn>
                  <a:cxn ang="0">
                    <a:pos x="1" y="23"/>
                  </a:cxn>
                  <a:cxn ang="0">
                    <a:pos x="1" y="23"/>
                  </a:cxn>
                  <a:cxn ang="0">
                    <a:pos x="1" y="23"/>
                  </a:cxn>
                  <a:cxn ang="0">
                    <a:pos x="0" y="23"/>
                  </a:cxn>
                  <a:cxn ang="0">
                    <a:pos x="0" y="23"/>
                  </a:cxn>
                  <a:cxn ang="0">
                    <a:pos x="0" y="23"/>
                  </a:cxn>
                  <a:cxn ang="0">
                    <a:pos x="0" y="23"/>
                  </a:cxn>
                  <a:cxn ang="0">
                    <a:pos x="0" y="23"/>
                  </a:cxn>
                  <a:cxn ang="0">
                    <a:pos x="0" y="23"/>
                  </a:cxn>
                  <a:cxn ang="0">
                    <a:pos x="0" y="23"/>
                  </a:cxn>
                  <a:cxn ang="0">
                    <a:pos x="0" y="23"/>
                  </a:cxn>
                  <a:cxn ang="0">
                    <a:pos x="0" y="23"/>
                  </a:cxn>
                  <a:cxn ang="0">
                    <a:pos x="0" y="23"/>
                  </a:cxn>
                </a:cxnLst>
                <a:rect l="0" t="0" r="r" b="b"/>
                <a:pathLst>
                  <a:path w="43" h="23">
                    <a:moveTo>
                      <a:pt x="0" y="23"/>
                    </a:moveTo>
                    <a:lnTo>
                      <a:pt x="43" y="0"/>
                    </a:lnTo>
                    <a:lnTo>
                      <a:pt x="43" y="0"/>
                    </a:lnTo>
                    <a:lnTo>
                      <a:pt x="43" y="0"/>
                    </a:lnTo>
                    <a:lnTo>
                      <a:pt x="43" y="0"/>
                    </a:lnTo>
                    <a:lnTo>
                      <a:pt x="43" y="0"/>
                    </a:lnTo>
                    <a:lnTo>
                      <a:pt x="43" y="0"/>
                    </a:lnTo>
                    <a:lnTo>
                      <a:pt x="43" y="0"/>
                    </a:lnTo>
                    <a:lnTo>
                      <a:pt x="43" y="0"/>
                    </a:lnTo>
                    <a:lnTo>
                      <a:pt x="43" y="0"/>
                    </a:lnTo>
                    <a:lnTo>
                      <a:pt x="43" y="2"/>
                    </a:lnTo>
                    <a:lnTo>
                      <a:pt x="43" y="2"/>
                    </a:lnTo>
                    <a:lnTo>
                      <a:pt x="43" y="2"/>
                    </a:lnTo>
                    <a:lnTo>
                      <a:pt x="43" y="2"/>
                    </a:lnTo>
                    <a:lnTo>
                      <a:pt x="43" y="2"/>
                    </a:lnTo>
                    <a:lnTo>
                      <a:pt x="43" y="2"/>
                    </a:lnTo>
                    <a:lnTo>
                      <a:pt x="43" y="2"/>
                    </a:lnTo>
                    <a:lnTo>
                      <a:pt x="43" y="2"/>
                    </a:lnTo>
                    <a:lnTo>
                      <a:pt x="1" y="23"/>
                    </a:lnTo>
                    <a:lnTo>
                      <a:pt x="1" y="23"/>
                    </a:lnTo>
                    <a:lnTo>
                      <a:pt x="1" y="23"/>
                    </a:lnTo>
                    <a:lnTo>
                      <a:pt x="1" y="23"/>
                    </a:lnTo>
                    <a:lnTo>
                      <a:pt x="1" y="23"/>
                    </a:lnTo>
                    <a:lnTo>
                      <a:pt x="1" y="23"/>
                    </a:lnTo>
                    <a:lnTo>
                      <a:pt x="1" y="23"/>
                    </a:lnTo>
                    <a:lnTo>
                      <a:pt x="0" y="23"/>
                    </a:lnTo>
                    <a:lnTo>
                      <a:pt x="0" y="23"/>
                    </a:lnTo>
                    <a:lnTo>
                      <a:pt x="0" y="23"/>
                    </a:lnTo>
                    <a:lnTo>
                      <a:pt x="0" y="23"/>
                    </a:lnTo>
                    <a:lnTo>
                      <a:pt x="0" y="23"/>
                    </a:lnTo>
                    <a:lnTo>
                      <a:pt x="0" y="23"/>
                    </a:lnTo>
                    <a:lnTo>
                      <a:pt x="0" y="23"/>
                    </a:lnTo>
                    <a:lnTo>
                      <a:pt x="0" y="23"/>
                    </a:lnTo>
                    <a:lnTo>
                      <a:pt x="0" y="23"/>
                    </a:lnTo>
                    <a:lnTo>
                      <a:pt x="0" y="23"/>
                    </a:lnTo>
                    <a:close/>
                  </a:path>
                </a:pathLst>
              </a:custGeom>
              <a:solidFill>
                <a:srgbClr val="0D0D0D"/>
              </a:solidFill>
              <a:ln w="9525">
                <a:noFill/>
                <a:round/>
                <a:headEnd/>
                <a:tailEnd/>
              </a:ln>
            </p:spPr>
            <p:txBody>
              <a:bodyPr/>
              <a:lstStyle/>
              <a:p>
                <a:endParaRPr lang="pl-PL">
                  <a:latin typeface="+mn-lt"/>
                </a:endParaRPr>
              </a:p>
            </p:txBody>
          </p:sp>
          <p:sp>
            <p:nvSpPr>
              <p:cNvPr id="136978" name="Freeform 786"/>
              <p:cNvSpPr>
                <a:spLocks/>
              </p:cNvSpPr>
              <p:nvPr/>
            </p:nvSpPr>
            <p:spPr bwMode="auto">
              <a:xfrm>
                <a:off x="4578" y="1830"/>
                <a:ext cx="44" cy="21"/>
              </a:xfrm>
              <a:custGeom>
                <a:avLst/>
                <a:gdLst/>
                <a:ahLst/>
                <a:cxnLst>
                  <a:cxn ang="0">
                    <a:pos x="0" y="21"/>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4" y="0"/>
                  </a:cxn>
                  <a:cxn ang="0">
                    <a:pos x="44" y="0"/>
                  </a:cxn>
                  <a:cxn ang="0">
                    <a:pos x="2" y="21"/>
                  </a:cxn>
                  <a:cxn ang="0">
                    <a:pos x="2" y="21"/>
                  </a:cxn>
                  <a:cxn ang="0">
                    <a:pos x="2" y="21"/>
                  </a:cxn>
                  <a:cxn ang="0">
                    <a:pos x="2" y="21"/>
                  </a:cxn>
                  <a:cxn ang="0">
                    <a:pos x="2" y="21"/>
                  </a:cxn>
                  <a:cxn ang="0">
                    <a:pos x="2" y="21"/>
                  </a:cxn>
                  <a:cxn ang="0">
                    <a:pos x="2" y="21"/>
                  </a:cxn>
                  <a:cxn ang="0">
                    <a:pos x="2" y="21"/>
                  </a:cxn>
                  <a:cxn ang="0">
                    <a:pos x="2" y="21"/>
                  </a:cxn>
                  <a:cxn ang="0">
                    <a:pos x="0" y="21"/>
                  </a:cxn>
                  <a:cxn ang="0">
                    <a:pos x="0" y="21"/>
                  </a:cxn>
                  <a:cxn ang="0">
                    <a:pos x="0" y="21"/>
                  </a:cxn>
                  <a:cxn ang="0">
                    <a:pos x="0" y="21"/>
                  </a:cxn>
                  <a:cxn ang="0">
                    <a:pos x="0" y="21"/>
                  </a:cxn>
                  <a:cxn ang="0">
                    <a:pos x="0" y="21"/>
                  </a:cxn>
                  <a:cxn ang="0">
                    <a:pos x="0" y="21"/>
                  </a:cxn>
                  <a:cxn ang="0">
                    <a:pos x="0" y="21"/>
                  </a:cxn>
                </a:cxnLst>
                <a:rect l="0" t="0" r="r" b="b"/>
                <a:pathLst>
                  <a:path w="44" h="21">
                    <a:moveTo>
                      <a:pt x="0" y="21"/>
                    </a:move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4" y="0"/>
                    </a:lnTo>
                    <a:lnTo>
                      <a:pt x="44" y="0"/>
                    </a:lnTo>
                    <a:lnTo>
                      <a:pt x="2" y="21"/>
                    </a:lnTo>
                    <a:lnTo>
                      <a:pt x="2" y="21"/>
                    </a:lnTo>
                    <a:lnTo>
                      <a:pt x="2" y="21"/>
                    </a:lnTo>
                    <a:lnTo>
                      <a:pt x="2" y="21"/>
                    </a:lnTo>
                    <a:lnTo>
                      <a:pt x="2" y="21"/>
                    </a:lnTo>
                    <a:lnTo>
                      <a:pt x="2" y="21"/>
                    </a:lnTo>
                    <a:lnTo>
                      <a:pt x="2" y="21"/>
                    </a:lnTo>
                    <a:lnTo>
                      <a:pt x="2" y="21"/>
                    </a:lnTo>
                    <a:lnTo>
                      <a:pt x="2" y="21"/>
                    </a:lnTo>
                    <a:lnTo>
                      <a:pt x="0" y="21"/>
                    </a:lnTo>
                    <a:lnTo>
                      <a:pt x="0" y="21"/>
                    </a:lnTo>
                    <a:lnTo>
                      <a:pt x="0" y="21"/>
                    </a:lnTo>
                    <a:lnTo>
                      <a:pt x="0" y="21"/>
                    </a:lnTo>
                    <a:lnTo>
                      <a:pt x="0" y="21"/>
                    </a:lnTo>
                    <a:lnTo>
                      <a:pt x="0" y="21"/>
                    </a:lnTo>
                    <a:lnTo>
                      <a:pt x="0" y="21"/>
                    </a:lnTo>
                    <a:lnTo>
                      <a:pt x="0" y="21"/>
                    </a:lnTo>
                    <a:close/>
                  </a:path>
                </a:pathLst>
              </a:custGeom>
              <a:solidFill>
                <a:srgbClr val="121212"/>
              </a:solidFill>
              <a:ln w="9525">
                <a:noFill/>
                <a:round/>
                <a:headEnd/>
                <a:tailEnd/>
              </a:ln>
            </p:spPr>
            <p:txBody>
              <a:bodyPr/>
              <a:lstStyle/>
              <a:p>
                <a:endParaRPr lang="pl-PL">
                  <a:latin typeface="+mn-lt"/>
                </a:endParaRPr>
              </a:p>
            </p:txBody>
          </p:sp>
          <p:sp>
            <p:nvSpPr>
              <p:cNvPr id="136979" name="Freeform 787"/>
              <p:cNvSpPr>
                <a:spLocks/>
              </p:cNvSpPr>
              <p:nvPr/>
            </p:nvSpPr>
            <p:spPr bwMode="auto">
              <a:xfrm>
                <a:off x="4580" y="1830"/>
                <a:ext cx="42" cy="21"/>
              </a:xfrm>
              <a:custGeom>
                <a:avLst/>
                <a:gdLst/>
                <a:ahLst/>
                <a:cxnLst>
                  <a:cxn ang="0">
                    <a:pos x="0" y="21"/>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1" y="21"/>
                  </a:cxn>
                  <a:cxn ang="0">
                    <a:pos x="1" y="21"/>
                  </a:cxn>
                  <a:cxn ang="0">
                    <a:pos x="1" y="21"/>
                  </a:cxn>
                  <a:cxn ang="0">
                    <a:pos x="1" y="21"/>
                  </a:cxn>
                  <a:cxn ang="0">
                    <a:pos x="1" y="21"/>
                  </a:cxn>
                  <a:cxn ang="0">
                    <a:pos x="1" y="21"/>
                  </a:cxn>
                  <a:cxn ang="0">
                    <a:pos x="1" y="21"/>
                  </a:cxn>
                  <a:cxn ang="0">
                    <a:pos x="0" y="21"/>
                  </a:cxn>
                  <a:cxn ang="0">
                    <a:pos x="0" y="21"/>
                  </a:cxn>
                  <a:cxn ang="0">
                    <a:pos x="0" y="21"/>
                  </a:cxn>
                  <a:cxn ang="0">
                    <a:pos x="0" y="21"/>
                  </a:cxn>
                  <a:cxn ang="0">
                    <a:pos x="0" y="21"/>
                  </a:cxn>
                  <a:cxn ang="0">
                    <a:pos x="0" y="21"/>
                  </a:cxn>
                  <a:cxn ang="0">
                    <a:pos x="0" y="21"/>
                  </a:cxn>
                  <a:cxn ang="0">
                    <a:pos x="0" y="21"/>
                  </a:cxn>
                  <a:cxn ang="0">
                    <a:pos x="0" y="21"/>
                  </a:cxn>
                  <a:cxn ang="0">
                    <a:pos x="0" y="21"/>
                  </a:cxn>
                </a:cxnLst>
                <a:rect l="0" t="0" r="r" b="b"/>
                <a:pathLst>
                  <a:path w="42" h="21">
                    <a:moveTo>
                      <a:pt x="0" y="21"/>
                    </a:move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42" y="0"/>
                    </a:lnTo>
                    <a:lnTo>
                      <a:pt x="1" y="21"/>
                    </a:lnTo>
                    <a:lnTo>
                      <a:pt x="1" y="21"/>
                    </a:lnTo>
                    <a:lnTo>
                      <a:pt x="1" y="21"/>
                    </a:lnTo>
                    <a:lnTo>
                      <a:pt x="1" y="21"/>
                    </a:lnTo>
                    <a:lnTo>
                      <a:pt x="1" y="21"/>
                    </a:lnTo>
                    <a:lnTo>
                      <a:pt x="1" y="21"/>
                    </a:lnTo>
                    <a:lnTo>
                      <a:pt x="1" y="21"/>
                    </a:lnTo>
                    <a:lnTo>
                      <a:pt x="0" y="21"/>
                    </a:lnTo>
                    <a:lnTo>
                      <a:pt x="0" y="21"/>
                    </a:lnTo>
                    <a:lnTo>
                      <a:pt x="0" y="21"/>
                    </a:lnTo>
                    <a:lnTo>
                      <a:pt x="0" y="21"/>
                    </a:lnTo>
                    <a:lnTo>
                      <a:pt x="0" y="21"/>
                    </a:lnTo>
                    <a:lnTo>
                      <a:pt x="0" y="21"/>
                    </a:lnTo>
                    <a:lnTo>
                      <a:pt x="0" y="21"/>
                    </a:lnTo>
                    <a:lnTo>
                      <a:pt x="0" y="21"/>
                    </a:lnTo>
                    <a:lnTo>
                      <a:pt x="0" y="21"/>
                    </a:lnTo>
                    <a:lnTo>
                      <a:pt x="0" y="21"/>
                    </a:lnTo>
                    <a:close/>
                  </a:path>
                </a:pathLst>
              </a:custGeom>
              <a:solidFill>
                <a:srgbClr val="171717"/>
              </a:solidFill>
              <a:ln w="9525">
                <a:noFill/>
                <a:round/>
                <a:headEnd/>
                <a:tailEnd/>
              </a:ln>
            </p:spPr>
            <p:txBody>
              <a:bodyPr/>
              <a:lstStyle/>
              <a:p>
                <a:endParaRPr lang="pl-PL">
                  <a:latin typeface="+mn-lt"/>
                </a:endParaRPr>
              </a:p>
            </p:txBody>
          </p:sp>
          <p:sp>
            <p:nvSpPr>
              <p:cNvPr id="136980" name="Freeform 788"/>
              <p:cNvSpPr>
                <a:spLocks/>
              </p:cNvSpPr>
              <p:nvPr/>
            </p:nvSpPr>
            <p:spPr bwMode="auto">
              <a:xfrm>
                <a:off x="4581" y="1830"/>
                <a:ext cx="42" cy="22"/>
              </a:xfrm>
              <a:custGeom>
                <a:avLst/>
                <a:gdLst/>
                <a:ahLst/>
                <a:cxnLst>
                  <a:cxn ang="0">
                    <a:pos x="0" y="21"/>
                  </a:cxn>
                  <a:cxn ang="0">
                    <a:pos x="41" y="0"/>
                  </a:cxn>
                  <a:cxn ang="0">
                    <a:pos x="41" y="0"/>
                  </a:cxn>
                  <a:cxn ang="0">
                    <a:pos x="41" y="0"/>
                  </a:cxn>
                  <a:cxn ang="0">
                    <a:pos x="41" y="0"/>
                  </a:cxn>
                  <a:cxn ang="0">
                    <a:pos x="41" y="0"/>
                  </a:cxn>
                  <a:cxn ang="0">
                    <a:pos x="41"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42" y="0"/>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1" y="22"/>
                  </a:cxn>
                  <a:cxn ang="0">
                    <a:pos x="1" y="21"/>
                  </a:cxn>
                  <a:cxn ang="0">
                    <a:pos x="1" y="21"/>
                  </a:cxn>
                  <a:cxn ang="0">
                    <a:pos x="1" y="21"/>
                  </a:cxn>
                  <a:cxn ang="0">
                    <a:pos x="0" y="21"/>
                  </a:cxn>
                  <a:cxn ang="0">
                    <a:pos x="0" y="21"/>
                  </a:cxn>
                  <a:cxn ang="0">
                    <a:pos x="0" y="21"/>
                  </a:cxn>
                </a:cxnLst>
                <a:rect l="0" t="0" r="r" b="b"/>
                <a:pathLst>
                  <a:path w="42" h="22">
                    <a:moveTo>
                      <a:pt x="0" y="21"/>
                    </a:moveTo>
                    <a:lnTo>
                      <a:pt x="41" y="0"/>
                    </a:lnTo>
                    <a:lnTo>
                      <a:pt x="41" y="0"/>
                    </a:lnTo>
                    <a:lnTo>
                      <a:pt x="41" y="0"/>
                    </a:lnTo>
                    <a:lnTo>
                      <a:pt x="41" y="0"/>
                    </a:lnTo>
                    <a:lnTo>
                      <a:pt x="41" y="0"/>
                    </a:lnTo>
                    <a:lnTo>
                      <a:pt x="41" y="0"/>
                    </a:lnTo>
                    <a:lnTo>
                      <a:pt x="42" y="0"/>
                    </a:lnTo>
                    <a:lnTo>
                      <a:pt x="42" y="0"/>
                    </a:lnTo>
                    <a:lnTo>
                      <a:pt x="42" y="0"/>
                    </a:lnTo>
                    <a:lnTo>
                      <a:pt x="42" y="0"/>
                    </a:lnTo>
                    <a:lnTo>
                      <a:pt x="42" y="0"/>
                    </a:lnTo>
                    <a:lnTo>
                      <a:pt x="42" y="0"/>
                    </a:lnTo>
                    <a:lnTo>
                      <a:pt x="42" y="0"/>
                    </a:lnTo>
                    <a:lnTo>
                      <a:pt x="42" y="0"/>
                    </a:lnTo>
                    <a:lnTo>
                      <a:pt x="42" y="0"/>
                    </a:lnTo>
                    <a:lnTo>
                      <a:pt x="42" y="0"/>
                    </a:lnTo>
                    <a:lnTo>
                      <a:pt x="42" y="0"/>
                    </a:lnTo>
                    <a:lnTo>
                      <a:pt x="1" y="22"/>
                    </a:lnTo>
                    <a:lnTo>
                      <a:pt x="1" y="22"/>
                    </a:lnTo>
                    <a:lnTo>
                      <a:pt x="1" y="22"/>
                    </a:lnTo>
                    <a:lnTo>
                      <a:pt x="1" y="22"/>
                    </a:lnTo>
                    <a:lnTo>
                      <a:pt x="1" y="22"/>
                    </a:lnTo>
                    <a:lnTo>
                      <a:pt x="1" y="22"/>
                    </a:lnTo>
                    <a:lnTo>
                      <a:pt x="1" y="22"/>
                    </a:lnTo>
                    <a:lnTo>
                      <a:pt x="1" y="22"/>
                    </a:lnTo>
                    <a:lnTo>
                      <a:pt x="1" y="22"/>
                    </a:lnTo>
                    <a:lnTo>
                      <a:pt x="1" y="22"/>
                    </a:lnTo>
                    <a:lnTo>
                      <a:pt x="1" y="22"/>
                    </a:lnTo>
                    <a:lnTo>
                      <a:pt x="1" y="21"/>
                    </a:lnTo>
                    <a:lnTo>
                      <a:pt x="1" y="21"/>
                    </a:lnTo>
                    <a:lnTo>
                      <a:pt x="1" y="21"/>
                    </a:lnTo>
                    <a:lnTo>
                      <a:pt x="0" y="21"/>
                    </a:lnTo>
                    <a:lnTo>
                      <a:pt x="0" y="21"/>
                    </a:lnTo>
                    <a:lnTo>
                      <a:pt x="0" y="21"/>
                    </a:lnTo>
                    <a:close/>
                  </a:path>
                </a:pathLst>
              </a:custGeom>
              <a:solidFill>
                <a:srgbClr val="1A1A1A"/>
              </a:solidFill>
              <a:ln w="9525">
                <a:noFill/>
                <a:round/>
                <a:headEnd/>
                <a:tailEnd/>
              </a:ln>
            </p:spPr>
            <p:txBody>
              <a:bodyPr/>
              <a:lstStyle/>
              <a:p>
                <a:endParaRPr lang="pl-PL">
                  <a:latin typeface="+mn-lt"/>
                </a:endParaRPr>
              </a:p>
            </p:txBody>
          </p:sp>
          <p:sp>
            <p:nvSpPr>
              <p:cNvPr id="136981" name="Freeform 789"/>
              <p:cNvSpPr>
                <a:spLocks/>
              </p:cNvSpPr>
              <p:nvPr/>
            </p:nvSpPr>
            <p:spPr bwMode="auto">
              <a:xfrm>
                <a:off x="4582" y="1830"/>
                <a:ext cx="41" cy="23"/>
              </a:xfrm>
              <a:custGeom>
                <a:avLst/>
                <a:gdLst/>
                <a:ahLst/>
                <a:cxnLst>
                  <a:cxn ang="0">
                    <a:pos x="0" y="22"/>
                  </a:cxn>
                  <a:cxn ang="0">
                    <a:pos x="41" y="0"/>
                  </a:cxn>
                  <a:cxn ang="0">
                    <a:pos x="41" y="0"/>
                  </a:cxn>
                  <a:cxn ang="0">
                    <a:pos x="41" y="0"/>
                  </a:cxn>
                  <a:cxn ang="0">
                    <a:pos x="41" y="0"/>
                  </a:cxn>
                  <a:cxn ang="0">
                    <a:pos x="41" y="0"/>
                  </a:cxn>
                  <a:cxn ang="0">
                    <a:pos x="41" y="0"/>
                  </a:cxn>
                  <a:cxn ang="0">
                    <a:pos x="41" y="0"/>
                  </a:cxn>
                  <a:cxn ang="0">
                    <a:pos x="41" y="1"/>
                  </a:cxn>
                  <a:cxn ang="0">
                    <a:pos x="41" y="1"/>
                  </a:cxn>
                  <a:cxn ang="0">
                    <a:pos x="41" y="1"/>
                  </a:cxn>
                  <a:cxn ang="0">
                    <a:pos x="41" y="1"/>
                  </a:cxn>
                  <a:cxn ang="0">
                    <a:pos x="41" y="1"/>
                  </a:cxn>
                  <a:cxn ang="0">
                    <a:pos x="41" y="1"/>
                  </a:cxn>
                  <a:cxn ang="0">
                    <a:pos x="41" y="1"/>
                  </a:cxn>
                  <a:cxn ang="0">
                    <a:pos x="41" y="1"/>
                  </a:cxn>
                  <a:cxn ang="0">
                    <a:pos x="41" y="1"/>
                  </a:cxn>
                  <a:cxn ang="0">
                    <a:pos x="41" y="1"/>
                  </a:cxn>
                  <a:cxn ang="0">
                    <a:pos x="3" y="23"/>
                  </a:cxn>
                  <a:cxn ang="0">
                    <a:pos x="3" y="23"/>
                  </a:cxn>
                  <a:cxn ang="0">
                    <a:pos x="3" y="23"/>
                  </a:cxn>
                  <a:cxn ang="0">
                    <a:pos x="3" y="23"/>
                  </a:cxn>
                  <a:cxn ang="0">
                    <a:pos x="3" y="23"/>
                  </a:cxn>
                  <a:cxn ang="0">
                    <a:pos x="3" y="23"/>
                  </a:cxn>
                  <a:cxn ang="0">
                    <a:pos x="3" y="23"/>
                  </a:cxn>
                  <a:cxn ang="0">
                    <a:pos x="2" y="23"/>
                  </a:cxn>
                  <a:cxn ang="0">
                    <a:pos x="2" y="23"/>
                  </a:cxn>
                  <a:cxn ang="0">
                    <a:pos x="2" y="22"/>
                  </a:cxn>
                  <a:cxn ang="0">
                    <a:pos x="2" y="22"/>
                  </a:cxn>
                  <a:cxn ang="0">
                    <a:pos x="2" y="22"/>
                  </a:cxn>
                  <a:cxn ang="0">
                    <a:pos x="2" y="22"/>
                  </a:cxn>
                  <a:cxn ang="0">
                    <a:pos x="2" y="22"/>
                  </a:cxn>
                  <a:cxn ang="0">
                    <a:pos x="2" y="22"/>
                  </a:cxn>
                  <a:cxn ang="0">
                    <a:pos x="0" y="22"/>
                  </a:cxn>
                  <a:cxn ang="0">
                    <a:pos x="0" y="22"/>
                  </a:cxn>
                </a:cxnLst>
                <a:rect l="0" t="0" r="r" b="b"/>
                <a:pathLst>
                  <a:path w="41" h="23">
                    <a:moveTo>
                      <a:pt x="0" y="22"/>
                    </a:moveTo>
                    <a:lnTo>
                      <a:pt x="41" y="0"/>
                    </a:lnTo>
                    <a:lnTo>
                      <a:pt x="41" y="0"/>
                    </a:lnTo>
                    <a:lnTo>
                      <a:pt x="41" y="0"/>
                    </a:lnTo>
                    <a:lnTo>
                      <a:pt x="41" y="0"/>
                    </a:lnTo>
                    <a:lnTo>
                      <a:pt x="41" y="0"/>
                    </a:lnTo>
                    <a:lnTo>
                      <a:pt x="41" y="0"/>
                    </a:lnTo>
                    <a:lnTo>
                      <a:pt x="41" y="0"/>
                    </a:lnTo>
                    <a:lnTo>
                      <a:pt x="41" y="1"/>
                    </a:lnTo>
                    <a:lnTo>
                      <a:pt x="41" y="1"/>
                    </a:lnTo>
                    <a:lnTo>
                      <a:pt x="41" y="1"/>
                    </a:lnTo>
                    <a:lnTo>
                      <a:pt x="41" y="1"/>
                    </a:lnTo>
                    <a:lnTo>
                      <a:pt x="41" y="1"/>
                    </a:lnTo>
                    <a:lnTo>
                      <a:pt x="41" y="1"/>
                    </a:lnTo>
                    <a:lnTo>
                      <a:pt x="41" y="1"/>
                    </a:lnTo>
                    <a:lnTo>
                      <a:pt x="41" y="1"/>
                    </a:lnTo>
                    <a:lnTo>
                      <a:pt x="41" y="1"/>
                    </a:lnTo>
                    <a:lnTo>
                      <a:pt x="41" y="1"/>
                    </a:lnTo>
                    <a:lnTo>
                      <a:pt x="3" y="23"/>
                    </a:lnTo>
                    <a:lnTo>
                      <a:pt x="3" y="23"/>
                    </a:lnTo>
                    <a:lnTo>
                      <a:pt x="3" y="23"/>
                    </a:lnTo>
                    <a:lnTo>
                      <a:pt x="3" y="23"/>
                    </a:lnTo>
                    <a:lnTo>
                      <a:pt x="3" y="23"/>
                    </a:lnTo>
                    <a:lnTo>
                      <a:pt x="3" y="23"/>
                    </a:lnTo>
                    <a:lnTo>
                      <a:pt x="3" y="23"/>
                    </a:lnTo>
                    <a:lnTo>
                      <a:pt x="2" y="23"/>
                    </a:lnTo>
                    <a:lnTo>
                      <a:pt x="2" y="23"/>
                    </a:lnTo>
                    <a:lnTo>
                      <a:pt x="2" y="22"/>
                    </a:lnTo>
                    <a:lnTo>
                      <a:pt x="2" y="22"/>
                    </a:lnTo>
                    <a:lnTo>
                      <a:pt x="2" y="22"/>
                    </a:lnTo>
                    <a:lnTo>
                      <a:pt x="2" y="22"/>
                    </a:lnTo>
                    <a:lnTo>
                      <a:pt x="2" y="22"/>
                    </a:lnTo>
                    <a:lnTo>
                      <a:pt x="2" y="22"/>
                    </a:lnTo>
                    <a:lnTo>
                      <a:pt x="0" y="22"/>
                    </a:lnTo>
                    <a:lnTo>
                      <a:pt x="0" y="22"/>
                    </a:lnTo>
                    <a:close/>
                  </a:path>
                </a:pathLst>
              </a:custGeom>
              <a:solidFill>
                <a:srgbClr val="1F1F1F"/>
              </a:solidFill>
              <a:ln w="9525">
                <a:noFill/>
                <a:round/>
                <a:headEnd/>
                <a:tailEnd/>
              </a:ln>
            </p:spPr>
            <p:txBody>
              <a:bodyPr/>
              <a:lstStyle/>
              <a:p>
                <a:endParaRPr lang="pl-PL">
                  <a:latin typeface="+mn-lt"/>
                </a:endParaRPr>
              </a:p>
            </p:txBody>
          </p:sp>
          <p:sp>
            <p:nvSpPr>
              <p:cNvPr id="136982" name="Freeform 790"/>
              <p:cNvSpPr>
                <a:spLocks/>
              </p:cNvSpPr>
              <p:nvPr/>
            </p:nvSpPr>
            <p:spPr bwMode="auto">
              <a:xfrm>
                <a:off x="4585" y="1831"/>
                <a:ext cx="41" cy="25"/>
              </a:xfrm>
              <a:custGeom>
                <a:avLst/>
                <a:gdLst/>
                <a:ahLst/>
                <a:cxnLst>
                  <a:cxn ang="0">
                    <a:pos x="0" y="22"/>
                  </a:cxn>
                  <a:cxn ang="0">
                    <a:pos x="38" y="0"/>
                  </a:cxn>
                  <a:cxn ang="0">
                    <a:pos x="38" y="0"/>
                  </a:cxn>
                  <a:cxn ang="0">
                    <a:pos x="38"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39" y="0"/>
                  </a:cxn>
                  <a:cxn ang="0">
                    <a:pos x="41" y="0"/>
                  </a:cxn>
                  <a:cxn ang="0">
                    <a:pos x="41" y="0"/>
                  </a:cxn>
                  <a:cxn ang="0">
                    <a:pos x="41" y="0"/>
                  </a:cxn>
                  <a:cxn ang="0">
                    <a:pos x="3" y="25"/>
                  </a:cxn>
                  <a:cxn ang="0">
                    <a:pos x="3" y="23"/>
                  </a:cxn>
                  <a:cxn ang="0">
                    <a:pos x="3" y="23"/>
                  </a:cxn>
                  <a:cxn ang="0">
                    <a:pos x="3" y="23"/>
                  </a:cxn>
                  <a:cxn ang="0">
                    <a:pos x="3" y="23"/>
                  </a:cxn>
                  <a:cxn ang="0">
                    <a:pos x="3" y="23"/>
                  </a:cxn>
                  <a:cxn ang="0">
                    <a:pos x="3" y="23"/>
                  </a:cxn>
                  <a:cxn ang="0">
                    <a:pos x="3" y="23"/>
                  </a:cxn>
                  <a:cxn ang="0">
                    <a:pos x="1" y="22"/>
                  </a:cxn>
                  <a:cxn ang="0">
                    <a:pos x="1" y="22"/>
                  </a:cxn>
                  <a:cxn ang="0">
                    <a:pos x="1" y="22"/>
                  </a:cxn>
                  <a:cxn ang="0">
                    <a:pos x="1" y="22"/>
                  </a:cxn>
                  <a:cxn ang="0">
                    <a:pos x="0" y="22"/>
                  </a:cxn>
                  <a:cxn ang="0">
                    <a:pos x="0" y="22"/>
                  </a:cxn>
                  <a:cxn ang="0">
                    <a:pos x="0" y="22"/>
                  </a:cxn>
                  <a:cxn ang="0">
                    <a:pos x="0" y="22"/>
                  </a:cxn>
                  <a:cxn ang="0">
                    <a:pos x="0" y="22"/>
                  </a:cxn>
                </a:cxnLst>
                <a:rect l="0" t="0" r="r" b="b"/>
                <a:pathLst>
                  <a:path w="41" h="25">
                    <a:moveTo>
                      <a:pt x="0" y="22"/>
                    </a:moveTo>
                    <a:lnTo>
                      <a:pt x="38" y="0"/>
                    </a:lnTo>
                    <a:lnTo>
                      <a:pt x="38" y="0"/>
                    </a:lnTo>
                    <a:lnTo>
                      <a:pt x="38" y="0"/>
                    </a:lnTo>
                    <a:lnTo>
                      <a:pt x="39" y="0"/>
                    </a:lnTo>
                    <a:lnTo>
                      <a:pt x="39" y="0"/>
                    </a:lnTo>
                    <a:lnTo>
                      <a:pt x="39" y="0"/>
                    </a:lnTo>
                    <a:lnTo>
                      <a:pt x="39" y="0"/>
                    </a:lnTo>
                    <a:lnTo>
                      <a:pt x="39" y="0"/>
                    </a:lnTo>
                    <a:lnTo>
                      <a:pt x="39" y="0"/>
                    </a:lnTo>
                    <a:lnTo>
                      <a:pt x="39" y="0"/>
                    </a:lnTo>
                    <a:lnTo>
                      <a:pt x="39" y="0"/>
                    </a:lnTo>
                    <a:lnTo>
                      <a:pt x="39" y="0"/>
                    </a:lnTo>
                    <a:lnTo>
                      <a:pt x="39" y="0"/>
                    </a:lnTo>
                    <a:lnTo>
                      <a:pt x="39" y="0"/>
                    </a:lnTo>
                    <a:lnTo>
                      <a:pt x="41" y="0"/>
                    </a:lnTo>
                    <a:lnTo>
                      <a:pt x="41" y="0"/>
                    </a:lnTo>
                    <a:lnTo>
                      <a:pt x="41" y="0"/>
                    </a:lnTo>
                    <a:lnTo>
                      <a:pt x="3" y="25"/>
                    </a:lnTo>
                    <a:lnTo>
                      <a:pt x="3" y="23"/>
                    </a:lnTo>
                    <a:lnTo>
                      <a:pt x="3" y="23"/>
                    </a:lnTo>
                    <a:lnTo>
                      <a:pt x="3" y="23"/>
                    </a:lnTo>
                    <a:lnTo>
                      <a:pt x="3" y="23"/>
                    </a:lnTo>
                    <a:lnTo>
                      <a:pt x="3" y="23"/>
                    </a:lnTo>
                    <a:lnTo>
                      <a:pt x="3" y="23"/>
                    </a:lnTo>
                    <a:lnTo>
                      <a:pt x="3" y="23"/>
                    </a:lnTo>
                    <a:lnTo>
                      <a:pt x="1" y="22"/>
                    </a:lnTo>
                    <a:lnTo>
                      <a:pt x="1" y="22"/>
                    </a:lnTo>
                    <a:lnTo>
                      <a:pt x="1" y="22"/>
                    </a:lnTo>
                    <a:lnTo>
                      <a:pt x="1" y="22"/>
                    </a:lnTo>
                    <a:lnTo>
                      <a:pt x="0" y="22"/>
                    </a:lnTo>
                    <a:lnTo>
                      <a:pt x="0" y="22"/>
                    </a:lnTo>
                    <a:lnTo>
                      <a:pt x="0" y="22"/>
                    </a:lnTo>
                    <a:lnTo>
                      <a:pt x="0" y="22"/>
                    </a:lnTo>
                    <a:lnTo>
                      <a:pt x="0" y="22"/>
                    </a:lnTo>
                    <a:close/>
                  </a:path>
                </a:pathLst>
              </a:custGeom>
              <a:solidFill>
                <a:srgbClr val="242424"/>
              </a:solidFill>
              <a:ln w="9525">
                <a:noFill/>
                <a:round/>
                <a:headEnd/>
                <a:tailEnd/>
              </a:ln>
            </p:spPr>
            <p:txBody>
              <a:bodyPr/>
              <a:lstStyle/>
              <a:p>
                <a:endParaRPr lang="pl-PL">
                  <a:latin typeface="+mn-lt"/>
                </a:endParaRPr>
              </a:p>
            </p:txBody>
          </p:sp>
          <p:sp>
            <p:nvSpPr>
              <p:cNvPr id="136983" name="Freeform 791"/>
              <p:cNvSpPr>
                <a:spLocks/>
              </p:cNvSpPr>
              <p:nvPr/>
            </p:nvSpPr>
            <p:spPr bwMode="auto">
              <a:xfrm>
                <a:off x="4588" y="1831"/>
                <a:ext cx="40" cy="33"/>
              </a:xfrm>
              <a:custGeom>
                <a:avLst/>
                <a:gdLst/>
                <a:ahLst/>
                <a:cxnLst>
                  <a:cxn ang="0">
                    <a:pos x="38" y="0"/>
                  </a:cxn>
                  <a:cxn ang="0">
                    <a:pos x="38" y="1"/>
                  </a:cxn>
                  <a:cxn ang="0">
                    <a:pos x="38" y="1"/>
                  </a:cxn>
                  <a:cxn ang="0">
                    <a:pos x="39" y="1"/>
                  </a:cxn>
                  <a:cxn ang="0">
                    <a:pos x="39" y="1"/>
                  </a:cxn>
                  <a:cxn ang="0">
                    <a:pos x="39" y="3"/>
                  </a:cxn>
                  <a:cxn ang="0">
                    <a:pos x="39" y="3"/>
                  </a:cxn>
                  <a:cxn ang="0">
                    <a:pos x="40" y="3"/>
                  </a:cxn>
                  <a:cxn ang="0">
                    <a:pos x="40" y="3"/>
                  </a:cxn>
                  <a:cxn ang="0">
                    <a:pos x="40" y="3"/>
                  </a:cxn>
                  <a:cxn ang="0">
                    <a:pos x="40" y="3"/>
                  </a:cxn>
                  <a:cxn ang="0">
                    <a:pos x="40" y="3"/>
                  </a:cxn>
                  <a:cxn ang="0">
                    <a:pos x="40" y="3"/>
                  </a:cxn>
                  <a:cxn ang="0">
                    <a:pos x="40" y="4"/>
                  </a:cxn>
                  <a:cxn ang="0">
                    <a:pos x="40" y="4"/>
                  </a:cxn>
                  <a:cxn ang="0">
                    <a:pos x="40" y="4"/>
                  </a:cxn>
                  <a:cxn ang="0">
                    <a:pos x="40" y="4"/>
                  </a:cxn>
                  <a:cxn ang="0">
                    <a:pos x="9" y="31"/>
                  </a:cxn>
                  <a:cxn ang="0">
                    <a:pos x="9" y="31"/>
                  </a:cxn>
                  <a:cxn ang="0">
                    <a:pos x="9" y="31"/>
                  </a:cxn>
                  <a:cxn ang="0">
                    <a:pos x="7" y="31"/>
                  </a:cxn>
                  <a:cxn ang="0">
                    <a:pos x="7" y="31"/>
                  </a:cxn>
                  <a:cxn ang="0">
                    <a:pos x="7" y="30"/>
                  </a:cxn>
                  <a:cxn ang="0">
                    <a:pos x="7" y="30"/>
                  </a:cxn>
                  <a:cxn ang="0">
                    <a:pos x="7" y="30"/>
                  </a:cxn>
                  <a:cxn ang="0">
                    <a:pos x="6" y="30"/>
                  </a:cxn>
                  <a:cxn ang="0">
                    <a:pos x="6" y="29"/>
                  </a:cxn>
                  <a:cxn ang="0">
                    <a:pos x="5" y="27"/>
                  </a:cxn>
                  <a:cxn ang="0">
                    <a:pos x="5" y="27"/>
                  </a:cxn>
                  <a:cxn ang="0">
                    <a:pos x="4" y="26"/>
                  </a:cxn>
                  <a:cxn ang="0">
                    <a:pos x="2" y="26"/>
                  </a:cxn>
                  <a:cxn ang="0">
                    <a:pos x="2" y="25"/>
                  </a:cxn>
                  <a:cxn ang="0">
                    <a:pos x="1" y="25"/>
                  </a:cxn>
                </a:cxnLst>
                <a:rect l="0" t="0" r="r" b="b"/>
                <a:pathLst>
                  <a:path w="40" h="33">
                    <a:moveTo>
                      <a:pt x="0" y="25"/>
                    </a:moveTo>
                    <a:lnTo>
                      <a:pt x="38" y="0"/>
                    </a:lnTo>
                    <a:lnTo>
                      <a:pt x="38" y="0"/>
                    </a:lnTo>
                    <a:lnTo>
                      <a:pt x="38" y="1"/>
                    </a:lnTo>
                    <a:lnTo>
                      <a:pt x="38" y="1"/>
                    </a:lnTo>
                    <a:lnTo>
                      <a:pt x="38" y="1"/>
                    </a:lnTo>
                    <a:lnTo>
                      <a:pt x="38" y="1"/>
                    </a:lnTo>
                    <a:lnTo>
                      <a:pt x="39" y="1"/>
                    </a:lnTo>
                    <a:lnTo>
                      <a:pt x="39" y="1"/>
                    </a:lnTo>
                    <a:lnTo>
                      <a:pt x="39" y="1"/>
                    </a:lnTo>
                    <a:lnTo>
                      <a:pt x="39" y="3"/>
                    </a:lnTo>
                    <a:lnTo>
                      <a:pt x="39" y="3"/>
                    </a:lnTo>
                    <a:lnTo>
                      <a:pt x="39" y="3"/>
                    </a:lnTo>
                    <a:lnTo>
                      <a:pt x="39" y="3"/>
                    </a:lnTo>
                    <a:lnTo>
                      <a:pt x="39" y="3"/>
                    </a:lnTo>
                    <a:lnTo>
                      <a:pt x="40" y="3"/>
                    </a:lnTo>
                    <a:lnTo>
                      <a:pt x="40" y="3"/>
                    </a:lnTo>
                    <a:lnTo>
                      <a:pt x="40" y="3"/>
                    </a:lnTo>
                    <a:lnTo>
                      <a:pt x="40" y="3"/>
                    </a:lnTo>
                    <a:lnTo>
                      <a:pt x="40" y="3"/>
                    </a:lnTo>
                    <a:lnTo>
                      <a:pt x="40" y="3"/>
                    </a:lnTo>
                    <a:lnTo>
                      <a:pt x="40" y="3"/>
                    </a:lnTo>
                    <a:lnTo>
                      <a:pt x="40" y="3"/>
                    </a:lnTo>
                    <a:lnTo>
                      <a:pt x="40" y="3"/>
                    </a:lnTo>
                    <a:lnTo>
                      <a:pt x="40" y="3"/>
                    </a:lnTo>
                    <a:lnTo>
                      <a:pt x="40" y="3"/>
                    </a:lnTo>
                    <a:lnTo>
                      <a:pt x="40" y="4"/>
                    </a:lnTo>
                    <a:lnTo>
                      <a:pt x="40" y="4"/>
                    </a:lnTo>
                    <a:lnTo>
                      <a:pt x="40" y="4"/>
                    </a:lnTo>
                    <a:lnTo>
                      <a:pt x="40" y="4"/>
                    </a:lnTo>
                    <a:lnTo>
                      <a:pt x="40" y="4"/>
                    </a:lnTo>
                    <a:lnTo>
                      <a:pt x="40" y="4"/>
                    </a:lnTo>
                    <a:lnTo>
                      <a:pt x="40" y="4"/>
                    </a:lnTo>
                    <a:lnTo>
                      <a:pt x="40" y="4"/>
                    </a:lnTo>
                    <a:lnTo>
                      <a:pt x="9" y="33"/>
                    </a:lnTo>
                    <a:lnTo>
                      <a:pt x="9" y="31"/>
                    </a:lnTo>
                    <a:lnTo>
                      <a:pt x="9" y="31"/>
                    </a:lnTo>
                    <a:lnTo>
                      <a:pt x="9" y="31"/>
                    </a:lnTo>
                    <a:lnTo>
                      <a:pt x="9" y="31"/>
                    </a:lnTo>
                    <a:lnTo>
                      <a:pt x="9" y="31"/>
                    </a:lnTo>
                    <a:lnTo>
                      <a:pt x="7" y="31"/>
                    </a:lnTo>
                    <a:lnTo>
                      <a:pt x="7" y="31"/>
                    </a:lnTo>
                    <a:lnTo>
                      <a:pt x="7" y="31"/>
                    </a:lnTo>
                    <a:lnTo>
                      <a:pt x="7" y="31"/>
                    </a:lnTo>
                    <a:lnTo>
                      <a:pt x="7" y="30"/>
                    </a:lnTo>
                    <a:lnTo>
                      <a:pt x="7" y="30"/>
                    </a:lnTo>
                    <a:lnTo>
                      <a:pt x="7" y="30"/>
                    </a:lnTo>
                    <a:lnTo>
                      <a:pt x="7" y="30"/>
                    </a:lnTo>
                    <a:lnTo>
                      <a:pt x="7" y="30"/>
                    </a:lnTo>
                    <a:lnTo>
                      <a:pt x="7" y="30"/>
                    </a:lnTo>
                    <a:lnTo>
                      <a:pt x="7" y="30"/>
                    </a:lnTo>
                    <a:lnTo>
                      <a:pt x="6" y="30"/>
                    </a:lnTo>
                    <a:lnTo>
                      <a:pt x="6" y="29"/>
                    </a:lnTo>
                    <a:lnTo>
                      <a:pt x="6" y="29"/>
                    </a:lnTo>
                    <a:lnTo>
                      <a:pt x="6" y="29"/>
                    </a:lnTo>
                    <a:lnTo>
                      <a:pt x="5" y="27"/>
                    </a:lnTo>
                    <a:lnTo>
                      <a:pt x="5" y="27"/>
                    </a:lnTo>
                    <a:lnTo>
                      <a:pt x="5" y="27"/>
                    </a:lnTo>
                    <a:lnTo>
                      <a:pt x="4" y="27"/>
                    </a:lnTo>
                    <a:lnTo>
                      <a:pt x="4" y="26"/>
                    </a:lnTo>
                    <a:lnTo>
                      <a:pt x="4" y="26"/>
                    </a:lnTo>
                    <a:lnTo>
                      <a:pt x="2" y="26"/>
                    </a:lnTo>
                    <a:lnTo>
                      <a:pt x="2" y="25"/>
                    </a:lnTo>
                    <a:lnTo>
                      <a:pt x="2" y="25"/>
                    </a:lnTo>
                    <a:lnTo>
                      <a:pt x="1" y="25"/>
                    </a:lnTo>
                    <a:lnTo>
                      <a:pt x="1" y="25"/>
                    </a:lnTo>
                    <a:lnTo>
                      <a:pt x="0" y="25"/>
                    </a:lnTo>
                    <a:close/>
                  </a:path>
                </a:pathLst>
              </a:custGeom>
              <a:solidFill>
                <a:srgbClr val="292929"/>
              </a:solidFill>
              <a:ln w="9525">
                <a:noFill/>
                <a:round/>
                <a:headEnd/>
                <a:tailEnd/>
              </a:ln>
            </p:spPr>
            <p:txBody>
              <a:bodyPr/>
              <a:lstStyle/>
              <a:p>
                <a:endParaRPr lang="pl-PL">
                  <a:latin typeface="+mn-lt"/>
                </a:endParaRPr>
              </a:p>
            </p:txBody>
          </p:sp>
          <p:sp>
            <p:nvSpPr>
              <p:cNvPr id="136984" name="Freeform 792"/>
              <p:cNvSpPr>
                <a:spLocks/>
              </p:cNvSpPr>
              <p:nvPr/>
            </p:nvSpPr>
            <p:spPr bwMode="auto">
              <a:xfrm>
                <a:off x="4597" y="1835"/>
                <a:ext cx="32" cy="31"/>
              </a:xfrm>
              <a:custGeom>
                <a:avLst/>
                <a:gdLst/>
                <a:ahLst/>
                <a:cxnLst>
                  <a:cxn ang="0">
                    <a:pos x="0" y="29"/>
                  </a:cxn>
                  <a:cxn ang="0">
                    <a:pos x="31" y="0"/>
                  </a:cxn>
                  <a:cxn ang="0">
                    <a:pos x="31" y="0"/>
                  </a:cxn>
                  <a:cxn ang="0">
                    <a:pos x="31" y="0"/>
                  </a:cxn>
                  <a:cxn ang="0">
                    <a:pos x="31" y="0"/>
                  </a:cxn>
                  <a:cxn ang="0">
                    <a:pos x="31" y="0"/>
                  </a:cxn>
                  <a:cxn ang="0">
                    <a:pos x="31" y="0"/>
                  </a:cxn>
                  <a:cxn ang="0">
                    <a:pos x="31" y="0"/>
                  </a:cxn>
                  <a:cxn ang="0">
                    <a:pos x="31" y="1"/>
                  </a:cxn>
                  <a:cxn ang="0">
                    <a:pos x="31" y="1"/>
                  </a:cxn>
                  <a:cxn ang="0">
                    <a:pos x="32" y="1"/>
                  </a:cxn>
                  <a:cxn ang="0">
                    <a:pos x="32" y="1"/>
                  </a:cxn>
                  <a:cxn ang="0">
                    <a:pos x="32" y="1"/>
                  </a:cxn>
                  <a:cxn ang="0">
                    <a:pos x="32" y="1"/>
                  </a:cxn>
                  <a:cxn ang="0">
                    <a:pos x="32" y="1"/>
                  </a:cxn>
                  <a:cxn ang="0">
                    <a:pos x="32" y="1"/>
                  </a:cxn>
                  <a:cxn ang="0">
                    <a:pos x="32" y="1"/>
                  </a:cxn>
                  <a:cxn ang="0">
                    <a:pos x="32" y="1"/>
                  </a:cxn>
                  <a:cxn ang="0">
                    <a:pos x="2" y="31"/>
                  </a:cxn>
                  <a:cxn ang="0">
                    <a:pos x="1" y="31"/>
                  </a:cxn>
                  <a:cxn ang="0">
                    <a:pos x="1" y="31"/>
                  </a:cxn>
                  <a:cxn ang="0">
                    <a:pos x="1" y="31"/>
                  </a:cxn>
                  <a:cxn ang="0">
                    <a:pos x="1" y="31"/>
                  </a:cxn>
                  <a:cxn ang="0">
                    <a:pos x="1" y="30"/>
                  </a:cxn>
                  <a:cxn ang="0">
                    <a:pos x="1" y="30"/>
                  </a:cxn>
                  <a:cxn ang="0">
                    <a:pos x="1" y="30"/>
                  </a:cxn>
                  <a:cxn ang="0">
                    <a:pos x="0" y="30"/>
                  </a:cxn>
                  <a:cxn ang="0">
                    <a:pos x="0" y="30"/>
                  </a:cxn>
                  <a:cxn ang="0">
                    <a:pos x="0" y="29"/>
                  </a:cxn>
                  <a:cxn ang="0">
                    <a:pos x="0" y="29"/>
                  </a:cxn>
                  <a:cxn ang="0">
                    <a:pos x="0" y="29"/>
                  </a:cxn>
                  <a:cxn ang="0">
                    <a:pos x="0" y="29"/>
                  </a:cxn>
                  <a:cxn ang="0">
                    <a:pos x="0" y="29"/>
                  </a:cxn>
                  <a:cxn ang="0">
                    <a:pos x="0" y="29"/>
                  </a:cxn>
                  <a:cxn ang="0">
                    <a:pos x="0" y="29"/>
                  </a:cxn>
                </a:cxnLst>
                <a:rect l="0" t="0" r="r" b="b"/>
                <a:pathLst>
                  <a:path w="32" h="31">
                    <a:moveTo>
                      <a:pt x="0" y="29"/>
                    </a:moveTo>
                    <a:lnTo>
                      <a:pt x="31" y="0"/>
                    </a:lnTo>
                    <a:lnTo>
                      <a:pt x="31" y="0"/>
                    </a:lnTo>
                    <a:lnTo>
                      <a:pt x="31" y="0"/>
                    </a:lnTo>
                    <a:lnTo>
                      <a:pt x="31" y="0"/>
                    </a:lnTo>
                    <a:lnTo>
                      <a:pt x="31" y="0"/>
                    </a:lnTo>
                    <a:lnTo>
                      <a:pt x="31" y="0"/>
                    </a:lnTo>
                    <a:lnTo>
                      <a:pt x="31" y="0"/>
                    </a:lnTo>
                    <a:lnTo>
                      <a:pt x="31" y="1"/>
                    </a:lnTo>
                    <a:lnTo>
                      <a:pt x="31" y="1"/>
                    </a:lnTo>
                    <a:lnTo>
                      <a:pt x="32" y="1"/>
                    </a:lnTo>
                    <a:lnTo>
                      <a:pt x="32" y="1"/>
                    </a:lnTo>
                    <a:lnTo>
                      <a:pt x="32" y="1"/>
                    </a:lnTo>
                    <a:lnTo>
                      <a:pt x="32" y="1"/>
                    </a:lnTo>
                    <a:lnTo>
                      <a:pt x="32" y="1"/>
                    </a:lnTo>
                    <a:lnTo>
                      <a:pt x="32" y="1"/>
                    </a:lnTo>
                    <a:lnTo>
                      <a:pt x="32" y="1"/>
                    </a:lnTo>
                    <a:lnTo>
                      <a:pt x="32" y="1"/>
                    </a:lnTo>
                    <a:lnTo>
                      <a:pt x="2" y="31"/>
                    </a:lnTo>
                    <a:lnTo>
                      <a:pt x="1" y="31"/>
                    </a:lnTo>
                    <a:lnTo>
                      <a:pt x="1" y="31"/>
                    </a:lnTo>
                    <a:lnTo>
                      <a:pt x="1" y="31"/>
                    </a:lnTo>
                    <a:lnTo>
                      <a:pt x="1" y="31"/>
                    </a:lnTo>
                    <a:lnTo>
                      <a:pt x="1" y="30"/>
                    </a:lnTo>
                    <a:lnTo>
                      <a:pt x="1" y="30"/>
                    </a:lnTo>
                    <a:lnTo>
                      <a:pt x="1" y="30"/>
                    </a:lnTo>
                    <a:lnTo>
                      <a:pt x="0" y="30"/>
                    </a:lnTo>
                    <a:lnTo>
                      <a:pt x="0" y="30"/>
                    </a:lnTo>
                    <a:lnTo>
                      <a:pt x="0" y="29"/>
                    </a:lnTo>
                    <a:lnTo>
                      <a:pt x="0" y="29"/>
                    </a:lnTo>
                    <a:lnTo>
                      <a:pt x="0" y="29"/>
                    </a:lnTo>
                    <a:lnTo>
                      <a:pt x="0" y="29"/>
                    </a:lnTo>
                    <a:lnTo>
                      <a:pt x="0" y="29"/>
                    </a:lnTo>
                    <a:lnTo>
                      <a:pt x="0" y="29"/>
                    </a:lnTo>
                    <a:lnTo>
                      <a:pt x="0" y="29"/>
                    </a:lnTo>
                    <a:close/>
                  </a:path>
                </a:pathLst>
              </a:custGeom>
              <a:solidFill>
                <a:srgbClr val="242424"/>
              </a:solidFill>
              <a:ln w="9525">
                <a:noFill/>
                <a:round/>
                <a:headEnd/>
                <a:tailEnd/>
              </a:ln>
            </p:spPr>
            <p:txBody>
              <a:bodyPr/>
              <a:lstStyle/>
              <a:p>
                <a:endParaRPr lang="pl-PL">
                  <a:latin typeface="+mn-lt"/>
                </a:endParaRPr>
              </a:p>
            </p:txBody>
          </p:sp>
          <p:sp>
            <p:nvSpPr>
              <p:cNvPr id="136985" name="Freeform 793"/>
              <p:cNvSpPr>
                <a:spLocks/>
              </p:cNvSpPr>
              <p:nvPr/>
            </p:nvSpPr>
            <p:spPr bwMode="auto">
              <a:xfrm>
                <a:off x="4599" y="1836"/>
                <a:ext cx="32" cy="33"/>
              </a:xfrm>
              <a:custGeom>
                <a:avLst/>
                <a:gdLst/>
                <a:ahLst/>
                <a:cxnLst>
                  <a:cxn ang="0">
                    <a:pos x="0" y="30"/>
                  </a:cxn>
                  <a:cxn ang="0">
                    <a:pos x="30" y="0"/>
                  </a:cxn>
                  <a:cxn ang="0">
                    <a:pos x="30" y="0"/>
                  </a:cxn>
                  <a:cxn ang="0">
                    <a:pos x="30" y="0"/>
                  </a:cxn>
                  <a:cxn ang="0">
                    <a:pos x="30" y="0"/>
                  </a:cxn>
                  <a:cxn ang="0">
                    <a:pos x="30" y="0"/>
                  </a:cxn>
                  <a:cxn ang="0">
                    <a:pos x="30" y="0"/>
                  </a:cxn>
                  <a:cxn ang="0">
                    <a:pos x="30" y="0"/>
                  </a:cxn>
                  <a:cxn ang="0">
                    <a:pos x="30" y="0"/>
                  </a:cxn>
                  <a:cxn ang="0">
                    <a:pos x="30" y="0"/>
                  </a:cxn>
                  <a:cxn ang="0">
                    <a:pos x="30" y="1"/>
                  </a:cxn>
                  <a:cxn ang="0">
                    <a:pos x="30" y="1"/>
                  </a:cxn>
                  <a:cxn ang="0">
                    <a:pos x="30" y="1"/>
                  </a:cxn>
                  <a:cxn ang="0">
                    <a:pos x="30" y="1"/>
                  </a:cxn>
                  <a:cxn ang="0">
                    <a:pos x="30" y="1"/>
                  </a:cxn>
                  <a:cxn ang="0">
                    <a:pos x="30" y="1"/>
                  </a:cxn>
                  <a:cxn ang="0">
                    <a:pos x="30" y="1"/>
                  </a:cxn>
                  <a:cxn ang="0">
                    <a:pos x="32" y="1"/>
                  </a:cxn>
                  <a:cxn ang="0">
                    <a:pos x="0" y="33"/>
                  </a:cxn>
                  <a:cxn ang="0">
                    <a:pos x="0" y="33"/>
                  </a:cxn>
                  <a:cxn ang="0">
                    <a:pos x="0" y="33"/>
                  </a:cxn>
                  <a:cxn ang="0">
                    <a:pos x="0" y="33"/>
                  </a:cxn>
                  <a:cxn ang="0">
                    <a:pos x="0" y="33"/>
                  </a:cxn>
                  <a:cxn ang="0">
                    <a:pos x="0" y="33"/>
                  </a:cxn>
                  <a:cxn ang="0">
                    <a:pos x="0" y="32"/>
                  </a:cxn>
                  <a:cxn ang="0">
                    <a:pos x="0" y="32"/>
                  </a:cxn>
                  <a:cxn ang="0">
                    <a:pos x="0" y="32"/>
                  </a:cxn>
                  <a:cxn ang="0">
                    <a:pos x="0" y="32"/>
                  </a:cxn>
                  <a:cxn ang="0">
                    <a:pos x="0" y="32"/>
                  </a:cxn>
                  <a:cxn ang="0">
                    <a:pos x="0" y="32"/>
                  </a:cxn>
                  <a:cxn ang="0">
                    <a:pos x="0" y="30"/>
                  </a:cxn>
                  <a:cxn ang="0">
                    <a:pos x="0" y="30"/>
                  </a:cxn>
                  <a:cxn ang="0">
                    <a:pos x="0" y="30"/>
                  </a:cxn>
                  <a:cxn ang="0">
                    <a:pos x="0" y="30"/>
                  </a:cxn>
                  <a:cxn ang="0">
                    <a:pos x="0" y="30"/>
                  </a:cxn>
                </a:cxnLst>
                <a:rect l="0" t="0" r="r" b="b"/>
                <a:pathLst>
                  <a:path w="32" h="33">
                    <a:moveTo>
                      <a:pt x="0" y="30"/>
                    </a:moveTo>
                    <a:lnTo>
                      <a:pt x="30" y="0"/>
                    </a:lnTo>
                    <a:lnTo>
                      <a:pt x="30" y="0"/>
                    </a:lnTo>
                    <a:lnTo>
                      <a:pt x="30" y="0"/>
                    </a:lnTo>
                    <a:lnTo>
                      <a:pt x="30" y="0"/>
                    </a:lnTo>
                    <a:lnTo>
                      <a:pt x="30" y="0"/>
                    </a:lnTo>
                    <a:lnTo>
                      <a:pt x="30" y="0"/>
                    </a:lnTo>
                    <a:lnTo>
                      <a:pt x="30" y="0"/>
                    </a:lnTo>
                    <a:lnTo>
                      <a:pt x="30" y="0"/>
                    </a:lnTo>
                    <a:lnTo>
                      <a:pt x="30" y="0"/>
                    </a:lnTo>
                    <a:lnTo>
                      <a:pt x="30" y="1"/>
                    </a:lnTo>
                    <a:lnTo>
                      <a:pt x="30" y="1"/>
                    </a:lnTo>
                    <a:lnTo>
                      <a:pt x="30" y="1"/>
                    </a:lnTo>
                    <a:lnTo>
                      <a:pt x="30" y="1"/>
                    </a:lnTo>
                    <a:lnTo>
                      <a:pt x="30" y="1"/>
                    </a:lnTo>
                    <a:lnTo>
                      <a:pt x="30" y="1"/>
                    </a:lnTo>
                    <a:lnTo>
                      <a:pt x="30" y="1"/>
                    </a:lnTo>
                    <a:lnTo>
                      <a:pt x="32" y="1"/>
                    </a:lnTo>
                    <a:lnTo>
                      <a:pt x="0" y="33"/>
                    </a:lnTo>
                    <a:lnTo>
                      <a:pt x="0" y="33"/>
                    </a:lnTo>
                    <a:lnTo>
                      <a:pt x="0" y="33"/>
                    </a:lnTo>
                    <a:lnTo>
                      <a:pt x="0" y="33"/>
                    </a:lnTo>
                    <a:lnTo>
                      <a:pt x="0" y="33"/>
                    </a:lnTo>
                    <a:lnTo>
                      <a:pt x="0" y="33"/>
                    </a:lnTo>
                    <a:lnTo>
                      <a:pt x="0" y="32"/>
                    </a:lnTo>
                    <a:lnTo>
                      <a:pt x="0" y="32"/>
                    </a:lnTo>
                    <a:lnTo>
                      <a:pt x="0" y="32"/>
                    </a:lnTo>
                    <a:lnTo>
                      <a:pt x="0" y="32"/>
                    </a:lnTo>
                    <a:lnTo>
                      <a:pt x="0" y="32"/>
                    </a:lnTo>
                    <a:lnTo>
                      <a:pt x="0" y="32"/>
                    </a:lnTo>
                    <a:lnTo>
                      <a:pt x="0" y="30"/>
                    </a:lnTo>
                    <a:lnTo>
                      <a:pt x="0" y="30"/>
                    </a:lnTo>
                    <a:lnTo>
                      <a:pt x="0" y="30"/>
                    </a:lnTo>
                    <a:lnTo>
                      <a:pt x="0" y="30"/>
                    </a:lnTo>
                    <a:lnTo>
                      <a:pt x="0" y="30"/>
                    </a:lnTo>
                    <a:close/>
                  </a:path>
                </a:pathLst>
              </a:custGeom>
              <a:solidFill>
                <a:srgbClr val="1F1F1F"/>
              </a:solidFill>
              <a:ln w="9525">
                <a:noFill/>
                <a:round/>
                <a:headEnd/>
                <a:tailEnd/>
              </a:ln>
            </p:spPr>
            <p:txBody>
              <a:bodyPr/>
              <a:lstStyle/>
              <a:p>
                <a:endParaRPr lang="pl-PL">
                  <a:latin typeface="+mn-lt"/>
                </a:endParaRPr>
              </a:p>
            </p:txBody>
          </p:sp>
          <p:sp>
            <p:nvSpPr>
              <p:cNvPr id="136986" name="Freeform 794"/>
              <p:cNvSpPr>
                <a:spLocks/>
              </p:cNvSpPr>
              <p:nvPr/>
            </p:nvSpPr>
            <p:spPr bwMode="auto">
              <a:xfrm>
                <a:off x="4599" y="1837"/>
                <a:ext cx="32" cy="34"/>
              </a:xfrm>
              <a:custGeom>
                <a:avLst/>
                <a:gdLst/>
                <a:ahLst/>
                <a:cxnLst>
                  <a:cxn ang="0">
                    <a:pos x="0" y="32"/>
                  </a:cxn>
                  <a:cxn ang="0">
                    <a:pos x="32" y="0"/>
                  </a:cxn>
                  <a:cxn ang="0">
                    <a:pos x="32" y="0"/>
                  </a:cxn>
                  <a:cxn ang="0">
                    <a:pos x="32" y="0"/>
                  </a:cxn>
                  <a:cxn ang="0">
                    <a:pos x="32" y="0"/>
                  </a:cxn>
                  <a:cxn ang="0">
                    <a:pos x="32" y="0"/>
                  </a:cxn>
                  <a:cxn ang="0">
                    <a:pos x="32" y="0"/>
                  </a:cxn>
                  <a:cxn ang="0">
                    <a:pos x="32" y="0"/>
                  </a:cxn>
                  <a:cxn ang="0">
                    <a:pos x="32" y="2"/>
                  </a:cxn>
                  <a:cxn ang="0">
                    <a:pos x="32" y="2"/>
                  </a:cxn>
                  <a:cxn ang="0">
                    <a:pos x="32" y="2"/>
                  </a:cxn>
                  <a:cxn ang="0">
                    <a:pos x="32" y="2"/>
                  </a:cxn>
                  <a:cxn ang="0">
                    <a:pos x="32" y="2"/>
                  </a:cxn>
                  <a:cxn ang="0">
                    <a:pos x="32" y="2"/>
                  </a:cxn>
                  <a:cxn ang="0">
                    <a:pos x="32" y="2"/>
                  </a:cxn>
                  <a:cxn ang="0">
                    <a:pos x="32" y="2"/>
                  </a:cxn>
                  <a:cxn ang="0">
                    <a:pos x="32" y="2"/>
                  </a:cxn>
                  <a:cxn ang="0">
                    <a:pos x="32" y="2"/>
                  </a:cxn>
                  <a:cxn ang="0">
                    <a:pos x="2" y="34"/>
                  </a:cxn>
                  <a:cxn ang="0">
                    <a:pos x="2" y="34"/>
                  </a:cxn>
                  <a:cxn ang="0">
                    <a:pos x="2" y="34"/>
                  </a:cxn>
                  <a:cxn ang="0">
                    <a:pos x="2" y="34"/>
                  </a:cxn>
                  <a:cxn ang="0">
                    <a:pos x="2" y="34"/>
                  </a:cxn>
                  <a:cxn ang="0">
                    <a:pos x="2" y="34"/>
                  </a:cxn>
                  <a:cxn ang="0">
                    <a:pos x="2" y="33"/>
                  </a:cxn>
                  <a:cxn ang="0">
                    <a:pos x="2" y="33"/>
                  </a:cxn>
                  <a:cxn ang="0">
                    <a:pos x="2" y="33"/>
                  </a:cxn>
                  <a:cxn ang="0">
                    <a:pos x="2" y="33"/>
                  </a:cxn>
                  <a:cxn ang="0">
                    <a:pos x="2" y="33"/>
                  </a:cxn>
                  <a:cxn ang="0">
                    <a:pos x="2" y="33"/>
                  </a:cxn>
                  <a:cxn ang="0">
                    <a:pos x="0" y="32"/>
                  </a:cxn>
                  <a:cxn ang="0">
                    <a:pos x="0" y="32"/>
                  </a:cxn>
                  <a:cxn ang="0">
                    <a:pos x="0" y="32"/>
                  </a:cxn>
                  <a:cxn ang="0">
                    <a:pos x="0" y="32"/>
                  </a:cxn>
                  <a:cxn ang="0">
                    <a:pos x="0" y="32"/>
                  </a:cxn>
                </a:cxnLst>
                <a:rect l="0" t="0" r="r" b="b"/>
                <a:pathLst>
                  <a:path w="32" h="34">
                    <a:moveTo>
                      <a:pt x="0" y="32"/>
                    </a:moveTo>
                    <a:lnTo>
                      <a:pt x="32" y="0"/>
                    </a:lnTo>
                    <a:lnTo>
                      <a:pt x="32" y="0"/>
                    </a:lnTo>
                    <a:lnTo>
                      <a:pt x="32" y="0"/>
                    </a:lnTo>
                    <a:lnTo>
                      <a:pt x="32" y="0"/>
                    </a:lnTo>
                    <a:lnTo>
                      <a:pt x="32" y="0"/>
                    </a:lnTo>
                    <a:lnTo>
                      <a:pt x="32" y="0"/>
                    </a:lnTo>
                    <a:lnTo>
                      <a:pt x="32" y="0"/>
                    </a:lnTo>
                    <a:lnTo>
                      <a:pt x="32" y="2"/>
                    </a:lnTo>
                    <a:lnTo>
                      <a:pt x="32" y="2"/>
                    </a:lnTo>
                    <a:lnTo>
                      <a:pt x="32" y="2"/>
                    </a:lnTo>
                    <a:lnTo>
                      <a:pt x="32" y="2"/>
                    </a:lnTo>
                    <a:lnTo>
                      <a:pt x="32" y="2"/>
                    </a:lnTo>
                    <a:lnTo>
                      <a:pt x="32" y="2"/>
                    </a:lnTo>
                    <a:lnTo>
                      <a:pt x="32" y="2"/>
                    </a:lnTo>
                    <a:lnTo>
                      <a:pt x="32" y="2"/>
                    </a:lnTo>
                    <a:lnTo>
                      <a:pt x="32" y="2"/>
                    </a:lnTo>
                    <a:lnTo>
                      <a:pt x="32" y="2"/>
                    </a:lnTo>
                    <a:lnTo>
                      <a:pt x="2" y="34"/>
                    </a:lnTo>
                    <a:lnTo>
                      <a:pt x="2" y="34"/>
                    </a:lnTo>
                    <a:lnTo>
                      <a:pt x="2" y="34"/>
                    </a:lnTo>
                    <a:lnTo>
                      <a:pt x="2" y="34"/>
                    </a:lnTo>
                    <a:lnTo>
                      <a:pt x="2" y="34"/>
                    </a:lnTo>
                    <a:lnTo>
                      <a:pt x="2" y="34"/>
                    </a:lnTo>
                    <a:lnTo>
                      <a:pt x="2" y="33"/>
                    </a:lnTo>
                    <a:lnTo>
                      <a:pt x="2" y="33"/>
                    </a:lnTo>
                    <a:lnTo>
                      <a:pt x="2" y="33"/>
                    </a:lnTo>
                    <a:lnTo>
                      <a:pt x="2" y="33"/>
                    </a:lnTo>
                    <a:lnTo>
                      <a:pt x="2" y="33"/>
                    </a:lnTo>
                    <a:lnTo>
                      <a:pt x="2" y="33"/>
                    </a:lnTo>
                    <a:lnTo>
                      <a:pt x="0" y="32"/>
                    </a:lnTo>
                    <a:lnTo>
                      <a:pt x="0" y="32"/>
                    </a:lnTo>
                    <a:lnTo>
                      <a:pt x="0" y="32"/>
                    </a:lnTo>
                    <a:lnTo>
                      <a:pt x="0" y="32"/>
                    </a:lnTo>
                    <a:lnTo>
                      <a:pt x="0" y="32"/>
                    </a:lnTo>
                    <a:close/>
                  </a:path>
                </a:pathLst>
              </a:custGeom>
              <a:solidFill>
                <a:srgbClr val="1A1A1A"/>
              </a:solidFill>
              <a:ln w="9525">
                <a:noFill/>
                <a:round/>
                <a:headEnd/>
                <a:tailEnd/>
              </a:ln>
            </p:spPr>
            <p:txBody>
              <a:bodyPr/>
              <a:lstStyle/>
              <a:p>
                <a:endParaRPr lang="pl-PL">
                  <a:latin typeface="+mn-lt"/>
                </a:endParaRPr>
              </a:p>
            </p:txBody>
          </p:sp>
          <p:sp>
            <p:nvSpPr>
              <p:cNvPr id="136987" name="Freeform 795"/>
              <p:cNvSpPr>
                <a:spLocks/>
              </p:cNvSpPr>
              <p:nvPr/>
            </p:nvSpPr>
            <p:spPr bwMode="auto">
              <a:xfrm>
                <a:off x="4601" y="1839"/>
                <a:ext cx="30" cy="35"/>
              </a:xfrm>
              <a:custGeom>
                <a:avLst/>
                <a:gdLst/>
                <a:ahLst/>
                <a:cxnLst>
                  <a:cxn ang="0">
                    <a:pos x="0" y="32"/>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1" y="35"/>
                  </a:cxn>
                  <a:cxn ang="0">
                    <a:pos x="1" y="35"/>
                  </a:cxn>
                  <a:cxn ang="0">
                    <a:pos x="1" y="35"/>
                  </a:cxn>
                  <a:cxn ang="0">
                    <a:pos x="1" y="34"/>
                  </a:cxn>
                  <a:cxn ang="0">
                    <a:pos x="1" y="34"/>
                  </a:cxn>
                  <a:cxn ang="0">
                    <a:pos x="1" y="34"/>
                  </a:cxn>
                  <a:cxn ang="0">
                    <a:pos x="1" y="34"/>
                  </a:cxn>
                  <a:cxn ang="0">
                    <a:pos x="1" y="34"/>
                  </a:cxn>
                  <a:cxn ang="0">
                    <a:pos x="1" y="34"/>
                  </a:cxn>
                  <a:cxn ang="0">
                    <a:pos x="1" y="34"/>
                  </a:cxn>
                  <a:cxn ang="0">
                    <a:pos x="1" y="34"/>
                  </a:cxn>
                  <a:cxn ang="0">
                    <a:pos x="0" y="32"/>
                  </a:cxn>
                  <a:cxn ang="0">
                    <a:pos x="0" y="32"/>
                  </a:cxn>
                  <a:cxn ang="0">
                    <a:pos x="0" y="32"/>
                  </a:cxn>
                  <a:cxn ang="0">
                    <a:pos x="0" y="32"/>
                  </a:cxn>
                  <a:cxn ang="0">
                    <a:pos x="0" y="32"/>
                  </a:cxn>
                  <a:cxn ang="0">
                    <a:pos x="0" y="32"/>
                  </a:cxn>
                </a:cxnLst>
                <a:rect l="0" t="0" r="r" b="b"/>
                <a:pathLst>
                  <a:path w="30" h="35">
                    <a:moveTo>
                      <a:pt x="0" y="32"/>
                    </a:move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1" y="35"/>
                    </a:lnTo>
                    <a:lnTo>
                      <a:pt x="1" y="35"/>
                    </a:lnTo>
                    <a:lnTo>
                      <a:pt x="1" y="35"/>
                    </a:lnTo>
                    <a:lnTo>
                      <a:pt x="1" y="34"/>
                    </a:lnTo>
                    <a:lnTo>
                      <a:pt x="1" y="34"/>
                    </a:lnTo>
                    <a:lnTo>
                      <a:pt x="1" y="34"/>
                    </a:lnTo>
                    <a:lnTo>
                      <a:pt x="1" y="34"/>
                    </a:lnTo>
                    <a:lnTo>
                      <a:pt x="1" y="34"/>
                    </a:lnTo>
                    <a:lnTo>
                      <a:pt x="1" y="34"/>
                    </a:lnTo>
                    <a:lnTo>
                      <a:pt x="1" y="34"/>
                    </a:lnTo>
                    <a:lnTo>
                      <a:pt x="1" y="34"/>
                    </a:lnTo>
                    <a:lnTo>
                      <a:pt x="0" y="32"/>
                    </a:lnTo>
                    <a:lnTo>
                      <a:pt x="0" y="32"/>
                    </a:lnTo>
                    <a:lnTo>
                      <a:pt x="0" y="32"/>
                    </a:lnTo>
                    <a:lnTo>
                      <a:pt x="0" y="32"/>
                    </a:lnTo>
                    <a:lnTo>
                      <a:pt x="0" y="32"/>
                    </a:lnTo>
                    <a:lnTo>
                      <a:pt x="0" y="32"/>
                    </a:lnTo>
                    <a:close/>
                  </a:path>
                </a:pathLst>
              </a:custGeom>
              <a:solidFill>
                <a:srgbClr val="171717"/>
              </a:solidFill>
              <a:ln w="9525">
                <a:noFill/>
                <a:round/>
                <a:headEnd/>
                <a:tailEnd/>
              </a:ln>
            </p:spPr>
            <p:txBody>
              <a:bodyPr/>
              <a:lstStyle/>
              <a:p>
                <a:endParaRPr lang="pl-PL">
                  <a:latin typeface="+mn-lt"/>
                </a:endParaRPr>
              </a:p>
            </p:txBody>
          </p:sp>
          <p:sp>
            <p:nvSpPr>
              <p:cNvPr id="136988" name="Freeform 796"/>
              <p:cNvSpPr>
                <a:spLocks/>
              </p:cNvSpPr>
              <p:nvPr/>
            </p:nvSpPr>
            <p:spPr bwMode="auto">
              <a:xfrm>
                <a:off x="4602" y="1839"/>
                <a:ext cx="29" cy="38"/>
              </a:xfrm>
              <a:custGeom>
                <a:avLst/>
                <a:gdLst/>
                <a:ahLst/>
                <a:cxnLst>
                  <a:cxn ang="0">
                    <a:pos x="0" y="35"/>
                  </a:cxn>
                  <a:cxn ang="0">
                    <a:pos x="29" y="0"/>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0" y="38"/>
                  </a:cxn>
                  <a:cxn ang="0">
                    <a:pos x="0" y="36"/>
                  </a:cxn>
                  <a:cxn ang="0">
                    <a:pos x="0" y="36"/>
                  </a:cxn>
                  <a:cxn ang="0">
                    <a:pos x="0" y="36"/>
                  </a:cxn>
                  <a:cxn ang="0">
                    <a:pos x="0" y="36"/>
                  </a:cxn>
                  <a:cxn ang="0">
                    <a:pos x="0" y="36"/>
                  </a:cxn>
                  <a:cxn ang="0">
                    <a:pos x="0" y="36"/>
                  </a:cxn>
                  <a:cxn ang="0">
                    <a:pos x="0" y="36"/>
                  </a:cxn>
                  <a:cxn ang="0">
                    <a:pos x="0" y="35"/>
                  </a:cxn>
                  <a:cxn ang="0">
                    <a:pos x="0" y="35"/>
                  </a:cxn>
                  <a:cxn ang="0">
                    <a:pos x="0" y="35"/>
                  </a:cxn>
                  <a:cxn ang="0">
                    <a:pos x="0" y="35"/>
                  </a:cxn>
                  <a:cxn ang="0">
                    <a:pos x="0" y="35"/>
                  </a:cxn>
                  <a:cxn ang="0">
                    <a:pos x="0" y="35"/>
                  </a:cxn>
                  <a:cxn ang="0">
                    <a:pos x="0" y="35"/>
                  </a:cxn>
                  <a:cxn ang="0">
                    <a:pos x="0" y="35"/>
                  </a:cxn>
                  <a:cxn ang="0">
                    <a:pos x="0" y="35"/>
                  </a:cxn>
                </a:cxnLst>
                <a:rect l="0" t="0" r="r" b="b"/>
                <a:pathLst>
                  <a:path w="29" h="38">
                    <a:moveTo>
                      <a:pt x="0" y="35"/>
                    </a:moveTo>
                    <a:lnTo>
                      <a:pt x="29" y="0"/>
                    </a:lnTo>
                    <a:lnTo>
                      <a:pt x="29" y="1"/>
                    </a:lnTo>
                    <a:lnTo>
                      <a:pt x="29" y="1"/>
                    </a:lnTo>
                    <a:lnTo>
                      <a:pt x="29" y="1"/>
                    </a:lnTo>
                    <a:lnTo>
                      <a:pt x="29" y="1"/>
                    </a:lnTo>
                    <a:lnTo>
                      <a:pt x="29" y="1"/>
                    </a:lnTo>
                    <a:lnTo>
                      <a:pt x="29" y="1"/>
                    </a:lnTo>
                    <a:lnTo>
                      <a:pt x="29" y="1"/>
                    </a:lnTo>
                    <a:lnTo>
                      <a:pt x="29" y="1"/>
                    </a:lnTo>
                    <a:lnTo>
                      <a:pt x="29" y="1"/>
                    </a:lnTo>
                    <a:lnTo>
                      <a:pt x="29" y="1"/>
                    </a:lnTo>
                    <a:lnTo>
                      <a:pt x="29" y="1"/>
                    </a:lnTo>
                    <a:lnTo>
                      <a:pt x="29" y="1"/>
                    </a:lnTo>
                    <a:lnTo>
                      <a:pt x="29" y="1"/>
                    </a:lnTo>
                    <a:lnTo>
                      <a:pt x="29" y="1"/>
                    </a:lnTo>
                    <a:lnTo>
                      <a:pt x="29" y="1"/>
                    </a:lnTo>
                    <a:lnTo>
                      <a:pt x="29" y="1"/>
                    </a:lnTo>
                    <a:lnTo>
                      <a:pt x="0" y="38"/>
                    </a:lnTo>
                    <a:lnTo>
                      <a:pt x="0" y="36"/>
                    </a:lnTo>
                    <a:lnTo>
                      <a:pt x="0" y="36"/>
                    </a:lnTo>
                    <a:lnTo>
                      <a:pt x="0" y="36"/>
                    </a:lnTo>
                    <a:lnTo>
                      <a:pt x="0" y="36"/>
                    </a:lnTo>
                    <a:lnTo>
                      <a:pt x="0" y="36"/>
                    </a:lnTo>
                    <a:lnTo>
                      <a:pt x="0" y="36"/>
                    </a:lnTo>
                    <a:lnTo>
                      <a:pt x="0" y="36"/>
                    </a:lnTo>
                    <a:lnTo>
                      <a:pt x="0" y="35"/>
                    </a:lnTo>
                    <a:lnTo>
                      <a:pt x="0" y="35"/>
                    </a:lnTo>
                    <a:lnTo>
                      <a:pt x="0" y="35"/>
                    </a:lnTo>
                    <a:lnTo>
                      <a:pt x="0" y="35"/>
                    </a:lnTo>
                    <a:lnTo>
                      <a:pt x="0" y="35"/>
                    </a:lnTo>
                    <a:lnTo>
                      <a:pt x="0" y="35"/>
                    </a:lnTo>
                    <a:lnTo>
                      <a:pt x="0" y="35"/>
                    </a:lnTo>
                    <a:lnTo>
                      <a:pt x="0" y="35"/>
                    </a:lnTo>
                    <a:lnTo>
                      <a:pt x="0" y="35"/>
                    </a:lnTo>
                    <a:close/>
                  </a:path>
                </a:pathLst>
              </a:custGeom>
              <a:solidFill>
                <a:srgbClr val="121212"/>
              </a:solidFill>
              <a:ln w="9525">
                <a:noFill/>
                <a:round/>
                <a:headEnd/>
                <a:tailEnd/>
              </a:ln>
            </p:spPr>
            <p:txBody>
              <a:bodyPr/>
              <a:lstStyle/>
              <a:p>
                <a:endParaRPr lang="pl-PL">
                  <a:latin typeface="+mn-lt"/>
                </a:endParaRPr>
              </a:p>
            </p:txBody>
          </p:sp>
          <p:sp>
            <p:nvSpPr>
              <p:cNvPr id="136989" name="Freeform 797"/>
              <p:cNvSpPr>
                <a:spLocks/>
              </p:cNvSpPr>
              <p:nvPr/>
            </p:nvSpPr>
            <p:spPr bwMode="auto">
              <a:xfrm>
                <a:off x="4602" y="1840"/>
                <a:ext cx="29" cy="38"/>
              </a:xfrm>
              <a:custGeom>
                <a:avLst/>
                <a:gdLst/>
                <a:ahLst/>
                <a:cxnLst>
                  <a:cxn ang="0">
                    <a:pos x="0" y="37"/>
                  </a:cxn>
                  <a:cxn ang="0">
                    <a:pos x="29" y="0"/>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29" y="1"/>
                  </a:cxn>
                  <a:cxn ang="0">
                    <a:pos x="0" y="38"/>
                  </a:cxn>
                  <a:cxn ang="0">
                    <a:pos x="0" y="38"/>
                  </a:cxn>
                  <a:cxn ang="0">
                    <a:pos x="0" y="38"/>
                  </a:cxn>
                  <a:cxn ang="0">
                    <a:pos x="0" y="38"/>
                  </a:cxn>
                  <a:cxn ang="0">
                    <a:pos x="0" y="38"/>
                  </a:cxn>
                  <a:cxn ang="0">
                    <a:pos x="0" y="38"/>
                  </a:cxn>
                  <a:cxn ang="0">
                    <a:pos x="0" y="37"/>
                  </a:cxn>
                  <a:cxn ang="0">
                    <a:pos x="0" y="37"/>
                  </a:cxn>
                  <a:cxn ang="0">
                    <a:pos x="0" y="37"/>
                  </a:cxn>
                  <a:cxn ang="0">
                    <a:pos x="0" y="37"/>
                  </a:cxn>
                  <a:cxn ang="0">
                    <a:pos x="0" y="37"/>
                  </a:cxn>
                  <a:cxn ang="0">
                    <a:pos x="0" y="37"/>
                  </a:cxn>
                  <a:cxn ang="0">
                    <a:pos x="0" y="37"/>
                  </a:cxn>
                  <a:cxn ang="0">
                    <a:pos x="0" y="37"/>
                  </a:cxn>
                  <a:cxn ang="0">
                    <a:pos x="0" y="37"/>
                  </a:cxn>
                  <a:cxn ang="0">
                    <a:pos x="0" y="37"/>
                  </a:cxn>
                  <a:cxn ang="0">
                    <a:pos x="0" y="37"/>
                  </a:cxn>
                </a:cxnLst>
                <a:rect l="0" t="0" r="r" b="b"/>
                <a:pathLst>
                  <a:path w="29" h="38">
                    <a:moveTo>
                      <a:pt x="0" y="37"/>
                    </a:moveTo>
                    <a:lnTo>
                      <a:pt x="29" y="0"/>
                    </a:lnTo>
                    <a:lnTo>
                      <a:pt x="29" y="1"/>
                    </a:lnTo>
                    <a:lnTo>
                      <a:pt x="29" y="1"/>
                    </a:lnTo>
                    <a:lnTo>
                      <a:pt x="29" y="1"/>
                    </a:lnTo>
                    <a:lnTo>
                      <a:pt x="29" y="1"/>
                    </a:lnTo>
                    <a:lnTo>
                      <a:pt x="29" y="1"/>
                    </a:lnTo>
                    <a:lnTo>
                      <a:pt x="29" y="1"/>
                    </a:lnTo>
                    <a:lnTo>
                      <a:pt x="29" y="1"/>
                    </a:lnTo>
                    <a:lnTo>
                      <a:pt x="29" y="1"/>
                    </a:lnTo>
                    <a:lnTo>
                      <a:pt x="29" y="1"/>
                    </a:lnTo>
                    <a:lnTo>
                      <a:pt x="29" y="1"/>
                    </a:lnTo>
                    <a:lnTo>
                      <a:pt x="29" y="1"/>
                    </a:lnTo>
                    <a:lnTo>
                      <a:pt x="29" y="1"/>
                    </a:lnTo>
                    <a:lnTo>
                      <a:pt x="29" y="1"/>
                    </a:lnTo>
                    <a:lnTo>
                      <a:pt x="29" y="1"/>
                    </a:lnTo>
                    <a:lnTo>
                      <a:pt x="29" y="1"/>
                    </a:lnTo>
                    <a:lnTo>
                      <a:pt x="29" y="1"/>
                    </a:lnTo>
                    <a:lnTo>
                      <a:pt x="0" y="38"/>
                    </a:lnTo>
                    <a:lnTo>
                      <a:pt x="0" y="38"/>
                    </a:lnTo>
                    <a:lnTo>
                      <a:pt x="0" y="38"/>
                    </a:lnTo>
                    <a:lnTo>
                      <a:pt x="0" y="38"/>
                    </a:lnTo>
                    <a:lnTo>
                      <a:pt x="0" y="38"/>
                    </a:lnTo>
                    <a:lnTo>
                      <a:pt x="0" y="38"/>
                    </a:lnTo>
                    <a:lnTo>
                      <a:pt x="0" y="37"/>
                    </a:lnTo>
                    <a:lnTo>
                      <a:pt x="0" y="37"/>
                    </a:lnTo>
                    <a:lnTo>
                      <a:pt x="0" y="37"/>
                    </a:lnTo>
                    <a:lnTo>
                      <a:pt x="0" y="37"/>
                    </a:lnTo>
                    <a:lnTo>
                      <a:pt x="0" y="37"/>
                    </a:lnTo>
                    <a:lnTo>
                      <a:pt x="0" y="37"/>
                    </a:lnTo>
                    <a:lnTo>
                      <a:pt x="0" y="37"/>
                    </a:lnTo>
                    <a:lnTo>
                      <a:pt x="0" y="37"/>
                    </a:lnTo>
                    <a:lnTo>
                      <a:pt x="0" y="37"/>
                    </a:lnTo>
                    <a:lnTo>
                      <a:pt x="0" y="37"/>
                    </a:lnTo>
                    <a:lnTo>
                      <a:pt x="0" y="37"/>
                    </a:lnTo>
                    <a:close/>
                  </a:path>
                </a:pathLst>
              </a:custGeom>
              <a:solidFill>
                <a:srgbClr val="0D0D0D"/>
              </a:solidFill>
              <a:ln w="9525">
                <a:noFill/>
                <a:round/>
                <a:headEnd/>
                <a:tailEnd/>
              </a:ln>
            </p:spPr>
            <p:txBody>
              <a:bodyPr/>
              <a:lstStyle/>
              <a:p>
                <a:endParaRPr lang="pl-PL">
                  <a:latin typeface="+mn-lt"/>
                </a:endParaRPr>
              </a:p>
            </p:txBody>
          </p:sp>
          <p:sp>
            <p:nvSpPr>
              <p:cNvPr id="136990" name="Freeform 798"/>
              <p:cNvSpPr>
                <a:spLocks/>
              </p:cNvSpPr>
              <p:nvPr/>
            </p:nvSpPr>
            <p:spPr bwMode="auto">
              <a:xfrm>
                <a:off x="4602" y="1841"/>
                <a:ext cx="29" cy="40"/>
              </a:xfrm>
              <a:custGeom>
                <a:avLst/>
                <a:gdLst/>
                <a:ahLst/>
                <a:cxnLst>
                  <a:cxn ang="0">
                    <a:pos x="0" y="37"/>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2"/>
                  </a:cxn>
                  <a:cxn ang="0">
                    <a:pos x="29" y="2"/>
                  </a:cxn>
                  <a:cxn ang="0">
                    <a:pos x="29" y="2"/>
                  </a:cxn>
                  <a:cxn ang="0">
                    <a:pos x="29" y="2"/>
                  </a:cxn>
                  <a:cxn ang="0">
                    <a:pos x="0" y="40"/>
                  </a:cxn>
                  <a:cxn ang="0">
                    <a:pos x="0" y="40"/>
                  </a:cxn>
                  <a:cxn ang="0">
                    <a:pos x="0" y="40"/>
                  </a:cxn>
                  <a:cxn ang="0">
                    <a:pos x="0" y="38"/>
                  </a:cxn>
                  <a:cxn ang="0">
                    <a:pos x="0" y="38"/>
                  </a:cxn>
                  <a:cxn ang="0">
                    <a:pos x="0" y="38"/>
                  </a:cxn>
                  <a:cxn ang="0">
                    <a:pos x="0" y="38"/>
                  </a:cxn>
                  <a:cxn ang="0">
                    <a:pos x="0" y="38"/>
                  </a:cxn>
                  <a:cxn ang="0">
                    <a:pos x="0" y="38"/>
                  </a:cxn>
                  <a:cxn ang="0">
                    <a:pos x="0" y="38"/>
                  </a:cxn>
                  <a:cxn ang="0">
                    <a:pos x="0" y="38"/>
                  </a:cxn>
                  <a:cxn ang="0">
                    <a:pos x="0" y="38"/>
                  </a:cxn>
                  <a:cxn ang="0">
                    <a:pos x="0" y="38"/>
                  </a:cxn>
                  <a:cxn ang="0">
                    <a:pos x="0" y="38"/>
                  </a:cxn>
                  <a:cxn ang="0">
                    <a:pos x="0" y="37"/>
                  </a:cxn>
                  <a:cxn ang="0">
                    <a:pos x="0" y="37"/>
                  </a:cxn>
                  <a:cxn ang="0">
                    <a:pos x="0" y="37"/>
                  </a:cxn>
                </a:cxnLst>
                <a:rect l="0" t="0" r="r" b="b"/>
                <a:pathLst>
                  <a:path w="29" h="40">
                    <a:moveTo>
                      <a:pt x="0" y="37"/>
                    </a:move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2"/>
                    </a:lnTo>
                    <a:lnTo>
                      <a:pt x="29" y="2"/>
                    </a:lnTo>
                    <a:lnTo>
                      <a:pt x="29" y="2"/>
                    </a:lnTo>
                    <a:lnTo>
                      <a:pt x="29" y="2"/>
                    </a:lnTo>
                    <a:lnTo>
                      <a:pt x="0" y="40"/>
                    </a:lnTo>
                    <a:lnTo>
                      <a:pt x="0" y="40"/>
                    </a:lnTo>
                    <a:lnTo>
                      <a:pt x="0" y="40"/>
                    </a:lnTo>
                    <a:lnTo>
                      <a:pt x="0" y="38"/>
                    </a:lnTo>
                    <a:lnTo>
                      <a:pt x="0" y="38"/>
                    </a:lnTo>
                    <a:lnTo>
                      <a:pt x="0" y="38"/>
                    </a:lnTo>
                    <a:lnTo>
                      <a:pt x="0" y="38"/>
                    </a:lnTo>
                    <a:lnTo>
                      <a:pt x="0" y="38"/>
                    </a:lnTo>
                    <a:lnTo>
                      <a:pt x="0" y="38"/>
                    </a:lnTo>
                    <a:lnTo>
                      <a:pt x="0" y="38"/>
                    </a:lnTo>
                    <a:lnTo>
                      <a:pt x="0" y="38"/>
                    </a:lnTo>
                    <a:lnTo>
                      <a:pt x="0" y="38"/>
                    </a:lnTo>
                    <a:lnTo>
                      <a:pt x="0" y="38"/>
                    </a:lnTo>
                    <a:lnTo>
                      <a:pt x="0" y="38"/>
                    </a:lnTo>
                    <a:lnTo>
                      <a:pt x="0" y="37"/>
                    </a:lnTo>
                    <a:lnTo>
                      <a:pt x="0" y="37"/>
                    </a:lnTo>
                    <a:lnTo>
                      <a:pt x="0" y="37"/>
                    </a:lnTo>
                    <a:close/>
                  </a:path>
                </a:pathLst>
              </a:custGeom>
              <a:solidFill>
                <a:srgbClr val="080808"/>
              </a:solidFill>
              <a:ln w="9525">
                <a:noFill/>
                <a:round/>
                <a:headEnd/>
                <a:tailEnd/>
              </a:ln>
            </p:spPr>
            <p:txBody>
              <a:bodyPr/>
              <a:lstStyle/>
              <a:p>
                <a:endParaRPr lang="pl-PL">
                  <a:latin typeface="+mn-lt"/>
                </a:endParaRPr>
              </a:p>
            </p:txBody>
          </p:sp>
          <p:sp>
            <p:nvSpPr>
              <p:cNvPr id="136991" name="Freeform 799"/>
              <p:cNvSpPr>
                <a:spLocks/>
              </p:cNvSpPr>
              <p:nvPr/>
            </p:nvSpPr>
            <p:spPr bwMode="auto">
              <a:xfrm>
                <a:off x="4602" y="1843"/>
                <a:ext cx="29" cy="40"/>
              </a:xfrm>
              <a:custGeom>
                <a:avLst/>
                <a:gdLst/>
                <a:ahLst/>
                <a:cxnLst>
                  <a:cxn ang="0">
                    <a:pos x="0" y="38"/>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1"/>
                  </a:cxn>
                  <a:cxn ang="0">
                    <a:pos x="29" y="1"/>
                  </a:cxn>
                  <a:cxn ang="0">
                    <a:pos x="29" y="1"/>
                  </a:cxn>
                  <a:cxn ang="0">
                    <a:pos x="29" y="1"/>
                  </a:cxn>
                  <a:cxn ang="0">
                    <a:pos x="29" y="1"/>
                  </a:cxn>
                  <a:cxn ang="0">
                    <a:pos x="29" y="1"/>
                  </a:cxn>
                  <a:cxn ang="0">
                    <a:pos x="29" y="1"/>
                  </a:cxn>
                  <a:cxn ang="0">
                    <a:pos x="0" y="40"/>
                  </a:cxn>
                  <a:cxn ang="0">
                    <a:pos x="0" y="40"/>
                  </a:cxn>
                  <a:cxn ang="0">
                    <a:pos x="0" y="39"/>
                  </a:cxn>
                  <a:cxn ang="0">
                    <a:pos x="0" y="39"/>
                  </a:cxn>
                  <a:cxn ang="0">
                    <a:pos x="0" y="39"/>
                  </a:cxn>
                  <a:cxn ang="0">
                    <a:pos x="0" y="39"/>
                  </a:cxn>
                  <a:cxn ang="0">
                    <a:pos x="0" y="39"/>
                  </a:cxn>
                  <a:cxn ang="0">
                    <a:pos x="0" y="39"/>
                  </a:cxn>
                  <a:cxn ang="0">
                    <a:pos x="0" y="39"/>
                  </a:cxn>
                  <a:cxn ang="0">
                    <a:pos x="0" y="39"/>
                  </a:cxn>
                  <a:cxn ang="0">
                    <a:pos x="0" y="39"/>
                  </a:cxn>
                  <a:cxn ang="0">
                    <a:pos x="0" y="39"/>
                  </a:cxn>
                  <a:cxn ang="0">
                    <a:pos x="0" y="39"/>
                  </a:cxn>
                  <a:cxn ang="0">
                    <a:pos x="0" y="38"/>
                  </a:cxn>
                  <a:cxn ang="0">
                    <a:pos x="0" y="38"/>
                  </a:cxn>
                  <a:cxn ang="0">
                    <a:pos x="0" y="38"/>
                  </a:cxn>
                  <a:cxn ang="0">
                    <a:pos x="0" y="38"/>
                  </a:cxn>
                </a:cxnLst>
                <a:rect l="0" t="0" r="r" b="b"/>
                <a:pathLst>
                  <a:path w="29" h="40">
                    <a:moveTo>
                      <a:pt x="0" y="38"/>
                    </a:moveTo>
                    <a:lnTo>
                      <a:pt x="29" y="0"/>
                    </a:lnTo>
                    <a:lnTo>
                      <a:pt x="29" y="0"/>
                    </a:lnTo>
                    <a:lnTo>
                      <a:pt x="29" y="0"/>
                    </a:lnTo>
                    <a:lnTo>
                      <a:pt x="29" y="0"/>
                    </a:lnTo>
                    <a:lnTo>
                      <a:pt x="29" y="0"/>
                    </a:lnTo>
                    <a:lnTo>
                      <a:pt x="29" y="0"/>
                    </a:lnTo>
                    <a:lnTo>
                      <a:pt x="29" y="0"/>
                    </a:lnTo>
                    <a:lnTo>
                      <a:pt x="29" y="0"/>
                    </a:lnTo>
                    <a:lnTo>
                      <a:pt x="29" y="0"/>
                    </a:lnTo>
                    <a:lnTo>
                      <a:pt x="29" y="0"/>
                    </a:lnTo>
                    <a:lnTo>
                      <a:pt x="29" y="1"/>
                    </a:lnTo>
                    <a:lnTo>
                      <a:pt x="29" y="1"/>
                    </a:lnTo>
                    <a:lnTo>
                      <a:pt x="29" y="1"/>
                    </a:lnTo>
                    <a:lnTo>
                      <a:pt x="29" y="1"/>
                    </a:lnTo>
                    <a:lnTo>
                      <a:pt x="29" y="1"/>
                    </a:lnTo>
                    <a:lnTo>
                      <a:pt x="29" y="1"/>
                    </a:lnTo>
                    <a:lnTo>
                      <a:pt x="29" y="1"/>
                    </a:lnTo>
                    <a:lnTo>
                      <a:pt x="0" y="40"/>
                    </a:lnTo>
                    <a:lnTo>
                      <a:pt x="0" y="40"/>
                    </a:lnTo>
                    <a:lnTo>
                      <a:pt x="0" y="39"/>
                    </a:lnTo>
                    <a:lnTo>
                      <a:pt x="0" y="39"/>
                    </a:lnTo>
                    <a:lnTo>
                      <a:pt x="0" y="39"/>
                    </a:lnTo>
                    <a:lnTo>
                      <a:pt x="0" y="39"/>
                    </a:lnTo>
                    <a:lnTo>
                      <a:pt x="0" y="39"/>
                    </a:lnTo>
                    <a:lnTo>
                      <a:pt x="0" y="39"/>
                    </a:lnTo>
                    <a:lnTo>
                      <a:pt x="0" y="39"/>
                    </a:lnTo>
                    <a:lnTo>
                      <a:pt x="0" y="39"/>
                    </a:lnTo>
                    <a:lnTo>
                      <a:pt x="0" y="39"/>
                    </a:lnTo>
                    <a:lnTo>
                      <a:pt x="0" y="39"/>
                    </a:lnTo>
                    <a:lnTo>
                      <a:pt x="0" y="39"/>
                    </a:lnTo>
                    <a:lnTo>
                      <a:pt x="0" y="38"/>
                    </a:lnTo>
                    <a:lnTo>
                      <a:pt x="0" y="38"/>
                    </a:lnTo>
                    <a:lnTo>
                      <a:pt x="0" y="38"/>
                    </a:lnTo>
                    <a:lnTo>
                      <a:pt x="0" y="38"/>
                    </a:lnTo>
                    <a:close/>
                  </a:path>
                </a:pathLst>
              </a:custGeom>
              <a:solidFill>
                <a:srgbClr val="030303"/>
              </a:solidFill>
              <a:ln w="9525">
                <a:noFill/>
                <a:round/>
                <a:headEnd/>
                <a:tailEnd/>
              </a:ln>
            </p:spPr>
            <p:txBody>
              <a:bodyPr/>
              <a:lstStyle/>
              <a:p>
                <a:endParaRPr lang="pl-PL">
                  <a:latin typeface="+mn-lt"/>
                </a:endParaRPr>
              </a:p>
            </p:txBody>
          </p:sp>
          <p:sp>
            <p:nvSpPr>
              <p:cNvPr id="136992" name="Freeform 800"/>
              <p:cNvSpPr>
                <a:spLocks/>
              </p:cNvSpPr>
              <p:nvPr/>
            </p:nvSpPr>
            <p:spPr bwMode="auto">
              <a:xfrm>
                <a:off x="4602" y="1844"/>
                <a:ext cx="29" cy="42"/>
              </a:xfrm>
              <a:custGeom>
                <a:avLst/>
                <a:gdLst/>
                <a:ahLst/>
                <a:cxnLst>
                  <a:cxn ang="0">
                    <a:pos x="0" y="39"/>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29" y="0"/>
                  </a:cxn>
                  <a:cxn ang="0">
                    <a:pos x="0" y="42"/>
                  </a:cxn>
                  <a:cxn ang="0">
                    <a:pos x="0" y="42"/>
                  </a:cxn>
                  <a:cxn ang="0">
                    <a:pos x="0" y="42"/>
                  </a:cxn>
                  <a:cxn ang="0">
                    <a:pos x="0" y="41"/>
                  </a:cxn>
                  <a:cxn ang="0">
                    <a:pos x="0" y="41"/>
                  </a:cxn>
                  <a:cxn ang="0">
                    <a:pos x="0" y="41"/>
                  </a:cxn>
                  <a:cxn ang="0">
                    <a:pos x="0" y="41"/>
                  </a:cxn>
                  <a:cxn ang="0">
                    <a:pos x="0" y="41"/>
                  </a:cxn>
                  <a:cxn ang="0">
                    <a:pos x="0" y="41"/>
                  </a:cxn>
                  <a:cxn ang="0">
                    <a:pos x="0" y="41"/>
                  </a:cxn>
                  <a:cxn ang="0">
                    <a:pos x="0" y="41"/>
                  </a:cxn>
                  <a:cxn ang="0">
                    <a:pos x="0" y="39"/>
                  </a:cxn>
                  <a:cxn ang="0">
                    <a:pos x="0" y="39"/>
                  </a:cxn>
                  <a:cxn ang="0">
                    <a:pos x="0" y="39"/>
                  </a:cxn>
                  <a:cxn ang="0">
                    <a:pos x="0" y="39"/>
                  </a:cxn>
                  <a:cxn ang="0">
                    <a:pos x="0" y="39"/>
                  </a:cxn>
                  <a:cxn ang="0">
                    <a:pos x="0" y="39"/>
                  </a:cxn>
                </a:cxnLst>
                <a:rect l="0" t="0" r="r" b="b"/>
                <a:pathLst>
                  <a:path w="29" h="42">
                    <a:moveTo>
                      <a:pt x="0" y="39"/>
                    </a:move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29" y="0"/>
                    </a:lnTo>
                    <a:lnTo>
                      <a:pt x="0" y="42"/>
                    </a:lnTo>
                    <a:lnTo>
                      <a:pt x="0" y="42"/>
                    </a:lnTo>
                    <a:lnTo>
                      <a:pt x="0" y="42"/>
                    </a:lnTo>
                    <a:lnTo>
                      <a:pt x="0" y="41"/>
                    </a:lnTo>
                    <a:lnTo>
                      <a:pt x="0" y="41"/>
                    </a:lnTo>
                    <a:lnTo>
                      <a:pt x="0" y="41"/>
                    </a:lnTo>
                    <a:lnTo>
                      <a:pt x="0" y="41"/>
                    </a:lnTo>
                    <a:lnTo>
                      <a:pt x="0" y="41"/>
                    </a:lnTo>
                    <a:lnTo>
                      <a:pt x="0" y="41"/>
                    </a:lnTo>
                    <a:lnTo>
                      <a:pt x="0" y="41"/>
                    </a:lnTo>
                    <a:lnTo>
                      <a:pt x="0" y="41"/>
                    </a:lnTo>
                    <a:lnTo>
                      <a:pt x="0" y="39"/>
                    </a:lnTo>
                    <a:lnTo>
                      <a:pt x="0" y="39"/>
                    </a:lnTo>
                    <a:lnTo>
                      <a:pt x="0" y="39"/>
                    </a:lnTo>
                    <a:lnTo>
                      <a:pt x="0" y="39"/>
                    </a:lnTo>
                    <a:lnTo>
                      <a:pt x="0" y="39"/>
                    </a:lnTo>
                    <a:lnTo>
                      <a:pt x="0" y="39"/>
                    </a:lnTo>
                    <a:close/>
                  </a:path>
                </a:pathLst>
              </a:custGeom>
              <a:solidFill>
                <a:srgbClr val="000000"/>
              </a:solidFill>
              <a:ln w="9525">
                <a:noFill/>
                <a:round/>
                <a:headEnd/>
                <a:tailEnd/>
              </a:ln>
            </p:spPr>
            <p:txBody>
              <a:bodyPr/>
              <a:lstStyle/>
              <a:p>
                <a:endParaRPr lang="pl-PL">
                  <a:latin typeface="+mn-lt"/>
                </a:endParaRPr>
              </a:p>
            </p:txBody>
          </p:sp>
          <p:sp>
            <p:nvSpPr>
              <p:cNvPr id="136993" name="Freeform 801"/>
              <p:cNvSpPr>
                <a:spLocks/>
              </p:cNvSpPr>
              <p:nvPr/>
            </p:nvSpPr>
            <p:spPr bwMode="auto">
              <a:xfrm>
                <a:off x="4599" y="1844"/>
                <a:ext cx="32" cy="46"/>
              </a:xfrm>
              <a:custGeom>
                <a:avLst/>
                <a:gdLst/>
                <a:ahLst/>
                <a:cxnLst>
                  <a:cxn ang="0">
                    <a:pos x="3" y="42"/>
                  </a:cxn>
                  <a:cxn ang="0">
                    <a:pos x="32" y="0"/>
                  </a:cxn>
                  <a:cxn ang="0">
                    <a:pos x="32" y="1"/>
                  </a:cxn>
                  <a:cxn ang="0">
                    <a:pos x="32" y="1"/>
                  </a:cxn>
                  <a:cxn ang="0">
                    <a:pos x="32" y="1"/>
                  </a:cxn>
                  <a:cxn ang="0">
                    <a:pos x="32" y="1"/>
                  </a:cxn>
                  <a:cxn ang="0">
                    <a:pos x="32" y="1"/>
                  </a:cxn>
                  <a:cxn ang="0">
                    <a:pos x="32" y="1"/>
                  </a:cxn>
                  <a:cxn ang="0">
                    <a:pos x="32" y="1"/>
                  </a:cxn>
                  <a:cxn ang="0">
                    <a:pos x="32" y="1"/>
                  </a:cxn>
                  <a:cxn ang="0">
                    <a:pos x="32" y="3"/>
                  </a:cxn>
                  <a:cxn ang="0">
                    <a:pos x="32" y="3"/>
                  </a:cxn>
                  <a:cxn ang="0">
                    <a:pos x="32" y="3"/>
                  </a:cxn>
                  <a:cxn ang="0">
                    <a:pos x="32" y="3"/>
                  </a:cxn>
                  <a:cxn ang="0">
                    <a:pos x="32" y="3"/>
                  </a:cxn>
                  <a:cxn ang="0">
                    <a:pos x="32" y="3"/>
                  </a:cxn>
                  <a:cxn ang="0">
                    <a:pos x="30" y="3"/>
                  </a:cxn>
                  <a:cxn ang="0">
                    <a:pos x="30" y="3"/>
                  </a:cxn>
                  <a:cxn ang="0">
                    <a:pos x="0" y="46"/>
                  </a:cxn>
                  <a:cxn ang="0">
                    <a:pos x="0" y="46"/>
                  </a:cxn>
                  <a:cxn ang="0">
                    <a:pos x="2" y="46"/>
                  </a:cxn>
                  <a:cxn ang="0">
                    <a:pos x="2" y="46"/>
                  </a:cxn>
                  <a:cxn ang="0">
                    <a:pos x="2" y="46"/>
                  </a:cxn>
                  <a:cxn ang="0">
                    <a:pos x="2" y="44"/>
                  </a:cxn>
                  <a:cxn ang="0">
                    <a:pos x="2" y="44"/>
                  </a:cxn>
                  <a:cxn ang="0">
                    <a:pos x="2" y="44"/>
                  </a:cxn>
                  <a:cxn ang="0">
                    <a:pos x="2" y="43"/>
                  </a:cxn>
                  <a:cxn ang="0">
                    <a:pos x="2" y="43"/>
                  </a:cxn>
                  <a:cxn ang="0">
                    <a:pos x="2" y="43"/>
                  </a:cxn>
                  <a:cxn ang="0">
                    <a:pos x="3" y="43"/>
                  </a:cxn>
                  <a:cxn ang="0">
                    <a:pos x="3" y="43"/>
                  </a:cxn>
                  <a:cxn ang="0">
                    <a:pos x="3" y="43"/>
                  </a:cxn>
                  <a:cxn ang="0">
                    <a:pos x="3" y="42"/>
                  </a:cxn>
                  <a:cxn ang="0">
                    <a:pos x="3" y="42"/>
                  </a:cxn>
                  <a:cxn ang="0">
                    <a:pos x="3" y="42"/>
                  </a:cxn>
                </a:cxnLst>
                <a:rect l="0" t="0" r="r" b="b"/>
                <a:pathLst>
                  <a:path w="32" h="46">
                    <a:moveTo>
                      <a:pt x="3" y="42"/>
                    </a:moveTo>
                    <a:lnTo>
                      <a:pt x="32" y="0"/>
                    </a:lnTo>
                    <a:lnTo>
                      <a:pt x="32" y="1"/>
                    </a:lnTo>
                    <a:lnTo>
                      <a:pt x="32" y="1"/>
                    </a:lnTo>
                    <a:lnTo>
                      <a:pt x="32" y="1"/>
                    </a:lnTo>
                    <a:lnTo>
                      <a:pt x="32" y="1"/>
                    </a:lnTo>
                    <a:lnTo>
                      <a:pt x="32" y="1"/>
                    </a:lnTo>
                    <a:lnTo>
                      <a:pt x="32" y="1"/>
                    </a:lnTo>
                    <a:lnTo>
                      <a:pt x="32" y="1"/>
                    </a:lnTo>
                    <a:lnTo>
                      <a:pt x="32" y="1"/>
                    </a:lnTo>
                    <a:lnTo>
                      <a:pt x="32" y="3"/>
                    </a:lnTo>
                    <a:lnTo>
                      <a:pt x="32" y="3"/>
                    </a:lnTo>
                    <a:lnTo>
                      <a:pt x="32" y="3"/>
                    </a:lnTo>
                    <a:lnTo>
                      <a:pt x="32" y="3"/>
                    </a:lnTo>
                    <a:lnTo>
                      <a:pt x="32" y="3"/>
                    </a:lnTo>
                    <a:lnTo>
                      <a:pt x="32" y="3"/>
                    </a:lnTo>
                    <a:lnTo>
                      <a:pt x="30" y="3"/>
                    </a:lnTo>
                    <a:lnTo>
                      <a:pt x="30" y="3"/>
                    </a:lnTo>
                    <a:lnTo>
                      <a:pt x="0" y="46"/>
                    </a:lnTo>
                    <a:lnTo>
                      <a:pt x="0" y="46"/>
                    </a:lnTo>
                    <a:lnTo>
                      <a:pt x="2" y="46"/>
                    </a:lnTo>
                    <a:lnTo>
                      <a:pt x="2" y="46"/>
                    </a:lnTo>
                    <a:lnTo>
                      <a:pt x="2" y="46"/>
                    </a:lnTo>
                    <a:lnTo>
                      <a:pt x="2" y="44"/>
                    </a:lnTo>
                    <a:lnTo>
                      <a:pt x="2" y="44"/>
                    </a:lnTo>
                    <a:lnTo>
                      <a:pt x="2" y="44"/>
                    </a:lnTo>
                    <a:lnTo>
                      <a:pt x="2" y="43"/>
                    </a:lnTo>
                    <a:lnTo>
                      <a:pt x="2" y="43"/>
                    </a:lnTo>
                    <a:lnTo>
                      <a:pt x="2" y="43"/>
                    </a:lnTo>
                    <a:lnTo>
                      <a:pt x="3" y="43"/>
                    </a:lnTo>
                    <a:lnTo>
                      <a:pt x="3" y="43"/>
                    </a:lnTo>
                    <a:lnTo>
                      <a:pt x="3" y="43"/>
                    </a:lnTo>
                    <a:lnTo>
                      <a:pt x="3" y="42"/>
                    </a:lnTo>
                    <a:lnTo>
                      <a:pt x="3" y="42"/>
                    </a:lnTo>
                    <a:lnTo>
                      <a:pt x="3" y="42"/>
                    </a:lnTo>
                    <a:close/>
                  </a:path>
                </a:pathLst>
              </a:custGeom>
              <a:solidFill>
                <a:srgbClr val="000000"/>
              </a:solidFill>
              <a:ln w="9525">
                <a:noFill/>
                <a:round/>
                <a:headEnd/>
                <a:tailEnd/>
              </a:ln>
            </p:spPr>
            <p:txBody>
              <a:bodyPr/>
              <a:lstStyle/>
              <a:p>
                <a:endParaRPr lang="pl-PL">
                  <a:latin typeface="+mn-lt"/>
                </a:endParaRPr>
              </a:p>
            </p:txBody>
          </p:sp>
          <p:sp>
            <p:nvSpPr>
              <p:cNvPr id="136994" name="Freeform 802"/>
              <p:cNvSpPr>
                <a:spLocks/>
              </p:cNvSpPr>
              <p:nvPr/>
            </p:nvSpPr>
            <p:spPr bwMode="auto">
              <a:xfrm>
                <a:off x="4599" y="1847"/>
                <a:ext cx="30" cy="44"/>
              </a:xfrm>
              <a:custGeom>
                <a:avLst/>
                <a:gdLst/>
                <a:ahLst/>
                <a:cxnLst>
                  <a:cxn ang="0">
                    <a:pos x="0" y="43"/>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30" y="0"/>
                  </a:cxn>
                  <a:cxn ang="0">
                    <a:pos x="0" y="44"/>
                  </a:cxn>
                  <a:cxn ang="0">
                    <a:pos x="0" y="44"/>
                  </a:cxn>
                  <a:cxn ang="0">
                    <a:pos x="0" y="44"/>
                  </a:cxn>
                  <a:cxn ang="0">
                    <a:pos x="0" y="44"/>
                  </a:cxn>
                  <a:cxn ang="0">
                    <a:pos x="0" y="44"/>
                  </a:cxn>
                  <a:cxn ang="0">
                    <a:pos x="0" y="44"/>
                  </a:cxn>
                  <a:cxn ang="0">
                    <a:pos x="0" y="44"/>
                  </a:cxn>
                  <a:cxn ang="0">
                    <a:pos x="0" y="44"/>
                  </a:cxn>
                  <a:cxn ang="0">
                    <a:pos x="0" y="43"/>
                  </a:cxn>
                  <a:cxn ang="0">
                    <a:pos x="0" y="43"/>
                  </a:cxn>
                  <a:cxn ang="0">
                    <a:pos x="0" y="43"/>
                  </a:cxn>
                  <a:cxn ang="0">
                    <a:pos x="0" y="43"/>
                  </a:cxn>
                  <a:cxn ang="0">
                    <a:pos x="0" y="43"/>
                  </a:cxn>
                  <a:cxn ang="0">
                    <a:pos x="0" y="43"/>
                  </a:cxn>
                  <a:cxn ang="0">
                    <a:pos x="0" y="43"/>
                  </a:cxn>
                  <a:cxn ang="0">
                    <a:pos x="0" y="43"/>
                  </a:cxn>
                  <a:cxn ang="0">
                    <a:pos x="0" y="43"/>
                  </a:cxn>
                </a:cxnLst>
                <a:rect l="0" t="0" r="r" b="b"/>
                <a:pathLst>
                  <a:path w="30" h="44">
                    <a:moveTo>
                      <a:pt x="0" y="43"/>
                    </a:move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30" y="0"/>
                    </a:lnTo>
                    <a:lnTo>
                      <a:pt x="0" y="44"/>
                    </a:lnTo>
                    <a:lnTo>
                      <a:pt x="0" y="44"/>
                    </a:lnTo>
                    <a:lnTo>
                      <a:pt x="0" y="44"/>
                    </a:lnTo>
                    <a:lnTo>
                      <a:pt x="0" y="44"/>
                    </a:lnTo>
                    <a:lnTo>
                      <a:pt x="0" y="44"/>
                    </a:lnTo>
                    <a:lnTo>
                      <a:pt x="0" y="44"/>
                    </a:lnTo>
                    <a:lnTo>
                      <a:pt x="0" y="44"/>
                    </a:lnTo>
                    <a:lnTo>
                      <a:pt x="0" y="44"/>
                    </a:lnTo>
                    <a:lnTo>
                      <a:pt x="0" y="43"/>
                    </a:lnTo>
                    <a:lnTo>
                      <a:pt x="0" y="43"/>
                    </a:lnTo>
                    <a:lnTo>
                      <a:pt x="0" y="43"/>
                    </a:lnTo>
                    <a:lnTo>
                      <a:pt x="0" y="43"/>
                    </a:lnTo>
                    <a:lnTo>
                      <a:pt x="0" y="43"/>
                    </a:lnTo>
                    <a:lnTo>
                      <a:pt x="0" y="43"/>
                    </a:lnTo>
                    <a:lnTo>
                      <a:pt x="0" y="43"/>
                    </a:lnTo>
                    <a:lnTo>
                      <a:pt x="0" y="43"/>
                    </a:lnTo>
                    <a:lnTo>
                      <a:pt x="0" y="43"/>
                    </a:lnTo>
                    <a:close/>
                  </a:path>
                </a:pathLst>
              </a:custGeom>
              <a:solidFill>
                <a:srgbClr val="000000"/>
              </a:solidFill>
              <a:ln w="9525">
                <a:noFill/>
                <a:round/>
                <a:headEnd/>
                <a:tailEnd/>
              </a:ln>
            </p:spPr>
            <p:txBody>
              <a:bodyPr/>
              <a:lstStyle/>
              <a:p>
                <a:endParaRPr lang="pl-PL">
                  <a:latin typeface="+mn-lt"/>
                </a:endParaRPr>
              </a:p>
            </p:txBody>
          </p:sp>
          <p:sp>
            <p:nvSpPr>
              <p:cNvPr id="136995" name="Freeform 803"/>
              <p:cNvSpPr>
                <a:spLocks/>
              </p:cNvSpPr>
              <p:nvPr/>
            </p:nvSpPr>
            <p:spPr bwMode="auto">
              <a:xfrm>
                <a:off x="4580" y="1807"/>
                <a:ext cx="25" cy="13"/>
              </a:xfrm>
              <a:custGeom>
                <a:avLst/>
                <a:gdLst/>
                <a:ahLst/>
                <a:cxnLst>
                  <a:cxn ang="0">
                    <a:pos x="0" y="13"/>
                  </a:cxn>
                  <a:cxn ang="0">
                    <a:pos x="22" y="2"/>
                  </a:cxn>
                  <a:cxn ang="0">
                    <a:pos x="22" y="2"/>
                  </a:cxn>
                  <a:cxn ang="0">
                    <a:pos x="22" y="2"/>
                  </a:cxn>
                  <a:cxn ang="0">
                    <a:pos x="22" y="2"/>
                  </a:cxn>
                  <a:cxn ang="0">
                    <a:pos x="22" y="2"/>
                  </a:cxn>
                  <a:cxn ang="0">
                    <a:pos x="22" y="2"/>
                  </a:cxn>
                  <a:cxn ang="0">
                    <a:pos x="22" y="2"/>
                  </a:cxn>
                  <a:cxn ang="0">
                    <a:pos x="23" y="2"/>
                  </a:cxn>
                  <a:cxn ang="0">
                    <a:pos x="23" y="2"/>
                  </a:cxn>
                  <a:cxn ang="0">
                    <a:pos x="23" y="2"/>
                  </a:cxn>
                  <a:cxn ang="0">
                    <a:pos x="23" y="2"/>
                  </a:cxn>
                  <a:cxn ang="0">
                    <a:pos x="23" y="2"/>
                  </a:cxn>
                  <a:cxn ang="0">
                    <a:pos x="23" y="2"/>
                  </a:cxn>
                  <a:cxn ang="0">
                    <a:pos x="23" y="2"/>
                  </a:cxn>
                  <a:cxn ang="0">
                    <a:pos x="25" y="0"/>
                  </a:cxn>
                  <a:cxn ang="0">
                    <a:pos x="25" y="0"/>
                  </a:cxn>
                  <a:cxn ang="0">
                    <a:pos x="25" y="0"/>
                  </a:cxn>
                  <a:cxn ang="0">
                    <a:pos x="2" y="12"/>
                  </a:cxn>
                  <a:cxn ang="0">
                    <a:pos x="2" y="12"/>
                  </a:cxn>
                  <a:cxn ang="0">
                    <a:pos x="2" y="12"/>
                  </a:cxn>
                  <a:cxn ang="0">
                    <a:pos x="2" y="12"/>
                  </a:cxn>
                  <a:cxn ang="0">
                    <a:pos x="2" y="12"/>
                  </a:cxn>
                  <a:cxn ang="0">
                    <a:pos x="2" y="12"/>
                  </a:cxn>
                  <a:cxn ang="0">
                    <a:pos x="1" y="12"/>
                  </a:cxn>
                  <a:cxn ang="0">
                    <a:pos x="1" y="12"/>
                  </a:cxn>
                  <a:cxn ang="0">
                    <a:pos x="1" y="12"/>
                  </a:cxn>
                  <a:cxn ang="0">
                    <a:pos x="1" y="12"/>
                  </a:cxn>
                  <a:cxn ang="0">
                    <a:pos x="1" y="12"/>
                  </a:cxn>
                  <a:cxn ang="0">
                    <a:pos x="1" y="13"/>
                  </a:cxn>
                  <a:cxn ang="0">
                    <a:pos x="0" y="13"/>
                  </a:cxn>
                  <a:cxn ang="0">
                    <a:pos x="0" y="13"/>
                  </a:cxn>
                  <a:cxn ang="0">
                    <a:pos x="0" y="13"/>
                  </a:cxn>
                  <a:cxn ang="0">
                    <a:pos x="0" y="13"/>
                  </a:cxn>
                  <a:cxn ang="0">
                    <a:pos x="0" y="13"/>
                  </a:cxn>
                </a:cxnLst>
                <a:rect l="0" t="0" r="r" b="b"/>
                <a:pathLst>
                  <a:path w="25" h="13">
                    <a:moveTo>
                      <a:pt x="0" y="13"/>
                    </a:moveTo>
                    <a:lnTo>
                      <a:pt x="22" y="2"/>
                    </a:lnTo>
                    <a:lnTo>
                      <a:pt x="22" y="2"/>
                    </a:lnTo>
                    <a:lnTo>
                      <a:pt x="22" y="2"/>
                    </a:lnTo>
                    <a:lnTo>
                      <a:pt x="22" y="2"/>
                    </a:lnTo>
                    <a:lnTo>
                      <a:pt x="22" y="2"/>
                    </a:lnTo>
                    <a:lnTo>
                      <a:pt x="22" y="2"/>
                    </a:lnTo>
                    <a:lnTo>
                      <a:pt x="22" y="2"/>
                    </a:lnTo>
                    <a:lnTo>
                      <a:pt x="23" y="2"/>
                    </a:lnTo>
                    <a:lnTo>
                      <a:pt x="23" y="2"/>
                    </a:lnTo>
                    <a:lnTo>
                      <a:pt x="23" y="2"/>
                    </a:lnTo>
                    <a:lnTo>
                      <a:pt x="23" y="2"/>
                    </a:lnTo>
                    <a:lnTo>
                      <a:pt x="23" y="2"/>
                    </a:lnTo>
                    <a:lnTo>
                      <a:pt x="23" y="2"/>
                    </a:lnTo>
                    <a:lnTo>
                      <a:pt x="23" y="2"/>
                    </a:lnTo>
                    <a:lnTo>
                      <a:pt x="25" y="0"/>
                    </a:lnTo>
                    <a:lnTo>
                      <a:pt x="25" y="0"/>
                    </a:lnTo>
                    <a:lnTo>
                      <a:pt x="25" y="0"/>
                    </a:lnTo>
                    <a:lnTo>
                      <a:pt x="2" y="12"/>
                    </a:lnTo>
                    <a:lnTo>
                      <a:pt x="2" y="12"/>
                    </a:lnTo>
                    <a:lnTo>
                      <a:pt x="2" y="12"/>
                    </a:lnTo>
                    <a:lnTo>
                      <a:pt x="2" y="12"/>
                    </a:lnTo>
                    <a:lnTo>
                      <a:pt x="2" y="12"/>
                    </a:lnTo>
                    <a:lnTo>
                      <a:pt x="2" y="12"/>
                    </a:lnTo>
                    <a:lnTo>
                      <a:pt x="1" y="12"/>
                    </a:lnTo>
                    <a:lnTo>
                      <a:pt x="1" y="12"/>
                    </a:lnTo>
                    <a:lnTo>
                      <a:pt x="1" y="12"/>
                    </a:lnTo>
                    <a:lnTo>
                      <a:pt x="1" y="12"/>
                    </a:lnTo>
                    <a:lnTo>
                      <a:pt x="1" y="12"/>
                    </a:lnTo>
                    <a:lnTo>
                      <a:pt x="1" y="13"/>
                    </a:lnTo>
                    <a:lnTo>
                      <a:pt x="0" y="13"/>
                    </a:lnTo>
                    <a:lnTo>
                      <a:pt x="0" y="13"/>
                    </a:lnTo>
                    <a:lnTo>
                      <a:pt x="0" y="13"/>
                    </a:lnTo>
                    <a:lnTo>
                      <a:pt x="0" y="13"/>
                    </a:lnTo>
                    <a:lnTo>
                      <a:pt x="0" y="13"/>
                    </a:lnTo>
                    <a:close/>
                  </a:path>
                </a:pathLst>
              </a:custGeom>
              <a:solidFill>
                <a:srgbClr val="000000"/>
              </a:solidFill>
              <a:ln w="9525">
                <a:noFill/>
                <a:round/>
                <a:headEnd/>
                <a:tailEnd/>
              </a:ln>
            </p:spPr>
            <p:txBody>
              <a:bodyPr/>
              <a:lstStyle/>
              <a:p>
                <a:endParaRPr lang="pl-PL">
                  <a:latin typeface="+mn-lt"/>
                </a:endParaRPr>
              </a:p>
            </p:txBody>
          </p:sp>
          <p:sp>
            <p:nvSpPr>
              <p:cNvPr id="136996" name="Freeform 804"/>
              <p:cNvSpPr>
                <a:spLocks/>
              </p:cNvSpPr>
              <p:nvPr/>
            </p:nvSpPr>
            <p:spPr bwMode="auto">
              <a:xfrm>
                <a:off x="4582" y="1807"/>
                <a:ext cx="25" cy="12"/>
              </a:xfrm>
              <a:custGeom>
                <a:avLst/>
                <a:gdLst/>
                <a:ahLst/>
                <a:cxnLst>
                  <a:cxn ang="0">
                    <a:pos x="0" y="12"/>
                  </a:cxn>
                  <a:cxn ang="0">
                    <a:pos x="23" y="0"/>
                  </a:cxn>
                  <a:cxn ang="0">
                    <a:pos x="23" y="0"/>
                  </a:cxn>
                  <a:cxn ang="0">
                    <a:pos x="23" y="0"/>
                  </a:cxn>
                  <a:cxn ang="0">
                    <a:pos x="23" y="0"/>
                  </a:cxn>
                  <a:cxn ang="0">
                    <a:pos x="23" y="0"/>
                  </a:cxn>
                  <a:cxn ang="0">
                    <a:pos x="23" y="0"/>
                  </a:cxn>
                  <a:cxn ang="0">
                    <a:pos x="23" y="0"/>
                  </a:cxn>
                  <a:cxn ang="0">
                    <a:pos x="23" y="0"/>
                  </a:cxn>
                  <a:cxn ang="0">
                    <a:pos x="23" y="0"/>
                  </a:cxn>
                  <a:cxn ang="0">
                    <a:pos x="24" y="0"/>
                  </a:cxn>
                  <a:cxn ang="0">
                    <a:pos x="24" y="0"/>
                  </a:cxn>
                  <a:cxn ang="0">
                    <a:pos x="24" y="0"/>
                  </a:cxn>
                  <a:cxn ang="0">
                    <a:pos x="24" y="0"/>
                  </a:cxn>
                  <a:cxn ang="0">
                    <a:pos x="24" y="0"/>
                  </a:cxn>
                  <a:cxn ang="0">
                    <a:pos x="24" y="0"/>
                  </a:cxn>
                  <a:cxn ang="0">
                    <a:pos x="25" y="0"/>
                  </a:cxn>
                  <a:cxn ang="0">
                    <a:pos x="25" y="0"/>
                  </a:cxn>
                  <a:cxn ang="0">
                    <a:pos x="3" y="11"/>
                  </a:cxn>
                  <a:cxn ang="0">
                    <a:pos x="3" y="11"/>
                  </a:cxn>
                  <a:cxn ang="0">
                    <a:pos x="3" y="11"/>
                  </a:cxn>
                  <a:cxn ang="0">
                    <a:pos x="3" y="11"/>
                  </a:cxn>
                  <a:cxn ang="0">
                    <a:pos x="3" y="11"/>
                  </a:cxn>
                  <a:cxn ang="0">
                    <a:pos x="3" y="11"/>
                  </a:cxn>
                  <a:cxn ang="0">
                    <a:pos x="3" y="11"/>
                  </a:cxn>
                  <a:cxn ang="0">
                    <a:pos x="2" y="11"/>
                  </a:cxn>
                  <a:cxn ang="0">
                    <a:pos x="2" y="11"/>
                  </a:cxn>
                  <a:cxn ang="0">
                    <a:pos x="2" y="11"/>
                  </a:cxn>
                  <a:cxn ang="0">
                    <a:pos x="2" y="11"/>
                  </a:cxn>
                  <a:cxn ang="0">
                    <a:pos x="2" y="11"/>
                  </a:cxn>
                  <a:cxn ang="0">
                    <a:pos x="0" y="11"/>
                  </a:cxn>
                  <a:cxn ang="0">
                    <a:pos x="0" y="12"/>
                  </a:cxn>
                  <a:cxn ang="0">
                    <a:pos x="0" y="12"/>
                  </a:cxn>
                  <a:cxn ang="0">
                    <a:pos x="0" y="12"/>
                  </a:cxn>
                  <a:cxn ang="0">
                    <a:pos x="0" y="12"/>
                  </a:cxn>
                </a:cxnLst>
                <a:rect l="0" t="0" r="r" b="b"/>
                <a:pathLst>
                  <a:path w="25" h="12">
                    <a:moveTo>
                      <a:pt x="0" y="12"/>
                    </a:moveTo>
                    <a:lnTo>
                      <a:pt x="23" y="0"/>
                    </a:lnTo>
                    <a:lnTo>
                      <a:pt x="23" y="0"/>
                    </a:lnTo>
                    <a:lnTo>
                      <a:pt x="23" y="0"/>
                    </a:lnTo>
                    <a:lnTo>
                      <a:pt x="23" y="0"/>
                    </a:lnTo>
                    <a:lnTo>
                      <a:pt x="23" y="0"/>
                    </a:lnTo>
                    <a:lnTo>
                      <a:pt x="23" y="0"/>
                    </a:lnTo>
                    <a:lnTo>
                      <a:pt x="23" y="0"/>
                    </a:lnTo>
                    <a:lnTo>
                      <a:pt x="23" y="0"/>
                    </a:lnTo>
                    <a:lnTo>
                      <a:pt x="23" y="0"/>
                    </a:lnTo>
                    <a:lnTo>
                      <a:pt x="24" y="0"/>
                    </a:lnTo>
                    <a:lnTo>
                      <a:pt x="24" y="0"/>
                    </a:lnTo>
                    <a:lnTo>
                      <a:pt x="24" y="0"/>
                    </a:lnTo>
                    <a:lnTo>
                      <a:pt x="24" y="0"/>
                    </a:lnTo>
                    <a:lnTo>
                      <a:pt x="24" y="0"/>
                    </a:lnTo>
                    <a:lnTo>
                      <a:pt x="24" y="0"/>
                    </a:lnTo>
                    <a:lnTo>
                      <a:pt x="25" y="0"/>
                    </a:lnTo>
                    <a:lnTo>
                      <a:pt x="25" y="0"/>
                    </a:lnTo>
                    <a:lnTo>
                      <a:pt x="3" y="11"/>
                    </a:lnTo>
                    <a:lnTo>
                      <a:pt x="3" y="11"/>
                    </a:lnTo>
                    <a:lnTo>
                      <a:pt x="3" y="11"/>
                    </a:lnTo>
                    <a:lnTo>
                      <a:pt x="3" y="11"/>
                    </a:lnTo>
                    <a:lnTo>
                      <a:pt x="3" y="11"/>
                    </a:lnTo>
                    <a:lnTo>
                      <a:pt x="3" y="11"/>
                    </a:lnTo>
                    <a:lnTo>
                      <a:pt x="3" y="11"/>
                    </a:lnTo>
                    <a:lnTo>
                      <a:pt x="2" y="11"/>
                    </a:lnTo>
                    <a:lnTo>
                      <a:pt x="2" y="11"/>
                    </a:lnTo>
                    <a:lnTo>
                      <a:pt x="2" y="11"/>
                    </a:lnTo>
                    <a:lnTo>
                      <a:pt x="2" y="11"/>
                    </a:lnTo>
                    <a:lnTo>
                      <a:pt x="2" y="11"/>
                    </a:lnTo>
                    <a:lnTo>
                      <a:pt x="0" y="11"/>
                    </a:lnTo>
                    <a:lnTo>
                      <a:pt x="0" y="12"/>
                    </a:lnTo>
                    <a:lnTo>
                      <a:pt x="0" y="12"/>
                    </a:lnTo>
                    <a:lnTo>
                      <a:pt x="0" y="12"/>
                    </a:lnTo>
                    <a:lnTo>
                      <a:pt x="0" y="12"/>
                    </a:lnTo>
                    <a:close/>
                  </a:path>
                </a:pathLst>
              </a:custGeom>
              <a:solidFill>
                <a:srgbClr val="050505"/>
              </a:solidFill>
              <a:ln w="9525">
                <a:noFill/>
                <a:round/>
                <a:headEnd/>
                <a:tailEnd/>
              </a:ln>
            </p:spPr>
            <p:txBody>
              <a:bodyPr/>
              <a:lstStyle/>
              <a:p>
                <a:endParaRPr lang="pl-PL">
                  <a:latin typeface="+mn-lt"/>
                </a:endParaRPr>
              </a:p>
            </p:txBody>
          </p:sp>
          <p:sp>
            <p:nvSpPr>
              <p:cNvPr id="136997" name="Freeform 805"/>
              <p:cNvSpPr>
                <a:spLocks/>
              </p:cNvSpPr>
              <p:nvPr/>
            </p:nvSpPr>
            <p:spPr bwMode="auto">
              <a:xfrm>
                <a:off x="4585" y="1807"/>
                <a:ext cx="25" cy="11"/>
              </a:xfrm>
              <a:custGeom>
                <a:avLst/>
                <a:gdLst/>
                <a:ahLst/>
                <a:cxnLst>
                  <a:cxn ang="0">
                    <a:pos x="0" y="11"/>
                  </a:cxn>
                  <a:cxn ang="0">
                    <a:pos x="22" y="0"/>
                  </a:cxn>
                  <a:cxn ang="0">
                    <a:pos x="22" y="0"/>
                  </a:cxn>
                  <a:cxn ang="0">
                    <a:pos x="22" y="0"/>
                  </a:cxn>
                  <a:cxn ang="0">
                    <a:pos x="22" y="0"/>
                  </a:cxn>
                  <a:cxn ang="0">
                    <a:pos x="22" y="0"/>
                  </a:cxn>
                  <a:cxn ang="0">
                    <a:pos x="22" y="0"/>
                  </a:cxn>
                  <a:cxn ang="0">
                    <a:pos x="22" y="0"/>
                  </a:cxn>
                  <a:cxn ang="0">
                    <a:pos x="22" y="0"/>
                  </a:cxn>
                  <a:cxn ang="0">
                    <a:pos x="22" y="0"/>
                  </a:cxn>
                  <a:cxn ang="0">
                    <a:pos x="24" y="0"/>
                  </a:cxn>
                  <a:cxn ang="0">
                    <a:pos x="24" y="0"/>
                  </a:cxn>
                  <a:cxn ang="0">
                    <a:pos x="24" y="0"/>
                  </a:cxn>
                  <a:cxn ang="0">
                    <a:pos x="24" y="0"/>
                  </a:cxn>
                  <a:cxn ang="0">
                    <a:pos x="24" y="0"/>
                  </a:cxn>
                  <a:cxn ang="0">
                    <a:pos x="24" y="0"/>
                  </a:cxn>
                  <a:cxn ang="0">
                    <a:pos x="25" y="0"/>
                  </a:cxn>
                  <a:cxn ang="0">
                    <a:pos x="25" y="0"/>
                  </a:cxn>
                  <a:cxn ang="0">
                    <a:pos x="3" y="11"/>
                  </a:cxn>
                  <a:cxn ang="0">
                    <a:pos x="3" y="11"/>
                  </a:cxn>
                  <a:cxn ang="0">
                    <a:pos x="3" y="11"/>
                  </a:cxn>
                  <a:cxn ang="0">
                    <a:pos x="3" y="11"/>
                  </a:cxn>
                  <a:cxn ang="0">
                    <a:pos x="3" y="11"/>
                  </a:cxn>
                  <a:cxn ang="0">
                    <a:pos x="3" y="11"/>
                  </a:cxn>
                  <a:cxn ang="0">
                    <a:pos x="3" y="11"/>
                  </a:cxn>
                  <a:cxn ang="0">
                    <a:pos x="3" y="11"/>
                  </a:cxn>
                  <a:cxn ang="0">
                    <a:pos x="3" y="11"/>
                  </a:cxn>
                  <a:cxn ang="0">
                    <a:pos x="3" y="11"/>
                  </a:cxn>
                  <a:cxn ang="0">
                    <a:pos x="1" y="11"/>
                  </a:cxn>
                  <a:cxn ang="0">
                    <a:pos x="1" y="11"/>
                  </a:cxn>
                  <a:cxn ang="0">
                    <a:pos x="1" y="11"/>
                  </a:cxn>
                  <a:cxn ang="0">
                    <a:pos x="1" y="11"/>
                  </a:cxn>
                  <a:cxn ang="0">
                    <a:pos x="1" y="11"/>
                  </a:cxn>
                  <a:cxn ang="0">
                    <a:pos x="0" y="11"/>
                  </a:cxn>
                  <a:cxn ang="0">
                    <a:pos x="0" y="11"/>
                  </a:cxn>
                </a:cxnLst>
                <a:rect l="0" t="0" r="r" b="b"/>
                <a:pathLst>
                  <a:path w="25" h="11">
                    <a:moveTo>
                      <a:pt x="0" y="11"/>
                    </a:moveTo>
                    <a:lnTo>
                      <a:pt x="22" y="0"/>
                    </a:lnTo>
                    <a:lnTo>
                      <a:pt x="22" y="0"/>
                    </a:lnTo>
                    <a:lnTo>
                      <a:pt x="22" y="0"/>
                    </a:lnTo>
                    <a:lnTo>
                      <a:pt x="22" y="0"/>
                    </a:lnTo>
                    <a:lnTo>
                      <a:pt x="22" y="0"/>
                    </a:lnTo>
                    <a:lnTo>
                      <a:pt x="22" y="0"/>
                    </a:lnTo>
                    <a:lnTo>
                      <a:pt x="22" y="0"/>
                    </a:lnTo>
                    <a:lnTo>
                      <a:pt x="22" y="0"/>
                    </a:lnTo>
                    <a:lnTo>
                      <a:pt x="22" y="0"/>
                    </a:lnTo>
                    <a:lnTo>
                      <a:pt x="24" y="0"/>
                    </a:lnTo>
                    <a:lnTo>
                      <a:pt x="24" y="0"/>
                    </a:lnTo>
                    <a:lnTo>
                      <a:pt x="24" y="0"/>
                    </a:lnTo>
                    <a:lnTo>
                      <a:pt x="24" y="0"/>
                    </a:lnTo>
                    <a:lnTo>
                      <a:pt x="24" y="0"/>
                    </a:lnTo>
                    <a:lnTo>
                      <a:pt x="24" y="0"/>
                    </a:lnTo>
                    <a:lnTo>
                      <a:pt x="25" y="0"/>
                    </a:lnTo>
                    <a:lnTo>
                      <a:pt x="25" y="0"/>
                    </a:lnTo>
                    <a:lnTo>
                      <a:pt x="3" y="11"/>
                    </a:lnTo>
                    <a:lnTo>
                      <a:pt x="3" y="11"/>
                    </a:lnTo>
                    <a:lnTo>
                      <a:pt x="3" y="11"/>
                    </a:lnTo>
                    <a:lnTo>
                      <a:pt x="3" y="11"/>
                    </a:lnTo>
                    <a:lnTo>
                      <a:pt x="3" y="11"/>
                    </a:lnTo>
                    <a:lnTo>
                      <a:pt x="3" y="11"/>
                    </a:lnTo>
                    <a:lnTo>
                      <a:pt x="3" y="11"/>
                    </a:lnTo>
                    <a:lnTo>
                      <a:pt x="3" y="11"/>
                    </a:lnTo>
                    <a:lnTo>
                      <a:pt x="3" y="11"/>
                    </a:lnTo>
                    <a:lnTo>
                      <a:pt x="3" y="11"/>
                    </a:lnTo>
                    <a:lnTo>
                      <a:pt x="1" y="11"/>
                    </a:lnTo>
                    <a:lnTo>
                      <a:pt x="1" y="11"/>
                    </a:lnTo>
                    <a:lnTo>
                      <a:pt x="1" y="11"/>
                    </a:lnTo>
                    <a:lnTo>
                      <a:pt x="1" y="11"/>
                    </a:lnTo>
                    <a:lnTo>
                      <a:pt x="1" y="11"/>
                    </a:lnTo>
                    <a:lnTo>
                      <a:pt x="0" y="11"/>
                    </a:lnTo>
                    <a:lnTo>
                      <a:pt x="0" y="11"/>
                    </a:lnTo>
                    <a:close/>
                  </a:path>
                </a:pathLst>
              </a:custGeom>
              <a:solidFill>
                <a:srgbClr val="0F0F0F"/>
              </a:solidFill>
              <a:ln w="9525">
                <a:noFill/>
                <a:round/>
                <a:headEnd/>
                <a:tailEnd/>
              </a:ln>
            </p:spPr>
            <p:txBody>
              <a:bodyPr/>
              <a:lstStyle/>
              <a:p>
                <a:endParaRPr lang="pl-PL">
                  <a:latin typeface="+mn-lt"/>
                </a:endParaRPr>
              </a:p>
            </p:txBody>
          </p:sp>
          <p:sp>
            <p:nvSpPr>
              <p:cNvPr id="136998" name="Freeform 806"/>
              <p:cNvSpPr>
                <a:spLocks/>
              </p:cNvSpPr>
              <p:nvPr/>
            </p:nvSpPr>
            <p:spPr bwMode="auto">
              <a:xfrm>
                <a:off x="4588" y="1807"/>
                <a:ext cx="24" cy="11"/>
              </a:xfrm>
              <a:custGeom>
                <a:avLst/>
                <a:gdLst/>
                <a:ahLst/>
                <a:cxnLst>
                  <a:cxn ang="0">
                    <a:pos x="0" y="11"/>
                  </a:cxn>
                  <a:cxn ang="0">
                    <a:pos x="22" y="0"/>
                  </a:cxn>
                  <a:cxn ang="0">
                    <a:pos x="22" y="0"/>
                  </a:cxn>
                  <a:cxn ang="0">
                    <a:pos x="22" y="0"/>
                  </a:cxn>
                  <a:cxn ang="0">
                    <a:pos x="22" y="0"/>
                  </a:cxn>
                  <a:cxn ang="0">
                    <a:pos x="22" y="0"/>
                  </a:cxn>
                  <a:cxn ang="0">
                    <a:pos x="22" y="0"/>
                  </a:cxn>
                  <a:cxn ang="0">
                    <a:pos x="22" y="0"/>
                  </a:cxn>
                  <a:cxn ang="0">
                    <a:pos x="22" y="0"/>
                  </a:cxn>
                  <a:cxn ang="0">
                    <a:pos x="22" y="0"/>
                  </a:cxn>
                  <a:cxn ang="0">
                    <a:pos x="23" y="0"/>
                  </a:cxn>
                  <a:cxn ang="0">
                    <a:pos x="23" y="0"/>
                  </a:cxn>
                  <a:cxn ang="0">
                    <a:pos x="23" y="0"/>
                  </a:cxn>
                  <a:cxn ang="0">
                    <a:pos x="23" y="0"/>
                  </a:cxn>
                  <a:cxn ang="0">
                    <a:pos x="23" y="0"/>
                  </a:cxn>
                  <a:cxn ang="0">
                    <a:pos x="23" y="0"/>
                  </a:cxn>
                  <a:cxn ang="0">
                    <a:pos x="24" y="0"/>
                  </a:cxn>
                  <a:cxn ang="0">
                    <a:pos x="24" y="0"/>
                  </a:cxn>
                  <a:cxn ang="0">
                    <a:pos x="4" y="11"/>
                  </a:cxn>
                  <a:cxn ang="0">
                    <a:pos x="4" y="11"/>
                  </a:cxn>
                  <a:cxn ang="0">
                    <a:pos x="4" y="11"/>
                  </a:cxn>
                  <a:cxn ang="0">
                    <a:pos x="4" y="11"/>
                  </a:cxn>
                  <a:cxn ang="0">
                    <a:pos x="4" y="11"/>
                  </a:cxn>
                  <a:cxn ang="0">
                    <a:pos x="2" y="11"/>
                  </a:cxn>
                  <a:cxn ang="0">
                    <a:pos x="2" y="11"/>
                  </a:cxn>
                  <a:cxn ang="0">
                    <a:pos x="2" y="11"/>
                  </a:cxn>
                  <a:cxn ang="0">
                    <a:pos x="2" y="11"/>
                  </a:cxn>
                  <a:cxn ang="0">
                    <a:pos x="2" y="11"/>
                  </a:cxn>
                  <a:cxn ang="0">
                    <a:pos x="2" y="11"/>
                  </a:cxn>
                  <a:cxn ang="0">
                    <a:pos x="1" y="11"/>
                  </a:cxn>
                  <a:cxn ang="0">
                    <a:pos x="1" y="11"/>
                  </a:cxn>
                  <a:cxn ang="0">
                    <a:pos x="1" y="11"/>
                  </a:cxn>
                  <a:cxn ang="0">
                    <a:pos x="1" y="11"/>
                  </a:cxn>
                  <a:cxn ang="0">
                    <a:pos x="1" y="11"/>
                  </a:cxn>
                  <a:cxn ang="0">
                    <a:pos x="0" y="11"/>
                  </a:cxn>
                </a:cxnLst>
                <a:rect l="0" t="0" r="r" b="b"/>
                <a:pathLst>
                  <a:path w="24" h="11">
                    <a:moveTo>
                      <a:pt x="0" y="11"/>
                    </a:moveTo>
                    <a:lnTo>
                      <a:pt x="22" y="0"/>
                    </a:lnTo>
                    <a:lnTo>
                      <a:pt x="22" y="0"/>
                    </a:lnTo>
                    <a:lnTo>
                      <a:pt x="22" y="0"/>
                    </a:lnTo>
                    <a:lnTo>
                      <a:pt x="22" y="0"/>
                    </a:lnTo>
                    <a:lnTo>
                      <a:pt x="22" y="0"/>
                    </a:lnTo>
                    <a:lnTo>
                      <a:pt x="22" y="0"/>
                    </a:lnTo>
                    <a:lnTo>
                      <a:pt x="22" y="0"/>
                    </a:lnTo>
                    <a:lnTo>
                      <a:pt x="22" y="0"/>
                    </a:lnTo>
                    <a:lnTo>
                      <a:pt x="22" y="0"/>
                    </a:lnTo>
                    <a:lnTo>
                      <a:pt x="23" y="0"/>
                    </a:lnTo>
                    <a:lnTo>
                      <a:pt x="23" y="0"/>
                    </a:lnTo>
                    <a:lnTo>
                      <a:pt x="23" y="0"/>
                    </a:lnTo>
                    <a:lnTo>
                      <a:pt x="23" y="0"/>
                    </a:lnTo>
                    <a:lnTo>
                      <a:pt x="23" y="0"/>
                    </a:lnTo>
                    <a:lnTo>
                      <a:pt x="23" y="0"/>
                    </a:lnTo>
                    <a:lnTo>
                      <a:pt x="24" y="0"/>
                    </a:lnTo>
                    <a:lnTo>
                      <a:pt x="24" y="0"/>
                    </a:lnTo>
                    <a:lnTo>
                      <a:pt x="4" y="11"/>
                    </a:lnTo>
                    <a:lnTo>
                      <a:pt x="4" y="11"/>
                    </a:lnTo>
                    <a:lnTo>
                      <a:pt x="4" y="11"/>
                    </a:lnTo>
                    <a:lnTo>
                      <a:pt x="4" y="11"/>
                    </a:lnTo>
                    <a:lnTo>
                      <a:pt x="4" y="11"/>
                    </a:lnTo>
                    <a:lnTo>
                      <a:pt x="2" y="11"/>
                    </a:lnTo>
                    <a:lnTo>
                      <a:pt x="2" y="11"/>
                    </a:lnTo>
                    <a:lnTo>
                      <a:pt x="2" y="11"/>
                    </a:lnTo>
                    <a:lnTo>
                      <a:pt x="2" y="11"/>
                    </a:lnTo>
                    <a:lnTo>
                      <a:pt x="2" y="11"/>
                    </a:lnTo>
                    <a:lnTo>
                      <a:pt x="2" y="11"/>
                    </a:lnTo>
                    <a:lnTo>
                      <a:pt x="1" y="11"/>
                    </a:lnTo>
                    <a:lnTo>
                      <a:pt x="1" y="11"/>
                    </a:lnTo>
                    <a:lnTo>
                      <a:pt x="1" y="11"/>
                    </a:lnTo>
                    <a:lnTo>
                      <a:pt x="1" y="11"/>
                    </a:lnTo>
                    <a:lnTo>
                      <a:pt x="1" y="11"/>
                    </a:lnTo>
                    <a:lnTo>
                      <a:pt x="0" y="11"/>
                    </a:lnTo>
                    <a:close/>
                  </a:path>
                </a:pathLst>
              </a:custGeom>
              <a:solidFill>
                <a:srgbClr val="1C1C1C"/>
              </a:solidFill>
              <a:ln w="9525">
                <a:noFill/>
                <a:round/>
                <a:headEnd/>
                <a:tailEnd/>
              </a:ln>
            </p:spPr>
            <p:txBody>
              <a:bodyPr/>
              <a:lstStyle/>
              <a:p>
                <a:endParaRPr lang="pl-PL">
                  <a:latin typeface="+mn-lt"/>
                </a:endParaRPr>
              </a:p>
            </p:txBody>
          </p:sp>
          <p:sp>
            <p:nvSpPr>
              <p:cNvPr id="136999" name="Freeform 807"/>
              <p:cNvSpPr>
                <a:spLocks/>
              </p:cNvSpPr>
              <p:nvPr/>
            </p:nvSpPr>
            <p:spPr bwMode="auto">
              <a:xfrm>
                <a:off x="4592" y="1807"/>
                <a:ext cx="23" cy="11"/>
              </a:xfrm>
              <a:custGeom>
                <a:avLst/>
                <a:gdLst/>
                <a:ahLst/>
                <a:cxnLst>
                  <a:cxn ang="0">
                    <a:pos x="0" y="11"/>
                  </a:cxn>
                  <a:cxn ang="0">
                    <a:pos x="20" y="0"/>
                  </a:cxn>
                  <a:cxn ang="0">
                    <a:pos x="20" y="0"/>
                  </a:cxn>
                  <a:cxn ang="0">
                    <a:pos x="20" y="0"/>
                  </a:cxn>
                  <a:cxn ang="0">
                    <a:pos x="20" y="0"/>
                  </a:cxn>
                  <a:cxn ang="0">
                    <a:pos x="20" y="0"/>
                  </a:cxn>
                  <a:cxn ang="0">
                    <a:pos x="20" y="0"/>
                  </a:cxn>
                  <a:cxn ang="0">
                    <a:pos x="20" y="0"/>
                  </a:cxn>
                  <a:cxn ang="0">
                    <a:pos x="22" y="0"/>
                  </a:cxn>
                  <a:cxn ang="0">
                    <a:pos x="22" y="0"/>
                  </a:cxn>
                  <a:cxn ang="0">
                    <a:pos x="22" y="0"/>
                  </a:cxn>
                  <a:cxn ang="0">
                    <a:pos x="22" y="0"/>
                  </a:cxn>
                  <a:cxn ang="0">
                    <a:pos x="22" y="0"/>
                  </a:cxn>
                  <a:cxn ang="0">
                    <a:pos x="22" y="0"/>
                  </a:cxn>
                  <a:cxn ang="0">
                    <a:pos x="22" y="0"/>
                  </a:cxn>
                  <a:cxn ang="0">
                    <a:pos x="23" y="0"/>
                  </a:cxn>
                  <a:cxn ang="0">
                    <a:pos x="23" y="0"/>
                  </a:cxn>
                  <a:cxn ang="0">
                    <a:pos x="23" y="0"/>
                  </a:cxn>
                  <a:cxn ang="0">
                    <a:pos x="2" y="11"/>
                  </a:cxn>
                  <a:cxn ang="0">
                    <a:pos x="2" y="11"/>
                  </a:cxn>
                  <a:cxn ang="0">
                    <a:pos x="2" y="11"/>
                  </a:cxn>
                  <a:cxn ang="0">
                    <a:pos x="2" y="11"/>
                  </a:cxn>
                  <a:cxn ang="0">
                    <a:pos x="2" y="11"/>
                  </a:cxn>
                  <a:cxn ang="0">
                    <a:pos x="2" y="11"/>
                  </a:cxn>
                  <a:cxn ang="0">
                    <a:pos x="2" y="11"/>
                  </a:cxn>
                  <a:cxn ang="0">
                    <a:pos x="2" y="11"/>
                  </a:cxn>
                  <a:cxn ang="0">
                    <a:pos x="2" y="11"/>
                  </a:cxn>
                  <a:cxn ang="0">
                    <a:pos x="1" y="11"/>
                  </a:cxn>
                  <a:cxn ang="0">
                    <a:pos x="1" y="11"/>
                  </a:cxn>
                  <a:cxn ang="0">
                    <a:pos x="1" y="11"/>
                  </a:cxn>
                  <a:cxn ang="0">
                    <a:pos x="1" y="11"/>
                  </a:cxn>
                  <a:cxn ang="0">
                    <a:pos x="1" y="11"/>
                  </a:cxn>
                  <a:cxn ang="0">
                    <a:pos x="0" y="11"/>
                  </a:cxn>
                  <a:cxn ang="0">
                    <a:pos x="0" y="11"/>
                  </a:cxn>
                  <a:cxn ang="0">
                    <a:pos x="0" y="11"/>
                  </a:cxn>
                </a:cxnLst>
                <a:rect l="0" t="0" r="r" b="b"/>
                <a:pathLst>
                  <a:path w="23" h="11">
                    <a:moveTo>
                      <a:pt x="0" y="11"/>
                    </a:moveTo>
                    <a:lnTo>
                      <a:pt x="20" y="0"/>
                    </a:lnTo>
                    <a:lnTo>
                      <a:pt x="20" y="0"/>
                    </a:lnTo>
                    <a:lnTo>
                      <a:pt x="20" y="0"/>
                    </a:lnTo>
                    <a:lnTo>
                      <a:pt x="20" y="0"/>
                    </a:lnTo>
                    <a:lnTo>
                      <a:pt x="20" y="0"/>
                    </a:lnTo>
                    <a:lnTo>
                      <a:pt x="20" y="0"/>
                    </a:lnTo>
                    <a:lnTo>
                      <a:pt x="20" y="0"/>
                    </a:lnTo>
                    <a:lnTo>
                      <a:pt x="22" y="0"/>
                    </a:lnTo>
                    <a:lnTo>
                      <a:pt x="22" y="0"/>
                    </a:lnTo>
                    <a:lnTo>
                      <a:pt x="22" y="0"/>
                    </a:lnTo>
                    <a:lnTo>
                      <a:pt x="22" y="0"/>
                    </a:lnTo>
                    <a:lnTo>
                      <a:pt x="22" y="0"/>
                    </a:lnTo>
                    <a:lnTo>
                      <a:pt x="22" y="0"/>
                    </a:lnTo>
                    <a:lnTo>
                      <a:pt x="22" y="0"/>
                    </a:lnTo>
                    <a:lnTo>
                      <a:pt x="23" y="0"/>
                    </a:lnTo>
                    <a:lnTo>
                      <a:pt x="23" y="0"/>
                    </a:lnTo>
                    <a:lnTo>
                      <a:pt x="23" y="0"/>
                    </a:lnTo>
                    <a:lnTo>
                      <a:pt x="2" y="11"/>
                    </a:lnTo>
                    <a:lnTo>
                      <a:pt x="2" y="11"/>
                    </a:lnTo>
                    <a:lnTo>
                      <a:pt x="2" y="11"/>
                    </a:lnTo>
                    <a:lnTo>
                      <a:pt x="2" y="11"/>
                    </a:lnTo>
                    <a:lnTo>
                      <a:pt x="2" y="11"/>
                    </a:lnTo>
                    <a:lnTo>
                      <a:pt x="2" y="11"/>
                    </a:lnTo>
                    <a:lnTo>
                      <a:pt x="2" y="11"/>
                    </a:lnTo>
                    <a:lnTo>
                      <a:pt x="2" y="11"/>
                    </a:lnTo>
                    <a:lnTo>
                      <a:pt x="2" y="11"/>
                    </a:lnTo>
                    <a:lnTo>
                      <a:pt x="1" y="11"/>
                    </a:lnTo>
                    <a:lnTo>
                      <a:pt x="1" y="11"/>
                    </a:lnTo>
                    <a:lnTo>
                      <a:pt x="1" y="11"/>
                    </a:lnTo>
                    <a:lnTo>
                      <a:pt x="1" y="11"/>
                    </a:lnTo>
                    <a:lnTo>
                      <a:pt x="1" y="11"/>
                    </a:lnTo>
                    <a:lnTo>
                      <a:pt x="0" y="11"/>
                    </a:lnTo>
                    <a:lnTo>
                      <a:pt x="0" y="11"/>
                    </a:lnTo>
                    <a:lnTo>
                      <a:pt x="0" y="11"/>
                    </a:lnTo>
                    <a:close/>
                  </a:path>
                </a:pathLst>
              </a:custGeom>
              <a:solidFill>
                <a:srgbClr val="262626"/>
              </a:solidFill>
              <a:ln w="9525">
                <a:noFill/>
                <a:round/>
                <a:headEnd/>
                <a:tailEnd/>
              </a:ln>
            </p:spPr>
            <p:txBody>
              <a:bodyPr/>
              <a:lstStyle/>
              <a:p>
                <a:endParaRPr lang="pl-PL">
                  <a:latin typeface="+mn-lt"/>
                </a:endParaRPr>
              </a:p>
            </p:txBody>
          </p:sp>
          <p:sp>
            <p:nvSpPr>
              <p:cNvPr id="137000" name="Freeform 808"/>
              <p:cNvSpPr>
                <a:spLocks/>
              </p:cNvSpPr>
              <p:nvPr/>
            </p:nvSpPr>
            <p:spPr bwMode="auto">
              <a:xfrm>
                <a:off x="4594" y="1807"/>
                <a:ext cx="24" cy="11"/>
              </a:xfrm>
              <a:custGeom>
                <a:avLst/>
                <a:gdLst/>
                <a:ahLst/>
                <a:cxnLst>
                  <a:cxn ang="0">
                    <a:pos x="0" y="11"/>
                  </a:cxn>
                  <a:cxn ang="0">
                    <a:pos x="21" y="0"/>
                  </a:cxn>
                  <a:cxn ang="0">
                    <a:pos x="21" y="0"/>
                  </a:cxn>
                  <a:cxn ang="0">
                    <a:pos x="21" y="0"/>
                  </a:cxn>
                  <a:cxn ang="0">
                    <a:pos x="21" y="0"/>
                  </a:cxn>
                  <a:cxn ang="0">
                    <a:pos x="21" y="0"/>
                  </a:cxn>
                  <a:cxn ang="0">
                    <a:pos x="21" y="0"/>
                  </a:cxn>
                  <a:cxn ang="0">
                    <a:pos x="21" y="0"/>
                  </a:cxn>
                  <a:cxn ang="0">
                    <a:pos x="22" y="0"/>
                  </a:cxn>
                  <a:cxn ang="0">
                    <a:pos x="22" y="0"/>
                  </a:cxn>
                  <a:cxn ang="0">
                    <a:pos x="22" y="0"/>
                  </a:cxn>
                  <a:cxn ang="0">
                    <a:pos x="22" y="0"/>
                  </a:cxn>
                  <a:cxn ang="0">
                    <a:pos x="22" y="0"/>
                  </a:cxn>
                  <a:cxn ang="0">
                    <a:pos x="24" y="0"/>
                  </a:cxn>
                  <a:cxn ang="0">
                    <a:pos x="24" y="0"/>
                  </a:cxn>
                  <a:cxn ang="0">
                    <a:pos x="24" y="0"/>
                  </a:cxn>
                  <a:cxn ang="0">
                    <a:pos x="24" y="0"/>
                  </a:cxn>
                  <a:cxn ang="0">
                    <a:pos x="24" y="0"/>
                  </a:cxn>
                  <a:cxn ang="0">
                    <a:pos x="4" y="11"/>
                  </a:cxn>
                  <a:cxn ang="0">
                    <a:pos x="4" y="11"/>
                  </a:cxn>
                  <a:cxn ang="0">
                    <a:pos x="4" y="11"/>
                  </a:cxn>
                  <a:cxn ang="0">
                    <a:pos x="3" y="11"/>
                  </a:cxn>
                  <a:cxn ang="0">
                    <a:pos x="3" y="11"/>
                  </a:cxn>
                  <a:cxn ang="0">
                    <a:pos x="3" y="11"/>
                  </a:cxn>
                  <a:cxn ang="0">
                    <a:pos x="3" y="11"/>
                  </a:cxn>
                  <a:cxn ang="0">
                    <a:pos x="3" y="11"/>
                  </a:cxn>
                  <a:cxn ang="0">
                    <a:pos x="3" y="11"/>
                  </a:cxn>
                  <a:cxn ang="0">
                    <a:pos x="3" y="11"/>
                  </a:cxn>
                  <a:cxn ang="0">
                    <a:pos x="3" y="11"/>
                  </a:cxn>
                  <a:cxn ang="0">
                    <a:pos x="1" y="11"/>
                  </a:cxn>
                  <a:cxn ang="0">
                    <a:pos x="1" y="11"/>
                  </a:cxn>
                  <a:cxn ang="0">
                    <a:pos x="1" y="11"/>
                  </a:cxn>
                  <a:cxn ang="0">
                    <a:pos x="1" y="11"/>
                  </a:cxn>
                  <a:cxn ang="0">
                    <a:pos x="1" y="11"/>
                  </a:cxn>
                  <a:cxn ang="0">
                    <a:pos x="0" y="11"/>
                  </a:cxn>
                </a:cxnLst>
                <a:rect l="0" t="0" r="r" b="b"/>
                <a:pathLst>
                  <a:path w="24" h="11">
                    <a:moveTo>
                      <a:pt x="0" y="11"/>
                    </a:moveTo>
                    <a:lnTo>
                      <a:pt x="21" y="0"/>
                    </a:lnTo>
                    <a:lnTo>
                      <a:pt x="21" y="0"/>
                    </a:lnTo>
                    <a:lnTo>
                      <a:pt x="21" y="0"/>
                    </a:lnTo>
                    <a:lnTo>
                      <a:pt x="21" y="0"/>
                    </a:lnTo>
                    <a:lnTo>
                      <a:pt x="21" y="0"/>
                    </a:lnTo>
                    <a:lnTo>
                      <a:pt x="21" y="0"/>
                    </a:lnTo>
                    <a:lnTo>
                      <a:pt x="21" y="0"/>
                    </a:lnTo>
                    <a:lnTo>
                      <a:pt x="22" y="0"/>
                    </a:lnTo>
                    <a:lnTo>
                      <a:pt x="22" y="0"/>
                    </a:lnTo>
                    <a:lnTo>
                      <a:pt x="22" y="0"/>
                    </a:lnTo>
                    <a:lnTo>
                      <a:pt x="22" y="0"/>
                    </a:lnTo>
                    <a:lnTo>
                      <a:pt x="22" y="0"/>
                    </a:lnTo>
                    <a:lnTo>
                      <a:pt x="24" y="0"/>
                    </a:lnTo>
                    <a:lnTo>
                      <a:pt x="24" y="0"/>
                    </a:lnTo>
                    <a:lnTo>
                      <a:pt x="24" y="0"/>
                    </a:lnTo>
                    <a:lnTo>
                      <a:pt x="24" y="0"/>
                    </a:lnTo>
                    <a:lnTo>
                      <a:pt x="24" y="0"/>
                    </a:lnTo>
                    <a:lnTo>
                      <a:pt x="4" y="11"/>
                    </a:lnTo>
                    <a:lnTo>
                      <a:pt x="4" y="11"/>
                    </a:lnTo>
                    <a:lnTo>
                      <a:pt x="4" y="11"/>
                    </a:lnTo>
                    <a:lnTo>
                      <a:pt x="3" y="11"/>
                    </a:lnTo>
                    <a:lnTo>
                      <a:pt x="3" y="11"/>
                    </a:lnTo>
                    <a:lnTo>
                      <a:pt x="3" y="11"/>
                    </a:lnTo>
                    <a:lnTo>
                      <a:pt x="3" y="11"/>
                    </a:lnTo>
                    <a:lnTo>
                      <a:pt x="3" y="11"/>
                    </a:lnTo>
                    <a:lnTo>
                      <a:pt x="3" y="11"/>
                    </a:lnTo>
                    <a:lnTo>
                      <a:pt x="3" y="11"/>
                    </a:lnTo>
                    <a:lnTo>
                      <a:pt x="3" y="11"/>
                    </a:lnTo>
                    <a:lnTo>
                      <a:pt x="1" y="11"/>
                    </a:lnTo>
                    <a:lnTo>
                      <a:pt x="1" y="11"/>
                    </a:lnTo>
                    <a:lnTo>
                      <a:pt x="1" y="11"/>
                    </a:lnTo>
                    <a:lnTo>
                      <a:pt x="1" y="11"/>
                    </a:lnTo>
                    <a:lnTo>
                      <a:pt x="1" y="11"/>
                    </a:lnTo>
                    <a:lnTo>
                      <a:pt x="0" y="11"/>
                    </a:lnTo>
                    <a:close/>
                  </a:path>
                </a:pathLst>
              </a:custGeom>
              <a:solidFill>
                <a:srgbClr val="303030"/>
              </a:solidFill>
              <a:ln w="9525">
                <a:noFill/>
                <a:round/>
                <a:headEnd/>
                <a:tailEnd/>
              </a:ln>
            </p:spPr>
            <p:txBody>
              <a:bodyPr/>
              <a:lstStyle/>
              <a:p>
                <a:endParaRPr lang="pl-PL">
                  <a:latin typeface="+mn-lt"/>
                </a:endParaRPr>
              </a:p>
            </p:txBody>
          </p:sp>
          <p:sp>
            <p:nvSpPr>
              <p:cNvPr id="137001" name="Freeform 809"/>
              <p:cNvSpPr>
                <a:spLocks/>
              </p:cNvSpPr>
              <p:nvPr/>
            </p:nvSpPr>
            <p:spPr bwMode="auto">
              <a:xfrm>
                <a:off x="4598" y="1807"/>
                <a:ext cx="22" cy="11"/>
              </a:xfrm>
              <a:custGeom>
                <a:avLst/>
                <a:gdLst/>
                <a:ahLst/>
                <a:cxnLst>
                  <a:cxn ang="0">
                    <a:pos x="0" y="11"/>
                  </a:cxn>
                  <a:cxn ang="0">
                    <a:pos x="20" y="0"/>
                  </a:cxn>
                  <a:cxn ang="0">
                    <a:pos x="20" y="0"/>
                  </a:cxn>
                  <a:cxn ang="0">
                    <a:pos x="20" y="0"/>
                  </a:cxn>
                  <a:cxn ang="0">
                    <a:pos x="20" y="0"/>
                  </a:cxn>
                  <a:cxn ang="0">
                    <a:pos x="20" y="0"/>
                  </a:cxn>
                  <a:cxn ang="0">
                    <a:pos x="21" y="0"/>
                  </a:cxn>
                  <a:cxn ang="0">
                    <a:pos x="21" y="0"/>
                  </a:cxn>
                  <a:cxn ang="0">
                    <a:pos x="21" y="0"/>
                  </a:cxn>
                  <a:cxn ang="0">
                    <a:pos x="21" y="0"/>
                  </a:cxn>
                  <a:cxn ang="0">
                    <a:pos x="21" y="0"/>
                  </a:cxn>
                  <a:cxn ang="0">
                    <a:pos x="22" y="0"/>
                  </a:cxn>
                  <a:cxn ang="0">
                    <a:pos x="22" y="0"/>
                  </a:cxn>
                  <a:cxn ang="0">
                    <a:pos x="22" y="0"/>
                  </a:cxn>
                  <a:cxn ang="0">
                    <a:pos x="22" y="0"/>
                  </a:cxn>
                  <a:cxn ang="0">
                    <a:pos x="22" y="0"/>
                  </a:cxn>
                  <a:cxn ang="0">
                    <a:pos x="22" y="0"/>
                  </a:cxn>
                  <a:cxn ang="0">
                    <a:pos x="22" y="0"/>
                  </a:cxn>
                  <a:cxn ang="0">
                    <a:pos x="4" y="11"/>
                  </a:cxn>
                  <a:cxn ang="0">
                    <a:pos x="4" y="11"/>
                  </a:cxn>
                  <a:cxn ang="0">
                    <a:pos x="4" y="11"/>
                  </a:cxn>
                  <a:cxn ang="0">
                    <a:pos x="3" y="11"/>
                  </a:cxn>
                  <a:cxn ang="0">
                    <a:pos x="3" y="11"/>
                  </a:cxn>
                  <a:cxn ang="0">
                    <a:pos x="3" y="11"/>
                  </a:cxn>
                  <a:cxn ang="0">
                    <a:pos x="3" y="11"/>
                  </a:cxn>
                  <a:cxn ang="0">
                    <a:pos x="3" y="11"/>
                  </a:cxn>
                  <a:cxn ang="0">
                    <a:pos x="1" y="11"/>
                  </a:cxn>
                  <a:cxn ang="0">
                    <a:pos x="1" y="11"/>
                  </a:cxn>
                  <a:cxn ang="0">
                    <a:pos x="1" y="11"/>
                  </a:cxn>
                  <a:cxn ang="0">
                    <a:pos x="1" y="11"/>
                  </a:cxn>
                  <a:cxn ang="0">
                    <a:pos x="1" y="11"/>
                  </a:cxn>
                  <a:cxn ang="0">
                    <a:pos x="1" y="11"/>
                  </a:cxn>
                  <a:cxn ang="0">
                    <a:pos x="0" y="11"/>
                  </a:cxn>
                  <a:cxn ang="0">
                    <a:pos x="0" y="11"/>
                  </a:cxn>
                  <a:cxn ang="0">
                    <a:pos x="0" y="11"/>
                  </a:cxn>
                </a:cxnLst>
                <a:rect l="0" t="0" r="r" b="b"/>
                <a:pathLst>
                  <a:path w="22" h="11">
                    <a:moveTo>
                      <a:pt x="0" y="11"/>
                    </a:moveTo>
                    <a:lnTo>
                      <a:pt x="20" y="0"/>
                    </a:lnTo>
                    <a:lnTo>
                      <a:pt x="20" y="0"/>
                    </a:lnTo>
                    <a:lnTo>
                      <a:pt x="20" y="0"/>
                    </a:lnTo>
                    <a:lnTo>
                      <a:pt x="20" y="0"/>
                    </a:lnTo>
                    <a:lnTo>
                      <a:pt x="20" y="0"/>
                    </a:lnTo>
                    <a:lnTo>
                      <a:pt x="21" y="0"/>
                    </a:lnTo>
                    <a:lnTo>
                      <a:pt x="21" y="0"/>
                    </a:lnTo>
                    <a:lnTo>
                      <a:pt x="21" y="0"/>
                    </a:lnTo>
                    <a:lnTo>
                      <a:pt x="21" y="0"/>
                    </a:lnTo>
                    <a:lnTo>
                      <a:pt x="21" y="0"/>
                    </a:lnTo>
                    <a:lnTo>
                      <a:pt x="22" y="0"/>
                    </a:lnTo>
                    <a:lnTo>
                      <a:pt x="22" y="0"/>
                    </a:lnTo>
                    <a:lnTo>
                      <a:pt x="22" y="0"/>
                    </a:lnTo>
                    <a:lnTo>
                      <a:pt x="22" y="0"/>
                    </a:lnTo>
                    <a:lnTo>
                      <a:pt x="22" y="0"/>
                    </a:lnTo>
                    <a:lnTo>
                      <a:pt x="22" y="0"/>
                    </a:lnTo>
                    <a:lnTo>
                      <a:pt x="22" y="0"/>
                    </a:lnTo>
                    <a:lnTo>
                      <a:pt x="4" y="11"/>
                    </a:lnTo>
                    <a:lnTo>
                      <a:pt x="4" y="11"/>
                    </a:lnTo>
                    <a:lnTo>
                      <a:pt x="4" y="11"/>
                    </a:lnTo>
                    <a:lnTo>
                      <a:pt x="3" y="11"/>
                    </a:lnTo>
                    <a:lnTo>
                      <a:pt x="3" y="11"/>
                    </a:lnTo>
                    <a:lnTo>
                      <a:pt x="3" y="11"/>
                    </a:lnTo>
                    <a:lnTo>
                      <a:pt x="3" y="11"/>
                    </a:lnTo>
                    <a:lnTo>
                      <a:pt x="3" y="11"/>
                    </a:lnTo>
                    <a:lnTo>
                      <a:pt x="1" y="11"/>
                    </a:lnTo>
                    <a:lnTo>
                      <a:pt x="1" y="11"/>
                    </a:lnTo>
                    <a:lnTo>
                      <a:pt x="1" y="11"/>
                    </a:lnTo>
                    <a:lnTo>
                      <a:pt x="1" y="11"/>
                    </a:lnTo>
                    <a:lnTo>
                      <a:pt x="1" y="11"/>
                    </a:lnTo>
                    <a:lnTo>
                      <a:pt x="1" y="11"/>
                    </a:lnTo>
                    <a:lnTo>
                      <a:pt x="0" y="11"/>
                    </a:lnTo>
                    <a:lnTo>
                      <a:pt x="0" y="11"/>
                    </a:lnTo>
                    <a:lnTo>
                      <a:pt x="0" y="11"/>
                    </a:lnTo>
                    <a:close/>
                  </a:path>
                </a:pathLst>
              </a:custGeom>
              <a:solidFill>
                <a:srgbClr val="3D3D3D"/>
              </a:solidFill>
              <a:ln w="9525">
                <a:noFill/>
                <a:round/>
                <a:headEnd/>
                <a:tailEnd/>
              </a:ln>
            </p:spPr>
            <p:txBody>
              <a:bodyPr/>
              <a:lstStyle/>
              <a:p>
                <a:endParaRPr lang="pl-PL">
                  <a:latin typeface="+mn-lt"/>
                </a:endParaRPr>
              </a:p>
            </p:txBody>
          </p:sp>
          <p:sp>
            <p:nvSpPr>
              <p:cNvPr id="137002" name="Freeform 810"/>
              <p:cNvSpPr>
                <a:spLocks/>
              </p:cNvSpPr>
              <p:nvPr/>
            </p:nvSpPr>
            <p:spPr bwMode="auto">
              <a:xfrm>
                <a:off x="4602" y="1807"/>
                <a:ext cx="24" cy="13"/>
              </a:xfrm>
              <a:custGeom>
                <a:avLst/>
                <a:gdLst/>
                <a:ahLst/>
                <a:cxnLst>
                  <a:cxn ang="0">
                    <a:pos x="18" y="0"/>
                  </a:cxn>
                  <a:cxn ang="0">
                    <a:pos x="20" y="0"/>
                  </a:cxn>
                  <a:cxn ang="0">
                    <a:pos x="20" y="0"/>
                  </a:cxn>
                  <a:cxn ang="0">
                    <a:pos x="20" y="0"/>
                  </a:cxn>
                  <a:cxn ang="0">
                    <a:pos x="21" y="0"/>
                  </a:cxn>
                  <a:cxn ang="0">
                    <a:pos x="21" y="2"/>
                  </a:cxn>
                  <a:cxn ang="0">
                    <a:pos x="21" y="2"/>
                  </a:cxn>
                  <a:cxn ang="0">
                    <a:pos x="22" y="2"/>
                  </a:cxn>
                  <a:cxn ang="0">
                    <a:pos x="22" y="2"/>
                  </a:cxn>
                  <a:cxn ang="0">
                    <a:pos x="22" y="2"/>
                  </a:cxn>
                  <a:cxn ang="0">
                    <a:pos x="22" y="2"/>
                  </a:cxn>
                  <a:cxn ang="0">
                    <a:pos x="22" y="2"/>
                  </a:cxn>
                  <a:cxn ang="0">
                    <a:pos x="22" y="2"/>
                  </a:cxn>
                  <a:cxn ang="0">
                    <a:pos x="22" y="2"/>
                  </a:cxn>
                  <a:cxn ang="0">
                    <a:pos x="22" y="2"/>
                  </a:cxn>
                  <a:cxn ang="0">
                    <a:pos x="22" y="2"/>
                  </a:cxn>
                  <a:cxn ang="0">
                    <a:pos x="24" y="2"/>
                  </a:cxn>
                  <a:cxn ang="0">
                    <a:pos x="4" y="13"/>
                  </a:cxn>
                  <a:cxn ang="0">
                    <a:pos x="4" y="13"/>
                  </a:cxn>
                  <a:cxn ang="0">
                    <a:pos x="4" y="13"/>
                  </a:cxn>
                  <a:cxn ang="0">
                    <a:pos x="4" y="13"/>
                  </a:cxn>
                  <a:cxn ang="0">
                    <a:pos x="4" y="13"/>
                  </a:cxn>
                  <a:cxn ang="0">
                    <a:pos x="4" y="13"/>
                  </a:cxn>
                  <a:cxn ang="0">
                    <a:pos x="4" y="13"/>
                  </a:cxn>
                  <a:cxn ang="0">
                    <a:pos x="4" y="13"/>
                  </a:cxn>
                  <a:cxn ang="0">
                    <a:pos x="4" y="13"/>
                  </a:cxn>
                  <a:cxn ang="0">
                    <a:pos x="3" y="12"/>
                  </a:cxn>
                  <a:cxn ang="0">
                    <a:pos x="3" y="12"/>
                  </a:cxn>
                  <a:cxn ang="0">
                    <a:pos x="3" y="12"/>
                  </a:cxn>
                  <a:cxn ang="0">
                    <a:pos x="1" y="12"/>
                  </a:cxn>
                  <a:cxn ang="0">
                    <a:pos x="1" y="12"/>
                  </a:cxn>
                  <a:cxn ang="0">
                    <a:pos x="0" y="12"/>
                  </a:cxn>
                  <a:cxn ang="0">
                    <a:pos x="0" y="11"/>
                  </a:cxn>
                </a:cxnLst>
                <a:rect l="0" t="0" r="r" b="b"/>
                <a:pathLst>
                  <a:path w="24" h="13">
                    <a:moveTo>
                      <a:pt x="0" y="11"/>
                    </a:moveTo>
                    <a:lnTo>
                      <a:pt x="18" y="0"/>
                    </a:lnTo>
                    <a:lnTo>
                      <a:pt x="18" y="0"/>
                    </a:lnTo>
                    <a:lnTo>
                      <a:pt x="20" y="0"/>
                    </a:lnTo>
                    <a:lnTo>
                      <a:pt x="20" y="0"/>
                    </a:lnTo>
                    <a:lnTo>
                      <a:pt x="20" y="0"/>
                    </a:lnTo>
                    <a:lnTo>
                      <a:pt x="20" y="0"/>
                    </a:lnTo>
                    <a:lnTo>
                      <a:pt x="20" y="0"/>
                    </a:lnTo>
                    <a:lnTo>
                      <a:pt x="21" y="0"/>
                    </a:lnTo>
                    <a:lnTo>
                      <a:pt x="21" y="0"/>
                    </a:lnTo>
                    <a:lnTo>
                      <a:pt x="21" y="2"/>
                    </a:lnTo>
                    <a:lnTo>
                      <a:pt x="21" y="2"/>
                    </a:lnTo>
                    <a:lnTo>
                      <a:pt x="21" y="2"/>
                    </a:lnTo>
                    <a:lnTo>
                      <a:pt x="21" y="2"/>
                    </a:lnTo>
                    <a:lnTo>
                      <a:pt x="22" y="2"/>
                    </a:lnTo>
                    <a:lnTo>
                      <a:pt x="22" y="2"/>
                    </a:lnTo>
                    <a:lnTo>
                      <a:pt x="22" y="2"/>
                    </a:lnTo>
                    <a:lnTo>
                      <a:pt x="22" y="2"/>
                    </a:lnTo>
                    <a:lnTo>
                      <a:pt x="22" y="2"/>
                    </a:lnTo>
                    <a:lnTo>
                      <a:pt x="22" y="2"/>
                    </a:lnTo>
                    <a:lnTo>
                      <a:pt x="22" y="2"/>
                    </a:lnTo>
                    <a:lnTo>
                      <a:pt x="22" y="2"/>
                    </a:lnTo>
                    <a:lnTo>
                      <a:pt x="22" y="2"/>
                    </a:lnTo>
                    <a:lnTo>
                      <a:pt x="22" y="2"/>
                    </a:lnTo>
                    <a:lnTo>
                      <a:pt x="22" y="2"/>
                    </a:lnTo>
                    <a:lnTo>
                      <a:pt x="22" y="2"/>
                    </a:lnTo>
                    <a:lnTo>
                      <a:pt x="22" y="2"/>
                    </a:lnTo>
                    <a:lnTo>
                      <a:pt x="22" y="2"/>
                    </a:lnTo>
                    <a:lnTo>
                      <a:pt x="22" y="2"/>
                    </a:lnTo>
                    <a:lnTo>
                      <a:pt x="22" y="2"/>
                    </a:lnTo>
                    <a:lnTo>
                      <a:pt x="22" y="2"/>
                    </a:lnTo>
                    <a:lnTo>
                      <a:pt x="22" y="2"/>
                    </a:lnTo>
                    <a:lnTo>
                      <a:pt x="22" y="2"/>
                    </a:lnTo>
                    <a:lnTo>
                      <a:pt x="24" y="2"/>
                    </a:lnTo>
                    <a:lnTo>
                      <a:pt x="4" y="13"/>
                    </a:lnTo>
                    <a:lnTo>
                      <a:pt x="4" y="13"/>
                    </a:lnTo>
                    <a:lnTo>
                      <a:pt x="4" y="13"/>
                    </a:lnTo>
                    <a:lnTo>
                      <a:pt x="4" y="13"/>
                    </a:lnTo>
                    <a:lnTo>
                      <a:pt x="4" y="13"/>
                    </a:lnTo>
                    <a:lnTo>
                      <a:pt x="4" y="13"/>
                    </a:lnTo>
                    <a:lnTo>
                      <a:pt x="4" y="13"/>
                    </a:lnTo>
                    <a:lnTo>
                      <a:pt x="4" y="13"/>
                    </a:lnTo>
                    <a:lnTo>
                      <a:pt x="4" y="13"/>
                    </a:lnTo>
                    <a:lnTo>
                      <a:pt x="4" y="13"/>
                    </a:lnTo>
                    <a:lnTo>
                      <a:pt x="4" y="13"/>
                    </a:lnTo>
                    <a:lnTo>
                      <a:pt x="4" y="13"/>
                    </a:lnTo>
                    <a:lnTo>
                      <a:pt x="4" y="13"/>
                    </a:lnTo>
                    <a:lnTo>
                      <a:pt x="4" y="13"/>
                    </a:lnTo>
                    <a:lnTo>
                      <a:pt x="4" y="13"/>
                    </a:lnTo>
                    <a:lnTo>
                      <a:pt x="4" y="13"/>
                    </a:lnTo>
                    <a:lnTo>
                      <a:pt x="4" y="13"/>
                    </a:lnTo>
                    <a:lnTo>
                      <a:pt x="4" y="13"/>
                    </a:lnTo>
                    <a:lnTo>
                      <a:pt x="4" y="12"/>
                    </a:lnTo>
                    <a:lnTo>
                      <a:pt x="3" y="12"/>
                    </a:lnTo>
                    <a:lnTo>
                      <a:pt x="3" y="12"/>
                    </a:lnTo>
                    <a:lnTo>
                      <a:pt x="3" y="12"/>
                    </a:lnTo>
                    <a:lnTo>
                      <a:pt x="3" y="12"/>
                    </a:lnTo>
                    <a:lnTo>
                      <a:pt x="3" y="12"/>
                    </a:lnTo>
                    <a:lnTo>
                      <a:pt x="3" y="12"/>
                    </a:lnTo>
                    <a:lnTo>
                      <a:pt x="1" y="12"/>
                    </a:lnTo>
                    <a:lnTo>
                      <a:pt x="1" y="12"/>
                    </a:lnTo>
                    <a:lnTo>
                      <a:pt x="1" y="12"/>
                    </a:lnTo>
                    <a:lnTo>
                      <a:pt x="1" y="12"/>
                    </a:lnTo>
                    <a:lnTo>
                      <a:pt x="0" y="12"/>
                    </a:lnTo>
                    <a:lnTo>
                      <a:pt x="0" y="12"/>
                    </a:lnTo>
                    <a:lnTo>
                      <a:pt x="0" y="11"/>
                    </a:lnTo>
                    <a:lnTo>
                      <a:pt x="0" y="11"/>
                    </a:lnTo>
                    <a:close/>
                  </a:path>
                </a:pathLst>
              </a:custGeom>
              <a:solidFill>
                <a:srgbClr val="474747"/>
              </a:solidFill>
              <a:ln w="9525">
                <a:noFill/>
                <a:round/>
                <a:headEnd/>
                <a:tailEnd/>
              </a:ln>
            </p:spPr>
            <p:txBody>
              <a:bodyPr/>
              <a:lstStyle/>
              <a:p>
                <a:endParaRPr lang="pl-PL">
                  <a:latin typeface="+mn-lt"/>
                </a:endParaRPr>
              </a:p>
            </p:txBody>
          </p:sp>
          <p:sp>
            <p:nvSpPr>
              <p:cNvPr id="137003" name="Freeform 811"/>
              <p:cNvSpPr>
                <a:spLocks/>
              </p:cNvSpPr>
              <p:nvPr/>
            </p:nvSpPr>
            <p:spPr bwMode="auto">
              <a:xfrm>
                <a:off x="4606" y="1809"/>
                <a:ext cx="25" cy="14"/>
              </a:xfrm>
              <a:custGeom>
                <a:avLst/>
                <a:gdLst/>
                <a:ahLst/>
                <a:cxnLst>
                  <a:cxn ang="0">
                    <a:pos x="0" y="11"/>
                  </a:cxn>
                  <a:cxn ang="0">
                    <a:pos x="20" y="0"/>
                  </a:cxn>
                  <a:cxn ang="0">
                    <a:pos x="20" y="0"/>
                  </a:cxn>
                  <a:cxn ang="0">
                    <a:pos x="20" y="1"/>
                  </a:cxn>
                  <a:cxn ang="0">
                    <a:pos x="20" y="1"/>
                  </a:cxn>
                  <a:cxn ang="0">
                    <a:pos x="20" y="1"/>
                  </a:cxn>
                  <a:cxn ang="0">
                    <a:pos x="21" y="1"/>
                  </a:cxn>
                  <a:cxn ang="0">
                    <a:pos x="21" y="1"/>
                  </a:cxn>
                  <a:cxn ang="0">
                    <a:pos x="21" y="1"/>
                  </a:cxn>
                  <a:cxn ang="0">
                    <a:pos x="22" y="1"/>
                  </a:cxn>
                  <a:cxn ang="0">
                    <a:pos x="22" y="1"/>
                  </a:cxn>
                  <a:cxn ang="0">
                    <a:pos x="22" y="1"/>
                  </a:cxn>
                  <a:cxn ang="0">
                    <a:pos x="22" y="2"/>
                  </a:cxn>
                  <a:cxn ang="0">
                    <a:pos x="22" y="2"/>
                  </a:cxn>
                  <a:cxn ang="0">
                    <a:pos x="23" y="2"/>
                  </a:cxn>
                  <a:cxn ang="0">
                    <a:pos x="23" y="2"/>
                  </a:cxn>
                  <a:cxn ang="0">
                    <a:pos x="25" y="2"/>
                  </a:cxn>
                  <a:cxn ang="0">
                    <a:pos x="25" y="4"/>
                  </a:cxn>
                  <a:cxn ang="0">
                    <a:pos x="6" y="14"/>
                  </a:cxn>
                  <a:cxn ang="0">
                    <a:pos x="6" y="14"/>
                  </a:cxn>
                  <a:cxn ang="0">
                    <a:pos x="6" y="14"/>
                  </a:cxn>
                  <a:cxn ang="0">
                    <a:pos x="5" y="14"/>
                  </a:cxn>
                  <a:cxn ang="0">
                    <a:pos x="5" y="14"/>
                  </a:cxn>
                  <a:cxn ang="0">
                    <a:pos x="5" y="13"/>
                  </a:cxn>
                  <a:cxn ang="0">
                    <a:pos x="5" y="13"/>
                  </a:cxn>
                  <a:cxn ang="0">
                    <a:pos x="4" y="13"/>
                  </a:cxn>
                  <a:cxn ang="0">
                    <a:pos x="4" y="13"/>
                  </a:cxn>
                  <a:cxn ang="0">
                    <a:pos x="4" y="13"/>
                  </a:cxn>
                  <a:cxn ang="0">
                    <a:pos x="3" y="13"/>
                  </a:cxn>
                  <a:cxn ang="0">
                    <a:pos x="3" y="11"/>
                  </a:cxn>
                  <a:cxn ang="0">
                    <a:pos x="1" y="11"/>
                  </a:cxn>
                  <a:cxn ang="0">
                    <a:pos x="1" y="11"/>
                  </a:cxn>
                  <a:cxn ang="0">
                    <a:pos x="1" y="11"/>
                  </a:cxn>
                  <a:cxn ang="0">
                    <a:pos x="0" y="11"/>
                  </a:cxn>
                  <a:cxn ang="0">
                    <a:pos x="0" y="11"/>
                  </a:cxn>
                </a:cxnLst>
                <a:rect l="0" t="0" r="r" b="b"/>
                <a:pathLst>
                  <a:path w="25" h="14">
                    <a:moveTo>
                      <a:pt x="0" y="11"/>
                    </a:moveTo>
                    <a:lnTo>
                      <a:pt x="20" y="0"/>
                    </a:lnTo>
                    <a:lnTo>
                      <a:pt x="20" y="0"/>
                    </a:lnTo>
                    <a:lnTo>
                      <a:pt x="20" y="1"/>
                    </a:lnTo>
                    <a:lnTo>
                      <a:pt x="20" y="1"/>
                    </a:lnTo>
                    <a:lnTo>
                      <a:pt x="20" y="1"/>
                    </a:lnTo>
                    <a:lnTo>
                      <a:pt x="21" y="1"/>
                    </a:lnTo>
                    <a:lnTo>
                      <a:pt x="21" y="1"/>
                    </a:lnTo>
                    <a:lnTo>
                      <a:pt x="21" y="1"/>
                    </a:lnTo>
                    <a:lnTo>
                      <a:pt x="22" y="1"/>
                    </a:lnTo>
                    <a:lnTo>
                      <a:pt x="22" y="1"/>
                    </a:lnTo>
                    <a:lnTo>
                      <a:pt x="22" y="1"/>
                    </a:lnTo>
                    <a:lnTo>
                      <a:pt x="22" y="2"/>
                    </a:lnTo>
                    <a:lnTo>
                      <a:pt x="22" y="2"/>
                    </a:lnTo>
                    <a:lnTo>
                      <a:pt x="23" y="2"/>
                    </a:lnTo>
                    <a:lnTo>
                      <a:pt x="23" y="2"/>
                    </a:lnTo>
                    <a:lnTo>
                      <a:pt x="25" y="2"/>
                    </a:lnTo>
                    <a:lnTo>
                      <a:pt x="25" y="4"/>
                    </a:lnTo>
                    <a:lnTo>
                      <a:pt x="6" y="14"/>
                    </a:lnTo>
                    <a:lnTo>
                      <a:pt x="6" y="14"/>
                    </a:lnTo>
                    <a:lnTo>
                      <a:pt x="6" y="14"/>
                    </a:lnTo>
                    <a:lnTo>
                      <a:pt x="5" y="14"/>
                    </a:lnTo>
                    <a:lnTo>
                      <a:pt x="5" y="14"/>
                    </a:lnTo>
                    <a:lnTo>
                      <a:pt x="5" y="13"/>
                    </a:lnTo>
                    <a:lnTo>
                      <a:pt x="5" y="13"/>
                    </a:lnTo>
                    <a:lnTo>
                      <a:pt x="4" y="13"/>
                    </a:lnTo>
                    <a:lnTo>
                      <a:pt x="4" y="13"/>
                    </a:lnTo>
                    <a:lnTo>
                      <a:pt x="4" y="13"/>
                    </a:lnTo>
                    <a:lnTo>
                      <a:pt x="3" y="13"/>
                    </a:lnTo>
                    <a:lnTo>
                      <a:pt x="3" y="11"/>
                    </a:lnTo>
                    <a:lnTo>
                      <a:pt x="1" y="11"/>
                    </a:lnTo>
                    <a:lnTo>
                      <a:pt x="1" y="11"/>
                    </a:lnTo>
                    <a:lnTo>
                      <a:pt x="1" y="11"/>
                    </a:lnTo>
                    <a:lnTo>
                      <a:pt x="0" y="11"/>
                    </a:lnTo>
                    <a:lnTo>
                      <a:pt x="0" y="11"/>
                    </a:lnTo>
                    <a:close/>
                  </a:path>
                </a:pathLst>
              </a:custGeom>
              <a:solidFill>
                <a:srgbClr val="515151"/>
              </a:solidFill>
              <a:ln w="9525">
                <a:noFill/>
                <a:round/>
                <a:headEnd/>
                <a:tailEnd/>
              </a:ln>
            </p:spPr>
            <p:txBody>
              <a:bodyPr/>
              <a:lstStyle/>
              <a:p>
                <a:endParaRPr lang="pl-PL">
                  <a:latin typeface="+mn-lt"/>
                </a:endParaRPr>
              </a:p>
            </p:txBody>
          </p:sp>
          <p:sp>
            <p:nvSpPr>
              <p:cNvPr id="137004" name="Freeform 812"/>
              <p:cNvSpPr>
                <a:spLocks/>
              </p:cNvSpPr>
              <p:nvPr/>
            </p:nvSpPr>
            <p:spPr bwMode="auto">
              <a:xfrm>
                <a:off x="4612" y="1813"/>
                <a:ext cx="34" cy="28"/>
              </a:xfrm>
              <a:custGeom>
                <a:avLst/>
                <a:gdLst/>
                <a:ahLst/>
                <a:cxnLst>
                  <a:cxn ang="0">
                    <a:pos x="0" y="10"/>
                  </a:cxn>
                  <a:cxn ang="0">
                    <a:pos x="19" y="0"/>
                  </a:cxn>
                  <a:cxn ang="0">
                    <a:pos x="20" y="0"/>
                  </a:cxn>
                  <a:cxn ang="0">
                    <a:pos x="21" y="1"/>
                  </a:cxn>
                  <a:cxn ang="0">
                    <a:pos x="23" y="1"/>
                  </a:cxn>
                  <a:cxn ang="0">
                    <a:pos x="23" y="2"/>
                  </a:cxn>
                  <a:cxn ang="0">
                    <a:pos x="24" y="4"/>
                  </a:cxn>
                  <a:cxn ang="0">
                    <a:pos x="25" y="4"/>
                  </a:cxn>
                  <a:cxn ang="0">
                    <a:pos x="27" y="5"/>
                  </a:cxn>
                  <a:cxn ang="0">
                    <a:pos x="27" y="6"/>
                  </a:cxn>
                  <a:cxn ang="0">
                    <a:pos x="28" y="7"/>
                  </a:cxn>
                  <a:cxn ang="0">
                    <a:pos x="29" y="7"/>
                  </a:cxn>
                  <a:cxn ang="0">
                    <a:pos x="31" y="9"/>
                  </a:cxn>
                  <a:cxn ang="0">
                    <a:pos x="32" y="10"/>
                  </a:cxn>
                  <a:cxn ang="0">
                    <a:pos x="32" y="11"/>
                  </a:cxn>
                  <a:cxn ang="0">
                    <a:pos x="33" y="13"/>
                  </a:cxn>
                  <a:cxn ang="0">
                    <a:pos x="33" y="14"/>
                  </a:cxn>
                  <a:cxn ang="0">
                    <a:pos x="34" y="15"/>
                  </a:cxn>
                  <a:cxn ang="0">
                    <a:pos x="19" y="28"/>
                  </a:cxn>
                  <a:cxn ang="0">
                    <a:pos x="19" y="28"/>
                  </a:cxn>
                  <a:cxn ang="0">
                    <a:pos x="19" y="28"/>
                  </a:cxn>
                  <a:cxn ang="0">
                    <a:pos x="17" y="27"/>
                  </a:cxn>
                  <a:cxn ang="0">
                    <a:pos x="17" y="26"/>
                  </a:cxn>
                  <a:cxn ang="0">
                    <a:pos x="17" y="26"/>
                  </a:cxn>
                  <a:cxn ang="0">
                    <a:pos x="16" y="26"/>
                  </a:cxn>
                  <a:cxn ang="0">
                    <a:pos x="16" y="24"/>
                  </a:cxn>
                  <a:cxn ang="0">
                    <a:pos x="16" y="23"/>
                  </a:cxn>
                  <a:cxn ang="0">
                    <a:pos x="15" y="23"/>
                  </a:cxn>
                  <a:cxn ang="0">
                    <a:pos x="15" y="23"/>
                  </a:cxn>
                  <a:cxn ang="0">
                    <a:pos x="14" y="22"/>
                  </a:cxn>
                  <a:cxn ang="0">
                    <a:pos x="14" y="21"/>
                  </a:cxn>
                  <a:cxn ang="0">
                    <a:pos x="14" y="21"/>
                  </a:cxn>
                  <a:cxn ang="0">
                    <a:pos x="12" y="19"/>
                  </a:cxn>
                  <a:cxn ang="0">
                    <a:pos x="12" y="19"/>
                  </a:cxn>
                  <a:cxn ang="0">
                    <a:pos x="11" y="18"/>
                  </a:cxn>
                  <a:cxn ang="0">
                    <a:pos x="11" y="18"/>
                  </a:cxn>
                  <a:cxn ang="0">
                    <a:pos x="10" y="18"/>
                  </a:cxn>
                  <a:cxn ang="0">
                    <a:pos x="10" y="17"/>
                  </a:cxn>
                  <a:cxn ang="0">
                    <a:pos x="8" y="17"/>
                  </a:cxn>
                  <a:cxn ang="0">
                    <a:pos x="8" y="15"/>
                  </a:cxn>
                  <a:cxn ang="0">
                    <a:pos x="7" y="15"/>
                  </a:cxn>
                  <a:cxn ang="0">
                    <a:pos x="7" y="14"/>
                  </a:cxn>
                  <a:cxn ang="0">
                    <a:pos x="6" y="14"/>
                  </a:cxn>
                  <a:cxn ang="0">
                    <a:pos x="6" y="14"/>
                  </a:cxn>
                  <a:cxn ang="0">
                    <a:pos x="4" y="13"/>
                  </a:cxn>
                  <a:cxn ang="0">
                    <a:pos x="4" y="13"/>
                  </a:cxn>
                  <a:cxn ang="0">
                    <a:pos x="3" y="13"/>
                  </a:cxn>
                  <a:cxn ang="0">
                    <a:pos x="3" y="11"/>
                  </a:cxn>
                  <a:cxn ang="0">
                    <a:pos x="2" y="11"/>
                  </a:cxn>
                  <a:cxn ang="0">
                    <a:pos x="2" y="11"/>
                  </a:cxn>
                  <a:cxn ang="0">
                    <a:pos x="0" y="10"/>
                  </a:cxn>
                </a:cxnLst>
                <a:rect l="0" t="0" r="r" b="b"/>
                <a:pathLst>
                  <a:path w="34" h="28">
                    <a:moveTo>
                      <a:pt x="0" y="10"/>
                    </a:moveTo>
                    <a:lnTo>
                      <a:pt x="19" y="0"/>
                    </a:lnTo>
                    <a:lnTo>
                      <a:pt x="20" y="0"/>
                    </a:lnTo>
                    <a:lnTo>
                      <a:pt x="21" y="1"/>
                    </a:lnTo>
                    <a:lnTo>
                      <a:pt x="23" y="1"/>
                    </a:lnTo>
                    <a:lnTo>
                      <a:pt x="23" y="2"/>
                    </a:lnTo>
                    <a:lnTo>
                      <a:pt x="24" y="4"/>
                    </a:lnTo>
                    <a:lnTo>
                      <a:pt x="25" y="4"/>
                    </a:lnTo>
                    <a:lnTo>
                      <a:pt x="27" y="5"/>
                    </a:lnTo>
                    <a:lnTo>
                      <a:pt x="27" y="6"/>
                    </a:lnTo>
                    <a:lnTo>
                      <a:pt x="28" y="7"/>
                    </a:lnTo>
                    <a:lnTo>
                      <a:pt x="29" y="7"/>
                    </a:lnTo>
                    <a:lnTo>
                      <a:pt x="31" y="9"/>
                    </a:lnTo>
                    <a:lnTo>
                      <a:pt x="32" y="10"/>
                    </a:lnTo>
                    <a:lnTo>
                      <a:pt x="32" y="11"/>
                    </a:lnTo>
                    <a:lnTo>
                      <a:pt x="33" y="13"/>
                    </a:lnTo>
                    <a:lnTo>
                      <a:pt x="33" y="14"/>
                    </a:lnTo>
                    <a:lnTo>
                      <a:pt x="34" y="15"/>
                    </a:lnTo>
                    <a:lnTo>
                      <a:pt x="19" y="28"/>
                    </a:lnTo>
                    <a:lnTo>
                      <a:pt x="19" y="28"/>
                    </a:lnTo>
                    <a:lnTo>
                      <a:pt x="19" y="28"/>
                    </a:lnTo>
                    <a:lnTo>
                      <a:pt x="17" y="27"/>
                    </a:lnTo>
                    <a:lnTo>
                      <a:pt x="17" y="26"/>
                    </a:lnTo>
                    <a:lnTo>
                      <a:pt x="17" y="26"/>
                    </a:lnTo>
                    <a:lnTo>
                      <a:pt x="16" y="26"/>
                    </a:lnTo>
                    <a:lnTo>
                      <a:pt x="16" y="24"/>
                    </a:lnTo>
                    <a:lnTo>
                      <a:pt x="16" y="23"/>
                    </a:lnTo>
                    <a:lnTo>
                      <a:pt x="15" y="23"/>
                    </a:lnTo>
                    <a:lnTo>
                      <a:pt x="15" y="23"/>
                    </a:lnTo>
                    <a:lnTo>
                      <a:pt x="14" y="22"/>
                    </a:lnTo>
                    <a:lnTo>
                      <a:pt x="14" y="21"/>
                    </a:lnTo>
                    <a:lnTo>
                      <a:pt x="14" y="21"/>
                    </a:lnTo>
                    <a:lnTo>
                      <a:pt x="12" y="19"/>
                    </a:lnTo>
                    <a:lnTo>
                      <a:pt x="12" y="19"/>
                    </a:lnTo>
                    <a:lnTo>
                      <a:pt x="11" y="18"/>
                    </a:lnTo>
                    <a:lnTo>
                      <a:pt x="11" y="18"/>
                    </a:lnTo>
                    <a:lnTo>
                      <a:pt x="10" y="18"/>
                    </a:lnTo>
                    <a:lnTo>
                      <a:pt x="10" y="17"/>
                    </a:lnTo>
                    <a:lnTo>
                      <a:pt x="8" y="17"/>
                    </a:lnTo>
                    <a:lnTo>
                      <a:pt x="8" y="15"/>
                    </a:lnTo>
                    <a:lnTo>
                      <a:pt x="7" y="15"/>
                    </a:lnTo>
                    <a:lnTo>
                      <a:pt x="7" y="14"/>
                    </a:lnTo>
                    <a:lnTo>
                      <a:pt x="6" y="14"/>
                    </a:lnTo>
                    <a:lnTo>
                      <a:pt x="6" y="14"/>
                    </a:lnTo>
                    <a:lnTo>
                      <a:pt x="4" y="13"/>
                    </a:lnTo>
                    <a:lnTo>
                      <a:pt x="4" y="13"/>
                    </a:lnTo>
                    <a:lnTo>
                      <a:pt x="3" y="13"/>
                    </a:lnTo>
                    <a:lnTo>
                      <a:pt x="3" y="11"/>
                    </a:lnTo>
                    <a:lnTo>
                      <a:pt x="2" y="11"/>
                    </a:lnTo>
                    <a:lnTo>
                      <a:pt x="2" y="11"/>
                    </a:lnTo>
                    <a:lnTo>
                      <a:pt x="0" y="10"/>
                    </a:lnTo>
                    <a:close/>
                  </a:path>
                </a:pathLst>
              </a:custGeom>
              <a:solidFill>
                <a:srgbClr val="5E5E5E"/>
              </a:solidFill>
              <a:ln w="9525">
                <a:noFill/>
                <a:round/>
                <a:headEnd/>
                <a:tailEnd/>
              </a:ln>
            </p:spPr>
            <p:txBody>
              <a:bodyPr/>
              <a:lstStyle/>
              <a:p>
                <a:endParaRPr lang="pl-PL">
                  <a:latin typeface="+mn-lt"/>
                </a:endParaRPr>
              </a:p>
            </p:txBody>
          </p:sp>
          <p:sp>
            <p:nvSpPr>
              <p:cNvPr id="137005" name="Freeform 813"/>
              <p:cNvSpPr>
                <a:spLocks/>
              </p:cNvSpPr>
              <p:nvPr/>
            </p:nvSpPr>
            <p:spPr bwMode="auto">
              <a:xfrm>
                <a:off x="4631" y="1828"/>
                <a:ext cx="19" cy="23"/>
              </a:xfrm>
              <a:custGeom>
                <a:avLst/>
                <a:gdLst/>
                <a:ahLst/>
                <a:cxnLst>
                  <a:cxn ang="0">
                    <a:pos x="0" y="13"/>
                  </a:cxn>
                  <a:cxn ang="0">
                    <a:pos x="15" y="0"/>
                  </a:cxn>
                  <a:cxn ang="0">
                    <a:pos x="15" y="0"/>
                  </a:cxn>
                  <a:cxn ang="0">
                    <a:pos x="17" y="0"/>
                  </a:cxn>
                  <a:cxn ang="0">
                    <a:pos x="17" y="2"/>
                  </a:cxn>
                  <a:cxn ang="0">
                    <a:pos x="17" y="2"/>
                  </a:cxn>
                  <a:cxn ang="0">
                    <a:pos x="17" y="3"/>
                  </a:cxn>
                  <a:cxn ang="0">
                    <a:pos x="17" y="3"/>
                  </a:cxn>
                  <a:cxn ang="0">
                    <a:pos x="17" y="3"/>
                  </a:cxn>
                  <a:cxn ang="0">
                    <a:pos x="18" y="3"/>
                  </a:cxn>
                  <a:cxn ang="0">
                    <a:pos x="18" y="4"/>
                  </a:cxn>
                  <a:cxn ang="0">
                    <a:pos x="18" y="4"/>
                  </a:cxn>
                  <a:cxn ang="0">
                    <a:pos x="18" y="6"/>
                  </a:cxn>
                  <a:cxn ang="0">
                    <a:pos x="19" y="6"/>
                  </a:cxn>
                  <a:cxn ang="0">
                    <a:pos x="19" y="7"/>
                  </a:cxn>
                  <a:cxn ang="0">
                    <a:pos x="19" y="7"/>
                  </a:cxn>
                  <a:cxn ang="0">
                    <a:pos x="19" y="7"/>
                  </a:cxn>
                  <a:cxn ang="0">
                    <a:pos x="19" y="8"/>
                  </a:cxn>
                  <a:cxn ang="0">
                    <a:pos x="5" y="23"/>
                  </a:cxn>
                  <a:cxn ang="0">
                    <a:pos x="4" y="23"/>
                  </a:cxn>
                  <a:cxn ang="0">
                    <a:pos x="4" y="21"/>
                  </a:cxn>
                  <a:cxn ang="0">
                    <a:pos x="4" y="21"/>
                  </a:cxn>
                  <a:cxn ang="0">
                    <a:pos x="4" y="20"/>
                  </a:cxn>
                  <a:cxn ang="0">
                    <a:pos x="4" y="20"/>
                  </a:cxn>
                  <a:cxn ang="0">
                    <a:pos x="4" y="19"/>
                  </a:cxn>
                  <a:cxn ang="0">
                    <a:pos x="2" y="19"/>
                  </a:cxn>
                  <a:cxn ang="0">
                    <a:pos x="2" y="19"/>
                  </a:cxn>
                  <a:cxn ang="0">
                    <a:pos x="2" y="17"/>
                  </a:cxn>
                  <a:cxn ang="0">
                    <a:pos x="2" y="17"/>
                  </a:cxn>
                  <a:cxn ang="0">
                    <a:pos x="2" y="16"/>
                  </a:cxn>
                  <a:cxn ang="0">
                    <a:pos x="1" y="16"/>
                  </a:cxn>
                  <a:cxn ang="0">
                    <a:pos x="1" y="15"/>
                  </a:cxn>
                  <a:cxn ang="0">
                    <a:pos x="1" y="15"/>
                  </a:cxn>
                  <a:cxn ang="0">
                    <a:pos x="1" y="15"/>
                  </a:cxn>
                  <a:cxn ang="0">
                    <a:pos x="0" y="13"/>
                  </a:cxn>
                </a:cxnLst>
                <a:rect l="0" t="0" r="r" b="b"/>
                <a:pathLst>
                  <a:path w="19" h="23">
                    <a:moveTo>
                      <a:pt x="0" y="13"/>
                    </a:moveTo>
                    <a:lnTo>
                      <a:pt x="15" y="0"/>
                    </a:lnTo>
                    <a:lnTo>
                      <a:pt x="15" y="0"/>
                    </a:lnTo>
                    <a:lnTo>
                      <a:pt x="17" y="0"/>
                    </a:lnTo>
                    <a:lnTo>
                      <a:pt x="17" y="2"/>
                    </a:lnTo>
                    <a:lnTo>
                      <a:pt x="17" y="2"/>
                    </a:lnTo>
                    <a:lnTo>
                      <a:pt x="17" y="3"/>
                    </a:lnTo>
                    <a:lnTo>
                      <a:pt x="17" y="3"/>
                    </a:lnTo>
                    <a:lnTo>
                      <a:pt x="17" y="3"/>
                    </a:lnTo>
                    <a:lnTo>
                      <a:pt x="18" y="3"/>
                    </a:lnTo>
                    <a:lnTo>
                      <a:pt x="18" y="4"/>
                    </a:lnTo>
                    <a:lnTo>
                      <a:pt x="18" y="4"/>
                    </a:lnTo>
                    <a:lnTo>
                      <a:pt x="18" y="6"/>
                    </a:lnTo>
                    <a:lnTo>
                      <a:pt x="19" y="6"/>
                    </a:lnTo>
                    <a:lnTo>
                      <a:pt x="19" y="7"/>
                    </a:lnTo>
                    <a:lnTo>
                      <a:pt x="19" y="7"/>
                    </a:lnTo>
                    <a:lnTo>
                      <a:pt x="19" y="7"/>
                    </a:lnTo>
                    <a:lnTo>
                      <a:pt x="19" y="8"/>
                    </a:lnTo>
                    <a:lnTo>
                      <a:pt x="5" y="23"/>
                    </a:lnTo>
                    <a:lnTo>
                      <a:pt x="4" y="23"/>
                    </a:lnTo>
                    <a:lnTo>
                      <a:pt x="4" y="21"/>
                    </a:lnTo>
                    <a:lnTo>
                      <a:pt x="4" y="21"/>
                    </a:lnTo>
                    <a:lnTo>
                      <a:pt x="4" y="20"/>
                    </a:lnTo>
                    <a:lnTo>
                      <a:pt x="4" y="20"/>
                    </a:lnTo>
                    <a:lnTo>
                      <a:pt x="4" y="19"/>
                    </a:lnTo>
                    <a:lnTo>
                      <a:pt x="2" y="19"/>
                    </a:lnTo>
                    <a:lnTo>
                      <a:pt x="2" y="19"/>
                    </a:lnTo>
                    <a:lnTo>
                      <a:pt x="2" y="17"/>
                    </a:lnTo>
                    <a:lnTo>
                      <a:pt x="2" y="17"/>
                    </a:lnTo>
                    <a:lnTo>
                      <a:pt x="2" y="16"/>
                    </a:lnTo>
                    <a:lnTo>
                      <a:pt x="1" y="16"/>
                    </a:lnTo>
                    <a:lnTo>
                      <a:pt x="1" y="15"/>
                    </a:lnTo>
                    <a:lnTo>
                      <a:pt x="1" y="15"/>
                    </a:lnTo>
                    <a:lnTo>
                      <a:pt x="1" y="15"/>
                    </a:lnTo>
                    <a:lnTo>
                      <a:pt x="0" y="13"/>
                    </a:lnTo>
                    <a:close/>
                  </a:path>
                </a:pathLst>
              </a:custGeom>
              <a:solidFill>
                <a:srgbClr val="515151"/>
              </a:solidFill>
              <a:ln w="9525">
                <a:noFill/>
                <a:round/>
                <a:headEnd/>
                <a:tailEnd/>
              </a:ln>
            </p:spPr>
            <p:txBody>
              <a:bodyPr/>
              <a:lstStyle/>
              <a:p>
                <a:endParaRPr lang="pl-PL">
                  <a:latin typeface="+mn-lt"/>
                </a:endParaRPr>
              </a:p>
            </p:txBody>
          </p:sp>
          <p:sp>
            <p:nvSpPr>
              <p:cNvPr id="137006" name="Freeform 814"/>
              <p:cNvSpPr>
                <a:spLocks/>
              </p:cNvSpPr>
              <p:nvPr/>
            </p:nvSpPr>
            <p:spPr bwMode="auto">
              <a:xfrm>
                <a:off x="4636" y="1836"/>
                <a:ext cx="16" cy="22"/>
              </a:xfrm>
              <a:custGeom>
                <a:avLst/>
                <a:gdLst/>
                <a:ahLst/>
                <a:cxnLst>
                  <a:cxn ang="0">
                    <a:pos x="0" y="15"/>
                  </a:cxn>
                  <a:cxn ang="0">
                    <a:pos x="14" y="0"/>
                  </a:cxn>
                  <a:cxn ang="0">
                    <a:pos x="14" y="0"/>
                  </a:cxn>
                  <a:cxn ang="0">
                    <a:pos x="14" y="0"/>
                  </a:cxn>
                  <a:cxn ang="0">
                    <a:pos x="14" y="1"/>
                  </a:cxn>
                  <a:cxn ang="0">
                    <a:pos x="14" y="1"/>
                  </a:cxn>
                  <a:cxn ang="0">
                    <a:pos x="14" y="1"/>
                  </a:cxn>
                  <a:cxn ang="0">
                    <a:pos x="14" y="3"/>
                  </a:cxn>
                  <a:cxn ang="0">
                    <a:pos x="14" y="3"/>
                  </a:cxn>
                  <a:cxn ang="0">
                    <a:pos x="16" y="3"/>
                  </a:cxn>
                  <a:cxn ang="0">
                    <a:pos x="16" y="3"/>
                  </a:cxn>
                  <a:cxn ang="0">
                    <a:pos x="16" y="3"/>
                  </a:cxn>
                  <a:cxn ang="0">
                    <a:pos x="16" y="4"/>
                  </a:cxn>
                  <a:cxn ang="0">
                    <a:pos x="16" y="4"/>
                  </a:cxn>
                  <a:cxn ang="0">
                    <a:pos x="16" y="5"/>
                  </a:cxn>
                  <a:cxn ang="0">
                    <a:pos x="16" y="5"/>
                  </a:cxn>
                  <a:cxn ang="0">
                    <a:pos x="16" y="5"/>
                  </a:cxn>
                  <a:cxn ang="0">
                    <a:pos x="16" y="5"/>
                  </a:cxn>
                  <a:cxn ang="0">
                    <a:pos x="1" y="22"/>
                  </a:cxn>
                  <a:cxn ang="0">
                    <a:pos x="1" y="21"/>
                  </a:cxn>
                  <a:cxn ang="0">
                    <a:pos x="1" y="21"/>
                  </a:cxn>
                  <a:cxn ang="0">
                    <a:pos x="1" y="20"/>
                  </a:cxn>
                  <a:cxn ang="0">
                    <a:pos x="0" y="20"/>
                  </a:cxn>
                  <a:cxn ang="0">
                    <a:pos x="0" y="20"/>
                  </a:cxn>
                  <a:cxn ang="0">
                    <a:pos x="0" y="18"/>
                  </a:cxn>
                  <a:cxn ang="0">
                    <a:pos x="0" y="18"/>
                  </a:cxn>
                  <a:cxn ang="0">
                    <a:pos x="0" y="18"/>
                  </a:cxn>
                  <a:cxn ang="0">
                    <a:pos x="0" y="17"/>
                  </a:cxn>
                  <a:cxn ang="0">
                    <a:pos x="0" y="17"/>
                  </a:cxn>
                  <a:cxn ang="0">
                    <a:pos x="0" y="17"/>
                  </a:cxn>
                  <a:cxn ang="0">
                    <a:pos x="0" y="17"/>
                  </a:cxn>
                  <a:cxn ang="0">
                    <a:pos x="0" y="16"/>
                  </a:cxn>
                  <a:cxn ang="0">
                    <a:pos x="0" y="16"/>
                  </a:cxn>
                  <a:cxn ang="0">
                    <a:pos x="0" y="16"/>
                  </a:cxn>
                  <a:cxn ang="0">
                    <a:pos x="0" y="15"/>
                  </a:cxn>
                </a:cxnLst>
                <a:rect l="0" t="0" r="r" b="b"/>
                <a:pathLst>
                  <a:path w="16" h="22">
                    <a:moveTo>
                      <a:pt x="0" y="15"/>
                    </a:moveTo>
                    <a:lnTo>
                      <a:pt x="14" y="0"/>
                    </a:lnTo>
                    <a:lnTo>
                      <a:pt x="14" y="0"/>
                    </a:lnTo>
                    <a:lnTo>
                      <a:pt x="14" y="0"/>
                    </a:lnTo>
                    <a:lnTo>
                      <a:pt x="14" y="1"/>
                    </a:lnTo>
                    <a:lnTo>
                      <a:pt x="14" y="1"/>
                    </a:lnTo>
                    <a:lnTo>
                      <a:pt x="14" y="1"/>
                    </a:lnTo>
                    <a:lnTo>
                      <a:pt x="14" y="3"/>
                    </a:lnTo>
                    <a:lnTo>
                      <a:pt x="14" y="3"/>
                    </a:lnTo>
                    <a:lnTo>
                      <a:pt x="16" y="3"/>
                    </a:lnTo>
                    <a:lnTo>
                      <a:pt x="16" y="3"/>
                    </a:lnTo>
                    <a:lnTo>
                      <a:pt x="16" y="3"/>
                    </a:lnTo>
                    <a:lnTo>
                      <a:pt x="16" y="4"/>
                    </a:lnTo>
                    <a:lnTo>
                      <a:pt x="16" y="4"/>
                    </a:lnTo>
                    <a:lnTo>
                      <a:pt x="16" y="5"/>
                    </a:lnTo>
                    <a:lnTo>
                      <a:pt x="16" y="5"/>
                    </a:lnTo>
                    <a:lnTo>
                      <a:pt x="16" y="5"/>
                    </a:lnTo>
                    <a:lnTo>
                      <a:pt x="16" y="5"/>
                    </a:lnTo>
                    <a:lnTo>
                      <a:pt x="1" y="22"/>
                    </a:lnTo>
                    <a:lnTo>
                      <a:pt x="1" y="21"/>
                    </a:lnTo>
                    <a:lnTo>
                      <a:pt x="1" y="21"/>
                    </a:lnTo>
                    <a:lnTo>
                      <a:pt x="1" y="20"/>
                    </a:lnTo>
                    <a:lnTo>
                      <a:pt x="0" y="20"/>
                    </a:lnTo>
                    <a:lnTo>
                      <a:pt x="0" y="20"/>
                    </a:lnTo>
                    <a:lnTo>
                      <a:pt x="0" y="18"/>
                    </a:lnTo>
                    <a:lnTo>
                      <a:pt x="0" y="18"/>
                    </a:lnTo>
                    <a:lnTo>
                      <a:pt x="0" y="18"/>
                    </a:lnTo>
                    <a:lnTo>
                      <a:pt x="0" y="17"/>
                    </a:lnTo>
                    <a:lnTo>
                      <a:pt x="0" y="17"/>
                    </a:lnTo>
                    <a:lnTo>
                      <a:pt x="0" y="17"/>
                    </a:lnTo>
                    <a:lnTo>
                      <a:pt x="0" y="17"/>
                    </a:lnTo>
                    <a:lnTo>
                      <a:pt x="0" y="16"/>
                    </a:lnTo>
                    <a:lnTo>
                      <a:pt x="0" y="16"/>
                    </a:lnTo>
                    <a:lnTo>
                      <a:pt x="0" y="16"/>
                    </a:lnTo>
                    <a:lnTo>
                      <a:pt x="0" y="15"/>
                    </a:lnTo>
                    <a:close/>
                  </a:path>
                </a:pathLst>
              </a:custGeom>
              <a:solidFill>
                <a:srgbClr val="474747"/>
              </a:solidFill>
              <a:ln w="9525">
                <a:noFill/>
                <a:round/>
                <a:headEnd/>
                <a:tailEnd/>
              </a:ln>
            </p:spPr>
            <p:txBody>
              <a:bodyPr/>
              <a:lstStyle/>
              <a:p>
                <a:endParaRPr lang="pl-PL">
                  <a:latin typeface="+mn-lt"/>
                </a:endParaRPr>
              </a:p>
            </p:txBody>
          </p:sp>
          <p:sp>
            <p:nvSpPr>
              <p:cNvPr id="137007" name="Freeform 815"/>
              <p:cNvSpPr>
                <a:spLocks/>
              </p:cNvSpPr>
              <p:nvPr/>
            </p:nvSpPr>
            <p:spPr bwMode="auto">
              <a:xfrm>
                <a:off x="4637" y="1841"/>
                <a:ext cx="16" cy="23"/>
              </a:xfrm>
              <a:custGeom>
                <a:avLst/>
                <a:gdLst/>
                <a:ahLst/>
                <a:cxnLst>
                  <a:cxn ang="0">
                    <a:pos x="15" y="0"/>
                  </a:cxn>
                  <a:cxn ang="0">
                    <a:pos x="15" y="0"/>
                  </a:cxn>
                  <a:cxn ang="0">
                    <a:pos x="15" y="0"/>
                  </a:cxn>
                  <a:cxn ang="0">
                    <a:pos x="15" y="0"/>
                  </a:cxn>
                  <a:cxn ang="0">
                    <a:pos x="16" y="0"/>
                  </a:cxn>
                  <a:cxn ang="0">
                    <a:pos x="16" y="2"/>
                  </a:cxn>
                  <a:cxn ang="0">
                    <a:pos x="16" y="2"/>
                  </a:cxn>
                  <a:cxn ang="0">
                    <a:pos x="16" y="2"/>
                  </a:cxn>
                  <a:cxn ang="0">
                    <a:pos x="16" y="2"/>
                  </a:cxn>
                  <a:cxn ang="0">
                    <a:pos x="16" y="3"/>
                  </a:cxn>
                  <a:cxn ang="0">
                    <a:pos x="16" y="3"/>
                  </a:cxn>
                  <a:cxn ang="0">
                    <a:pos x="16" y="3"/>
                  </a:cxn>
                  <a:cxn ang="0">
                    <a:pos x="16" y="3"/>
                  </a:cxn>
                  <a:cxn ang="0">
                    <a:pos x="16" y="4"/>
                  </a:cxn>
                  <a:cxn ang="0">
                    <a:pos x="16" y="6"/>
                  </a:cxn>
                  <a:cxn ang="0">
                    <a:pos x="16" y="6"/>
                  </a:cxn>
                  <a:cxn ang="0">
                    <a:pos x="16" y="6"/>
                  </a:cxn>
                  <a:cxn ang="0">
                    <a:pos x="2" y="23"/>
                  </a:cxn>
                  <a:cxn ang="0">
                    <a:pos x="2" y="23"/>
                  </a:cxn>
                  <a:cxn ang="0">
                    <a:pos x="2" y="21"/>
                  </a:cxn>
                  <a:cxn ang="0">
                    <a:pos x="2" y="21"/>
                  </a:cxn>
                  <a:cxn ang="0">
                    <a:pos x="0" y="20"/>
                  </a:cxn>
                  <a:cxn ang="0">
                    <a:pos x="0" y="20"/>
                  </a:cxn>
                  <a:cxn ang="0">
                    <a:pos x="0" y="19"/>
                  </a:cxn>
                  <a:cxn ang="0">
                    <a:pos x="0" y="19"/>
                  </a:cxn>
                  <a:cxn ang="0">
                    <a:pos x="0" y="17"/>
                  </a:cxn>
                  <a:cxn ang="0">
                    <a:pos x="0" y="17"/>
                  </a:cxn>
                  <a:cxn ang="0">
                    <a:pos x="0" y="17"/>
                  </a:cxn>
                  <a:cxn ang="0">
                    <a:pos x="0" y="17"/>
                  </a:cxn>
                  <a:cxn ang="0">
                    <a:pos x="0" y="17"/>
                  </a:cxn>
                  <a:cxn ang="0">
                    <a:pos x="0" y="17"/>
                  </a:cxn>
                  <a:cxn ang="0">
                    <a:pos x="0" y="17"/>
                  </a:cxn>
                  <a:cxn ang="0">
                    <a:pos x="0" y="17"/>
                  </a:cxn>
                </a:cxnLst>
                <a:rect l="0" t="0" r="r" b="b"/>
                <a:pathLst>
                  <a:path w="16" h="23">
                    <a:moveTo>
                      <a:pt x="0" y="17"/>
                    </a:moveTo>
                    <a:lnTo>
                      <a:pt x="15" y="0"/>
                    </a:lnTo>
                    <a:lnTo>
                      <a:pt x="15" y="0"/>
                    </a:lnTo>
                    <a:lnTo>
                      <a:pt x="15" y="0"/>
                    </a:lnTo>
                    <a:lnTo>
                      <a:pt x="15" y="0"/>
                    </a:lnTo>
                    <a:lnTo>
                      <a:pt x="15" y="0"/>
                    </a:lnTo>
                    <a:lnTo>
                      <a:pt x="15" y="0"/>
                    </a:lnTo>
                    <a:lnTo>
                      <a:pt x="15" y="0"/>
                    </a:lnTo>
                    <a:lnTo>
                      <a:pt x="16" y="0"/>
                    </a:lnTo>
                    <a:lnTo>
                      <a:pt x="16" y="0"/>
                    </a:lnTo>
                    <a:lnTo>
                      <a:pt x="16" y="0"/>
                    </a:lnTo>
                    <a:lnTo>
                      <a:pt x="16" y="2"/>
                    </a:lnTo>
                    <a:lnTo>
                      <a:pt x="16" y="2"/>
                    </a:lnTo>
                    <a:lnTo>
                      <a:pt x="16" y="2"/>
                    </a:lnTo>
                    <a:lnTo>
                      <a:pt x="16" y="2"/>
                    </a:lnTo>
                    <a:lnTo>
                      <a:pt x="16" y="2"/>
                    </a:lnTo>
                    <a:lnTo>
                      <a:pt x="16" y="2"/>
                    </a:lnTo>
                    <a:lnTo>
                      <a:pt x="16" y="2"/>
                    </a:lnTo>
                    <a:lnTo>
                      <a:pt x="16" y="2"/>
                    </a:lnTo>
                    <a:lnTo>
                      <a:pt x="16" y="3"/>
                    </a:lnTo>
                    <a:lnTo>
                      <a:pt x="16" y="3"/>
                    </a:lnTo>
                    <a:lnTo>
                      <a:pt x="16" y="3"/>
                    </a:lnTo>
                    <a:lnTo>
                      <a:pt x="16" y="3"/>
                    </a:lnTo>
                    <a:lnTo>
                      <a:pt x="16" y="3"/>
                    </a:lnTo>
                    <a:lnTo>
                      <a:pt x="16" y="3"/>
                    </a:lnTo>
                    <a:lnTo>
                      <a:pt x="16" y="3"/>
                    </a:lnTo>
                    <a:lnTo>
                      <a:pt x="16" y="4"/>
                    </a:lnTo>
                    <a:lnTo>
                      <a:pt x="16" y="4"/>
                    </a:lnTo>
                    <a:lnTo>
                      <a:pt x="16" y="4"/>
                    </a:lnTo>
                    <a:lnTo>
                      <a:pt x="16" y="6"/>
                    </a:lnTo>
                    <a:lnTo>
                      <a:pt x="16" y="6"/>
                    </a:lnTo>
                    <a:lnTo>
                      <a:pt x="16" y="6"/>
                    </a:lnTo>
                    <a:lnTo>
                      <a:pt x="16" y="6"/>
                    </a:lnTo>
                    <a:lnTo>
                      <a:pt x="16" y="6"/>
                    </a:lnTo>
                    <a:lnTo>
                      <a:pt x="2" y="23"/>
                    </a:lnTo>
                    <a:lnTo>
                      <a:pt x="2" y="23"/>
                    </a:lnTo>
                    <a:lnTo>
                      <a:pt x="2" y="23"/>
                    </a:lnTo>
                    <a:lnTo>
                      <a:pt x="2" y="23"/>
                    </a:lnTo>
                    <a:lnTo>
                      <a:pt x="2" y="23"/>
                    </a:lnTo>
                    <a:lnTo>
                      <a:pt x="2" y="21"/>
                    </a:lnTo>
                    <a:lnTo>
                      <a:pt x="2" y="21"/>
                    </a:lnTo>
                    <a:lnTo>
                      <a:pt x="2" y="21"/>
                    </a:lnTo>
                    <a:lnTo>
                      <a:pt x="2" y="20"/>
                    </a:lnTo>
                    <a:lnTo>
                      <a:pt x="0" y="20"/>
                    </a:lnTo>
                    <a:lnTo>
                      <a:pt x="0" y="20"/>
                    </a:lnTo>
                    <a:lnTo>
                      <a:pt x="0" y="20"/>
                    </a:lnTo>
                    <a:lnTo>
                      <a:pt x="0" y="20"/>
                    </a:lnTo>
                    <a:lnTo>
                      <a:pt x="0" y="19"/>
                    </a:lnTo>
                    <a:lnTo>
                      <a:pt x="0" y="19"/>
                    </a:lnTo>
                    <a:lnTo>
                      <a:pt x="0" y="19"/>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lnTo>
                      <a:pt x="0" y="17"/>
                    </a:lnTo>
                    <a:close/>
                  </a:path>
                </a:pathLst>
              </a:custGeom>
              <a:solidFill>
                <a:srgbClr val="3D3D3D"/>
              </a:solidFill>
              <a:ln w="9525">
                <a:noFill/>
                <a:round/>
                <a:headEnd/>
                <a:tailEnd/>
              </a:ln>
            </p:spPr>
            <p:txBody>
              <a:bodyPr/>
              <a:lstStyle/>
              <a:p>
                <a:endParaRPr lang="pl-PL">
                  <a:latin typeface="+mn-lt"/>
                </a:endParaRPr>
              </a:p>
            </p:txBody>
          </p:sp>
          <p:sp>
            <p:nvSpPr>
              <p:cNvPr id="137008" name="Freeform 816"/>
              <p:cNvSpPr>
                <a:spLocks/>
              </p:cNvSpPr>
              <p:nvPr/>
            </p:nvSpPr>
            <p:spPr bwMode="auto">
              <a:xfrm>
                <a:off x="4637" y="1847"/>
                <a:ext cx="16" cy="24"/>
              </a:xfrm>
              <a:custGeom>
                <a:avLst/>
                <a:gdLst/>
                <a:ahLst/>
                <a:cxnLst>
                  <a:cxn ang="0">
                    <a:pos x="2" y="17"/>
                  </a:cxn>
                  <a:cxn ang="0">
                    <a:pos x="16" y="0"/>
                  </a:cxn>
                  <a:cxn ang="0">
                    <a:pos x="16" y="1"/>
                  </a:cxn>
                  <a:cxn ang="0">
                    <a:pos x="16" y="1"/>
                  </a:cxn>
                  <a:cxn ang="0">
                    <a:pos x="16" y="1"/>
                  </a:cxn>
                  <a:cxn ang="0">
                    <a:pos x="16" y="2"/>
                  </a:cxn>
                  <a:cxn ang="0">
                    <a:pos x="16" y="2"/>
                  </a:cxn>
                  <a:cxn ang="0">
                    <a:pos x="16" y="2"/>
                  </a:cxn>
                  <a:cxn ang="0">
                    <a:pos x="16" y="2"/>
                  </a:cxn>
                  <a:cxn ang="0">
                    <a:pos x="16" y="4"/>
                  </a:cxn>
                  <a:cxn ang="0">
                    <a:pos x="16" y="4"/>
                  </a:cxn>
                  <a:cxn ang="0">
                    <a:pos x="16" y="4"/>
                  </a:cxn>
                  <a:cxn ang="0">
                    <a:pos x="16" y="5"/>
                  </a:cxn>
                  <a:cxn ang="0">
                    <a:pos x="16" y="5"/>
                  </a:cxn>
                  <a:cxn ang="0">
                    <a:pos x="16" y="5"/>
                  </a:cxn>
                  <a:cxn ang="0">
                    <a:pos x="16" y="6"/>
                  </a:cxn>
                  <a:cxn ang="0">
                    <a:pos x="16" y="6"/>
                  </a:cxn>
                  <a:cxn ang="0">
                    <a:pos x="16" y="6"/>
                  </a:cxn>
                  <a:cxn ang="0">
                    <a:pos x="0" y="24"/>
                  </a:cxn>
                  <a:cxn ang="0">
                    <a:pos x="0" y="23"/>
                  </a:cxn>
                  <a:cxn ang="0">
                    <a:pos x="0" y="23"/>
                  </a:cxn>
                  <a:cxn ang="0">
                    <a:pos x="0" y="22"/>
                  </a:cxn>
                  <a:cxn ang="0">
                    <a:pos x="2" y="22"/>
                  </a:cxn>
                  <a:cxn ang="0">
                    <a:pos x="2" y="22"/>
                  </a:cxn>
                  <a:cxn ang="0">
                    <a:pos x="2" y="22"/>
                  </a:cxn>
                  <a:cxn ang="0">
                    <a:pos x="2" y="21"/>
                  </a:cxn>
                  <a:cxn ang="0">
                    <a:pos x="2" y="21"/>
                  </a:cxn>
                  <a:cxn ang="0">
                    <a:pos x="2" y="21"/>
                  </a:cxn>
                  <a:cxn ang="0">
                    <a:pos x="2" y="19"/>
                  </a:cxn>
                  <a:cxn ang="0">
                    <a:pos x="2" y="19"/>
                  </a:cxn>
                  <a:cxn ang="0">
                    <a:pos x="2" y="19"/>
                  </a:cxn>
                  <a:cxn ang="0">
                    <a:pos x="2" y="18"/>
                  </a:cxn>
                  <a:cxn ang="0">
                    <a:pos x="2" y="18"/>
                  </a:cxn>
                  <a:cxn ang="0">
                    <a:pos x="2" y="18"/>
                  </a:cxn>
                  <a:cxn ang="0">
                    <a:pos x="2" y="17"/>
                  </a:cxn>
                </a:cxnLst>
                <a:rect l="0" t="0" r="r" b="b"/>
                <a:pathLst>
                  <a:path w="16" h="24">
                    <a:moveTo>
                      <a:pt x="2" y="17"/>
                    </a:moveTo>
                    <a:lnTo>
                      <a:pt x="16" y="0"/>
                    </a:lnTo>
                    <a:lnTo>
                      <a:pt x="16" y="1"/>
                    </a:lnTo>
                    <a:lnTo>
                      <a:pt x="16" y="1"/>
                    </a:lnTo>
                    <a:lnTo>
                      <a:pt x="16" y="1"/>
                    </a:lnTo>
                    <a:lnTo>
                      <a:pt x="16" y="2"/>
                    </a:lnTo>
                    <a:lnTo>
                      <a:pt x="16" y="2"/>
                    </a:lnTo>
                    <a:lnTo>
                      <a:pt x="16" y="2"/>
                    </a:lnTo>
                    <a:lnTo>
                      <a:pt x="16" y="2"/>
                    </a:lnTo>
                    <a:lnTo>
                      <a:pt x="16" y="4"/>
                    </a:lnTo>
                    <a:lnTo>
                      <a:pt x="16" y="4"/>
                    </a:lnTo>
                    <a:lnTo>
                      <a:pt x="16" y="4"/>
                    </a:lnTo>
                    <a:lnTo>
                      <a:pt x="16" y="5"/>
                    </a:lnTo>
                    <a:lnTo>
                      <a:pt x="16" y="5"/>
                    </a:lnTo>
                    <a:lnTo>
                      <a:pt x="16" y="5"/>
                    </a:lnTo>
                    <a:lnTo>
                      <a:pt x="16" y="6"/>
                    </a:lnTo>
                    <a:lnTo>
                      <a:pt x="16" y="6"/>
                    </a:lnTo>
                    <a:lnTo>
                      <a:pt x="16" y="6"/>
                    </a:lnTo>
                    <a:lnTo>
                      <a:pt x="0" y="24"/>
                    </a:lnTo>
                    <a:lnTo>
                      <a:pt x="0" y="23"/>
                    </a:lnTo>
                    <a:lnTo>
                      <a:pt x="0" y="23"/>
                    </a:lnTo>
                    <a:lnTo>
                      <a:pt x="0" y="22"/>
                    </a:lnTo>
                    <a:lnTo>
                      <a:pt x="2" y="22"/>
                    </a:lnTo>
                    <a:lnTo>
                      <a:pt x="2" y="22"/>
                    </a:lnTo>
                    <a:lnTo>
                      <a:pt x="2" y="22"/>
                    </a:lnTo>
                    <a:lnTo>
                      <a:pt x="2" y="21"/>
                    </a:lnTo>
                    <a:lnTo>
                      <a:pt x="2" y="21"/>
                    </a:lnTo>
                    <a:lnTo>
                      <a:pt x="2" y="21"/>
                    </a:lnTo>
                    <a:lnTo>
                      <a:pt x="2" y="19"/>
                    </a:lnTo>
                    <a:lnTo>
                      <a:pt x="2" y="19"/>
                    </a:lnTo>
                    <a:lnTo>
                      <a:pt x="2" y="19"/>
                    </a:lnTo>
                    <a:lnTo>
                      <a:pt x="2" y="18"/>
                    </a:lnTo>
                    <a:lnTo>
                      <a:pt x="2" y="18"/>
                    </a:lnTo>
                    <a:lnTo>
                      <a:pt x="2" y="18"/>
                    </a:lnTo>
                    <a:lnTo>
                      <a:pt x="2" y="17"/>
                    </a:lnTo>
                    <a:close/>
                  </a:path>
                </a:pathLst>
              </a:custGeom>
              <a:solidFill>
                <a:srgbClr val="303030"/>
              </a:solidFill>
              <a:ln w="9525">
                <a:noFill/>
                <a:round/>
                <a:headEnd/>
                <a:tailEnd/>
              </a:ln>
            </p:spPr>
            <p:txBody>
              <a:bodyPr/>
              <a:lstStyle/>
              <a:p>
                <a:endParaRPr lang="pl-PL">
                  <a:latin typeface="+mn-lt"/>
                </a:endParaRPr>
              </a:p>
            </p:txBody>
          </p:sp>
          <p:sp>
            <p:nvSpPr>
              <p:cNvPr id="137009" name="Freeform 817"/>
              <p:cNvSpPr>
                <a:spLocks/>
              </p:cNvSpPr>
              <p:nvPr/>
            </p:nvSpPr>
            <p:spPr bwMode="auto">
              <a:xfrm>
                <a:off x="4633" y="1853"/>
                <a:ext cx="20" cy="29"/>
              </a:xfrm>
              <a:custGeom>
                <a:avLst/>
                <a:gdLst/>
                <a:ahLst/>
                <a:cxnLst>
                  <a:cxn ang="0">
                    <a:pos x="4" y="18"/>
                  </a:cxn>
                  <a:cxn ang="0">
                    <a:pos x="20" y="0"/>
                  </a:cxn>
                  <a:cxn ang="0">
                    <a:pos x="19" y="1"/>
                  </a:cxn>
                  <a:cxn ang="0">
                    <a:pos x="19" y="1"/>
                  </a:cxn>
                  <a:cxn ang="0">
                    <a:pos x="19" y="3"/>
                  </a:cxn>
                  <a:cxn ang="0">
                    <a:pos x="19" y="3"/>
                  </a:cxn>
                  <a:cxn ang="0">
                    <a:pos x="19" y="4"/>
                  </a:cxn>
                  <a:cxn ang="0">
                    <a:pos x="19" y="4"/>
                  </a:cxn>
                  <a:cxn ang="0">
                    <a:pos x="17" y="5"/>
                  </a:cxn>
                  <a:cxn ang="0">
                    <a:pos x="17" y="5"/>
                  </a:cxn>
                  <a:cxn ang="0">
                    <a:pos x="17" y="5"/>
                  </a:cxn>
                  <a:cxn ang="0">
                    <a:pos x="17" y="7"/>
                  </a:cxn>
                  <a:cxn ang="0">
                    <a:pos x="17" y="7"/>
                  </a:cxn>
                  <a:cxn ang="0">
                    <a:pos x="17" y="8"/>
                  </a:cxn>
                  <a:cxn ang="0">
                    <a:pos x="16" y="8"/>
                  </a:cxn>
                  <a:cxn ang="0">
                    <a:pos x="16" y="9"/>
                  </a:cxn>
                  <a:cxn ang="0">
                    <a:pos x="16" y="9"/>
                  </a:cxn>
                  <a:cxn ang="0">
                    <a:pos x="16" y="11"/>
                  </a:cxn>
                  <a:cxn ang="0">
                    <a:pos x="0" y="29"/>
                  </a:cxn>
                  <a:cxn ang="0">
                    <a:pos x="2" y="28"/>
                  </a:cxn>
                  <a:cxn ang="0">
                    <a:pos x="2" y="28"/>
                  </a:cxn>
                  <a:cxn ang="0">
                    <a:pos x="2" y="26"/>
                  </a:cxn>
                  <a:cxn ang="0">
                    <a:pos x="2" y="26"/>
                  </a:cxn>
                  <a:cxn ang="0">
                    <a:pos x="3" y="25"/>
                  </a:cxn>
                  <a:cxn ang="0">
                    <a:pos x="3" y="25"/>
                  </a:cxn>
                  <a:cxn ang="0">
                    <a:pos x="3" y="24"/>
                  </a:cxn>
                  <a:cxn ang="0">
                    <a:pos x="3" y="24"/>
                  </a:cxn>
                  <a:cxn ang="0">
                    <a:pos x="3" y="22"/>
                  </a:cxn>
                  <a:cxn ang="0">
                    <a:pos x="4" y="22"/>
                  </a:cxn>
                  <a:cxn ang="0">
                    <a:pos x="4" y="21"/>
                  </a:cxn>
                  <a:cxn ang="0">
                    <a:pos x="4" y="21"/>
                  </a:cxn>
                  <a:cxn ang="0">
                    <a:pos x="4" y="20"/>
                  </a:cxn>
                  <a:cxn ang="0">
                    <a:pos x="4" y="20"/>
                  </a:cxn>
                  <a:cxn ang="0">
                    <a:pos x="4" y="18"/>
                  </a:cxn>
                  <a:cxn ang="0">
                    <a:pos x="4" y="18"/>
                  </a:cxn>
                </a:cxnLst>
                <a:rect l="0" t="0" r="r" b="b"/>
                <a:pathLst>
                  <a:path w="20" h="29">
                    <a:moveTo>
                      <a:pt x="4" y="18"/>
                    </a:moveTo>
                    <a:lnTo>
                      <a:pt x="20" y="0"/>
                    </a:lnTo>
                    <a:lnTo>
                      <a:pt x="19" y="1"/>
                    </a:lnTo>
                    <a:lnTo>
                      <a:pt x="19" y="1"/>
                    </a:lnTo>
                    <a:lnTo>
                      <a:pt x="19" y="3"/>
                    </a:lnTo>
                    <a:lnTo>
                      <a:pt x="19" y="3"/>
                    </a:lnTo>
                    <a:lnTo>
                      <a:pt x="19" y="4"/>
                    </a:lnTo>
                    <a:lnTo>
                      <a:pt x="19" y="4"/>
                    </a:lnTo>
                    <a:lnTo>
                      <a:pt x="17" y="5"/>
                    </a:lnTo>
                    <a:lnTo>
                      <a:pt x="17" y="5"/>
                    </a:lnTo>
                    <a:lnTo>
                      <a:pt x="17" y="5"/>
                    </a:lnTo>
                    <a:lnTo>
                      <a:pt x="17" y="7"/>
                    </a:lnTo>
                    <a:lnTo>
                      <a:pt x="17" y="7"/>
                    </a:lnTo>
                    <a:lnTo>
                      <a:pt x="17" y="8"/>
                    </a:lnTo>
                    <a:lnTo>
                      <a:pt x="16" y="8"/>
                    </a:lnTo>
                    <a:lnTo>
                      <a:pt x="16" y="9"/>
                    </a:lnTo>
                    <a:lnTo>
                      <a:pt x="16" y="9"/>
                    </a:lnTo>
                    <a:lnTo>
                      <a:pt x="16" y="11"/>
                    </a:lnTo>
                    <a:lnTo>
                      <a:pt x="0" y="29"/>
                    </a:lnTo>
                    <a:lnTo>
                      <a:pt x="2" y="28"/>
                    </a:lnTo>
                    <a:lnTo>
                      <a:pt x="2" y="28"/>
                    </a:lnTo>
                    <a:lnTo>
                      <a:pt x="2" y="26"/>
                    </a:lnTo>
                    <a:lnTo>
                      <a:pt x="2" y="26"/>
                    </a:lnTo>
                    <a:lnTo>
                      <a:pt x="3" y="25"/>
                    </a:lnTo>
                    <a:lnTo>
                      <a:pt x="3" y="25"/>
                    </a:lnTo>
                    <a:lnTo>
                      <a:pt x="3" y="24"/>
                    </a:lnTo>
                    <a:lnTo>
                      <a:pt x="3" y="24"/>
                    </a:lnTo>
                    <a:lnTo>
                      <a:pt x="3" y="22"/>
                    </a:lnTo>
                    <a:lnTo>
                      <a:pt x="4" y="22"/>
                    </a:lnTo>
                    <a:lnTo>
                      <a:pt x="4" y="21"/>
                    </a:lnTo>
                    <a:lnTo>
                      <a:pt x="4" y="21"/>
                    </a:lnTo>
                    <a:lnTo>
                      <a:pt x="4" y="20"/>
                    </a:lnTo>
                    <a:lnTo>
                      <a:pt x="4" y="20"/>
                    </a:lnTo>
                    <a:lnTo>
                      <a:pt x="4" y="18"/>
                    </a:lnTo>
                    <a:lnTo>
                      <a:pt x="4" y="18"/>
                    </a:lnTo>
                    <a:close/>
                  </a:path>
                </a:pathLst>
              </a:custGeom>
              <a:solidFill>
                <a:srgbClr val="262626"/>
              </a:solidFill>
              <a:ln w="9525">
                <a:noFill/>
                <a:round/>
                <a:headEnd/>
                <a:tailEnd/>
              </a:ln>
            </p:spPr>
            <p:txBody>
              <a:bodyPr/>
              <a:lstStyle/>
              <a:p>
                <a:endParaRPr lang="pl-PL">
                  <a:latin typeface="+mn-lt"/>
                </a:endParaRPr>
              </a:p>
            </p:txBody>
          </p:sp>
          <p:sp>
            <p:nvSpPr>
              <p:cNvPr id="137010" name="Freeform 818"/>
              <p:cNvSpPr>
                <a:spLocks/>
              </p:cNvSpPr>
              <p:nvPr/>
            </p:nvSpPr>
            <p:spPr bwMode="auto">
              <a:xfrm>
                <a:off x="4632" y="1864"/>
                <a:ext cx="17" cy="21"/>
              </a:xfrm>
              <a:custGeom>
                <a:avLst/>
                <a:gdLst/>
                <a:ahLst/>
                <a:cxnLst>
                  <a:cxn ang="0">
                    <a:pos x="1" y="18"/>
                  </a:cxn>
                  <a:cxn ang="0">
                    <a:pos x="17" y="0"/>
                  </a:cxn>
                  <a:cxn ang="0">
                    <a:pos x="17" y="0"/>
                  </a:cxn>
                  <a:cxn ang="0">
                    <a:pos x="17" y="0"/>
                  </a:cxn>
                  <a:cxn ang="0">
                    <a:pos x="16" y="0"/>
                  </a:cxn>
                  <a:cxn ang="0">
                    <a:pos x="16" y="0"/>
                  </a:cxn>
                  <a:cxn ang="0">
                    <a:pos x="16" y="0"/>
                  </a:cxn>
                  <a:cxn ang="0">
                    <a:pos x="16" y="0"/>
                  </a:cxn>
                  <a:cxn ang="0">
                    <a:pos x="16" y="0"/>
                  </a:cxn>
                  <a:cxn ang="0">
                    <a:pos x="16" y="0"/>
                  </a:cxn>
                  <a:cxn ang="0">
                    <a:pos x="16" y="0"/>
                  </a:cxn>
                  <a:cxn ang="0">
                    <a:pos x="16" y="0"/>
                  </a:cxn>
                  <a:cxn ang="0">
                    <a:pos x="16" y="0"/>
                  </a:cxn>
                  <a:cxn ang="0">
                    <a:pos x="16" y="0"/>
                  </a:cxn>
                  <a:cxn ang="0">
                    <a:pos x="16" y="1"/>
                  </a:cxn>
                  <a:cxn ang="0">
                    <a:pos x="16" y="1"/>
                  </a:cxn>
                  <a:cxn ang="0">
                    <a:pos x="16" y="1"/>
                  </a:cxn>
                  <a:cxn ang="0">
                    <a:pos x="16" y="1"/>
                  </a:cxn>
                  <a:cxn ang="0">
                    <a:pos x="0" y="21"/>
                  </a:cxn>
                  <a:cxn ang="0">
                    <a:pos x="0" y="21"/>
                  </a:cxn>
                  <a:cxn ang="0">
                    <a:pos x="0" y="19"/>
                  </a:cxn>
                  <a:cxn ang="0">
                    <a:pos x="0" y="19"/>
                  </a:cxn>
                  <a:cxn ang="0">
                    <a:pos x="0" y="19"/>
                  </a:cxn>
                  <a:cxn ang="0">
                    <a:pos x="0" y="19"/>
                  </a:cxn>
                  <a:cxn ang="0">
                    <a:pos x="1" y="19"/>
                  </a:cxn>
                  <a:cxn ang="0">
                    <a:pos x="1" y="19"/>
                  </a:cxn>
                  <a:cxn ang="0">
                    <a:pos x="1" y="19"/>
                  </a:cxn>
                  <a:cxn ang="0">
                    <a:pos x="1" y="19"/>
                  </a:cxn>
                  <a:cxn ang="0">
                    <a:pos x="1" y="18"/>
                  </a:cxn>
                  <a:cxn ang="0">
                    <a:pos x="1" y="18"/>
                  </a:cxn>
                  <a:cxn ang="0">
                    <a:pos x="1" y="18"/>
                  </a:cxn>
                  <a:cxn ang="0">
                    <a:pos x="1" y="18"/>
                  </a:cxn>
                  <a:cxn ang="0">
                    <a:pos x="1" y="18"/>
                  </a:cxn>
                  <a:cxn ang="0">
                    <a:pos x="1" y="18"/>
                  </a:cxn>
                  <a:cxn ang="0">
                    <a:pos x="1" y="18"/>
                  </a:cxn>
                </a:cxnLst>
                <a:rect l="0" t="0" r="r" b="b"/>
                <a:pathLst>
                  <a:path w="17" h="21">
                    <a:moveTo>
                      <a:pt x="1" y="18"/>
                    </a:moveTo>
                    <a:lnTo>
                      <a:pt x="17" y="0"/>
                    </a:lnTo>
                    <a:lnTo>
                      <a:pt x="17" y="0"/>
                    </a:lnTo>
                    <a:lnTo>
                      <a:pt x="17" y="0"/>
                    </a:lnTo>
                    <a:lnTo>
                      <a:pt x="16" y="0"/>
                    </a:lnTo>
                    <a:lnTo>
                      <a:pt x="16" y="0"/>
                    </a:lnTo>
                    <a:lnTo>
                      <a:pt x="16" y="0"/>
                    </a:lnTo>
                    <a:lnTo>
                      <a:pt x="16" y="0"/>
                    </a:lnTo>
                    <a:lnTo>
                      <a:pt x="16" y="0"/>
                    </a:lnTo>
                    <a:lnTo>
                      <a:pt x="16" y="0"/>
                    </a:lnTo>
                    <a:lnTo>
                      <a:pt x="16" y="0"/>
                    </a:lnTo>
                    <a:lnTo>
                      <a:pt x="16" y="0"/>
                    </a:lnTo>
                    <a:lnTo>
                      <a:pt x="16" y="0"/>
                    </a:lnTo>
                    <a:lnTo>
                      <a:pt x="16" y="0"/>
                    </a:lnTo>
                    <a:lnTo>
                      <a:pt x="16" y="1"/>
                    </a:lnTo>
                    <a:lnTo>
                      <a:pt x="16" y="1"/>
                    </a:lnTo>
                    <a:lnTo>
                      <a:pt x="16" y="1"/>
                    </a:lnTo>
                    <a:lnTo>
                      <a:pt x="16" y="1"/>
                    </a:lnTo>
                    <a:lnTo>
                      <a:pt x="0" y="21"/>
                    </a:lnTo>
                    <a:lnTo>
                      <a:pt x="0" y="21"/>
                    </a:lnTo>
                    <a:lnTo>
                      <a:pt x="0" y="19"/>
                    </a:lnTo>
                    <a:lnTo>
                      <a:pt x="0" y="19"/>
                    </a:lnTo>
                    <a:lnTo>
                      <a:pt x="0" y="19"/>
                    </a:lnTo>
                    <a:lnTo>
                      <a:pt x="0" y="19"/>
                    </a:lnTo>
                    <a:lnTo>
                      <a:pt x="1" y="19"/>
                    </a:lnTo>
                    <a:lnTo>
                      <a:pt x="1" y="19"/>
                    </a:lnTo>
                    <a:lnTo>
                      <a:pt x="1" y="19"/>
                    </a:lnTo>
                    <a:lnTo>
                      <a:pt x="1" y="19"/>
                    </a:lnTo>
                    <a:lnTo>
                      <a:pt x="1" y="18"/>
                    </a:lnTo>
                    <a:lnTo>
                      <a:pt x="1" y="18"/>
                    </a:lnTo>
                    <a:lnTo>
                      <a:pt x="1" y="18"/>
                    </a:lnTo>
                    <a:lnTo>
                      <a:pt x="1" y="18"/>
                    </a:lnTo>
                    <a:lnTo>
                      <a:pt x="1" y="18"/>
                    </a:lnTo>
                    <a:lnTo>
                      <a:pt x="1" y="18"/>
                    </a:lnTo>
                    <a:lnTo>
                      <a:pt x="1" y="18"/>
                    </a:lnTo>
                    <a:close/>
                  </a:path>
                </a:pathLst>
              </a:custGeom>
              <a:solidFill>
                <a:srgbClr val="1C1C1C"/>
              </a:solidFill>
              <a:ln w="9525">
                <a:noFill/>
                <a:round/>
                <a:headEnd/>
                <a:tailEnd/>
              </a:ln>
            </p:spPr>
            <p:txBody>
              <a:bodyPr/>
              <a:lstStyle/>
              <a:p>
                <a:endParaRPr lang="pl-PL">
                  <a:latin typeface="+mn-lt"/>
                </a:endParaRPr>
              </a:p>
            </p:txBody>
          </p:sp>
          <p:sp>
            <p:nvSpPr>
              <p:cNvPr id="137011" name="Freeform 819"/>
              <p:cNvSpPr>
                <a:spLocks/>
              </p:cNvSpPr>
              <p:nvPr/>
            </p:nvSpPr>
            <p:spPr bwMode="auto">
              <a:xfrm>
                <a:off x="4556" y="1849"/>
                <a:ext cx="46" cy="49"/>
              </a:xfrm>
              <a:custGeom>
                <a:avLst/>
                <a:gdLst/>
                <a:ahLst/>
                <a:cxnLst>
                  <a:cxn ang="0">
                    <a:pos x="38" y="47"/>
                  </a:cxn>
                  <a:cxn ang="0">
                    <a:pos x="36" y="49"/>
                  </a:cxn>
                  <a:cxn ang="0">
                    <a:pos x="32" y="49"/>
                  </a:cxn>
                  <a:cxn ang="0">
                    <a:pos x="29" y="49"/>
                  </a:cxn>
                  <a:cxn ang="0">
                    <a:pos x="26" y="49"/>
                  </a:cxn>
                  <a:cxn ang="0">
                    <a:pos x="22" y="49"/>
                  </a:cxn>
                  <a:cxn ang="0">
                    <a:pos x="20" y="47"/>
                  </a:cxn>
                  <a:cxn ang="0">
                    <a:pos x="16" y="46"/>
                  </a:cxn>
                  <a:cxn ang="0">
                    <a:pos x="13" y="43"/>
                  </a:cxn>
                  <a:cxn ang="0">
                    <a:pos x="11" y="41"/>
                  </a:cxn>
                  <a:cxn ang="0">
                    <a:pos x="8" y="38"/>
                  </a:cxn>
                  <a:cxn ang="0">
                    <a:pos x="5" y="34"/>
                  </a:cxn>
                  <a:cxn ang="0">
                    <a:pos x="3" y="32"/>
                  </a:cxn>
                  <a:cxn ang="0">
                    <a:pos x="2" y="28"/>
                  </a:cxn>
                  <a:cxn ang="0">
                    <a:pos x="0" y="24"/>
                  </a:cxn>
                  <a:cxn ang="0">
                    <a:pos x="0" y="21"/>
                  </a:cxn>
                  <a:cxn ang="0">
                    <a:pos x="0" y="17"/>
                  </a:cxn>
                  <a:cxn ang="0">
                    <a:pos x="0" y="13"/>
                  </a:cxn>
                  <a:cxn ang="0">
                    <a:pos x="2" y="11"/>
                  </a:cxn>
                  <a:cxn ang="0">
                    <a:pos x="3" y="8"/>
                  </a:cxn>
                  <a:cxn ang="0">
                    <a:pos x="4" y="5"/>
                  </a:cxn>
                  <a:cxn ang="0">
                    <a:pos x="7" y="4"/>
                  </a:cxn>
                  <a:cxn ang="0">
                    <a:pos x="11" y="2"/>
                  </a:cxn>
                  <a:cxn ang="0">
                    <a:pos x="13" y="2"/>
                  </a:cxn>
                  <a:cxn ang="0">
                    <a:pos x="16" y="0"/>
                  </a:cxn>
                  <a:cxn ang="0">
                    <a:pos x="19" y="0"/>
                  </a:cxn>
                  <a:cxn ang="0">
                    <a:pos x="22" y="2"/>
                  </a:cxn>
                  <a:cxn ang="0">
                    <a:pos x="25" y="2"/>
                  </a:cxn>
                  <a:cxn ang="0">
                    <a:pos x="29" y="3"/>
                  </a:cxn>
                  <a:cxn ang="0">
                    <a:pos x="33" y="5"/>
                  </a:cxn>
                  <a:cxn ang="0">
                    <a:pos x="36" y="8"/>
                  </a:cxn>
                  <a:cxn ang="0">
                    <a:pos x="38" y="11"/>
                  </a:cxn>
                  <a:cxn ang="0">
                    <a:pos x="41" y="15"/>
                  </a:cxn>
                  <a:cxn ang="0">
                    <a:pos x="42" y="17"/>
                  </a:cxn>
                  <a:cxn ang="0">
                    <a:pos x="45" y="21"/>
                  </a:cxn>
                  <a:cxn ang="0">
                    <a:pos x="46" y="24"/>
                  </a:cxn>
                  <a:cxn ang="0">
                    <a:pos x="46" y="28"/>
                  </a:cxn>
                  <a:cxn ang="0">
                    <a:pos x="46" y="32"/>
                  </a:cxn>
                  <a:cxn ang="0">
                    <a:pos x="46" y="34"/>
                  </a:cxn>
                  <a:cxn ang="0">
                    <a:pos x="45" y="38"/>
                  </a:cxn>
                  <a:cxn ang="0">
                    <a:pos x="43" y="41"/>
                  </a:cxn>
                  <a:cxn ang="0">
                    <a:pos x="42" y="43"/>
                  </a:cxn>
                  <a:cxn ang="0">
                    <a:pos x="41" y="46"/>
                  </a:cxn>
                </a:cxnLst>
                <a:rect l="0" t="0" r="r" b="b"/>
                <a:pathLst>
                  <a:path w="46" h="49">
                    <a:moveTo>
                      <a:pt x="41" y="46"/>
                    </a:moveTo>
                    <a:lnTo>
                      <a:pt x="39" y="46"/>
                    </a:lnTo>
                    <a:lnTo>
                      <a:pt x="38" y="47"/>
                    </a:lnTo>
                    <a:lnTo>
                      <a:pt x="37" y="47"/>
                    </a:lnTo>
                    <a:lnTo>
                      <a:pt x="37" y="47"/>
                    </a:lnTo>
                    <a:lnTo>
                      <a:pt x="36" y="49"/>
                    </a:lnTo>
                    <a:lnTo>
                      <a:pt x="34" y="49"/>
                    </a:lnTo>
                    <a:lnTo>
                      <a:pt x="33" y="49"/>
                    </a:lnTo>
                    <a:lnTo>
                      <a:pt x="32" y="49"/>
                    </a:lnTo>
                    <a:lnTo>
                      <a:pt x="32" y="49"/>
                    </a:lnTo>
                    <a:lnTo>
                      <a:pt x="30" y="49"/>
                    </a:lnTo>
                    <a:lnTo>
                      <a:pt x="29" y="49"/>
                    </a:lnTo>
                    <a:lnTo>
                      <a:pt x="28" y="49"/>
                    </a:lnTo>
                    <a:lnTo>
                      <a:pt x="28" y="49"/>
                    </a:lnTo>
                    <a:lnTo>
                      <a:pt x="26" y="49"/>
                    </a:lnTo>
                    <a:lnTo>
                      <a:pt x="25" y="49"/>
                    </a:lnTo>
                    <a:lnTo>
                      <a:pt x="24" y="49"/>
                    </a:lnTo>
                    <a:lnTo>
                      <a:pt x="22" y="49"/>
                    </a:lnTo>
                    <a:lnTo>
                      <a:pt x="21" y="49"/>
                    </a:lnTo>
                    <a:lnTo>
                      <a:pt x="21" y="47"/>
                    </a:lnTo>
                    <a:lnTo>
                      <a:pt x="20" y="47"/>
                    </a:lnTo>
                    <a:lnTo>
                      <a:pt x="19" y="47"/>
                    </a:lnTo>
                    <a:lnTo>
                      <a:pt x="17" y="46"/>
                    </a:lnTo>
                    <a:lnTo>
                      <a:pt x="16" y="46"/>
                    </a:lnTo>
                    <a:lnTo>
                      <a:pt x="15" y="45"/>
                    </a:lnTo>
                    <a:lnTo>
                      <a:pt x="13" y="45"/>
                    </a:lnTo>
                    <a:lnTo>
                      <a:pt x="13" y="43"/>
                    </a:lnTo>
                    <a:lnTo>
                      <a:pt x="12" y="42"/>
                    </a:lnTo>
                    <a:lnTo>
                      <a:pt x="11" y="42"/>
                    </a:lnTo>
                    <a:lnTo>
                      <a:pt x="11" y="41"/>
                    </a:lnTo>
                    <a:lnTo>
                      <a:pt x="9" y="39"/>
                    </a:lnTo>
                    <a:lnTo>
                      <a:pt x="8" y="38"/>
                    </a:lnTo>
                    <a:lnTo>
                      <a:pt x="8" y="38"/>
                    </a:lnTo>
                    <a:lnTo>
                      <a:pt x="7" y="37"/>
                    </a:lnTo>
                    <a:lnTo>
                      <a:pt x="5" y="36"/>
                    </a:lnTo>
                    <a:lnTo>
                      <a:pt x="5" y="34"/>
                    </a:lnTo>
                    <a:lnTo>
                      <a:pt x="4" y="33"/>
                    </a:lnTo>
                    <a:lnTo>
                      <a:pt x="4" y="33"/>
                    </a:lnTo>
                    <a:lnTo>
                      <a:pt x="3" y="32"/>
                    </a:lnTo>
                    <a:lnTo>
                      <a:pt x="3" y="30"/>
                    </a:lnTo>
                    <a:lnTo>
                      <a:pt x="2" y="29"/>
                    </a:lnTo>
                    <a:lnTo>
                      <a:pt x="2" y="28"/>
                    </a:lnTo>
                    <a:lnTo>
                      <a:pt x="2" y="26"/>
                    </a:lnTo>
                    <a:lnTo>
                      <a:pt x="0" y="25"/>
                    </a:lnTo>
                    <a:lnTo>
                      <a:pt x="0" y="24"/>
                    </a:lnTo>
                    <a:lnTo>
                      <a:pt x="0" y="22"/>
                    </a:lnTo>
                    <a:lnTo>
                      <a:pt x="0" y="22"/>
                    </a:lnTo>
                    <a:lnTo>
                      <a:pt x="0" y="21"/>
                    </a:lnTo>
                    <a:lnTo>
                      <a:pt x="0" y="20"/>
                    </a:lnTo>
                    <a:lnTo>
                      <a:pt x="0" y="19"/>
                    </a:lnTo>
                    <a:lnTo>
                      <a:pt x="0" y="17"/>
                    </a:lnTo>
                    <a:lnTo>
                      <a:pt x="0" y="16"/>
                    </a:lnTo>
                    <a:lnTo>
                      <a:pt x="0" y="15"/>
                    </a:lnTo>
                    <a:lnTo>
                      <a:pt x="0" y="13"/>
                    </a:lnTo>
                    <a:lnTo>
                      <a:pt x="2" y="13"/>
                    </a:lnTo>
                    <a:lnTo>
                      <a:pt x="2" y="12"/>
                    </a:lnTo>
                    <a:lnTo>
                      <a:pt x="2" y="11"/>
                    </a:lnTo>
                    <a:lnTo>
                      <a:pt x="2" y="9"/>
                    </a:lnTo>
                    <a:lnTo>
                      <a:pt x="3" y="9"/>
                    </a:lnTo>
                    <a:lnTo>
                      <a:pt x="3" y="8"/>
                    </a:lnTo>
                    <a:lnTo>
                      <a:pt x="3" y="7"/>
                    </a:lnTo>
                    <a:lnTo>
                      <a:pt x="4" y="7"/>
                    </a:lnTo>
                    <a:lnTo>
                      <a:pt x="4" y="5"/>
                    </a:lnTo>
                    <a:lnTo>
                      <a:pt x="5" y="5"/>
                    </a:lnTo>
                    <a:lnTo>
                      <a:pt x="5" y="4"/>
                    </a:lnTo>
                    <a:lnTo>
                      <a:pt x="7" y="4"/>
                    </a:lnTo>
                    <a:lnTo>
                      <a:pt x="8" y="3"/>
                    </a:lnTo>
                    <a:lnTo>
                      <a:pt x="9" y="3"/>
                    </a:lnTo>
                    <a:lnTo>
                      <a:pt x="11" y="2"/>
                    </a:lnTo>
                    <a:lnTo>
                      <a:pt x="11" y="2"/>
                    </a:lnTo>
                    <a:lnTo>
                      <a:pt x="12" y="2"/>
                    </a:lnTo>
                    <a:lnTo>
                      <a:pt x="13" y="2"/>
                    </a:lnTo>
                    <a:lnTo>
                      <a:pt x="13" y="2"/>
                    </a:lnTo>
                    <a:lnTo>
                      <a:pt x="15" y="0"/>
                    </a:lnTo>
                    <a:lnTo>
                      <a:pt x="16" y="0"/>
                    </a:lnTo>
                    <a:lnTo>
                      <a:pt x="17" y="0"/>
                    </a:lnTo>
                    <a:lnTo>
                      <a:pt x="19" y="0"/>
                    </a:lnTo>
                    <a:lnTo>
                      <a:pt x="19" y="0"/>
                    </a:lnTo>
                    <a:lnTo>
                      <a:pt x="20" y="0"/>
                    </a:lnTo>
                    <a:lnTo>
                      <a:pt x="21" y="0"/>
                    </a:lnTo>
                    <a:lnTo>
                      <a:pt x="22" y="2"/>
                    </a:lnTo>
                    <a:lnTo>
                      <a:pt x="24" y="2"/>
                    </a:lnTo>
                    <a:lnTo>
                      <a:pt x="25" y="2"/>
                    </a:lnTo>
                    <a:lnTo>
                      <a:pt x="25" y="2"/>
                    </a:lnTo>
                    <a:lnTo>
                      <a:pt x="26" y="3"/>
                    </a:lnTo>
                    <a:lnTo>
                      <a:pt x="28" y="3"/>
                    </a:lnTo>
                    <a:lnTo>
                      <a:pt x="29" y="3"/>
                    </a:lnTo>
                    <a:lnTo>
                      <a:pt x="30" y="4"/>
                    </a:lnTo>
                    <a:lnTo>
                      <a:pt x="32" y="4"/>
                    </a:lnTo>
                    <a:lnTo>
                      <a:pt x="33" y="5"/>
                    </a:lnTo>
                    <a:lnTo>
                      <a:pt x="33" y="7"/>
                    </a:lnTo>
                    <a:lnTo>
                      <a:pt x="34" y="7"/>
                    </a:lnTo>
                    <a:lnTo>
                      <a:pt x="36" y="8"/>
                    </a:lnTo>
                    <a:lnTo>
                      <a:pt x="37" y="9"/>
                    </a:lnTo>
                    <a:lnTo>
                      <a:pt x="37" y="9"/>
                    </a:lnTo>
                    <a:lnTo>
                      <a:pt x="38" y="11"/>
                    </a:lnTo>
                    <a:lnTo>
                      <a:pt x="39" y="12"/>
                    </a:lnTo>
                    <a:lnTo>
                      <a:pt x="39" y="13"/>
                    </a:lnTo>
                    <a:lnTo>
                      <a:pt x="41" y="15"/>
                    </a:lnTo>
                    <a:lnTo>
                      <a:pt x="41" y="15"/>
                    </a:lnTo>
                    <a:lnTo>
                      <a:pt x="42" y="16"/>
                    </a:lnTo>
                    <a:lnTo>
                      <a:pt x="42" y="17"/>
                    </a:lnTo>
                    <a:lnTo>
                      <a:pt x="43" y="19"/>
                    </a:lnTo>
                    <a:lnTo>
                      <a:pt x="43" y="20"/>
                    </a:lnTo>
                    <a:lnTo>
                      <a:pt x="45" y="21"/>
                    </a:lnTo>
                    <a:lnTo>
                      <a:pt x="45" y="22"/>
                    </a:lnTo>
                    <a:lnTo>
                      <a:pt x="45" y="24"/>
                    </a:lnTo>
                    <a:lnTo>
                      <a:pt x="46" y="24"/>
                    </a:lnTo>
                    <a:lnTo>
                      <a:pt x="46" y="25"/>
                    </a:lnTo>
                    <a:lnTo>
                      <a:pt x="46" y="26"/>
                    </a:lnTo>
                    <a:lnTo>
                      <a:pt x="46" y="28"/>
                    </a:lnTo>
                    <a:lnTo>
                      <a:pt x="46" y="29"/>
                    </a:lnTo>
                    <a:lnTo>
                      <a:pt x="46" y="30"/>
                    </a:lnTo>
                    <a:lnTo>
                      <a:pt x="46" y="32"/>
                    </a:lnTo>
                    <a:lnTo>
                      <a:pt x="46" y="33"/>
                    </a:lnTo>
                    <a:lnTo>
                      <a:pt x="46" y="34"/>
                    </a:lnTo>
                    <a:lnTo>
                      <a:pt x="46" y="34"/>
                    </a:lnTo>
                    <a:lnTo>
                      <a:pt x="46" y="36"/>
                    </a:lnTo>
                    <a:lnTo>
                      <a:pt x="45" y="37"/>
                    </a:lnTo>
                    <a:lnTo>
                      <a:pt x="45" y="38"/>
                    </a:lnTo>
                    <a:lnTo>
                      <a:pt x="45" y="38"/>
                    </a:lnTo>
                    <a:lnTo>
                      <a:pt x="45" y="39"/>
                    </a:lnTo>
                    <a:lnTo>
                      <a:pt x="43" y="41"/>
                    </a:lnTo>
                    <a:lnTo>
                      <a:pt x="43" y="42"/>
                    </a:lnTo>
                    <a:lnTo>
                      <a:pt x="43" y="42"/>
                    </a:lnTo>
                    <a:lnTo>
                      <a:pt x="42" y="43"/>
                    </a:lnTo>
                    <a:lnTo>
                      <a:pt x="42" y="45"/>
                    </a:lnTo>
                    <a:lnTo>
                      <a:pt x="41" y="45"/>
                    </a:lnTo>
                    <a:lnTo>
                      <a:pt x="41" y="46"/>
                    </a:lnTo>
                    <a:close/>
                  </a:path>
                </a:pathLst>
              </a:custGeom>
              <a:solidFill>
                <a:srgbClr val="0D0D0D"/>
              </a:solidFill>
              <a:ln w="9525">
                <a:noFill/>
                <a:round/>
                <a:headEnd/>
                <a:tailEnd/>
              </a:ln>
            </p:spPr>
            <p:txBody>
              <a:bodyPr/>
              <a:lstStyle/>
              <a:p>
                <a:endParaRPr lang="pl-PL">
                  <a:latin typeface="+mn-lt"/>
                </a:endParaRPr>
              </a:p>
            </p:txBody>
          </p:sp>
        </p:grpSp>
      </p:grpSp>
      <p:sp>
        <p:nvSpPr>
          <p:cNvPr id="137012" name="Text Box 820"/>
          <p:cNvSpPr txBox="1">
            <a:spLocks noChangeArrowheads="1"/>
          </p:cNvSpPr>
          <p:nvPr/>
        </p:nvSpPr>
        <p:spPr bwMode="auto">
          <a:xfrm>
            <a:off x="0" y="6599775"/>
            <a:ext cx="1935163" cy="304800"/>
          </a:xfrm>
          <a:prstGeom prst="rect">
            <a:avLst/>
          </a:prstGeom>
          <a:noFill/>
          <a:ln w="9525">
            <a:noFill/>
            <a:miter lim="800000"/>
            <a:headEnd/>
            <a:tailEnd/>
          </a:ln>
          <a:effectLst/>
        </p:spPr>
        <p:txBody>
          <a:bodyPr wrap="none">
            <a:spAutoFit/>
          </a:bodyPr>
          <a:lstStyle/>
          <a:p>
            <a:r>
              <a:rPr lang="en-US" sz="1400" b="0" dirty="0">
                <a:solidFill>
                  <a:schemeClr val="bg1"/>
                </a:solidFill>
                <a:latin typeface="+mn-lt"/>
              </a:rPr>
              <a:t>Source</a:t>
            </a:r>
            <a:r>
              <a:rPr lang="pl-PL" sz="1400" b="0" dirty="0">
                <a:solidFill>
                  <a:schemeClr val="bg1"/>
                </a:solidFill>
                <a:latin typeface="+mn-lt"/>
              </a:rPr>
              <a:t>: DSL Forum</a:t>
            </a:r>
          </a:p>
        </p:txBody>
      </p:sp>
    </p:spTree>
    <p:extLst>
      <p:ext uri="{BB962C8B-B14F-4D97-AF65-F5344CB8AC3E}">
        <p14:creationId xmlns:p14="http://schemas.microsoft.com/office/powerpoint/2010/main" val="3766221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6195"/>
                                        </p:tgtEl>
                                        <p:attrNameLst>
                                          <p:attrName>style.visibility</p:attrName>
                                        </p:attrNameLst>
                                      </p:cBhvr>
                                      <p:to>
                                        <p:strVal val="visible"/>
                                      </p:to>
                                    </p:set>
                                    <p:animEffect transition="in" filter="wipe(left)">
                                      <p:cBhvr>
                                        <p:cTn id="7" dur="500"/>
                                        <p:tgtEl>
                                          <p:spTgt spid="13619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36196"/>
                                        </p:tgtEl>
                                        <p:attrNameLst>
                                          <p:attrName>style.visibility</p:attrName>
                                        </p:attrNameLst>
                                      </p:cBhvr>
                                      <p:to>
                                        <p:strVal val="visible"/>
                                      </p:to>
                                    </p:set>
                                    <p:animEffect transition="in" filter="wipe(up)">
                                      <p:cBhvr>
                                        <p:cTn id="12" dur="500"/>
                                        <p:tgtEl>
                                          <p:spTgt spid="13619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36261"/>
                                        </p:tgtEl>
                                        <p:attrNameLst>
                                          <p:attrName>style.visibility</p:attrName>
                                        </p:attrNameLst>
                                      </p:cBhvr>
                                      <p:to>
                                        <p:strVal val="visible"/>
                                      </p:to>
                                    </p:set>
                                    <p:animEffect transition="in" filter="wipe(up)">
                                      <p:cBhvr>
                                        <p:cTn id="17" dur="500"/>
                                        <p:tgtEl>
                                          <p:spTgt spid="13626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36199"/>
                                        </p:tgtEl>
                                        <p:attrNameLst>
                                          <p:attrName>style.visibility</p:attrName>
                                        </p:attrNameLst>
                                      </p:cBhvr>
                                      <p:to>
                                        <p:strVal val="visible"/>
                                      </p:to>
                                    </p:set>
                                    <p:animEffect transition="in" filter="wipe(up)">
                                      <p:cBhvr>
                                        <p:cTn id="22" dur="500"/>
                                        <p:tgtEl>
                                          <p:spTgt spid="13619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36202"/>
                                        </p:tgtEl>
                                        <p:attrNameLst>
                                          <p:attrName>style.visibility</p:attrName>
                                        </p:attrNameLst>
                                      </p:cBhvr>
                                      <p:to>
                                        <p:strVal val="visible"/>
                                      </p:to>
                                    </p:set>
                                    <p:animEffect transition="in" filter="wipe(up)">
                                      <p:cBhvr>
                                        <p:cTn id="27" dur="500"/>
                                        <p:tgtEl>
                                          <p:spTgt spid="13620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136268"/>
                                        </p:tgtEl>
                                        <p:attrNameLst>
                                          <p:attrName>style.visibility</p:attrName>
                                        </p:attrNameLst>
                                      </p:cBhvr>
                                      <p:to>
                                        <p:strVal val="visible"/>
                                      </p:to>
                                    </p:set>
                                    <p:animEffect transition="in" filter="wipe(up)">
                                      <p:cBhvr>
                                        <p:cTn id="32" dur="500"/>
                                        <p:tgtEl>
                                          <p:spTgt spid="13626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36264"/>
                                        </p:tgtEl>
                                        <p:attrNameLst>
                                          <p:attrName>style.visibility</p:attrName>
                                        </p:attrNameLst>
                                      </p:cBhvr>
                                      <p:to>
                                        <p:strVal val="visible"/>
                                      </p:to>
                                    </p:set>
                                    <p:animEffect transition="in" filter="wipe(left)">
                                      <p:cBhvr>
                                        <p:cTn id="37" dur="500"/>
                                        <p:tgtEl>
                                          <p:spTgt spid="136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pl-PL" sz="2400" dirty="0"/>
              <a:t>ADSL</a:t>
            </a:r>
            <a:r>
              <a:rPr lang="en-US" sz="2400" dirty="0"/>
              <a:t> Connection</a:t>
            </a:r>
            <a:endParaRPr lang="pl-PL" sz="2400" dirty="0"/>
          </a:p>
        </p:txBody>
      </p:sp>
      <p:grpSp>
        <p:nvGrpSpPr>
          <p:cNvPr id="137219" name="Group 3"/>
          <p:cNvGrpSpPr>
            <a:grpSpLocks/>
          </p:cNvGrpSpPr>
          <p:nvPr/>
        </p:nvGrpSpPr>
        <p:grpSpPr bwMode="auto">
          <a:xfrm>
            <a:off x="277688" y="2212826"/>
            <a:ext cx="8686800" cy="2800350"/>
            <a:chOff x="96" y="1365"/>
            <a:chExt cx="5472" cy="1764"/>
          </a:xfrm>
        </p:grpSpPr>
        <p:sp>
          <p:nvSpPr>
            <p:cNvPr id="137222" name="Rectangle 6"/>
            <p:cNvSpPr>
              <a:spLocks noChangeArrowheads="1"/>
            </p:cNvSpPr>
            <p:nvPr/>
          </p:nvSpPr>
          <p:spPr bwMode="auto">
            <a:xfrm>
              <a:off x="3243" y="1505"/>
              <a:ext cx="1528" cy="1317"/>
            </a:xfrm>
            <a:prstGeom prst="rect">
              <a:avLst/>
            </a:prstGeom>
            <a:solidFill>
              <a:srgbClr val="FFFFCC"/>
            </a:solidFill>
            <a:ln w="12700">
              <a:solidFill>
                <a:schemeClr val="tx1"/>
              </a:solidFill>
              <a:prstDash val="lgDash"/>
              <a:miter lim="800000"/>
              <a:headEnd/>
              <a:tailEnd/>
            </a:ln>
            <a:effectLst/>
          </p:spPr>
          <p:txBody>
            <a:bodyPr wrap="none" anchor="ctr"/>
            <a:lstStyle/>
            <a:p>
              <a:endParaRPr lang="pl-PL"/>
            </a:p>
          </p:txBody>
        </p:sp>
        <p:sp>
          <p:nvSpPr>
            <p:cNvPr id="137223" name="Rectangle 7"/>
            <p:cNvSpPr>
              <a:spLocks noChangeArrowheads="1"/>
            </p:cNvSpPr>
            <p:nvPr/>
          </p:nvSpPr>
          <p:spPr bwMode="auto">
            <a:xfrm flipH="1">
              <a:off x="4020" y="1585"/>
              <a:ext cx="605" cy="485"/>
            </a:xfrm>
            <a:prstGeom prst="rect">
              <a:avLst/>
            </a:prstGeom>
            <a:solidFill>
              <a:srgbClr val="FF9999"/>
            </a:solidFill>
            <a:ln w="12700">
              <a:solidFill>
                <a:schemeClr val="tx1"/>
              </a:solidFill>
              <a:miter lim="800000"/>
              <a:headEnd/>
              <a:tailEnd/>
            </a:ln>
            <a:effectLst/>
          </p:spPr>
          <p:txBody>
            <a:bodyPr wrap="none" lIns="90488" tIns="44450" rIns="90488" bIns="44450" anchor="ctr"/>
            <a:lstStyle/>
            <a:p>
              <a:pPr algn="ctr" eaLnBrk="0" hangingPunct="0"/>
              <a:r>
                <a:rPr lang="de-AT" altLang="en-US" sz="1600">
                  <a:latin typeface="+mn-lt"/>
                </a:rPr>
                <a:t>ADSL</a:t>
              </a:r>
              <a:br>
                <a:rPr lang="de-AT" altLang="en-US" sz="1600">
                  <a:latin typeface="+mn-lt"/>
                </a:rPr>
              </a:br>
              <a:r>
                <a:rPr lang="de-AT" altLang="en-US" sz="1600">
                  <a:latin typeface="+mn-lt"/>
                </a:rPr>
                <a:t> Modem</a:t>
              </a:r>
            </a:p>
          </p:txBody>
        </p:sp>
        <p:sp>
          <p:nvSpPr>
            <p:cNvPr id="137224" name="Rectangle 8"/>
            <p:cNvSpPr>
              <a:spLocks noChangeArrowheads="1"/>
            </p:cNvSpPr>
            <p:nvPr/>
          </p:nvSpPr>
          <p:spPr bwMode="auto">
            <a:xfrm flipH="1">
              <a:off x="3359" y="1815"/>
              <a:ext cx="427" cy="741"/>
            </a:xfrm>
            <a:prstGeom prst="rect">
              <a:avLst/>
            </a:prstGeom>
            <a:solidFill>
              <a:srgbClr val="A2FFA3"/>
            </a:solidFill>
            <a:ln w="12700">
              <a:solidFill>
                <a:schemeClr val="tx1"/>
              </a:solidFill>
              <a:miter lim="800000"/>
              <a:headEnd/>
              <a:tailEnd/>
            </a:ln>
            <a:effectLst/>
          </p:spPr>
          <p:txBody>
            <a:bodyPr wrap="none" lIns="90488" tIns="44450" rIns="90488" bIns="44450" anchor="ctr"/>
            <a:lstStyle/>
            <a:p>
              <a:pPr algn="ctr" eaLnBrk="0" hangingPunct="0"/>
              <a:r>
                <a:rPr lang="en-US" altLang="en-US" sz="1600">
                  <a:latin typeface="+mn-lt"/>
                </a:rPr>
                <a:t>POTS</a:t>
              </a:r>
            </a:p>
            <a:p>
              <a:pPr algn="ctr" eaLnBrk="0" hangingPunct="0"/>
              <a:r>
                <a:rPr lang="en-US" altLang="en-US" sz="1600">
                  <a:latin typeface="+mn-lt"/>
                </a:rPr>
                <a:t>Filter</a:t>
              </a:r>
            </a:p>
          </p:txBody>
        </p:sp>
        <p:sp>
          <p:nvSpPr>
            <p:cNvPr id="137225" name="Line 9"/>
            <p:cNvSpPr>
              <a:spLocks noChangeShapeType="1"/>
            </p:cNvSpPr>
            <p:nvPr/>
          </p:nvSpPr>
          <p:spPr bwMode="auto">
            <a:xfrm flipH="1">
              <a:off x="3764" y="1898"/>
              <a:ext cx="277" cy="0"/>
            </a:xfrm>
            <a:prstGeom prst="line">
              <a:avLst/>
            </a:prstGeom>
            <a:noFill/>
            <a:ln w="12700">
              <a:solidFill>
                <a:schemeClr val="tx1"/>
              </a:solidFill>
              <a:round/>
              <a:headEnd/>
              <a:tailEnd/>
            </a:ln>
            <a:effectLst/>
          </p:spPr>
          <p:txBody>
            <a:bodyPr wrap="none" anchor="ctr"/>
            <a:lstStyle/>
            <a:p>
              <a:endParaRPr lang="pl-PL"/>
            </a:p>
          </p:txBody>
        </p:sp>
        <p:sp>
          <p:nvSpPr>
            <p:cNvPr id="137226" name="Line 10"/>
            <p:cNvSpPr>
              <a:spLocks noChangeShapeType="1"/>
            </p:cNvSpPr>
            <p:nvPr/>
          </p:nvSpPr>
          <p:spPr bwMode="auto">
            <a:xfrm>
              <a:off x="4598" y="1661"/>
              <a:ext cx="510" cy="0"/>
            </a:xfrm>
            <a:prstGeom prst="line">
              <a:avLst/>
            </a:prstGeom>
            <a:noFill/>
            <a:ln w="12700">
              <a:solidFill>
                <a:schemeClr val="tx1"/>
              </a:solidFill>
              <a:round/>
              <a:headEnd/>
              <a:tailEnd type="triangle" w="med" len="med"/>
            </a:ln>
            <a:effectLst/>
          </p:spPr>
          <p:txBody>
            <a:bodyPr wrap="none" anchor="ctr"/>
            <a:lstStyle/>
            <a:p>
              <a:endParaRPr lang="pl-PL"/>
            </a:p>
          </p:txBody>
        </p:sp>
        <p:sp>
          <p:nvSpPr>
            <p:cNvPr id="137227" name="Rectangle 11"/>
            <p:cNvSpPr>
              <a:spLocks noChangeArrowheads="1"/>
            </p:cNvSpPr>
            <p:nvPr/>
          </p:nvSpPr>
          <p:spPr bwMode="auto">
            <a:xfrm>
              <a:off x="4956" y="1417"/>
              <a:ext cx="612" cy="229"/>
            </a:xfrm>
            <a:prstGeom prst="rect">
              <a:avLst/>
            </a:prstGeom>
            <a:noFill/>
            <a:ln w="12700">
              <a:noFill/>
              <a:miter lim="800000"/>
              <a:headEnd/>
              <a:tailEnd/>
            </a:ln>
            <a:effectLst/>
          </p:spPr>
          <p:txBody>
            <a:bodyPr lIns="90488" tIns="44450" rIns="90488" bIns="44450">
              <a:spAutoFit/>
            </a:bodyPr>
            <a:lstStyle/>
            <a:p>
              <a:pPr eaLnBrk="0" hangingPunct="0"/>
              <a:r>
                <a:rPr lang="de-AT" altLang="en-US" sz="1800">
                  <a:latin typeface="+mn-lt"/>
                </a:rPr>
                <a:t>Mbit/s</a:t>
              </a:r>
            </a:p>
          </p:txBody>
        </p:sp>
        <p:sp>
          <p:nvSpPr>
            <p:cNvPr id="137228" name="Rectangle 12"/>
            <p:cNvSpPr>
              <a:spLocks noChangeArrowheads="1"/>
            </p:cNvSpPr>
            <p:nvPr/>
          </p:nvSpPr>
          <p:spPr bwMode="auto">
            <a:xfrm>
              <a:off x="4972" y="1782"/>
              <a:ext cx="596" cy="229"/>
            </a:xfrm>
            <a:prstGeom prst="rect">
              <a:avLst/>
            </a:prstGeom>
            <a:noFill/>
            <a:ln w="12700">
              <a:noFill/>
              <a:miter lim="800000"/>
              <a:headEnd/>
              <a:tailEnd/>
            </a:ln>
            <a:effectLst/>
          </p:spPr>
          <p:txBody>
            <a:bodyPr lIns="90488" tIns="44450" rIns="90488" bIns="44450">
              <a:spAutoFit/>
            </a:bodyPr>
            <a:lstStyle/>
            <a:p>
              <a:pPr eaLnBrk="0" hangingPunct="0"/>
              <a:r>
                <a:rPr lang="de-AT" altLang="en-US" sz="1800">
                  <a:latin typeface="+mn-lt"/>
                </a:rPr>
                <a:t>kbit/s</a:t>
              </a:r>
            </a:p>
          </p:txBody>
        </p:sp>
        <p:sp>
          <p:nvSpPr>
            <p:cNvPr id="137229" name="Rectangle 13"/>
            <p:cNvSpPr>
              <a:spLocks noChangeArrowheads="1"/>
            </p:cNvSpPr>
            <p:nvPr/>
          </p:nvSpPr>
          <p:spPr bwMode="auto">
            <a:xfrm>
              <a:off x="944" y="1505"/>
              <a:ext cx="1421" cy="1317"/>
            </a:xfrm>
            <a:prstGeom prst="rect">
              <a:avLst/>
            </a:prstGeom>
            <a:solidFill>
              <a:srgbClr val="FFFFCC"/>
            </a:solidFill>
            <a:ln w="12700">
              <a:solidFill>
                <a:schemeClr val="tx1"/>
              </a:solidFill>
              <a:prstDash val="lgDash"/>
              <a:miter lim="800000"/>
              <a:headEnd/>
              <a:tailEnd/>
            </a:ln>
            <a:effectLst/>
          </p:spPr>
          <p:txBody>
            <a:bodyPr wrap="none" anchor="ctr"/>
            <a:lstStyle/>
            <a:p>
              <a:endParaRPr lang="pl-PL"/>
            </a:p>
          </p:txBody>
        </p:sp>
        <p:sp>
          <p:nvSpPr>
            <p:cNvPr id="137230" name="Rectangle 14"/>
            <p:cNvSpPr>
              <a:spLocks noChangeArrowheads="1"/>
            </p:cNvSpPr>
            <p:nvPr/>
          </p:nvSpPr>
          <p:spPr bwMode="auto">
            <a:xfrm>
              <a:off x="1026" y="1562"/>
              <a:ext cx="562" cy="508"/>
            </a:xfrm>
            <a:prstGeom prst="rect">
              <a:avLst/>
            </a:prstGeom>
            <a:solidFill>
              <a:srgbClr val="FF9999"/>
            </a:solidFill>
            <a:ln w="12700">
              <a:solidFill>
                <a:schemeClr val="tx1"/>
              </a:solidFill>
              <a:miter lim="800000"/>
              <a:headEnd/>
              <a:tailEnd/>
            </a:ln>
            <a:effectLst/>
          </p:spPr>
          <p:txBody>
            <a:bodyPr wrap="none" lIns="90488" tIns="44450" rIns="90488" bIns="44450" anchor="ctr"/>
            <a:lstStyle/>
            <a:p>
              <a:pPr algn="ctr" eaLnBrk="0" hangingPunct="0"/>
              <a:endParaRPr lang="pl-PL" altLang="en-US" sz="200">
                <a:latin typeface="+mn-lt"/>
              </a:endParaRPr>
            </a:p>
            <a:p>
              <a:pPr algn="ctr" eaLnBrk="0" hangingPunct="0"/>
              <a:r>
                <a:rPr lang="de-AT" altLang="en-US" sz="1600">
                  <a:latin typeface="+mn-lt"/>
                </a:rPr>
                <a:t>ADSL</a:t>
              </a:r>
              <a:br>
                <a:rPr lang="de-AT" altLang="en-US" sz="1600">
                  <a:latin typeface="+mn-lt"/>
                </a:rPr>
              </a:br>
              <a:r>
                <a:rPr lang="de-AT" altLang="en-US" sz="1600">
                  <a:latin typeface="+mn-lt"/>
                </a:rPr>
                <a:t> Modem</a:t>
              </a:r>
            </a:p>
          </p:txBody>
        </p:sp>
        <p:sp>
          <p:nvSpPr>
            <p:cNvPr id="137231" name="Rectangle 15"/>
            <p:cNvSpPr>
              <a:spLocks noChangeArrowheads="1"/>
            </p:cNvSpPr>
            <p:nvPr/>
          </p:nvSpPr>
          <p:spPr bwMode="auto">
            <a:xfrm>
              <a:off x="1843" y="1815"/>
              <a:ext cx="399" cy="741"/>
            </a:xfrm>
            <a:prstGeom prst="rect">
              <a:avLst/>
            </a:prstGeom>
            <a:solidFill>
              <a:srgbClr val="A2FFA3"/>
            </a:solidFill>
            <a:ln w="12700">
              <a:solidFill>
                <a:schemeClr val="tx1"/>
              </a:solidFill>
              <a:miter lim="800000"/>
              <a:headEnd/>
              <a:tailEnd/>
            </a:ln>
            <a:effectLst/>
          </p:spPr>
          <p:txBody>
            <a:bodyPr wrap="none" lIns="90488" tIns="44450" rIns="90488" bIns="44450" anchor="ctr"/>
            <a:lstStyle/>
            <a:p>
              <a:pPr algn="ctr" eaLnBrk="0" hangingPunct="0"/>
              <a:r>
                <a:rPr lang="en-US" altLang="en-US" sz="1600">
                  <a:latin typeface="+mn-lt"/>
                </a:rPr>
                <a:t>POTS</a:t>
              </a:r>
            </a:p>
            <a:p>
              <a:pPr algn="ctr" eaLnBrk="0" hangingPunct="0"/>
              <a:r>
                <a:rPr lang="en-US" altLang="en-US" sz="1600">
                  <a:latin typeface="+mn-lt"/>
                </a:rPr>
                <a:t>Filter</a:t>
              </a:r>
            </a:p>
          </p:txBody>
        </p:sp>
        <p:sp>
          <p:nvSpPr>
            <p:cNvPr id="137232" name="Line 16"/>
            <p:cNvSpPr>
              <a:spLocks noChangeShapeType="1"/>
            </p:cNvSpPr>
            <p:nvPr/>
          </p:nvSpPr>
          <p:spPr bwMode="auto">
            <a:xfrm>
              <a:off x="1603" y="1898"/>
              <a:ext cx="227" cy="0"/>
            </a:xfrm>
            <a:prstGeom prst="line">
              <a:avLst/>
            </a:prstGeom>
            <a:noFill/>
            <a:ln w="12700">
              <a:solidFill>
                <a:schemeClr val="tx1"/>
              </a:solidFill>
              <a:round/>
              <a:headEnd/>
              <a:tailEnd/>
            </a:ln>
            <a:effectLst/>
          </p:spPr>
          <p:txBody>
            <a:bodyPr wrap="none" anchor="ctr"/>
            <a:lstStyle/>
            <a:p>
              <a:endParaRPr lang="pl-PL"/>
            </a:p>
          </p:txBody>
        </p:sp>
        <p:sp>
          <p:nvSpPr>
            <p:cNvPr id="137233" name="Line 17"/>
            <p:cNvSpPr>
              <a:spLocks noChangeShapeType="1"/>
            </p:cNvSpPr>
            <p:nvPr/>
          </p:nvSpPr>
          <p:spPr bwMode="auto">
            <a:xfrm flipH="1">
              <a:off x="407" y="2473"/>
              <a:ext cx="1439" cy="0"/>
            </a:xfrm>
            <a:prstGeom prst="line">
              <a:avLst/>
            </a:prstGeom>
            <a:noFill/>
            <a:ln w="12700">
              <a:solidFill>
                <a:schemeClr val="tx1"/>
              </a:solidFill>
              <a:round/>
              <a:headEnd/>
              <a:tailEnd type="triangle" w="med" len="med"/>
            </a:ln>
            <a:effectLst/>
          </p:spPr>
          <p:txBody>
            <a:bodyPr wrap="none" anchor="ctr"/>
            <a:lstStyle/>
            <a:p>
              <a:endParaRPr lang="pl-PL"/>
            </a:p>
          </p:txBody>
        </p:sp>
        <p:sp>
          <p:nvSpPr>
            <p:cNvPr id="137234" name="Line 18"/>
            <p:cNvSpPr>
              <a:spLocks noChangeShapeType="1"/>
            </p:cNvSpPr>
            <p:nvPr/>
          </p:nvSpPr>
          <p:spPr bwMode="auto">
            <a:xfrm flipH="1">
              <a:off x="524" y="1987"/>
              <a:ext cx="505" cy="0"/>
            </a:xfrm>
            <a:prstGeom prst="line">
              <a:avLst/>
            </a:prstGeom>
            <a:noFill/>
            <a:ln w="12700">
              <a:solidFill>
                <a:schemeClr val="tx1"/>
              </a:solidFill>
              <a:round/>
              <a:headEnd type="triangle" w="med" len="med"/>
              <a:tailEnd type="triangle" w="med" len="med"/>
            </a:ln>
            <a:effectLst/>
          </p:spPr>
          <p:txBody>
            <a:bodyPr wrap="none" anchor="ctr"/>
            <a:lstStyle/>
            <a:p>
              <a:endParaRPr lang="pl-PL"/>
            </a:p>
          </p:txBody>
        </p:sp>
        <p:sp>
          <p:nvSpPr>
            <p:cNvPr id="137235" name="Line 19"/>
            <p:cNvSpPr>
              <a:spLocks noChangeShapeType="1"/>
            </p:cNvSpPr>
            <p:nvPr/>
          </p:nvSpPr>
          <p:spPr bwMode="auto">
            <a:xfrm>
              <a:off x="539" y="1603"/>
              <a:ext cx="473" cy="0"/>
            </a:xfrm>
            <a:prstGeom prst="line">
              <a:avLst/>
            </a:prstGeom>
            <a:noFill/>
            <a:ln w="12700">
              <a:solidFill>
                <a:schemeClr val="tx1"/>
              </a:solidFill>
              <a:round/>
              <a:headEnd/>
              <a:tailEnd type="triangle" w="med" len="med"/>
            </a:ln>
            <a:effectLst/>
          </p:spPr>
          <p:txBody>
            <a:bodyPr wrap="none" anchor="ctr"/>
            <a:lstStyle/>
            <a:p>
              <a:endParaRPr lang="pl-PL"/>
            </a:p>
          </p:txBody>
        </p:sp>
        <p:sp>
          <p:nvSpPr>
            <p:cNvPr id="137236" name="Rectangle 20"/>
            <p:cNvSpPr>
              <a:spLocks noChangeArrowheads="1"/>
            </p:cNvSpPr>
            <p:nvPr/>
          </p:nvSpPr>
          <p:spPr bwMode="auto">
            <a:xfrm>
              <a:off x="96" y="2516"/>
              <a:ext cx="782" cy="580"/>
            </a:xfrm>
            <a:prstGeom prst="rect">
              <a:avLst/>
            </a:prstGeom>
            <a:noFill/>
            <a:ln w="12700">
              <a:noFill/>
              <a:miter lim="800000"/>
              <a:headEnd/>
              <a:tailEnd/>
            </a:ln>
            <a:effectLst/>
          </p:spPr>
          <p:txBody>
            <a:bodyPr wrap="none" lIns="90488" tIns="44450" rIns="90488" bIns="44450">
              <a:spAutoFit/>
            </a:bodyPr>
            <a:lstStyle/>
            <a:p>
              <a:pPr eaLnBrk="0" hangingPunct="0"/>
              <a:r>
                <a:rPr lang="de-AT" altLang="en-US" sz="1800">
                  <a:latin typeface="+mn-lt"/>
                </a:rPr>
                <a:t>POTS</a:t>
              </a:r>
            </a:p>
            <a:p>
              <a:pPr eaLnBrk="0" hangingPunct="0"/>
              <a:r>
                <a:rPr lang="en-US" altLang="en-US" sz="1800">
                  <a:latin typeface="+mn-lt"/>
                </a:rPr>
                <a:t>Line card</a:t>
              </a:r>
              <a:endParaRPr lang="de-AT" altLang="en-US" sz="1800">
                <a:latin typeface="+mn-lt"/>
              </a:endParaRPr>
            </a:p>
            <a:p>
              <a:pPr eaLnBrk="0" hangingPunct="0"/>
              <a:endParaRPr lang="de-AT" altLang="en-US" sz="1800">
                <a:latin typeface="+mn-lt"/>
              </a:endParaRPr>
            </a:p>
          </p:txBody>
        </p:sp>
        <p:sp>
          <p:nvSpPr>
            <p:cNvPr id="137237" name="Rectangle 21"/>
            <p:cNvSpPr>
              <a:spLocks noChangeArrowheads="1"/>
            </p:cNvSpPr>
            <p:nvPr/>
          </p:nvSpPr>
          <p:spPr bwMode="auto">
            <a:xfrm>
              <a:off x="145" y="1365"/>
              <a:ext cx="567" cy="231"/>
            </a:xfrm>
            <a:prstGeom prst="rect">
              <a:avLst/>
            </a:prstGeom>
            <a:noFill/>
            <a:ln w="12700">
              <a:noFill/>
              <a:miter lim="800000"/>
              <a:headEnd/>
              <a:tailEnd/>
            </a:ln>
            <a:effectLst/>
          </p:spPr>
          <p:txBody>
            <a:bodyPr wrap="none" lIns="90488" tIns="44450" rIns="90488" bIns="44450">
              <a:spAutoFit/>
            </a:bodyPr>
            <a:lstStyle/>
            <a:p>
              <a:pPr eaLnBrk="0" hangingPunct="0"/>
              <a:r>
                <a:rPr lang="de-AT" altLang="en-US" sz="1800">
                  <a:latin typeface="+mn-lt"/>
                </a:rPr>
                <a:t>Mbit/s</a:t>
              </a:r>
            </a:p>
          </p:txBody>
        </p:sp>
        <p:sp>
          <p:nvSpPr>
            <p:cNvPr id="137238" name="Rectangle 22"/>
            <p:cNvSpPr>
              <a:spLocks noChangeArrowheads="1"/>
            </p:cNvSpPr>
            <p:nvPr/>
          </p:nvSpPr>
          <p:spPr bwMode="auto">
            <a:xfrm>
              <a:off x="191" y="1772"/>
              <a:ext cx="552" cy="229"/>
            </a:xfrm>
            <a:prstGeom prst="rect">
              <a:avLst/>
            </a:prstGeom>
            <a:noFill/>
            <a:ln w="12700">
              <a:noFill/>
              <a:miter lim="800000"/>
              <a:headEnd/>
              <a:tailEnd/>
            </a:ln>
            <a:effectLst/>
          </p:spPr>
          <p:txBody>
            <a:bodyPr wrap="none" lIns="90488" tIns="44450" rIns="90488" bIns="44450">
              <a:spAutoFit/>
            </a:bodyPr>
            <a:lstStyle/>
            <a:p>
              <a:pPr eaLnBrk="0" hangingPunct="0"/>
              <a:r>
                <a:rPr lang="de-AT" altLang="en-US" sz="1800">
                  <a:latin typeface="+mn-lt"/>
                </a:rPr>
                <a:t>kbit/s</a:t>
              </a:r>
            </a:p>
          </p:txBody>
        </p:sp>
        <p:sp>
          <p:nvSpPr>
            <p:cNvPr id="137239" name="Rectangle 23"/>
            <p:cNvSpPr>
              <a:spLocks noChangeArrowheads="1"/>
            </p:cNvSpPr>
            <p:nvPr/>
          </p:nvSpPr>
          <p:spPr bwMode="auto">
            <a:xfrm>
              <a:off x="2561" y="1806"/>
              <a:ext cx="417" cy="229"/>
            </a:xfrm>
            <a:prstGeom prst="rect">
              <a:avLst/>
            </a:prstGeom>
            <a:noFill/>
            <a:ln w="12700">
              <a:noFill/>
              <a:miter lim="800000"/>
              <a:headEnd/>
              <a:tailEnd/>
            </a:ln>
            <a:effectLst/>
          </p:spPr>
          <p:txBody>
            <a:bodyPr wrap="none" lIns="90488" tIns="44450" rIns="90488" bIns="44450">
              <a:spAutoFit/>
            </a:bodyPr>
            <a:lstStyle/>
            <a:p>
              <a:pPr eaLnBrk="0" hangingPunct="0"/>
              <a:r>
                <a:rPr lang="en-US" altLang="en-US" sz="1800">
                  <a:latin typeface="+mn-lt"/>
                </a:rPr>
                <a:t>Line</a:t>
              </a:r>
              <a:endParaRPr lang="de-AT" altLang="en-US" sz="1800">
                <a:latin typeface="+mn-lt"/>
              </a:endParaRPr>
            </a:p>
          </p:txBody>
        </p:sp>
        <p:sp>
          <p:nvSpPr>
            <p:cNvPr id="137240" name="Rectangle 24"/>
            <p:cNvSpPr>
              <a:spLocks noChangeArrowheads="1"/>
            </p:cNvSpPr>
            <p:nvPr/>
          </p:nvSpPr>
          <p:spPr bwMode="auto">
            <a:xfrm>
              <a:off x="768" y="2900"/>
              <a:ext cx="1705" cy="229"/>
            </a:xfrm>
            <a:prstGeom prst="rect">
              <a:avLst/>
            </a:prstGeom>
            <a:noFill/>
            <a:ln w="12700">
              <a:noFill/>
              <a:miter lim="800000"/>
              <a:headEnd/>
              <a:tailEnd/>
            </a:ln>
            <a:effectLst/>
          </p:spPr>
          <p:txBody>
            <a:bodyPr wrap="none" lIns="90488" tIns="44450" rIns="90488" bIns="44450">
              <a:spAutoFit/>
            </a:bodyPr>
            <a:lstStyle/>
            <a:p>
              <a:pPr eaLnBrk="0" hangingPunct="0"/>
              <a:r>
                <a:rPr lang="en-US" altLang="en-US" sz="1800">
                  <a:latin typeface="+mn-lt"/>
                </a:rPr>
                <a:t>Exchange termination</a:t>
              </a:r>
              <a:endParaRPr lang="de-AT" altLang="en-US" sz="1800">
                <a:latin typeface="+mn-lt"/>
              </a:endParaRPr>
            </a:p>
          </p:txBody>
        </p:sp>
        <p:sp>
          <p:nvSpPr>
            <p:cNvPr id="137241" name="Line 25"/>
            <p:cNvSpPr>
              <a:spLocks noChangeShapeType="1"/>
            </p:cNvSpPr>
            <p:nvPr/>
          </p:nvSpPr>
          <p:spPr bwMode="auto">
            <a:xfrm flipH="1">
              <a:off x="4608" y="1892"/>
              <a:ext cx="336" cy="0"/>
            </a:xfrm>
            <a:prstGeom prst="line">
              <a:avLst/>
            </a:prstGeom>
            <a:noFill/>
            <a:ln w="12700">
              <a:solidFill>
                <a:schemeClr val="tx1"/>
              </a:solidFill>
              <a:round/>
              <a:headEnd/>
              <a:tailEnd type="triangle" w="med" len="med"/>
            </a:ln>
            <a:effectLst/>
          </p:spPr>
          <p:txBody>
            <a:bodyPr wrap="none" anchor="ctr"/>
            <a:lstStyle/>
            <a:p>
              <a:endParaRPr lang="pl-PL"/>
            </a:p>
          </p:txBody>
        </p:sp>
        <p:grpSp>
          <p:nvGrpSpPr>
            <p:cNvPr id="137242" name="Group 26"/>
            <p:cNvGrpSpPr>
              <a:grpSpLocks/>
            </p:cNvGrpSpPr>
            <p:nvPr/>
          </p:nvGrpSpPr>
          <p:grpSpPr bwMode="auto">
            <a:xfrm>
              <a:off x="4992" y="2324"/>
              <a:ext cx="432" cy="308"/>
              <a:chOff x="1680" y="720"/>
              <a:chExt cx="2317" cy="1764"/>
            </a:xfrm>
          </p:grpSpPr>
          <p:sp>
            <p:nvSpPr>
              <p:cNvPr id="137243" name="Freeform 27"/>
              <p:cNvSpPr>
                <a:spLocks/>
              </p:cNvSpPr>
              <p:nvPr/>
            </p:nvSpPr>
            <p:spPr bwMode="auto">
              <a:xfrm>
                <a:off x="1939" y="755"/>
                <a:ext cx="1987" cy="1482"/>
              </a:xfrm>
              <a:custGeom>
                <a:avLst/>
                <a:gdLst/>
                <a:ahLst/>
                <a:cxnLst>
                  <a:cxn ang="0">
                    <a:pos x="52" y="10"/>
                  </a:cxn>
                  <a:cxn ang="0">
                    <a:pos x="46" y="4"/>
                  </a:cxn>
                  <a:cxn ang="0">
                    <a:pos x="17" y="7"/>
                  </a:cxn>
                  <a:cxn ang="0">
                    <a:pos x="9" y="15"/>
                  </a:cxn>
                  <a:cxn ang="0">
                    <a:pos x="5" y="59"/>
                  </a:cxn>
                  <a:cxn ang="0">
                    <a:pos x="0" y="102"/>
                  </a:cxn>
                  <a:cxn ang="0">
                    <a:pos x="27" y="125"/>
                  </a:cxn>
                  <a:cxn ang="0">
                    <a:pos x="165" y="121"/>
                  </a:cxn>
                  <a:cxn ang="0">
                    <a:pos x="169" y="98"/>
                  </a:cxn>
                  <a:cxn ang="0">
                    <a:pos x="166" y="17"/>
                  </a:cxn>
                  <a:cxn ang="0">
                    <a:pos x="160" y="14"/>
                  </a:cxn>
                  <a:cxn ang="0">
                    <a:pos x="149" y="13"/>
                  </a:cxn>
                  <a:cxn ang="0">
                    <a:pos x="149" y="3"/>
                  </a:cxn>
                  <a:cxn ang="0">
                    <a:pos x="83" y="1"/>
                  </a:cxn>
                  <a:cxn ang="0">
                    <a:pos x="74" y="6"/>
                  </a:cxn>
                  <a:cxn ang="0">
                    <a:pos x="71" y="14"/>
                  </a:cxn>
                  <a:cxn ang="0">
                    <a:pos x="61" y="16"/>
                  </a:cxn>
                  <a:cxn ang="0">
                    <a:pos x="49" y="16"/>
                  </a:cxn>
                  <a:cxn ang="0">
                    <a:pos x="52" y="10"/>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w="0">
                <a:noFill/>
                <a:prstDash val="solid"/>
                <a:round/>
                <a:headEnd/>
                <a:tailEnd/>
              </a:ln>
            </p:spPr>
            <p:txBody>
              <a:bodyPr lIns="86703" tIns="43352" rIns="86703" bIns="43352">
                <a:spAutoFit/>
              </a:bodyPr>
              <a:lstStyle/>
              <a:p>
                <a:endParaRPr lang="pl-PL"/>
              </a:p>
            </p:txBody>
          </p:sp>
          <p:sp>
            <p:nvSpPr>
              <p:cNvPr id="137244" name="Freeform 28"/>
              <p:cNvSpPr>
                <a:spLocks/>
              </p:cNvSpPr>
              <p:nvPr/>
            </p:nvSpPr>
            <p:spPr bwMode="auto">
              <a:xfrm>
                <a:off x="2092" y="932"/>
                <a:ext cx="517" cy="1117"/>
              </a:xfrm>
              <a:custGeom>
                <a:avLst/>
                <a:gdLst/>
                <a:ahLst/>
                <a:cxnLst>
                  <a:cxn ang="0">
                    <a:pos x="39" y="2"/>
                  </a:cxn>
                  <a:cxn ang="0">
                    <a:pos x="33" y="17"/>
                  </a:cxn>
                  <a:cxn ang="0">
                    <a:pos x="30" y="38"/>
                  </a:cxn>
                  <a:cxn ang="0">
                    <a:pos x="32" y="88"/>
                  </a:cxn>
                  <a:cxn ang="0">
                    <a:pos x="32" y="88"/>
                  </a:cxn>
                  <a:cxn ang="0">
                    <a:pos x="33" y="82"/>
                  </a:cxn>
                  <a:cxn ang="0">
                    <a:pos x="33" y="82"/>
                  </a:cxn>
                  <a:cxn ang="0">
                    <a:pos x="33" y="82"/>
                  </a:cxn>
                  <a:cxn ang="0">
                    <a:pos x="36" y="81"/>
                  </a:cxn>
                  <a:cxn ang="0">
                    <a:pos x="36" y="80"/>
                  </a:cxn>
                  <a:cxn ang="0">
                    <a:pos x="34" y="81"/>
                  </a:cxn>
                  <a:cxn ang="0">
                    <a:pos x="35" y="81"/>
                  </a:cxn>
                  <a:cxn ang="0">
                    <a:pos x="22" y="80"/>
                  </a:cxn>
                  <a:cxn ang="0">
                    <a:pos x="8" y="79"/>
                  </a:cxn>
                  <a:cxn ang="0">
                    <a:pos x="0" y="86"/>
                  </a:cxn>
                  <a:cxn ang="0">
                    <a:pos x="7" y="94"/>
                  </a:cxn>
                  <a:cxn ang="0">
                    <a:pos x="6" y="93"/>
                  </a:cxn>
                  <a:cxn ang="0">
                    <a:pos x="23" y="95"/>
                  </a:cxn>
                  <a:cxn ang="0">
                    <a:pos x="39" y="92"/>
                  </a:cxn>
                  <a:cxn ang="0">
                    <a:pos x="39" y="92"/>
                  </a:cxn>
                  <a:cxn ang="0">
                    <a:pos x="42" y="91"/>
                  </a:cxn>
                  <a:cxn ang="0">
                    <a:pos x="42" y="91"/>
                  </a:cxn>
                  <a:cxn ang="0">
                    <a:pos x="42" y="90"/>
                  </a:cxn>
                  <a:cxn ang="0">
                    <a:pos x="43" y="84"/>
                  </a:cxn>
                  <a:cxn ang="0">
                    <a:pos x="43" y="84"/>
                  </a:cxn>
                  <a:cxn ang="0">
                    <a:pos x="43" y="84"/>
                  </a:cxn>
                  <a:cxn ang="0">
                    <a:pos x="40" y="39"/>
                  </a:cxn>
                  <a:cxn ang="0">
                    <a:pos x="43" y="6"/>
                  </a:cxn>
                  <a:cxn ang="0">
                    <a:pos x="42" y="3"/>
                  </a:cxn>
                  <a:cxn ang="0">
                    <a:pos x="41" y="1"/>
                  </a:cxn>
                  <a:cxn ang="0">
                    <a:pos x="39" y="2"/>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37245" name="Freeform 29"/>
              <p:cNvSpPr>
                <a:spLocks/>
              </p:cNvSpPr>
              <p:nvPr/>
            </p:nvSpPr>
            <p:spPr bwMode="auto">
              <a:xfrm>
                <a:off x="3703" y="943"/>
                <a:ext cx="94" cy="247"/>
              </a:xfrm>
              <a:custGeom>
                <a:avLst/>
                <a:gdLst/>
                <a:ahLst/>
                <a:cxnLst>
                  <a:cxn ang="0">
                    <a:pos x="5" y="1"/>
                  </a:cxn>
                  <a:cxn ang="0">
                    <a:pos x="0" y="17"/>
                  </a:cxn>
                  <a:cxn ang="0">
                    <a:pos x="3" y="20"/>
                  </a:cxn>
                  <a:cxn ang="0">
                    <a:pos x="6" y="18"/>
                  </a:cxn>
                  <a:cxn ang="0">
                    <a:pos x="8" y="2"/>
                  </a:cxn>
                  <a:cxn ang="0">
                    <a:pos x="7" y="0"/>
                  </a:cxn>
                  <a:cxn ang="0">
                    <a:pos x="5" y="1"/>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37246" name="Freeform 30"/>
              <p:cNvSpPr>
                <a:spLocks/>
              </p:cNvSpPr>
              <p:nvPr/>
            </p:nvSpPr>
            <p:spPr bwMode="auto">
              <a:xfrm>
                <a:off x="3162" y="1189"/>
                <a:ext cx="129" cy="1022"/>
              </a:xfrm>
              <a:custGeom>
                <a:avLst/>
                <a:gdLst/>
                <a:ahLst/>
                <a:cxnLst>
                  <a:cxn ang="0">
                    <a:pos x="2" y="3"/>
                  </a:cxn>
                  <a:cxn ang="0">
                    <a:pos x="1" y="12"/>
                  </a:cxn>
                  <a:cxn ang="0">
                    <a:pos x="1" y="33"/>
                  </a:cxn>
                  <a:cxn ang="0">
                    <a:pos x="1" y="83"/>
                  </a:cxn>
                  <a:cxn ang="0">
                    <a:pos x="5" y="87"/>
                  </a:cxn>
                  <a:cxn ang="0">
                    <a:pos x="9" y="83"/>
                  </a:cxn>
                  <a:cxn ang="0">
                    <a:pos x="9" y="4"/>
                  </a:cxn>
                  <a:cxn ang="0">
                    <a:pos x="6" y="0"/>
                  </a:cxn>
                  <a:cxn ang="0">
                    <a:pos x="2" y="3"/>
                  </a:cxn>
                  <a:cxn ang="0">
                    <a:pos x="2" y="3"/>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37247" name="Freeform 31"/>
              <p:cNvSpPr>
                <a:spLocks/>
              </p:cNvSpPr>
              <p:nvPr/>
            </p:nvSpPr>
            <p:spPr bwMode="auto">
              <a:xfrm>
                <a:off x="2633" y="1474"/>
                <a:ext cx="423" cy="94"/>
              </a:xfrm>
              <a:custGeom>
                <a:avLst/>
                <a:gdLst/>
                <a:ahLst/>
                <a:cxnLst>
                  <a:cxn ang="0">
                    <a:pos x="1" y="5"/>
                  </a:cxn>
                  <a:cxn ang="0">
                    <a:pos x="21" y="8"/>
                  </a:cxn>
                  <a:cxn ang="0">
                    <a:pos x="34" y="6"/>
                  </a:cxn>
                  <a:cxn ang="0">
                    <a:pos x="36" y="4"/>
                  </a:cxn>
                  <a:cxn ang="0">
                    <a:pos x="34" y="2"/>
                  </a:cxn>
                  <a:cxn ang="0">
                    <a:pos x="12" y="3"/>
                  </a:cxn>
                  <a:cxn ang="0">
                    <a:pos x="1" y="3"/>
                  </a:cxn>
                  <a:cxn ang="0">
                    <a:pos x="0" y="4"/>
                  </a:cxn>
                  <a:cxn ang="0">
                    <a:pos x="1" y="5"/>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37248" name="Freeform 32"/>
              <p:cNvSpPr>
                <a:spLocks/>
              </p:cNvSpPr>
              <p:nvPr/>
            </p:nvSpPr>
            <p:spPr bwMode="auto">
              <a:xfrm>
                <a:off x="2715" y="1544"/>
                <a:ext cx="317" cy="212"/>
              </a:xfrm>
              <a:custGeom>
                <a:avLst/>
                <a:gdLst/>
                <a:ahLst/>
                <a:cxnLst>
                  <a:cxn ang="0">
                    <a:pos x="16" y="0"/>
                  </a:cxn>
                  <a:cxn ang="0">
                    <a:pos x="9" y="2"/>
                  </a:cxn>
                  <a:cxn ang="0">
                    <a:pos x="3" y="5"/>
                  </a:cxn>
                  <a:cxn ang="0">
                    <a:pos x="4" y="11"/>
                  </a:cxn>
                  <a:cxn ang="0">
                    <a:pos x="1" y="5"/>
                  </a:cxn>
                  <a:cxn ang="0">
                    <a:pos x="0" y="8"/>
                  </a:cxn>
                  <a:cxn ang="0">
                    <a:pos x="4" y="12"/>
                  </a:cxn>
                  <a:cxn ang="0">
                    <a:pos x="7" y="12"/>
                  </a:cxn>
                  <a:cxn ang="0">
                    <a:pos x="19" y="14"/>
                  </a:cxn>
                  <a:cxn ang="0">
                    <a:pos x="19" y="14"/>
                  </a:cxn>
                  <a:cxn ang="0">
                    <a:pos x="17" y="8"/>
                  </a:cxn>
                  <a:cxn ang="0">
                    <a:pos x="18" y="8"/>
                  </a:cxn>
                  <a:cxn ang="0">
                    <a:pos x="15" y="12"/>
                  </a:cxn>
                  <a:cxn ang="0">
                    <a:pos x="14" y="16"/>
                  </a:cxn>
                  <a:cxn ang="0">
                    <a:pos x="18" y="18"/>
                  </a:cxn>
                  <a:cxn ang="0">
                    <a:pos x="24" y="15"/>
                  </a:cxn>
                  <a:cxn ang="0">
                    <a:pos x="26" y="12"/>
                  </a:cxn>
                  <a:cxn ang="0">
                    <a:pos x="26" y="8"/>
                  </a:cxn>
                  <a:cxn ang="0">
                    <a:pos x="24" y="5"/>
                  </a:cxn>
                  <a:cxn ang="0">
                    <a:pos x="24" y="5"/>
                  </a:cxn>
                  <a:cxn ang="0">
                    <a:pos x="10" y="4"/>
                  </a:cxn>
                  <a:cxn ang="0">
                    <a:pos x="4" y="4"/>
                  </a:cxn>
                  <a:cxn ang="0">
                    <a:pos x="7" y="11"/>
                  </a:cxn>
                  <a:cxn ang="0">
                    <a:pos x="7" y="11"/>
                  </a:cxn>
                  <a:cxn ang="0">
                    <a:pos x="5" y="4"/>
                  </a:cxn>
                  <a:cxn ang="0">
                    <a:pos x="8" y="9"/>
                  </a:cxn>
                  <a:cxn ang="0">
                    <a:pos x="17" y="3"/>
                  </a:cxn>
                  <a:cxn ang="0">
                    <a:pos x="18" y="1"/>
                  </a:cxn>
                  <a:cxn ang="0">
                    <a:pos x="16" y="0"/>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37250" name="Freeform 34"/>
              <p:cNvSpPr>
                <a:spLocks/>
              </p:cNvSpPr>
              <p:nvPr/>
            </p:nvSpPr>
            <p:spPr bwMode="auto">
              <a:xfrm>
                <a:off x="2668" y="943"/>
                <a:ext cx="153" cy="271"/>
              </a:xfrm>
              <a:custGeom>
                <a:avLst/>
                <a:gdLst/>
                <a:ahLst/>
                <a:cxnLst>
                  <a:cxn ang="0">
                    <a:pos x="3" y="2"/>
                  </a:cxn>
                  <a:cxn ang="0">
                    <a:pos x="6" y="21"/>
                  </a:cxn>
                  <a:cxn ang="0">
                    <a:pos x="11" y="22"/>
                  </a:cxn>
                  <a:cxn ang="0">
                    <a:pos x="12" y="18"/>
                  </a:cxn>
                  <a:cxn ang="0">
                    <a:pos x="6" y="2"/>
                  </a:cxn>
                  <a:cxn ang="0">
                    <a:pos x="4" y="1"/>
                  </a:cxn>
                  <a:cxn ang="0">
                    <a:pos x="3" y="2"/>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37251" name="Freeform 35"/>
              <p:cNvSpPr>
                <a:spLocks/>
              </p:cNvSpPr>
              <p:nvPr/>
            </p:nvSpPr>
            <p:spPr bwMode="auto">
              <a:xfrm>
                <a:off x="2962" y="896"/>
                <a:ext cx="599" cy="377"/>
              </a:xfrm>
              <a:custGeom>
                <a:avLst/>
                <a:gdLst/>
                <a:ahLst/>
                <a:cxnLst>
                  <a:cxn ang="0">
                    <a:pos x="2" y="1"/>
                  </a:cxn>
                  <a:cxn ang="0">
                    <a:pos x="0" y="23"/>
                  </a:cxn>
                  <a:cxn ang="0">
                    <a:pos x="12" y="31"/>
                  </a:cxn>
                  <a:cxn ang="0">
                    <a:pos x="48" y="29"/>
                  </a:cxn>
                  <a:cxn ang="0">
                    <a:pos x="50" y="17"/>
                  </a:cxn>
                  <a:cxn ang="0">
                    <a:pos x="50" y="0"/>
                  </a:cxn>
                  <a:cxn ang="0">
                    <a:pos x="2" y="1"/>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w="0">
                <a:noFill/>
                <a:prstDash val="solid"/>
                <a:round/>
                <a:headEnd/>
                <a:tailEnd/>
              </a:ln>
            </p:spPr>
            <p:txBody>
              <a:bodyPr lIns="86703" tIns="43352" rIns="86703" bIns="43352">
                <a:spAutoFit/>
              </a:bodyPr>
              <a:lstStyle/>
              <a:p>
                <a:endParaRPr lang="pl-PL"/>
              </a:p>
            </p:txBody>
          </p:sp>
          <p:sp>
            <p:nvSpPr>
              <p:cNvPr id="137252" name="Freeform 36"/>
              <p:cNvSpPr>
                <a:spLocks/>
              </p:cNvSpPr>
              <p:nvPr/>
            </p:nvSpPr>
            <p:spPr bwMode="auto">
              <a:xfrm>
                <a:off x="2574" y="720"/>
                <a:ext cx="1023" cy="482"/>
              </a:xfrm>
              <a:custGeom>
                <a:avLst/>
                <a:gdLst/>
                <a:ahLst/>
                <a:cxnLst>
                  <a:cxn ang="0">
                    <a:pos x="85" y="5"/>
                  </a:cxn>
                  <a:cxn ang="0">
                    <a:pos x="74" y="1"/>
                  </a:cxn>
                  <a:cxn ang="0">
                    <a:pos x="49" y="0"/>
                  </a:cxn>
                  <a:cxn ang="0">
                    <a:pos x="41" y="0"/>
                  </a:cxn>
                  <a:cxn ang="0">
                    <a:pos x="38" y="0"/>
                  </a:cxn>
                  <a:cxn ang="0">
                    <a:pos x="33" y="0"/>
                  </a:cxn>
                  <a:cxn ang="0">
                    <a:pos x="27" y="1"/>
                  </a:cxn>
                  <a:cxn ang="0">
                    <a:pos x="24" y="1"/>
                  </a:cxn>
                  <a:cxn ang="0">
                    <a:pos x="19" y="1"/>
                  </a:cxn>
                  <a:cxn ang="0">
                    <a:pos x="17" y="2"/>
                  </a:cxn>
                  <a:cxn ang="0">
                    <a:pos x="17" y="5"/>
                  </a:cxn>
                  <a:cxn ang="0">
                    <a:pos x="16" y="10"/>
                  </a:cxn>
                  <a:cxn ang="0">
                    <a:pos x="15" y="18"/>
                  </a:cxn>
                  <a:cxn ang="0">
                    <a:pos x="14" y="17"/>
                  </a:cxn>
                  <a:cxn ang="0">
                    <a:pos x="14" y="17"/>
                  </a:cxn>
                  <a:cxn ang="0">
                    <a:pos x="7" y="17"/>
                  </a:cxn>
                  <a:cxn ang="0">
                    <a:pos x="1" y="19"/>
                  </a:cxn>
                  <a:cxn ang="0">
                    <a:pos x="1" y="21"/>
                  </a:cxn>
                  <a:cxn ang="0">
                    <a:pos x="12" y="21"/>
                  </a:cxn>
                  <a:cxn ang="0">
                    <a:pos x="14" y="19"/>
                  </a:cxn>
                  <a:cxn ang="0">
                    <a:pos x="17" y="30"/>
                  </a:cxn>
                  <a:cxn ang="0">
                    <a:pos x="21" y="38"/>
                  </a:cxn>
                  <a:cxn ang="0">
                    <a:pos x="25" y="39"/>
                  </a:cxn>
                  <a:cxn ang="0">
                    <a:pos x="25" y="32"/>
                  </a:cxn>
                  <a:cxn ang="0">
                    <a:pos x="25" y="22"/>
                  </a:cxn>
                  <a:cxn ang="0">
                    <a:pos x="25" y="12"/>
                  </a:cxn>
                  <a:cxn ang="0">
                    <a:pos x="29" y="10"/>
                  </a:cxn>
                  <a:cxn ang="0">
                    <a:pos x="34" y="10"/>
                  </a:cxn>
                  <a:cxn ang="0">
                    <a:pos x="39" y="10"/>
                  </a:cxn>
                  <a:cxn ang="0">
                    <a:pos x="54" y="8"/>
                  </a:cxn>
                  <a:cxn ang="0">
                    <a:pos x="59" y="8"/>
                  </a:cxn>
                  <a:cxn ang="0">
                    <a:pos x="73" y="8"/>
                  </a:cxn>
                  <a:cxn ang="0">
                    <a:pos x="78" y="8"/>
                  </a:cxn>
                  <a:cxn ang="0">
                    <a:pos x="87" y="6"/>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53" name="Freeform 37"/>
              <p:cNvSpPr>
                <a:spLocks/>
              </p:cNvSpPr>
              <p:nvPr/>
            </p:nvSpPr>
            <p:spPr bwMode="auto">
              <a:xfrm>
                <a:off x="3656" y="779"/>
                <a:ext cx="82" cy="494"/>
              </a:xfrm>
              <a:custGeom>
                <a:avLst/>
                <a:gdLst/>
                <a:ahLst/>
                <a:cxnLst>
                  <a:cxn ang="0">
                    <a:pos x="6" y="6"/>
                  </a:cxn>
                  <a:cxn ang="0">
                    <a:pos x="6" y="3"/>
                  </a:cxn>
                  <a:cxn ang="0">
                    <a:pos x="2" y="0"/>
                  </a:cxn>
                  <a:cxn ang="0">
                    <a:pos x="0" y="11"/>
                  </a:cxn>
                  <a:cxn ang="0">
                    <a:pos x="0" y="25"/>
                  </a:cxn>
                  <a:cxn ang="0">
                    <a:pos x="2" y="37"/>
                  </a:cxn>
                  <a:cxn ang="0">
                    <a:pos x="3" y="42"/>
                  </a:cxn>
                  <a:cxn ang="0">
                    <a:pos x="3" y="42"/>
                  </a:cxn>
                  <a:cxn ang="0">
                    <a:pos x="3" y="41"/>
                  </a:cxn>
                  <a:cxn ang="0">
                    <a:pos x="4" y="38"/>
                  </a:cxn>
                  <a:cxn ang="0">
                    <a:pos x="5" y="35"/>
                  </a:cxn>
                  <a:cxn ang="0">
                    <a:pos x="5" y="28"/>
                  </a:cxn>
                  <a:cxn ang="0">
                    <a:pos x="6" y="6"/>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55" name="Freeform 39"/>
              <p:cNvSpPr>
                <a:spLocks/>
              </p:cNvSpPr>
              <p:nvPr/>
            </p:nvSpPr>
            <p:spPr bwMode="auto">
              <a:xfrm>
                <a:off x="1962" y="849"/>
                <a:ext cx="200" cy="1047"/>
              </a:xfrm>
              <a:custGeom>
                <a:avLst/>
                <a:gdLst/>
                <a:ahLst/>
                <a:cxnLst>
                  <a:cxn ang="0">
                    <a:pos x="10" y="47"/>
                  </a:cxn>
                  <a:cxn ang="0">
                    <a:pos x="10" y="44"/>
                  </a:cxn>
                  <a:cxn ang="0">
                    <a:pos x="10" y="41"/>
                  </a:cxn>
                  <a:cxn ang="0">
                    <a:pos x="12" y="34"/>
                  </a:cxn>
                  <a:cxn ang="0">
                    <a:pos x="13" y="24"/>
                  </a:cxn>
                  <a:cxn ang="0">
                    <a:pos x="13" y="21"/>
                  </a:cxn>
                  <a:cxn ang="0">
                    <a:pos x="15" y="15"/>
                  </a:cxn>
                  <a:cxn ang="0">
                    <a:pos x="15" y="13"/>
                  </a:cxn>
                  <a:cxn ang="0">
                    <a:pos x="15" y="10"/>
                  </a:cxn>
                  <a:cxn ang="0">
                    <a:pos x="16" y="9"/>
                  </a:cxn>
                  <a:cxn ang="0">
                    <a:pos x="17" y="8"/>
                  </a:cxn>
                  <a:cxn ang="0">
                    <a:pos x="17" y="7"/>
                  </a:cxn>
                  <a:cxn ang="0">
                    <a:pos x="17" y="7"/>
                  </a:cxn>
                  <a:cxn ang="0">
                    <a:pos x="14" y="5"/>
                  </a:cxn>
                  <a:cxn ang="0">
                    <a:pos x="13" y="3"/>
                  </a:cxn>
                  <a:cxn ang="0">
                    <a:pos x="9" y="1"/>
                  </a:cxn>
                  <a:cxn ang="0">
                    <a:pos x="7" y="0"/>
                  </a:cxn>
                  <a:cxn ang="0">
                    <a:pos x="4" y="2"/>
                  </a:cxn>
                  <a:cxn ang="0">
                    <a:pos x="4" y="5"/>
                  </a:cxn>
                  <a:cxn ang="0">
                    <a:pos x="2" y="13"/>
                  </a:cxn>
                  <a:cxn ang="0">
                    <a:pos x="2" y="17"/>
                  </a:cxn>
                  <a:cxn ang="0">
                    <a:pos x="1" y="21"/>
                  </a:cxn>
                  <a:cxn ang="0">
                    <a:pos x="1" y="33"/>
                  </a:cxn>
                  <a:cxn ang="0">
                    <a:pos x="0" y="40"/>
                  </a:cxn>
                  <a:cxn ang="0">
                    <a:pos x="0" y="52"/>
                  </a:cxn>
                  <a:cxn ang="0">
                    <a:pos x="2" y="70"/>
                  </a:cxn>
                  <a:cxn ang="0">
                    <a:pos x="6" y="85"/>
                  </a:cxn>
                  <a:cxn ang="0">
                    <a:pos x="8" y="89"/>
                  </a:cxn>
                  <a:cxn ang="0">
                    <a:pos x="8" y="89"/>
                  </a:cxn>
                  <a:cxn ang="0">
                    <a:pos x="8" y="87"/>
                  </a:cxn>
                  <a:cxn ang="0">
                    <a:pos x="8" y="86"/>
                  </a:cxn>
                  <a:cxn ang="0">
                    <a:pos x="9" y="81"/>
                  </a:cxn>
                  <a:cxn ang="0">
                    <a:pos x="9" y="76"/>
                  </a:cxn>
                  <a:cxn ang="0">
                    <a:pos x="9" y="74"/>
                  </a:cxn>
                  <a:cxn ang="0">
                    <a:pos x="9" y="71"/>
                  </a:cxn>
                  <a:cxn ang="0">
                    <a:pos x="9" y="68"/>
                  </a:cxn>
                  <a:cxn ang="0">
                    <a:pos x="9" y="64"/>
                  </a:cxn>
                  <a:cxn ang="0">
                    <a:pos x="9" y="61"/>
                  </a:cxn>
                  <a:cxn ang="0">
                    <a:pos x="8" y="59"/>
                  </a:cxn>
                  <a:cxn ang="0">
                    <a:pos x="9" y="52"/>
                  </a:cxn>
                  <a:cxn ang="0">
                    <a:pos x="10" y="47"/>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56" name="Freeform 40"/>
              <p:cNvSpPr>
                <a:spLocks/>
              </p:cNvSpPr>
              <p:nvPr/>
            </p:nvSpPr>
            <p:spPr bwMode="auto">
              <a:xfrm>
                <a:off x="2962" y="873"/>
                <a:ext cx="611" cy="70"/>
              </a:xfrm>
              <a:custGeom>
                <a:avLst/>
                <a:gdLst/>
                <a:ahLst/>
                <a:cxnLst>
                  <a:cxn ang="0">
                    <a:pos x="52" y="2"/>
                  </a:cxn>
                  <a:cxn ang="0">
                    <a:pos x="52" y="2"/>
                  </a:cxn>
                  <a:cxn ang="0">
                    <a:pos x="48" y="1"/>
                  </a:cxn>
                  <a:cxn ang="0">
                    <a:pos x="46" y="1"/>
                  </a:cxn>
                  <a:cxn ang="0">
                    <a:pos x="41" y="0"/>
                  </a:cxn>
                  <a:cxn ang="0">
                    <a:pos x="35" y="0"/>
                  </a:cxn>
                  <a:cxn ang="0">
                    <a:pos x="23" y="0"/>
                  </a:cxn>
                  <a:cxn ang="0">
                    <a:pos x="18" y="0"/>
                  </a:cxn>
                  <a:cxn ang="0">
                    <a:pos x="15" y="1"/>
                  </a:cxn>
                  <a:cxn ang="0">
                    <a:pos x="13" y="1"/>
                  </a:cxn>
                  <a:cxn ang="0">
                    <a:pos x="12" y="1"/>
                  </a:cxn>
                  <a:cxn ang="0">
                    <a:pos x="10" y="1"/>
                  </a:cxn>
                  <a:cxn ang="0">
                    <a:pos x="8" y="1"/>
                  </a:cxn>
                  <a:cxn ang="0">
                    <a:pos x="7" y="2"/>
                  </a:cxn>
                  <a:cxn ang="0">
                    <a:pos x="4" y="2"/>
                  </a:cxn>
                  <a:cxn ang="0">
                    <a:pos x="3" y="2"/>
                  </a:cxn>
                  <a:cxn ang="0">
                    <a:pos x="0" y="4"/>
                  </a:cxn>
                  <a:cxn ang="0">
                    <a:pos x="0" y="4"/>
                  </a:cxn>
                  <a:cxn ang="0">
                    <a:pos x="0" y="4"/>
                  </a:cxn>
                  <a:cxn ang="0">
                    <a:pos x="2" y="5"/>
                  </a:cxn>
                  <a:cxn ang="0">
                    <a:pos x="7" y="6"/>
                  </a:cxn>
                  <a:cxn ang="0">
                    <a:pos x="24" y="6"/>
                  </a:cxn>
                  <a:cxn ang="0">
                    <a:pos x="39" y="5"/>
                  </a:cxn>
                  <a:cxn ang="0">
                    <a:pos x="52" y="3"/>
                  </a:cxn>
                  <a:cxn ang="0">
                    <a:pos x="52" y="2"/>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58" name="Freeform 42"/>
              <p:cNvSpPr>
                <a:spLocks/>
              </p:cNvSpPr>
              <p:nvPr/>
            </p:nvSpPr>
            <p:spPr bwMode="auto">
              <a:xfrm>
                <a:off x="3503" y="920"/>
                <a:ext cx="70" cy="306"/>
              </a:xfrm>
              <a:custGeom>
                <a:avLst/>
                <a:gdLst/>
                <a:ahLst/>
                <a:cxnLst>
                  <a:cxn ang="0">
                    <a:pos x="4" y="25"/>
                  </a:cxn>
                  <a:cxn ang="0">
                    <a:pos x="5" y="24"/>
                  </a:cxn>
                  <a:cxn ang="0">
                    <a:pos x="5" y="21"/>
                  </a:cxn>
                  <a:cxn ang="0">
                    <a:pos x="5" y="6"/>
                  </a:cxn>
                  <a:cxn ang="0">
                    <a:pos x="5" y="1"/>
                  </a:cxn>
                  <a:cxn ang="0">
                    <a:pos x="4" y="0"/>
                  </a:cxn>
                  <a:cxn ang="0">
                    <a:pos x="2" y="4"/>
                  </a:cxn>
                  <a:cxn ang="0">
                    <a:pos x="1" y="5"/>
                  </a:cxn>
                  <a:cxn ang="0">
                    <a:pos x="1" y="9"/>
                  </a:cxn>
                  <a:cxn ang="0">
                    <a:pos x="0" y="18"/>
                  </a:cxn>
                  <a:cxn ang="0">
                    <a:pos x="1" y="21"/>
                  </a:cxn>
                  <a:cxn ang="0">
                    <a:pos x="1" y="23"/>
                  </a:cxn>
                  <a:cxn ang="0">
                    <a:pos x="2" y="26"/>
                  </a:cxn>
                  <a:cxn ang="0">
                    <a:pos x="3" y="25"/>
                  </a:cxn>
                  <a:cxn ang="0">
                    <a:pos x="4" y="25"/>
                  </a:cxn>
                  <a:cxn ang="0">
                    <a:pos x="4" y="25"/>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59" name="Freeform 43"/>
              <p:cNvSpPr>
                <a:spLocks/>
              </p:cNvSpPr>
              <p:nvPr/>
            </p:nvSpPr>
            <p:spPr bwMode="auto">
              <a:xfrm>
                <a:off x="2938" y="943"/>
                <a:ext cx="600" cy="341"/>
              </a:xfrm>
              <a:custGeom>
                <a:avLst/>
                <a:gdLst/>
                <a:ahLst/>
                <a:cxnLst>
                  <a:cxn ang="0">
                    <a:pos x="28" y="29"/>
                  </a:cxn>
                  <a:cxn ang="0">
                    <a:pos x="36" y="28"/>
                  </a:cxn>
                  <a:cxn ang="0">
                    <a:pos x="38" y="28"/>
                  </a:cxn>
                  <a:cxn ang="0">
                    <a:pos x="43" y="28"/>
                  </a:cxn>
                  <a:cxn ang="0">
                    <a:pos x="51" y="25"/>
                  </a:cxn>
                  <a:cxn ang="0">
                    <a:pos x="51" y="25"/>
                  </a:cxn>
                  <a:cxn ang="0">
                    <a:pos x="51" y="25"/>
                  </a:cxn>
                  <a:cxn ang="0">
                    <a:pos x="50" y="25"/>
                  </a:cxn>
                  <a:cxn ang="0">
                    <a:pos x="47" y="23"/>
                  </a:cxn>
                  <a:cxn ang="0">
                    <a:pos x="38" y="22"/>
                  </a:cxn>
                  <a:cxn ang="0">
                    <a:pos x="18" y="21"/>
                  </a:cxn>
                  <a:cxn ang="0">
                    <a:pos x="10" y="21"/>
                  </a:cxn>
                  <a:cxn ang="0">
                    <a:pos x="7" y="21"/>
                  </a:cxn>
                  <a:cxn ang="0">
                    <a:pos x="6" y="21"/>
                  </a:cxn>
                  <a:cxn ang="0">
                    <a:pos x="5" y="21"/>
                  </a:cxn>
                  <a:cxn ang="0">
                    <a:pos x="5" y="21"/>
                  </a:cxn>
                  <a:cxn ang="0">
                    <a:pos x="5" y="18"/>
                  </a:cxn>
                  <a:cxn ang="0">
                    <a:pos x="4" y="0"/>
                  </a:cxn>
                  <a:cxn ang="0">
                    <a:pos x="1" y="6"/>
                  </a:cxn>
                  <a:cxn ang="0">
                    <a:pos x="0" y="18"/>
                  </a:cxn>
                  <a:cxn ang="0">
                    <a:pos x="1" y="23"/>
                  </a:cxn>
                  <a:cxn ang="0">
                    <a:pos x="2" y="25"/>
                  </a:cxn>
                  <a:cxn ang="0">
                    <a:pos x="4" y="28"/>
                  </a:cxn>
                  <a:cxn ang="0">
                    <a:pos x="13" y="28"/>
                  </a:cxn>
                  <a:cxn ang="0">
                    <a:pos x="19" y="29"/>
                  </a:cxn>
                  <a:cxn ang="0">
                    <a:pos x="28" y="29"/>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60" name="Freeform 44"/>
              <p:cNvSpPr>
                <a:spLocks/>
              </p:cNvSpPr>
              <p:nvPr/>
            </p:nvSpPr>
            <p:spPr bwMode="auto">
              <a:xfrm>
                <a:off x="3232" y="1367"/>
                <a:ext cx="318" cy="106"/>
              </a:xfrm>
              <a:custGeom>
                <a:avLst/>
                <a:gdLst/>
                <a:ahLst/>
                <a:cxnLst>
                  <a:cxn ang="0">
                    <a:pos x="27" y="3"/>
                  </a:cxn>
                  <a:cxn ang="0">
                    <a:pos x="26" y="3"/>
                  </a:cxn>
                  <a:cxn ang="0">
                    <a:pos x="26" y="3"/>
                  </a:cxn>
                  <a:cxn ang="0">
                    <a:pos x="16" y="1"/>
                  </a:cxn>
                  <a:cxn ang="0">
                    <a:pos x="0" y="0"/>
                  </a:cxn>
                  <a:cxn ang="0">
                    <a:pos x="0" y="1"/>
                  </a:cxn>
                  <a:cxn ang="0">
                    <a:pos x="1" y="2"/>
                  </a:cxn>
                  <a:cxn ang="0">
                    <a:pos x="0" y="2"/>
                  </a:cxn>
                  <a:cxn ang="0">
                    <a:pos x="0" y="6"/>
                  </a:cxn>
                  <a:cxn ang="0">
                    <a:pos x="1" y="7"/>
                  </a:cxn>
                  <a:cxn ang="0">
                    <a:pos x="3" y="8"/>
                  </a:cxn>
                  <a:cxn ang="0">
                    <a:pos x="9" y="7"/>
                  </a:cxn>
                  <a:cxn ang="0">
                    <a:pos x="10" y="7"/>
                  </a:cxn>
                  <a:cxn ang="0">
                    <a:pos x="15" y="6"/>
                  </a:cxn>
                  <a:cxn ang="0">
                    <a:pos x="16" y="6"/>
                  </a:cxn>
                  <a:cxn ang="0">
                    <a:pos x="18" y="6"/>
                  </a:cxn>
                  <a:cxn ang="0">
                    <a:pos x="27" y="4"/>
                  </a:cxn>
                  <a:cxn ang="0">
                    <a:pos x="27" y="3"/>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61" name="Freeform 45"/>
              <p:cNvSpPr>
                <a:spLocks/>
              </p:cNvSpPr>
              <p:nvPr/>
            </p:nvSpPr>
            <p:spPr bwMode="auto">
              <a:xfrm>
                <a:off x="2633" y="1473"/>
                <a:ext cx="399" cy="35"/>
              </a:xfrm>
              <a:custGeom>
                <a:avLst/>
                <a:gdLst/>
                <a:ahLst/>
                <a:cxnLst>
                  <a:cxn ang="0">
                    <a:pos x="3" y="2"/>
                  </a:cxn>
                  <a:cxn ang="0">
                    <a:pos x="8" y="3"/>
                  </a:cxn>
                  <a:cxn ang="0">
                    <a:pos x="10" y="2"/>
                  </a:cxn>
                  <a:cxn ang="0">
                    <a:pos x="12" y="2"/>
                  </a:cxn>
                  <a:cxn ang="0">
                    <a:pos x="16" y="2"/>
                  </a:cxn>
                  <a:cxn ang="0">
                    <a:pos x="22" y="1"/>
                  </a:cxn>
                  <a:cxn ang="0">
                    <a:pos x="28" y="2"/>
                  </a:cxn>
                  <a:cxn ang="0">
                    <a:pos x="34" y="1"/>
                  </a:cxn>
                  <a:cxn ang="0">
                    <a:pos x="34" y="1"/>
                  </a:cxn>
                  <a:cxn ang="0">
                    <a:pos x="34" y="1"/>
                  </a:cxn>
                  <a:cxn ang="0">
                    <a:pos x="34" y="1"/>
                  </a:cxn>
                  <a:cxn ang="0">
                    <a:pos x="34" y="1"/>
                  </a:cxn>
                  <a:cxn ang="0">
                    <a:pos x="31" y="1"/>
                  </a:cxn>
                  <a:cxn ang="0">
                    <a:pos x="21" y="0"/>
                  </a:cxn>
                  <a:cxn ang="0">
                    <a:pos x="9" y="0"/>
                  </a:cxn>
                  <a:cxn ang="0">
                    <a:pos x="5" y="0"/>
                  </a:cxn>
                  <a:cxn ang="0">
                    <a:pos x="2" y="0"/>
                  </a:cxn>
                  <a:cxn ang="0">
                    <a:pos x="0" y="1"/>
                  </a:cxn>
                  <a:cxn ang="0">
                    <a:pos x="1" y="2"/>
                  </a:cxn>
                  <a:cxn ang="0">
                    <a:pos x="3" y="2"/>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62" name="Freeform 46"/>
              <p:cNvSpPr>
                <a:spLocks/>
              </p:cNvSpPr>
              <p:nvPr/>
            </p:nvSpPr>
            <p:spPr bwMode="auto">
              <a:xfrm>
                <a:off x="3232" y="1508"/>
                <a:ext cx="271" cy="70"/>
              </a:xfrm>
              <a:custGeom>
                <a:avLst/>
                <a:gdLst/>
                <a:ahLst/>
                <a:cxnLst>
                  <a:cxn ang="0">
                    <a:pos x="23" y="0"/>
                  </a:cxn>
                  <a:cxn ang="0">
                    <a:pos x="18" y="0"/>
                  </a:cxn>
                  <a:cxn ang="0">
                    <a:pos x="11" y="0"/>
                  </a:cxn>
                  <a:cxn ang="0">
                    <a:pos x="2" y="0"/>
                  </a:cxn>
                  <a:cxn ang="0">
                    <a:pos x="1" y="0"/>
                  </a:cxn>
                  <a:cxn ang="0">
                    <a:pos x="0" y="2"/>
                  </a:cxn>
                  <a:cxn ang="0">
                    <a:pos x="1" y="5"/>
                  </a:cxn>
                  <a:cxn ang="0">
                    <a:pos x="3" y="6"/>
                  </a:cxn>
                  <a:cxn ang="0">
                    <a:pos x="4" y="6"/>
                  </a:cxn>
                  <a:cxn ang="0">
                    <a:pos x="7" y="5"/>
                  </a:cxn>
                  <a:cxn ang="0">
                    <a:pos x="11" y="4"/>
                  </a:cxn>
                  <a:cxn ang="0">
                    <a:pos x="13" y="4"/>
                  </a:cxn>
                  <a:cxn ang="0">
                    <a:pos x="23" y="1"/>
                  </a:cxn>
                  <a:cxn ang="0">
                    <a:pos x="23" y="0"/>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63" name="Freeform 47"/>
              <p:cNvSpPr>
                <a:spLocks/>
              </p:cNvSpPr>
              <p:nvPr/>
            </p:nvSpPr>
            <p:spPr bwMode="auto">
              <a:xfrm>
                <a:off x="2644" y="1591"/>
                <a:ext cx="400" cy="35"/>
              </a:xfrm>
              <a:custGeom>
                <a:avLst/>
                <a:gdLst/>
                <a:ahLst/>
                <a:cxnLst>
                  <a:cxn ang="0">
                    <a:pos x="8" y="3"/>
                  </a:cxn>
                  <a:cxn ang="0">
                    <a:pos x="14" y="3"/>
                  </a:cxn>
                  <a:cxn ang="0">
                    <a:pos x="19" y="3"/>
                  </a:cxn>
                  <a:cxn ang="0">
                    <a:pos x="26" y="2"/>
                  </a:cxn>
                  <a:cxn ang="0">
                    <a:pos x="34" y="1"/>
                  </a:cxn>
                  <a:cxn ang="0">
                    <a:pos x="34" y="1"/>
                  </a:cxn>
                  <a:cxn ang="0">
                    <a:pos x="34" y="1"/>
                  </a:cxn>
                  <a:cxn ang="0">
                    <a:pos x="34" y="0"/>
                  </a:cxn>
                  <a:cxn ang="0">
                    <a:pos x="34" y="0"/>
                  </a:cxn>
                  <a:cxn ang="0">
                    <a:pos x="32" y="0"/>
                  </a:cxn>
                  <a:cxn ang="0">
                    <a:pos x="27" y="0"/>
                  </a:cxn>
                  <a:cxn ang="0">
                    <a:pos x="19" y="0"/>
                  </a:cxn>
                  <a:cxn ang="0">
                    <a:pos x="16" y="0"/>
                  </a:cxn>
                  <a:cxn ang="0">
                    <a:pos x="12" y="0"/>
                  </a:cxn>
                  <a:cxn ang="0">
                    <a:pos x="8" y="1"/>
                  </a:cxn>
                  <a:cxn ang="0">
                    <a:pos x="3" y="1"/>
                  </a:cxn>
                  <a:cxn ang="0">
                    <a:pos x="2" y="1"/>
                  </a:cxn>
                  <a:cxn ang="0">
                    <a:pos x="0" y="1"/>
                  </a:cxn>
                  <a:cxn ang="0">
                    <a:pos x="8" y="3"/>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64" name="Freeform 48"/>
              <p:cNvSpPr>
                <a:spLocks/>
              </p:cNvSpPr>
              <p:nvPr/>
            </p:nvSpPr>
            <p:spPr bwMode="auto">
              <a:xfrm>
                <a:off x="3232" y="1613"/>
                <a:ext cx="224" cy="70"/>
              </a:xfrm>
              <a:custGeom>
                <a:avLst/>
                <a:gdLst/>
                <a:ahLst/>
                <a:cxnLst>
                  <a:cxn ang="0">
                    <a:pos x="1" y="3"/>
                  </a:cxn>
                  <a:cxn ang="0">
                    <a:pos x="1" y="4"/>
                  </a:cxn>
                  <a:cxn ang="0">
                    <a:pos x="12" y="3"/>
                  </a:cxn>
                  <a:cxn ang="0">
                    <a:pos x="13" y="3"/>
                  </a:cxn>
                  <a:cxn ang="0">
                    <a:pos x="17" y="1"/>
                  </a:cxn>
                  <a:cxn ang="0">
                    <a:pos x="19" y="0"/>
                  </a:cxn>
                  <a:cxn ang="0">
                    <a:pos x="19" y="0"/>
                  </a:cxn>
                  <a:cxn ang="0">
                    <a:pos x="19" y="0"/>
                  </a:cxn>
                  <a:cxn ang="0">
                    <a:pos x="1" y="0"/>
                  </a:cxn>
                  <a:cxn ang="0">
                    <a:pos x="1" y="3"/>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65" name="Freeform 49"/>
              <p:cNvSpPr>
                <a:spLocks/>
              </p:cNvSpPr>
              <p:nvPr/>
            </p:nvSpPr>
            <p:spPr bwMode="auto">
              <a:xfrm>
                <a:off x="2644" y="1708"/>
                <a:ext cx="459" cy="35"/>
              </a:xfrm>
              <a:custGeom>
                <a:avLst/>
                <a:gdLst/>
                <a:ahLst/>
                <a:cxnLst>
                  <a:cxn ang="0">
                    <a:pos x="1" y="3"/>
                  </a:cxn>
                  <a:cxn ang="0">
                    <a:pos x="6" y="3"/>
                  </a:cxn>
                  <a:cxn ang="0">
                    <a:pos x="13" y="3"/>
                  </a:cxn>
                  <a:cxn ang="0">
                    <a:pos x="16" y="3"/>
                  </a:cxn>
                  <a:cxn ang="0">
                    <a:pos x="21" y="3"/>
                  </a:cxn>
                  <a:cxn ang="0">
                    <a:pos x="25" y="2"/>
                  </a:cxn>
                  <a:cxn ang="0">
                    <a:pos x="39" y="2"/>
                  </a:cxn>
                  <a:cxn ang="0">
                    <a:pos x="39" y="2"/>
                  </a:cxn>
                  <a:cxn ang="0">
                    <a:pos x="37" y="1"/>
                  </a:cxn>
                  <a:cxn ang="0">
                    <a:pos x="25" y="0"/>
                  </a:cxn>
                  <a:cxn ang="0">
                    <a:pos x="9" y="0"/>
                  </a:cxn>
                  <a:cxn ang="0">
                    <a:pos x="2" y="0"/>
                  </a:cxn>
                  <a:cxn ang="0">
                    <a:pos x="0" y="1"/>
                  </a:cxn>
                  <a:cxn ang="0">
                    <a:pos x="0" y="1"/>
                  </a:cxn>
                  <a:cxn ang="0">
                    <a:pos x="1" y="3"/>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66" name="Freeform 50"/>
              <p:cNvSpPr>
                <a:spLocks/>
              </p:cNvSpPr>
              <p:nvPr/>
            </p:nvSpPr>
            <p:spPr bwMode="auto">
              <a:xfrm>
                <a:off x="3232" y="1720"/>
                <a:ext cx="235" cy="58"/>
              </a:xfrm>
              <a:custGeom>
                <a:avLst/>
                <a:gdLst/>
                <a:ahLst/>
                <a:cxnLst>
                  <a:cxn ang="0">
                    <a:pos x="3" y="5"/>
                  </a:cxn>
                  <a:cxn ang="0">
                    <a:pos x="5" y="4"/>
                  </a:cxn>
                  <a:cxn ang="0">
                    <a:pos x="6" y="4"/>
                  </a:cxn>
                  <a:cxn ang="0">
                    <a:pos x="13" y="3"/>
                  </a:cxn>
                  <a:cxn ang="0">
                    <a:pos x="20" y="2"/>
                  </a:cxn>
                  <a:cxn ang="0">
                    <a:pos x="20" y="1"/>
                  </a:cxn>
                  <a:cxn ang="0">
                    <a:pos x="1" y="0"/>
                  </a:cxn>
                  <a:cxn ang="0">
                    <a:pos x="1" y="2"/>
                  </a:cxn>
                  <a:cxn ang="0">
                    <a:pos x="1" y="3"/>
                  </a:cxn>
                  <a:cxn ang="0">
                    <a:pos x="3" y="5"/>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67" name="Freeform 51"/>
              <p:cNvSpPr>
                <a:spLocks/>
              </p:cNvSpPr>
              <p:nvPr/>
            </p:nvSpPr>
            <p:spPr bwMode="auto">
              <a:xfrm>
                <a:off x="3244" y="1815"/>
                <a:ext cx="282" cy="94"/>
              </a:xfrm>
              <a:custGeom>
                <a:avLst/>
                <a:gdLst/>
                <a:ahLst/>
                <a:cxnLst>
                  <a:cxn ang="0">
                    <a:pos x="2" y="8"/>
                  </a:cxn>
                  <a:cxn ang="0">
                    <a:pos x="7" y="7"/>
                  </a:cxn>
                  <a:cxn ang="0">
                    <a:pos x="9" y="7"/>
                  </a:cxn>
                  <a:cxn ang="0">
                    <a:pos x="13" y="6"/>
                  </a:cxn>
                  <a:cxn ang="0">
                    <a:pos x="18" y="5"/>
                  </a:cxn>
                  <a:cxn ang="0">
                    <a:pos x="20" y="4"/>
                  </a:cxn>
                  <a:cxn ang="0">
                    <a:pos x="24" y="2"/>
                  </a:cxn>
                  <a:cxn ang="0">
                    <a:pos x="24" y="1"/>
                  </a:cxn>
                  <a:cxn ang="0">
                    <a:pos x="24" y="1"/>
                  </a:cxn>
                  <a:cxn ang="0">
                    <a:pos x="23" y="1"/>
                  </a:cxn>
                  <a:cxn ang="0">
                    <a:pos x="13" y="1"/>
                  </a:cxn>
                  <a:cxn ang="0">
                    <a:pos x="2" y="0"/>
                  </a:cxn>
                  <a:cxn ang="0">
                    <a:pos x="1" y="1"/>
                  </a:cxn>
                  <a:cxn ang="0">
                    <a:pos x="0" y="6"/>
                  </a:cxn>
                  <a:cxn ang="0">
                    <a:pos x="2" y="8"/>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68" name="Freeform 52"/>
              <p:cNvSpPr>
                <a:spLocks/>
              </p:cNvSpPr>
              <p:nvPr/>
            </p:nvSpPr>
            <p:spPr bwMode="auto">
              <a:xfrm>
                <a:off x="2080" y="1850"/>
                <a:ext cx="458" cy="129"/>
              </a:xfrm>
              <a:custGeom>
                <a:avLst/>
                <a:gdLst/>
                <a:ahLst/>
                <a:cxnLst>
                  <a:cxn ang="0">
                    <a:pos x="3" y="6"/>
                  </a:cxn>
                  <a:cxn ang="0">
                    <a:pos x="5" y="7"/>
                  </a:cxn>
                  <a:cxn ang="0">
                    <a:pos x="15" y="11"/>
                  </a:cxn>
                  <a:cxn ang="0">
                    <a:pos x="21" y="10"/>
                  </a:cxn>
                  <a:cxn ang="0">
                    <a:pos x="22" y="9"/>
                  </a:cxn>
                  <a:cxn ang="0">
                    <a:pos x="28" y="7"/>
                  </a:cxn>
                  <a:cxn ang="0">
                    <a:pos x="32" y="5"/>
                  </a:cxn>
                  <a:cxn ang="0">
                    <a:pos x="33" y="5"/>
                  </a:cxn>
                  <a:cxn ang="0">
                    <a:pos x="38" y="3"/>
                  </a:cxn>
                  <a:cxn ang="0">
                    <a:pos x="39" y="3"/>
                  </a:cxn>
                  <a:cxn ang="0">
                    <a:pos x="39" y="3"/>
                  </a:cxn>
                  <a:cxn ang="0">
                    <a:pos x="36" y="3"/>
                  </a:cxn>
                  <a:cxn ang="0">
                    <a:pos x="33" y="3"/>
                  </a:cxn>
                  <a:cxn ang="0">
                    <a:pos x="33" y="3"/>
                  </a:cxn>
                  <a:cxn ang="0">
                    <a:pos x="34" y="1"/>
                  </a:cxn>
                  <a:cxn ang="0">
                    <a:pos x="33" y="0"/>
                  </a:cxn>
                  <a:cxn ang="0">
                    <a:pos x="29" y="2"/>
                  </a:cxn>
                  <a:cxn ang="0">
                    <a:pos x="25" y="2"/>
                  </a:cxn>
                  <a:cxn ang="0">
                    <a:pos x="24" y="2"/>
                  </a:cxn>
                  <a:cxn ang="0">
                    <a:pos x="22" y="3"/>
                  </a:cxn>
                  <a:cxn ang="0">
                    <a:pos x="21" y="3"/>
                  </a:cxn>
                  <a:cxn ang="0">
                    <a:pos x="20" y="3"/>
                  </a:cxn>
                  <a:cxn ang="0">
                    <a:pos x="19" y="3"/>
                  </a:cxn>
                  <a:cxn ang="0">
                    <a:pos x="17" y="3"/>
                  </a:cxn>
                  <a:cxn ang="0">
                    <a:pos x="15" y="4"/>
                  </a:cxn>
                  <a:cxn ang="0">
                    <a:pos x="6" y="2"/>
                  </a:cxn>
                  <a:cxn ang="0">
                    <a:pos x="3" y="1"/>
                  </a:cxn>
                  <a:cxn ang="0">
                    <a:pos x="1" y="2"/>
                  </a:cxn>
                  <a:cxn ang="0">
                    <a:pos x="2" y="4"/>
                  </a:cxn>
                  <a:cxn ang="0">
                    <a:pos x="3" y="6"/>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57" name="Freeform 41"/>
              <p:cNvSpPr>
                <a:spLocks/>
              </p:cNvSpPr>
              <p:nvPr/>
            </p:nvSpPr>
            <p:spPr bwMode="auto">
              <a:xfrm>
                <a:off x="1680" y="920"/>
                <a:ext cx="2317" cy="1564"/>
              </a:xfrm>
              <a:custGeom>
                <a:avLst/>
                <a:gdLst/>
                <a:ahLst/>
                <a:cxnLst>
                  <a:cxn ang="0">
                    <a:pos x="25" y="131"/>
                  </a:cxn>
                  <a:cxn ang="0">
                    <a:pos x="51" y="114"/>
                  </a:cxn>
                  <a:cxn ang="0">
                    <a:pos x="65" y="115"/>
                  </a:cxn>
                  <a:cxn ang="0">
                    <a:pos x="77" y="115"/>
                  </a:cxn>
                  <a:cxn ang="0">
                    <a:pos x="102" y="115"/>
                  </a:cxn>
                  <a:cxn ang="0">
                    <a:pos x="122" y="114"/>
                  </a:cxn>
                  <a:cxn ang="0">
                    <a:pos x="130" y="114"/>
                  </a:cxn>
                  <a:cxn ang="0">
                    <a:pos x="145" y="113"/>
                  </a:cxn>
                  <a:cxn ang="0">
                    <a:pos x="155" y="113"/>
                  </a:cxn>
                  <a:cxn ang="0">
                    <a:pos x="176" y="110"/>
                  </a:cxn>
                  <a:cxn ang="0">
                    <a:pos x="192" y="106"/>
                  </a:cxn>
                  <a:cxn ang="0">
                    <a:pos x="189" y="106"/>
                  </a:cxn>
                  <a:cxn ang="0">
                    <a:pos x="192" y="97"/>
                  </a:cxn>
                  <a:cxn ang="0">
                    <a:pos x="193" y="90"/>
                  </a:cxn>
                  <a:cxn ang="0">
                    <a:pos x="194" y="81"/>
                  </a:cxn>
                  <a:cxn ang="0">
                    <a:pos x="195" y="70"/>
                  </a:cxn>
                  <a:cxn ang="0">
                    <a:pos x="196" y="65"/>
                  </a:cxn>
                  <a:cxn ang="0">
                    <a:pos x="197" y="56"/>
                  </a:cxn>
                  <a:cxn ang="0">
                    <a:pos x="197" y="45"/>
                  </a:cxn>
                  <a:cxn ang="0">
                    <a:pos x="195" y="19"/>
                  </a:cxn>
                  <a:cxn ang="0">
                    <a:pos x="193" y="7"/>
                  </a:cxn>
                  <a:cxn ang="0">
                    <a:pos x="179" y="0"/>
                  </a:cxn>
                  <a:cxn ang="0">
                    <a:pos x="185" y="5"/>
                  </a:cxn>
                  <a:cxn ang="0">
                    <a:pos x="187" y="75"/>
                  </a:cxn>
                  <a:cxn ang="0">
                    <a:pos x="188" y="106"/>
                  </a:cxn>
                  <a:cxn ang="0">
                    <a:pos x="182" y="106"/>
                  </a:cxn>
                  <a:cxn ang="0">
                    <a:pos x="171" y="107"/>
                  </a:cxn>
                  <a:cxn ang="0">
                    <a:pos x="141" y="107"/>
                  </a:cxn>
                  <a:cxn ang="0">
                    <a:pos x="108" y="107"/>
                  </a:cxn>
                  <a:cxn ang="0">
                    <a:pos x="99" y="107"/>
                  </a:cxn>
                  <a:cxn ang="0">
                    <a:pos x="88" y="107"/>
                  </a:cxn>
                  <a:cxn ang="0">
                    <a:pos x="73" y="107"/>
                  </a:cxn>
                  <a:cxn ang="0">
                    <a:pos x="55" y="107"/>
                  </a:cxn>
                  <a:cxn ang="0">
                    <a:pos x="57" y="97"/>
                  </a:cxn>
                  <a:cxn ang="0">
                    <a:pos x="59" y="89"/>
                  </a:cxn>
                  <a:cxn ang="0">
                    <a:pos x="57" y="92"/>
                  </a:cxn>
                  <a:cxn ang="0">
                    <a:pos x="50" y="107"/>
                  </a:cxn>
                  <a:cxn ang="0">
                    <a:pos x="30" y="102"/>
                  </a:cxn>
                  <a:cxn ang="0">
                    <a:pos x="25" y="91"/>
                  </a:cxn>
                  <a:cxn ang="0">
                    <a:pos x="21" y="82"/>
                  </a:cxn>
                  <a:cxn ang="0">
                    <a:pos x="25" y="103"/>
                  </a:cxn>
                  <a:cxn ang="0">
                    <a:pos x="45" y="113"/>
                  </a:cxn>
                  <a:cxn ang="0">
                    <a:pos x="22" y="130"/>
                  </a:cxn>
                  <a:cxn ang="0">
                    <a:pos x="10" y="129"/>
                  </a:cxn>
                  <a:cxn ang="0">
                    <a:pos x="3" y="106"/>
                  </a:cxn>
                  <a:cxn ang="0">
                    <a:pos x="8" y="95"/>
                  </a:cxn>
                  <a:cxn ang="0">
                    <a:pos x="1" y="104"/>
                  </a:cxn>
                  <a:cxn ang="0">
                    <a:pos x="97" y="108"/>
                  </a:cxn>
                  <a:cxn ang="0">
                    <a:pos x="96" y="108"/>
                  </a:cxn>
                  <a:cxn ang="0">
                    <a:pos x="70" y="113"/>
                  </a:cxn>
                  <a:cxn ang="0">
                    <a:pos x="70" y="113"/>
                  </a:cxn>
                  <a:cxn ang="0">
                    <a:pos x="69" y="113"/>
                  </a:cxn>
                  <a:cxn ang="0">
                    <a:pos x="69" y="113"/>
                  </a:cxn>
                  <a:cxn ang="0">
                    <a:pos x="68" y="115"/>
                  </a:cxn>
                  <a:cxn ang="0">
                    <a:pos x="67" y="114"/>
                  </a:cxn>
                  <a:cxn ang="0">
                    <a:pos x="67" y="114"/>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37249" name="Freeform 33"/>
              <p:cNvSpPr>
                <a:spLocks/>
              </p:cNvSpPr>
              <p:nvPr/>
            </p:nvSpPr>
            <p:spPr bwMode="auto">
              <a:xfrm>
                <a:off x="2127" y="873"/>
                <a:ext cx="70" cy="858"/>
              </a:xfrm>
              <a:custGeom>
                <a:avLst/>
                <a:gdLst/>
                <a:ahLst/>
                <a:cxnLst>
                  <a:cxn ang="0">
                    <a:pos x="4" y="1"/>
                  </a:cxn>
                  <a:cxn ang="0">
                    <a:pos x="0" y="33"/>
                  </a:cxn>
                  <a:cxn ang="0">
                    <a:pos x="2" y="72"/>
                  </a:cxn>
                  <a:cxn ang="0">
                    <a:pos x="4" y="73"/>
                  </a:cxn>
                  <a:cxn ang="0">
                    <a:pos x="5" y="72"/>
                  </a:cxn>
                  <a:cxn ang="0">
                    <a:pos x="6" y="1"/>
                  </a:cxn>
                  <a:cxn ang="0">
                    <a:pos x="5" y="0"/>
                  </a:cxn>
                  <a:cxn ang="0">
                    <a:pos x="4" y="1"/>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37254" name="Freeform 38"/>
              <p:cNvSpPr>
                <a:spLocks/>
              </p:cNvSpPr>
              <p:nvPr/>
            </p:nvSpPr>
            <p:spPr bwMode="auto">
              <a:xfrm>
                <a:off x="2139" y="791"/>
                <a:ext cx="458" cy="1023"/>
              </a:xfrm>
              <a:custGeom>
                <a:avLst/>
                <a:gdLst/>
                <a:ahLst/>
                <a:cxnLst>
                  <a:cxn ang="0">
                    <a:pos x="36" y="14"/>
                  </a:cxn>
                  <a:cxn ang="0">
                    <a:pos x="37" y="13"/>
                  </a:cxn>
                  <a:cxn ang="0">
                    <a:pos x="39" y="6"/>
                  </a:cxn>
                  <a:cxn ang="0">
                    <a:pos x="39" y="5"/>
                  </a:cxn>
                  <a:cxn ang="0">
                    <a:pos x="39" y="4"/>
                  </a:cxn>
                  <a:cxn ang="0">
                    <a:pos x="36" y="2"/>
                  </a:cxn>
                  <a:cxn ang="0">
                    <a:pos x="17" y="0"/>
                  </a:cxn>
                  <a:cxn ang="0">
                    <a:pos x="13" y="0"/>
                  </a:cxn>
                  <a:cxn ang="0">
                    <a:pos x="12" y="0"/>
                  </a:cxn>
                  <a:cxn ang="0">
                    <a:pos x="11" y="0"/>
                  </a:cxn>
                  <a:cxn ang="0">
                    <a:pos x="7" y="1"/>
                  </a:cxn>
                  <a:cxn ang="0">
                    <a:pos x="0" y="4"/>
                  </a:cxn>
                  <a:cxn ang="0">
                    <a:pos x="1" y="5"/>
                  </a:cxn>
                  <a:cxn ang="0">
                    <a:pos x="3" y="5"/>
                  </a:cxn>
                  <a:cxn ang="0">
                    <a:pos x="6" y="4"/>
                  </a:cxn>
                  <a:cxn ang="0">
                    <a:pos x="9" y="4"/>
                  </a:cxn>
                  <a:cxn ang="0">
                    <a:pos x="11" y="3"/>
                  </a:cxn>
                  <a:cxn ang="0">
                    <a:pos x="14" y="3"/>
                  </a:cxn>
                  <a:cxn ang="0">
                    <a:pos x="27" y="3"/>
                  </a:cxn>
                  <a:cxn ang="0">
                    <a:pos x="31" y="5"/>
                  </a:cxn>
                  <a:cxn ang="0">
                    <a:pos x="31" y="5"/>
                  </a:cxn>
                  <a:cxn ang="0">
                    <a:pos x="30" y="7"/>
                  </a:cxn>
                  <a:cxn ang="0">
                    <a:pos x="28" y="19"/>
                  </a:cxn>
                  <a:cxn ang="0">
                    <a:pos x="27" y="31"/>
                  </a:cxn>
                  <a:cxn ang="0">
                    <a:pos x="27" y="41"/>
                  </a:cxn>
                  <a:cxn ang="0">
                    <a:pos x="26" y="56"/>
                  </a:cxn>
                  <a:cxn ang="0">
                    <a:pos x="28" y="73"/>
                  </a:cxn>
                  <a:cxn ang="0">
                    <a:pos x="27" y="74"/>
                  </a:cxn>
                  <a:cxn ang="0">
                    <a:pos x="28" y="79"/>
                  </a:cxn>
                  <a:cxn ang="0">
                    <a:pos x="28" y="84"/>
                  </a:cxn>
                  <a:cxn ang="0">
                    <a:pos x="29" y="87"/>
                  </a:cxn>
                  <a:cxn ang="0">
                    <a:pos x="29" y="87"/>
                  </a:cxn>
                  <a:cxn ang="0">
                    <a:pos x="30" y="84"/>
                  </a:cxn>
                  <a:cxn ang="0">
                    <a:pos x="30" y="77"/>
                  </a:cxn>
                  <a:cxn ang="0">
                    <a:pos x="31" y="74"/>
                  </a:cxn>
                  <a:cxn ang="0">
                    <a:pos x="31" y="73"/>
                  </a:cxn>
                  <a:cxn ang="0">
                    <a:pos x="31" y="71"/>
                  </a:cxn>
                  <a:cxn ang="0">
                    <a:pos x="31" y="67"/>
                  </a:cxn>
                  <a:cxn ang="0">
                    <a:pos x="32" y="59"/>
                  </a:cxn>
                  <a:cxn ang="0">
                    <a:pos x="32" y="55"/>
                  </a:cxn>
                  <a:cxn ang="0">
                    <a:pos x="33" y="43"/>
                  </a:cxn>
                  <a:cxn ang="0">
                    <a:pos x="34" y="38"/>
                  </a:cxn>
                  <a:cxn ang="0">
                    <a:pos x="35" y="24"/>
                  </a:cxn>
                  <a:cxn ang="0">
                    <a:pos x="36" y="14"/>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grpSp>
        <p:sp>
          <p:nvSpPr>
            <p:cNvPr id="137269" name="Rectangle 53"/>
            <p:cNvSpPr>
              <a:spLocks noChangeArrowheads="1"/>
            </p:cNvSpPr>
            <p:nvPr/>
          </p:nvSpPr>
          <p:spPr bwMode="auto">
            <a:xfrm>
              <a:off x="3125" y="2900"/>
              <a:ext cx="1334" cy="229"/>
            </a:xfrm>
            <a:prstGeom prst="rect">
              <a:avLst/>
            </a:prstGeom>
            <a:noFill/>
            <a:ln w="12700">
              <a:noFill/>
              <a:miter lim="800000"/>
              <a:headEnd/>
              <a:tailEnd/>
            </a:ln>
            <a:effectLst/>
          </p:spPr>
          <p:txBody>
            <a:bodyPr wrap="none" lIns="90488" tIns="44450" rIns="90488" bIns="44450">
              <a:spAutoFit/>
            </a:bodyPr>
            <a:lstStyle/>
            <a:p>
              <a:pPr eaLnBrk="0" hangingPunct="0"/>
              <a:r>
                <a:rPr lang="en-US" altLang="en-US" sz="1800" dirty="0">
                  <a:latin typeface="+mn-lt"/>
                </a:rPr>
                <a:t>User termination</a:t>
              </a:r>
              <a:endParaRPr lang="de-AT" altLang="en-US" sz="1800" dirty="0">
                <a:latin typeface="+mn-lt"/>
              </a:endParaRPr>
            </a:p>
          </p:txBody>
        </p:sp>
        <p:sp>
          <p:nvSpPr>
            <p:cNvPr id="137220" name="Line 4"/>
            <p:cNvSpPr>
              <a:spLocks noChangeShapeType="1"/>
            </p:cNvSpPr>
            <p:nvPr/>
          </p:nvSpPr>
          <p:spPr bwMode="auto">
            <a:xfrm>
              <a:off x="3780" y="2473"/>
              <a:ext cx="1300" cy="0"/>
            </a:xfrm>
            <a:prstGeom prst="line">
              <a:avLst/>
            </a:prstGeom>
            <a:noFill/>
            <a:ln w="12700">
              <a:solidFill>
                <a:schemeClr val="tx1"/>
              </a:solidFill>
              <a:round/>
              <a:headEnd/>
              <a:tailEnd/>
            </a:ln>
            <a:effectLst/>
          </p:spPr>
          <p:txBody>
            <a:bodyPr wrap="none" anchor="ctr"/>
            <a:lstStyle/>
            <a:p>
              <a:endParaRPr lang="pl-PL"/>
            </a:p>
          </p:txBody>
        </p:sp>
        <p:sp>
          <p:nvSpPr>
            <p:cNvPr id="137221" name="Line 5"/>
            <p:cNvSpPr>
              <a:spLocks noChangeShapeType="1"/>
            </p:cNvSpPr>
            <p:nvPr/>
          </p:nvSpPr>
          <p:spPr bwMode="auto">
            <a:xfrm>
              <a:off x="2257" y="2048"/>
              <a:ext cx="1086" cy="0"/>
            </a:xfrm>
            <a:prstGeom prst="line">
              <a:avLst/>
            </a:prstGeom>
            <a:noFill/>
            <a:ln w="12700">
              <a:solidFill>
                <a:schemeClr val="tx1"/>
              </a:solidFill>
              <a:round/>
              <a:headEnd/>
              <a:tailEnd/>
            </a:ln>
            <a:effectLst/>
          </p:spPr>
          <p:txBody>
            <a:bodyPr wrap="none" anchor="ctr"/>
            <a:lstStyle/>
            <a:p>
              <a:endParaRPr lang="pl-PL"/>
            </a:p>
          </p:txBody>
        </p:sp>
      </p:grpSp>
    </p:spTree>
    <p:extLst>
      <p:ext uri="{BB962C8B-B14F-4D97-AF65-F5344CB8AC3E}">
        <p14:creationId xmlns:p14="http://schemas.microsoft.com/office/powerpoint/2010/main" val="3103624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7219"/>
                                        </p:tgtEl>
                                        <p:attrNameLst>
                                          <p:attrName>style.visibility</p:attrName>
                                        </p:attrNameLst>
                                      </p:cBhvr>
                                      <p:to>
                                        <p:strVal val="visible"/>
                                      </p:to>
                                    </p:set>
                                    <p:animEffect transition="in" filter="wipe(left)">
                                      <p:cBhvr>
                                        <p:cTn id="7" dur="500"/>
                                        <p:tgtEl>
                                          <p:spTgt spid="137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6" name="Rectangle 4"/>
          <p:cNvSpPr>
            <a:spLocks noGrp="1" noChangeArrowheads="1"/>
          </p:cNvSpPr>
          <p:nvPr>
            <p:ph type="title"/>
          </p:nvPr>
        </p:nvSpPr>
        <p:spPr/>
        <p:txBody>
          <a:bodyPr/>
          <a:lstStyle/>
          <a:p>
            <a:r>
              <a:rPr lang="en-US" dirty="0"/>
              <a:t>Outline</a:t>
            </a:r>
          </a:p>
        </p:txBody>
      </p:sp>
      <p:sp>
        <p:nvSpPr>
          <p:cNvPr id="110597" name="Rectangle 5"/>
          <p:cNvSpPr>
            <a:spLocks noGrp="1" noChangeArrowheads="1"/>
          </p:cNvSpPr>
          <p:nvPr>
            <p:ph idx="1"/>
          </p:nvPr>
        </p:nvSpPr>
        <p:spPr/>
        <p:txBody>
          <a:bodyPr/>
          <a:lstStyle/>
          <a:p>
            <a:r>
              <a:rPr lang="en-US" dirty="0"/>
              <a:t>Introduction</a:t>
            </a:r>
            <a:endParaRPr lang="pl-PL" dirty="0"/>
          </a:p>
          <a:p>
            <a:r>
              <a:rPr lang="en-US" dirty="0"/>
              <a:t>Hierarchy in telecommunications networks</a:t>
            </a:r>
            <a:endParaRPr lang="pl-PL" dirty="0"/>
          </a:p>
          <a:p>
            <a:r>
              <a:rPr lang="en-US" dirty="0"/>
              <a:t>Network types</a:t>
            </a:r>
            <a:endParaRPr lang="pl-PL" dirty="0"/>
          </a:p>
          <a:p>
            <a:r>
              <a:rPr lang="en-US" dirty="0"/>
              <a:t>Switching methods</a:t>
            </a:r>
            <a:endParaRPr lang="pl-PL" dirty="0"/>
          </a:p>
          <a:p>
            <a:r>
              <a:rPr lang="en-US" dirty="0"/>
              <a:t>Access </a:t>
            </a:r>
            <a:r>
              <a:rPr lang="en-US" dirty="0" smtClean="0"/>
              <a:t>technologies</a:t>
            </a:r>
          </a:p>
          <a:p>
            <a:r>
              <a:rPr lang="en-US" dirty="0" smtClean="0"/>
              <a:t>Cloud computing</a:t>
            </a:r>
            <a:endParaRPr lang="pl-PL" dirty="0"/>
          </a:p>
          <a:p>
            <a:r>
              <a:rPr lang="en-US" dirty="0"/>
              <a:t>Conclusion</a:t>
            </a:r>
            <a:endParaRPr lang="pl-PL" dirty="0"/>
          </a:p>
        </p:txBody>
      </p:sp>
    </p:spTree>
    <p:extLst>
      <p:ext uri="{BB962C8B-B14F-4D97-AF65-F5344CB8AC3E}">
        <p14:creationId xmlns:p14="http://schemas.microsoft.com/office/powerpoint/2010/main" val="641965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0597">
                                            <p:txEl>
                                              <p:pRg st="0" end="0"/>
                                            </p:txEl>
                                          </p:spTgt>
                                        </p:tgtEl>
                                        <p:attrNameLst>
                                          <p:attrName>style.visibility</p:attrName>
                                        </p:attrNameLst>
                                      </p:cBhvr>
                                      <p:to>
                                        <p:strVal val="visible"/>
                                      </p:to>
                                    </p:set>
                                    <p:animEffect transition="in" filter="wipe(left)">
                                      <p:cBhvr>
                                        <p:cTn id="7" dur="500"/>
                                        <p:tgtEl>
                                          <p:spTgt spid="1105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0597">
                                            <p:txEl>
                                              <p:pRg st="1" end="1"/>
                                            </p:txEl>
                                          </p:spTgt>
                                        </p:tgtEl>
                                        <p:attrNameLst>
                                          <p:attrName>style.visibility</p:attrName>
                                        </p:attrNameLst>
                                      </p:cBhvr>
                                      <p:to>
                                        <p:strVal val="visible"/>
                                      </p:to>
                                    </p:set>
                                    <p:animEffect transition="in" filter="wipe(left)">
                                      <p:cBhvr>
                                        <p:cTn id="12" dur="500"/>
                                        <p:tgtEl>
                                          <p:spTgt spid="11059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0597">
                                            <p:txEl>
                                              <p:pRg st="2" end="2"/>
                                            </p:txEl>
                                          </p:spTgt>
                                        </p:tgtEl>
                                        <p:attrNameLst>
                                          <p:attrName>style.visibility</p:attrName>
                                        </p:attrNameLst>
                                      </p:cBhvr>
                                      <p:to>
                                        <p:strVal val="visible"/>
                                      </p:to>
                                    </p:set>
                                    <p:animEffect transition="in" filter="wipe(left)">
                                      <p:cBhvr>
                                        <p:cTn id="17" dur="500"/>
                                        <p:tgtEl>
                                          <p:spTgt spid="11059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0597">
                                            <p:txEl>
                                              <p:pRg st="3" end="3"/>
                                            </p:txEl>
                                          </p:spTgt>
                                        </p:tgtEl>
                                        <p:attrNameLst>
                                          <p:attrName>style.visibility</p:attrName>
                                        </p:attrNameLst>
                                      </p:cBhvr>
                                      <p:to>
                                        <p:strVal val="visible"/>
                                      </p:to>
                                    </p:set>
                                    <p:animEffect transition="in" filter="wipe(left)">
                                      <p:cBhvr>
                                        <p:cTn id="22" dur="500"/>
                                        <p:tgtEl>
                                          <p:spTgt spid="11059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0597">
                                            <p:txEl>
                                              <p:pRg st="4" end="4"/>
                                            </p:txEl>
                                          </p:spTgt>
                                        </p:tgtEl>
                                        <p:attrNameLst>
                                          <p:attrName>style.visibility</p:attrName>
                                        </p:attrNameLst>
                                      </p:cBhvr>
                                      <p:to>
                                        <p:strVal val="visible"/>
                                      </p:to>
                                    </p:set>
                                    <p:animEffect transition="in" filter="wipe(left)">
                                      <p:cBhvr>
                                        <p:cTn id="27" dur="500"/>
                                        <p:tgtEl>
                                          <p:spTgt spid="11059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10597">
                                            <p:txEl>
                                              <p:pRg st="5" end="5"/>
                                            </p:txEl>
                                          </p:spTgt>
                                        </p:tgtEl>
                                        <p:attrNameLst>
                                          <p:attrName>style.visibility</p:attrName>
                                        </p:attrNameLst>
                                      </p:cBhvr>
                                      <p:to>
                                        <p:strVal val="visible"/>
                                      </p:to>
                                    </p:set>
                                    <p:animEffect transition="in" filter="wipe(left)">
                                      <p:cBhvr>
                                        <p:cTn id="32" dur="500"/>
                                        <p:tgtEl>
                                          <p:spTgt spid="11059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10597">
                                            <p:txEl>
                                              <p:pRg st="6" end="6"/>
                                            </p:txEl>
                                          </p:spTgt>
                                        </p:tgtEl>
                                        <p:attrNameLst>
                                          <p:attrName>style.visibility</p:attrName>
                                        </p:attrNameLst>
                                      </p:cBhvr>
                                      <p:to>
                                        <p:strVal val="visible"/>
                                      </p:to>
                                    </p:set>
                                    <p:animEffect transition="in" filter="wipe(left)">
                                      <p:cBhvr>
                                        <p:cTn id="37" dur="500"/>
                                        <p:tgtEl>
                                          <p:spTgt spid="11059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7"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upa 14"/>
          <p:cNvGrpSpPr/>
          <p:nvPr/>
        </p:nvGrpSpPr>
        <p:grpSpPr>
          <a:xfrm>
            <a:off x="3419872" y="3068960"/>
            <a:ext cx="5040560" cy="5760640"/>
            <a:chOff x="3923928" y="3429000"/>
            <a:chExt cx="2304256" cy="5760640"/>
          </a:xfrm>
          <a:solidFill>
            <a:srgbClr val="FF9966"/>
          </a:solidFill>
        </p:grpSpPr>
        <p:sp>
          <p:nvSpPr>
            <p:cNvPr id="16" name="Łuk 15"/>
            <p:cNvSpPr/>
            <p:nvPr/>
          </p:nvSpPr>
          <p:spPr bwMode="auto">
            <a:xfrm>
              <a:off x="3923928" y="3429000"/>
              <a:ext cx="2304256" cy="5760640"/>
            </a:xfrm>
            <a:prstGeom prst="arc">
              <a:avLst/>
            </a:prstGeom>
            <a:grp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pl-PL" sz="2000" b="1" i="0" u="none" strike="noStrike" cap="none" normalizeH="0" baseline="0" smtClean="0">
                <a:ln>
                  <a:noFill/>
                </a:ln>
                <a:solidFill>
                  <a:schemeClr val="tx1"/>
                </a:solidFill>
                <a:effectLst/>
                <a:latin typeface="Verdana" pitchFamily="34" charset="0"/>
              </a:endParaRPr>
            </a:p>
          </p:txBody>
        </p:sp>
        <p:sp>
          <p:nvSpPr>
            <p:cNvPr id="17" name="Łuk 16"/>
            <p:cNvSpPr/>
            <p:nvPr/>
          </p:nvSpPr>
          <p:spPr bwMode="auto">
            <a:xfrm flipH="1">
              <a:off x="3923928" y="3429000"/>
              <a:ext cx="2304256" cy="5760640"/>
            </a:xfrm>
            <a:prstGeom prst="arc">
              <a:avLst/>
            </a:prstGeom>
            <a:grp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pl-PL" sz="2000" b="1" i="0" u="none" strike="noStrike" cap="none" normalizeH="0" baseline="0" smtClean="0">
                <a:ln>
                  <a:noFill/>
                </a:ln>
                <a:solidFill>
                  <a:schemeClr val="tx1"/>
                </a:solidFill>
                <a:effectLst/>
                <a:latin typeface="Verdana" pitchFamily="34" charset="0"/>
              </a:endParaRPr>
            </a:p>
          </p:txBody>
        </p:sp>
      </p:grpSp>
      <p:grpSp>
        <p:nvGrpSpPr>
          <p:cNvPr id="14" name="Grupa 13"/>
          <p:cNvGrpSpPr/>
          <p:nvPr/>
        </p:nvGrpSpPr>
        <p:grpSpPr>
          <a:xfrm>
            <a:off x="1115616" y="3068960"/>
            <a:ext cx="2088232" cy="5760640"/>
            <a:chOff x="3923928" y="3429000"/>
            <a:chExt cx="2304256" cy="5760640"/>
          </a:xfrm>
          <a:solidFill>
            <a:schemeClr val="tx2">
              <a:lumMod val="20000"/>
              <a:lumOff val="80000"/>
            </a:schemeClr>
          </a:solidFill>
        </p:grpSpPr>
        <p:sp>
          <p:nvSpPr>
            <p:cNvPr id="12" name="Łuk 11"/>
            <p:cNvSpPr/>
            <p:nvPr/>
          </p:nvSpPr>
          <p:spPr bwMode="auto">
            <a:xfrm>
              <a:off x="3923928" y="3429000"/>
              <a:ext cx="2304256" cy="5760640"/>
            </a:xfrm>
            <a:prstGeom prst="arc">
              <a:avLst/>
            </a:prstGeom>
            <a:grp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pl-PL" sz="2000" b="1" i="0" u="none" strike="noStrike" cap="none" normalizeH="0" baseline="0" smtClean="0">
                <a:ln>
                  <a:noFill/>
                </a:ln>
                <a:solidFill>
                  <a:schemeClr val="tx1"/>
                </a:solidFill>
                <a:effectLst/>
                <a:latin typeface="Verdana" pitchFamily="34" charset="0"/>
              </a:endParaRPr>
            </a:p>
          </p:txBody>
        </p:sp>
        <p:sp>
          <p:nvSpPr>
            <p:cNvPr id="13" name="Łuk 12"/>
            <p:cNvSpPr/>
            <p:nvPr/>
          </p:nvSpPr>
          <p:spPr bwMode="auto">
            <a:xfrm flipH="1">
              <a:off x="3923928" y="3429000"/>
              <a:ext cx="2304256" cy="5760640"/>
            </a:xfrm>
            <a:prstGeom prst="arc">
              <a:avLst/>
            </a:prstGeom>
            <a:grp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pl-PL" sz="2000" b="1" i="0" u="none" strike="noStrike" cap="none" normalizeH="0" baseline="0" smtClean="0">
                <a:ln>
                  <a:noFill/>
                </a:ln>
                <a:solidFill>
                  <a:schemeClr val="tx1"/>
                </a:solidFill>
                <a:effectLst/>
                <a:latin typeface="Verdana" pitchFamily="34" charset="0"/>
              </a:endParaRPr>
            </a:p>
          </p:txBody>
        </p:sp>
      </p:grpSp>
      <p:sp>
        <p:nvSpPr>
          <p:cNvPr id="11" name="Łuk 10"/>
          <p:cNvSpPr/>
          <p:nvPr/>
        </p:nvSpPr>
        <p:spPr bwMode="auto">
          <a:xfrm>
            <a:off x="-468560" y="3068960"/>
            <a:ext cx="1403648" cy="5760640"/>
          </a:xfrm>
          <a:prstGeom prst="arc">
            <a:avLst/>
          </a:prstGeom>
          <a:solidFill>
            <a:srgbClr val="CCFFCC"/>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pl-PL" sz="2000" b="1" i="0" u="none" strike="noStrike" cap="none" normalizeH="0" baseline="0" smtClean="0">
              <a:ln>
                <a:noFill/>
              </a:ln>
              <a:solidFill>
                <a:schemeClr val="tx1"/>
              </a:solidFill>
              <a:effectLst/>
              <a:latin typeface="Verdana" pitchFamily="34" charset="0"/>
            </a:endParaRPr>
          </a:p>
        </p:txBody>
      </p:sp>
      <p:sp>
        <p:nvSpPr>
          <p:cNvPr id="2" name="Tytuł 1"/>
          <p:cNvSpPr>
            <a:spLocks noGrp="1"/>
          </p:cNvSpPr>
          <p:nvPr>
            <p:ph type="title"/>
          </p:nvPr>
        </p:nvSpPr>
        <p:spPr/>
        <p:txBody>
          <a:bodyPr/>
          <a:lstStyle/>
          <a:p>
            <a:r>
              <a:rPr lang="en-US" sz="2400" dirty="0" smtClean="0"/>
              <a:t>ADSL Spectrum</a:t>
            </a:r>
            <a:endParaRPr lang="en-US" sz="2400" dirty="0"/>
          </a:p>
        </p:txBody>
      </p:sp>
      <p:cxnSp>
        <p:nvCxnSpPr>
          <p:cNvPr id="4" name="Łącznik prosty ze strzałką 3"/>
          <p:cNvCxnSpPr/>
          <p:nvPr/>
        </p:nvCxnSpPr>
        <p:spPr bwMode="auto">
          <a:xfrm>
            <a:off x="251520" y="5949280"/>
            <a:ext cx="8640960" cy="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6" name="Łącznik prosty ze strzałką 5"/>
          <p:cNvCxnSpPr/>
          <p:nvPr/>
        </p:nvCxnSpPr>
        <p:spPr bwMode="auto">
          <a:xfrm flipV="1">
            <a:off x="251520" y="2348880"/>
            <a:ext cx="0" cy="360040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20" name="pole tekstowe 19"/>
          <p:cNvSpPr txBox="1"/>
          <p:nvPr/>
        </p:nvSpPr>
        <p:spPr>
          <a:xfrm>
            <a:off x="0" y="1916832"/>
            <a:ext cx="3600400" cy="369332"/>
          </a:xfrm>
          <a:prstGeom prst="rect">
            <a:avLst/>
          </a:prstGeom>
          <a:noFill/>
        </p:spPr>
        <p:txBody>
          <a:bodyPr wrap="square" rtlCol="0">
            <a:spAutoFit/>
          </a:bodyPr>
          <a:lstStyle/>
          <a:p>
            <a:r>
              <a:rPr lang="en-US" dirty="0" smtClean="0">
                <a:latin typeface="+mj-lt"/>
              </a:rPr>
              <a:t>Power</a:t>
            </a:r>
            <a:endParaRPr lang="en-US" dirty="0">
              <a:latin typeface="+mj-lt"/>
            </a:endParaRPr>
          </a:p>
        </p:txBody>
      </p:sp>
      <p:sp>
        <p:nvSpPr>
          <p:cNvPr id="21" name="pole tekstowe 20"/>
          <p:cNvSpPr txBox="1"/>
          <p:nvPr/>
        </p:nvSpPr>
        <p:spPr>
          <a:xfrm>
            <a:off x="3690156" y="6033715"/>
            <a:ext cx="1763688" cy="369332"/>
          </a:xfrm>
          <a:prstGeom prst="rect">
            <a:avLst/>
          </a:prstGeom>
          <a:noFill/>
        </p:spPr>
        <p:txBody>
          <a:bodyPr wrap="square" rtlCol="0">
            <a:spAutoFit/>
          </a:bodyPr>
          <a:lstStyle/>
          <a:p>
            <a:r>
              <a:rPr lang="en-US" dirty="0" smtClean="0">
                <a:latin typeface="+mj-lt"/>
              </a:rPr>
              <a:t>Frequency</a:t>
            </a:r>
            <a:endParaRPr lang="en-US" dirty="0">
              <a:latin typeface="+mj-lt"/>
            </a:endParaRPr>
          </a:p>
        </p:txBody>
      </p:sp>
      <p:sp>
        <p:nvSpPr>
          <p:cNvPr id="22" name="pole tekstowe 21"/>
          <p:cNvSpPr txBox="1"/>
          <p:nvPr/>
        </p:nvSpPr>
        <p:spPr>
          <a:xfrm rot="16200000">
            <a:off x="-1276617" y="3877017"/>
            <a:ext cx="3600400" cy="400110"/>
          </a:xfrm>
          <a:prstGeom prst="rect">
            <a:avLst/>
          </a:prstGeom>
          <a:noFill/>
        </p:spPr>
        <p:txBody>
          <a:bodyPr wrap="square" rtlCol="0">
            <a:spAutoFit/>
          </a:bodyPr>
          <a:lstStyle/>
          <a:p>
            <a:r>
              <a:rPr lang="en-US" sz="2000" dirty="0" smtClean="0">
                <a:latin typeface="+mj-lt"/>
              </a:rPr>
              <a:t>Voice</a:t>
            </a:r>
            <a:endParaRPr lang="en-US" sz="2000" dirty="0">
              <a:latin typeface="+mj-lt"/>
            </a:endParaRPr>
          </a:p>
        </p:txBody>
      </p:sp>
      <p:sp>
        <p:nvSpPr>
          <p:cNvPr id="25" name="pole tekstowe 24"/>
          <p:cNvSpPr txBox="1"/>
          <p:nvPr/>
        </p:nvSpPr>
        <p:spPr>
          <a:xfrm>
            <a:off x="1259632" y="4653136"/>
            <a:ext cx="1800200" cy="400110"/>
          </a:xfrm>
          <a:prstGeom prst="rect">
            <a:avLst/>
          </a:prstGeom>
          <a:noFill/>
        </p:spPr>
        <p:txBody>
          <a:bodyPr wrap="square" rtlCol="0">
            <a:spAutoFit/>
          </a:bodyPr>
          <a:lstStyle/>
          <a:p>
            <a:pPr algn="ctr"/>
            <a:r>
              <a:rPr lang="en-US" sz="2000" dirty="0" smtClean="0">
                <a:latin typeface="+mj-lt"/>
              </a:rPr>
              <a:t>Upstream</a:t>
            </a:r>
            <a:endParaRPr lang="en-US" sz="2000" dirty="0">
              <a:latin typeface="+mj-lt"/>
            </a:endParaRPr>
          </a:p>
        </p:txBody>
      </p:sp>
      <p:sp>
        <p:nvSpPr>
          <p:cNvPr id="26" name="pole tekstowe 25"/>
          <p:cNvSpPr txBox="1"/>
          <p:nvPr/>
        </p:nvSpPr>
        <p:spPr>
          <a:xfrm>
            <a:off x="3707904" y="4653136"/>
            <a:ext cx="4464496" cy="369332"/>
          </a:xfrm>
          <a:prstGeom prst="rect">
            <a:avLst/>
          </a:prstGeom>
          <a:noFill/>
        </p:spPr>
        <p:txBody>
          <a:bodyPr wrap="square" rtlCol="0">
            <a:spAutoFit/>
          </a:bodyPr>
          <a:lstStyle/>
          <a:p>
            <a:pPr algn="ctr"/>
            <a:r>
              <a:rPr lang="en-US" dirty="0" smtClean="0">
                <a:latin typeface="+mj-lt"/>
              </a:rPr>
              <a:t>Downstream</a:t>
            </a:r>
            <a:endParaRPr lang="en-US" dirty="0">
              <a:latin typeface="+mj-lt"/>
            </a:endParaRPr>
          </a:p>
        </p:txBody>
      </p:sp>
      <p:sp>
        <p:nvSpPr>
          <p:cNvPr id="28" name="pole tekstowe 27"/>
          <p:cNvSpPr txBox="1"/>
          <p:nvPr/>
        </p:nvSpPr>
        <p:spPr>
          <a:xfrm>
            <a:off x="3131840" y="1484784"/>
            <a:ext cx="6012160" cy="1754326"/>
          </a:xfrm>
          <a:prstGeom prst="rect">
            <a:avLst/>
          </a:prstGeom>
          <a:noFill/>
        </p:spPr>
        <p:txBody>
          <a:bodyPr wrap="square" rtlCol="0">
            <a:spAutoFit/>
          </a:bodyPr>
          <a:lstStyle/>
          <a:p>
            <a:r>
              <a:rPr lang="en-US" dirty="0" err="1" smtClean="0">
                <a:latin typeface="+mj-lt"/>
              </a:rPr>
              <a:t>Neostrada</a:t>
            </a:r>
            <a:r>
              <a:rPr lang="en-US" dirty="0" smtClean="0">
                <a:latin typeface="+mj-lt"/>
              </a:rPr>
              <a:t> bitrates in Mbit/s:</a:t>
            </a:r>
          </a:p>
          <a:p>
            <a:r>
              <a:rPr lang="en-US" dirty="0" smtClean="0">
                <a:latin typeface="+mj-lt"/>
              </a:rPr>
              <a:t>2012:			2015:</a:t>
            </a:r>
          </a:p>
          <a:p>
            <a:r>
              <a:rPr lang="en-US" dirty="0" smtClean="0">
                <a:latin typeface="+mj-lt"/>
              </a:rPr>
              <a:t>* 2/0.25 		* 10/1</a:t>
            </a:r>
          </a:p>
          <a:p>
            <a:r>
              <a:rPr lang="en-US" dirty="0" smtClean="0">
                <a:latin typeface="+mj-lt"/>
              </a:rPr>
              <a:t>* 6/0.5			* 20/1	</a:t>
            </a:r>
          </a:p>
          <a:p>
            <a:r>
              <a:rPr lang="en-US" dirty="0" smtClean="0">
                <a:latin typeface="+mj-lt"/>
              </a:rPr>
              <a:t>* 10/1			* 80/8</a:t>
            </a:r>
          </a:p>
          <a:p>
            <a:r>
              <a:rPr lang="en-US" dirty="0" smtClean="0">
                <a:latin typeface="+mj-lt"/>
              </a:rPr>
              <a:t>* 20/1</a:t>
            </a:r>
            <a:endParaRPr lang="en-US" dirty="0">
              <a:latin typeface="+mj-lt"/>
            </a:endParaRPr>
          </a:p>
        </p:txBody>
      </p:sp>
    </p:spTree>
    <p:extLst>
      <p:ext uri="{BB962C8B-B14F-4D97-AF65-F5344CB8AC3E}">
        <p14:creationId xmlns:p14="http://schemas.microsoft.com/office/powerpoint/2010/main" val="2264011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down)">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down)">
                                      <p:cBhvr>
                                        <p:cTn id="15" dur="500"/>
                                        <p:tgtEl>
                                          <p:spTgt spid="25"/>
                                        </p:tgtEl>
                                      </p:cBhvr>
                                    </p:animEffect>
                                  </p:childTnLst>
                                </p:cTn>
                              </p:par>
                              <p:par>
                                <p:cTn id="16" presetID="22" presetClass="entr" presetSubtype="4"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down)">
                                      <p:cBhvr>
                                        <p:cTn id="3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2" grpId="0"/>
      <p:bldP spid="25" grpId="0"/>
      <p:bldP spid="26"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pl-PL" sz="2400" dirty="0" err="1"/>
              <a:t>xDSL</a:t>
            </a:r>
            <a:r>
              <a:rPr lang="en-US" sz="2400" dirty="0"/>
              <a:t> Technologies</a:t>
            </a:r>
            <a:endParaRPr lang="pl-PL" sz="2400" dirty="0"/>
          </a:p>
        </p:txBody>
      </p:sp>
      <p:graphicFrame>
        <p:nvGraphicFramePr>
          <p:cNvPr id="138243" name="Group 3"/>
          <p:cNvGraphicFramePr>
            <a:graphicFrameLocks noGrp="1"/>
          </p:cNvGraphicFramePr>
          <p:nvPr>
            <p:extLst>
              <p:ext uri="{D42A27DB-BD31-4B8C-83A1-F6EECF244321}">
                <p14:modId xmlns:p14="http://schemas.microsoft.com/office/powerpoint/2010/main" val="3753708095"/>
              </p:ext>
            </p:extLst>
          </p:nvPr>
        </p:nvGraphicFramePr>
        <p:xfrm>
          <a:off x="152400" y="1524000"/>
          <a:ext cx="8839200" cy="5076190"/>
        </p:xfrm>
        <a:graphic>
          <a:graphicData uri="http://schemas.openxmlformats.org/drawingml/2006/table">
            <a:tbl>
              <a:tblPr/>
              <a:tblGrid>
                <a:gridCol w="4203576"/>
                <a:gridCol w="978024"/>
                <a:gridCol w="2895600"/>
                <a:gridCol w="762000"/>
              </a:tblGrid>
              <a:tr h="6096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700" b="1" i="0" u="none" strike="noStrike" cap="none" normalizeH="0" baseline="0" dirty="0" smtClean="0">
                          <a:ln>
                            <a:noFill/>
                          </a:ln>
                          <a:solidFill>
                            <a:schemeClr val="tx1"/>
                          </a:solidFill>
                          <a:effectLst/>
                          <a:latin typeface="+mn-lt"/>
                        </a:rPr>
                        <a:t>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700" b="1" i="0" u="none" strike="noStrike" cap="none" normalizeH="0" baseline="0" smtClean="0">
                          <a:ln>
                            <a:noFill/>
                          </a:ln>
                          <a:solidFill>
                            <a:schemeClr val="tx1"/>
                          </a:solidFill>
                          <a:effectLst/>
                          <a:latin typeface="+mn-lt"/>
                        </a:rPr>
                        <a:t>ITU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700" b="1" i="0" u="none" strike="noStrike" cap="none" normalizeH="0" baseline="0" smtClean="0">
                          <a:ln>
                            <a:noFill/>
                          </a:ln>
                          <a:solidFill>
                            <a:schemeClr val="tx1"/>
                          </a:solidFill>
                          <a:effectLst/>
                          <a:latin typeface="+mn-lt"/>
                        </a:rPr>
                        <a:t>Maximum bit rates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700" b="1" i="0" u="none" strike="noStrike" cap="none" normalizeH="0" baseline="0" smtClean="0">
                          <a:ln>
                            <a:noFill/>
                          </a:ln>
                          <a:solidFill>
                            <a:schemeClr val="tx1"/>
                          </a:solidFill>
                          <a:effectLst/>
                          <a:latin typeface="+mn-lt"/>
                        </a:rPr>
                        <a:t>Year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99"/>
                    </a:solid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ADSL</a:t>
                      </a:r>
                      <a:r>
                        <a:rPr kumimoji="0" lang="pl-PL" sz="1600" b="1" i="0" u="none" strike="noStrike" cap="none" normalizeH="0" baseline="0" dirty="0" smtClean="0">
                          <a:ln>
                            <a:noFill/>
                          </a:ln>
                          <a:solidFill>
                            <a:schemeClr val="tx1"/>
                          </a:solidFill>
                          <a:effectLst/>
                          <a:latin typeface="+mn-lt"/>
                        </a:rPr>
                        <a:t> (</a:t>
                      </a:r>
                      <a:r>
                        <a:rPr kumimoji="0" lang="en-US" sz="1600" b="1" i="1" u="none" strike="noStrike" cap="none" normalizeH="0" baseline="0" dirty="0" smtClean="0">
                          <a:ln>
                            <a:noFill/>
                          </a:ln>
                          <a:solidFill>
                            <a:schemeClr val="tx1"/>
                          </a:solidFill>
                          <a:effectLst/>
                          <a:latin typeface="+mn-lt"/>
                        </a:rPr>
                        <a:t>Asymmetric </a:t>
                      </a:r>
                      <a:r>
                        <a:rPr kumimoji="0" lang="pl-PL" sz="1600" b="1" i="1" u="none" strike="noStrike" cap="none" normalizeH="0" baseline="0" dirty="0" smtClean="0">
                          <a:ln>
                            <a:noFill/>
                          </a:ln>
                          <a:solidFill>
                            <a:schemeClr val="tx1"/>
                          </a:solidFill>
                          <a:effectLst/>
                          <a:latin typeface="+mn-lt"/>
                        </a:rPr>
                        <a:t>DSL</a:t>
                      </a:r>
                      <a:r>
                        <a:rPr kumimoji="0" lang="pl-PL" sz="1600" b="1" i="0" u="none" strike="noStrike" cap="none" normalizeH="0" baseline="0" dirty="0" smtClean="0">
                          <a:ln>
                            <a:noFill/>
                          </a:ln>
                          <a:solidFill>
                            <a:schemeClr val="tx1"/>
                          </a:solidFill>
                          <a:effectLst/>
                          <a:latin typeface="+mn-lt"/>
                        </a:rPr>
                        <a:t>)</a:t>
                      </a:r>
                      <a:endParaRPr kumimoji="0" lang="en-US" sz="1600" b="1" i="0" u="none" strike="noStrike" cap="none" normalizeH="0" baseline="0" dirty="0" smtClean="0">
                        <a:ln>
                          <a:noFill/>
                        </a:ln>
                        <a:solidFill>
                          <a:schemeClr val="tx1"/>
                        </a:solidFill>
                        <a:effectLst/>
                        <a:latin typeface="+mn-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1" i="0" u="none" strike="noStrike" cap="none" normalizeH="0" baseline="0" dirty="0" smtClean="0">
                          <a:ln>
                            <a:noFill/>
                          </a:ln>
                          <a:solidFill>
                            <a:schemeClr val="tx1"/>
                          </a:solidFill>
                          <a:effectLst/>
                          <a:latin typeface="+mn-lt"/>
                        </a:rPr>
                        <a:t>G.992.1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7 Mb</a:t>
                      </a:r>
                      <a:r>
                        <a:rPr kumimoji="0" lang="pl-PL" sz="1600" b="1" i="0" u="none" strike="noStrike" cap="none" normalizeH="0" baseline="0" smtClean="0">
                          <a:ln>
                            <a:noFill/>
                          </a:ln>
                          <a:solidFill>
                            <a:schemeClr val="tx1"/>
                          </a:solidFill>
                          <a:effectLst/>
                          <a:latin typeface="+mn-lt"/>
                        </a:rPr>
                        <a:t>it/</a:t>
                      </a:r>
                      <a:r>
                        <a:rPr kumimoji="0" lang="en-US" sz="1600" b="1" i="0" u="none" strike="noStrike" cap="none" normalizeH="0" baseline="0" smtClean="0">
                          <a:ln>
                            <a:noFill/>
                          </a:ln>
                          <a:solidFill>
                            <a:schemeClr val="tx1"/>
                          </a:solidFill>
                          <a:effectLst/>
                          <a:latin typeface="+mn-lt"/>
                        </a:rPr>
                        <a:t>s  downstream </a:t>
                      </a:r>
                    </a:p>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800 kb</a:t>
                      </a:r>
                      <a:r>
                        <a:rPr kumimoji="0" lang="pl-PL" sz="1600" b="1" i="0" u="none" strike="noStrike" cap="none" normalizeH="0" baseline="0" smtClean="0">
                          <a:ln>
                            <a:noFill/>
                          </a:ln>
                          <a:solidFill>
                            <a:schemeClr val="tx1"/>
                          </a:solidFill>
                          <a:effectLst/>
                          <a:latin typeface="+mn-lt"/>
                        </a:rPr>
                        <a:t>it/s</a:t>
                      </a:r>
                      <a:r>
                        <a:rPr kumimoji="0" lang="en-US" sz="1600" b="1" i="0" u="none" strike="noStrike" cap="none" normalizeH="0" baseline="0" smtClean="0">
                          <a:ln>
                            <a:noFill/>
                          </a:ln>
                          <a:solidFill>
                            <a:schemeClr val="tx1"/>
                          </a:solidFill>
                          <a:effectLst/>
                          <a:latin typeface="+mn-lt"/>
                        </a:rPr>
                        <a:t>  upstream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1999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12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ADSL2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1" i="0" u="none" strike="noStrike" cap="none" normalizeH="0" baseline="0" dirty="0" smtClean="0">
                          <a:ln>
                            <a:noFill/>
                          </a:ln>
                          <a:solidFill>
                            <a:schemeClr val="tx1"/>
                          </a:solidFill>
                          <a:effectLst/>
                          <a:latin typeface="+mn-lt"/>
                        </a:rPr>
                        <a:t>G.992.3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8 Mb</a:t>
                      </a:r>
                      <a:r>
                        <a:rPr kumimoji="0" lang="pl-PL" sz="1600" b="1" i="0" u="none" strike="noStrike" cap="none" normalizeH="0" baseline="0" dirty="0" err="1" smtClean="0">
                          <a:ln>
                            <a:noFill/>
                          </a:ln>
                          <a:solidFill>
                            <a:schemeClr val="tx1"/>
                          </a:solidFill>
                          <a:effectLst/>
                          <a:latin typeface="+mn-lt"/>
                        </a:rPr>
                        <a:t>it</a:t>
                      </a:r>
                      <a:r>
                        <a:rPr kumimoji="0" lang="pl-PL" sz="1600" b="1" i="0" u="none" strike="noStrike" cap="none" normalizeH="0" baseline="0" dirty="0" smtClean="0">
                          <a:ln>
                            <a:noFill/>
                          </a:ln>
                          <a:solidFill>
                            <a:schemeClr val="tx1"/>
                          </a:solidFill>
                          <a:effectLst/>
                          <a:latin typeface="+mn-lt"/>
                        </a:rPr>
                        <a:t>/</a:t>
                      </a:r>
                      <a:r>
                        <a:rPr kumimoji="0" lang="en-US" sz="1600" b="1" i="0" u="none" strike="noStrike" cap="none" normalizeH="0" baseline="0" dirty="0" smtClean="0">
                          <a:ln>
                            <a:noFill/>
                          </a:ln>
                          <a:solidFill>
                            <a:schemeClr val="tx1"/>
                          </a:solidFill>
                          <a:effectLst/>
                          <a:latin typeface="+mn-lt"/>
                        </a:rPr>
                        <a:t>s  downstream</a:t>
                      </a:r>
                    </a:p>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1 Mb</a:t>
                      </a:r>
                      <a:r>
                        <a:rPr kumimoji="0" lang="pl-PL" sz="1600" b="1" i="0" u="none" strike="noStrike" cap="none" normalizeH="0" baseline="0" dirty="0" err="1" smtClean="0">
                          <a:ln>
                            <a:noFill/>
                          </a:ln>
                          <a:solidFill>
                            <a:schemeClr val="tx1"/>
                          </a:solidFill>
                          <a:effectLst/>
                          <a:latin typeface="+mn-lt"/>
                        </a:rPr>
                        <a:t>it</a:t>
                      </a:r>
                      <a:r>
                        <a:rPr kumimoji="0" lang="pl-PL" sz="1600" b="1" i="0" u="none" strike="noStrike" cap="none" normalizeH="0" baseline="0" dirty="0" smtClean="0">
                          <a:ln>
                            <a:noFill/>
                          </a:ln>
                          <a:solidFill>
                            <a:schemeClr val="tx1"/>
                          </a:solidFill>
                          <a:effectLst/>
                          <a:latin typeface="+mn-lt"/>
                        </a:rPr>
                        <a:t>/</a:t>
                      </a:r>
                      <a:r>
                        <a:rPr kumimoji="0" lang="en-US" sz="1600" b="1" i="0" u="none" strike="noStrike" cap="none" normalizeH="0" baseline="0" dirty="0" smtClean="0">
                          <a:ln>
                            <a:noFill/>
                          </a:ln>
                          <a:solidFill>
                            <a:schemeClr val="tx1"/>
                          </a:solidFill>
                          <a:effectLst/>
                          <a:latin typeface="+mn-lt"/>
                        </a:rPr>
                        <a:t>s  upstream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2002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ADSL2plus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1" i="0" u="none" strike="noStrike" cap="none" normalizeH="0" baseline="0" dirty="0" smtClean="0">
                          <a:ln>
                            <a:noFill/>
                          </a:ln>
                          <a:solidFill>
                            <a:schemeClr val="tx1"/>
                          </a:solidFill>
                          <a:effectLst/>
                          <a:latin typeface="+mn-lt"/>
                        </a:rPr>
                        <a:t>G.992.5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24 Mb</a:t>
                      </a:r>
                      <a:r>
                        <a:rPr kumimoji="0" lang="pl-PL" sz="1600" b="1" i="0" u="none" strike="noStrike" cap="none" normalizeH="0" baseline="0" dirty="0" err="1" smtClean="0">
                          <a:ln>
                            <a:noFill/>
                          </a:ln>
                          <a:solidFill>
                            <a:schemeClr val="tx1"/>
                          </a:solidFill>
                          <a:effectLst/>
                          <a:latin typeface="+mn-lt"/>
                        </a:rPr>
                        <a:t>it</a:t>
                      </a:r>
                      <a:r>
                        <a:rPr kumimoji="0" lang="pl-PL" sz="1600" b="1" i="0" u="none" strike="noStrike" cap="none" normalizeH="0" baseline="0" dirty="0" smtClean="0">
                          <a:ln>
                            <a:noFill/>
                          </a:ln>
                          <a:solidFill>
                            <a:schemeClr val="tx1"/>
                          </a:solidFill>
                          <a:effectLst/>
                          <a:latin typeface="+mn-lt"/>
                        </a:rPr>
                        <a:t>/</a:t>
                      </a:r>
                      <a:r>
                        <a:rPr kumimoji="0" lang="en-US" sz="1600" b="1" i="0" u="none" strike="noStrike" cap="none" normalizeH="0" baseline="0" dirty="0" smtClean="0">
                          <a:ln>
                            <a:noFill/>
                          </a:ln>
                          <a:solidFill>
                            <a:schemeClr val="tx1"/>
                          </a:solidFill>
                          <a:effectLst/>
                          <a:latin typeface="+mn-lt"/>
                        </a:rPr>
                        <a:t>s  downstream</a:t>
                      </a:r>
                    </a:p>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1 Mb</a:t>
                      </a:r>
                      <a:r>
                        <a:rPr kumimoji="0" lang="pl-PL" sz="1600" b="1" i="0" u="none" strike="noStrike" cap="none" normalizeH="0" baseline="0" dirty="0" err="1" smtClean="0">
                          <a:ln>
                            <a:noFill/>
                          </a:ln>
                          <a:solidFill>
                            <a:schemeClr val="tx1"/>
                          </a:solidFill>
                          <a:effectLst/>
                          <a:latin typeface="+mn-lt"/>
                        </a:rPr>
                        <a:t>it</a:t>
                      </a:r>
                      <a:r>
                        <a:rPr kumimoji="0" lang="pl-PL" sz="1600" b="1" i="0" u="none" strike="noStrike" cap="none" normalizeH="0" baseline="0" dirty="0" smtClean="0">
                          <a:ln>
                            <a:noFill/>
                          </a:ln>
                          <a:solidFill>
                            <a:schemeClr val="tx1"/>
                          </a:solidFill>
                          <a:effectLst/>
                          <a:latin typeface="+mn-lt"/>
                        </a:rPr>
                        <a:t>/</a:t>
                      </a:r>
                      <a:r>
                        <a:rPr kumimoji="0" lang="en-US" sz="1600" b="1" i="0" u="none" strike="noStrike" cap="none" normalizeH="0" baseline="0" dirty="0" smtClean="0">
                          <a:ln>
                            <a:noFill/>
                          </a:ln>
                          <a:solidFill>
                            <a:schemeClr val="tx1"/>
                          </a:solidFill>
                          <a:effectLst/>
                          <a:latin typeface="+mn-lt"/>
                        </a:rPr>
                        <a:t>s  upstream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2003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ADSL2-RE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1" i="0" u="none" strike="noStrike" cap="none" normalizeH="0" baseline="0" dirty="0" smtClean="0">
                          <a:ln>
                            <a:noFill/>
                          </a:ln>
                          <a:solidFill>
                            <a:schemeClr val="tx1"/>
                          </a:solidFill>
                          <a:effectLst/>
                          <a:latin typeface="+mn-lt"/>
                        </a:rPr>
                        <a:t>G.992.3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8 Mb</a:t>
                      </a:r>
                      <a:r>
                        <a:rPr kumimoji="0" lang="pl-PL" sz="1600" b="1" i="0" u="none" strike="noStrike" cap="none" normalizeH="0" baseline="0" dirty="0" err="1" smtClean="0">
                          <a:ln>
                            <a:noFill/>
                          </a:ln>
                          <a:solidFill>
                            <a:schemeClr val="tx1"/>
                          </a:solidFill>
                          <a:effectLst/>
                          <a:latin typeface="+mn-lt"/>
                        </a:rPr>
                        <a:t>it</a:t>
                      </a:r>
                      <a:r>
                        <a:rPr kumimoji="0" lang="pl-PL" sz="1600" b="1" i="0" u="none" strike="noStrike" cap="none" normalizeH="0" baseline="0" dirty="0" smtClean="0">
                          <a:ln>
                            <a:noFill/>
                          </a:ln>
                          <a:solidFill>
                            <a:schemeClr val="tx1"/>
                          </a:solidFill>
                          <a:effectLst/>
                          <a:latin typeface="+mn-lt"/>
                        </a:rPr>
                        <a:t>/</a:t>
                      </a:r>
                      <a:r>
                        <a:rPr kumimoji="0" lang="en-US" sz="1600" b="1" i="0" u="none" strike="noStrike" cap="none" normalizeH="0" baseline="0" dirty="0" smtClean="0">
                          <a:ln>
                            <a:noFill/>
                          </a:ln>
                          <a:solidFill>
                            <a:schemeClr val="tx1"/>
                          </a:solidFill>
                          <a:effectLst/>
                          <a:latin typeface="+mn-lt"/>
                        </a:rPr>
                        <a:t>s  downstream</a:t>
                      </a:r>
                    </a:p>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1 Mb</a:t>
                      </a:r>
                      <a:r>
                        <a:rPr kumimoji="0" lang="pl-PL" sz="1600" b="1" i="0" u="none" strike="noStrike" cap="none" normalizeH="0" baseline="0" dirty="0" err="1" smtClean="0">
                          <a:ln>
                            <a:noFill/>
                          </a:ln>
                          <a:solidFill>
                            <a:schemeClr val="tx1"/>
                          </a:solidFill>
                          <a:effectLst/>
                          <a:latin typeface="+mn-lt"/>
                        </a:rPr>
                        <a:t>it</a:t>
                      </a:r>
                      <a:r>
                        <a:rPr kumimoji="0" lang="pl-PL" sz="1600" b="1" i="0" u="none" strike="noStrike" cap="none" normalizeH="0" baseline="0" dirty="0" smtClean="0">
                          <a:ln>
                            <a:noFill/>
                          </a:ln>
                          <a:solidFill>
                            <a:schemeClr val="tx1"/>
                          </a:solidFill>
                          <a:effectLst/>
                          <a:latin typeface="+mn-lt"/>
                        </a:rPr>
                        <a:t>/</a:t>
                      </a:r>
                      <a:r>
                        <a:rPr kumimoji="0" lang="en-US" sz="1600" b="1" i="0" u="none" strike="noStrike" cap="none" normalizeH="0" baseline="0" dirty="0" smtClean="0">
                          <a:ln>
                            <a:noFill/>
                          </a:ln>
                          <a:solidFill>
                            <a:schemeClr val="tx1"/>
                          </a:solidFill>
                          <a:effectLst/>
                          <a:latin typeface="+mn-lt"/>
                        </a:rPr>
                        <a:t>s  upstream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2003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12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SHDSL</a:t>
                      </a:r>
                      <a:r>
                        <a:rPr kumimoji="0" lang="pl-PL" sz="1600" b="1" i="0" u="none" strike="noStrike" cap="none" normalizeH="0" baseline="0" smtClean="0">
                          <a:ln>
                            <a:noFill/>
                          </a:ln>
                          <a:solidFill>
                            <a:schemeClr val="tx1"/>
                          </a:solidFill>
                          <a:effectLst/>
                          <a:latin typeface="+mn-lt"/>
                        </a:rPr>
                        <a:t> (</a:t>
                      </a:r>
                      <a:r>
                        <a:rPr kumimoji="0" lang="en-US" sz="1600" b="1" i="1" u="none" strike="noStrike" cap="none" normalizeH="0" baseline="0" smtClean="0">
                          <a:ln>
                            <a:noFill/>
                          </a:ln>
                          <a:solidFill>
                            <a:schemeClr val="tx1"/>
                          </a:solidFill>
                          <a:effectLst/>
                          <a:latin typeface="+mn-lt"/>
                        </a:rPr>
                        <a:t>Symmetric High-speed</a:t>
                      </a:r>
                      <a:r>
                        <a:rPr kumimoji="0" lang="pl-PL" sz="1600" b="1" i="1" u="none" strike="noStrike" cap="none" normalizeH="0" baseline="0" smtClean="0">
                          <a:ln>
                            <a:noFill/>
                          </a:ln>
                          <a:solidFill>
                            <a:schemeClr val="tx1"/>
                          </a:solidFill>
                          <a:effectLst/>
                          <a:latin typeface="+mn-lt"/>
                        </a:rPr>
                        <a:t> DSL</a:t>
                      </a:r>
                      <a:r>
                        <a:rPr kumimoji="0" lang="pl-PL" sz="1600" b="1" i="0" u="none" strike="noStrike" cap="none" normalizeH="0" baseline="0" smtClean="0">
                          <a:ln>
                            <a:noFill/>
                          </a:ln>
                          <a:solidFill>
                            <a:schemeClr val="tx1"/>
                          </a:solidFill>
                          <a:effectLst/>
                          <a:latin typeface="+mn-lt"/>
                        </a:rPr>
                        <a:t>)</a:t>
                      </a:r>
                      <a:endParaRPr kumimoji="0" lang="en-US" sz="1600" b="1" i="0" u="none" strike="noStrike" cap="none" normalizeH="0" baseline="0" smtClean="0">
                        <a:ln>
                          <a:noFill/>
                        </a:ln>
                        <a:solidFill>
                          <a:schemeClr val="tx1"/>
                        </a:solidFill>
                        <a:effectLst/>
                        <a:latin typeface="+mn-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1" i="0" u="none" strike="noStrike" cap="none" normalizeH="0" baseline="0" dirty="0" smtClean="0">
                          <a:ln>
                            <a:noFill/>
                          </a:ln>
                          <a:solidFill>
                            <a:schemeClr val="tx1"/>
                          </a:solidFill>
                          <a:effectLst/>
                          <a:latin typeface="+mn-lt"/>
                        </a:rPr>
                        <a:t>G.991.2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5</a:t>
                      </a:r>
                      <a:r>
                        <a:rPr kumimoji="0" lang="pl-PL" sz="1600" b="1" i="0" u="none" strike="noStrike" cap="none" normalizeH="0" baseline="0" smtClean="0">
                          <a:ln>
                            <a:noFill/>
                          </a:ln>
                          <a:solidFill>
                            <a:schemeClr val="tx1"/>
                          </a:solidFill>
                          <a:effectLst/>
                          <a:latin typeface="+mn-lt"/>
                        </a:rPr>
                        <a:t>.</a:t>
                      </a:r>
                      <a:r>
                        <a:rPr kumimoji="0" lang="en-US" sz="1600" b="1" i="0" u="none" strike="noStrike" cap="none" normalizeH="0" baseline="0" smtClean="0">
                          <a:ln>
                            <a:noFill/>
                          </a:ln>
                          <a:solidFill>
                            <a:schemeClr val="tx1"/>
                          </a:solidFill>
                          <a:effectLst/>
                          <a:latin typeface="+mn-lt"/>
                        </a:rPr>
                        <a:t>6 Mb</a:t>
                      </a:r>
                      <a:r>
                        <a:rPr kumimoji="0" lang="pl-PL" sz="1600" b="1" i="0" u="none" strike="noStrike" cap="none" normalizeH="0" baseline="0" smtClean="0">
                          <a:ln>
                            <a:noFill/>
                          </a:ln>
                          <a:solidFill>
                            <a:schemeClr val="tx1"/>
                          </a:solidFill>
                          <a:effectLst/>
                          <a:latin typeface="+mn-lt"/>
                        </a:rPr>
                        <a:t>it/</a:t>
                      </a:r>
                      <a:r>
                        <a:rPr kumimoji="0" lang="en-US" sz="1600" b="1" i="0" u="none" strike="noStrike" cap="none" normalizeH="0" baseline="0" smtClean="0">
                          <a:ln>
                            <a:noFill/>
                          </a:ln>
                          <a:solidFill>
                            <a:schemeClr val="tx1"/>
                          </a:solidFill>
                          <a:effectLst/>
                          <a:latin typeface="+mn-lt"/>
                        </a:rPr>
                        <a:t>s  symmetric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2003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VDSL</a:t>
                      </a:r>
                      <a:r>
                        <a:rPr kumimoji="0" lang="pl-PL" sz="1600" b="1" i="0" u="none" strike="noStrike" cap="none" normalizeH="0" baseline="0" smtClean="0">
                          <a:ln>
                            <a:noFill/>
                          </a:ln>
                          <a:solidFill>
                            <a:schemeClr val="tx1"/>
                          </a:solidFill>
                          <a:effectLst/>
                          <a:latin typeface="+mn-lt"/>
                        </a:rPr>
                        <a:t> (</a:t>
                      </a:r>
                      <a:r>
                        <a:rPr kumimoji="0" lang="en-US" sz="1600" b="1" i="1" u="none" strike="noStrike" cap="none" normalizeH="0" baseline="0" smtClean="0">
                          <a:ln>
                            <a:noFill/>
                          </a:ln>
                          <a:solidFill>
                            <a:schemeClr val="tx1"/>
                          </a:solidFill>
                          <a:effectLst/>
                          <a:latin typeface="+mn-lt"/>
                        </a:rPr>
                        <a:t>Very high-speed DSL</a:t>
                      </a:r>
                      <a:r>
                        <a:rPr kumimoji="0" lang="pl-PL" sz="1600" b="1" i="0" u="none" strike="noStrike" cap="none" normalizeH="0" baseline="0" smtClean="0">
                          <a:ln>
                            <a:noFill/>
                          </a:ln>
                          <a:solidFill>
                            <a:schemeClr val="tx1"/>
                          </a:solidFill>
                          <a:effectLst/>
                          <a:latin typeface="+mn-lt"/>
                        </a:rPr>
                        <a:t>)</a:t>
                      </a:r>
                      <a:endParaRPr kumimoji="0" lang="en-US" sz="1600" b="1" i="0" u="none" strike="noStrike" cap="none" normalizeH="0" baseline="0" smtClean="0">
                        <a:ln>
                          <a:noFill/>
                        </a:ln>
                        <a:solidFill>
                          <a:schemeClr val="tx1"/>
                        </a:solidFill>
                        <a:effectLst/>
                        <a:latin typeface="+mn-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1" i="0" u="none" strike="noStrike" cap="none" normalizeH="0" baseline="0" dirty="0" smtClean="0">
                          <a:ln>
                            <a:noFill/>
                          </a:ln>
                          <a:solidFill>
                            <a:schemeClr val="tx1"/>
                          </a:solidFill>
                          <a:effectLst/>
                          <a:latin typeface="+mn-lt"/>
                        </a:rPr>
                        <a:t>G.993.1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55 Mb</a:t>
                      </a:r>
                      <a:r>
                        <a:rPr kumimoji="0" lang="pl-PL" sz="1600" b="1" i="0" u="none" strike="noStrike" cap="none" normalizeH="0" baseline="0" smtClean="0">
                          <a:ln>
                            <a:noFill/>
                          </a:ln>
                          <a:solidFill>
                            <a:schemeClr val="tx1"/>
                          </a:solidFill>
                          <a:effectLst/>
                          <a:latin typeface="+mn-lt"/>
                        </a:rPr>
                        <a:t>it/</a:t>
                      </a:r>
                      <a:r>
                        <a:rPr kumimoji="0" lang="en-US" sz="1600" b="1" i="0" u="none" strike="noStrike" cap="none" normalizeH="0" baseline="0" smtClean="0">
                          <a:ln>
                            <a:noFill/>
                          </a:ln>
                          <a:solidFill>
                            <a:schemeClr val="tx1"/>
                          </a:solidFill>
                          <a:effectLst/>
                          <a:latin typeface="+mn-lt"/>
                        </a:rPr>
                        <a:t>s  downstream</a:t>
                      </a:r>
                    </a:p>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15 Mb</a:t>
                      </a:r>
                      <a:r>
                        <a:rPr kumimoji="0" lang="pl-PL" sz="1600" b="1" i="0" u="none" strike="noStrike" cap="none" normalizeH="0" baseline="0" smtClean="0">
                          <a:ln>
                            <a:noFill/>
                          </a:ln>
                          <a:solidFill>
                            <a:schemeClr val="tx1"/>
                          </a:solidFill>
                          <a:effectLst/>
                          <a:latin typeface="+mn-lt"/>
                        </a:rPr>
                        <a:t>it/</a:t>
                      </a:r>
                      <a:r>
                        <a:rPr kumimoji="0" lang="en-US" sz="1600" b="1" i="0" u="none" strike="noStrike" cap="none" normalizeH="0" baseline="0" smtClean="0">
                          <a:ln>
                            <a:noFill/>
                          </a:ln>
                          <a:solidFill>
                            <a:schemeClr val="tx1"/>
                          </a:solidFill>
                          <a:effectLst/>
                          <a:latin typeface="+mn-lt"/>
                        </a:rPr>
                        <a:t>s  upstream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2004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12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VDSL2 -</a:t>
                      </a:r>
                      <a:r>
                        <a:rPr kumimoji="0" lang="pl-PL" sz="1600" b="1" i="0" u="none" strike="noStrike" cap="none" normalizeH="0" baseline="0" smtClean="0">
                          <a:ln>
                            <a:noFill/>
                          </a:ln>
                          <a:solidFill>
                            <a:schemeClr val="tx1"/>
                          </a:solidFill>
                          <a:effectLst/>
                          <a:latin typeface="+mn-lt"/>
                        </a:rPr>
                        <a:t> </a:t>
                      </a:r>
                      <a:r>
                        <a:rPr kumimoji="0" lang="en-US" sz="1600" b="1" i="0" u="none" strike="noStrike" cap="none" normalizeH="0" baseline="0" smtClean="0">
                          <a:ln>
                            <a:noFill/>
                          </a:ln>
                          <a:solidFill>
                            <a:schemeClr val="tx1"/>
                          </a:solidFill>
                          <a:effectLst/>
                          <a:latin typeface="+mn-lt"/>
                        </a:rPr>
                        <a:t>12 MHz </a:t>
                      </a:r>
                      <a:r>
                        <a:rPr kumimoji="0" lang="en-US" sz="1600" b="1" i="1" u="none" strike="noStrike" cap="none" normalizeH="0" baseline="0" smtClean="0">
                          <a:ln>
                            <a:noFill/>
                          </a:ln>
                          <a:solidFill>
                            <a:schemeClr val="tx1"/>
                          </a:solidFill>
                          <a:effectLst/>
                          <a:latin typeface="+mn-lt"/>
                        </a:rPr>
                        <a:t>long reach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1" i="0" u="none" strike="noStrike" cap="none" normalizeH="0" baseline="0" dirty="0" smtClean="0">
                          <a:ln>
                            <a:noFill/>
                          </a:ln>
                          <a:solidFill>
                            <a:schemeClr val="tx1"/>
                          </a:solidFill>
                          <a:effectLst/>
                          <a:latin typeface="+mn-lt"/>
                        </a:rPr>
                        <a:t>G.993.2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55 Mb</a:t>
                      </a:r>
                      <a:r>
                        <a:rPr kumimoji="0" lang="pl-PL" sz="1600" b="1" i="0" u="none" strike="noStrike" cap="none" normalizeH="0" baseline="0" smtClean="0">
                          <a:ln>
                            <a:noFill/>
                          </a:ln>
                          <a:solidFill>
                            <a:schemeClr val="tx1"/>
                          </a:solidFill>
                          <a:effectLst/>
                          <a:latin typeface="+mn-lt"/>
                        </a:rPr>
                        <a:t>it/</a:t>
                      </a:r>
                      <a:r>
                        <a:rPr kumimoji="0" lang="en-US" sz="1600" b="1" i="0" u="none" strike="noStrike" cap="none" normalizeH="0" baseline="0" smtClean="0">
                          <a:ln>
                            <a:noFill/>
                          </a:ln>
                          <a:solidFill>
                            <a:schemeClr val="tx1"/>
                          </a:solidFill>
                          <a:effectLst/>
                          <a:latin typeface="+mn-lt"/>
                        </a:rPr>
                        <a:t>s  downstream</a:t>
                      </a:r>
                    </a:p>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30 Mb</a:t>
                      </a:r>
                      <a:r>
                        <a:rPr kumimoji="0" lang="pl-PL" sz="1600" b="1" i="0" u="none" strike="noStrike" cap="none" normalizeH="0" baseline="0" smtClean="0">
                          <a:ln>
                            <a:noFill/>
                          </a:ln>
                          <a:solidFill>
                            <a:schemeClr val="tx1"/>
                          </a:solidFill>
                          <a:effectLst/>
                          <a:latin typeface="+mn-lt"/>
                        </a:rPr>
                        <a:t>it/</a:t>
                      </a:r>
                      <a:r>
                        <a:rPr kumimoji="0" lang="en-US" sz="1600" b="1" i="0" u="none" strike="noStrike" cap="none" normalizeH="0" baseline="0" smtClean="0">
                          <a:ln>
                            <a:noFill/>
                          </a:ln>
                          <a:solidFill>
                            <a:schemeClr val="tx1"/>
                          </a:solidFill>
                          <a:effectLst/>
                          <a:latin typeface="+mn-lt"/>
                        </a:rPr>
                        <a:t>s  upstream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2005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12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VDSL2 - 30 MHz</a:t>
                      </a:r>
                      <a:r>
                        <a:rPr kumimoji="0" lang="pl-PL" sz="1600" b="1" i="0" u="none" strike="noStrike" cap="none" normalizeH="0" baseline="0" smtClean="0">
                          <a:ln>
                            <a:noFill/>
                          </a:ln>
                          <a:solidFill>
                            <a:schemeClr val="tx1"/>
                          </a:solidFill>
                          <a:effectLst/>
                          <a:latin typeface="+mn-lt"/>
                        </a:rPr>
                        <a:t> </a:t>
                      </a:r>
                      <a:r>
                        <a:rPr kumimoji="0" lang="en-US" sz="1600" b="1" i="1" u="none" strike="noStrike" cap="none" normalizeH="0" baseline="0" smtClean="0">
                          <a:ln>
                            <a:noFill/>
                          </a:ln>
                          <a:solidFill>
                            <a:schemeClr val="tx1"/>
                          </a:solidFill>
                          <a:effectLst/>
                          <a:latin typeface="+mn-lt"/>
                        </a:rPr>
                        <a:t>short reach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1" i="0" u="none" strike="noStrike" cap="none" normalizeH="0" baseline="0" dirty="0" smtClean="0">
                          <a:ln>
                            <a:noFill/>
                          </a:ln>
                          <a:solidFill>
                            <a:schemeClr val="tx1"/>
                          </a:solidFill>
                          <a:effectLst/>
                          <a:latin typeface="+mn-lt"/>
                        </a:rPr>
                        <a:t>G.993.2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mn-lt"/>
                        </a:rPr>
                        <a:t>100 Mb</a:t>
                      </a:r>
                      <a:r>
                        <a:rPr kumimoji="0" lang="pl-PL" sz="1600" b="1" i="0" u="none" strike="noStrike" cap="none" normalizeH="0" baseline="0" smtClean="0">
                          <a:ln>
                            <a:noFill/>
                          </a:ln>
                          <a:solidFill>
                            <a:schemeClr val="tx1"/>
                          </a:solidFill>
                          <a:effectLst/>
                          <a:latin typeface="+mn-lt"/>
                        </a:rPr>
                        <a:t>it/</a:t>
                      </a:r>
                      <a:r>
                        <a:rPr kumimoji="0" lang="en-US" sz="1600" b="1" i="0" u="none" strike="noStrike" cap="none" normalizeH="0" baseline="0" smtClean="0">
                          <a:ln>
                            <a:noFill/>
                          </a:ln>
                          <a:solidFill>
                            <a:schemeClr val="tx1"/>
                          </a:solidFill>
                          <a:effectLst/>
                          <a:latin typeface="+mn-lt"/>
                        </a:rPr>
                        <a:t>s  symmetric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2005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r>
            </a:tbl>
          </a:graphicData>
        </a:graphic>
      </p:graphicFrame>
    </p:spTree>
    <p:extLst>
      <p:ext uri="{BB962C8B-B14F-4D97-AF65-F5344CB8AC3E}">
        <p14:creationId xmlns:p14="http://schemas.microsoft.com/office/powerpoint/2010/main" val="351245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8243"/>
                                        </p:tgtEl>
                                        <p:attrNameLst>
                                          <p:attrName>style.visibility</p:attrName>
                                        </p:attrNameLst>
                                      </p:cBhvr>
                                      <p:to>
                                        <p:strVal val="visible"/>
                                      </p:to>
                                    </p:set>
                                    <p:animEffect transition="in" filter="wipe(left)">
                                      <p:cBhvr>
                                        <p:cTn id="7" dur="500"/>
                                        <p:tgtEl>
                                          <p:spTgt spid="138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9266" name="Group 2"/>
          <p:cNvGrpSpPr>
            <a:grpSpLocks/>
          </p:cNvGrpSpPr>
          <p:nvPr/>
        </p:nvGrpSpPr>
        <p:grpSpPr bwMode="auto">
          <a:xfrm>
            <a:off x="1120775" y="1595438"/>
            <a:ext cx="7772401" cy="4127500"/>
            <a:chOff x="706" y="1005"/>
            <a:chExt cx="4896" cy="2600"/>
          </a:xfrm>
        </p:grpSpPr>
        <p:sp>
          <p:nvSpPr>
            <p:cNvPr id="139269" name="Text Box 5"/>
            <p:cNvSpPr txBox="1">
              <a:spLocks noChangeArrowheads="1"/>
            </p:cNvSpPr>
            <p:nvPr/>
          </p:nvSpPr>
          <p:spPr bwMode="auto">
            <a:xfrm>
              <a:off x="2430" y="1005"/>
              <a:ext cx="3172" cy="294"/>
            </a:xfrm>
            <a:prstGeom prst="rect">
              <a:avLst/>
            </a:prstGeom>
            <a:solidFill>
              <a:srgbClr val="99CCFF"/>
            </a:solidFill>
            <a:ln w="9525">
              <a:solidFill>
                <a:schemeClr val="tx1"/>
              </a:solidFill>
              <a:miter lim="800000"/>
              <a:headEnd/>
              <a:tailEnd/>
            </a:ln>
            <a:effectLst/>
          </p:spPr>
          <p:txBody>
            <a:bodyPr wrap="square">
              <a:spAutoFit/>
            </a:bodyPr>
            <a:lstStyle/>
            <a:p>
              <a:pPr eaLnBrk="0" hangingPunct="0"/>
              <a:r>
                <a:rPr lang="en-US" sz="2400">
                  <a:latin typeface="+mn-lt"/>
                </a:rPr>
                <a:t>Short links only </a:t>
              </a:r>
            </a:p>
          </p:txBody>
        </p:sp>
        <p:cxnSp>
          <p:nvCxnSpPr>
            <p:cNvPr id="139270" name="AutoShape 6"/>
            <p:cNvCxnSpPr>
              <a:cxnSpLocks noChangeShapeType="1"/>
              <a:stCxn id="139268" idx="0"/>
              <a:endCxn id="139269" idx="1"/>
            </p:cNvCxnSpPr>
            <p:nvPr/>
          </p:nvCxnSpPr>
          <p:spPr bwMode="auto">
            <a:xfrm flipV="1">
              <a:off x="1052" y="1152"/>
              <a:ext cx="1378" cy="860"/>
            </a:xfrm>
            <a:prstGeom prst="straightConnector1">
              <a:avLst/>
            </a:prstGeom>
            <a:noFill/>
            <a:ln w="28575">
              <a:solidFill>
                <a:srgbClr val="001E64"/>
              </a:solidFill>
              <a:round/>
              <a:headEnd/>
              <a:tailEnd/>
            </a:ln>
            <a:effectLst/>
          </p:spPr>
        </p:cxnSp>
        <p:sp>
          <p:nvSpPr>
            <p:cNvPr id="139267" name="AutoShape 3"/>
            <p:cNvSpPr>
              <a:spLocks noChangeArrowheads="1"/>
            </p:cNvSpPr>
            <p:nvPr/>
          </p:nvSpPr>
          <p:spPr bwMode="auto">
            <a:xfrm>
              <a:off x="706" y="1104"/>
              <a:ext cx="1089" cy="2501"/>
            </a:xfrm>
            <a:prstGeom prst="rtTriangle">
              <a:avLst/>
            </a:prstGeom>
            <a:solidFill>
              <a:srgbClr val="99CCFF"/>
            </a:solidFill>
            <a:ln w="9525">
              <a:noFill/>
              <a:miter lim="800000"/>
              <a:headEnd/>
              <a:tailEnd/>
            </a:ln>
            <a:effectLst/>
          </p:spPr>
          <p:txBody>
            <a:bodyPr wrap="none" anchor="ctr"/>
            <a:lstStyle/>
            <a:p>
              <a:pPr algn="ctr" eaLnBrk="0" hangingPunct="0"/>
              <a:endParaRPr lang="en-US" sz="1000" b="0">
                <a:latin typeface="+mn-lt"/>
              </a:endParaRPr>
            </a:p>
          </p:txBody>
        </p:sp>
        <p:sp>
          <p:nvSpPr>
            <p:cNvPr id="139268" name="Text Box 4"/>
            <p:cNvSpPr txBox="1">
              <a:spLocks noChangeArrowheads="1"/>
            </p:cNvSpPr>
            <p:nvPr/>
          </p:nvSpPr>
          <p:spPr bwMode="auto">
            <a:xfrm rot="3712776">
              <a:off x="439" y="1936"/>
              <a:ext cx="971" cy="289"/>
            </a:xfrm>
            <a:prstGeom prst="rect">
              <a:avLst/>
            </a:prstGeom>
            <a:noFill/>
            <a:ln w="9525">
              <a:noFill/>
              <a:miter lim="800000"/>
              <a:headEnd/>
              <a:tailEnd/>
            </a:ln>
            <a:effectLst/>
          </p:spPr>
          <p:txBody>
            <a:bodyPr lIns="0" tIns="0" rIns="0" bIns="0"/>
            <a:lstStyle/>
            <a:p>
              <a:pPr marL="336550" indent="-336550" algn="ctr" defTabSz="369888" eaLnBrk="0" hangingPunct="0">
                <a:buClr>
                  <a:srgbClr val="FFFFFF"/>
                </a:buClr>
                <a:buSzPct val="90000"/>
                <a:buFont typeface="Monotype Sorts" pitchFamily="1" charset="2"/>
                <a:buNone/>
              </a:pPr>
              <a:r>
                <a:rPr lang="fr-FR" altLang="ja-JP" sz="2800" dirty="0">
                  <a:latin typeface="+mn-lt"/>
                  <a:ea typeface="MS PGothic" pitchFamily="34" charset="-128"/>
                </a:rPr>
                <a:t>V</a:t>
              </a:r>
              <a:r>
                <a:rPr lang="en-US" altLang="ja-JP" sz="2800" dirty="0">
                  <a:latin typeface="+mn-lt"/>
                  <a:ea typeface="MS PGothic" pitchFamily="34" charset="-128"/>
                </a:rPr>
                <a:t>DSL</a:t>
              </a:r>
            </a:p>
          </p:txBody>
        </p:sp>
      </p:grpSp>
      <p:sp>
        <p:nvSpPr>
          <p:cNvPr id="139271" name="Rectangle 7"/>
          <p:cNvSpPr>
            <a:spLocks noGrp="1" noChangeArrowheads="1"/>
          </p:cNvSpPr>
          <p:nvPr>
            <p:ph type="title"/>
          </p:nvPr>
        </p:nvSpPr>
        <p:spPr/>
        <p:txBody>
          <a:bodyPr/>
          <a:lstStyle/>
          <a:p>
            <a:r>
              <a:rPr lang="pl-PL" sz="2400" dirty="0" err="1"/>
              <a:t>xDSL</a:t>
            </a:r>
            <a:r>
              <a:rPr lang="en-US" sz="2400" dirty="0"/>
              <a:t> Technologies, cont.</a:t>
            </a:r>
            <a:endParaRPr lang="pl-PL" sz="2400" dirty="0"/>
          </a:p>
        </p:txBody>
      </p:sp>
      <p:grpSp>
        <p:nvGrpSpPr>
          <p:cNvPr id="139272" name="Group 8"/>
          <p:cNvGrpSpPr>
            <a:grpSpLocks/>
          </p:cNvGrpSpPr>
          <p:nvPr/>
        </p:nvGrpSpPr>
        <p:grpSpPr bwMode="auto">
          <a:xfrm>
            <a:off x="1128713" y="2674938"/>
            <a:ext cx="7764463" cy="3016250"/>
            <a:chOff x="711" y="1685"/>
            <a:chExt cx="4891" cy="1900"/>
          </a:xfrm>
        </p:grpSpPr>
        <p:sp>
          <p:nvSpPr>
            <p:cNvPr id="139275" name="Text Box 11"/>
            <p:cNvSpPr txBox="1">
              <a:spLocks noChangeArrowheads="1"/>
            </p:cNvSpPr>
            <p:nvPr/>
          </p:nvSpPr>
          <p:spPr bwMode="auto">
            <a:xfrm>
              <a:off x="2430" y="1685"/>
              <a:ext cx="3172" cy="524"/>
            </a:xfrm>
            <a:prstGeom prst="rect">
              <a:avLst/>
            </a:prstGeom>
            <a:solidFill>
              <a:srgbClr val="FFFF99"/>
            </a:solidFill>
            <a:ln w="9525">
              <a:solidFill>
                <a:schemeClr val="tx1"/>
              </a:solidFill>
              <a:miter lim="800000"/>
              <a:headEnd/>
              <a:tailEnd/>
            </a:ln>
            <a:effectLst/>
          </p:spPr>
          <p:txBody>
            <a:bodyPr wrap="square">
              <a:spAutoFit/>
            </a:bodyPr>
            <a:lstStyle/>
            <a:p>
              <a:pPr eaLnBrk="0" hangingPunct="0"/>
              <a:r>
                <a:rPr lang="en-US" sz="2400">
                  <a:latin typeface="+mn-lt"/>
                </a:rPr>
                <a:t>Too low bit rates for </a:t>
              </a:r>
              <a:r>
                <a:rPr lang="pl-PL" sz="2400">
                  <a:latin typeface="+mn-lt"/>
                </a:rPr>
                <a:t>3 </a:t>
              </a:r>
              <a:r>
                <a:rPr lang="en-US" sz="2400">
                  <a:latin typeface="+mn-lt"/>
                </a:rPr>
                <a:t>HDTV channels</a:t>
              </a:r>
            </a:p>
          </p:txBody>
        </p:sp>
        <p:cxnSp>
          <p:nvCxnSpPr>
            <p:cNvPr id="139276" name="AutoShape 12"/>
            <p:cNvCxnSpPr>
              <a:cxnSpLocks noChangeShapeType="1"/>
              <a:stCxn id="139274" idx="0"/>
              <a:endCxn id="139275" idx="1"/>
            </p:cNvCxnSpPr>
            <p:nvPr/>
          </p:nvCxnSpPr>
          <p:spPr bwMode="auto">
            <a:xfrm flipV="1">
              <a:off x="1409" y="1947"/>
              <a:ext cx="1021" cy="700"/>
            </a:xfrm>
            <a:prstGeom prst="straightConnector1">
              <a:avLst/>
            </a:prstGeom>
            <a:noFill/>
            <a:ln w="28575">
              <a:solidFill>
                <a:srgbClr val="001E64"/>
              </a:solidFill>
              <a:round/>
              <a:headEnd/>
              <a:tailEnd/>
            </a:ln>
            <a:effectLst/>
          </p:spPr>
        </p:cxnSp>
        <p:sp>
          <p:nvSpPr>
            <p:cNvPr id="139273" name="AutoShape 9"/>
            <p:cNvSpPr>
              <a:spLocks noChangeArrowheads="1"/>
            </p:cNvSpPr>
            <p:nvPr/>
          </p:nvSpPr>
          <p:spPr bwMode="auto">
            <a:xfrm>
              <a:off x="711" y="2329"/>
              <a:ext cx="3053" cy="1256"/>
            </a:xfrm>
            <a:prstGeom prst="rtTriangle">
              <a:avLst/>
            </a:prstGeom>
            <a:solidFill>
              <a:srgbClr val="FFFF99"/>
            </a:solidFill>
            <a:ln w="9525">
              <a:noFill/>
              <a:miter lim="800000"/>
              <a:headEnd/>
              <a:tailEnd/>
            </a:ln>
            <a:effectLst/>
          </p:spPr>
          <p:txBody>
            <a:bodyPr wrap="none" anchor="ctr"/>
            <a:lstStyle/>
            <a:p>
              <a:pPr algn="ctr" eaLnBrk="0" hangingPunct="0"/>
              <a:endParaRPr lang="en-US" sz="1000" b="0">
                <a:solidFill>
                  <a:srgbClr val="000000"/>
                </a:solidFill>
                <a:latin typeface="+mn-lt"/>
              </a:endParaRPr>
            </a:p>
          </p:txBody>
        </p:sp>
        <p:sp>
          <p:nvSpPr>
            <p:cNvPr id="139274" name="Text Box 10"/>
            <p:cNvSpPr txBox="1">
              <a:spLocks noChangeArrowheads="1"/>
            </p:cNvSpPr>
            <p:nvPr/>
          </p:nvSpPr>
          <p:spPr bwMode="auto">
            <a:xfrm rot="883166">
              <a:off x="842" y="2637"/>
              <a:ext cx="982" cy="601"/>
            </a:xfrm>
            <a:prstGeom prst="rect">
              <a:avLst/>
            </a:prstGeom>
            <a:noFill/>
            <a:ln w="9525">
              <a:noFill/>
              <a:miter lim="800000"/>
              <a:headEnd/>
              <a:tailEnd/>
            </a:ln>
            <a:effectLst/>
          </p:spPr>
          <p:txBody>
            <a:bodyPr>
              <a:spAutoFit/>
            </a:bodyPr>
            <a:lstStyle/>
            <a:p>
              <a:pPr algn="ctr" eaLnBrk="0" hangingPunct="0"/>
              <a:r>
                <a:rPr lang="fr-FR" sz="2800" dirty="0">
                  <a:latin typeface="+mn-lt"/>
                </a:rPr>
                <a:t>ADSL2+</a:t>
              </a:r>
              <a:endParaRPr lang="en-US" sz="2800" dirty="0">
                <a:latin typeface="+mn-lt"/>
              </a:endParaRPr>
            </a:p>
          </p:txBody>
        </p:sp>
      </p:grpSp>
      <p:grpSp>
        <p:nvGrpSpPr>
          <p:cNvPr id="139277" name="Group 13"/>
          <p:cNvGrpSpPr>
            <a:grpSpLocks/>
          </p:cNvGrpSpPr>
          <p:nvPr/>
        </p:nvGrpSpPr>
        <p:grpSpPr bwMode="auto">
          <a:xfrm>
            <a:off x="76200" y="6248400"/>
            <a:ext cx="6858000" cy="481013"/>
            <a:chOff x="432" y="3825"/>
            <a:chExt cx="4320" cy="303"/>
          </a:xfrm>
        </p:grpSpPr>
        <p:sp>
          <p:nvSpPr>
            <p:cNvPr id="139278" name="Rectangle 14"/>
            <p:cNvSpPr>
              <a:spLocks noChangeArrowheads="1"/>
            </p:cNvSpPr>
            <p:nvPr/>
          </p:nvSpPr>
          <p:spPr bwMode="auto">
            <a:xfrm>
              <a:off x="432" y="3825"/>
              <a:ext cx="4272" cy="303"/>
            </a:xfrm>
            <a:prstGeom prst="rect">
              <a:avLst/>
            </a:prstGeom>
            <a:solidFill>
              <a:srgbClr val="99FF99"/>
            </a:solidFill>
            <a:ln w="9525" algn="ctr">
              <a:noFill/>
              <a:miter lim="800000"/>
              <a:headEnd/>
              <a:tailEnd/>
            </a:ln>
            <a:effectLst/>
          </p:spPr>
          <p:txBody>
            <a:bodyPr/>
            <a:lstStyle/>
            <a:p>
              <a:pPr indent="177800" eaLnBrk="0" hangingPunct="0">
                <a:lnSpc>
                  <a:spcPct val="80000"/>
                </a:lnSpc>
                <a:spcBef>
                  <a:spcPct val="20000"/>
                </a:spcBef>
                <a:spcAft>
                  <a:spcPct val="20000"/>
                </a:spcAft>
                <a:buSzPct val="80000"/>
                <a:buFont typeface="Wingdings" pitchFamily="2" charset="2"/>
                <a:buNone/>
              </a:pPr>
              <a:endParaRPr lang="en-US" sz="1200" b="0">
                <a:latin typeface="+mn-lt"/>
              </a:endParaRPr>
            </a:p>
          </p:txBody>
        </p:sp>
        <p:sp>
          <p:nvSpPr>
            <p:cNvPr id="139279" name="Text Box 15"/>
            <p:cNvSpPr txBox="1">
              <a:spLocks noChangeArrowheads="1"/>
            </p:cNvSpPr>
            <p:nvPr/>
          </p:nvSpPr>
          <p:spPr bwMode="auto">
            <a:xfrm>
              <a:off x="480" y="3848"/>
              <a:ext cx="4272" cy="233"/>
            </a:xfrm>
            <a:prstGeom prst="rect">
              <a:avLst/>
            </a:prstGeom>
            <a:noFill/>
            <a:ln w="9525">
              <a:noFill/>
              <a:miter lim="800000"/>
              <a:headEnd/>
              <a:tailEnd/>
            </a:ln>
            <a:effectLst/>
          </p:spPr>
          <p:txBody>
            <a:bodyPr>
              <a:spAutoFit/>
            </a:bodyPr>
            <a:lstStyle/>
            <a:p>
              <a:pPr eaLnBrk="0" hangingPunct="0"/>
              <a:r>
                <a:rPr lang="en-US">
                  <a:latin typeface="+mn-lt"/>
                </a:rPr>
                <a:t>VDSL2 = Bit rate of</a:t>
              </a:r>
              <a:r>
                <a:rPr lang="pl-PL">
                  <a:latin typeface="+mn-lt"/>
                </a:rPr>
                <a:t> </a:t>
              </a:r>
              <a:r>
                <a:rPr lang="en-US">
                  <a:latin typeface="+mn-lt"/>
                </a:rPr>
                <a:t>VDSL with the</a:t>
              </a:r>
              <a:r>
                <a:rPr lang="pl-PL">
                  <a:latin typeface="+mn-lt"/>
                </a:rPr>
                <a:t> </a:t>
              </a:r>
              <a:r>
                <a:rPr lang="en-US">
                  <a:latin typeface="+mn-lt"/>
                </a:rPr>
                <a:t>ADSL/2+ reach</a:t>
              </a:r>
            </a:p>
          </p:txBody>
        </p:sp>
      </p:grpSp>
      <p:grpSp>
        <p:nvGrpSpPr>
          <p:cNvPr id="139280" name="Group 16"/>
          <p:cNvGrpSpPr>
            <a:grpSpLocks/>
          </p:cNvGrpSpPr>
          <p:nvPr/>
        </p:nvGrpSpPr>
        <p:grpSpPr bwMode="auto">
          <a:xfrm>
            <a:off x="1135063" y="3756025"/>
            <a:ext cx="7758113" cy="1966913"/>
            <a:chOff x="715" y="2366"/>
            <a:chExt cx="4887" cy="1239"/>
          </a:xfrm>
        </p:grpSpPr>
        <p:sp>
          <p:nvSpPr>
            <p:cNvPr id="139281" name="AutoShape 17"/>
            <p:cNvSpPr>
              <a:spLocks noChangeArrowheads="1"/>
            </p:cNvSpPr>
            <p:nvPr/>
          </p:nvSpPr>
          <p:spPr bwMode="auto">
            <a:xfrm>
              <a:off x="715" y="3129"/>
              <a:ext cx="4298" cy="476"/>
            </a:xfrm>
            <a:prstGeom prst="rtTriangle">
              <a:avLst/>
            </a:prstGeom>
            <a:solidFill>
              <a:srgbClr val="FF9999"/>
            </a:solidFill>
            <a:ln w="9525">
              <a:noFill/>
              <a:miter lim="800000"/>
              <a:headEnd/>
              <a:tailEnd/>
            </a:ln>
            <a:effectLst/>
          </p:spPr>
          <p:txBody>
            <a:bodyPr wrap="none" anchor="ctr"/>
            <a:lstStyle/>
            <a:p>
              <a:pPr algn="ctr" eaLnBrk="0" hangingPunct="0"/>
              <a:endParaRPr lang="en-US" sz="2400" b="0">
                <a:solidFill>
                  <a:schemeClr val="bg1"/>
                </a:solidFill>
                <a:latin typeface="+mn-lt"/>
              </a:endParaRPr>
            </a:p>
          </p:txBody>
        </p:sp>
        <p:sp>
          <p:nvSpPr>
            <p:cNvPr id="139282" name="Text Box 18"/>
            <p:cNvSpPr txBox="1">
              <a:spLocks noChangeArrowheads="1"/>
            </p:cNvSpPr>
            <p:nvPr/>
          </p:nvSpPr>
          <p:spPr bwMode="auto">
            <a:xfrm>
              <a:off x="842" y="3286"/>
              <a:ext cx="907" cy="227"/>
            </a:xfrm>
            <a:prstGeom prst="rect">
              <a:avLst/>
            </a:prstGeom>
            <a:noFill/>
            <a:ln w="9525">
              <a:noFill/>
              <a:miter lim="800000"/>
              <a:headEnd/>
              <a:tailEnd/>
            </a:ln>
            <a:effectLst/>
          </p:spPr>
          <p:txBody>
            <a:bodyPr lIns="0" tIns="0" rIns="0" bIns="0"/>
            <a:lstStyle/>
            <a:p>
              <a:pPr marL="336550" indent="-336550" algn="ctr" defTabSz="369888" eaLnBrk="0" hangingPunct="0">
                <a:buClr>
                  <a:srgbClr val="FFFFFF"/>
                </a:buClr>
                <a:buSzPct val="90000"/>
                <a:buFont typeface="Monotype Sorts" pitchFamily="1" charset="2"/>
                <a:buNone/>
              </a:pPr>
              <a:r>
                <a:rPr lang="fr-FR" altLang="ja-JP" sz="2800">
                  <a:latin typeface="+mn-lt"/>
                  <a:ea typeface="MS PGothic" pitchFamily="34" charset="-128"/>
                </a:rPr>
                <a:t>SHDSL</a:t>
              </a:r>
              <a:endParaRPr lang="en-US" altLang="ja-JP" sz="2800">
                <a:latin typeface="+mn-lt"/>
                <a:ea typeface="MS PGothic" pitchFamily="34" charset="-128"/>
              </a:endParaRPr>
            </a:p>
          </p:txBody>
        </p:sp>
        <p:sp>
          <p:nvSpPr>
            <p:cNvPr id="139283" name="Text Box 19"/>
            <p:cNvSpPr txBox="1">
              <a:spLocks noChangeArrowheads="1"/>
            </p:cNvSpPr>
            <p:nvPr/>
          </p:nvSpPr>
          <p:spPr bwMode="auto">
            <a:xfrm>
              <a:off x="2430" y="2366"/>
              <a:ext cx="3172" cy="291"/>
            </a:xfrm>
            <a:prstGeom prst="rect">
              <a:avLst/>
            </a:prstGeom>
            <a:solidFill>
              <a:srgbClr val="FF9999"/>
            </a:solidFill>
            <a:ln w="9525">
              <a:solidFill>
                <a:schemeClr val="tx1"/>
              </a:solidFill>
              <a:miter lim="800000"/>
              <a:headEnd/>
              <a:tailEnd/>
            </a:ln>
            <a:effectLst/>
          </p:spPr>
          <p:txBody>
            <a:bodyPr wrap="square">
              <a:spAutoFit/>
            </a:bodyPr>
            <a:lstStyle/>
            <a:p>
              <a:pPr eaLnBrk="0" hangingPunct="0"/>
              <a:r>
                <a:rPr lang="en-US" sz="2400">
                  <a:latin typeface="+mn-lt"/>
                </a:rPr>
                <a:t>Too low bit rates for </a:t>
              </a:r>
              <a:r>
                <a:rPr lang="en-US" sz="2400" i="1">
                  <a:latin typeface="+mn-lt"/>
                </a:rPr>
                <a:t>Triple Play</a:t>
              </a:r>
              <a:endParaRPr lang="en-US" sz="2400">
                <a:latin typeface="+mn-lt"/>
              </a:endParaRPr>
            </a:p>
          </p:txBody>
        </p:sp>
        <p:cxnSp>
          <p:nvCxnSpPr>
            <p:cNvPr id="139284" name="AutoShape 20"/>
            <p:cNvCxnSpPr>
              <a:cxnSpLocks noChangeShapeType="1"/>
              <a:stCxn id="139282" idx="3"/>
              <a:endCxn id="139283" idx="1"/>
            </p:cNvCxnSpPr>
            <p:nvPr/>
          </p:nvCxnSpPr>
          <p:spPr bwMode="auto">
            <a:xfrm flipV="1">
              <a:off x="1749" y="2512"/>
              <a:ext cx="681" cy="888"/>
            </a:xfrm>
            <a:prstGeom prst="straightConnector1">
              <a:avLst/>
            </a:prstGeom>
            <a:noFill/>
            <a:ln w="28575">
              <a:solidFill>
                <a:srgbClr val="001E64"/>
              </a:solidFill>
              <a:round/>
              <a:headEnd/>
              <a:tailEnd/>
            </a:ln>
            <a:effectLst/>
          </p:spPr>
        </p:cxnSp>
      </p:grpSp>
      <p:grpSp>
        <p:nvGrpSpPr>
          <p:cNvPr id="139285" name="Group 21"/>
          <p:cNvGrpSpPr>
            <a:grpSpLocks/>
          </p:cNvGrpSpPr>
          <p:nvPr/>
        </p:nvGrpSpPr>
        <p:grpSpPr bwMode="auto">
          <a:xfrm>
            <a:off x="288925" y="1524000"/>
            <a:ext cx="8513763" cy="4648200"/>
            <a:chOff x="182" y="960"/>
            <a:chExt cx="5363" cy="2928"/>
          </a:xfrm>
        </p:grpSpPr>
        <p:sp>
          <p:nvSpPr>
            <p:cNvPr id="139286" name="Text Box 22"/>
            <p:cNvSpPr txBox="1">
              <a:spLocks noChangeArrowheads="1"/>
            </p:cNvSpPr>
            <p:nvPr/>
          </p:nvSpPr>
          <p:spPr bwMode="auto">
            <a:xfrm>
              <a:off x="748" y="971"/>
              <a:ext cx="863" cy="417"/>
            </a:xfrm>
            <a:prstGeom prst="rect">
              <a:avLst/>
            </a:prstGeom>
            <a:noFill/>
            <a:ln w="9525">
              <a:noFill/>
              <a:miter lim="800000"/>
              <a:headEnd/>
              <a:tailEnd/>
            </a:ln>
            <a:effectLst/>
          </p:spPr>
          <p:txBody>
            <a:bodyPr lIns="0" tIns="0" rIns="0" bIns="0"/>
            <a:lstStyle/>
            <a:p>
              <a:pPr marL="336550" indent="-336550" algn="ctr" defTabSz="369888" eaLnBrk="0" hangingPunct="0">
                <a:buClr>
                  <a:srgbClr val="FFFFFF"/>
                </a:buClr>
                <a:buSzPct val="90000"/>
                <a:buFont typeface="Monotype Sorts" pitchFamily="1" charset="2"/>
                <a:buNone/>
              </a:pPr>
              <a:r>
                <a:rPr lang="en-US" altLang="ja-JP" sz="1800" dirty="0">
                  <a:latin typeface="+mn-lt"/>
                  <a:ea typeface="MS PGothic" pitchFamily="34" charset="-128"/>
                </a:rPr>
                <a:t>Bit rate</a:t>
              </a:r>
            </a:p>
            <a:p>
              <a:pPr marL="336550" indent="-336550" algn="ctr" defTabSz="369888" eaLnBrk="0" hangingPunct="0">
                <a:buClr>
                  <a:srgbClr val="FFFFFF"/>
                </a:buClr>
                <a:buSzPct val="90000"/>
                <a:buFont typeface="Monotype Sorts" pitchFamily="1" charset="2"/>
                <a:buNone/>
              </a:pPr>
              <a:r>
                <a:rPr lang="en-US" altLang="ja-JP" sz="1800" dirty="0">
                  <a:latin typeface="+mn-lt"/>
                  <a:ea typeface="MS PGothic" pitchFamily="34" charset="-128"/>
                </a:rPr>
                <a:t>[Mbit/s]</a:t>
              </a:r>
            </a:p>
          </p:txBody>
        </p:sp>
        <p:sp>
          <p:nvSpPr>
            <p:cNvPr id="139287" name="Text Box 23"/>
            <p:cNvSpPr txBox="1">
              <a:spLocks noChangeArrowheads="1"/>
            </p:cNvSpPr>
            <p:nvPr/>
          </p:nvSpPr>
          <p:spPr bwMode="auto">
            <a:xfrm>
              <a:off x="514" y="3237"/>
              <a:ext cx="103" cy="172"/>
            </a:xfrm>
            <a:prstGeom prst="rect">
              <a:avLst/>
            </a:prstGeom>
            <a:noFill/>
            <a:ln w="9525">
              <a:noFill/>
              <a:miter lim="800000"/>
              <a:headEnd/>
              <a:tailEnd/>
            </a:ln>
            <a:effectLst/>
          </p:spPr>
          <p:txBody>
            <a:bodyPr lIns="0" tIns="0" rIns="0" bIns="0"/>
            <a:lstStyle/>
            <a:p>
              <a:pPr marL="336550" indent="-336550" algn="r" defTabSz="369888" eaLnBrk="0" hangingPunct="0">
                <a:buClr>
                  <a:srgbClr val="FFFFFF"/>
                </a:buClr>
                <a:buSzPct val="90000"/>
                <a:buFont typeface="Monotype Sorts" pitchFamily="1" charset="2"/>
                <a:buNone/>
              </a:pPr>
              <a:r>
                <a:rPr lang="ja-JP" altLang="en-US" sz="1800">
                  <a:latin typeface="+mn-lt"/>
                  <a:ea typeface="MS PGothic" pitchFamily="34" charset="-128"/>
                </a:rPr>
                <a:t>2</a:t>
              </a:r>
            </a:p>
          </p:txBody>
        </p:sp>
        <p:sp>
          <p:nvSpPr>
            <p:cNvPr id="139288" name="Text Box 24"/>
            <p:cNvSpPr txBox="1">
              <a:spLocks noChangeArrowheads="1"/>
            </p:cNvSpPr>
            <p:nvPr/>
          </p:nvSpPr>
          <p:spPr bwMode="auto">
            <a:xfrm>
              <a:off x="453" y="2857"/>
              <a:ext cx="164" cy="159"/>
            </a:xfrm>
            <a:prstGeom prst="rect">
              <a:avLst/>
            </a:prstGeom>
            <a:noFill/>
            <a:ln w="9525">
              <a:noFill/>
              <a:miter lim="800000"/>
              <a:headEnd/>
              <a:tailEnd/>
            </a:ln>
            <a:effectLst/>
          </p:spPr>
          <p:txBody>
            <a:bodyPr lIns="0" tIns="0" rIns="0" bIns="0"/>
            <a:lstStyle/>
            <a:p>
              <a:pPr marL="336550" indent="-336550" algn="r" defTabSz="369888" eaLnBrk="0" hangingPunct="0">
                <a:buClr>
                  <a:srgbClr val="FFFFFF"/>
                </a:buClr>
                <a:buSzPct val="90000"/>
                <a:buFont typeface="Monotype Sorts" pitchFamily="1" charset="2"/>
                <a:buNone/>
              </a:pPr>
              <a:r>
                <a:rPr lang="ja-JP" altLang="fr-FR" sz="1800">
                  <a:latin typeface="+mn-lt"/>
                  <a:ea typeface="MS PGothic" pitchFamily="34" charset="-128"/>
                </a:rPr>
                <a:t>8</a:t>
              </a:r>
              <a:endParaRPr lang="ja-JP" altLang="en-US" sz="1800">
                <a:latin typeface="+mn-lt"/>
                <a:ea typeface="MS PGothic" pitchFamily="34" charset="-128"/>
              </a:endParaRPr>
            </a:p>
          </p:txBody>
        </p:sp>
        <p:sp>
          <p:nvSpPr>
            <p:cNvPr id="139289" name="Text Box 25"/>
            <p:cNvSpPr txBox="1">
              <a:spLocks noChangeArrowheads="1"/>
            </p:cNvSpPr>
            <p:nvPr/>
          </p:nvSpPr>
          <p:spPr bwMode="auto">
            <a:xfrm>
              <a:off x="182" y="960"/>
              <a:ext cx="435" cy="165"/>
            </a:xfrm>
            <a:prstGeom prst="rect">
              <a:avLst/>
            </a:prstGeom>
            <a:noFill/>
            <a:ln w="9525">
              <a:noFill/>
              <a:miter lim="800000"/>
              <a:headEnd/>
              <a:tailEnd/>
            </a:ln>
            <a:effectLst/>
          </p:spPr>
          <p:txBody>
            <a:bodyPr lIns="0" tIns="0" rIns="0" bIns="0"/>
            <a:lstStyle/>
            <a:p>
              <a:pPr marL="336550" indent="-336550" algn="r" defTabSz="369888" eaLnBrk="0" hangingPunct="0">
                <a:buClr>
                  <a:srgbClr val="FFFFFF"/>
                </a:buClr>
                <a:buSzPct val="90000"/>
                <a:buFont typeface="Monotype Sorts" pitchFamily="1" charset="2"/>
                <a:buNone/>
              </a:pPr>
              <a:r>
                <a:rPr lang="ja-JP" altLang="fr-FR" sz="1800">
                  <a:latin typeface="+mn-lt"/>
                  <a:ea typeface="MS PGothic" pitchFamily="34" charset="-128"/>
                </a:rPr>
                <a:t>10</a:t>
              </a:r>
              <a:r>
                <a:rPr lang="ja-JP" altLang="en-US" sz="1800">
                  <a:latin typeface="+mn-lt"/>
                  <a:ea typeface="MS PGothic" pitchFamily="34" charset="-128"/>
                </a:rPr>
                <a:t>0</a:t>
              </a:r>
            </a:p>
          </p:txBody>
        </p:sp>
        <p:sp>
          <p:nvSpPr>
            <p:cNvPr id="139290" name="Text Box 26"/>
            <p:cNvSpPr txBox="1">
              <a:spLocks noChangeArrowheads="1"/>
            </p:cNvSpPr>
            <p:nvPr/>
          </p:nvSpPr>
          <p:spPr bwMode="auto">
            <a:xfrm>
              <a:off x="284" y="2281"/>
              <a:ext cx="333" cy="156"/>
            </a:xfrm>
            <a:prstGeom prst="rect">
              <a:avLst/>
            </a:prstGeom>
            <a:noFill/>
            <a:ln w="9525">
              <a:noFill/>
              <a:miter lim="800000"/>
              <a:headEnd/>
              <a:tailEnd/>
            </a:ln>
            <a:effectLst/>
          </p:spPr>
          <p:txBody>
            <a:bodyPr lIns="0" tIns="0" rIns="0" bIns="0"/>
            <a:lstStyle/>
            <a:p>
              <a:pPr marL="336550" indent="-336550" algn="r" defTabSz="369888" eaLnBrk="0" hangingPunct="0">
                <a:buClr>
                  <a:srgbClr val="FFFFFF"/>
                </a:buClr>
                <a:buSzPct val="90000"/>
                <a:buFont typeface="Monotype Sorts" pitchFamily="1" charset="2"/>
                <a:buNone/>
              </a:pPr>
              <a:r>
                <a:rPr lang="ja-JP" altLang="fr-FR" sz="1800">
                  <a:latin typeface="+mn-lt"/>
                  <a:ea typeface="MS PGothic" pitchFamily="34" charset="-128"/>
                </a:rPr>
                <a:t>20</a:t>
              </a:r>
              <a:endParaRPr lang="ja-JP" altLang="en-US" sz="1800">
                <a:latin typeface="+mn-lt"/>
                <a:ea typeface="MS PGothic" pitchFamily="34" charset="-128"/>
              </a:endParaRPr>
            </a:p>
          </p:txBody>
        </p:sp>
        <p:sp>
          <p:nvSpPr>
            <p:cNvPr id="139291" name="Text Box 27"/>
            <p:cNvSpPr txBox="1">
              <a:spLocks noChangeArrowheads="1"/>
            </p:cNvSpPr>
            <p:nvPr/>
          </p:nvSpPr>
          <p:spPr bwMode="auto">
            <a:xfrm>
              <a:off x="319" y="1575"/>
              <a:ext cx="298" cy="157"/>
            </a:xfrm>
            <a:prstGeom prst="rect">
              <a:avLst/>
            </a:prstGeom>
            <a:noFill/>
            <a:ln w="9525">
              <a:noFill/>
              <a:miter lim="800000"/>
              <a:headEnd/>
              <a:tailEnd/>
            </a:ln>
            <a:effectLst/>
          </p:spPr>
          <p:txBody>
            <a:bodyPr lIns="0" tIns="0" rIns="0" bIns="0"/>
            <a:lstStyle/>
            <a:p>
              <a:pPr marL="336550" indent="-336550" algn="r" defTabSz="369888" eaLnBrk="0" hangingPunct="0">
                <a:buClr>
                  <a:srgbClr val="FFFFFF"/>
                </a:buClr>
                <a:buSzPct val="90000"/>
                <a:buFont typeface="Monotype Sorts" pitchFamily="1" charset="2"/>
                <a:buNone/>
              </a:pPr>
              <a:r>
                <a:rPr lang="ja-JP" altLang="en-US" sz="1800">
                  <a:latin typeface="+mn-lt"/>
                  <a:ea typeface="MS PGothic" pitchFamily="34" charset="-128"/>
                </a:rPr>
                <a:t>60</a:t>
              </a:r>
            </a:p>
          </p:txBody>
        </p:sp>
        <p:sp>
          <p:nvSpPr>
            <p:cNvPr id="139292" name="Text Box 28"/>
            <p:cNvSpPr txBox="1">
              <a:spLocks noChangeArrowheads="1"/>
            </p:cNvSpPr>
            <p:nvPr/>
          </p:nvSpPr>
          <p:spPr bwMode="auto">
            <a:xfrm>
              <a:off x="4517" y="3681"/>
              <a:ext cx="1028" cy="182"/>
            </a:xfrm>
            <a:prstGeom prst="rect">
              <a:avLst/>
            </a:prstGeom>
            <a:noFill/>
            <a:ln w="9525">
              <a:noFill/>
              <a:miter lim="800000"/>
              <a:headEnd/>
              <a:tailEnd/>
            </a:ln>
            <a:effectLst/>
          </p:spPr>
          <p:txBody>
            <a:bodyPr lIns="0" tIns="0" rIns="0" bIns="0"/>
            <a:lstStyle/>
            <a:p>
              <a:pPr marL="336550" indent="-336550" defTabSz="369888" eaLnBrk="0" hangingPunct="0">
                <a:buClr>
                  <a:srgbClr val="FFFFFF"/>
                </a:buClr>
                <a:buSzPct val="90000"/>
                <a:buFont typeface="Monotype Sorts" pitchFamily="1" charset="2"/>
                <a:buNone/>
              </a:pPr>
              <a:r>
                <a:rPr lang="en-US" altLang="ja-JP" sz="1800">
                  <a:latin typeface="+mn-lt"/>
                  <a:ea typeface="MS PGothic" pitchFamily="34" charset="-128"/>
                </a:rPr>
                <a:t>Link length</a:t>
              </a:r>
            </a:p>
          </p:txBody>
        </p:sp>
        <p:sp>
          <p:nvSpPr>
            <p:cNvPr id="139293" name="Text Box 29"/>
            <p:cNvSpPr txBox="1">
              <a:spLocks noChangeArrowheads="1"/>
            </p:cNvSpPr>
            <p:nvPr/>
          </p:nvSpPr>
          <p:spPr bwMode="auto">
            <a:xfrm>
              <a:off x="997" y="3678"/>
              <a:ext cx="470" cy="210"/>
            </a:xfrm>
            <a:prstGeom prst="rect">
              <a:avLst/>
            </a:prstGeom>
            <a:noFill/>
            <a:ln w="9525">
              <a:noFill/>
              <a:miter lim="800000"/>
              <a:headEnd/>
              <a:tailEnd/>
            </a:ln>
            <a:effectLst/>
          </p:spPr>
          <p:txBody>
            <a:bodyPr lIns="0" tIns="0" rIns="0" bIns="0" anchor="ctr" anchorCtr="1"/>
            <a:lstStyle/>
            <a:p>
              <a:pPr marL="336550" indent="-336550" algn="ctr" defTabSz="369888" eaLnBrk="0" hangingPunct="0">
                <a:buClr>
                  <a:srgbClr val="FFFFFF"/>
                </a:buClr>
                <a:buSzPct val="90000"/>
                <a:buFont typeface="Monotype Sorts" pitchFamily="1" charset="2"/>
                <a:buNone/>
              </a:pPr>
              <a:r>
                <a:rPr lang="ja-JP" altLang="en-US" sz="1800">
                  <a:latin typeface="+mn-lt"/>
                  <a:ea typeface="MS PGothic" pitchFamily="34" charset="-128"/>
                </a:rPr>
                <a:t>1 </a:t>
              </a:r>
              <a:r>
                <a:rPr lang="en-US" altLang="ja-JP" sz="1800">
                  <a:latin typeface="+mn-lt"/>
                  <a:ea typeface="MS PGothic" pitchFamily="34" charset="-128"/>
                </a:rPr>
                <a:t>km</a:t>
              </a:r>
            </a:p>
          </p:txBody>
        </p:sp>
        <p:sp>
          <p:nvSpPr>
            <p:cNvPr id="139294" name="Text Box 30"/>
            <p:cNvSpPr txBox="1">
              <a:spLocks noChangeArrowheads="1"/>
            </p:cNvSpPr>
            <p:nvPr/>
          </p:nvSpPr>
          <p:spPr bwMode="auto">
            <a:xfrm>
              <a:off x="1612" y="3688"/>
              <a:ext cx="482" cy="190"/>
            </a:xfrm>
            <a:prstGeom prst="rect">
              <a:avLst/>
            </a:prstGeom>
            <a:noFill/>
            <a:ln w="9525">
              <a:noFill/>
              <a:miter lim="800000"/>
              <a:headEnd/>
              <a:tailEnd/>
            </a:ln>
            <a:effectLst/>
          </p:spPr>
          <p:txBody>
            <a:bodyPr lIns="0" tIns="0" rIns="0" bIns="0" anchor="ctr" anchorCtr="1"/>
            <a:lstStyle/>
            <a:p>
              <a:pPr marL="336550" indent="-336550" algn="ctr" defTabSz="369888" eaLnBrk="0" hangingPunct="0">
                <a:buClr>
                  <a:srgbClr val="FFFFFF"/>
                </a:buClr>
                <a:buSzPct val="90000"/>
                <a:buFont typeface="Monotype Sorts" pitchFamily="1" charset="2"/>
                <a:buNone/>
              </a:pPr>
              <a:r>
                <a:rPr lang="ja-JP" altLang="en-US" sz="1800">
                  <a:latin typeface="+mn-lt"/>
                  <a:ea typeface="MS PGothic" pitchFamily="34" charset="-128"/>
                </a:rPr>
                <a:t>2 </a:t>
              </a:r>
              <a:r>
                <a:rPr lang="en-US" altLang="ja-JP" sz="1800">
                  <a:latin typeface="+mn-lt"/>
                  <a:ea typeface="MS PGothic" pitchFamily="34" charset="-128"/>
                </a:rPr>
                <a:t>km</a:t>
              </a:r>
            </a:p>
          </p:txBody>
        </p:sp>
        <p:sp>
          <p:nvSpPr>
            <p:cNvPr id="139295" name="Text Box 31"/>
            <p:cNvSpPr txBox="1">
              <a:spLocks noChangeArrowheads="1"/>
            </p:cNvSpPr>
            <p:nvPr/>
          </p:nvSpPr>
          <p:spPr bwMode="auto">
            <a:xfrm>
              <a:off x="2261" y="3698"/>
              <a:ext cx="441" cy="169"/>
            </a:xfrm>
            <a:prstGeom prst="rect">
              <a:avLst/>
            </a:prstGeom>
            <a:noFill/>
            <a:ln w="9525">
              <a:noFill/>
              <a:miter lim="800000"/>
              <a:headEnd/>
              <a:tailEnd/>
            </a:ln>
            <a:effectLst/>
          </p:spPr>
          <p:txBody>
            <a:bodyPr lIns="0" tIns="0" rIns="0" bIns="0" anchor="ctr" anchorCtr="1"/>
            <a:lstStyle/>
            <a:p>
              <a:pPr marL="336550" indent="-336550" algn="ctr" defTabSz="369888" eaLnBrk="0" hangingPunct="0">
                <a:buClr>
                  <a:srgbClr val="FFFFFF"/>
                </a:buClr>
                <a:buSzPct val="90000"/>
                <a:buFont typeface="Monotype Sorts" pitchFamily="1" charset="2"/>
                <a:buNone/>
              </a:pPr>
              <a:r>
                <a:rPr lang="ja-JP" altLang="en-US" sz="1800">
                  <a:latin typeface="+mn-lt"/>
                  <a:ea typeface="MS PGothic" pitchFamily="34" charset="-128"/>
                </a:rPr>
                <a:t>3 </a:t>
              </a:r>
              <a:r>
                <a:rPr lang="en-US" altLang="ja-JP" sz="1800">
                  <a:latin typeface="+mn-lt"/>
                  <a:ea typeface="MS PGothic" pitchFamily="34" charset="-128"/>
                </a:rPr>
                <a:t>km</a:t>
              </a:r>
            </a:p>
          </p:txBody>
        </p:sp>
        <p:sp>
          <p:nvSpPr>
            <p:cNvPr id="139296" name="Text Box 32"/>
            <p:cNvSpPr txBox="1">
              <a:spLocks noChangeArrowheads="1"/>
            </p:cNvSpPr>
            <p:nvPr/>
          </p:nvSpPr>
          <p:spPr bwMode="auto">
            <a:xfrm>
              <a:off x="2945" y="3698"/>
              <a:ext cx="415" cy="169"/>
            </a:xfrm>
            <a:prstGeom prst="rect">
              <a:avLst/>
            </a:prstGeom>
            <a:noFill/>
            <a:ln w="9525">
              <a:noFill/>
              <a:miter lim="800000"/>
              <a:headEnd/>
              <a:tailEnd/>
            </a:ln>
            <a:effectLst/>
          </p:spPr>
          <p:txBody>
            <a:bodyPr lIns="0" tIns="0" rIns="0" bIns="0" anchor="ctr" anchorCtr="1"/>
            <a:lstStyle/>
            <a:p>
              <a:pPr marL="336550" indent="-336550" algn="ctr" defTabSz="369888" eaLnBrk="0" hangingPunct="0">
                <a:buClr>
                  <a:srgbClr val="FFFFFF"/>
                </a:buClr>
                <a:buSzPct val="90000"/>
                <a:buFont typeface="Monotype Sorts" pitchFamily="1" charset="2"/>
                <a:buNone/>
              </a:pPr>
              <a:r>
                <a:rPr lang="ja-JP" altLang="en-US" sz="1800">
                  <a:latin typeface="+mn-lt"/>
                  <a:ea typeface="MS PGothic" pitchFamily="34" charset="-128"/>
                </a:rPr>
                <a:t>4 </a:t>
              </a:r>
              <a:r>
                <a:rPr lang="en-US" altLang="ja-JP" sz="1800">
                  <a:latin typeface="+mn-lt"/>
                  <a:ea typeface="MS PGothic" pitchFamily="34" charset="-128"/>
                </a:rPr>
                <a:t>km</a:t>
              </a:r>
            </a:p>
          </p:txBody>
        </p:sp>
        <p:sp>
          <p:nvSpPr>
            <p:cNvPr id="139297" name="Text Box 33"/>
            <p:cNvSpPr txBox="1">
              <a:spLocks noChangeArrowheads="1"/>
            </p:cNvSpPr>
            <p:nvPr/>
          </p:nvSpPr>
          <p:spPr bwMode="auto">
            <a:xfrm>
              <a:off x="3575" y="3698"/>
              <a:ext cx="442" cy="169"/>
            </a:xfrm>
            <a:prstGeom prst="rect">
              <a:avLst/>
            </a:prstGeom>
            <a:noFill/>
            <a:ln w="9525">
              <a:noFill/>
              <a:miter lim="800000"/>
              <a:headEnd/>
              <a:tailEnd/>
            </a:ln>
            <a:effectLst/>
          </p:spPr>
          <p:txBody>
            <a:bodyPr lIns="0" tIns="0" rIns="0" bIns="0" anchor="ctr" anchorCtr="1"/>
            <a:lstStyle/>
            <a:p>
              <a:pPr marL="336550" indent="-336550" algn="ctr" defTabSz="369888" eaLnBrk="0" hangingPunct="0">
                <a:buClr>
                  <a:srgbClr val="FFFFFF"/>
                </a:buClr>
                <a:buSzPct val="90000"/>
                <a:buFont typeface="Monotype Sorts" pitchFamily="1" charset="2"/>
                <a:buNone/>
              </a:pPr>
              <a:r>
                <a:rPr lang="ja-JP" altLang="en-US" sz="1800">
                  <a:latin typeface="+mn-lt"/>
                  <a:ea typeface="MS PGothic" pitchFamily="34" charset="-128"/>
                </a:rPr>
                <a:t>5 </a:t>
              </a:r>
              <a:r>
                <a:rPr lang="en-US" altLang="ja-JP" sz="1800">
                  <a:latin typeface="+mn-lt"/>
                  <a:ea typeface="MS PGothic" pitchFamily="34" charset="-128"/>
                </a:rPr>
                <a:t>km</a:t>
              </a:r>
            </a:p>
          </p:txBody>
        </p:sp>
        <p:sp>
          <p:nvSpPr>
            <p:cNvPr id="139298" name="Line 34"/>
            <p:cNvSpPr>
              <a:spLocks noChangeShapeType="1"/>
            </p:cNvSpPr>
            <p:nvPr/>
          </p:nvSpPr>
          <p:spPr bwMode="auto">
            <a:xfrm flipH="1" flipV="1">
              <a:off x="3137" y="3616"/>
              <a:ext cx="0" cy="8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39299" name="Line 35"/>
            <p:cNvSpPr>
              <a:spLocks noChangeShapeType="1"/>
            </p:cNvSpPr>
            <p:nvPr/>
          </p:nvSpPr>
          <p:spPr bwMode="auto">
            <a:xfrm flipH="1" flipV="1">
              <a:off x="3777" y="3610"/>
              <a:ext cx="0" cy="8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39300" name="Line 36"/>
            <p:cNvSpPr>
              <a:spLocks noChangeShapeType="1"/>
            </p:cNvSpPr>
            <p:nvPr/>
          </p:nvSpPr>
          <p:spPr bwMode="auto">
            <a:xfrm flipH="1" flipV="1">
              <a:off x="2486" y="3615"/>
              <a:ext cx="0" cy="8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39301" name="Line 37"/>
            <p:cNvSpPr>
              <a:spLocks noChangeShapeType="1"/>
            </p:cNvSpPr>
            <p:nvPr/>
          </p:nvSpPr>
          <p:spPr bwMode="auto">
            <a:xfrm flipH="1" flipV="1">
              <a:off x="1867" y="3610"/>
              <a:ext cx="0" cy="8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39302" name="Line 38"/>
            <p:cNvSpPr>
              <a:spLocks noChangeShapeType="1"/>
            </p:cNvSpPr>
            <p:nvPr/>
          </p:nvSpPr>
          <p:spPr bwMode="auto">
            <a:xfrm flipH="1" flipV="1">
              <a:off x="1238" y="3615"/>
              <a:ext cx="0" cy="8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39303" name="Line 39"/>
            <p:cNvSpPr>
              <a:spLocks noChangeShapeType="1"/>
            </p:cNvSpPr>
            <p:nvPr/>
          </p:nvSpPr>
          <p:spPr bwMode="auto">
            <a:xfrm>
              <a:off x="715" y="3608"/>
              <a:ext cx="4391" cy="3"/>
            </a:xfrm>
            <a:prstGeom prst="line">
              <a:avLst/>
            </a:prstGeom>
            <a:noFill/>
            <a:ln w="38100">
              <a:solidFill>
                <a:schemeClr val="tx1"/>
              </a:solidFill>
              <a:round/>
              <a:headEnd/>
              <a:tailEnd type="triangle" w="med" len="med"/>
            </a:ln>
            <a:effectLst/>
          </p:spPr>
          <p:txBody>
            <a:bodyPr/>
            <a:lstStyle/>
            <a:p>
              <a:endParaRPr lang="pl-PL">
                <a:latin typeface="+mn-lt"/>
              </a:endParaRPr>
            </a:p>
          </p:txBody>
        </p:sp>
        <p:sp>
          <p:nvSpPr>
            <p:cNvPr id="139304" name="Line 40"/>
            <p:cNvSpPr>
              <a:spLocks noChangeShapeType="1"/>
            </p:cNvSpPr>
            <p:nvPr/>
          </p:nvSpPr>
          <p:spPr bwMode="auto">
            <a:xfrm flipV="1">
              <a:off x="720" y="1008"/>
              <a:ext cx="0" cy="2602"/>
            </a:xfrm>
            <a:prstGeom prst="line">
              <a:avLst/>
            </a:prstGeom>
            <a:noFill/>
            <a:ln w="38100">
              <a:solidFill>
                <a:schemeClr val="tx1"/>
              </a:solidFill>
              <a:miter lim="800000"/>
              <a:headEnd/>
              <a:tailEnd type="triangle" w="med" len="med"/>
            </a:ln>
            <a:effectLst/>
          </p:spPr>
          <p:txBody>
            <a:bodyPr wrap="none"/>
            <a:lstStyle/>
            <a:p>
              <a:endParaRPr lang="pl-PL">
                <a:latin typeface="+mn-lt"/>
              </a:endParaRPr>
            </a:p>
          </p:txBody>
        </p:sp>
        <p:sp>
          <p:nvSpPr>
            <p:cNvPr id="139305" name="Line 41"/>
            <p:cNvSpPr>
              <a:spLocks noChangeShapeType="1"/>
            </p:cNvSpPr>
            <p:nvPr/>
          </p:nvSpPr>
          <p:spPr bwMode="auto">
            <a:xfrm rot="-5400000" flipH="1" flipV="1">
              <a:off x="684" y="1102"/>
              <a:ext cx="0" cy="8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39306" name="Line 42"/>
            <p:cNvSpPr>
              <a:spLocks noChangeShapeType="1"/>
            </p:cNvSpPr>
            <p:nvPr/>
          </p:nvSpPr>
          <p:spPr bwMode="auto">
            <a:xfrm rot="-5400000" flipH="1" flipV="1">
              <a:off x="684" y="1620"/>
              <a:ext cx="0" cy="8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39307" name="Line 43"/>
            <p:cNvSpPr>
              <a:spLocks noChangeShapeType="1"/>
            </p:cNvSpPr>
            <p:nvPr/>
          </p:nvSpPr>
          <p:spPr bwMode="auto">
            <a:xfrm rot="-5400000" flipH="1" flipV="1">
              <a:off x="684" y="2335"/>
              <a:ext cx="0" cy="8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39308" name="Line 44"/>
            <p:cNvSpPr>
              <a:spLocks noChangeShapeType="1"/>
            </p:cNvSpPr>
            <p:nvPr/>
          </p:nvSpPr>
          <p:spPr bwMode="auto">
            <a:xfrm rot="-5400000" flipH="1" flipV="1">
              <a:off x="684" y="2916"/>
              <a:ext cx="0" cy="8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39309" name="Line 45"/>
            <p:cNvSpPr>
              <a:spLocks noChangeShapeType="1"/>
            </p:cNvSpPr>
            <p:nvPr/>
          </p:nvSpPr>
          <p:spPr bwMode="auto">
            <a:xfrm rot="-5400000" flipH="1" flipV="1">
              <a:off x="684" y="3295"/>
              <a:ext cx="0" cy="80"/>
            </a:xfrm>
            <a:prstGeom prst="line">
              <a:avLst/>
            </a:prstGeom>
            <a:noFill/>
            <a:ln w="28575">
              <a:solidFill>
                <a:schemeClr val="tx1"/>
              </a:solidFill>
              <a:miter lim="800000"/>
              <a:headEnd/>
              <a:tailEnd/>
            </a:ln>
            <a:effectLst/>
          </p:spPr>
          <p:txBody>
            <a:bodyPr wrap="none"/>
            <a:lstStyle/>
            <a:p>
              <a:endParaRPr lang="pl-PL">
                <a:latin typeface="+mn-lt"/>
              </a:endParaRPr>
            </a:p>
          </p:txBody>
        </p:sp>
      </p:grpSp>
    </p:spTree>
    <p:extLst>
      <p:ext uri="{BB962C8B-B14F-4D97-AF65-F5344CB8AC3E}">
        <p14:creationId xmlns:p14="http://schemas.microsoft.com/office/powerpoint/2010/main" val="3691166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9285"/>
                                        </p:tgtEl>
                                        <p:attrNameLst>
                                          <p:attrName>style.visibility</p:attrName>
                                        </p:attrNameLst>
                                      </p:cBhvr>
                                      <p:to>
                                        <p:strVal val="visible"/>
                                      </p:to>
                                    </p:set>
                                    <p:animEffect transition="in" filter="wipe(left)">
                                      <p:cBhvr>
                                        <p:cTn id="7" dur="500"/>
                                        <p:tgtEl>
                                          <p:spTgt spid="13928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9280"/>
                                        </p:tgtEl>
                                        <p:attrNameLst>
                                          <p:attrName>style.visibility</p:attrName>
                                        </p:attrNameLst>
                                      </p:cBhvr>
                                      <p:to>
                                        <p:strVal val="visible"/>
                                      </p:to>
                                    </p:set>
                                    <p:animEffect transition="in" filter="wipe(left)">
                                      <p:cBhvr>
                                        <p:cTn id="12" dur="500"/>
                                        <p:tgtEl>
                                          <p:spTgt spid="13928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39272"/>
                                        </p:tgtEl>
                                        <p:attrNameLst>
                                          <p:attrName>style.visibility</p:attrName>
                                        </p:attrNameLst>
                                      </p:cBhvr>
                                      <p:to>
                                        <p:strVal val="visible"/>
                                      </p:to>
                                    </p:set>
                                    <p:animEffect transition="in" filter="wipe(left)">
                                      <p:cBhvr>
                                        <p:cTn id="17" dur="500"/>
                                        <p:tgtEl>
                                          <p:spTgt spid="13927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39266"/>
                                        </p:tgtEl>
                                        <p:attrNameLst>
                                          <p:attrName>style.visibility</p:attrName>
                                        </p:attrNameLst>
                                      </p:cBhvr>
                                      <p:to>
                                        <p:strVal val="visible"/>
                                      </p:to>
                                    </p:set>
                                    <p:animEffect transition="in" filter="wipe(left)">
                                      <p:cBhvr>
                                        <p:cTn id="22" dur="500"/>
                                        <p:tgtEl>
                                          <p:spTgt spid="13926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39277"/>
                                        </p:tgtEl>
                                        <p:attrNameLst>
                                          <p:attrName>style.visibility</p:attrName>
                                        </p:attrNameLst>
                                      </p:cBhvr>
                                      <p:to>
                                        <p:strVal val="visible"/>
                                      </p:to>
                                    </p:set>
                                    <p:animEffect transition="in" filter="wipe(left)">
                                      <p:cBhvr>
                                        <p:cTn id="27" dur="500"/>
                                        <p:tgtEl>
                                          <p:spTgt spid="1392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dirty="0"/>
              <a:t>Fiber-based Access Networks</a:t>
            </a:r>
            <a:endParaRPr lang="pl-PL" dirty="0"/>
          </a:p>
        </p:txBody>
      </p:sp>
      <p:sp>
        <p:nvSpPr>
          <p:cNvPr id="140291" name="Rectangle 3"/>
          <p:cNvSpPr>
            <a:spLocks noGrp="1" noChangeArrowheads="1"/>
          </p:cNvSpPr>
          <p:nvPr>
            <p:ph idx="1"/>
          </p:nvPr>
        </p:nvSpPr>
        <p:spPr>
          <a:xfrm>
            <a:off x="1547813" y="1628775"/>
            <a:ext cx="7416675" cy="4497388"/>
          </a:xfrm>
        </p:spPr>
        <p:txBody>
          <a:bodyPr/>
          <a:lstStyle/>
          <a:p>
            <a:pPr>
              <a:lnSpc>
                <a:spcPct val="90000"/>
              </a:lnSpc>
            </a:pPr>
            <a:r>
              <a:rPr lang="en-US" dirty="0"/>
              <a:t>Fiber to the User implemented with the PON </a:t>
            </a:r>
            <a:br>
              <a:rPr lang="en-US" dirty="0"/>
            </a:br>
            <a:r>
              <a:rPr lang="en-US" dirty="0"/>
              <a:t>or </a:t>
            </a:r>
            <a:r>
              <a:rPr lang="en-US" i="1" dirty="0"/>
              <a:t>Ethernet</a:t>
            </a:r>
            <a:r>
              <a:rPr lang="en-US" dirty="0"/>
              <a:t> technologies</a:t>
            </a:r>
          </a:p>
          <a:p>
            <a:pPr lvl="1">
              <a:lnSpc>
                <a:spcPct val="90000"/>
              </a:lnSpc>
            </a:pPr>
            <a:r>
              <a:rPr lang="en-US" sz="2400" i="1" dirty="0"/>
              <a:t>Fiber to the Home</a:t>
            </a:r>
            <a:r>
              <a:rPr lang="en-US" sz="2400" dirty="0"/>
              <a:t> (FTTH) </a:t>
            </a:r>
          </a:p>
          <a:p>
            <a:pPr lvl="1">
              <a:lnSpc>
                <a:spcPct val="90000"/>
              </a:lnSpc>
            </a:pPr>
            <a:r>
              <a:rPr lang="en-US" sz="2400" i="1" dirty="0"/>
              <a:t>Fiber to the Building</a:t>
            </a:r>
            <a:r>
              <a:rPr lang="en-US" sz="2400" dirty="0"/>
              <a:t> (FTTB) </a:t>
            </a:r>
          </a:p>
          <a:p>
            <a:pPr>
              <a:lnSpc>
                <a:spcPct val="90000"/>
              </a:lnSpc>
              <a:spcBef>
                <a:spcPts val="1200"/>
              </a:spcBef>
            </a:pPr>
            <a:r>
              <a:rPr lang="en-US" dirty="0"/>
              <a:t>Fiber to the User implemented with the PON </a:t>
            </a:r>
            <a:br>
              <a:rPr lang="en-US" dirty="0"/>
            </a:br>
            <a:r>
              <a:rPr lang="en-US" dirty="0"/>
              <a:t>technology</a:t>
            </a:r>
          </a:p>
          <a:p>
            <a:pPr lvl="1">
              <a:lnSpc>
                <a:spcPct val="90000"/>
              </a:lnSpc>
            </a:pPr>
            <a:r>
              <a:rPr lang="en-US" sz="2400" i="1" dirty="0"/>
              <a:t>Fiber to the Premises</a:t>
            </a:r>
            <a:r>
              <a:rPr lang="en-US" sz="2400" dirty="0"/>
              <a:t> (FTTP) </a:t>
            </a:r>
          </a:p>
          <a:p>
            <a:pPr>
              <a:lnSpc>
                <a:spcPct val="90000"/>
              </a:lnSpc>
              <a:spcBef>
                <a:spcPts val="1200"/>
              </a:spcBef>
            </a:pPr>
            <a:r>
              <a:rPr lang="en-US" dirty="0"/>
              <a:t>Fiber covering a part of the distance</a:t>
            </a:r>
          </a:p>
          <a:p>
            <a:pPr lvl="1">
              <a:lnSpc>
                <a:spcPct val="90000"/>
              </a:lnSpc>
            </a:pPr>
            <a:r>
              <a:rPr lang="en-US" sz="2400" i="1" dirty="0"/>
              <a:t>Fiber to the Neighborhood</a:t>
            </a:r>
            <a:r>
              <a:rPr lang="en-US" sz="2400" dirty="0"/>
              <a:t> (FTTN) </a:t>
            </a:r>
          </a:p>
          <a:p>
            <a:pPr lvl="1">
              <a:lnSpc>
                <a:spcPct val="90000"/>
              </a:lnSpc>
            </a:pPr>
            <a:r>
              <a:rPr lang="en-US" sz="2400" i="1" dirty="0"/>
              <a:t>Fiber to the Node</a:t>
            </a:r>
            <a:r>
              <a:rPr lang="en-US" sz="2400" dirty="0"/>
              <a:t> (also FTTN) </a:t>
            </a:r>
          </a:p>
          <a:p>
            <a:pPr lvl="1">
              <a:lnSpc>
                <a:spcPct val="90000"/>
              </a:lnSpc>
            </a:pPr>
            <a:r>
              <a:rPr lang="en-US" sz="2400" i="1" dirty="0"/>
              <a:t>Fiber to the Curb</a:t>
            </a:r>
            <a:r>
              <a:rPr lang="en-US" sz="2400" dirty="0"/>
              <a:t> (FTTC or FTTK: </a:t>
            </a:r>
            <a:r>
              <a:rPr lang="en-US" sz="2400" i="1" dirty="0" err="1"/>
              <a:t>kerb</a:t>
            </a:r>
            <a:r>
              <a:rPr lang="en-US" sz="2400" dirty="0"/>
              <a:t>) </a:t>
            </a:r>
          </a:p>
          <a:p>
            <a:pPr lvl="1">
              <a:lnSpc>
                <a:spcPct val="90000"/>
              </a:lnSpc>
            </a:pPr>
            <a:r>
              <a:rPr lang="en-US" sz="2400" i="1" dirty="0"/>
              <a:t>Fiber to the Cabinet</a:t>
            </a:r>
            <a:r>
              <a:rPr lang="en-US" sz="2400" dirty="0"/>
              <a:t> (also FTTC)</a:t>
            </a:r>
          </a:p>
        </p:txBody>
      </p:sp>
    </p:spTree>
    <p:extLst>
      <p:ext uri="{BB962C8B-B14F-4D97-AF65-F5344CB8AC3E}">
        <p14:creationId xmlns:p14="http://schemas.microsoft.com/office/powerpoint/2010/main" val="2488106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0291">
                                            <p:txEl>
                                              <p:pRg st="0" end="0"/>
                                            </p:txEl>
                                          </p:spTgt>
                                        </p:tgtEl>
                                        <p:attrNameLst>
                                          <p:attrName>style.visibility</p:attrName>
                                        </p:attrNameLst>
                                      </p:cBhvr>
                                      <p:to>
                                        <p:strVal val="visible"/>
                                      </p:to>
                                    </p:set>
                                    <p:animEffect transition="in" filter="wipe(left)">
                                      <p:cBhvr>
                                        <p:cTn id="7" dur="500"/>
                                        <p:tgtEl>
                                          <p:spTgt spid="140291">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40291">
                                            <p:txEl>
                                              <p:pRg st="1" end="1"/>
                                            </p:txEl>
                                          </p:spTgt>
                                        </p:tgtEl>
                                        <p:attrNameLst>
                                          <p:attrName>style.visibility</p:attrName>
                                        </p:attrNameLst>
                                      </p:cBhvr>
                                      <p:to>
                                        <p:strVal val="visible"/>
                                      </p:to>
                                    </p:set>
                                    <p:animEffect transition="in" filter="wipe(left)">
                                      <p:cBhvr>
                                        <p:cTn id="10" dur="500"/>
                                        <p:tgtEl>
                                          <p:spTgt spid="140291">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40291">
                                            <p:txEl>
                                              <p:pRg st="2" end="2"/>
                                            </p:txEl>
                                          </p:spTgt>
                                        </p:tgtEl>
                                        <p:attrNameLst>
                                          <p:attrName>style.visibility</p:attrName>
                                        </p:attrNameLst>
                                      </p:cBhvr>
                                      <p:to>
                                        <p:strVal val="visible"/>
                                      </p:to>
                                    </p:set>
                                    <p:animEffect transition="in" filter="wipe(left)">
                                      <p:cBhvr>
                                        <p:cTn id="13" dur="500"/>
                                        <p:tgtEl>
                                          <p:spTgt spid="140291">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40291">
                                            <p:txEl>
                                              <p:pRg st="3" end="3"/>
                                            </p:txEl>
                                          </p:spTgt>
                                        </p:tgtEl>
                                        <p:attrNameLst>
                                          <p:attrName>style.visibility</p:attrName>
                                        </p:attrNameLst>
                                      </p:cBhvr>
                                      <p:to>
                                        <p:strVal val="visible"/>
                                      </p:to>
                                    </p:set>
                                    <p:animEffect transition="in" filter="wipe(left)">
                                      <p:cBhvr>
                                        <p:cTn id="18" dur="500"/>
                                        <p:tgtEl>
                                          <p:spTgt spid="140291">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40291">
                                            <p:txEl>
                                              <p:pRg st="4" end="4"/>
                                            </p:txEl>
                                          </p:spTgt>
                                        </p:tgtEl>
                                        <p:attrNameLst>
                                          <p:attrName>style.visibility</p:attrName>
                                        </p:attrNameLst>
                                      </p:cBhvr>
                                      <p:to>
                                        <p:strVal val="visible"/>
                                      </p:to>
                                    </p:set>
                                    <p:animEffect transition="in" filter="wipe(left)">
                                      <p:cBhvr>
                                        <p:cTn id="21" dur="500"/>
                                        <p:tgtEl>
                                          <p:spTgt spid="140291">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40291">
                                            <p:txEl>
                                              <p:pRg st="5" end="5"/>
                                            </p:txEl>
                                          </p:spTgt>
                                        </p:tgtEl>
                                        <p:attrNameLst>
                                          <p:attrName>style.visibility</p:attrName>
                                        </p:attrNameLst>
                                      </p:cBhvr>
                                      <p:to>
                                        <p:strVal val="visible"/>
                                      </p:to>
                                    </p:set>
                                    <p:animEffect transition="in" filter="wipe(left)">
                                      <p:cBhvr>
                                        <p:cTn id="26" dur="500"/>
                                        <p:tgtEl>
                                          <p:spTgt spid="140291">
                                            <p:txEl>
                                              <p:pRg st="5" end="5"/>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40291">
                                            <p:txEl>
                                              <p:pRg st="6" end="6"/>
                                            </p:txEl>
                                          </p:spTgt>
                                        </p:tgtEl>
                                        <p:attrNameLst>
                                          <p:attrName>style.visibility</p:attrName>
                                        </p:attrNameLst>
                                      </p:cBhvr>
                                      <p:to>
                                        <p:strVal val="visible"/>
                                      </p:to>
                                    </p:set>
                                    <p:animEffect transition="in" filter="wipe(left)">
                                      <p:cBhvr>
                                        <p:cTn id="29" dur="500"/>
                                        <p:tgtEl>
                                          <p:spTgt spid="140291">
                                            <p:txEl>
                                              <p:pRg st="6" end="6"/>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40291">
                                            <p:txEl>
                                              <p:pRg st="7" end="7"/>
                                            </p:txEl>
                                          </p:spTgt>
                                        </p:tgtEl>
                                        <p:attrNameLst>
                                          <p:attrName>style.visibility</p:attrName>
                                        </p:attrNameLst>
                                      </p:cBhvr>
                                      <p:to>
                                        <p:strVal val="visible"/>
                                      </p:to>
                                    </p:set>
                                    <p:animEffect transition="in" filter="wipe(left)">
                                      <p:cBhvr>
                                        <p:cTn id="32" dur="500"/>
                                        <p:tgtEl>
                                          <p:spTgt spid="140291">
                                            <p:txEl>
                                              <p:pRg st="7" end="7"/>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40291">
                                            <p:txEl>
                                              <p:pRg st="8" end="8"/>
                                            </p:txEl>
                                          </p:spTgt>
                                        </p:tgtEl>
                                        <p:attrNameLst>
                                          <p:attrName>style.visibility</p:attrName>
                                        </p:attrNameLst>
                                      </p:cBhvr>
                                      <p:to>
                                        <p:strVal val="visible"/>
                                      </p:to>
                                    </p:set>
                                    <p:animEffect transition="in" filter="wipe(left)">
                                      <p:cBhvr>
                                        <p:cTn id="35" dur="500"/>
                                        <p:tgtEl>
                                          <p:spTgt spid="140291">
                                            <p:txEl>
                                              <p:pRg st="8" end="8"/>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40291">
                                            <p:txEl>
                                              <p:pRg st="9" end="9"/>
                                            </p:txEl>
                                          </p:spTgt>
                                        </p:tgtEl>
                                        <p:attrNameLst>
                                          <p:attrName>style.visibility</p:attrName>
                                        </p:attrNameLst>
                                      </p:cBhvr>
                                      <p:to>
                                        <p:strVal val="visible"/>
                                      </p:to>
                                    </p:set>
                                    <p:animEffect transition="in" filter="wipe(left)">
                                      <p:cBhvr>
                                        <p:cTn id="38" dur="500"/>
                                        <p:tgtEl>
                                          <p:spTgt spid="14029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1"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n-US" sz="2400" dirty="0"/>
              <a:t>Passive Optical Networks</a:t>
            </a:r>
            <a:endParaRPr lang="pl-PL" sz="2400" dirty="0"/>
          </a:p>
        </p:txBody>
      </p:sp>
      <p:sp>
        <p:nvSpPr>
          <p:cNvPr id="141315" name="Line 3"/>
          <p:cNvSpPr>
            <a:spLocks noChangeShapeType="1"/>
          </p:cNvSpPr>
          <p:nvPr/>
        </p:nvSpPr>
        <p:spPr bwMode="auto">
          <a:xfrm flipH="1">
            <a:off x="4572000" y="3079750"/>
            <a:ext cx="7620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16" name="Line 4"/>
          <p:cNvSpPr>
            <a:spLocks noChangeShapeType="1"/>
          </p:cNvSpPr>
          <p:nvPr/>
        </p:nvSpPr>
        <p:spPr bwMode="auto">
          <a:xfrm flipH="1">
            <a:off x="4572000" y="4451350"/>
            <a:ext cx="7620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17" name="Oval 5"/>
          <p:cNvSpPr>
            <a:spLocks noChangeArrowheads="1"/>
          </p:cNvSpPr>
          <p:nvPr/>
        </p:nvSpPr>
        <p:spPr bwMode="auto">
          <a:xfrm>
            <a:off x="3567113" y="3551238"/>
            <a:ext cx="381000" cy="3810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2400">
                <a:solidFill>
                  <a:srgbClr val="00FF00"/>
                </a:solidFill>
                <a:latin typeface="+mn-lt"/>
              </a:rPr>
              <a:t>//</a:t>
            </a:r>
          </a:p>
        </p:txBody>
      </p:sp>
      <p:sp>
        <p:nvSpPr>
          <p:cNvPr id="141318" name="Line 6"/>
          <p:cNvSpPr>
            <a:spLocks noChangeShapeType="1"/>
          </p:cNvSpPr>
          <p:nvPr/>
        </p:nvSpPr>
        <p:spPr bwMode="auto">
          <a:xfrm flipH="1">
            <a:off x="3886200" y="3079750"/>
            <a:ext cx="685800" cy="5334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19" name="Line 7"/>
          <p:cNvSpPr>
            <a:spLocks noChangeShapeType="1"/>
          </p:cNvSpPr>
          <p:nvPr/>
        </p:nvSpPr>
        <p:spPr bwMode="auto">
          <a:xfrm flipH="1" flipV="1">
            <a:off x="3886200" y="3917950"/>
            <a:ext cx="685800" cy="5334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20" name="AutoShape 8"/>
          <p:cNvSpPr>
            <a:spLocks noChangeArrowheads="1"/>
          </p:cNvSpPr>
          <p:nvPr/>
        </p:nvSpPr>
        <p:spPr bwMode="auto">
          <a:xfrm>
            <a:off x="5210175" y="4298950"/>
            <a:ext cx="152400" cy="228600"/>
          </a:xfrm>
          <a:prstGeom prst="cube">
            <a:avLst>
              <a:gd name="adj" fmla="val 25000"/>
            </a:avLst>
          </a:prstGeom>
          <a:solidFill>
            <a:srgbClr val="FF0000"/>
          </a:solidFill>
          <a:ln w="12700">
            <a:solidFill>
              <a:schemeClr val="tx1"/>
            </a:solidFill>
            <a:miter lim="800000"/>
            <a:headEnd/>
            <a:tailEnd/>
          </a:ln>
          <a:effectLst/>
        </p:spPr>
        <p:txBody>
          <a:bodyPr wrap="none" anchor="ctr"/>
          <a:lstStyle/>
          <a:p>
            <a:endParaRPr lang="pl-PL">
              <a:latin typeface="+mn-lt"/>
            </a:endParaRPr>
          </a:p>
        </p:txBody>
      </p:sp>
      <p:graphicFrame>
        <p:nvGraphicFramePr>
          <p:cNvPr id="141321" name="Object 9"/>
          <p:cNvGraphicFramePr>
            <a:graphicFrameLocks noChangeAspect="1"/>
          </p:cNvGraphicFramePr>
          <p:nvPr>
            <p:extLst>
              <p:ext uri="{D42A27DB-BD31-4B8C-83A1-F6EECF244321}">
                <p14:modId xmlns:p14="http://schemas.microsoft.com/office/powerpoint/2010/main" val="1997182448"/>
              </p:ext>
            </p:extLst>
          </p:nvPr>
        </p:nvGraphicFramePr>
        <p:xfrm>
          <a:off x="5257800" y="3917950"/>
          <a:ext cx="990600" cy="825500"/>
        </p:xfrm>
        <a:graphic>
          <a:graphicData uri="http://schemas.openxmlformats.org/presentationml/2006/ole">
            <mc:AlternateContent xmlns:mc="http://schemas.openxmlformats.org/markup-compatibility/2006">
              <mc:Choice xmlns:v="urn:schemas-microsoft-com:vml" Requires="v">
                <p:oleObj spid="_x0000_s31978" name="Clip" r:id="rId3" imgW="1107720" imgH="1631880" progId="">
                  <p:embed/>
                </p:oleObj>
              </mc:Choice>
              <mc:Fallback>
                <p:oleObj name="Clip" r:id="rId3" imgW="1107720" imgH="163188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t="21176" b="22353"/>
                      <a:stretch>
                        <a:fillRect/>
                      </a:stretch>
                    </p:blipFill>
                    <p:spPr bwMode="invGray">
                      <a:xfrm>
                        <a:off x="5257800" y="3917950"/>
                        <a:ext cx="99060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1322" name="AutoShape 10"/>
          <p:cNvSpPr>
            <a:spLocks noChangeArrowheads="1"/>
          </p:cNvSpPr>
          <p:nvPr/>
        </p:nvSpPr>
        <p:spPr bwMode="auto">
          <a:xfrm>
            <a:off x="5210175" y="2946400"/>
            <a:ext cx="152400" cy="228600"/>
          </a:xfrm>
          <a:prstGeom prst="cube">
            <a:avLst>
              <a:gd name="adj" fmla="val 25000"/>
            </a:avLst>
          </a:prstGeom>
          <a:solidFill>
            <a:srgbClr val="FF0000"/>
          </a:solidFill>
          <a:ln w="12700">
            <a:solidFill>
              <a:schemeClr val="tx1"/>
            </a:solidFill>
            <a:miter lim="800000"/>
            <a:headEnd/>
            <a:tailEnd/>
          </a:ln>
          <a:effectLst/>
        </p:spPr>
        <p:txBody>
          <a:bodyPr wrap="none" anchor="ctr"/>
          <a:lstStyle/>
          <a:p>
            <a:endParaRPr lang="pl-PL">
              <a:latin typeface="+mn-lt"/>
            </a:endParaRPr>
          </a:p>
        </p:txBody>
      </p:sp>
      <p:graphicFrame>
        <p:nvGraphicFramePr>
          <p:cNvPr id="141323" name="Object 11"/>
          <p:cNvGraphicFramePr>
            <a:graphicFrameLocks noChangeAspect="1"/>
          </p:cNvGraphicFramePr>
          <p:nvPr>
            <p:extLst>
              <p:ext uri="{D42A27DB-BD31-4B8C-83A1-F6EECF244321}">
                <p14:modId xmlns:p14="http://schemas.microsoft.com/office/powerpoint/2010/main" val="2148770314"/>
              </p:ext>
            </p:extLst>
          </p:nvPr>
        </p:nvGraphicFramePr>
        <p:xfrm>
          <a:off x="5257800" y="2546350"/>
          <a:ext cx="990600" cy="825500"/>
        </p:xfrm>
        <a:graphic>
          <a:graphicData uri="http://schemas.openxmlformats.org/presentationml/2006/ole">
            <mc:AlternateContent xmlns:mc="http://schemas.openxmlformats.org/markup-compatibility/2006">
              <mc:Choice xmlns:v="urn:schemas-microsoft-com:vml" Requires="v">
                <p:oleObj spid="_x0000_s31979" name="Clip" r:id="rId5" imgW="1107720" imgH="1631880" progId="">
                  <p:embed/>
                </p:oleObj>
              </mc:Choice>
              <mc:Fallback>
                <p:oleObj name="Clip" r:id="rId5" imgW="1107720" imgH="163188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t="21176" b="22353"/>
                      <a:stretch>
                        <a:fillRect/>
                      </a:stretch>
                    </p:blipFill>
                    <p:spPr bwMode="invGray">
                      <a:xfrm>
                        <a:off x="5257800" y="2546350"/>
                        <a:ext cx="99060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1324" name="AutoShape 12"/>
          <p:cNvSpPr>
            <a:spLocks noChangeArrowheads="1"/>
          </p:cNvSpPr>
          <p:nvPr/>
        </p:nvSpPr>
        <p:spPr bwMode="auto">
          <a:xfrm>
            <a:off x="7115175" y="4298950"/>
            <a:ext cx="152400" cy="228600"/>
          </a:xfrm>
          <a:prstGeom prst="cube">
            <a:avLst>
              <a:gd name="adj" fmla="val 25000"/>
            </a:avLst>
          </a:prstGeom>
          <a:solidFill>
            <a:srgbClr val="FF0000"/>
          </a:solidFill>
          <a:ln w="12700">
            <a:solidFill>
              <a:schemeClr val="tx1"/>
            </a:solidFill>
            <a:miter lim="800000"/>
            <a:headEnd/>
            <a:tailEnd/>
          </a:ln>
          <a:effectLst/>
        </p:spPr>
        <p:txBody>
          <a:bodyPr wrap="none" anchor="ctr"/>
          <a:lstStyle/>
          <a:p>
            <a:endParaRPr lang="pl-PL">
              <a:latin typeface="+mn-lt"/>
            </a:endParaRPr>
          </a:p>
        </p:txBody>
      </p:sp>
      <p:graphicFrame>
        <p:nvGraphicFramePr>
          <p:cNvPr id="141325" name="Object 13"/>
          <p:cNvGraphicFramePr>
            <a:graphicFrameLocks noChangeAspect="1"/>
          </p:cNvGraphicFramePr>
          <p:nvPr>
            <p:extLst>
              <p:ext uri="{D42A27DB-BD31-4B8C-83A1-F6EECF244321}">
                <p14:modId xmlns:p14="http://schemas.microsoft.com/office/powerpoint/2010/main" val="3379991532"/>
              </p:ext>
            </p:extLst>
          </p:nvPr>
        </p:nvGraphicFramePr>
        <p:xfrm>
          <a:off x="7162800" y="3917950"/>
          <a:ext cx="990600" cy="825500"/>
        </p:xfrm>
        <a:graphic>
          <a:graphicData uri="http://schemas.openxmlformats.org/presentationml/2006/ole">
            <mc:AlternateContent xmlns:mc="http://schemas.openxmlformats.org/markup-compatibility/2006">
              <mc:Choice xmlns:v="urn:schemas-microsoft-com:vml" Requires="v">
                <p:oleObj spid="_x0000_s31980" name="Clip" r:id="rId6" imgW="1107720" imgH="1631880" progId="">
                  <p:embed/>
                </p:oleObj>
              </mc:Choice>
              <mc:Fallback>
                <p:oleObj name="Clip" r:id="rId6" imgW="1107720" imgH="163188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t="21176" b="22353"/>
                      <a:stretch>
                        <a:fillRect/>
                      </a:stretch>
                    </p:blipFill>
                    <p:spPr bwMode="invGray">
                      <a:xfrm>
                        <a:off x="7162800" y="3917950"/>
                        <a:ext cx="99060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1326" name="AutoShape 14"/>
          <p:cNvSpPr>
            <a:spLocks noChangeArrowheads="1"/>
          </p:cNvSpPr>
          <p:nvPr/>
        </p:nvSpPr>
        <p:spPr bwMode="auto">
          <a:xfrm>
            <a:off x="7115175" y="2946400"/>
            <a:ext cx="152400" cy="228600"/>
          </a:xfrm>
          <a:prstGeom prst="cube">
            <a:avLst>
              <a:gd name="adj" fmla="val 25000"/>
            </a:avLst>
          </a:prstGeom>
          <a:solidFill>
            <a:srgbClr val="FF0000"/>
          </a:solidFill>
          <a:ln w="12700">
            <a:solidFill>
              <a:schemeClr val="tx1"/>
            </a:solidFill>
            <a:miter lim="800000"/>
            <a:headEnd/>
            <a:tailEnd/>
          </a:ln>
          <a:effectLst/>
        </p:spPr>
        <p:txBody>
          <a:bodyPr wrap="none" anchor="ctr"/>
          <a:lstStyle/>
          <a:p>
            <a:endParaRPr lang="pl-PL">
              <a:latin typeface="+mn-lt"/>
            </a:endParaRPr>
          </a:p>
        </p:txBody>
      </p:sp>
      <p:graphicFrame>
        <p:nvGraphicFramePr>
          <p:cNvPr id="141327" name="Object 15"/>
          <p:cNvGraphicFramePr>
            <a:graphicFrameLocks noChangeAspect="1"/>
          </p:cNvGraphicFramePr>
          <p:nvPr>
            <p:extLst>
              <p:ext uri="{D42A27DB-BD31-4B8C-83A1-F6EECF244321}">
                <p14:modId xmlns:p14="http://schemas.microsoft.com/office/powerpoint/2010/main" val="2756645966"/>
              </p:ext>
            </p:extLst>
          </p:nvPr>
        </p:nvGraphicFramePr>
        <p:xfrm>
          <a:off x="7162800" y="2546350"/>
          <a:ext cx="990600" cy="825500"/>
        </p:xfrm>
        <a:graphic>
          <a:graphicData uri="http://schemas.openxmlformats.org/presentationml/2006/ole">
            <mc:AlternateContent xmlns:mc="http://schemas.openxmlformats.org/markup-compatibility/2006">
              <mc:Choice xmlns:v="urn:schemas-microsoft-com:vml" Requires="v">
                <p:oleObj spid="_x0000_s31981" name="Clip" r:id="rId7" imgW="1107720" imgH="1631880" progId="">
                  <p:embed/>
                </p:oleObj>
              </mc:Choice>
              <mc:Fallback>
                <p:oleObj name="Clip" r:id="rId7" imgW="1107720" imgH="163188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t="21176" b="22353"/>
                      <a:stretch>
                        <a:fillRect/>
                      </a:stretch>
                    </p:blipFill>
                    <p:spPr bwMode="invGray">
                      <a:xfrm>
                        <a:off x="7162800" y="2546350"/>
                        <a:ext cx="99060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1328" name="Line 16"/>
          <p:cNvSpPr>
            <a:spLocks noChangeShapeType="1"/>
          </p:cNvSpPr>
          <p:nvPr/>
        </p:nvSpPr>
        <p:spPr bwMode="auto">
          <a:xfrm>
            <a:off x="6858000" y="3079750"/>
            <a:ext cx="2286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29" name="Line 17"/>
          <p:cNvSpPr>
            <a:spLocks noChangeShapeType="1"/>
          </p:cNvSpPr>
          <p:nvPr/>
        </p:nvSpPr>
        <p:spPr bwMode="auto">
          <a:xfrm>
            <a:off x="6858000" y="4451350"/>
            <a:ext cx="2286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30" name="Line 18"/>
          <p:cNvSpPr>
            <a:spLocks noChangeShapeType="1"/>
          </p:cNvSpPr>
          <p:nvPr/>
        </p:nvSpPr>
        <p:spPr bwMode="auto">
          <a:xfrm>
            <a:off x="6858000" y="4451350"/>
            <a:ext cx="0" cy="6858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31" name="Line 19"/>
          <p:cNvSpPr>
            <a:spLocks noChangeShapeType="1"/>
          </p:cNvSpPr>
          <p:nvPr/>
        </p:nvSpPr>
        <p:spPr bwMode="auto">
          <a:xfrm>
            <a:off x="6858000" y="2393950"/>
            <a:ext cx="0" cy="6858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32" name="Line 20"/>
          <p:cNvSpPr>
            <a:spLocks noChangeShapeType="1"/>
          </p:cNvSpPr>
          <p:nvPr/>
        </p:nvSpPr>
        <p:spPr bwMode="auto">
          <a:xfrm>
            <a:off x="4572000" y="5122863"/>
            <a:ext cx="22860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33" name="Line 21"/>
          <p:cNvSpPr>
            <a:spLocks noChangeShapeType="1"/>
          </p:cNvSpPr>
          <p:nvPr/>
        </p:nvSpPr>
        <p:spPr bwMode="auto">
          <a:xfrm>
            <a:off x="4572000" y="2393950"/>
            <a:ext cx="22860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34" name="Line 22"/>
          <p:cNvSpPr>
            <a:spLocks noChangeShapeType="1"/>
          </p:cNvSpPr>
          <p:nvPr/>
        </p:nvSpPr>
        <p:spPr bwMode="auto">
          <a:xfrm flipH="1">
            <a:off x="3810000" y="2393950"/>
            <a:ext cx="762000" cy="11430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35" name="Line 23"/>
          <p:cNvSpPr>
            <a:spLocks noChangeShapeType="1"/>
          </p:cNvSpPr>
          <p:nvPr/>
        </p:nvSpPr>
        <p:spPr bwMode="auto">
          <a:xfrm flipH="1" flipV="1">
            <a:off x="3733800" y="3917950"/>
            <a:ext cx="838200" cy="12192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36" name="Oval 24"/>
          <p:cNvSpPr>
            <a:spLocks noChangeArrowheads="1"/>
          </p:cNvSpPr>
          <p:nvPr/>
        </p:nvSpPr>
        <p:spPr bwMode="auto">
          <a:xfrm>
            <a:off x="5486400" y="5018088"/>
            <a:ext cx="228600" cy="2286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sp>
        <p:nvSpPr>
          <p:cNvPr id="141337" name="Oval 25"/>
          <p:cNvSpPr>
            <a:spLocks noChangeArrowheads="1"/>
          </p:cNvSpPr>
          <p:nvPr/>
        </p:nvSpPr>
        <p:spPr bwMode="auto">
          <a:xfrm>
            <a:off x="5486400" y="2270125"/>
            <a:ext cx="228600" cy="2286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sp>
        <p:nvSpPr>
          <p:cNvPr id="141338" name="Oval 26"/>
          <p:cNvSpPr>
            <a:spLocks noChangeArrowheads="1"/>
          </p:cNvSpPr>
          <p:nvPr/>
        </p:nvSpPr>
        <p:spPr bwMode="auto">
          <a:xfrm>
            <a:off x="4767263" y="4332288"/>
            <a:ext cx="228600" cy="2286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sp>
        <p:nvSpPr>
          <p:cNvPr id="141339" name="Oval 27"/>
          <p:cNvSpPr>
            <a:spLocks noChangeArrowheads="1"/>
          </p:cNvSpPr>
          <p:nvPr/>
        </p:nvSpPr>
        <p:spPr bwMode="auto">
          <a:xfrm>
            <a:off x="4772025" y="2960688"/>
            <a:ext cx="228600" cy="2286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pic>
        <p:nvPicPr>
          <p:cNvPr id="141340" name="Picture 28"/>
          <p:cNvPicPr>
            <a:picLocks noChangeAspect="1" noChangeArrowheads="1"/>
          </p:cNvPicPr>
          <p:nvPr/>
        </p:nvPicPr>
        <p:blipFill>
          <a:blip r:embed="rId8" cstate="print">
            <a:lum bright="-42000"/>
          </a:blip>
          <a:srcRect l="46820"/>
          <a:stretch>
            <a:fillRect/>
          </a:stretch>
        </p:blipFill>
        <p:spPr bwMode="auto">
          <a:xfrm>
            <a:off x="919163" y="2922588"/>
            <a:ext cx="909637" cy="1376362"/>
          </a:xfrm>
          <a:prstGeom prst="rect">
            <a:avLst/>
          </a:prstGeom>
          <a:noFill/>
          <a:ln w="22225">
            <a:noFill/>
            <a:miter lim="800000"/>
            <a:headEnd/>
            <a:tailEnd/>
          </a:ln>
          <a:effectLst/>
        </p:spPr>
      </p:pic>
      <p:sp>
        <p:nvSpPr>
          <p:cNvPr id="141341" name="Line 29"/>
          <p:cNvSpPr>
            <a:spLocks noChangeShapeType="1"/>
          </p:cNvSpPr>
          <p:nvPr/>
        </p:nvSpPr>
        <p:spPr bwMode="auto">
          <a:xfrm flipH="1" flipV="1">
            <a:off x="1509713" y="3732213"/>
            <a:ext cx="20574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1342" name="Oval 30"/>
          <p:cNvSpPr>
            <a:spLocks noChangeArrowheads="1"/>
          </p:cNvSpPr>
          <p:nvPr/>
        </p:nvSpPr>
        <p:spPr bwMode="auto">
          <a:xfrm>
            <a:off x="2466975" y="3613150"/>
            <a:ext cx="228600" cy="2286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grpSp>
        <p:nvGrpSpPr>
          <p:cNvPr id="141343" name="Group 31"/>
          <p:cNvGrpSpPr>
            <a:grpSpLocks/>
          </p:cNvGrpSpPr>
          <p:nvPr/>
        </p:nvGrpSpPr>
        <p:grpSpPr bwMode="auto">
          <a:xfrm>
            <a:off x="1095375" y="3417888"/>
            <a:ext cx="500063" cy="609600"/>
            <a:chOff x="1200" y="3264"/>
            <a:chExt cx="315" cy="384"/>
          </a:xfrm>
        </p:grpSpPr>
        <p:sp>
          <p:nvSpPr>
            <p:cNvPr id="141344" name="Rectangle 32"/>
            <p:cNvSpPr>
              <a:spLocks noChangeArrowheads="1"/>
            </p:cNvSpPr>
            <p:nvPr/>
          </p:nvSpPr>
          <p:spPr bwMode="auto">
            <a:xfrm>
              <a:off x="1200" y="3264"/>
              <a:ext cx="315" cy="192"/>
            </a:xfrm>
            <a:prstGeom prst="rect">
              <a:avLst/>
            </a:prstGeom>
            <a:solidFill>
              <a:schemeClr val="bg1"/>
            </a:solidFill>
            <a:ln w="22225">
              <a:solidFill>
                <a:srgbClr val="00FF00"/>
              </a:solidFill>
              <a:miter lim="800000"/>
              <a:headEnd/>
              <a:tailEnd/>
            </a:ln>
            <a:effectLst/>
          </p:spPr>
          <p:txBody>
            <a:bodyPr wrap="none" anchor="ctr"/>
            <a:lstStyle/>
            <a:p>
              <a:endParaRPr lang="pl-PL">
                <a:latin typeface="+mn-lt"/>
              </a:endParaRPr>
            </a:p>
          </p:txBody>
        </p:sp>
        <p:sp>
          <p:nvSpPr>
            <p:cNvPr id="141345" name="Oval 33"/>
            <p:cNvSpPr>
              <a:spLocks noChangeArrowheads="1"/>
            </p:cNvSpPr>
            <p:nvPr/>
          </p:nvSpPr>
          <p:spPr bwMode="auto">
            <a:xfrm>
              <a:off x="1353" y="3285"/>
              <a:ext cx="144" cy="144"/>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sp>
          <p:nvSpPr>
            <p:cNvPr id="141346" name="AutoShape 34"/>
            <p:cNvSpPr>
              <a:spLocks noChangeArrowheads="1"/>
            </p:cNvSpPr>
            <p:nvPr/>
          </p:nvSpPr>
          <p:spPr bwMode="auto">
            <a:xfrm rot="5400000">
              <a:off x="1198" y="3287"/>
              <a:ext cx="135" cy="132"/>
            </a:xfrm>
            <a:prstGeom prst="triangle">
              <a:avLst>
                <a:gd name="adj" fmla="val 50000"/>
              </a:avLst>
            </a:prstGeom>
            <a:solidFill>
              <a:srgbClr val="00FF00"/>
            </a:solidFill>
            <a:ln w="22225">
              <a:solidFill>
                <a:srgbClr val="00FF00"/>
              </a:solidFill>
              <a:miter lim="800000"/>
              <a:headEnd/>
              <a:tailEnd/>
            </a:ln>
            <a:effectLst/>
          </p:spPr>
          <p:txBody>
            <a:bodyPr wrap="none" anchor="ctr"/>
            <a:lstStyle/>
            <a:p>
              <a:endParaRPr lang="pl-PL">
                <a:latin typeface="+mn-lt"/>
              </a:endParaRPr>
            </a:p>
          </p:txBody>
        </p:sp>
        <p:sp>
          <p:nvSpPr>
            <p:cNvPr id="141347" name="Rectangle 35"/>
            <p:cNvSpPr>
              <a:spLocks noChangeArrowheads="1"/>
            </p:cNvSpPr>
            <p:nvPr/>
          </p:nvSpPr>
          <p:spPr bwMode="auto">
            <a:xfrm>
              <a:off x="1200" y="3456"/>
              <a:ext cx="315" cy="192"/>
            </a:xfrm>
            <a:prstGeom prst="rect">
              <a:avLst/>
            </a:prstGeom>
            <a:solidFill>
              <a:schemeClr val="bg1"/>
            </a:solidFill>
            <a:ln w="22225">
              <a:solidFill>
                <a:srgbClr val="00FF00"/>
              </a:solidFill>
              <a:miter lim="800000"/>
              <a:headEnd/>
              <a:tailEnd/>
            </a:ln>
            <a:effectLst/>
          </p:spPr>
          <p:txBody>
            <a:bodyPr wrap="none" anchor="ctr"/>
            <a:lstStyle/>
            <a:p>
              <a:endParaRPr lang="pl-PL">
                <a:latin typeface="+mn-lt"/>
              </a:endParaRPr>
            </a:p>
          </p:txBody>
        </p:sp>
        <p:sp>
          <p:nvSpPr>
            <p:cNvPr id="141348" name="Oval 36"/>
            <p:cNvSpPr>
              <a:spLocks noChangeArrowheads="1"/>
            </p:cNvSpPr>
            <p:nvPr/>
          </p:nvSpPr>
          <p:spPr bwMode="auto">
            <a:xfrm>
              <a:off x="1353" y="3477"/>
              <a:ext cx="144" cy="144"/>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sp>
          <p:nvSpPr>
            <p:cNvPr id="141349" name="AutoShape 37"/>
            <p:cNvSpPr>
              <a:spLocks noChangeArrowheads="1"/>
            </p:cNvSpPr>
            <p:nvPr/>
          </p:nvSpPr>
          <p:spPr bwMode="auto">
            <a:xfrm rot="16200000" flipH="1">
              <a:off x="1207" y="3479"/>
              <a:ext cx="135" cy="132"/>
            </a:xfrm>
            <a:prstGeom prst="triangle">
              <a:avLst>
                <a:gd name="adj" fmla="val 50000"/>
              </a:avLst>
            </a:prstGeom>
            <a:solidFill>
              <a:srgbClr val="00FF00"/>
            </a:solidFill>
            <a:ln w="22225">
              <a:solidFill>
                <a:srgbClr val="00FF00"/>
              </a:solidFill>
              <a:miter lim="800000"/>
              <a:headEnd/>
              <a:tailEnd/>
            </a:ln>
            <a:effectLst/>
          </p:spPr>
          <p:txBody>
            <a:bodyPr wrap="none" anchor="ctr"/>
            <a:lstStyle/>
            <a:p>
              <a:endParaRPr lang="pl-PL">
                <a:latin typeface="+mn-lt"/>
              </a:endParaRPr>
            </a:p>
          </p:txBody>
        </p:sp>
      </p:grpSp>
      <p:sp>
        <p:nvSpPr>
          <p:cNvPr id="141350" name="Text Box 38"/>
          <p:cNvSpPr txBox="1">
            <a:spLocks noChangeArrowheads="1"/>
          </p:cNvSpPr>
          <p:nvPr/>
        </p:nvSpPr>
        <p:spPr bwMode="auto">
          <a:xfrm>
            <a:off x="5643563" y="3489325"/>
            <a:ext cx="990600" cy="366713"/>
          </a:xfrm>
          <a:prstGeom prst="rect">
            <a:avLst/>
          </a:prstGeom>
          <a:noFill/>
          <a:ln w="22225">
            <a:noFill/>
            <a:miter lim="800000"/>
            <a:headEnd/>
            <a:tailEnd/>
          </a:ln>
          <a:effectLst/>
        </p:spPr>
        <p:txBody>
          <a:bodyPr>
            <a:spAutoFit/>
          </a:bodyPr>
          <a:lstStyle/>
          <a:p>
            <a:pPr algn="ctr" eaLnBrk="0" hangingPunct="0">
              <a:spcBef>
                <a:spcPct val="50000"/>
              </a:spcBef>
            </a:pPr>
            <a:r>
              <a:rPr lang="en-US" sz="1800">
                <a:latin typeface="+mn-lt"/>
              </a:rPr>
              <a:t>ONU</a:t>
            </a:r>
          </a:p>
        </p:txBody>
      </p:sp>
      <p:sp>
        <p:nvSpPr>
          <p:cNvPr id="141351" name="Text Box 39"/>
          <p:cNvSpPr txBox="1">
            <a:spLocks noChangeArrowheads="1"/>
          </p:cNvSpPr>
          <p:nvPr/>
        </p:nvSpPr>
        <p:spPr bwMode="auto">
          <a:xfrm>
            <a:off x="842963" y="2346325"/>
            <a:ext cx="990600" cy="366713"/>
          </a:xfrm>
          <a:prstGeom prst="rect">
            <a:avLst/>
          </a:prstGeom>
          <a:noFill/>
          <a:ln w="22225">
            <a:noFill/>
            <a:miter lim="800000"/>
            <a:headEnd/>
            <a:tailEnd/>
          </a:ln>
          <a:effectLst/>
        </p:spPr>
        <p:txBody>
          <a:bodyPr>
            <a:spAutoFit/>
          </a:bodyPr>
          <a:lstStyle/>
          <a:p>
            <a:pPr algn="ctr" eaLnBrk="0" hangingPunct="0">
              <a:spcBef>
                <a:spcPct val="50000"/>
              </a:spcBef>
            </a:pPr>
            <a:r>
              <a:rPr lang="en-US" sz="1800">
                <a:latin typeface="+mn-lt"/>
              </a:rPr>
              <a:t>OLT</a:t>
            </a:r>
          </a:p>
        </p:txBody>
      </p:sp>
      <p:sp>
        <p:nvSpPr>
          <p:cNvPr id="141352" name="Line 40"/>
          <p:cNvSpPr>
            <a:spLocks noChangeShapeType="1"/>
          </p:cNvSpPr>
          <p:nvPr/>
        </p:nvSpPr>
        <p:spPr bwMode="auto">
          <a:xfrm flipV="1">
            <a:off x="6405563" y="3260725"/>
            <a:ext cx="533400" cy="228600"/>
          </a:xfrm>
          <a:prstGeom prst="line">
            <a:avLst/>
          </a:prstGeom>
          <a:noFill/>
          <a:ln w="22225">
            <a:solidFill>
              <a:schemeClr val="tx1"/>
            </a:solidFill>
            <a:round/>
            <a:headEnd/>
            <a:tailEnd type="triangle" w="med" len="med"/>
          </a:ln>
          <a:effectLst/>
        </p:spPr>
        <p:txBody>
          <a:bodyPr wrap="none" anchor="ctr"/>
          <a:lstStyle/>
          <a:p>
            <a:endParaRPr lang="pl-PL">
              <a:latin typeface="+mn-lt"/>
            </a:endParaRPr>
          </a:p>
        </p:txBody>
      </p:sp>
      <p:sp>
        <p:nvSpPr>
          <p:cNvPr id="141353" name="Line 41"/>
          <p:cNvSpPr>
            <a:spLocks noChangeShapeType="1"/>
          </p:cNvSpPr>
          <p:nvPr/>
        </p:nvSpPr>
        <p:spPr bwMode="auto">
          <a:xfrm>
            <a:off x="6405563" y="3870325"/>
            <a:ext cx="533400" cy="381000"/>
          </a:xfrm>
          <a:prstGeom prst="line">
            <a:avLst/>
          </a:prstGeom>
          <a:noFill/>
          <a:ln w="22225">
            <a:solidFill>
              <a:schemeClr val="tx1"/>
            </a:solidFill>
            <a:round/>
            <a:headEnd/>
            <a:tailEnd type="triangle" w="med" len="med"/>
          </a:ln>
          <a:effectLst/>
        </p:spPr>
        <p:txBody>
          <a:bodyPr wrap="none" anchor="ctr"/>
          <a:lstStyle/>
          <a:p>
            <a:endParaRPr lang="pl-PL">
              <a:latin typeface="+mn-lt"/>
            </a:endParaRPr>
          </a:p>
        </p:txBody>
      </p:sp>
      <p:sp>
        <p:nvSpPr>
          <p:cNvPr id="141354" name="Line 42"/>
          <p:cNvSpPr>
            <a:spLocks noChangeShapeType="1"/>
          </p:cNvSpPr>
          <p:nvPr/>
        </p:nvSpPr>
        <p:spPr bwMode="auto">
          <a:xfrm>
            <a:off x="5033963" y="3717925"/>
            <a:ext cx="152400" cy="457200"/>
          </a:xfrm>
          <a:prstGeom prst="line">
            <a:avLst/>
          </a:prstGeom>
          <a:noFill/>
          <a:ln w="22225">
            <a:solidFill>
              <a:schemeClr val="tx1"/>
            </a:solidFill>
            <a:round/>
            <a:headEnd/>
            <a:tailEnd type="triangle" w="med" len="med"/>
          </a:ln>
          <a:effectLst/>
        </p:spPr>
        <p:txBody>
          <a:bodyPr wrap="none" anchor="ctr"/>
          <a:lstStyle/>
          <a:p>
            <a:endParaRPr lang="pl-PL">
              <a:latin typeface="+mn-lt"/>
            </a:endParaRPr>
          </a:p>
        </p:txBody>
      </p:sp>
      <p:sp>
        <p:nvSpPr>
          <p:cNvPr id="141355" name="Line 43"/>
          <p:cNvSpPr>
            <a:spLocks noChangeShapeType="1"/>
          </p:cNvSpPr>
          <p:nvPr/>
        </p:nvSpPr>
        <p:spPr bwMode="auto">
          <a:xfrm flipV="1">
            <a:off x="5033963" y="3336925"/>
            <a:ext cx="76200" cy="228600"/>
          </a:xfrm>
          <a:prstGeom prst="line">
            <a:avLst/>
          </a:prstGeom>
          <a:noFill/>
          <a:ln w="22225">
            <a:solidFill>
              <a:schemeClr val="tx1"/>
            </a:solidFill>
            <a:round/>
            <a:headEnd/>
            <a:tailEnd type="triangle" w="med" len="med"/>
          </a:ln>
          <a:effectLst/>
        </p:spPr>
        <p:txBody>
          <a:bodyPr wrap="none" anchor="ctr"/>
          <a:lstStyle/>
          <a:p>
            <a:endParaRPr lang="pl-PL">
              <a:latin typeface="+mn-lt"/>
            </a:endParaRPr>
          </a:p>
        </p:txBody>
      </p:sp>
      <p:sp>
        <p:nvSpPr>
          <p:cNvPr id="141356" name="Line 44"/>
          <p:cNvSpPr>
            <a:spLocks noChangeShapeType="1"/>
          </p:cNvSpPr>
          <p:nvPr/>
        </p:nvSpPr>
        <p:spPr bwMode="auto">
          <a:xfrm>
            <a:off x="5033963" y="3565525"/>
            <a:ext cx="685800" cy="0"/>
          </a:xfrm>
          <a:prstGeom prst="line">
            <a:avLst/>
          </a:prstGeom>
          <a:noFill/>
          <a:ln w="22225">
            <a:solidFill>
              <a:schemeClr val="tx1"/>
            </a:solidFill>
            <a:round/>
            <a:headEnd/>
            <a:tailEnd/>
          </a:ln>
          <a:effectLst/>
        </p:spPr>
        <p:txBody>
          <a:bodyPr wrap="none" anchor="ctr"/>
          <a:lstStyle/>
          <a:p>
            <a:endParaRPr lang="pl-PL">
              <a:latin typeface="+mn-lt"/>
            </a:endParaRPr>
          </a:p>
        </p:txBody>
      </p:sp>
      <p:sp>
        <p:nvSpPr>
          <p:cNvPr id="141357" name="Line 45"/>
          <p:cNvSpPr>
            <a:spLocks noChangeShapeType="1"/>
          </p:cNvSpPr>
          <p:nvPr/>
        </p:nvSpPr>
        <p:spPr bwMode="auto">
          <a:xfrm>
            <a:off x="5033963" y="3717925"/>
            <a:ext cx="685800" cy="0"/>
          </a:xfrm>
          <a:prstGeom prst="line">
            <a:avLst/>
          </a:prstGeom>
          <a:noFill/>
          <a:ln w="22225">
            <a:solidFill>
              <a:schemeClr val="tx1"/>
            </a:solidFill>
            <a:round/>
            <a:headEnd/>
            <a:tailEnd/>
          </a:ln>
          <a:effectLst/>
        </p:spPr>
        <p:txBody>
          <a:bodyPr wrap="none" anchor="ctr"/>
          <a:lstStyle/>
          <a:p>
            <a:endParaRPr lang="pl-PL">
              <a:latin typeface="+mn-lt"/>
            </a:endParaRPr>
          </a:p>
        </p:txBody>
      </p:sp>
      <p:sp>
        <p:nvSpPr>
          <p:cNvPr id="141358" name="Line 46"/>
          <p:cNvSpPr>
            <a:spLocks noChangeShapeType="1"/>
          </p:cNvSpPr>
          <p:nvPr/>
        </p:nvSpPr>
        <p:spPr bwMode="auto">
          <a:xfrm>
            <a:off x="1300163" y="2803525"/>
            <a:ext cx="0" cy="457200"/>
          </a:xfrm>
          <a:prstGeom prst="line">
            <a:avLst/>
          </a:prstGeom>
          <a:noFill/>
          <a:ln w="22225">
            <a:solidFill>
              <a:schemeClr val="tx1"/>
            </a:solidFill>
            <a:round/>
            <a:headEnd/>
            <a:tailEnd type="triangle" w="med" len="med"/>
          </a:ln>
          <a:effectLst/>
        </p:spPr>
        <p:txBody>
          <a:bodyPr wrap="none" anchor="ctr"/>
          <a:lstStyle/>
          <a:p>
            <a:endParaRPr lang="pl-PL">
              <a:latin typeface="+mn-lt"/>
            </a:endParaRPr>
          </a:p>
        </p:txBody>
      </p:sp>
      <p:sp>
        <p:nvSpPr>
          <p:cNvPr id="141359" name="Line 47"/>
          <p:cNvSpPr>
            <a:spLocks noChangeShapeType="1"/>
          </p:cNvSpPr>
          <p:nvPr/>
        </p:nvSpPr>
        <p:spPr bwMode="auto">
          <a:xfrm flipV="1">
            <a:off x="3052763" y="4022725"/>
            <a:ext cx="457200" cy="457200"/>
          </a:xfrm>
          <a:prstGeom prst="line">
            <a:avLst/>
          </a:prstGeom>
          <a:noFill/>
          <a:ln w="22225">
            <a:solidFill>
              <a:schemeClr val="tx1"/>
            </a:solidFill>
            <a:round/>
            <a:headEnd/>
            <a:tailEnd type="triangle" w="med" len="med"/>
          </a:ln>
          <a:effectLst/>
        </p:spPr>
        <p:txBody>
          <a:bodyPr wrap="none" anchor="ctr"/>
          <a:lstStyle/>
          <a:p>
            <a:endParaRPr lang="pl-PL">
              <a:latin typeface="+mn-lt"/>
            </a:endParaRPr>
          </a:p>
        </p:txBody>
      </p:sp>
      <p:sp>
        <p:nvSpPr>
          <p:cNvPr id="141360" name="Text Box 48"/>
          <p:cNvSpPr txBox="1">
            <a:spLocks noChangeArrowheads="1"/>
          </p:cNvSpPr>
          <p:nvPr/>
        </p:nvSpPr>
        <p:spPr bwMode="auto">
          <a:xfrm>
            <a:off x="842963" y="4495800"/>
            <a:ext cx="3648075" cy="646331"/>
          </a:xfrm>
          <a:prstGeom prst="rect">
            <a:avLst/>
          </a:prstGeom>
          <a:noFill/>
          <a:ln w="22225">
            <a:noFill/>
            <a:miter lim="800000"/>
            <a:headEnd/>
            <a:tailEnd/>
          </a:ln>
          <a:effectLst/>
        </p:spPr>
        <p:txBody>
          <a:bodyPr wrap="square">
            <a:spAutoFit/>
          </a:bodyPr>
          <a:lstStyle/>
          <a:p>
            <a:pPr marL="109538" indent="-109538" eaLnBrk="0" hangingPunct="0">
              <a:spcBef>
                <a:spcPct val="50000"/>
              </a:spcBef>
            </a:pPr>
            <a:r>
              <a:rPr lang="pl-PL" sz="1800" dirty="0">
                <a:latin typeface="+mn-lt"/>
              </a:rPr>
              <a:t> </a:t>
            </a:r>
            <a:r>
              <a:rPr lang="en-US" sz="1800" dirty="0">
                <a:latin typeface="+mn-lt"/>
              </a:rPr>
              <a:t>Optical splitter</a:t>
            </a:r>
            <a:r>
              <a:rPr lang="pl-PL" sz="1800" dirty="0">
                <a:latin typeface="+mn-lt"/>
              </a:rPr>
              <a:t/>
            </a:r>
            <a:br>
              <a:rPr lang="pl-PL" sz="1800" dirty="0">
                <a:latin typeface="+mn-lt"/>
              </a:rPr>
            </a:br>
            <a:r>
              <a:rPr lang="en-US" sz="1800" dirty="0">
                <a:latin typeface="+mn-lt"/>
              </a:rPr>
              <a:t>typically</a:t>
            </a:r>
            <a:r>
              <a:rPr lang="pl-PL" sz="1800" dirty="0">
                <a:latin typeface="+mn-lt"/>
              </a:rPr>
              <a:t>: </a:t>
            </a:r>
            <a:r>
              <a:rPr lang="en-US" sz="1800" dirty="0">
                <a:latin typeface="+mn-lt"/>
              </a:rPr>
              <a:t>1</a:t>
            </a:r>
            <a:r>
              <a:rPr lang="pl-PL" sz="1800" dirty="0">
                <a:latin typeface="+mn-lt"/>
              </a:rPr>
              <a:t> </a:t>
            </a:r>
            <a:r>
              <a:rPr lang="en-US" sz="1800" dirty="0">
                <a:latin typeface="+mn-lt"/>
                <a:sym typeface="Symbol" pitchFamily="18" charset="2"/>
              </a:rPr>
              <a:t></a:t>
            </a:r>
            <a:r>
              <a:rPr lang="pl-PL" sz="1800" dirty="0">
                <a:latin typeface="+mn-lt"/>
                <a:sym typeface="Symbol" pitchFamily="18" charset="2"/>
              </a:rPr>
              <a:t> </a:t>
            </a:r>
            <a:r>
              <a:rPr lang="en-US" sz="1800" dirty="0">
                <a:latin typeface="+mn-lt"/>
              </a:rPr>
              <a:t>16</a:t>
            </a:r>
            <a:r>
              <a:rPr lang="pl-PL" sz="1800" dirty="0">
                <a:latin typeface="+mn-lt"/>
              </a:rPr>
              <a:t> lub </a:t>
            </a:r>
            <a:r>
              <a:rPr lang="en-US" sz="1800" dirty="0">
                <a:latin typeface="+mn-lt"/>
              </a:rPr>
              <a:t>1</a:t>
            </a:r>
            <a:r>
              <a:rPr lang="pl-PL" sz="1800" dirty="0">
                <a:latin typeface="+mn-lt"/>
              </a:rPr>
              <a:t> </a:t>
            </a:r>
            <a:r>
              <a:rPr lang="en-US" sz="1800" dirty="0">
                <a:latin typeface="+mn-lt"/>
                <a:sym typeface="Symbol" pitchFamily="18" charset="2"/>
              </a:rPr>
              <a:t></a:t>
            </a:r>
            <a:r>
              <a:rPr lang="pl-PL" sz="1800" dirty="0">
                <a:latin typeface="+mn-lt"/>
              </a:rPr>
              <a:t> </a:t>
            </a:r>
            <a:r>
              <a:rPr lang="en-US" sz="1800" dirty="0">
                <a:latin typeface="+mn-lt"/>
              </a:rPr>
              <a:t>32</a:t>
            </a:r>
          </a:p>
        </p:txBody>
      </p:sp>
      <p:sp>
        <p:nvSpPr>
          <p:cNvPr id="141361" name="Line 49"/>
          <p:cNvSpPr>
            <a:spLocks noChangeShapeType="1"/>
          </p:cNvSpPr>
          <p:nvPr/>
        </p:nvSpPr>
        <p:spPr bwMode="auto">
          <a:xfrm>
            <a:off x="1223963" y="1676400"/>
            <a:ext cx="6629400" cy="0"/>
          </a:xfrm>
          <a:prstGeom prst="line">
            <a:avLst/>
          </a:prstGeom>
          <a:noFill/>
          <a:ln w="28575">
            <a:solidFill>
              <a:schemeClr val="tx1"/>
            </a:solidFill>
            <a:prstDash val="dash"/>
            <a:round/>
            <a:headEnd type="triangle" w="med" len="med"/>
            <a:tailEnd type="triangle" w="med" len="med"/>
          </a:ln>
          <a:effectLst/>
        </p:spPr>
        <p:txBody>
          <a:bodyPr wrap="none" anchor="ctr"/>
          <a:lstStyle/>
          <a:p>
            <a:endParaRPr lang="pl-PL">
              <a:latin typeface="+mn-lt"/>
            </a:endParaRPr>
          </a:p>
        </p:txBody>
      </p:sp>
      <p:sp>
        <p:nvSpPr>
          <p:cNvPr id="141362" name="Text Box 50"/>
          <p:cNvSpPr txBox="1">
            <a:spLocks noChangeArrowheads="1"/>
          </p:cNvSpPr>
          <p:nvPr/>
        </p:nvSpPr>
        <p:spPr bwMode="auto">
          <a:xfrm>
            <a:off x="1295400" y="1752600"/>
            <a:ext cx="6477000" cy="366713"/>
          </a:xfrm>
          <a:prstGeom prst="rect">
            <a:avLst/>
          </a:prstGeom>
          <a:noFill/>
          <a:ln w="22225">
            <a:noFill/>
            <a:miter lim="800000"/>
            <a:headEnd/>
            <a:tailEnd/>
          </a:ln>
          <a:effectLst/>
        </p:spPr>
        <p:txBody>
          <a:bodyPr>
            <a:spAutoFit/>
          </a:bodyPr>
          <a:lstStyle/>
          <a:p>
            <a:pPr algn="ctr" eaLnBrk="0" hangingPunct="0">
              <a:spcBef>
                <a:spcPct val="50000"/>
              </a:spcBef>
            </a:pPr>
            <a:r>
              <a:rPr lang="en-US" sz="1800">
                <a:latin typeface="+mn-lt"/>
              </a:rPr>
              <a:t>In most cases: 10-20 km</a:t>
            </a:r>
          </a:p>
        </p:txBody>
      </p:sp>
      <p:sp>
        <p:nvSpPr>
          <p:cNvPr id="141363" name="Line 51"/>
          <p:cNvSpPr>
            <a:spLocks noChangeShapeType="1"/>
          </p:cNvSpPr>
          <p:nvPr/>
        </p:nvSpPr>
        <p:spPr bwMode="auto">
          <a:xfrm>
            <a:off x="1219200" y="1524000"/>
            <a:ext cx="0" cy="533400"/>
          </a:xfrm>
          <a:prstGeom prst="line">
            <a:avLst/>
          </a:prstGeom>
          <a:noFill/>
          <a:ln w="22225">
            <a:solidFill>
              <a:schemeClr val="tx1"/>
            </a:solidFill>
            <a:round/>
            <a:headEnd/>
            <a:tailEnd/>
          </a:ln>
          <a:effectLst/>
        </p:spPr>
        <p:txBody>
          <a:bodyPr wrap="none" anchor="ctr"/>
          <a:lstStyle/>
          <a:p>
            <a:endParaRPr lang="pl-PL">
              <a:latin typeface="+mn-lt"/>
            </a:endParaRPr>
          </a:p>
        </p:txBody>
      </p:sp>
      <p:sp>
        <p:nvSpPr>
          <p:cNvPr id="141364" name="Line 52"/>
          <p:cNvSpPr>
            <a:spLocks noChangeShapeType="1"/>
          </p:cNvSpPr>
          <p:nvPr/>
        </p:nvSpPr>
        <p:spPr bwMode="auto">
          <a:xfrm>
            <a:off x="7848600" y="1524000"/>
            <a:ext cx="0" cy="533400"/>
          </a:xfrm>
          <a:prstGeom prst="line">
            <a:avLst/>
          </a:prstGeom>
          <a:noFill/>
          <a:ln w="22225">
            <a:solidFill>
              <a:schemeClr val="tx1"/>
            </a:solidFill>
            <a:round/>
            <a:headEnd/>
            <a:tailEnd/>
          </a:ln>
          <a:effectLst/>
        </p:spPr>
        <p:txBody>
          <a:bodyPr wrap="none" anchor="ctr"/>
          <a:lstStyle/>
          <a:p>
            <a:endParaRPr lang="pl-PL">
              <a:latin typeface="+mn-lt"/>
            </a:endParaRPr>
          </a:p>
        </p:txBody>
      </p:sp>
      <p:sp>
        <p:nvSpPr>
          <p:cNvPr id="141365" name="Text Box 53"/>
          <p:cNvSpPr txBox="1">
            <a:spLocks noChangeArrowheads="1"/>
          </p:cNvSpPr>
          <p:nvPr/>
        </p:nvSpPr>
        <p:spPr bwMode="auto">
          <a:xfrm>
            <a:off x="0" y="6580584"/>
            <a:ext cx="2108200" cy="304800"/>
          </a:xfrm>
          <a:prstGeom prst="rect">
            <a:avLst/>
          </a:prstGeom>
          <a:noFill/>
          <a:ln w="9525">
            <a:noFill/>
            <a:miter lim="800000"/>
            <a:headEnd/>
            <a:tailEnd/>
          </a:ln>
          <a:effectLst/>
        </p:spPr>
        <p:txBody>
          <a:bodyPr wrap="none">
            <a:spAutoFit/>
          </a:bodyPr>
          <a:lstStyle/>
          <a:p>
            <a:r>
              <a:rPr lang="en-US" sz="1400" b="0" dirty="0">
                <a:solidFill>
                  <a:schemeClr val="bg1"/>
                </a:solidFill>
                <a:latin typeface="+mn-lt"/>
              </a:rPr>
              <a:t>Source</a:t>
            </a:r>
            <a:r>
              <a:rPr lang="pl-PL" sz="1400" b="0" dirty="0">
                <a:solidFill>
                  <a:schemeClr val="bg1"/>
                </a:solidFill>
                <a:latin typeface="+mn-lt"/>
              </a:rPr>
              <a:t>:</a:t>
            </a:r>
            <a:r>
              <a:rPr lang="en-US" sz="1400" b="0" dirty="0">
                <a:solidFill>
                  <a:schemeClr val="bg1"/>
                </a:solidFill>
                <a:latin typeface="+mn-lt"/>
              </a:rPr>
              <a:t> FTTH Council</a:t>
            </a:r>
          </a:p>
        </p:txBody>
      </p:sp>
      <p:sp>
        <p:nvSpPr>
          <p:cNvPr id="141366" name="Text Box 54"/>
          <p:cNvSpPr txBox="1">
            <a:spLocks noChangeArrowheads="1"/>
          </p:cNvSpPr>
          <p:nvPr/>
        </p:nvSpPr>
        <p:spPr bwMode="auto">
          <a:xfrm>
            <a:off x="2514600" y="5661248"/>
            <a:ext cx="4970463" cy="682625"/>
          </a:xfrm>
          <a:prstGeom prst="rect">
            <a:avLst/>
          </a:prstGeom>
          <a:noFill/>
          <a:ln w="9525">
            <a:noFill/>
            <a:miter lim="800000"/>
            <a:headEnd/>
            <a:tailEnd/>
          </a:ln>
          <a:effectLst/>
        </p:spPr>
        <p:txBody>
          <a:bodyPr>
            <a:spAutoFit/>
          </a:bodyPr>
          <a:lstStyle/>
          <a:p>
            <a:pPr lvl="1" eaLnBrk="0" hangingPunct="0">
              <a:spcAft>
                <a:spcPct val="15000"/>
              </a:spcAft>
              <a:buClr>
                <a:srgbClr val="FFFF00"/>
              </a:buClr>
              <a:buSzPct val="100000"/>
            </a:pPr>
            <a:r>
              <a:rPr lang="en-US" sz="1800" dirty="0">
                <a:latin typeface="+mn-lt"/>
              </a:rPr>
              <a:t>ONU:  Optical Network Unit</a:t>
            </a:r>
            <a:endParaRPr lang="pl-PL" sz="1800" dirty="0">
              <a:latin typeface="+mn-lt"/>
            </a:endParaRPr>
          </a:p>
          <a:p>
            <a:pPr lvl="1" eaLnBrk="0" hangingPunct="0">
              <a:spcAft>
                <a:spcPct val="15000"/>
              </a:spcAft>
              <a:buClr>
                <a:srgbClr val="FFFF00"/>
              </a:buClr>
              <a:buSzPct val="100000"/>
            </a:pPr>
            <a:r>
              <a:rPr lang="en-US" sz="1800" dirty="0">
                <a:latin typeface="+mn-lt"/>
              </a:rPr>
              <a:t>OLT:</a:t>
            </a:r>
            <a:r>
              <a:rPr lang="pl-PL" sz="1800" dirty="0">
                <a:latin typeface="+mn-lt"/>
              </a:rPr>
              <a:t> </a:t>
            </a:r>
            <a:r>
              <a:rPr lang="en-US" sz="1800" dirty="0">
                <a:latin typeface="+mn-lt"/>
              </a:rPr>
              <a:t>Optical Line Termination</a:t>
            </a:r>
            <a:endParaRPr lang="pl-PL" sz="1800" dirty="0">
              <a:latin typeface="+mn-lt"/>
            </a:endParaRPr>
          </a:p>
        </p:txBody>
      </p:sp>
    </p:spTree>
    <p:extLst>
      <p:ext uri="{BB962C8B-B14F-4D97-AF65-F5344CB8AC3E}">
        <p14:creationId xmlns:p14="http://schemas.microsoft.com/office/powerpoint/2010/main" val="9810713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Line 2"/>
          <p:cNvSpPr>
            <a:spLocks noChangeShapeType="1"/>
          </p:cNvSpPr>
          <p:nvPr/>
        </p:nvSpPr>
        <p:spPr bwMode="auto">
          <a:xfrm flipH="1">
            <a:off x="4572000" y="3079750"/>
            <a:ext cx="7620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39" name="Line 3"/>
          <p:cNvSpPr>
            <a:spLocks noChangeShapeType="1"/>
          </p:cNvSpPr>
          <p:nvPr/>
        </p:nvSpPr>
        <p:spPr bwMode="auto">
          <a:xfrm flipH="1">
            <a:off x="4572000" y="4451350"/>
            <a:ext cx="7620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40" name="Oval 4"/>
          <p:cNvSpPr>
            <a:spLocks noChangeArrowheads="1"/>
          </p:cNvSpPr>
          <p:nvPr/>
        </p:nvSpPr>
        <p:spPr bwMode="auto">
          <a:xfrm>
            <a:off x="3567113" y="3551238"/>
            <a:ext cx="381000" cy="3810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2400">
                <a:solidFill>
                  <a:srgbClr val="00FF00"/>
                </a:solidFill>
                <a:latin typeface="+mn-lt"/>
              </a:rPr>
              <a:t>//</a:t>
            </a:r>
          </a:p>
        </p:txBody>
      </p:sp>
      <p:sp>
        <p:nvSpPr>
          <p:cNvPr id="142341" name="Line 5"/>
          <p:cNvSpPr>
            <a:spLocks noChangeShapeType="1"/>
          </p:cNvSpPr>
          <p:nvPr/>
        </p:nvSpPr>
        <p:spPr bwMode="auto">
          <a:xfrm flipH="1">
            <a:off x="3886200" y="3079750"/>
            <a:ext cx="685800" cy="5334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42" name="Line 6"/>
          <p:cNvSpPr>
            <a:spLocks noChangeShapeType="1"/>
          </p:cNvSpPr>
          <p:nvPr/>
        </p:nvSpPr>
        <p:spPr bwMode="auto">
          <a:xfrm flipH="1" flipV="1">
            <a:off x="3886200" y="3917950"/>
            <a:ext cx="685800" cy="5334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43" name="AutoShape 7"/>
          <p:cNvSpPr>
            <a:spLocks noChangeArrowheads="1"/>
          </p:cNvSpPr>
          <p:nvPr/>
        </p:nvSpPr>
        <p:spPr bwMode="auto">
          <a:xfrm>
            <a:off x="5210175" y="4298950"/>
            <a:ext cx="152400" cy="228600"/>
          </a:xfrm>
          <a:prstGeom prst="cube">
            <a:avLst>
              <a:gd name="adj" fmla="val 25000"/>
            </a:avLst>
          </a:prstGeom>
          <a:solidFill>
            <a:srgbClr val="FF0000"/>
          </a:solidFill>
          <a:ln w="12700">
            <a:solidFill>
              <a:schemeClr val="tx1"/>
            </a:solidFill>
            <a:miter lim="800000"/>
            <a:headEnd/>
            <a:tailEnd/>
          </a:ln>
          <a:effectLst/>
        </p:spPr>
        <p:txBody>
          <a:bodyPr wrap="none" anchor="ctr"/>
          <a:lstStyle/>
          <a:p>
            <a:endParaRPr lang="pl-PL">
              <a:latin typeface="+mn-lt"/>
            </a:endParaRPr>
          </a:p>
        </p:txBody>
      </p:sp>
      <p:graphicFrame>
        <p:nvGraphicFramePr>
          <p:cNvPr id="142344" name="Object 8"/>
          <p:cNvGraphicFramePr>
            <a:graphicFrameLocks noChangeAspect="1"/>
          </p:cNvGraphicFramePr>
          <p:nvPr>
            <p:extLst>
              <p:ext uri="{D42A27DB-BD31-4B8C-83A1-F6EECF244321}">
                <p14:modId xmlns:p14="http://schemas.microsoft.com/office/powerpoint/2010/main" val="904070275"/>
              </p:ext>
            </p:extLst>
          </p:nvPr>
        </p:nvGraphicFramePr>
        <p:xfrm>
          <a:off x="5257800" y="3917950"/>
          <a:ext cx="990600" cy="825500"/>
        </p:xfrm>
        <a:graphic>
          <a:graphicData uri="http://schemas.openxmlformats.org/presentationml/2006/ole">
            <mc:AlternateContent xmlns:mc="http://schemas.openxmlformats.org/markup-compatibility/2006">
              <mc:Choice xmlns:v="urn:schemas-microsoft-com:vml" Requires="v">
                <p:oleObj spid="_x0000_s33002" name="Clip" r:id="rId3" imgW="1107720" imgH="1631880" progId="">
                  <p:embed/>
                </p:oleObj>
              </mc:Choice>
              <mc:Fallback>
                <p:oleObj name="Clip" r:id="rId3" imgW="1107720" imgH="163188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t="21176" b="22353"/>
                      <a:stretch>
                        <a:fillRect/>
                      </a:stretch>
                    </p:blipFill>
                    <p:spPr bwMode="invGray">
                      <a:xfrm>
                        <a:off x="5257800" y="3917950"/>
                        <a:ext cx="99060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2345" name="AutoShape 9"/>
          <p:cNvSpPr>
            <a:spLocks noChangeArrowheads="1"/>
          </p:cNvSpPr>
          <p:nvPr/>
        </p:nvSpPr>
        <p:spPr bwMode="auto">
          <a:xfrm>
            <a:off x="5210175" y="2946400"/>
            <a:ext cx="152400" cy="228600"/>
          </a:xfrm>
          <a:prstGeom prst="cube">
            <a:avLst>
              <a:gd name="adj" fmla="val 25000"/>
            </a:avLst>
          </a:prstGeom>
          <a:solidFill>
            <a:srgbClr val="FF0000"/>
          </a:solidFill>
          <a:ln w="12700">
            <a:solidFill>
              <a:schemeClr val="tx1"/>
            </a:solidFill>
            <a:miter lim="800000"/>
            <a:headEnd/>
            <a:tailEnd/>
          </a:ln>
          <a:effectLst/>
        </p:spPr>
        <p:txBody>
          <a:bodyPr wrap="none" anchor="ctr"/>
          <a:lstStyle/>
          <a:p>
            <a:endParaRPr lang="pl-PL">
              <a:latin typeface="+mn-lt"/>
            </a:endParaRPr>
          </a:p>
        </p:txBody>
      </p:sp>
      <p:graphicFrame>
        <p:nvGraphicFramePr>
          <p:cNvPr id="142346" name="Object 10"/>
          <p:cNvGraphicFramePr>
            <a:graphicFrameLocks noChangeAspect="1"/>
          </p:cNvGraphicFramePr>
          <p:nvPr>
            <p:extLst>
              <p:ext uri="{D42A27DB-BD31-4B8C-83A1-F6EECF244321}">
                <p14:modId xmlns:p14="http://schemas.microsoft.com/office/powerpoint/2010/main" val="4141066296"/>
              </p:ext>
            </p:extLst>
          </p:nvPr>
        </p:nvGraphicFramePr>
        <p:xfrm>
          <a:off x="5257800" y="2546350"/>
          <a:ext cx="990600" cy="825500"/>
        </p:xfrm>
        <a:graphic>
          <a:graphicData uri="http://schemas.openxmlformats.org/presentationml/2006/ole">
            <mc:AlternateContent xmlns:mc="http://schemas.openxmlformats.org/markup-compatibility/2006">
              <mc:Choice xmlns:v="urn:schemas-microsoft-com:vml" Requires="v">
                <p:oleObj spid="_x0000_s33003" name="Clip" r:id="rId5" imgW="1107720" imgH="1631880" progId="">
                  <p:embed/>
                </p:oleObj>
              </mc:Choice>
              <mc:Fallback>
                <p:oleObj name="Clip" r:id="rId5" imgW="1107720" imgH="163188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t="21176" b="22353"/>
                      <a:stretch>
                        <a:fillRect/>
                      </a:stretch>
                    </p:blipFill>
                    <p:spPr bwMode="invGray">
                      <a:xfrm>
                        <a:off x="5257800" y="2546350"/>
                        <a:ext cx="99060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2347" name="AutoShape 11"/>
          <p:cNvSpPr>
            <a:spLocks noChangeArrowheads="1"/>
          </p:cNvSpPr>
          <p:nvPr/>
        </p:nvSpPr>
        <p:spPr bwMode="auto">
          <a:xfrm>
            <a:off x="7115175" y="4298950"/>
            <a:ext cx="152400" cy="228600"/>
          </a:xfrm>
          <a:prstGeom prst="cube">
            <a:avLst>
              <a:gd name="adj" fmla="val 25000"/>
            </a:avLst>
          </a:prstGeom>
          <a:solidFill>
            <a:srgbClr val="FF0000"/>
          </a:solidFill>
          <a:ln w="12700">
            <a:solidFill>
              <a:schemeClr val="tx1"/>
            </a:solidFill>
            <a:miter lim="800000"/>
            <a:headEnd/>
            <a:tailEnd/>
          </a:ln>
          <a:effectLst/>
        </p:spPr>
        <p:txBody>
          <a:bodyPr wrap="none" anchor="ctr"/>
          <a:lstStyle/>
          <a:p>
            <a:endParaRPr lang="pl-PL">
              <a:latin typeface="+mn-lt"/>
            </a:endParaRPr>
          </a:p>
        </p:txBody>
      </p:sp>
      <p:graphicFrame>
        <p:nvGraphicFramePr>
          <p:cNvPr id="142348" name="Object 12"/>
          <p:cNvGraphicFramePr>
            <a:graphicFrameLocks noChangeAspect="1"/>
          </p:cNvGraphicFramePr>
          <p:nvPr>
            <p:extLst>
              <p:ext uri="{D42A27DB-BD31-4B8C-83A1-F6EECF244321}">
                <p14:modId xmlns:p14="http://schemas.microsoft.com/office/powerpoint/2010/main" val="2692882879"/>
              </p:ext>
            </p:extLst>
          </p:nvPr>
        </p:nvGraphicFramePr>
        <p:xfrm>
          <a:off x="7162800" y="3917950"/>
          <a:ext cx="990600" cy="825500"/>
        </p:xfrm>
        <a:graphic>
          <a:graphicData uri="http://schemas.openxmlformats.org/presentationml/2006/ole">
            <mc:AlternateContent xmlns:mc="http://schemas.openxmlformats.org/markup-compatibility/2006">
              <mc:Choice xmlns:v="urn:schemas-microsoft-com:vml" Requires="v">
                <p:oleObj spid="_x0000_s33004" name="Clip" r:id="rId6" imgW="1107720" imgH="1631880" progId="">
                  <p:embed/>
                </p:oleObj>
              </mc:Choice>
              <mc:Fallback>
                <p:oleObj name="Clip" r:id="rId6" imgW="1107720" imgH="163188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t="21176" b="22353"/>
                      <a:stretch>
                        <a:fillRect/>
                      </a:stretch>
                    </p:blipFill>
                    <p:spPr bwMode="invGray">
                      <a:xfrm>
                        <a:off x="7162800" y="3917950"/>
                        <a:ext cx="99060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2349" name="AutoShape 13"/>
          <p:cNvSpPr>
            <a:spLocks noChangeArrowheads="1"/>
          </p:cNvSpPr>
          <p:nvPr/>
        </p:nvSpPr>
        <p:spPr bwMode="auto">
          <a:xfrm>
            <a:off x="7115175" y="2946400"/>
            <a:ext cx="152400" cy="228600"/>
          </a:xfrm>
          <a:prstGeom prst="cube">
            <a:avLst>
              <a:gd name="adj" fmla="val 25000"/>
            </a:avLst>
          </a:prstGeom>
          <a:solidFill>
            <a:srgbClr val="FF0000"/>
          </a:solidFill>
          <a:ln w="12700">
            <a:solidFill>
              <a:schemeClr val="tx1"/>
            </a:solidFill>
            <a:miter lim="800000"/>
            <a:headEnd/>
            <a:tailEnd/>
          </a:ln>
          <a:effectLst/>
        </p:spPr>
        <p:txBody>
          <a:bodyPr wrap="none" anchor="ctr"/>
          <a:lstStyle/>
          <a:p>
            <a:endParaRPr lang="pl-PL">
              <a:latin typeface="+mn-lt"/>
            </a:endParaRPr>
          </a:p>
        </p:txBody>
      </p:sp>
      <p:graphicFrame>
        <p:nvGraphicFramePr>
          <p:cNvPr id="142350" name="Object 14"/>
          <p:cNvGraphicFramePr>
            <a:graphicFrameLocks noChangeAspect="1"/>
          </p:cNvGraphicFramePr>
          <p:nvPr>
            <p:extLst>
              <p:ext uri="{D42A27DB-BD31-4B8C-83A1-F6EECF244321}">
                <p14:modId xmlns:p14="http://schemas.microsoft.com/office/powerpoint/2010/main" val="294534881"/>
              </p:ext>
            </p:extLst>
          </p:nvPr>
        </p:nvGraphicFramePr>
        <p:xfrm>
          <a:off x="7162800" y="2546350"/>
          <a:ext cx="990600" cy="825500"/>
        </p:xfrm>
        <a:graphic>
          <a:graphicData uri="http://schemas.openxmlformats.org/presentationml/2006/ole">
            <mc:AlternateContent xmlns:mc="http://schemas.openxmlformats.org/markup-compatibility/2006">
              <mc:Choice xmlns:v="urn:schemas-microsoft-com:vml" Requires="v">
                <p:oleObj spid="_x0000_s33005" name="Clip" r:id="rId7" imgW="1107720" imgH="1631880" progId="">
                  <p:embed/>
                </p:oleObj>
              </mc:Choice>
              <mc:Fallback>
                <p:oleObj name="Clip" r:id="rId7" imgW="1107720" imgH="163188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t="21176" b="22353"/>
                      <a:stretch>
                        <a:fillRect/>
                      </a:stretch>
                    </p:blipFill>
                    <p:spPr bwMode="invGray">
                      <a:xfrm>
                        <a:off x="7162800" y="2546350"/>
                        <a:ext cx="99060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2351" name="Line 15"/>
          <p:cNvSpPr>
            <a:spLocks noChangeShapeType="1"/>
          </p:cNvSpPr>
          <p:nvPr/>
        </p:nvSpPr>
        <p:spPr bwMode="auto">
          <a:xfrm>
            <a:off x="6858000" y="3079750"/>
            <a:ext cx="2286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52" name="Line 16"/>
          <p:cNvSpPr>
            <a:spLocks noChangeShapeType="1"/>
          </p:cNvSpPr>
          <p:nvPr/>
        </p:nvSpPr>
        <p:spPr bwMode="auto">
          <a:xfrm>
            <a:off x="6858000" y="4451350"/>
            <a:ext cx="2286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53" name="Line 17"/>
          <p:cNvSpPr>
            <a:spLocks noChangeShapeType="1"/>
          </p:cNvSpPr>
          <p:nvPr/>
        </p:nvSpPr>
        <p:spPr bwMode="auto">
          <a:xfrm>
            <a:off x="6858000" y="4451350"/>
            <a:ext cx="0" cy="6858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54" name="Line 18"/>
          <p:cNvSpPr>
            <a:spLocks noChangeShapeType="1"/>
          </p:cNvSpPr>
          <p:nvPr/>
        </p:nvSpPr>
        <p:spPr bwMode="auto">
          <a:xfrm>
            <a:off x="6858000" y="2393950"/>
            <a:ext cx="0" cy="6858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55" name="Line 19"/>
          <p:cNvSpPr>
            <a:spLocks noChangeShapeType="1"/>
          </p:cNvSpPr>
          <p:nvPr/>
        </p:nvSpPr>
        <p:spPr bwMode="auto">
          <a:xfrm>
            <a:off x="4572000" y="5122863"/>
            <a:ext cx="22860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56" name="Line 20"/>
          <p:cNvSpPr>
            <a:spLocks noChangeShapeType="1"/>
          </p:cNvSpPr>
          <p:nvPr/>
        </p:nvSpPr>
        <p:spPr bwMode="auto">
          <a:xfrm>
            <a:off x="4572000" y="2393950"/>
            <a:ext cx="22860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57" name="Line 21"/>
          <p:cNvSpPr>
            <a:spLocks noChangeShapeType="1"/>
          </p:cNvSpPr>
          <p:nvPr/>
        </p:nvSpPr>
        <p:spPr bwMode="auto">
          <a:xfrm flipH="1">
            <a:off x="3810000" y="2393950"/>
            <a:ext cx="762000" cy="11430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58" name="Line 22"/>
          <p:cNvSpPr>
            <a:spLocks noChangeShapeType="1"/>
          </p:cNvSpPr>
          <p:nvPr/>
        </p:nvSpPr>
        <p:spPr bwMode="auto">
          <a:xfrm flipH="1" flipV="1">
            <a:off x="3733800" y="3917950"/>
            <a:ext cx="838200" cy="121920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59" name="Oval 23"/>
          <p:cNvSpPr>
            <a:spLocks noChangeArrowheads="1"/>
          </p:cNvSpPr>
          <p:nvPr/>
        </p:nvSpPr>
        <p:spPr bwMode="auto">
          <a:xfrm>
            <a:off x="5486400" y="5018088"/>
            <a:ext cx="228600" cy="2286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sp>
        <p:nvSpPr>
          <p:cNvPr id="142360" name="Oval 24"/>
          <p:cNvSpPr>
            <a:spLocks noChangeArrowheads="1"/>
          </p:cNvSpPr>
          <p:nvPr/>
        </p:nvSpPr>
        <p:spPr bwMode="auto">
          <a:xfrm>
            <a:off x="5486400" y="2270125"/>
            <a:ext cx="228600" cy="2286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sp>
        <p:nvSpPr>
          <p:cNvPr id="142361" name="Oval 25"/>
          <p:cNvSpPr>
            <a:spLocks noChangeArrowheads="1"/>
          </p:cNvSpPr>
          <p:nvPr/>
        </p:nvSpPr>
        <p:spPr bwMode="auto">
          <a:xfrm>
            <a:off x="4767263" y="4332288"/>
            <a:ext cx="228600" cy="2286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sp>
        <p:nvSpPr>
          <p:cNvPr id="142362" name="Oval 26"/>
          <p:cNvSpPr>
            <a:spLocks noChangeArrowheads="1"/>
          </p:cNvSpPr>
          <p:nvPr/>
        </p:nvSpPr>
        <p:spPr bwMode="auto">
          <a:xfrm>
            <a:off x="4772025" y="2960688"/>
            <a:ext cx="228600" cy="2286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pic>
        <p:nvPicPr>
          <p:cNvPr id="142363" name="Picture 27"/>
          <p:cNvPicPr>
            <a:picLocks noChangeAspect="1" noChangeArrowheads="1"/>
          </p:cNvPicPr>
          <p:nvPr/>
        </p:nvPicPr>
        <p:blipFill>
          <a:blip r:embed="rId8" cstate="print">
            <a:lum bright="-42000"/>
          </a:blip>
          <a:srcRect l="46820"/>
          <a:stretch>
            <a:fillRect/>
          </a:stretch>
        </p:blipFill>
        <p:spPr bwMode="auto">
          <a:xfrm>
            <a:off x="919163" y="2922588"/>
            <a:ext cx="909637" cy="1376362"/>
          </a:xfrm>
          <a:prstGeom prst="rect">
            <a:avLst/>
          </a:prstGeom>
          <a:noFill/>
          <a:ln w="22225">
            <a:noFill/>
            <a:miter lim="800000"/>
            <a:headEnd/>
            <a:tailEnd/>
          </a:ln>
          <a:effectLst/>
        </p:spPr>
      </p:pic>
      <p:sp>
        <p:nvSpPr>
          <p:cNvPr id="142364" name="Line 28"/>
          <p:cNvSpPr>
            <a:spLocks noChangeShapeType="1"/>
          </p:cNvSpPr>
          <p:nvPr/>
        </p:nvSpPr>
        <p:spPr bwMode="auto">
          <a:xfrm flipH="1" flipV="1">
            <a:off x="1509713" y="3732213"/>
            <a:ext cx="2057400" cy="0"/>
          </a:xfrm>
          <a:prstGeom prst="line">
            <a:avLst/>
          </a:prstGeom>
          <a:noFill/>
          <a:ln w="38100">
            <a:solidFill>
              <a:srgbClr val="00FF00"/>
            </a:solidFill>
            <a:round/>
            <a:headEnd/>
            <a:tailEnd/>
          </a:ln>
          <a:effectLst/>
        </p:spPr>
        <p:txBody>
          <a:bodyPr wrap="none" anchor="ctr"/>
          <a:lstStyle/>
          <a:p>
            <a:endParaRPr lang="pl-PL">
              <a:latin typeface="+mn-lt"/>
            </a:endParaRPr>
          </a:p>
        </p:txBody>
      </p:sp>
      <p:sp>
        <p:nvSpPr>
          <p:cNvPr id="142365" name="Oval 29"/>
          <p:cNvSpPr>
            <a:spLocks noChangeArrowheads="1"/>
          </p:cNvSpPr>
          <p:nvPr/>
        </p:nvSpPr>
        <p:spPr bwMode="auto">
          <a:xfrm>
            <a:off x="2466975" y="3613150"/>
            <a:ext cx="228600" cy="228600"/>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grpSp>
        <p:nvGrpSpPr>
          <p:cNvPr id="142366" name="Group 30"/>
          <p:cNvGrpSpPr>
            <a:grpSpLocks/>
          </p:cNvGrpSpPr>
          <p:nvPr/>
        </p:nvGrpSpPr>
        <p:grpSpPr bwMode="auto">
          <a:xfrm>
            <a:off x="1095375" y="3417888"/>
            <a:ext cx="500063" cy="609600"/>
            <a:chOff x="1200" y="3264"/>
            <a:chExt cx="315" cy="384"/>
          </a:xfrm>
        </p:grpSpPr>
        <p:sp>
          <p:nvSpPr>
            <p:cNvPr id="142367" name="Rectangle 31"/>
            <p:cNvSpPr>
              <a:spLocks noChangeArrowheads="1"/>
            </p:cNvSpPr>
            <p:nvPr/>
          </p:nvSpPr>
          <p:spPr bwMode="auto">
            <a:xfrm>
              <a:off x="1200" y="3264"/>
              <a:ext cx="315" cy="192"/>
            </a:xfrm>
            <a:prstGeom prst="rect">
              <a:avLst/>
            </a:prstGeom>
            <a:solidFill>
              <a:schemeClr val="bg1"/>
            </a:solidFill>
            <a:ln w="22225">
              <a:solidFill>
                <a:srgbClr val="00FF00"/>
              </a:solidFill>
              <a:miter lim="800000"/>
              <a:headEnd/>
              <a:tailEnd/>
            </a:ln>
            <a:effectLst/>
          </p:spPr>
          <p:txBody>
            <a:bodyPr wrap="none" anchor="ctr"/>
            <a:lstStyle/>
            <a:p>
              <a:endParaRPr lang="pl-PL">
                <a:latin typeface="+mn-lt"/>
              </a:endParaRPr>
            </a:p>
          </p:txBody>
        </p:sp>
        <p:sp>
          <p:nvSpPr>
            <p:cNvPr id="142368" name="Oval 32"/>
            <p:cNvSpPr>
              <a:spLocks noChangeArrowheads="1"/>
            </p:cNvSpPr>
            <p:nvPr/>
          </p:nvSpPr>
          <p:spPr bwMode="auto">
            <a:xfrm>
              <a:off x="1353" y="3285"/>
              <a:ext cx="144" cy="144"/>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sp>
          <p:nvSpPr>
            <p:cNvPr id="142369" name="AutoShape 33"/>
            <p:cNvSpPr>
              <a:spLocks noChangeArrowheads="1"/>
            </p:cNvSpPr>
            <p:nvPr/>
          </p:nvSpPr>
          <p:spPr bwMode="auto">
            <a:xfrm rot="5400000">
              <a:off x="1198" y="3287"/>
              <a:ext cx="135" cy="132"/>
            </a:xfrm>
            <a:prstGeom prst="triangle">
              <a:avLst>
                <a:gd name="adj" fmla="val 50000"/>
              </a:avLst>
            </a:prstGeom>
            <a:solidFill>
              <a:srgbClr val="00FF00"/>
            </a:solidFill>
            <a:ln w="22225">
              <a:solidFill>
                <a:srgbClr val="00FF00"/>
              </a:solidFill>
              <a:miter lim="800000"/>
              <a:headEnd/>
              <a:tailEnd/>
            </a:ln>
            <a:effectLst/>
          </p:spPr>
          <p:txBody>
            <a:bodyPr wrap="none" anchor="ctr"/>
            <a:lstStyle/>
            <a:p>
              <a:endParaRPr lang="pl-PL">
                <a:latin typeface="+mn-lt"/>
              </a:endParaRPr>
            </a:p>
          </p:txBody>
        </p:sp>
        <p:sp>
          <p:nvSpPr>
            <p:cNvPr id="142370" name="Rectangle 34"/>
            <p:cNvSpPr>
              <a:spLocks noChangeArrowheads="1"/>
            </p:cNvSpPr>
            <p:nvPr/>
          </p:nvSpPr>
          <p:spPr bwMode="auto">
            <a:xfrm>
              <a:off x="1200" y="3456"/>
              <a:ext cx="315" cy="192"/>
            </a:xfrm>
            <a:prstGeom prst="rect">
              <a:avLst/>
            </a:prstGeom>
            <a:solidFill>
              <a:schemeClr val="bg1"/>
            </a:solidFill>
            <a:ln w="22225">
              <a:solidFill>
                <a:srgbClr val="00FF00"/>
              </a:solidFill>
              <a:miter lim="800000"/>
              <a:headEnd/>
              <a:tailEnd/>
            </a:ln>
            <a:effectLst/>
          </p:spPr>
          <p:txBody>
            <a:bodyPr wrap="none" anchor="ctr"/>
            <a:lstStyle/>
            <a:p>
              <a:endParaRPr lang="pl-PL">
                <a:latin typeface="+mn-lt"/>
              </a:endParaRPr>
            </a:p>
          </p:txBody>
        </p:sp>
        <p:sp>
          <p:nvSpPr>
            <p:cNvPr id="142371" name="Oval 35"/>
            <p:cNvSpPr>
              <a:spLocks noChangeArrowheads="1"/>
            </p:cNvSpPr>
            <p:nvPr/>
          </p:nvSpPr>
          <p:spPr bwMode="auto">
            <a:xfrm>
              <a:off x="1353" y="3477"/>
              <a:ext cx="144" cy="144"/>
            </a:xfrm>
            <a:prstGeom prst="ellipse">
              <a:avLst/>
            </a:prstGeom>
            <a:solidFill>
              <a:schemeClr val="bg1"/>
            </a:solidFill>
            <a:ln w="22225">
              <a:solidFill>
                <a:srgbClr val="00FF00"/>
              </a:solidFill>
              <a:round/>
              <a:headEnd/>
              <a:tailEnd/>
            </a:ln>
            <a:effectLst/>
          </p:spPr>
          <p:txBody>
            <a:bodyPr wrap="none" anchor="ctr"/>
            <a:lstStyle/>
            <a:p>
              <a:pPr algn="ctr" eaLnBrk="0" hangingPunct="0"/>
              <a:r>
                <a:rPr lang="en-US" sz="1400">
                  <a:solidFill>
                    <a:srgbClr val="00FF00"/>
                  </a:solidFill>
                  <a:latin typeface="+mn-lt"/>
                </a:rPr>
                <a:t>//</a:t>
              </a:r>
            </a:p>
          </p:txBody>
        </p:sp>
        <p:sp>
          <p:nvSpPr>
            <p:cNvPr id="142372" name="AutoShape 36"/>
            <p:cNvSpPr>
              <a:spLocks noChangeArrowheads="1"/>
            </p:cNvSpPr>
            <p:nvPr/>
          </p:nvSpPr>
          <p:spPr bwMode="auto">
            <a:xfrm rot="16200000" flipH="1">
              <a:off x="1207" y="3479"/>
              <a:ext cx="135" cy="132"/>
            </a:xfrm>
            <a:prstGeom prst="triangle">
              <a:avLst>
                <a:gd name="adj" fmla="val 50000"/>
              </a:avLst>
            </a:prstGeom>
            <a:solidFill>
              <a:srgbClr val="00FF00"/>
            </a:solidFill>
            <a:ln w="22225">
              <a:solidFill>
                <a:srgbClr val="00FF00"/>
              </a:solidFill>
              <a:miter lim="800000"/>
              <a:headEnd/>
              <a:tailEnd/>
            </a:ln>
            <a:effectLst/>
          </p:spPr>
          <p:txBody>
            <a:bodyPr wrap="none" anchor="ctr"/>
            <a:lstStyle/>
            <a:p>
              <a:endParaRPr lang="pl-PL">
                <a:latin typeface="+mn-lt"/>
              </a:endParaRPr>
            </a:p>
          </p:txBody>
        </p:sp>
      </p:grpSp>
      <p:sp>
        <p:nvSpPr>
          <p:cNvPr id="142373" name="Text Box 37"/>
          <p:cNvSpPr txBox="1">
            <a:spLocks noChangeArrowheads="1"/>
          </p:cNvSpPr>
          <p:nvPr/>
        </p:nvSpPr>
        <p:spPr bwMode="auto">
          <a:xfrm>
            <a:off x="1371600" y="1905000"/>
            <a:ext cx="3657600" cy="366713"/>
          </a:xfrm>
          <a:prstGeom prst="rect">
            <a:avLst/>
          </a:prstGeom>
          <a:noFill/>
          <a:ln w="22225">
            <a:noFill/>
            <a:miter lim="800000"/>
            <a:headEnd/>
            <a:tailEnd/>
          </a:ln>
          <a:effectLst/>
        </p:spPr>
        <p:txBody>
          <a:bodyPr>
            <a:spAutoFit/>
          </a:bodyPr>
          <a:lstStyle/>
          <a:p>
            <a:pPr algn="ctr" eaLnBrk="0" hangingPunct="0">
              <a:spcBef>
                <a:spcPct val="50000"/>
              </a:spcBef>
            </a:pPr>
            <a:r>
              <a:rPr lang="en-US" sz="1800">
                <a:latin typeface="+mn-lt"/>
              </a:rPr>
              <a:t>1550 nm </a:t>
            </a:r>
            <a:r>
              <a:rPr lang="pl-PL" sz="1800">
                <a:latin typeface="+mn-lt"/>
              </a:rPr>
              <a:t>(</a:t>
            </a:r>
            <a:r>
              <a:rPr lang="en-US" sz="1800">
                <a:latin typeface="+mn-lt"/>
              </a:rPr>
              <a:t>optional</a:t>
            </a:r>
            <a:r>
              <a:rPr lang="pl-PL" sz="1800">
                <a:latin typeface="+mn-lt"/>
              </a:rPr>
              <a:t> </a:t>
            </a:r>
            <a:r>
              <a:rPr lang="en-US" sz="1800">
                <a:latin typeface="+mn-lt"/>
              </a:rPr>
              <a:t>v</a:t>
            </a:r>
            <a:r>
              <a:rPr lang="pl-PL" sz="1800">
                <a:latin typeface="+mn-lt"/>
              </a:rPr>
              <a:t>ideo</a:t>
            </a:r>
            <a:r>
              <a:rPr lang="en-US" sz="1800">
                <a:latin typeface="+mn-lt"/>
              </a:rPr>
              <a:t>)</a:t>
            </a:r>
          </a:p>
        </p:txBody>
      </p:sp>
      <p:sp>
        <p:nvSpPr>
          <p:cNvPr id="142374" name="Line 38"/>
          <p:cNvSpPr>
            <a:spLocks noChangeShapeType="1"/>
          </p:cNvSpPr>
          <p:nvPr/>
        </p:nvSpPr>
        <p:spPr bwMode="auto">
          <a:xfrm>
            <a:off x="2057400" y="2514600"/>
            <a:ext cx="1676400" cy="0"/>
          </a:xfrm>
          <a:prstGeom prst="line">
            <a:avLst/>
          </a:prstGeom>
          <a:noFill/>
          <a:ln w="22225">
            <a:solidFill>
              <a:schemeClr val="tx2"/>
            </a:solidFill>
            <a:round/>
            <a:headEnd/>
            <a:tailEnd type="triangle" w="med" len="med"/>
          </a:ln>
          <a:effectLst/>
        </p:spPr>
        <p:txBody>
          <a:bodyPr/>
          <a:lstStyle/>
          <a:p>
            <a:endParaRPr lang="pl-PL">
              <a:latin typeface="+mn-lt"/>
            </a:endParaRPr>
          </a:p>
        </p:txBody>
      </p:sp>
      <p:sp>
        <p:nvSpPr>
          <p:cNvPr id="142375" name="Line 39"/>
          <p:cNvSpPr>
            <a:spLocks noChangeShapeType="1"/>
          </p:cNvSpPr>
          <p:nvPr/>
        </p:nvSpPr>
        <p:spPr bwMode="auto">
          <a:xfrm>
            <a:off x="2057400" y="3152775"/>
            <a:ext cx="1676400" cy="0"/>
          </a:xfrm>
          <a:prstGeom prst="line">
            <a:avLst/>
          </a:prstGeom>
          <a:noFill/>
          <a:ln w="22225">
            <a:solidFill>
              <a:schemeClr val="tx2"/>
            </a:solidFill>
            <a:round/>
            <a:headEnd/>
            <a:tailEnd type="triangle" w="med" len="med"/>
          </a:ln>
          <a:effectLst/>
        </p:spPr>
        <p:txBody>
          <a:bodyPr/>
          <a:lstStyle/>
          <a:p>
            <a:endParaRPr lang="pl-PL">
              <a:latin typeface="+mn-lt"/>
            </a:endParaRPr>
          </a:p>
        </p:txBody>
      </p:sp>
      <p:sp>
        <p:nvSpPr>
          <p:cNvPr id="142376" name="Text Box 40"/>
          <p:cNvSpPr txBox="1">
            <a:spLocks noChangeArrowheads="1"/>
          </p:cNvSpPr>
          <p:nvPr/>
        </p:nvSpPr>
        <p:spPr bwMode="auto">
          <a:xfrm>
            <a:off x="1905000" y="2728913"/>
            <a:ext cx="2209800" cy="366712"/>
          </a:xfrm>
          <a:prstGeom prst="rect">
            <a:avLst/>
          </a:prstGeom>
          <a:noFill/>
          <a:ln w="22225">
            <a:noFill/>
            <a:miter lim="800000"/>
            <a:headEnd/>
            <a:tailEnd/>
          </a:ln>
          <a:effectLst/>
        </p:spPr>
        <p:txBody>
          <a:bodyPr>
            <a:spAutoFit/>
          </a:bodyPr>
          <a:lstStyle/>
          <a:p>
            <a:pPr algn="ctr" eaLnBrk="0" hangingPunct="0">
              <a:spcBef>
                <a:spcPct val="50000"/>
              </a:spcBef>
            </a:pPr>
            <a:r>
              <a:rPr lang="en-US" sz="1800">
                <a:latin typeface="+mn-lt"/>
              </a:rPr>
              <a:t>1490* nm </a:t>
            </a:r>
            <a:r>
              <a:rPr lang="pl-PL" sz="1800">
                <a:latin typeface="+mn-lt"/>
              </a:rPr>
              <a:t>(</a:t>
            </a:r>
            <a:r>
              <a:rPr lang="en-US" sz="1800">
                <a:latin typeface="+mn-lt"/>
              </a:rPr>
              <a:t>data</a:t>
            </a:r>
            <a:r>
              <a:rPr lang="pl-PL" sz="1800">
                <a:latin typeface="+mn-lt"/>
              </a:rPr>
              <a:t>)</a:t>
            </a:r>
            <a:endParaRPr lang="en-US" sz="1800">
              <a:latin typeface="+mn-lt"/>
            </a:endParaRPr>
          </a:p>
        </p:txBody>
      </p:sp>
      <p:sp>
        <p:nvSpPr>
          <p:cNvPr id="142377" name="Text Box 41"/>
          <p:cNvSpPr txBox="1">
            <a:spLocks noChangeArrowheads="1"/>
          </p:cNvSpPr>
          <p:nvPr/>
        </p:nvSpPr>
        <p:spPr bwMode="auto">
          <a:xfrm>
            <a:off x="1828800" y="4224338"/>
            <a:ext cx="2133600" cy="366712"/>
          </a:xfrm>
          <a:prstGeom prst="rect">
            <a:avLst/>
          </a:prstGeom>
          <a:noFill/>
          <a:ln w="22225">
            <a:noFill/>
            <a:miter lim="800000"/>
            <a:headEnd/>
            <a:tailEnd/>
          </a:ln>
          <a:effectLst/>
        </p:spPr>
        <p:txBody>
          <a:bodyPr>
            <a:spAutoFit/>
          </a:bodyPr>
          <a:lstStyle/>
          <a:p>
            <a:pPr algn="ctr" eaLnBrk="0" hangingPunct="0">
              <a:spcBef>
                <a:spcPct val="50000"/>
              </a:spcBef>
            </a:pPr>
            <a:r>
              <a:rPr lang="en-US" sz="1800">
                <a:latin typeface="+mn-lt"/>
              </a:rPr>
              <a:t>1310 nm </a:t>
            </a:r>
            <a:r>
              <a:rPr lang="pl-PL" sz="1800">
                <a:latin typeface="+mn-lt"/>
              </a:rPr>
              <a:t>(</a:t>
            </a:r>
            <a:r>
              <a:rPr lang="en-US" sz="1800">
                <a:latin typeface="+mn-lt"/>
              </a:rPr>
              <a:t>data</a:t>
            </a:r>
            <a:r>
              <a:rPr lang="pl-PL" sz="1800">
                <a:latin typeface="+mn-lt"/>
              </a:rPr>
              <a:t>)</a:t>
            </a:r>
            <a:endParaRPr lang="en-US" sz="1800">
              <a:latin typeface="+mn-lt"/>
            </a:endParaRPr>
          </a:p>
        </p:txBody>
      </p:sp>
      <p:sp>
        <p:nvSpPr>
          <p:cNvPr id="142378" name="Text Box 42"/>
          <p:cNvSpPr txBox="1">
            <a:spLocks noChangeArrowheads="1"/>
          </p:cNvSpPr>
          <p:nvPr/>
        </p:nvSpPr>
        <p:spPr bwMode="auto">
          <a:xfrm>
            <a:off x="838200" y="5638800"/>
            <a:ext cx="7543800" cy="581025"/>
          </a:xfrm>
          <a:prstGeom prst="rect">
            <a:avLst/>
          </a:prstGeom>
          <a:noFill/>
          <a:ln w="22225">
            <a:noFill/>
            <a:miter lim="800000"/>
            <a:headEnd/>
            <a:tailEnd/>
          </a:ln>
          <a:effectLst/>
        </p:spPr>
        <p:txBody>
          <a:bodyPr>
            <a:spAutoFit/>
          </a:bodyPr>
          <a:lstStyle/>
          <a:p>
            <a:pPr eaLnBrk="0" hangingPunct="0">
              <a:spcBef>
                <a:spcPct val="50000"/>
              </a:spcBef>
            </a:pPr>
            <a:r>
              <a:rPr lang="en-US" sz="1600">
                <a:latin typeface="+mn-lt"/>
              </a:rPr>
              <a:t>* Data can be sent at 1550 nm if this wavelength is not used for video </a:t>
            </a:r>
            <a:br>
              <a:rPr lang="en-US" sz="1600">
                <a:latin typeface="+mn-lt"/>
              </a:rPr>
            </a:br>
            <a:r>
              <a:rPr lang="en-US" sz="1600">
                <a:latin typeface="+mn-lt"/>
              </a:rPr>
              <a:t>   transmission</a:t>
            </a:r>
            <a:endParaRPr lang="pl-PL" sz="1600">
              <a:latin typeface="+mn-lt"/>
            </a:endParaRPr>
          </a:p>
        </p:txBody>
      </p:sp>
      <p:sp>
        <p:nvSpPr>
          <p:cNvPr id="142379" name="Line 43"/>
          <p:cNvSpPr>
            <a:spLocks noChangeShapeType="1"/>
          </p:cNvSpPr>
          <p:nvPr/>
        </p:nvSpPr>
        <p:spPr bwMode="auto">
          <a:xfrm flipH="1">
            <a:off x="2057400" y="4648200"/>
            <a:ext cx="1676400" cy="0"/>
          </a:xfrm>
          <a:prstGeom prst="line">
            <a:avLst/>
          </a:prstGeom>
          <a:noFill/>
          <a:ln w="22225">
            <a:solidFill>
              <a:schemeClr val="tx2"/>
            </a:solidFill>
            <a:round/>
            <a:headEnd/>
            <a:tailEnd type="triangle" w="med" len="med"/>
          </a:ln>
          <a:effectLst/>
        </p:spPr>
        <p:txBody>
          <a:bodyPr/>
          <a:lstStyle/>
          <a:p>
            <a:endParaRPr lang="pl-PL">
              <a:latin typeface="+mn-lt"/>
            </a:endParaRPr>
          </a:p>
        </p:txBody>
      </p:sp>
      <p:sp>
        <p:nvSpPr>
          <p:cNvPr id="142380" name="Text Box 44"/>
          <p:cNvSpPr txBox="1">
            <a:spLocks noChangeArrowheads="1"/>
          </p:cNvSpPr>
          <p:nvPr/>
        </p:nvSpPr>
        <p:spPr bwMode="auto">
          <a:xfrm>
            <a:off x="5643563" y="3489325"/>
            <a:ext cx="990600" cy="366713"/>
          </a:xfrm>
          <a:prstGeom prst="rect">
            <a:avLst/>
          </a:prstGeom>
          <a:noFill/>
          <a:ln w="22225">
            <a:noFill/>
            <a:miter lim="800000"/>
            <a:headEnd/>
            <a:tailEnd/>
          </a:ln>
          <a:effectLst/>
        </p:spPr>
        <p:txBody>
          <a:bodyPr>
            <a:spAutoFit/>
          </a:bodyPr>
          <a:lstStyle/>
          <a:p>
            <a:pPr algn="ctr" eaLnBrk="0" hangingPunct="0">
              <a:spcBef>
                <a:spcPct val="50000"/>
              </a:spcBef>
            </a:pPr>
            <a:r>
              <a:rPr lang="en-US" sz="1800">
                <a:latin typeface="+mn-lt"/>
              </a:rPr>
              <a:t>ONU</a:t>
            </a:r>
          </a:p>
        </p:txBody>
      </p:sp>
      <p:sp>
        <p:nvSpPr>
          <p:cNvPr id="142381" name="Text Box 45"/>
          <p:cNvSpPr txBox="1">
            <a:spLocks noChangeArrowheads="1"/>
          </p:cNvSpPr>
          <p:nvPr/>
        </p:nvSpPr>
        <p:spPr bwMode="auto">
          <a:xfrm>
            <a:off x="842963" y="2346325"/>
            <a:ext cx="990600" cy="366713"/>
          </a:xfrm>
          <a:prstGeom prst="rect">
            <a:avLst/>
          </a:prstGeom>
          <a:noFill/>
          <a:ln w="22225">
            <a:noFill/>
            <a:miter lim="800000"/>
            <a:headEnd/>
            <a:tailEnd/>
          </a:ln>
          <a:effectLst/>
        </p:spPr>
        <p:txBody>
          <a:bodyPr>
            <a:spAutoFit/>
          </a:bodyPr>
          <a:lstStyle/>
          <a:p>
            <a:pPr algn="ctr" eaLnBrk="0" hangingPunct="0">
              <a:spcBef>
                <a:spcPct val="50000"/>
              </a:spcBef>
            </a:pPr>
            <a:r>
              <a:rPr lang="en-US" sz="1800">
                <a:latin typeface="+mn-lt"/>
              </a:rPr>
              <a:t>OLT</a:t>
            </a:r>
          </a:p>
        </p:txBody>
      </p:sp>
      <p:sp>
        <p:nvSpPr>
          <p:cNvPr id="142382" name="Line 46"/>
          <p:cNvSpPr>
            <a:spLocks noChangeShapeType="1"/>
          </p:cNvSpPr>
          <p:nvPr/>
        </p:nvSpPr>
        <p:spPr bwMode="auto">
          <a:xfrm flipV="1">
            <a:off x="6405563" y="3260725"/>
            <a:ext cx="533400" cy="228600"/>
          </a:xfrm>
          <a:prstGeom prst="line">
            <a:avLst/>
          </a:prstGeom>
          <a:noFill/>
          <a:ln w="22225">
            <a:solidFill>
              <a:schemeClr val="tx1"/>
            </a:solidFill>
            <a:round/>
            <a:headEnd/>
            <a:tailEnd type="triangle" w="med" len="med"/>
          </a:ln>
          <a:effectLst/>
        </p:spPr>
        <p:txBody>
          <a:bodyPr wrap="none" anchor="ctr"/>
          <a:lstStyle/>
          <a:p>
            <a:endParaRPr lang="pl-PL">
              <a:latin typeface="+mn-lt"/>
            </a:endParaRPr>
          </a:p>
        </p:txBody>
      </p:sp>
      <p:sp>
        <p:nvSpPr>
          <p:cNvPr id="142383" name="Line 47"/>
          <p:cNvSpPr>
            <a:spLocks noChangeShapeType="1"/>
          </p:cNvSpPr>
          <p:nvPr/>
        </p:nvSpPr>
        <p:spPr bwMode="auto">
          <a:xfrm>
            <a:off x="6405563" y="3870325"/>
            <a:ext cx="533400" cy="381000"/>
          </a:xfrm>
          <a:prstGeom prst="line">
            <a:avLst/>
          </a:prstGeom>
          <a:noFill/>
          <a:ln w="22225">
            <a:solidFill>
              <a:schemeClr val="tx1"/>
            </a:solidFill>
            <a:round/>
            <a:headEnd/>
            <a:tailEnd type="triangle" w="med" len="med"/>
          </a:ln>
          <a:effectLst/>
        </p:spPr>
        <p:txBody>
          <a:bodyPr wrap="none" anchor="ctr"/>
          <a:lstStyle/>
          <a:p>
            <a:endParaRPr lang="pl-PL">
              <a:latin typeface="+mn-lt"/>
            </a:endParaRPr>
          </a:p>
        </p:txBody>
      </p:sp>
      <p:sp>
        <p:nvSpPr>
          <p:cNvPr id="142384" name="Line 48"/>
          <p:cNvSpPr>
            <a:spLocks noChangeShapeType="1"/>
          </p:cNvSpPr>
          <p:nvPr/>
        </p:nvSpPr>
        <p:spPr bwMode="auto">
          <a:xfrm>
            <a:off x="5033963" y="3717925"/>
            <a:ext cx="152400" cy="457200"/>
          </a:xfrm>
          <a:prstGeom prst="line">
            <a:avLst/>
          </a:prstGeom>
          <a:noFill/>
          <a:ln w="22225">
            <a:solidFill>
              <a:schemeClr val="tx1"/>
            </a:solidFill>
            <a:round/>
            <a:headEnd/>
            <a:tailEnd type="triangle" w="med" len="med"/>
          </a:ln>
          <a:effectLst/>
        </p:spPr>
        <p:txBody>
          <a:bodyPr wrap="none" anchor="ctr"/>
          <a:lstStyle/>
          <a:p>
            <a:endParaRPr lang="pl-PL">
              <a:latin typeface="+mn-lt"/>
            </a:endParaRPr>
          </a:p>
        </p:txBody>
      </p:sp>
      <p:sp>
        <p:nvSpPr>
          <p:cNvPr id="142385" name="Line 49"/>
          <p:cNvSpPr>
            <a:spLocks noChangeShapeType="1"/>
          </p:cNvSpPr>
          <p:nvPr/>
        </p:nvSpPr>
        <p:spPr bwMode="auto">
          <a:xfrm flipV="1">
            <a:off x="5033963" y="3336925"/>
            <a:ext cx="76200" cy="228600"/>
          </a:xfrm>
          <a:prstGeom prst="line">
            <a:avLst/>
          </a:prstGeom>
          <a:noFill/>
          <a:ln w="22225">
            <a:solidFill>
              <a:schemeClr val="tx1"/>
            </a:solidFill>
            <a:round/>
            <a:headEnd/>
            <a:tailEnd type="triangle" w="med" len="med"/>
          </a:ln>
          <a:effectLst/>
        </p:spPr>
        <p:txBody>
          <a:bodyPr wrap="none" anchor="ctr"/>
          <a:lstStyle/>
          <a:p>
            <a:endParaRPr lang="pl-PL">
              <a:latin typeface="+mn-lt"/>
            </a:endParaRPr>
          </a:p>
        </p:txBody>
      </p:sp>
      <p:sp>
        <p:nvSpPr>
          <p:cNvPr id="142386" name="Line 50"/>
          <p:cNvSpPr>
            <a:spLocks noChangeShapeType="1"/>
          </p:cNvSpPr>
          <p:nvPr/>
        </p:nvSpPr>
        <p:spPr bwMode="auto">
          <a:xfrm>
            <a:off x="5033963" y="3565525"/>
            <a:ext cx="685800" cy="0"/>
          </a:xfrm>
          <a:prstGeom prst="line">
            <a:avLst/>
          </a:prstGeom>
          <a:noFill/>
          <a:ln w="22225">
            <a:solidFill>
              <a:schemeClr val="tx1"/>
            </a:solidFill>
            <a:round/>
            <a:headEnd/>
            <a:tailEnd/>
          </a:ln>
          <a:effectLst/>
        </p:spPr>
        <p:txBody>
          <a:bodyPr wrap="none" anchor="ctr"/>
          <a:lstStyle/>
          <a:p>
            <a:endParaRPr lang="pl-PL">
              <a:latin typeface="+mn-lt"/>
            </a:endParaRPr>
          </a:p>
        </p:txBody>
      </p:sp>
      <p:sp>
        <p:nvSpPr>
          <p:cNvPr id="142387" name="Line 51"/>
          <p:cNvSpPr>
            <a:spLocks noChangeShapeType="1"/>
          </p:cNvSpPr>
          <p:nvPr/>
        </p:nvSpPr>
        <p:spPr bwMode="auto">
          <a:xfrm>
            <a:off x="5033963" y="3717925"/>
            <a:ext cx="685800" cy="0"/>
          </a:xfrm>
          <a:prstGeom prst="line">
            <a:avLst/>
          </a:prstGeom>
          <a:noFill/>
          <a:ln w="22225">
            <a:solidFill>
              <a:schemeClr val="tx1"/>
            </a:solidFill>
            <a:round/>
            <a:headEnd/>
            <a:tailEnd/>
          </a:ln>
          <a:effectLst/>
        </p:spPr>
        <p:txBody>
          <a:bodyPr wrap="none" anchor="ctr"/>
          <a:lstStyle/>
          <a:p>
            <a:endParaRPr lang="pl-PL">
              <a:latin typeface="+mn-lt"/>
            </a:endParaRPr>
          </a:p>
        </p:txBody>
      </p:sp>
      <p:sp>
        <p:nvSpPr>
          <p:cNvPr id="142388" name="Line 52"/>
          <p:cNvSpPr>
            <a:spLocks noChangeShapeType="1"/>
          </p:cNvSpPr>
          <p:nvPr/>
        </p:nvSpPr>
        <p:spPr bwMode="auto">
          <a:xfrm>
            <a:off x="1300163" y="2803525"/>
            <a:ext cx="0" cy="457200"/>
          </a:xfrm>
          <a:prstGeom prst="line">
            <a:avLst/>
          </a:prstGeom>
          <a:noFill/>
          <a:ln w="22225">
            <a:solidFill>
              <a:schemeClr val="tx1"/>
            </a:solidFill>
            <a:round/>
            <a:headEnd/>
            <a:tailEnd type="triangle" w="med" len="med"/>
          </a:ln>
          <a:effectLst/>
        </p:spPr>
        <p:txBody>
          <a:bodyPr wrap="none" anchor="ctr"/>
          <a:lstStyle/>
          <a:p>
            <a:endParaRPr lang="pl-PL">
              <a:latin typeface="+mn-lt"/>
            </a:endParaRPr>
          </a:p>
        </p:txBody>
      </p:sp>
      <p:sp>
        <p:nvSpPr>
          <p:cNvPr id="142390" name="Rectangle 54"/>
          <p:cNvSpPr>
            <a:spLocks noGrp="1" noChangeArrowheads="1"/>
          </p:cNvSpPr>
          <p:nvPr>
            <p:ph type="title"/>
          </p:nvPr>
        </p:nvSpPr>
        <p:spPr>
          <a:noFill/>
          <a:ln/>
        </p:spPr>
        <p:txBody>
          <a:bodyPr/>
          <a:lstStyle/>
          <a:p>
            <a:r>
              <a:rPr lang="en-US" sz="2400" dirty="0"/>
              <a:t>Passive Optical </a:t>
            </a:r>
            <a:r>
              <a:rPr lang="en-US" sz="2400" dirty="0" smtClean="0"/>
              <a:t>Networks</a:t>
            </a:r>
            <a:r>
              <a:rPr lang="pl-PL" sz="2400" dirty="0" smtClean="0"/>
              <a:t> (2)</a:t>
            </a:r>
            <a:endParaRPr lang="pl-PL" sz="2400" dirty="0"/>
          </a:p>
        </p:txBody>
      </p:sp>
      <p:sp>
        <p:nvSpPr>
          <p:cNvPr id="55" name="Text Box 53"/>
          <p:cNvSpPr txBox="1">
            <a:spLocks noChangeArrowheads="1"/>
          </p:cNvSpPr>
          <p:nvPr/>
        </p:nvSpPr>
        <p:spPr bwMode="auto">
          <a:xfrm>
            <a:off x="0" y="6580584"/>
            <a:ext cx="2108200" cy="304800"/>
          </a:xfrm>
          <a:prstGeom prst="rect">
            <a:avLst/>
          </a:prstGeom>
          <a:noFill/>
          <a:ln w="9525">
            <a:noFill/>
            <a:miter lim="800000"/>
            <a:headEnd/>
            <a:tailEnd/>
          </a:ln>
          <a:effectLst/>
        </p:spPr>
        <p:txBody>
          <a:bodyPr wrap="none">
            <a:spAutoFit/>
          </a:bodyPr>
          <a:lstStyle/>
          <a:p>
            <a:r>
              <a:rPr lang="en-US" sz="1400" b="0" dirty="0">
                <a:solidFill>
                  <a:schemeClr val="bg1"/>
                </a:solidFill>
                <a:latin typeface="+mn-lt"/>
              </a:rPr>
              <a:t>Source</a:t>
            </a:r>
            <a:r>
              <a:rPr lang="pl-PL" sz="1400" b="0" dirty="0">
                <a:solidFill>
                  <a:schemeClr val="bg1"/>
                </a:solidFill>
                <a:latin typeface="+mn-lt"/>
              </a:rPr>
              <a:t>:</a:t>
            </a:r>
            <a:r>
              <a:rPr lang="en-US" sz="1400" b="0" dirty="0">
                <a:solidFill>
                  <a:schemeClr val="bg1"/>
                </a:solidFill>
                <a:latin typeface="+mn-lt"/>
              </a:rPr>
              <a:t> FTTH Council</a:t>
            </a:r>
          </a:p>
        </p:txBody>
      </p:sp>
    </p:spTree>
    <p:extLst>
      <p:ext uri="{BB962C8B-B14F-4D97-AF65-F5344CB8AC3E}">
        <p14:creationId xmlns:p14="http://schemas.microsoft.com/office/powerpoint/2010/main" val="24481912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r>
              <a:rPr lang="en-AU" dirty="0">
                <a:cs typeface="Times New Roman" pitchFamily="18" charset="0"/>
              </a:rPr>
              <a:t>Resilient Packet Ring</a:t>
            </a:r>
            <a:r>
              <a:rPr lang="en-AU" dirty="0"/>
              <a:t> (RPR)</a:t>
            </a:r>
          </a:p>
        </p:txBody>
      </p:sp>
      <p:sp>
        <p:nvSpPr>
          <p:cNvPr id="147459" name="Rectangle 3"/>
          <p:cNvSpPr>
            <a:spLocks noGrp="1" noChangeArrowheads="1"/>
          </p:cNvSpPr>
          <p:nvPr>
            <p:ph idx="1"/>
          </p:nvPr>
        </p:nvSpPr>
        <p:spPr/>
        <p:txBody>
          <a:bodyPr/>
          <a:lstStyle/>
          <a:p>
            <a:pPr>
              <a:lnSpc>
                <a:spcPct val="90000"/>
              </a:lnSpc>
              <a:spcAft>
                <a:spcPct val="50000"/>
              </a:spcAft>
            </a:pPr>
            <a:r>
              <a:rPr lang="en-AU" dirty="0">
                <a:cs typeface="Times New Roman" pitchFamily="18" charset="0"/>
              </a:rPr>
              <a:t>IEEE 802.17 RPR is a new technology </a:t>
            </a:r>
            <a:r>
              <a:rPr lang="pl-PL" dirty="0" smtClean="0">
                <a:cs typeface="Times New Roman" pitchFamily="18" charset="0"/>
              </a:rPr>
              <a:t/>
            </a:r>
            <a:br>
              <a:rPr lang="pl-PL" dirty="0" smtClean="0">
                <a:cs typeface="Times New Roman" pitchFamily="18" charset="0"/>
              </a:rPr>
            </a:br>
            <a:r>
              <a:rPr lang="en-AU" dirty="0" smtClean="0">
                <a:cs typeface="Times New Roman" pitchFamily="18" charset="0"/>
              </a:rPr>
              <a:t>for </a:t>
            </a:r>
            <a:r>
              <a:rPr lang="en-AU" dirty="0">
                <a:cs typeface="Times New Roman" pitchFamily="18" charset="0"/>
              </a:rPr>
              <a:t>ring-based metropolitan area networks that enables an efficient transfer of data traffic as well as fast protection mechanisms </a:t>
            </a:r>
            <a:endParaRPr lang="en-AU" dirty="0"/>
          </a:p>
          <a:p>
            <a:pPr>
              <a:lnSpc>
                <a:spcPct val="90000"/>
              </a:lnSpc>
              <a:spcAft>
                <a:spcPct val="40000"/>
              </a:spcAft>
            </a:pPr>
            <a:r>
              <a:rPr lang="en-AU" dirty="0">
                <a:cs typeface="Times New Roman" pitchFamily="18" charset="0"/>
              </a:rPr>
              <a:t>It is a protocol that consists of a superset of features derived from various proprietary solutions such as Cisco Systems’ DPT (</a:t>
            </a:r>
            <a:r>
              <a:rPr lang="en-AU" i="1" dirty="0">
                <a:cs typeface="Times New Roman" pitchFamily="18" charset="0"/>
              </a:rPr>
              <a:t>Dynamic Packet Transport</a:t>
            </a:r>
            <a:r>
              <a:rPr lang="en-AU" dirty="0">
                <a:cs typeface="Times New Roman" pitchFamily="18" charset="0"/>
              </a:rPr>
              <a:t>) and Nortel Networks’ </a:t>
            </a:r>
            <a:r>
              <a:rPr lang="en-AU" i="1" dirty="0" err="1">
                <a:cs typeface="Times New Roman" pitchFamily="18" charset="0"/>
              </a:rPr>
              <a:t>Optera</a:t>
            </a:r>
            <a:r>
              <a:rPr lang="en-AU" dirty="0">
                <a:cs typeface="Times New Roman" pitchFamily="18" charset="0"/>
              </a:rPr>
              <a:t> </a:t>
            </a:r>
          </a:p>
        </p:txBody>
      </p:sp>
    </p:spTree>
    <p:extLst>
      <p:ext uri="{BB962C8B-B14F-4D97-AF65-F5344CB8AC3E}">
        <p14:creationId xmlns:p14="http://schemas.microsoft.com/office/powerpoint/2010/main" val="17186677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7459">
                                            <p:txEl>
                                              <p:pRg st="0" end="0"/>
                                            </p:txEl>
                                          </p:spTgt>
                                        </p:tgtEl>
                                        <p:attrNameLst>
                                          <p:attrName>style.visibility</p:attrName>
                                        </p:attrNameLst>
                                      </p:cBhvr>
                                      <p:to>
                                        <p:strVal val="visible"/>
                                      </p:to>
                                    </p:set>
                                    <p:animEffect transition="in" filter="wipe(left)">
                                      <p:cBhvr>
                                        <p:cTn id="7" dur="500"/>
                                        <p:tgtEl>
                                          <p:spTgt spid="1474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7459">
                                            <p:txEl>
                                              <p:pRg st="1" end="1"/>
                                            </p:txEl>
                                          </p:spTgt>
                                        </p:tgtEl>
                                        <p:attrNameLst>
                                          <p:attrName>style.visibility</p:attrName>
                                        </p:attrNameLst>
                                      </p:cBhvr>
                                      <p:to>
                                        <p:strVal val="visible"/>
                                      </p:to>
                                    </p:set>
                                    <p:animEffect transition="in" filter="wipe(left)">
                                      <p:cBhvr>
                                        <p:cTn id="12" dur="500"/>
                                        <p:tgtEl>
                                          <p:spTgt spid="1474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AU"/>
              <a:t>Advantages of RPR</a:t>
            </a:r>
          </a:p>
        </p:txBody>
      </p:sp>
      <p:sp>
        <p:nvSpPr>
          <p:cNvPr id="148483" name="Rectangle 3"/>
          <p:cNvSpPr>
            <a:spLocks noGrp="1" noChangeArrowheads="1"/>
          </p:cNvSpPr>
          <p:nvPr>
            <p:ph idx="1"/>
          </p:nvPr>
        </p:nvSpPr>
        <p:spPr/>
        <p:txBody>
          <a:bodyPr/>
          <a:lstStyle/>
          <a:p>
            <a:pPr>
              <a:lnSpc>
                <a:spcPct val="90000"/>
              </a:lnSpc>
            </a:pPr>
            <a:r>
              <a:rPr lang="en-AU" dirty="0"/>
              <a:t>Advanced protection mechanisms</a:t>
            </a:r>
          </a:p>
          <a:p>
            <a:pPr>
              <a:lnSpc>
                <a:spcPct val="90000"/>
              </a:lnSpc>
            </a:pPr>
            <a:r>
              <a:rPr lang="en-AU" dirty="0"/>
              <a:t>Distributed control</a:t>
            </a:r>
          </a:p>
          <a:p>
            <a:pPr>
              <a:lnSpc>
                <a:spcPct val="90000"/>
              </a:lnSpc>
            </a:pPr>
            <a:r>
              <a:rPr lang="en-AU" dirty="0"/>
              <a:t>Interoperability with major transmission standards</a:t>
            </a:r>
          </a:p>
          <a:p>
            <a:pPr>
              <a:lnSpc>
                <a:spcPct val="90000"/>
              </a:lnSpc>
            </a:pPr>
            <a:r>
              <a:rPr lang="en-AU" dirty="0"/>
              <a:t>Scalability in speed and number of nodes</a:t>
            </a:r>
          </a:p>
          <a:p>
            <a:pPr>
              <a:lnSpc>
                <a:spcPct val="90000"/>
              </a:lnSpc>
            </a:pPr>
            <a:r>
              <a:rPr lang="en-AU" dirty="0"/>
              <a:t>Plug-and-play operation</a:t>
            </a:r>
          </a:p>
          <a:p>
            <a:pPr>
              <a:lnSpc>
                <a:spcPct val="90000"/>
              </a:lnSpc>
            </a:pPr>
            <a:r>
              <a:rPr lang="en-AU" dirty="0"/>
              <a:t>Performance monitoring capabilities</a:t>
            </a:r>
          </a:p>
          <a:p>
            <a:pPr>
              <a:lnSpc>
                <a:spcPct val="90000"/>
              </a:lnSpc>
            </a:pPr>
            <a:r>
              <a:rPr lang="en-AU" dirty="0"/>
              <a:t>Support for a limited number of priorities </a:t>
            </a:r>
          </a:p>
          <a:p>
            <a:pPr>
              <a:lnSpc>
                <a:spcPct val="90000"/>
              </a:lnSpc>
            </a:pPr>
            <a:r>
              <a:rPr lang="en-AU" dirty="0"/>
              <a:t>OAM and advanced traffic and bandwidth management</a:t>
            </a:r>
          </a:p>
          <a:p>
            <a:pPr>
              <a:lnSpc>
                <a:spcPct val="90000"/>
              </a:lnSpc>
            </a:pPr>
            <a:r>
              <a:rPr lang="en-AU" dirty="0"/>
              <a:t>Support for unicast, multicast </a:t>
            </a:r>
            <a:r>
              <a:rPr lang="pl-PL" dirty="0" smtClean="0"/>
              <a:t/>
            </a:r>
            <a:br>
              <a:rPr lang="pl-PL" dirty="0" smtClean="0"/>
            </a:br>
            <a:r>
              <a:rPr lang="en-AU" dirty="0" smtClean="0"/>
              <a:t>and </a:t>
            </a:r>
            <a:r>
              <a:rPr lang="en-AU" dirty="0"/>
              <a:t>broadcast data traffic</a:t>
            </a:r>
          </a:p>
        </p:txBody>
      </p:sp>
    </p:spTree>
    <p:extLst>
      <p:ext uri="{BB962C8B-B14F-4D97-AF65-F5344CB8AC3E}">
        <p14:creationId xmlns:p14="http://schemas.microsoft.com/office/powerpoint/2010/main" val="38542795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8483">
                                            <p:txEl>
                                              <p:pRg st="0" end="0"/>
                                            </p:txEl>
                                          </p:spTgt>
                                        </p:tgtEl>
                                        <p:attrNameLst>
                                          <p:attrName>style.visibility</p:attrName>
                                        </p:attrNameLst>
                                      </p:cBhvr>
                                      <p:to>
                                        <p:strVal val="visible"/>
                                      </p:to>
                                    </p:set>
                                    <p:animEffect transition="in" filter="wipe(left)">
                                      <p:cBhvr>
                                        <p:cTn id="7" dur="500"/>
                                        <p:tgtEl>
                                          <p:spTgt spid="148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8483">
                                            <p:txEl>
                                              <p:pRg st="1" end="1"/>
                                            </p:txEl>
                                          </p:spTgt>
                                        </p:tgtEl>
                                        <p:attrNameLst>
                                          <p:attrName>style.visibility</p:attrName>
                                        </p:attrNameLst>
                                      </p:cBhvr>
                                      <p:to>
                                        <p:strVal val="visible"/>
                                      </p:to>
                                    </p:set>
                                    <p:animEffect transition="in" filter="wipe(left)">
                                      <p:cBhvr>
                                        <p:cTn id="12" dur="500"/>
                                        <p:tgtEl>
                                          <p:spTgt spid="1484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8483">
                                            <p:txEl>
                                              <p:pRg st="2" end="2"/>
                                            </p:txEl>
                                          </p:spTgt>
                                        </p:tgtEl>
                                        <p:attrNameLst>
                                          <p:attrName>style.visibility</p:attrName>
                                        </p:attrNameLst>
                                      </p:cBhvr>
                                      <p:to>
                                        <p:strVal val="visible"/>
                                      </p:to>
                                    </p:set>
                                    <p:animEffect transition="in" filter="wipe(left)">
                                      <p:cBhvr>
                                        <p:cTn id="17" dur="500"/>
                                        <p:tgtEl>
                                          <p:spTgt spid="1484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8483">
                                            <p:txEl>
                                              <p:pRg st="3" end="3"/>
                                            </p:txEl>
                                          </p:spTgt>
                                        </p:tgtEl>
                                        <p:attrNameLst>
                                          <p:attrName>style.visibility</p:attrName>
                                        </p:attrNameLst>
                                      </p:cBhvr>
                                      <p:to>
                                        <p:strVal val="visible"/>
                                      </p:to>
                                    </p:set>
                                    <p:animEffect transition="in" filter="wipe(left)">
                                      <p:cBhvr>
                                        <p:cTn id="22" dur="500"/>
                                        <p:tgtEl>
                                          <p:spTgt spid="14848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8483">
                                            <p:txEl>
                                              <p:pRg st="4" end="4"/>
                                            </p:txEl>
                                          </p:spTgt>
                                        </p:tgtEl>
                                        <p:attrNameLst>
                                          <p:attrName>style.visibility</p:attrName>
                                        </p:attrNameLst>
                                      </p:cBhvr>
                                      <p:to>
                                        <p:strVal val="visible"/>
                                      </p:to>
                                    </p:set>
                                    <p:animEffect transition="in" filter="wipe(left)">
                                      <p:cBhvr>
                                        <p:cTn id="27" dur="500"/>
                                        <p:tgtEl>
                                          <p:spTgt spid="14848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8483">
                                            <p:txEl>
                                              <p:pRg st="5" end="5"/>
                                            </p:txEl>
                                          </p:spTgt>
                                        </p:tgtEl>
                                        <p:attrNameLst>
                                          <p:attrName>style.visibility</p:attrName>
                                        </p:attrNameLst>
                                      </p:cBhvr>
                                      <p:to>
                                        <p:strVal val="visible"/>
                                      </p:to>
                                    </p:set>
                                    <p:animEffect transition="in" filter="wipe(left)">
                                      <p:cBhvr>
                                        <p:cTn id="32" dur="500"/>
                                        <p:tgtEl>
                                          <p:spTgt spid="14848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48483">
                                            <p:txEl>
                                              <p:pRg st="6" end="6"/>
                                            </p:txEl>
                                          </p:spTgt>
                                        </p:tgtEl>
                                        <p:attrNameLst>
                                          <p:attrName>style.visibility</p:attrName>
                                        </p:attrNameLst>
                                      </p:cBhvr>
                                      <p:to>
                                        <p:strVal val="visible"/>
                                      </p:to>
                                    </p:set>
                                    <p:animEffect transition="in" filter="wipe(left)">
                                      <p:cBhvr>
                                        <p:cTn id="37" dur="500"/>
                                        <p:tgtEl>
                                          <p:spTgt spid="14848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48483">
                                            <p:txEl>
                                              <p:pRg st="7" end="7"/>
                                            </p:txEl>
                                          </p:spTgt>
                                        </p:tgtEl>
                                        <p:attrNameLst>
                                          <p:attrName>style.visibility</p:attrName>
                                        </p:attrNameLst>
                                      </p:cBhvr>
                                      <p:to>
                                        <p:strVal val="visible"/>
                                      </p:to>
                                    </p:set>
                                    <p:animEffect transition="in" filter="wipe(left)">
                                      <p:cBhvr>
                                        <p:cTn id="42" dur="500"/>
                                        <p:tgtEl>
                                          <p:spTgt spid="14848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48483">
                                            <p:txEl>
                                              <p:pRg st="8" end="8"/>
                                            </p:txEl>
                                          </p:spTgt>
                                        </p:tgtEl>
                                        <p:attrNameLst>
                                          <p:attrName>style.visibility</p:attrName>
                                        </p:attrNameLst>
                                      </p:cBhvr>
                                      <p:to>
                                        <p:strVal val="visible"/>
                                      </p:to>
                                    </p:set>
                                    <p:animEffect transition="in" filter="wipe(left)">
                                      <p:cBhvr>
                                        <p:cTn id="47" dur="500"/>
                                        <p:tgtEl>
                                          <p:spTgt spid="14848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n-US" sz="2400" dirty="0"/>
              <a:t>RPR Ring</a:t>
            </a:r>
          </a:p>
        </p:txBody>
      </p:sp>
      <p:grpSp>
        <p:nvGrpSpPr>
          <p:cNvPr id="149507" name="Group 3"/>
          <p:cNvGrpSpPr>
            <a:grpSpLocks/>
          </p:cNvGrpSpPr>
          <p:nvPr/>
        </p:nvGrpSpPr>
        <p:grpSpPr bwMode="auto">
          <a:xfrm>
            <a:off x="457200" y="1828800"/>
            <a:ext cx="7831138" cy="4257675"/>
            <a:chOff x="288" y="1152"/>
            <a:chExt cx="4933" cy="2682"/>
          </a:xfrm>
        </p:grpSpPr>
        <p:sp>
          <p:nvSpPr>
            <p:cNvPr id="149508" name="Freeform 4"/>
            <p:cNvSpPr>
              <a:spLocks/>
            </p:cNvSpPr>
            <p:nvPr/>
          </p:nvSpPr>
          <p:spPr bwMode="auto">
            <a:xfrm>
              <a:off x="1684" y="1301"/>
              <a:ext cx="438" cy="415"/>
            </a:xfrm>
            <a:custGeom>
              <a:avLst/>
              <a:gdLst/>
              <a:ahLst/>
              <a:cxnLst>
                <a:cxn ang="0">
                  <a:pos x="246" y="0"/>
                </a:cxn>
                <a:cxn ang="0">
                  <a:pos x="206" y="2"/>
                </a:cxn>
                <a:cxn ang="0">
                  <a:pos x="169" y="11"/>
                </a:cxn>
                <a:cxn ang="0">
                  <a:pos x="133" y="25"/>
                </a:cxn>
                <a:cxn ang="0">
                  <a:pos x="101" y="45"/>
                </a:cxn>
                <a:cxn ang="0">
                  <a:pos x="71" y="68"/>
                </a:cxn>
                <a:cxn ang="0">
                  <a:pos x="46" y="96"/>
                </a:cxn>
                <a:cxn ang="0">
                  <a:pos x="26" y="128"/>
                </a:cxn>
                <a:cxn ang="0">
                  <a:pos x="10" y="162"/>
                </a:cxn>
                <a:cxn ang="0">
                  <a:pos x="1" y="198"/>
                </a:cxn>
                <a:cxn ang="0">
                  <a:pos x="0" y="233"/>
                </a:cxn>
              </a:cxnLst>
              <a:rect l="0" t="0" r="r" b="b"/>
              <a:pathLst>
                <a:path w="246" h="233">
                  <a:moveTo>
                    <a:pt x="246" y="0"/>
                  </a:moveTo>
                  <a:lnTo>
                    <a:pt x="206" y="2"/>
                  </a:lnTo>
                  <a:lnTo>
                    <a:pt x="169" y="11"/>
                  </a:lnTo>
                  <a:lnTo>
                    <a:pt x="133" y="25"/>
                  </a:lnTo>
                  <a:lnTo>
                    <a:pt x="101" y="45"/>
                  </a:lnTo>
                  <a:lnTo>
                    <a:pt x="71" y="68"/>
                  </a:lnTo>
                  <a:lnTo>
                    <a:pt x="46" y="96"/>
                  </a:lnTo>
                  <a:lnTo>
                    <a:pt x="26" y="128"/>
                  </a:lnTo>
                  <a:lnTo>
                    <a:pt x="10" y="162"/>
                  </a:lnTo>
                  <a:lnTo>
                    <a:pt x="1" y="198"/>
                  </a:lnTo>
                  <a:lnTo>
                    <a:pt x="0" y="233"/>
                  </a:lnTo>
                </a:path>
              </a:pathLst>
            </a:custGeom>
            <a:noFill/>
            <a:ln w="36513">
              <a:solidFill>
                <a:srgbClr val="000000"/>
              </a:solidFill>
              <a:prstDash val="solid"/>
              <a:round/>
              <a:headEnd/>
              <a:tailEnd/>
            </a:ln>
          </p:spPr>
          <p:txBody>
            <a:bodyPr/>
            <a:lstStyle/>
            <a:p>
              <a:endParaRPr lang="pl-PL">
                <a:latin typeface="+mn-lt"/>
              </a:endParaRPr>
            </a:p>
          </p:txBody>
        </p:sp>
        <p:sp>
          <p:nvSpPr>
            <p:cNvPr id="149509" name="Freeform 5"/>
            <p:cNvSpPr>
              <a:spLocks/>
            </p:cNvSpPr>
            <p:nvPr/>
          </p:nvSpPr>
          <p:spPr bwMode="auto">
            <a:xfrm>
              <a:off x="1684" y="3203"/>
              <a:ext cx="456" cy="474"/>
            </a:xfrm>
            <a:custGeom>
              <a:avLst/>
              <a:gdLst/>
              <a:ahLst/>
              <a:cxnLst>
                <a:cxn ang="0">
                  <a:pos x="0" y="0"/>
                </a:cxn>
                <a:cxn ang="0">
                  <a:pos x="5" y="39"/>
                </a:cxn>
                <a:cxn ang="0">
                  <a:pos x="16" y="79"/>
                </a:cxn>
                <a:cxn ang="0">
                  <a:pos x="34" y="116"/>
                </a:cxn>
                <a:cxn ang="0">
                  <a:pos x="55" y="150"/>
                </a:cxn>
                <a:cxn ang="0">
                  <a:pos x="82" y="182"/>
                </a:cxn>
                <a:cxn ang="0">
                  <a:pos x="112" y="210"/>
                </a:cxn>
                <a:cxn ang="0">
                  <a:pos x="146" y="232"/>
                </a:cxn>
                <a:cxn ang="0">
                  <a:pos x="181" y="250"/>
                </a:cxn>
                <a:cxn ang="0">
                  <a:pos x="219" y="262"/>
                </a:cxn>
                <a:cxn ang="0">
                  <a:pos x="256" y="267"/>
                </a:cxn>
              </a:cxnLst>
              <a:rect l="0" t="0" r="r" b="b"/>
              <a:pathLst>
                <a:path w="256" h="267">
                  <a:moveTo>
                    <a:pt x="0" y="0"/>
                  </a:moveTo>
                  <a:lnTo>
                    <a:pt x="5" y="39"/>
                  </a:lnTo>
                  <a:lnTo>
                    <a:pt x="16" y="79"/>
                  </a:lnTo>
                  <a:lnTo>
                    <a:pt x="34" y="116"/>
                  </a:lnTo>
                  <a:lnTo>
                    <a:pt x="55" y="150"/>
                  </a:lnTo>
                  <a:lnTo>
                    <a:pt x="82" y="182"/>
                  </a:lnTo>
                  <a:lnTo>
                    <a:pt x="112" y="210"/>
                  </a:lnTo>
                  <a:lnTo>
                    <a:pt x="146" y="232"/>
                  </a:lnTo>
                  <a:lnTo>
                    <a:pt x="181" y="250"/>
                  </a:lnTo>
                  <a:lnTo>
                    <a:pt x="219" y="262"/>
                  </a:lnTo>
                  <a:lnTo>
                    <a:pt x="256" y="267"/>
                  </a:lnTo>
                </a:path>
              </a:pathLst>
            </a:custGeom>
            <a:noFill/>
            <a:ln w="36513">
              <a:solidFill>
                <a:srgbClr val="000000"/>
              </a:solidFill>
              <a:prstDash val="solid"/>
              <a:round/>
              <a:headEnd/>
              <a:tailEnd/>
            </a:ln>
          </p:spPr>
          <p:txBody>
            <a:bodyPr/>
            <a:lstStyle/>
            <a:p>
              <a:endParaRPr lang="pl-PL">
                <a:latin typeface="+mn-lt"/>
              </a:endParaRPr>
            </a:p>
          </p:txBody>
        </p:sp>
        <p:sp>
          <p:nvSpPr>
            <p:cNvPr id="149510" name="Line 6"/>
            <p:cNvSpPr>
              <a:spLocks noChangeShapeType="1"/>
            </p:cNvSpPr>
            <p:nvPr/>
          </p:nvSpPr>
          <p:spPr bwMode="auto">
            <a:xfrm>
              <a:off x="2650" y="3706"/>
              <a:ext cx="461" cy="2"/>
            </a:xfrm>
            <a:prstGeom prst="line">
              <a:avLst/>
            </a:prstGeom>
            <a:noFill/>
            <a:ln w="36513">
              <a:solidFill>
                <a:srgbClr val="000000"/>
              </a:solidFill>
              <a:round/>
              <a:headEnd/>
              <a:tailEnd/>
            </a:ln>
          </p:spPr>
          <p:txBody>
            <a:bodyPr/>
            <a:lstStyle/>
            <a:p>
              <a:endParaRPr lang="pl-PL">
                <a:latin typeface="+mn-lt"/>
              </a:endParaRPr>
            </a:p>
          </p:txBody>
        </p:sp>
        <p:sp>
          <p:nvSpPr>
            <p:cNvPr id="149511" name="Freeform 7"/>
            <p:cNvSpPr>
              <a:spLocks/>
            </p:cNvSpPr>
            <p:nvPr/>
          </p:nvSpPr>
          <p:spPr bwMode="auto">
            <a:xfrm>
              <a:off x="3634" y="3272"/>
              <a:ext cx="544" cy="405"/>
            </a:xfrm>
            <a:custGeom>
              <a:avLst/>
              <a:gdLst/>
              <a:ahLst/>
              <a:cxnLst>
                <a:cxn ang="0">
                  <a:pos x="0" y="228"/>
                </a:cxn>
                <a:cxn ang="0">
                  <a:pos x="44" y="227"/>
                </a:cxn>
                <a:cxn ang="0">
                  <a:pos x="87" y="220"/>
                </a:cxn>
                <a:cxn ang="0">
                  <a:pos x="128" y="209"/>
                </a:cxn>
                <a:cxn ang="0">
                  <a:pos x="166" y="193"/>
                </a:cxn>
                <a:cxn ang="0">
                  <a:pos x="201" y="173"/>
                </a:cxn>
                <a:cxn ang="0">
                  <a:pos x="232" y="150"/>
                </a:cxn>
                <a:cxn ang="0">
                  <a:pos x="258" y="123"/>
                </a:cxn>
                <a:cxn ang="0">
                  <a:pos x="280" y="95"/>
                </a:cxn>
                <a:cxn ang="0">
                  <a:pos x="296" y="64"/>
                </a:cxn>
                <a:cxn ang="0">
                  <a:pos x="305" y="34"/>
                </a:cxn>
                <a:cxn ang="0">
                  <a:pos x="306" y="0"/>
                </a:cxn>
              </a:cxnLst>
              <a:rect l="0" t="0" r="r" b="b"/>
              <a:pathLst>
                <a:path w="306" h="228">
                  <a:moveTo>
                    <a:pt x="0" y="228"/>
                  </a:moveTo>
                  <a:lnTo>
                    <a:pt x="44" y="227"/>
                  </a:lnTo>
                  <a:lnTo>
                    <a:pt x="87" y="220"/>
                  </a:lnTo>
                  <a:lnTo>
                    <a:pt x="128" y="209"/>
                  </a:lnTo>
                  <a:lnTo>
                    <a:pt x="166" y="193"/>
                  </a:lnTo>
                  <a:lnTo>
                    <a:pt x="201" y="173"/>
                  </a:lnTo>
                  <a:lnTo>
                    <a:pt x="232" y="150"/>
                  </a:lnTo>
                  <a:lnTo>
                    <a:pt x="258" y="123"/>
                  </a:lnTo>
                  <a:lnTo>
                    <a:pt x="280" y="95"/>
                  </a:lnTo>
                  <a:lnTo>
                    <a:pt x="296" y="64"/>
                  </a:lnTo>
                  <a:lnTo>
                    <a:pt x="305" y="34"/>
                  </a:lnTo>
                  <a:lnTo>
                    <a:pt x="306" y="0"/>
                  </a:lnTo>
                </a:path>
              </a:pathLst>
            </a:custGeom>
            <a:noFill/>
            <a:ln w="36513">
              <a:solidFill>
                <a:srgbClr val="000000"/>
              </a:solidFill>
              <a:prstDash val="solid"/>
              <a:round/>
              <a:headEnd/>
              <a:tailEnd/>
            </a:ln>
          </p:spPr>
          <p:txBody>
            <a:bodyPr/>
            <a:lstStyle/>
            <a:p>
              <a:endParaRPr lang="pl-PL">
                <a:latin typeface="+mn-lt"/>
              </a:endParaRPr>
            </a:p>
          </p:txBody>
        </p:sp>
        <p:sp>
          <p:nvSpPr>
            <p:cNvPr id="149512" name="Line 8"/>
            <p:cNvSpPr>
              <a:spLocks noChangeShapeType="1"/>
            </p:cNvSpPr>
            <p:nvPr/>
          </p:nvSpPr>
          <p:spPr bwMode="auto">
            <a:xfrm flipV="1">
              <a:off x="4210" y="2080"/>
              <a:ext cx="2" cy="826"/>
            </a:xfrm>
            <a:prstGeom prst="line">
              <a:avLst/>
            </a:prstGeom>
            <a:noFill/>
            <a:ln w="36513">
              <a:solidFill>
                <a:srgbClr val="000000"/>
              </a:solidFill>
              <a:round/>
              <a:headEnd/>
              <a:tailEnd/>
            </a:ln>
          </p:spPr>
          <p:txBody>
            <a:bodyPr/>
            <a:lstStyle/>
            <a:p>
              <a:endParaRPr lang="pl-PL">
                <a:latin typeface="+mn-lt"/>
              </a:endParaRPr>
            </a:p>
          </p:txBody>
        </p:sp>
        <p:sp>
          <p:nvSpPr>
            <p:cNvPr id="149513" name="Freeform 9"/>
            <p:cNvSpPr>
              <a:spLocks/>
            </p:cNvSpPr>
            <p:nvPr/>
          </p:nvSpPr>
          <p:spPr bwMode="auto">
            <a:xfrm>
              <a:off x="3740" y="1301"/>
              <a:ext cx="438" cy="415"/>
            </a:xfrm>
            <a:custGeom>
              <a:avLst/>
              <a:gdLst/>
              <a:ahLst/>
              <a:cxnLst>
                <a:cxn ang="0">
                  <a:pos x="246" y="233"/>
                </a:cxn>
                <a:cxn ang="0">
                  <a:pos x="245" y="198"/>
                </a:cxn>
                <a:cxn ang="0">
                  <a:pos x="236" y="162"/>
                </a:cxn>
                <a:cxn ang="0">
                  <a:pos x="220" y="128"/>
                </a:cxn>
                <a:cxn ang="0">
                  <a:pos x="200" y="96"/>
                </a:cxn>
                <a:cxn ang="0">
                  <a:pos x="175" y="68"/>
                </a:cxn>
                <a:cxn ang="0">
                  <a:pos x="145" y="45"/>
                </a:cxn>
                <a:cxn ang="0">
                  <a:pos x="113" y="25"/>
                </a:cxn>
                <a:cxn ang="0">
                  <a:pos x="77" y="11"/>
                </a:cxn>
                <a:cxn ang="0">
                  <a:pos x="40" y="2"/>
                </a:cxn>
                <a:cxn ang="0">
                  <a:pos x="0" y="0"/>
                </a:cxn>
              </a:cxnLst>
              <a:rect l="0" t="0" r="r" b="b"/>
              <a:pathLst>
                <a:path w="246" h="233">
                  <a:moveTo>
                    <a:pt x="246" y="233"/>
                  </a:moveTo>
                  <a:lnTo>
                    <a:pt x="245" y="198"/>
                  </a:lnTo>
                  <a:lnTo>
                    <a:pt x="236" y="162"/>
                  </a:lnTo>
                  <a:lnTo>
                    <a:pt x="220" y="128"/>
                  </a:lnTo>
                  <a:lnTo>
                    <a:pt x="200" y="96"/>
                  </a:lnTo>
                  <a:lnTo>
                    <a:pt x="175" y="68"/>
                  </a:lnTo>
                  <a:lnTo>
                    <a:pt x="145" y="45"/>
                  </a:lnTo>
                  <a:lnTo>
                    <a:pt x="113" y="25"/>
                  </a:lnTo>
                  <a:lnTo>
                    <a:pt x="77" y="11"/>
                  </a:lnTo>
                  <a:lnTo>
                    <a:pt x="40" y="2"/>
                  </a:lnTo>
                  <a:lnTo>
                    <a:pt x="0" y="0"/>
                  </a:lnTo>
                </a:path>
              </a:pathLst>
            </a:custGeom>
            <a:noFill/>
            <a:ln w="36513">
              <a:solidFill>
                <a:srgbClr val="000000"/>
              </a:solidFill>
              <a:prstDash val="solid"/>
              <a:round/>
              <a:headEnd/>
              <a:tailEnd/>
            </a:ln>
          </p:spPr>
          <p:txBody>
            <a:bodyPr/>
            <a:lstStyle/>
            <a:p>
              <a:endParaRPr lang="pl-PL">
                <a:latin typeface="+mn-lt"/>
              </a:endParaRPr>
            </a:p>
          </p:txBody>
        </p:sp>
        <p:sp>
          <p:nvSpPr>
            <p:cNvPr id="149514" name="Line 10"/>
            <p:cNvSpPr>
              <a:spLocks noChangeShapeType="1"/>
            </p:cNvSpPr>
            <p:nvPr/>
          </p:nvSpPr>
          <p:spPr bwMode="auto">
            <a:xfrm>
              <a:off x="2609" y="1269"/>
              <a:ext cx="592" cy="2"/>
            </a:xfrm>
            <a:prstGeom prst="line">
              <a:avLst/>
            </a:prstGeom>
            <a:noFill/>
            <a:ln w="36513">
              <a:solidFill>
                <a:srgbClr val="000000"/>
              </a:solidFill>
              <a:round/>
              <a:headEnd/>
              <a:tailEnd/>
            </a:ln>
          </p:spPr>
          <p:txBody>
            <a:bodyPr/>
            <a:lstStyle/>
            <a:p>
              <a:endParaRPr lang="pl-PL">
                <a:latin typeface="+mn-lt"/>
              </a:endParaRPr>
            </a:p>
          </p:txBody>
        </p:sp>
        <p:sp>
          <p:nvSpPr>
            <p:cNvPr id="149515" name="Line 11"/>
            <p:cNvSpPr>
              <a:spLocks noChangeShapeType="1"/>
            </p:cNvSpPr>
            <p:nvPr/>
          </p:nvSpPr>
          <p:spPr bwMode="auto">
            <a:xfrm>
              <a:off x="1684" y="2109"/>
              <a:ext cx="2" cy="708"/>
            </a:xfrm>
            <a:prstGeom prst="line">
              <a:avLst/>
            </a:prstGeom>
            <a:noFill/>
            <a:ln w="36513">
              <a:solidFill>
                <a:srgbClr val="000000"/>
              </a:solidFill>
              <a:round/>
              <a:headEnd/>
              <a:tailEnd/>
            </a:ln>
          </p:spPr>
          <p:txBody>
            <a:bodyPr/>
            <a:lstStyle/>
            <a:p>
              <a:endParaRPr lang="pl-PL">
                <a:latin typeface="+mn-lt"/>
              </a:endParaRPr>
            </a:p>
          </p:txBody>
        </p:sp>
        <p:sp>
          <p:nvSpPr>
            <p:cNvPr id="149516" name="Rectangle 12"/>
            <p:cNvSpPr>
              <a:spLocks noChangeArrowheads="1"/>
            </p:cNvSpPr>
            <p:nvPr/>
          </p:nvSpPr>
          <p:spPr bwMode="auto">
            <a:xfrm>
              <a:off x="2112" y="3216"/>
              <a:ext cx="519"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Node 0</a:t>
              </a:r>
              <a:endParaRPr lang="en-US">
                <a:latin typeface="+mn-lt"/>
              </a:endParaRPr>
            </a:p>
          </p:txBody>
        </p:sp>
        <p:sp>
          <p:nvSpPr>
            <p:cNvPr id="149517" name="Rectangle 13"/>
            <p:cNvSpPr>
              <a:spLocks noChangeArrowheads="1"/>
            </p:cNvSpPr>
            <p:nvPr/>
          </p:nvSpPr>
          <p:spPr bwMode="auto">
            <a:xfrm>
              <a:off x="3102" y="3216"/>
              <a:ext cx="519"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Node 7</a:t>
              </a:r>
              <a:endParaRPr lang="en-US">
                <a:latin typeface="+mn-lt"/>
              </a:endParaRPr>
            </a:p>
          </p:txBody>
        </p:sp>
        <p:sp>
          <p:nvSpPr>
            <p:cNvPr id="149518" name="Rectangle 14"/>
            <p:cNvSpPr>
              <a:spLocks noChangeArrowheads="1"/>
            </p:cNvSpPr>
            <p:nvPr/>
          </p:nvSpPr>
          <p:spPr bwMode="auto">
            <a:xfrm>
              <a:off x="3264" y="2976"/>
              <a:ext cx="519"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Node 6</a:t>
              </a:r>
              <a:endParaRPr lang="en-US">
                <a:latin typeface="+mn-lt"/>
              </a:endParaRPr>
            </a:p>
          </p:txBody>
        </p:sp>
        <p:sp>
          <p:nvSpPr>
            <p:cNvPr id="149519" name="Rectangle 15"/>
            <p:cNvSpPr>
              <a:spLocks noChangeArrowheads="1"/>
            </p:cNvSpPr>
            <p:nvPr/>
          </p:nvSpPr>
          <p:spPr bwMode="auto">
            <a:xfrm>
              <a:off x="3264" y="1824"/>
              <a:ext cx="519"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Node 5</a:t>
              </a:r>
              <a:endParaRPr lang="en-US">
                <a:latin typeface="+mn-lt"/>
              </a:endParaRPr>
            </a:p>
          </p:txBody>
        </p:sp>
        <p:sp>
          <p:nvSpPr>
            <p:cNvPr id="149520" name="Rectangle 16"/>
            <p:cNvSpPr>
              <a:spLocks noChangeArrowheads="1"/>
            </p:cNvSpPr>
            <p:nvPr/>
          </p:nvSpPr>
          <p:spPr bwMode="auto">
            <a:xfrm>
              <a:off x="3216" y="1536"/>
              <a:ext cx="519"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Node 4</a:t>
              </a:r>
              <a:endParaRPr lang="en-US">
                <a:latin typeface="+mn-lt"/>
              </a:endParaRPr>
            </a:p>
          </p:txBody>
        </p:sp>
        <p:sp>
          <p:nvSpPr>
            <p:cNvPr id="149521" name="Rectangle 17"/>
            <p:cNvSpPr>
              <a:spLocks noChangeArrowheads="1"/>
            </p:cNvSpPr>
            <p:nvPr/>
          </p:nvSpPr>
          <p:spPr bwMode="auto">
            <a:xfrm>
              <a:off x="2112" y="1536"/>
              <a:ext cx="519"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Node 3</a:t>
              </a:r>
              <a:endParaRPr lang="en-US">
                <a:latin typeface="+mn-lt"/>
              </a:endParaRPr>
            </a:p>
          </p:txBody>
        </p:sp>
        <p:sp>
          <p:nvSpPr>
            <p:cNvPr id="149522" name="Rectangle 18"/>
            <p:cNvSpPr>
              <a:spLocks noChangeArrowheads="1"/>
            </p:cNvSpPr>
            <p:nvPr/>
          </p:nvSpPr>
          <p:spPr bwMode="auto">
            <a:xfrm>
              <a:off x="2094" y="1824"/>
              <a:ext cx="519"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Node 2</a:t>
              </a:r>
              <a:endParaRPr lang="en-US">
                <a:latin typeface="+mn-lt"/>
              </a:endParaRPr>
            </a:p>
          </p:txBody>
        </p:sp>
        <p:sp>
          <p:nvSpPr>
            <p:cNvPr id="149523" name="Rectangle 19"/>
            <p:cNvSpPr>
              <a:spLocks noChangeArrowheads="1"/>
            </p:cNvSpPr>
            <p:nvPr/>
          </p:nvSpPr>
          <p:spPr bwMode="auto">
            <a:xfrm>
              <a:off x="2094" y="2832"/>
              <a:ext cx="519"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Node 1</a:t>
              </a:r>
              <a:endParaRPr lang="en-US">
                <a:latin typeface="+mn-lt"/>
              </a:endParaRPr>
            </a:p>
          </p:txBody>
        </p:sp>
        <p:pic>
          <p:nvPicPr>
            <p:cNvPr id="149524" name="Picture 20"/>
            <p:cNvPicPr>
              <a:picLocks noChangeAspect="1" noChangeArrowheads="1"/>
            </p:cNvPicPr>
            <p:nvPr/>
          </p:nvPicPr>
          <p:blipFill>
            <a:blip r:embed="rId2" cstate="print"/>
            <a:srcRect/>
            <a:stretch>
              <a:fillRect/>
            </a:stretch>
          </p:blipFill>
          <p:spPr bwMode="auto">
            <a:xfrm>
              <a:off x="2099" y="1152"/>
              <a:ext cx="510" cy="365"/>
            </a:xfrm>
            <a:prstGeom prst="rect">
              <a:avLst/>
            </a:prstGeom>
            <a:noFill/>
            <a:ln w="9525">
              <a:noFill/>
              <a:miter lim="800000"/>
              <a:headEnd/>
              <a:tailEnd/>
            </a:ln>
          </p:spPr>
        </p:pic>
        <p:pic>
          <p:nvPicPr>
            <p:cNvPr id="149525" name="Picture 21"/>
            <p:cNvPicPr>
              <a:picLocks noChangeAspect="1" noChangeArrowheads="1"/>
            </p:cNvPicPr>
            <p:nvPr/>
          </p:nvPicPr>
          <p:blipFill>
            <a:blip r:embed="rId3" cstate="print"/>
            <a:srcRect/>
            <a:stretch>
              <a:fillRect/>
            </a:stretch>
          </p:blipFill>
          <p:spPr bwMode="auto">
            <a:xfrm>
              <a:off x="3200" y="1152"/>
              <a:ext cx="538" cy="365"/>
            </a:xfrm>
            <a:prstGeom prst="rect">
              <a:avLst/>
            </a:prstGeom>
            <a:noFill/>
            <a:ln w="9525">
              <a:noFill/>
              <a:miter lim="800000"/>
              <a:headEnd/>
              <a:tailEnd/>
            </a:ln>
          </p:spPr>
        </p:pic>
        <p:sp>
          <p:nvSpPr>
            <p:cNvPr id="149526" name="Line 22"/>
            <p:cNvSpPr>
              <a:spLocks noChangeShapeType="1"/>
            </p:cNvSpPr>
            <p:nvPr/>
          </p:nvSpPr>
          <p:spPr bwMode="auto">
            <a:xfrm>
              <a:off x="2609" y="1358"/>
              <a:ext cx="592" cy="2"/>
            </a:xfrm>
            <a:prstGeom prst="line">
              <a:avLst/>
            </a:prstGeom>
            <a:noFill/>
            <a:ln w="36513">
              <a:solidFill>
                <a:srgbClr val="000000"/>
              </a:solidFill>
              <a:round/>
              <a:headEnd/>
              <a:tailEnd/>
            </a:ln>
          </p:spPr>
          <p:txBody>
            <a:bodyPr/>
            <a:lstStyle/>
            <a:p>
              <a:endParaRPr lang="pl-PL">
                <a:latin typeface="+mn-lt"/>
              </a:endParaRPr>
            </a:p>
          </p:txBody>
        </p:sp>
        <p:sp>
          <p:nvSpPr>
            <p:cNvPr id="149527" name="Freeform 23"/>
            <p:cNvSpPr>
              <a:spLocks/>
            </p:cNvSpPr>
            <p:nvPr/>
          </p:nvSpPr>
          <p:spPr bwMode="auto">
            <a:xfrm>
              <a:off x="1773" y="1381"/>
              <a:ext cx="329" cy="335"/>
            </a:xfrm>
            <a:custGeom>
              <a:avLst/>
              <a:gdLst/>
              <a:ahLst/>
              <a:cxnLst>
                <a:cxn ang="0">
                  <a:pos x="185" y="0"/>
                </a:cxn>
                <a:cxn ang="0">
                  <a:pos x="149" y="1"/>
                </a:cxn>
                <a:cxn ang="0">
                  <a:pos x="117" y="10"/>
                </a:cxn>
                <a:cxn ang="0">
                  <a:pos x="87" y="24"/>
                </a:cxn>
                <a:cxn ang="0">
                  <a:pos x="60" y="44"/>
                </a:cxn>
                <a:cxn ang="0">
                  <a:pos x="37" y="67"/>
                </a:cxn>
                <a:cxn ang="0">
                  <a:pos x="19" y="94"/>
                </a:cxn>
                <a:cxn ang="0">
                  <a:pos x="7" y="124"/>
                </a:cxn>
                <a:cxn ang="0">
                  <a:pos x="1" y="156"/>
                </a:cxn>
                <a:cxn ang="0">
                  <a:pos x="0" y="188"/>
                </a:cxn>
              </a:cxnLst>
              <a:rect l="0" t="0" r="r" b="b"/>
              <a:pathLst>
                <a:path w="185" h="188">
                  <a:moveTo>
                    <a:pt x="185" y="0"/>
                  </a:moveTo>
                  <a:lnTo>
                    <a:pt x="149" y="1"/>
                  </a:lnTo>
                  <a:lnTo>
                    <a:pt x="117" y="10"/>
                  </a:lnTo>
                  <a:lnTo>
                    <a:pt x="87" y="24"/>
                  </a:lnTo>
                  <a:lnTo>
                    <a:pt x="60" y="44"/>
                  </a:lnTo>
                  <a:lnTo>
                    <a:pt x="37" y="67"/>
                  </a:lnTo>
                  <a:lnTo>
                    <a:pt x="19" y="94"/>
                  </a:lnTo>
                  <a:lnTo>
                    <a:pt x="7" y="124"/>
                  </a:lnTo>
                  <a:lnTo>
                    <a:pt x="1" y="156"/>
                  </a:lnTo>
                  <a:lnTo>
                    <a:pt x="0" y="188"/>
                  </a:lnTo>
                </a:path>
              </a:pathLst>
            </a:custGeom>
            <a:noFill/>
            <a:ln w="36513">
              <a:solidFill>
                <a:srgbClr val="000000"/>
              </a:solidFill>
              <a:prstDash val="solid"/>
              <a:round/>
              <a:headEnd/>
              <a:tailEnd/>
            </a:ln>
          </p:spPr>
          <p:txBody>
            <a:bodyPr/>
            <a:lstStyle/>
            <a:p>
              <a:endParaRPr lang="pl-PL">
                <a:latin typeface="+mn-lt"/>
              </a:endParaRPr>
            </a:p>
          </p:txBody>
        </p:sp>
        <p:sp>
          <p:nvSpPr>
            <p:cNvPr id="149528" name="Freeform 24"/>
            <p:cNvSpPr>
              <a:spLocks/>
            </p:cNvSpPr>
            <p:nvPr/>
          </p:nvSpPr>
          <p:spPr bwMode="auto">
            <a:xfrm>
              <a:off x="3735" y="1390"/>
              <a:ext cx="357" cy="326"/>
            </a:xfrm>
            <a:custGeom>
              <a:avLst/>
              <a:gdLst/>
              <a:ahLst/>
              <a:cxnLst>
                <a:cxn ang="0">
                  <a:pos x="201" y="183"/>
                </a:cxn>
                <a:cxn ang="0">
                  <a:pos x="196" y="153"/>
                </a:cxn>
                <a:cxn ang="0">
                  <a:pos x="187" y="121"/>
                </a:cxn>
                <a:cxn ang="0">
                  <a:pos x="171" y="93"/>
                </a:cxn>
                <a:cxn ang="0">
                  <a:pos x="150" y="68"/>
                </a:cxn>
                <a:cxn ang="0">
                  <a:pos x="126" y="44"/>
                </a:cxn>
                <a:cxn ang="0">
                  <a:pos x="98" y="25"/>
                </a:cxn>
                <a:cxn ang="0">
                  <a:pos x="66" y="12"/>
                </a:cxn>
                <a:cxn ang="0">
                  <a:pos x="34" y="3"/>
                </a:cxn>
                <a:cxn ang="0">
                  <a:pos x="0" y="0"/>
                </a:cxn>
              </a:cxnLst>
              <a:rect l="0" t="0" r="r" b="b"/>
              <a:pathLst>
                <a:path w="201" h="183">
                  <a:moveTo>
                    <a:pt x="201" y="183"/>
                  </a:moveTo>
                  <a:lnTo>
                    <a:pt x="196" y="153"/>
                  </a:lnTo>
                  <a:lnTo>
                    <a:pt x="187" y="121"/>
                  </a:lnTo>
                  <a:lnTo>
                    <a:pt x="171" y="93"/>
                  </a:lnTo>
                  <a:lnTo>
                    <a:pt x="150" y="68"/>
                  </a:lnTo>
                  <a:lnTo>
                    <a:pt x="126" y="44"/>
                  </a:lnTo>
                  <a:lnTo>
                    <a:pt x="98" y="25"/>
                  </a:lnTo>
                  <a:lnTo>
                    <a:pt x="66" y="12"/>
                  </a:lnTo>
                  <a:lnTo>
                    <a:pt x="34" y="3"/>
                  </a:lnTo>
                  <a:lnTo>
                    <a:pt x="0" y="0"/>
                  </a:lnTo>
                </a:path>
              </a:pathLst>
            </a:custGeom>
            <a:noFill/>
            <a:ln w="36513">
              <a:solidFill>
                <a:srgbClr val="000000"/>
              </a:solidFill>
              <a:prstDash val="solid"/>
              <a:round/>
              <a:headEnd/>
              <a:tailEnd/>
            </a:ln>
          </p:spPr>
          <p:txBody>
            <a:bodyPr/>
            <a:lstStyle/>
            <a:p>
              <a:endParaRPr lang="pl-PL">
                <a:latin typeface="+mn-lt"/>
              </a:endParaRPr>
            </a:p>
          </p:txBody>
        </p:sp>
        <p:pic>
          <p:nvPicPr>
            <p:cNvPr id="149529" name="Picture 25"/>
            <p:cNvPicPr>
              <a:picLocks noChangeAspect="1" noChangeArrowheads="1"/>
            </p:cNvPicPr>
            <p:nvPr/>
          </p:nvPicPr>
          <p:blipFill>
            <a:blip r:embed="rId3" cstate="print"/>
            <a:srcRect/>
            <a:stretch>
              <a:fillRect/>
            </a:stretch>
          </p:blipFill>
          <p:spPr bwMode="auto">
            <a:xfrm>
              <a:off x="3881" y="1716"/>
              <a:ext cx="542" cy="364"/>
            </a:xfrm>
            <a:prstGeom prst="rect">
              <a:avLst/>
            </a:prstGeom>
            <a:noFill/>
            <a:ln w="9525">
              <a:noFill/>
              <a:miter lim="800000"/>
              <a:headEnd/>
              <a:tailEnd/>
            </a:ln>
          </p:spPr>
        </p:pic>
        <p:pic>
          <p:nvPicPr>
            <p:cNvPr id="149530" name="Picture 26"/>
            <p:cNvPicPr>
              <a:picLocks noChangeAspect="1" noChangeArrowheads="1"/>
            </p:cNvPicPr>
            <p:nvPr/>
          </p:nvPicPr>
          <p:blipFill>
            <a:blip r:embed="rId3" cstate="print"/>
            <a:srcRect/>
            <a:stretch>
              <a:fillRect/>
            </a:stretch>
          </p:blipFill>
          <p:spPr bwMode="auto">
            <a:xfrm>
              <a:off x="3913" y="2906"/>
              <a:ext cx="539" cy="364"/>
            </a:xfrm>
            <a:prstGeom prst="rect">
              <a:avLst/>
            </a:prstGeom>
            <a:noFill/>
            <a:ln w="9525">
              <a:noFill/>
              <a:miter lim="800000"/>
              <a:headEnd/>
              <a:tailEnd/>
            </a:ln>
          </p:spPr>
        </p:pic>
        <p:sp>
          <p:nvSpPr>
            <p:cNvPr id="149531" name="Line 27"/>
            <p:cNvSpPr>
              <a:spLocks noChangeShapeType="1"/>
            </p:cNvSpPr>
            <p:nvPr/>
          </p:nvSpPr>
          <p:spPr bwMode="auto">
            <a:xfrm flipV="1">
              <a:off x="4121" y="2075"/>
              <a:ext cx="2" cy="831"/>
            </a:xfrm>
            <a:prstGeom prst="line">
              <a:avLst/>
            </a:prstGeom>
            <a:noFill/>
            <a:ln w="36513">
              <a:solidFill>
                <a:srgbClr val="000000"/>
              </a:solidFill>
              <a:round/>
              <a:headEnd/>
              <a:tailEnd/>
            </a:ln>
          </p:spPr>
          <p:txBody>
            <a:bodyPr/>
            <a:lstStyle/>
            <a:p>
              <a:endParaRPr lang="pl-PL">
                <a:latin typeface="+mn-lt"/>
              </a:endParaRPr>
            </a:p>
          </p:txBody>
        </p:sp>
        <p:sp>
          <p:nvSpPr>
            <p:cNvPr id="149532" name="Freeform 28"/>
            <p:cNvSpPr>
              <a:spLocks/>
            </p:cNvSpPr>
            <p:nvPr/>
          </p:nvSpPr>
          <p:spPr bwMode="auto">
            <a:xfrm>
              <a:off x="3634" y="3263"/>
              <a:ext cx="458" cy="327"/>
            </a:xfrm>
            <a:custGeom>
              <a:avLst/>
              <a:gdLst/>
              <a:ahLst/>
              <a:cxnLst>
                <a:cxn ang="0">
                  <a:pos x="0" y="184"/>
                </a:cxn>
                <a:cxn ang="0">
                  <a:pos x="41" y="182"/>
                </a:cxn>
                <a:cxn ang="0">
                  <a:pos x="80" y="176"/>
                </a:cxn>
                <a:cxn ang="0">
                  <a:pos x="117" y="166"/>
                </a:cxn>
                <a:cxn ang="0">
                  <a:pos x="151" y="151"/>
                </a:cxn>
                <a:cxn ang="0">
                  <a:pos x="182" y="132"/>
                </a:cxn>
                <a:cxn ang="0">
                  <a:pos x="208" y="110"/>
                </a:cxn>
                <a:cxn ang="0">
                  <a:pos x="230" y="86"/>
                </a:cxn>
                <a:cxn ang="0">
                  <a:pos x="246" y="59"/>
                </a:cxn>
                <a:cxn ang="0">
                  <a:pos x="255" y="29"/>
                </a:cxn>
                <a:cxn ang="0">
                  <a:pos x="258" y="0"/>
                </a:cxn>
              </a:cxnLst>
              <a:rect l="0" t="0" r="r" b="b"/>
              <a:pathLst>
                <a:path w="258" h="184">
                  <a:moveTo>
                    <a:pt x="0" y="184"/>
                  </a:moveTo>
                  <a:lnTo>
                    <a:pt x="41" y="182"/>
                  </a:lnTo>
                  <a:lnTo>
                    <a:pt x="80" y="176"/>
                  </a:lnTo>
                  <a:lnTo>
                    <a:pt x="117" y="166"/>
                  </a:lnTo>
                  <a:lnTo>
                    <a:pt x="151" y="151"/>
                  </a:lnTo>
                  <a:lnTo>
                    <a:pt x="182" y="132"/>
                  </a:lnTo>
                  <a:lnTo>
                    <a:pt x="208" y="110"/>
                  </a:lnTo>
                  <a:lnTo>
                    <a:pt x="230" y="86"/>
                  </a:lnTo>
                  <a:lnTo>
                    <a:pt x="246" y="59"/>
                  </a:lnTo>
                  <a:lnTo>
                    <a:pt x="255" y="29"/>
                  </a:lnTo>
                  <a:lnTo>
                    <a:pt x="258" y="0"/>
                  </a:lnTo>
                </a:path>
              </a:pathLst>
            </a:custGeom>
            <a:noFill/>
            <a:ln w="36513">
              <a:solidFill>
                <a:srgbClr val="000000"/>
              </a:solidFill>
              <a:prstDash val="solid"/>
              <a:round/>
              <a:headEnd/>
              <a:tailEnd/>
            </a:ln>
          </p:spPr>
          <p:txBody>
            <a:bodyPr/>
            <a:lstStyle/>
            <a:p>
              <a:endParaRPr lang="pl-PL">
                <a:latin typeface="+mn-lt"/>
              </a:endParaRPr>
            </a:p>
          </p:txBody>
        </p:sp>
        <p:pic>
          <p:nvPicPr>
            <p:cNvPr id="149533" name="Picture 29"/>
            <p:cNvPicPr>
              <a:picLocks noChangeAspect="1" noChangeArrowheads="1"/>
            </p:cNvPicPr>
            <p:nvPr/>
          </p:nvPicPr>
          <p:blipFill>
            <a:blip r:embed="rId3" cstate="print"/>
            <a:srcRect/>
            <a:stretch>
              <a:fillRect/>
            </a:stretch>
          </p:blipFill>
          <p:spPr bwMode="auto">
            <a:xfrm>
              <a:off x="3111" y="3469"/>
              <a:ext cx="539" cy="365"/>
            </a:xfrm>
            <a:prstGeom prst="rect">
              <a:avLst/>
            </a:prstGeom>
            <a:noFill/>
            <a:ln w="9525">
              <a:noFill/>
              <a:miter lim="800000"/>
              <a:headEnd/>
              <a:tailEnd/>
            </a:ln>
          </p:spPr>
        </p:pic>
        <p:sp>
          <p:nvSpPr>
            <p:cNvPr id="149534" name="Line 30"/>
            <p:cNvSpPr>
              <a:spLocks noChangeShapeType="1"/>
            </p:cNvSpPr>
            <p:nvPr/>
          </p:nvSpPr>
          <p:spPr bwMode="auto">
            <a:xfrm>
              <a:off x="2654" y="3619"/>
              <a:ext cx="457" cy="2"/>
            </a:xfrm>
            <a:prstGeom prst="line">
              <a:avLst/>
            </a:prstGeom>
            <a:noFill/>
            <a:ln w="36513">
              <a:solidFill>
                <a:srgbClr val="000000"/>
              </a:solidFill>
              <a:round/>
              <a:headEnd/>
              <a:tailEnd/>
            </a:ln>
          </p:spPr>
          <p:txBody>
            <a:bodyPr/>
            <a:lstStyle/>
            <a:p>
              <a:endParaRPr lang="pl-PL">
                <a:latin typeface="+mn-lt"/>
              </a:endParaRPr>
            </a:p>
          </p:txBody>
        </p:sp>
        <p:pic>
          <p:nvPicPr>
            <p:cNvPr id="149535" name="Picture 31"/>
            <p:cNvPicPr>
              <a:picLocks noChangeAspect="1" noChangeArrowheads="1"/>
            </p:cNvPicPr>
            <p:nvPr/>
          </p:nvPicPr>
          <p:blipFill>
            <a:blip r:embed="rId3" cstate="print"/>
            <a:srcRect/>
            <a:stretch>
              <a:fillRect/>
            </a:stretch>
          </p:blipFill>
          <p:spPr bwMode="auto">
            <a:xfrm>
              <a:off x="1474" y="1744"/>
              <a:ext cx="539" cy="365"/>
            </a:xfrm>
            <a:prstGeom prst="rect">
              <a:avLst/>
            </a:prstGeom>
            <a:noFill/>
            <a:ln w="9525">
              <a:noFill/>
              <a:miter lim="800000"/>
              <a:headEnd/>
              <a:tailEnd/>
            </a:ln>
          </p:spPr>
        </p:pic>
        <p:pic>
          <p:nvPicPr>
            <p:cNvPr id="149536" name="Picture 32"/>
            <p:cNvPicPr>
              <a:picLocks noChangeAspect="1" noChangeArrowheads="1"/>
            </p:cNvPicPr>
            <p:nvPr/>
          </p:nvPicPr>
          <p:blipFill>
            <a:blip r:embed="rId3" cstate="print"/>
            <a:srcRect/>
            <a:stretch>
              <a:fillRect/>
            </a:stretch>
          </p:blipFill>
          <p:spPr bwMode="auto">
            <a:xfrm>
              <a:off x="1474" y="2817"/>
              <a:ext cx="539" cy="364"/>
            </a:xfrm>
            <a:prstGeom prst="rect">
              <a:avLst/>
            </a:prstGeom>
            <a:noFill/>
            <a:ln w="9525">
              <a:noFill/>
              <a:miter lim="800000"/>
              <a:headEnd/>
              <a:tailEnd/>
            </a:ln>
          </p:spPr>
        </p:pic>
        <p:pic>
          <p:nvPicPr>
            <p:cNvPr id="149537" name="Picture 33"/>
            <p:cNvPicPr>
              <a:picLocks noChangeAspect="1" noChangeArrowheads="1"/>
            </p:cNvPicPr>
            <p:nvPr/>
          </p:nvPicPr>
          <p:blipFill>
            <a:blip r:embed="rId3" cstate="print"/>
            <a:srcRect/>
            <a:stretch>
              <a:fillRect/>
            </a:stretch>
          </p:blipFill>
          <p:spPr bwMode="auto">
            <a:xfrm>
              <a:off x="2099" y="3469"/>
              <a:ext cx="539" cy="365"/>
            </a:xfrm>
            <a:prstGeom prst="rect">
              <a:avLst/>
            </a:prstGeom>
            <a:noFill/>
            <a:ln w="9525">
              <a:noFill/>
              <a:miter lim="800000"/>
              <a:headEnd/>
              <a:tailEnd/>
            </a:ln>
          </p:spPr>
        </p:pic>
        <p:sp>
          <p:nvSpPr>
            <p:cNvPr id="149538" name="Line 34"/>
            <p:cNvSpPr>
              <a:spLocks noChangeShapeType="1"/>
            </p:cNvSpPr>
            <p:nvPr/>
          </p:nvSpPr>
          <p:spPr bwMode="auto">
            <a:xfrm>
              <a:off x="1773" y="2104"/>
              <a:ext cx="2" cy="706"/>
            </a:xfrm>
            <a:prstGeom prst="line">
              <a:avLst/>
            </a:prstGeom>
            <a:noFill/>
            <a:ln w="36513">
              <a:solidFill>
                <a:srgbClr val="000000"/>
              </a:solidFill>
              <a:round/>
              <a:headEnd/>
              <a:tailEnd/>
            </a:ln>
          </p:spPr>
          <p:txBody>
            <a:bodyPr/>
            <a:lstStyle/>
            <a:p>
              <a:endParaRPr lang="pl-PL">
                <a:latin typeface="+mn-lt"/>
              </a:endParaRPr>
            </a:p>
          </p:txBody>
        </p:sp>
        <p:sp>
          <p:nvSpPr>
            <p:cNvPr id="149539" name="Freeform 35"/>
            <p:cNvSpPr>
              <a:spLocks/>
            </p:cNvSpPr>
            <p:nvPr/>
          </p:nvSpPr>
          <p:spPr bwMode="auto">
            <a:xfrm>
              <a:off x="1773" y="3174"/>
              <a:ext cx="329" cy="416"/>
            </a:xfrm>
            <a:custGeom>
              <a:avLst/>
              <a:gdLst/>
              <a:ahLst/>
              <a:cxnLst>
                <a:cxn ang="0">
                  <a:pos x="0" y="0"/>
                </a:cxn>
                <a:cxn ang="0">
                  <a:pos x="3" y="34"/>
                </a:cxn>
                <a:cxn ang="0">
                  <a:pos x="10" y="70"/>
                </a:cxn>
                <a:cxn ang="0">
                  <a:pos x="25" y="103"/>
                </a:cxn>
                <a:cxn ang="0">
                  <a:pos x="42" y="136"/>
                </a:cxn>
                <a:cxn ang="0">
                  <a:pos x="66" y="164"/>
                </a:cxn>
                <a:cxn ang="0">
                  <a:pos x="92" y="189"/>
                </a:cxn>
                <a:cxn ang="0">
                  <a:pos x="121" y="209"/>
                </a:cxn>
                <a:cxn ang="0">
                  <a:pos x="153" y="225"/>
                </a:cxn>
                <a:cxn ang="0">
                  <a:pos x="185" y="234"/>
                </a:cxn>
              </a:cxnLst>
              <a:rect l="0" t="0" r="r" b="b"/>
              <a:pathLst>
                <a:path w="185" h="234">
                  <a:moveTo>
                    <a:pt x="0" y="0"/>
                  </a:moveTo>
                  <a:lnTo>
                    <a:pt x="3" y="34"/>
                  </a:lnTo>
                  <a:lnTo>
                    <a:pt x="10" y="70"/>
                  </a:lnTo>
                  <a:lnTo>
                    <a:pt x="25" y="103"/>
                  </a:lnTo>
                  <a:lnTo>
                    <a:pt x="42" y="136"/>
                  </a:lnTo>
                  <a:lnTo>
                    <a:pt x="66" y="164"/>
                  </a:lnTo>
                  <a:lnTo>
                    <a:pt x="92" y="189"/>
                  </a:lnTo>
                  <a:lnTo>
                    <a:pt x="121" y="209"/>
                  </a:lnTo>
                  <a:lnTo>
                    <a:pt x="153" y="225"/>
                  </a:lnTo>
                  <a:lnTo>
                    <a:pt x="185" y="234"/>
                  </a:lnTo>
                </a:path>
              </a:pathLst>
            </a:custGeom>
            <a:noFill/>
            <a:ln w="36513">
              <a:solidFill>
                <a:srgbClr val="000000"/>
              </a:solidFill>
              <a:prstDash val="solid"/>
              <a:round/>
              <a:headEnd/>
              <a:tailEnd/>
            </a:ln>
          </p:spPr>
          <p:txBody>
            <a:bodyPr/>
            <a:lstStyle/>
            <a:p>
              <a:endParaRPr lang="pl-PL">
                <a:latin typeface="+mn-lt"/>
              </a:endParaRPr>
            </a:p>
          </p:txBody>
        </p:sp>
        <p:sp>
          <p:nvSpPr>
            <p:cNvPr id="149540" name="Rectangle 36"/>
            <p:cNvSpPr>
              <a:spLocks noChangeArrowheads="1"/>
            </p:cNvSpPr>
            <p:nvPr/>
          </p:nvSpPr>
          <p:spPr bwMode="auto">
            <a:xfrm>
              <a:off x="1629" y="2518"/>
              <a:ext cx="85" cy="85"/>
            </a:xfrm>
            <a:prstGeom prst="rect">
              <a:avLst/>
            </a:prstGeom>
            <a:solidFill>
              <a:srgbClr val="0000FF"/>
            </a:solidFill>
            <a:ln w="3175">
              <a:solidFill>
                <a:srgbClr val="000000"/>
              </a:solidFill>
              <a:miter lim="800000"/>
              <a:headEnd/>
              <a:tailEnd/>
            </a:ln>
          </p:spPr>
          <p:txBody>
            <a:bodyPr/>
            <a:lstStyle/>
            <a:p>
              <a:endParaRPr lang="pl-PL">
                <a:latin typeface="+mn-lt"/>
              </a:endParaRPr>
            </a:p>
          </p:txBody>
        </p:sp>
        <p:sp>
          <p:nvSpPr>
            <p:cNvPr id="149541" name="Rectangle 37"/>
            <p:cNvSpPr>
              <a:spLocks noChangeArrowheads="1"/>
            </p:cNvSpPr>
            <p:nvPr/>
          </p:nvSpPr>
          <p:spPr bwMode="auto">
            <a:xfrm>
              <a:off x="1629" y="2376"/>
              <a:ext cx="85" cy="81"/>
            </a:xfrm>
            <a:prstGeom prst="rect">
              <a:avLst/>
            </a:prstGeom>
            <a:solidFill>
              <a:srgbClr val="0000FF"/>
            </a:solidFill>
            <a:ln w="3175">
              <a:solidFill>
                <a:srgbClr val="000000"/>
              </a:solidFill>
              <a:miter lim="800000"/>
              <a:headEnd/>
              <a:tailEnd/>
            </a:ln>
          </p:spPr>
          <p:txBody>
            <a:bodyPr/>
            <a:lstStyle/>
            <a:p>
              <a:endParaRPr lang="pl-PL">
                <a:latin typeface="+mn-lt"/>
              </a:endParaRPr>
            </a:p>
          </p:txBody>
        </p:sp>
        <p:sp>
          <p:nvSpPr>
            <p:cNvPr id="149542" name="Rectangle 38"/>
            <p:cNvSpPr>
              <a:spLocks noChangeArrowheads="1"/>
            </p:cNvSpPr>
            <p:nvPr/>
          </p:nvSpPr>
          <p:spPr bwMode="auto">
            <a:xfrm>
              <a:off x="1624" y="2221"/>
              <a:ext cx="90" cy="91"/>
            </a:xfrm>
            <a:prstGeom prst="rect">
              <a:avLst/>
            </a:prstGeom>
            <a:solidFill>
              <a:srgbClr val="0000FF"/>
            </a:solidFill>
            <a:ln w="3175">
              <a:solidFill>
                <a:srgbClr val="000000"/>
              </a:solidFill>
              <a:miter lim="800000"/>
              <a:headEnd/>
              <a:tailEnd/>
            </a:ln>
          </p:spPr>
          <p:txBody>
            <a:bodyPr/>
            <a:lstStyle/>
            <a:p>
              <a:endParaRPr lang="pl-PL">
                <a:latin typeface="+mn-lt"/>
              </a:endParaRPr>
            </a:p>
          </p:txBody>
        </p:sp>
        <p:sp>
          <p:nvSpPr>
            <p:cNvPr id="149543" name="Rectangle 39"/>
            <p:cNvSpPr>
              <a:spLocks noChangeArrowheads="1"/>
            </p:cNvSpPr>
            <p:nvPr/>
          </p:nvSpPr>
          <p:spPr bwMode="auto">
            <a:xfrm>
              <a:off x="1750" y="2315"/>
              <a:ext cx="82" cy="86"/>
            </a:xfrm>
            <a:prstGeom prst="rect">
              <a:avLst/>
            </a:prstGeom>
            <a:solidFill>
              <a:srgbClr val="0000FF"/>
            </a:solidFill>
            <a:ln w="3175">
              <a:solidFill>
                <a:srgbClr val="000000"/>
              </a:solidFill>
              <a:miter lim="800000"/>
              <a:headEnd/>
              <a:tailEnd/>
            </a:ln>
          </p:spPr>
          <p:txBody>
            <a:bodyPr/>
            <a:lstStyle/>
            <a:p>
              <a:endParaRPr lang="pl-PL">
                <a:latin typeface="+mn-lt"/>
              </a:endParaRPr>
            </a:p>
          </p:txBody>
        </p:sp>
        <p:sp>
          <p:nvSpPr>
            <p:cNvPr id="149544" name="Rectangle 40"/>
            <p:cNvSpPr>
              <a:spLocks noChangeArrowheads="1"/>
            </p:cNvSpPr>
            <p:nvPr/>
          </p:nvSpPr>
          <p:spPr bwMode="auto">
            <a:xfrm>
              <a:off x="288" y="1824"/>
              <a:ext cx="953"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Data packets</a:t>
              </a:r>
              <a:endParaRPr lang="en-US">
                <a:latin typeface="+mn-lt"/>
              </a:endParaRPr>
            </a:p>
          </p:txBody>
        </p:sp>
        <p:sp>
          <p:nvSpPr>
            <p:cNvPr id="149545" name="Rectangle 41"/>
            <p:cNvSpPr>
              <a:spLocks noChangeArrowheads="1"/>
            </p:cNvSpPr>
            <p:nvPr/>
          </p:nvSpPr>
          <p:spPr bwMode="auto">
            <a:xfrm>
              <a:off x="2222" y="2208"/>
              <a:ext cx="1139"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Control packets</a:t>
              </a:r>
              <a:endParaRPr lang="en-US">
                <a:latin typeface="+mn-lt"/>
              </a:endParaRPr>
            </a:p>
          </p:txBody>
        </p:sp>
        <p:sp>
          <p:nvSpPr>
            <p:cNvPr id="149546" name="Line 42"/>
            <p:cNvSpPr>
              <a:spLocks noChangeShapeType="1"/>
            </p:cNvSpPr>
            <p:nvPr/>
          </p:nvSpPr>
          <p:spPr bwMode="auto">
            <a:xfrm>
              <a:off x="1357" y="2043"/>
              <a:ext cx="231" cy="165"/>
            </a:xfrm>
            <a:prstGeom prst="line">
              <a:avLst/>
            </a:prstGeom>
            <a:noFill/>
            <a:ln w="3175">
              <a:solidFill>
                <a:srgbClr val="000000"/>
              </a:solidFill>
              <a:round/>
              <a:headEnd/>
              <a:tailEnd/>
            </a:ln>
          </p:spPr>
          <p:txBody>
            <a:bodyPr/>
            <a:lstStyle/>
            <a:p>
              <a:endParaRPr lang="pl-PL">
                <a:latin typeface="+mn-lt"/>
              </a:endParaRPr>
            </a:p>
          </p:txBody>
        </p:sp>
        <p:sp>
          <p:nvSpPr>
            <p:cNvPr id="149547" name="Freeform 43"/>
            <p:cNvSpPr>
              <a:spLocks/>
            </p:cNvSpPr>
            <p:nvPr/>
          </p:nvSpPr>
          <p:spPr bwMode="auto">
            <a:xfrm>
              <a:off x="1560" y="2173"/>
              <a:ext cx="112" cy="94"/>
            </a:xfrm>
            <a:custGeom>
              <a:avLst/>
              <a:gdLst/>
              <a:ahLst/>
              <a:cxnLst>
                <a:cxn ang="0">
                  <a:pos x="23" y="0"/>
                </a:cxn>
                <a:cxn ang="0">
                  <a:pos x="63" y="53"/>
                </a:cxn>
                <a:cxn ang="0">
                  <a:pos x="0" y="34"/>
                </a:cxn>
                <a:cxn ang="0">
                  <a:pos x="23" y="0"/>
                </a:cxn>
              </a:cxnLst>
              <a:rect l="0" t="0" r="r" b="b"/>
              <a:pathLst>
                <a:path w="63" h="53">
                  <a:moveTo>
                    <a:pt x="23" y="0"/>
                  </a:moveTo>
                  <a:lnTo>
                    <a:pt x="63" y="53"/>
                  </a:lnTo>
                  <a:lnTo>
                    <a:pt x="0" y="34"/>
                  </a:lnTo>
                  <a:lnTo>
                    <a:pt x="23" y="0"/>
                  </a:lnTo>
                  <a:close/>
                </a:path>
              </a:pathLst>
            </a:custGeom>
            <a:solidFill>
              <a:srgbClr val="000000"/>
            </a:solidFill>
            <a:ln w="9525">
              <a:noFill/>
              <a:round/>
              <a:headEnd/>
              <a:tailEnd/>
            </a:ln>
          </p:spPr>
          <p:txBody>
            <a:bodyPr/>
            <a:lstStyle/>
            <a:p>
              <a:endParaRPr lang="pl-PL">
                <a:latin typeface="+mn-lt"/>
              </a:endParaRPr>
            </a:p>
          </p:txBody>
        </p:sp>
        <p:sp>
          <p:nvSpPr>
            <p:cNvPr id="149548" name="Line 44"/>
            <p:cNvSpPr>
              <a:spLocks noChangeShapeType="1"/>
            </p:cNvSpPr>
            <p:nvPr/>
          </p:nvSpPr>
          <p:spPr bwMode="auto">
            <a:xfrm>
              <a:off x="1147" y="2015"/>
              <a:ext cx="407" cy="348"/>
            </a:xfrm>
            <a:prstGeom prst="line">
              <a:avLst/>
            </a:prstGeom>
            <a:noFill/>
            <a:ln w="3175">
              <a:solidFill>
                <a:srgbClr val="000000"/>
              </a:solidFill>
              <a:round/>
              <a:headEnd/>
              <a:tailEnd/>
            </a:ln>
          </p:spPr>
          <p:txBody>
            <a:bodyPr/>
            <a:lstStyle/>
            <a:p>
              <a:endParaRPr lang="pl-PL">
                <a:latin typeface="+mn-lt"/>
              </a:endParaRPr>
            </a:p>
          </p:txBody>
        </p:sp>
        <p:sp>
          <p:nvSpPr>
            <p:cNvPr id="149549" name="Freeform 45"/>
            <p:cNvSpPr>
              <a:spLocks/>
            </p:cNvSpPr>
            <p:nvPr/>
          </p:nvSpPr>
          <p:spPr bwMode="auto">
            <a:xfrm>
              <a:off x="1522" y="2331"/>
              <a:ext cx="107" cy="98"/>
            </a:xfrm>
            <a:custGeom>
              <a:avLst/>
              <a:gdLst/>
              <a:ahLst/>
              <a:cxnLst>
                <a:cxn ang="0">
                  <a:pos x="26" y="0"/>
                </a:cxn>
                <a:cxn ang="0">
                  <a:pos x="60" y="55"/>
                </a:cxn>
                <a:cxn ang="0">
                  <a:pos x="0" y="30"/>
                </a:cxn>
                <a:cxn ang="0">
                  <a:pos x="26" y="0"/>
                </a:cxn>
              </a:cxnLst>
              <a:rect l="0" t="0" r="r" b="b"/>
              <a:pathLst>
                <a:path w="60" h="55">
                  <a:moveTo>
                    <a:pt x="26" y="0"/>
                  </a:moveTo>
                  <a:lnTo>
                    <a:pt x="60" y="55"/>
                  </a:lnTo>
                  <a:lnTo>
                    <a:pt x="0" y="30"/>
                  </a:lnTo>
                  <a:lnTo>
                    <a:pt x="26" y="0"/>
                  </a:lnTo>
                  <a:close/>
                </a:path>
              </a:pathLst>
            </a:custGeom>
            <a:solidFill>
              <a:srgbClr val="000000"/>
            </a:solidFill>
            <a:ln w="9525">
              <a:noFill/>
              <a:round/>
              <a:headEnd/>
              <a:tailEnd/>
            </a:ln>
          </p:spPr>
          <p:txBody>
            <a:bodyPr/>
            <a:lstStyle/>
            <a:p>
              <a:endParaRPr lang="pl-PL">
                <a:latin typeface="+mn-lt"/>
              </a:endParaRPr>
            </a:p>
          </p:txBody>
        </p:sp>
        <p:sp>
          <p:nvSpPr>
            <p:cNvPr id="149550" name="Line 46"/>
            <p:cNvSpPr>
              <a:spLocks noChangeShapeType="1"/>
            </p:cNvSpPr>
            <p:nvPr/>
          </p:nvSpPr>
          <p:spPr bwMode="auto">
            <a:xfrm>
              <a:off x="971" y="2015"/>
              <a:ext cx="580" cy="471"/>
            </a:xfrm>
            <a:prstGeom prst="line">
              <a:avLst/>
            </a:prstGeom>
            <a:noFill/>
            <a:ln w="3175">
              <a:solidFill>
                <a:srgbClr val="000000"/>
              </a:solidFill>
              <a:round/>
              <a:headEnd/>
              <a:tailEnd/>
            </a:ln>
          </p:spPr>
          <p:txBody>
            <a:bodyPr/>
            <a:lstStyle/>
            <a:p>
              <a:endParaRPr lang="pl-PL">
                <a:latin typeface="+mn-lt"/>
              </a:endParaRPr>
            </a:p>
          </p:txBody>
        </p:sp>
        <p:sp>
          <p:nvSpPr>
            <p:cNvPr id="149551" name="Freeform 47"/>
            <p:cNvSpPr>
              <a:spLocks/>
            </p:cNvSpPr>
            <p:nvPr/>
          </p:nvSpPr>
          <p:spPr bwMode="auto">
            <a:xfrm>
              <a:off x="1522" y="2452"/>
              <a:ext cx="107" cy="98"/>
            </a:xfrm>
            <a:custGeom>
              <a:avLst/>
              <a:gdLst/>
              <a:ahLst/>
              <a:cxnLst>
                <a:cxn ang="0">
                  <a:pos x="25" y="0"/>
                </a:cxn>
                <a:cxn ang="0">
                  <a:pos x="60" y="55"/>
                </a:cxn>
                <a:cxn ang="0">
                  <a:pos x="0" y="32"/>
                </a:cxn>
                <a:cxn ang="0">
                  <a:pos x="25" y="0"/>
                </a:cxn>
              </a:cxnLst>
              <a:rect l="0" t="0" r="r" b="b"/>
              <a:pathLst>
                <a:path w="60" h="55">
                  <a:moveTo>
                    <a:pt x="25" y="0"/>
                  </a:moveTo>
                  <a:lnTo>
                    <a:pt x="60" y="55"/>
                  </a:lnTo>
                  <a:lnTo>
                    <a:pt x="0" y="32"/>
                  </a:lnTo>
                  <a:lnTo>
                    <a:pt x="25" y="0"/>
                  </a:lnTo>
                  <a:close/>
                </a:path>
              </a:pathLst>
            </a:custGeom>
            <a:solidFill>
              <a:srgbClr val="000000"/>
            </a:solidFill>
            <a:ln w="9525">
              <a:noFill/>
              <a:round/>
              <a:headEnd/>
              <a:tailEnd/>
            </a:ln>
          </p:spPr>
          <p:txBody>
            <a:bodyPr/>
            <a:lstStyle/>
            <a:p>
              <a:endParaRPr lang="pl-PL">
                <a:latin typeface="+mn-lt"/>
              </a:endParaRPr>
            </a:p>
          </p:txBody>
        </p:sp>
        <p:sp>
          <p:nvSpPr>
            <p:cNvPr id="149552" name="Line 48"/>
            <p:cNvSpPr>
              <a:spLocks noChangeShapeType="1"/>
            </p:cNvSpPr>
            <p:nvPr/>
          </p:nvSpPr>
          <p:spPr bwMode="auto">
            <a:xfrm flipH="1">
              <a:off x="1933" y="2304"/>
              <a:ext cx="227" cy="63"/>
            </a:xfrm>
            <a:prstGeom prst="line">
              <a:avLst/>
            </a:prstGeom>
            <a:noFill/>
            <a:ln w="3175">
              <a:solidFill>
                <a:srgbClr val="000000"/>
              </a:solidFill>
              <a:round/>
              <a:headEnd/>
              <a:tailEnd/>
            </a:ln>
          </p:spPr>
          <p:txBody>
            <a:bodyPr/>
            <a:lstStyle/>
            <a:p>
              <a:endParaRPr lang="pl-PL">
                <a:latin typeface="+mn-lt"/>
              </a:endParaRPr>
            </a:p>
          </p:txBody>
        </p:sp>
        <p:sp>
          <p:nvSpPr>
            <p:cNvPr id="149553" name="Freeform 49"/>
            <p:cNvSpPr>
              <a:spLocks/>
            </p:cNvSpPr>
            <p:nvPr/>
          </p:nvSpPr>
          <p:spPr bwMode="auto">
            <a:xfrm>
              <a:off x="1832" y="2328"/>
              <a:ext cx="112" cy="73"/>
            </a:xfrm>
            <a:custGeom>
              <a:avLst/>
              <a:gdLst/>
              <a:ahLst/>
              <a:cxnLst>
                <a:cxn ang="0">
                  <a:pos x="63" y="41"/>
                </a:cxn>
                <a:cxn ang="0">
                  <a:pos x="0" y="24"/>
                </a:cxn>
                <a:cxn ang="0">
                  <a:pos x="61" y="0"/>
                </a:cxn>
                <a:cxn ang="0">
                  <a:pos x="63" y="41"/>
                </a:cxn>
              </a:cxnLst>
              <a:rect l="0" t="0" r="r" b="b"/>
              <a:pathLst>
                <a:path w="63" h="41">
                  <a:moveTo>
                    <a:pt x="63" y="41"/>
                  </a:moveTo>
                  <a:lnTo>
                    <a:pt x="0" y="24"/>
                  </a:lnTo>
                  <a:lnTo>
                    <a:pt x="61" y="0"/>
                  </a:lnTo>
                  <a:lnTo>
                    <a:pt x="63" y="41"/>
                  </a:lnTo>
                  <a:close/>
                </a:path>
              </a:pathLst>
            </a:custGeom>
            <a:solidFill>
              <a:srgbClr val="000000"/>
            </a:solidFill>
            <a:ln w="9525">
              <a:noFill/>
              <a:round/>
              <a:headEnd/>
              <a:tailEnd/>
            </a:ln>
          </p:spPr>
          <p:txBody>
            <a:bodyPr/>
            <a:lstStyle/>
            <a:p>
              <a:endParaRPr lang="pl-PL">
                <a:latin typeface="+mn-lt"/>
              </a:endParaRPr>
            </a:p>
          </p:txBody>
        </p:sp>
        <p:sp>
          <p:nvSpPr>
            <p:cNvPr id="149554" name="Freeform 50"/>
            <p:cNvSpPr>
              <a:spLocks/>
            </p:cNvSpPr>
            <p:nvPr/>
          </p:nvSpPr>
          <p:spPr bwMode="auto">
            <a:xfrm>
              <a:off x="4165" y="2457"/>
              <a:ext cx="93" cy="61"/>
            </a:xfrm>
            <a:custGeom>
              <a:avLst/>
              <a:gdLst/>
              <a:ahLst/>
              <a:cxnLst>
                <a:cxn ang="0">
                  <a:pos x="0" y="0"/>
                </a:cxn>
                <a:cxn ang="0">
                  <a:pos x="25" y="34"/>
                </a:cxn>
                <a:cxn ang="0">
                  <a:pos x="52" y="0"/>
                </a:cxn>
              </a:cxnLst>
              <a:rect l="0" t="0" r="r" b="b"/>
              <a:pathLst>
                <a:path w="52" h="34">
                  <a:moveTo>
                    <a:pt x="0" y="0"/>
                  </a:moveTo>
                  <a:lnTo>
                    <a:pt x="25" y="34"/>
                  </a:lnTo>
                  <a:lnTo>
                    <a:pt x="52" y="0"/>
                  </a:lnTo>
                </a:path>
              </a:pathLst>
            </a:custGeom>
            <a:noFill/>
            <a:ln w="36513">
              <a:solidFill>
                <a:srgbClr val="000000"/>
              </a:solidFill>
              <a:prstDash val="solid"/>
              <a:round/>
              <a:headEnd/>
              <a:tailEnd/>
            </a:ln>
          </p:spPr>
          <p:txBody>
            <a:bodyPr/>
            <a:lstStyle/>
            <a:p>
              <a:endParaRPr lang="pl-PL">
                <a:latin typeface="+mn-lt"/>
              </a:endParaRPr>
            </a:p>
          </p:txBody>
        </p:sp>
        <p:sp>
          <p:nvSpPr>
            <p:cNvPr id="149555" name="Freeform 51"/>
            <p:cNvSpPr>
              <a:spLocks/>
            </p:cNvSpPr>
            <p:nvPr/>
          </p:nvSpPr>
          <p:spPr bwMode="auto">
            <a:xfrm>
              <a:off x="4064" y="2281"/>
              <a:ext cx="101" cy="59"/>
            </a:xfrm>
            <a:custGeom>
              <a:avLst/>
              <a:gdLst/>
              <a:ahLst/>
              <a:cxnLst>
                <a:cxn ang="0">
                  <a:pos x="57" y="33"/>
                </a:cxn>
                <a:cxn ang="0">
                  <a:pos x="32" y="0"/>
                </a:cxn>
                <a:cxn ang="0">
                  <a:pos x="0" y="33"/>
                </a:cxn>
              </a:cxnLst>
              <a:rect l="0" t="0" r="r" b="b"/>
              <a:pathLst>
                <a:path w="57" h="33">
                  <a:moveTo>
                    <a:pt x="57" y="33"/>
                  </a:moveTo>
                  <a:lnTo>
                    <a:pt x="32" y="0"/>
                  </a:lnTo>
                  <a:lnTo>
                    <a:pt x="0" y="33"/>
                  </a:lnTo>
                </a:path>
              </a:pathLst>
            </a:custGeom>
            <a:noFill/>
            <a:ln w="36513">
              <a:solidFill>
                <a:srgbClr val="000000"/>
              </a:solidFill>
              <a:prstDash val="solid"/>
              <a:round/>
              <a:headEnd/>
              <a:tailEnd/>
            </a:ln>
          </p:spPr>
          <p:txBody>
            <a:bodyPr/>
            <a:lstStyle/>
            <a:p>
              <a:endParaRPr lang="pl-PL">
                <a:latin typeface="+mn-lt"/>
              </a:endParaRPr>
            </a:p>
          </p:txBody>
        </p:sp>
        <p:sp>
          <p:nvSpPr>
            <p:cNvPr id="149556" name="Rectangle 52"/>
            <p:cNvSpPr>
              <a:spLocks noChangeArrowheads="1"/>
            </p:cNvSpPr>
            <p:nvPr/>
          </p:nvSpPr>
          <p:spPr bwMode="auto">
            <a:xfrm>
              <a:off x="3072" y="2496"/>
              <a:ext cx="730"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Inner ring</a:t>
              </a:r>
              <a:endParaRPr lang="en-US">
                <a:latin typeface="+mn-lt"/>
              </a:endParaRPr>
            </a:p>
          </p:txBody>
        </p:sp>
        <p:sp>
          <p:nvSpPr>
            <p:cNvPr id="149557" name="Rectangle 53"/>
            <p:cNvSpPr>
              <a:spLocks noChangeArrowheads="1"/>
            </p:cNvSpPr>
            <p:nvPr/>
          </p:nvSpPr>
          <p:spPr bwMode="auto">
            <a:xfrm>
              <a:off x="4473" y="2274"/>
              <a:ext cx="748" cy="174"/>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Outer ring</a:t>
              </a:r>
              <a:endParaRPr lang="en-US">
                <a:latin typeface="+mn-lt"/>
              </a:endParaRPr>
            </a:p>
          </p:txBody>
        </p:sp>
        <p:sp>
          <p:nvSpPr>
            <p:cNvPr id="149558" name="Line 54"/>
            <p:cNvSpPr>
              <a:spLocks noChangeShapeType="1"/>
            </p:cNvSpPr>
            <p:nvPr/>
          </p:nvSpPr>
          <p:spPr bwMode="auto">
            <a:xfrm>
              <a:off x="3915" y="2639"/>
              <a:ext cx="131" cy="110"/>
            </a:xfrm>
            <a:prstGeom prst="line">
              <a:avLst/>
            </a:prstGeom>
            <a:noFill/>
            <a:ln w="3175">
              <a:solidFill>
                <a:srgbClr val="000000"/>
              </a:solidFill>
              <a:round/>
              <a:headEnd/>
              <a:tailEnd/>
            </a:ln>
          </p:spPr>
          <p:txBody>
            <a:bodyPr/>
            <a:lstStyle/>
            <a:p>
              <a:endParaRPr lang="pl-PL">
                <a:latin typeface="+mn-lt"/>
              </a:endParaRPr>
            </a:p>
          </p:txBody>
        </p:sp>
        <p:sp>
          <p:nvSpPr>
            <p:cNvPr id="149559" name="Freeform 55"/>
            <p:cNvSpPr>
              <a:spLocks/>
            </p:cNvSpPr>
            <p:nvPr/>
          </p:nvSpPr>
          <p:spPr bwMode="auto">
            <a:xfrm>
              <a:off x="4016" y="2719"/>
              <a:ext cx="105" cy="98"/>
            </a:xfrm>
            <a:custGeom>
              <a:avLst/>
              <a:gdLst/>
              <a:ahLst/>
              <a:cxnLst>
                <a:cxn ang="0">
                  <a:pos x="27" y="0"/>
                </a:cxn>
                <a:cxn ang="0">
                  <a:pos x="59" y="55"/>
                </a:cxn>
                <a:cxn ang="0">
                  <a:pos x="0" y="30"/>
                </a:cxn>
                <a:cxn ang="0">
                  <a:pos x="27" y="0"/>
                </a:cxn>
              </a:cxnLst>
              <a:rect l="0" t="0" r="r" b="b"/>
              <a:pathLst>
                <a:path w="59" h="55">
                  <a:moveTo>
                    <a:pt x="27" y="0"/>
                  </a:moveTo>
                  <a:lnTo>
                    <a:pt x="59" y="55"/>
                  </a:lnTo>
                  <a:lnTo>
                    <a:pt x="0" y="30"/>
                  </a:lnTo>
                  <a:lnTo>
                    <a:pt x="27" y="0"/>
                  </a:lnTo>
                  <a:close/>
                </a:path>
              </a:pathLst>
            </a:custGeom>
            <a:solidFill>
              <a:srgbClr val="000000"/>
            </a:solidFill>
            <a:ln w="9525">
              <a:noFill/>
              <a:round/>
              <a:headEnd/>
              <a:tailEnd/>
            </a:ln>
          </p:spPr>
          <p:txBody>
            <a:bodyPr/>
            <a:lstStyle/>
            <a:p>
              <a:endParaRPr lang="pl-PL">
                <a:latin typeface="+mn-lt"/>
              </a:endParaRPr>
            </a:p>
          </p:txBody>
        </p:sp>
        <p:sp>
          <p:nvSpPr>
            <p:cNvPr id="149560" name="Line 56"/>
            <p:cNvSpPr>
              <a:spLocks noChangeShapeType="1"/>
            </p:cNvSpPr>
            <p:nvPr/>
          </p:nvSpPr>
          <p:spPr bwMode="auto">
            <a:xfrm flipH="1" flipV="1">
              <a:off x="4299" y="2214"/>
              <a:ext cx="210" cy="126"/>
            </a:xfrm>
            <a:prstGeom prst="line">
              <a:avLst/>
            </a:prstGeom>
            <a:noFill/>
            <a:ln w="3175">
              <a:solidFill>
                <a:srgbClr val="000000"/>
              </a:solidFill>
              <a:round/>
              <a:headEnd/>
              <a:tailEnd/>
            </a:ln>
          </p:spPr>
          <p:txBody>
            <a:bodyPr/>
            <a:lstStyle/>
            <a:p>
              <a:endParaRPr lang="pl-PL">
                <a:latin typeface="+mn-lt"/>
              </a:endParaRPr>
            </a:p>
          </p:txBody>
        </p:sp>
        <p:sp>
          <p:nvSpPr>
            <p:cNvPr id="149561" name="Freeform 57"/>
            <p:cNvSpPr>
              <a:spLocks/>
            </p:cNvSpPr>
            <p:nvPr/>
          </p:nvSpPr>
          <p:spPr bwMode="auto">
            <a:xfrm>
              <a:off x="4210" y="2164"/>
              <a:ext cx="114" cy="85"/>
            </a:xfrm>
            <a:custGeom>
              <a:avLst/>
              <a:gdLst/>
              <a:ahLst/>
              <a:cxnLst>
                <a:cxn ang="0">
                  <a:pos x="43" y="48"/>
                </a:cxn>
                <a:cxn ang="0">
                  <a:pos x="0" y="0"/>
                </a:cxn>
                <a:cxn ang="0">
                  <a:pos x="64" y="14"/>
                </a:cxn>
                <a:cxn ang="0">
                  <a:pos x="43" y="48"/>
                </a:cxn>
              </a:cxnLst>
              <a:rect l="0" t="0" r="r" b="b"/>
              <a:pathLst>
                <a:path w="64" h="48">
                  <a:moveTo>
                    <a:pt x="43" y="48"/>
                  </a:moveTo>
                  <a:lnTo>
                    <a:pt x="0" y="0"/>
                  </a:lnTo>
                  <a:lnTo>
                    <a:pt x="64" y="14"/>
                  </a:lnTo>
                  <a:lnTo>
                    <a:pt x="43" y="48"/>
                  </a:lnTo>
                  <a:close/>
                </a:path>
              </a:pathLst>
            </a:custGeom>
            <a:solidFill>
              <a:srgbClr val="000000"/>
            </a:solidFill>
            <a:ln w="9525">
              <a:noFill/>
              <a:round/>
              <a:headEnd/>
              <a:tailEnd/>
            </a:ln>
          </p:spPr>
          <p:txBody>
            <a:bodyPr/>
            <a:lstStyle/>
            <a:p>
              <a:endParaRPr lang="pl-PL">
                <a:latin typeface="+mn-lt"/>
              </a:endParaRPr>
            </a:p>
          </p:txBody>
        </p:sp>
      </p:grpSp>
    </p:spTree>
    <p:extLst>
      <p:ext uri="{BB962C8B-B14F-4D97-AF65-F5344CB8AC3E}">
        <p14:creationId xmlns:p14="http://schemas.microsoft.com/office/powerpoint/2010/main" val="8520312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9507"/>
                                        </p:tgtEl>
                                        <p:attrNameLst>
                                          <p:attrName>style.visibility</p:attrName>
                                        </p:attrNameLst>
                                      </p:cBhvr>
                                      <p:to>
                                        <p:strVal val="visible"/>
                                      </p:to>
                                    </p:set>
                                    <p:animEffect transition="in" filter="wipe(left)">
                                      <p:cBhvr>
                                        <p:cTn id="7" dur="500"/>
                                        <p:tgtEl>
                                          <p:spTgt spid="149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r>
              <a:rPr lang="en-US" sz="2400" dirty="0"/>
              <a:t>Node and Ring </a:t>
            </a:r>
            <a:r>
              <a:rPr lang="en-US" sz="2400" dirty="0" smtClean="0"/>
              <a:t>Structures</a:t>
            </a:r>
            <a:r>
              <a:rPr lang="pl-PL" sz="2400" dirty="0" smtClean="0"/>
              <a:t> </a:t>
            </a:r>
            <a:r>
              <a:rPr lang="en-US" sz="2400" dirty="0" smtClean="0"/>
              <a:t>in </a:t>
            </a:r>
            <a:r>
              <a:rPr lang="en-US" sz="2400" dirty="0"/>
              <a:t>RPR</a:t>
            </a:r>
          </a:p>
        </p:txBody>
      </p:sp>
      <p:grpSp>
        <p:nvGrpSpPr>
          <p:cNvPr id="150531" name="Group 3"/>
          <p:cNvGrpSpPr>
            <a:grpSpLocks/>
          </p:cNvGrpSpPr>
          <p:nvPr/>
        </p:nvGrpSpPr>
        <p:grpSpPr bwMode="auto">
          <a:xfrm>
            <a:off x="161925" y="1457325"/>
            <a:ext cx="3200400" cy="3101975"/>
            <a:chOff x="102" y="918"/>
            <a:chExt cx="2016" cy="1954"/>
          </a:xfrm>
        </p:grpSpPr>
        <p:sp>
          <p:nvSpPr>
            <p:cNvPr id="150532" name="Oval 4"/>
            <p:cNvSpPr>
              <a:spLocks noChangeArrowheads="1"/>
            </p:cNvSpPr>
            <p:nvPr/>
          </p:nvSpPr>
          <p:spPr bwMode="auto">
            <a:xfrm>
              <a:off x="185" y="1001"/>
              <a:ext cx="1849" cy="1775"/>
            </a:xfrm>
            <a:prstGeom prst="ellipse">
              <a:avLst/>
            </a:prstGeom>
            <a:noFill/>
            <a:ln w="61913">
              <a:solidFill>
                <a:srgbClr val="CC0000"/>
              </a:solidFill>
              <a:round/>
              <a:headEnd/>
              <a:tailEnd/>
            </a:ln>
          </p:spPr>
          <p:txBody>
            <a:bodyPr/>
            <a:lstStyle/>
            <a:p>
              <a:endParaRPr lang="pl-PL">
                <a:latin typeface="+mn-lt"/>
              </a:endParaRPr>
            </a:p>
          </p:txBody>
        </p:sp>
        <p:sp>
          <p:nvSpPr>
            <p:cNvPr id="150533" name="Oval 5"/>
            <p:cNvSpPr>
              <a:spLocks noChangeArrowheads="1"/>
            </p:cNvSpPr>
            <p:nvPr/>
          </p:nvSpPr>
          <p:spPr bwMode="auto">
            <a:xfrm>
              <a:off x="260" y="1073"/>
              <a:ext cx="1700" cy="1628"/>
            </a:xfrm>
            <a:prstGeom prst="ellipse">
              <a:avLst/>
            </a:prstGeom>
            <a:noFill/>
            <a:ln w="61913">
              <a:solidFill>
                <a:srgbClr val="CC0000"/>
              </a:solidFill>
              <a:round/>
              <a:headEnd/>
              <a:tailEnd/>
            </a:ln>
          </p:spPr>
          <p:txBody>
            <a:bodyPr/>
            <a:lstStyle/>
            <a:p>
              <a:endParaRPr lang="pl-PL">
                <a:latin typeface="+mn-lt"/>
              </a:endParaRPr>
            </a:p>
          </p:txBody>
        </p:sp>
        <p:grpSp>
          <p:nvGrpSpPr>
            <p:cNvPr id="150534" name="Group 6"/>
            <p:cNvGrpSpPr>
              <a:grpSpLocks/>
            </p:cNvGrpSpPr>
            <p:nvPr/>
          </p:nvGrpSpPr>
          <p:grpSpPr bwMode="auto">
            <a:xfrm>
              <a:off x="190" y="1177"/>
              <a:ext cx="472" cy="589"/>
              <a:chOff x="190" y="889"/>
              <a:chExt cx="472" cy="589"/>
            </a:xfrm>
          </p:grpSpPr>
          <p:sp>
            <p:nvSpPr>
              <p:cNvPr id="150535" name="Freeform 7"/>
              <p:cNvSpPr>
                <a:spLocks/>
              </p:cNvSpPr>
              <p:nvPr/>
            </p:nvSpPr>
            <p:spPr bwMode="auto">
              <a:xfrm>
                <a:off x="200" y="889"/>
                <a:ext cx="462" cy="161"/>
              </a:xfrm>
              <a:custGeom>
                <a:avLst/>
                <a:gdLst/>
                <a:ahLst/>
                <a:cxnLst>
                  <a:cxn ang="0">
                    <a:pos x="462" y="69"/>
                  </a:cxn>
                  <a:cxn ang="0">
                    <a:pos x="462" y="58"/>
                  </a:cxn>
                  <a:cxn ang="0">
                    <a:pos x="453" y="46"/>
                  </a:cxn>
                  <a:cxn ang="0">
                    <a:pos x="434" y="35"/>
                  </a:cxn>
                  <a:cxn ang="0">
                    <a:pos x="415" y="23"/>
                  </a:cxn>
                  <a:cxn ang="0">
                    <a:pos x="386" y="23"/>
                  </a:cxn>
                  <a:cxn ang="0">
                    <a:pos x="368" y="12"/>
                  </a:cxn>
                  <a:cxn ang="0">
                    <a:pos x="339" y="12"/>
                  </a:cxn>
                  <a:cxn ang="0">
                    <a:pos x="302" y="0"/>
                  </a:cxn>
                  <a:cxn ang="0">
                    <a:pos x="273" y="0"/>
                  </a:cxn>
                  <a:cxn ang="0">
                    <a:pos x="236" y="0"/>
                  </a:cxn>
                  <a:cxn ang="0">
                    <a:pos x="198" y="0"/>
                  </a:cxn>
                  <a:cxn ang="0">
                    <a:pos x="170" y="0"/>
                  </a:cxn>
                  <a:cxn ang="0">
                    <a:pos x="132" y="12"/>
                  </a:cxn>
                  <a:cxn ang="0">
                    <a:pos x="104" y="12"/>
                  </a:cxn>
                  <a:cxn ang="0">
                    <a:pos x="75" y="23"/>
                  </a:cxn>
                  <a:cxn ang="0">
                    <a:pos x="56" y="23"/>
                  </a:cxn>
                  <a:cxn ang="0">
                    <a:pos x="37" y="35"/>
                  </a:cxn>
                  <a:cxn ang="0">
                    <a:pos x="19" y="46"/>
                  </a:cxn>
                  <a:cxn ang="0">
                    <a:pos x="9" y="58"/>
                  </a:cxn>
                  <a:cxn ang="0">
                    <a:pos x="0" y="69"/>
                  </a:cxn>
                  <a:cxn ang="0">
                    <a:pos x="0" y="81"/>
                  </a:cxn>
                  <a:cxn ang="0">
                    <a:pos x="9" y="92"/>
                  </a:cxn>
                  <a:cxn ang="0">
                    <a:pos x="19" y="104"/>
                  </a:cxn>
                  <a:cxn ang="0">
                    <a:pos x="28" y="115"/>
                  </a:cxn>
                  <a:cxn ang="0">
                    <a:pos x="47" y="127"/>
                  </a:cxn>
                  <a:cxn ang="0">
                    <a:pos x="66" y="138"/>
                  </a:cxn>
                  <a:cxn ang="0">
                    <a:pos x="94" y="150"/>
                  </a:cxn>
                  <a:cxn ang="0">
                    <a:pos x="122" y="150"/>
                  </a:cxn>
                  <a:cxn ang="0">
                    <a:pos x="151" y="161"/>
                  </a:cxn>
                  <a:cxn ang="0">
                    <a:pos x="188" y="161"/>
                  </a:cxn>
                  <a:cxn ang="0">
                    <a:pos x="226" y="161"/>
                  </a:cxn>
                  <a:cxn ang="0">
                    <a:pos x="254" y="161"/>
                  </a:cxn>
                  <a:cxn ang="0">
                    <a:pos x="292" y="161"/>
                  </a:cxn>
                  <a:cxn ang="0">
                    <a:pos x="320" y="161"/>
                  </a:cxn>
                  <a:cxn ang="0">
                    <a:pos x="358" y="150"/>
                  </a:cxn>
                  <a:cxn ang="0">
                    <a:pos x="386" y="150"/>
                  </a:cxn>
                  <a:cxn ang="0">
                    <a:pos x="405" y="138"/>
                  </a:cxn>
                  <a:cxn ang="0">
                    <a:pos x="424" y="127"/>
                  </a:cxn>
                  <a:cxn ang="0">
                    <a:pos x="443" y="115"/>
                  </a:cxn>
                  <a:cxn ang="0">
                    <a:pos x="453" y="104"/>
                  </a:cxn>
                  <a:cxn ang="0">
                    <a:pos x="462" y="92"/>
                  </a:cxn>
                  <a:cxn ang="0">
                    <a:pos x="462" y="81"/>
                  </a:cxn>
                </a:cxnLst>
                <a:rect l="0" t="0" r="r" b="b"/>
                <a:pathLst>
                  <a:path w="462" h="161">
                    <a:moveTo>
                      <a:pt x="462" y="81"/>
                    </a:moveTo>
                    <a:lnTo>
                      <a:pt x="462" y="81"/>
                    </a:lnTo>
                    <a:lnTo>
                      <a:pt x="462" y="69"/>
                    </a:lnTo>
                    <a:lnTo>
                      <a:pt x="462" y="69"/>
                    </a:lnTo>
                    <a:lnTo>
                      <a:pt x="462" y="69"/>
                    </a:lnTo>
                    <a:lnTo>
                      <a:pt x="462" y="58"/>
                    </a:lnTo>
                    <a:lnTo>
                      <a:pt x="453" y="58"/>
                    </a:lnTo>
                    <a:lnTo>
                      <a:pt x="453" y="58"/>
                    </a:lnTo>
                    <a:lnTo>
                      <a:pt x="453" y="46"/>
                    </a:lnTo>
                    <a:lnTo>
                      <a:pt x="443" y="46"/>
                    </a:lnTo>
                    <a:lnTo>
                      <a:pt x="443" y="46"/>
                    </a:lnTo>
                    <a:lnTo>
                      <a:pt x="434" y="35"/>
                    </a:lnTo>
                    <a:lnTo>
                      <a:pt x="424" y="35"/>
                    </a:lnTo>
                    <a:lnTo>
                      <a:pt x="424" y="35"/>
                    </a:lnTo>
                    <a:lnTo>
                      <a:pt x="415" y="23"/>
                    </a:lnTo>
                    <a:lnTo>
                      <a:pt x="405" y="23"/>
                    </a:lnTo>
                    <a:lnTo>
                      <a:pt x="396" y="23"/>
                    </a:lnTo>
                    <a:lnTo>
                      <a:pt x="386" y="23"/>
                    </a:lnTo>
                    <a:lnTo>
                      <a:pt x="386" y="23"/>
                    </a:lnTo>
                    <a:lnTo>
                      <a:pt x="377" y="12"/>
                    </a:lnTo>
                    <a:lnTo>
                      <a:pt x="368" y="12"/>
                    </a:lnTo>
                    <a:lnTo>
                      <a:pt x="358" y="12"/>
                    </a:lnTo>
                    <a:lnTo>
                      <a:pt x="349" y="12"/>
                    </a:lnTo>
                    <a:lnTo>
                      <a:pt x="339" y="12"/>
                    </a:lnTo>
                    <a:lnTo>
                      <a:pt x="320" y="0"/>
                    </a:lnTo>
                    <a:lnTo>
                      <a:pt x="311" y="0"/>
                    </a:lnTo>
                    <a:lnTo>
                      <a:pt x="302" y="0"/>
                    </a:lnTo>
                    <a:lnTo>
                      <a:pt x="292" y="0"/>
                    </a:lnTo>
                    <a:lnTo>
                      <a:pt x="283" y="0"/>
                    </a:lnTo>
                    <a:lnTo>
                      <a:pt x="273" y="0"/>
                    </a:lnTo>
                    <a:lnTo>
                      <a:pt x="254" y="0"/>
                    </a:lnTo>
                    <a:lnTo>
                      <a:pt x="245" y="0"/>
                    </a:lnTo>
                    <a:lnTo>
                      <a:pt x="236" y="0"/>
                    </a:lnTo>
                    <a:lnTo>
                      <a:pt x="226" y="0"/>
                    </a:lnTo>
                    <a:lnTo>
                      <a:pt x="207" y="0"/>
                    </a:lnTo>
                    <a:lnTo>
                      <a:pt x="198" y="0"/>
                    </a:lnTo>
                    <a:lnTo>
                      <a:pt x="188" y="0"/>
                    </a:lnTo>
                    <a:lnTo>
                      <a:pt x="179" y="0"/>
                    </a:lnTo>
                    <a:lnTo>
                      <a:pt x="170" y="0"/>
                    </a:lnTo>
                    <a:lnTo>
                      <a:pt x="151" y="0"/>
                    </a:lnTo>
                    <a:lnTo>
                      <a:pt x="141" y="0"/>
                    </a:lnTo>
                    <a:lnTo>
                      <a:pt x="132" y="12"/>
                    </a:lnTo>
                    <a:lnTo>
                      <a:pt x="122" y="12"/>
                    </a:lnTo>
                    <a:lnTo>
                      <a:pt x="113" y="12"/>
                    </a:lnTo>
                    <a:lnTo>
                      <a:pt x="104" y="12"/>
                    </a:lnTo>
                    <a:lnTo>
                      <a:pt x="94" y="12"/>
                    </a:lnTo>
                    <a:lnTo>
                      <a:pt x="85" y="23"/>
                    </a:lnTo>
                    <a:lnTo>
                      <a:pt x="75" y="23"/>
                    </a:lnTo>
                    <a:lnTo>
                      <a:pt x="66" y="23"/>
                    </a:lnTo>
                    <a:lnTo>
                      <a:pt x="66" y="23"/>
                    </a:lnTo>
                    <a:lnTo>
                      <a:pt x="56" y="23"/>
                    </a:lnTo>
                    <a:lnTo>
                      <a:pt x="47" y="35"/>
                    </a:lnTo>
                    <a:lnTo>
                      <a:pt x="47" y="35"/>
                    </a:lnTo>
                    <a:lnTo>
                      <a:pt x="37" y="35"/>
                    </a:lnTo>
                    <a:lnTo>
                      <a:pt x="28" y="46"/>
                    </a:lnTo>
                    <a:lnTo>
                      <a:pt x="28" y="46"/>
                    </a:lnTo>
                    <a:lnTo>
                      <a:pt x="19" y="46"/>
                    </a:lnTo>
                    <a:lnTo>
                      <a:pt x="19" y="58"/>
                    </a:lnTo>
                    <a:lnTo>
                      <a:pt x="9" y="58"/>
                    </a:lnTo>
                    <a:lnTo>
                      <a:pt x="9" y="58"/>
                    </a:lnTo>
                    <a:lnTo>
                      <a:pt x="9" y="69"/>
                    </a:lnTo>
                    <a:lnTo>
                      <a:pt x="9" y="69"/>
                    </a:lnTo>
                    <a:lnTo>
                      <a:pt x="0" y="69"/>
                    </a:lnTo>
                    <a:lnTo>
                      <a:pt x="0" y="81"/>
                    </a:lnTo>
                    <a:lnTo>
                      <a:pt x="0" y="81"/>
                    </a:lnTo>
                    <a:lnTo>
                      <a:pt x="0" y="81"/>
                    </a:lnTo>
                    <a:lnTo>
                      <a:pt x="0" y="92"/>
                    </a:lnTo>
                    <a:lnTo>
                      <a:pt x="9" y="92"/>
                    </a:lnTo>
                    <a:lnTo>
                      <a:pt x="9" y="92"/>
                    </a:lnTo>
                    <a:lnTo>
                      <a:pt x="9" y="104"/>
                    </a:lnTo>
                    <a:lnTo>
                      <a:pt x="9" y="104"/>
                    </a:lnTo>
                    <a:lnTo>
                      <a:pt x="19" y="104"/>
                    </a:lnTo>
                    <a:lnTo>
                      <a:pt x="19" y="115"/>
                    </a:lnTo>
                    <a:lnTo>
                      <a:pt x="28" y="115"/>
                    </a:lnTo>
                    <a:lnTo>
                      <a:pt x="28" y="115"/>
                    </a:lnTo>
                    <a:lnTo>
                      <a:pt x="37" y="127"/>
                    </a:lnTo>
                    <a:lnTo>
                      <a:pt x="47" y="127"/>
                    </a:lnTo>
                    <a:lnTo>
                      <a:pt x="47" y="127"/>
                    </a:lnTo>
                    <a:lnTo>
                      <a:pt x="56" y="138"/>
                    </a:lnTo>
                    <a:lnTo>
                      <a:pt x="66" y="138"/>
                    </a:lnTo>
                    <a:lnTo>
                      <a:pt x="66" y="138"/>
                    </a:lnTo>
                    <a:lnTo>
                      <a:pt x="75" y="138"/>
                    </a:lnTo>
                    <a:lnTo>
                      <a:pt x="85" y="150"/>
                    </a:lnTo>
                    <a:lnTo>
                      <a:pt x="94" y="150"/>
                    </a:lnTo>
                    <a:lnTo>
                      <a:pt x="104" y="150"/>
                    </a:lnTo>
                    <a:lnTo>
                      <a:pt x="113" y="150"/>
                    </a:lnTo>
                    <a:lnTo>
                      <a:pt x="122" y="150"/>
                    </a:lnTo>
                    <a:lnTo>
                      <a:pt x="132" y="150"/>
                    </a:lnTo>
                    <a:lnTo>
                      <a:pt x="141" y="161"/>
                    </a:lnTo>
                    <a:lnTo>
                      <a:pt x="151" y="161"/>
                    </a:lnTo>
                    <a:lnTo>
                      <a:pt x="170" y="161"/>
                    </a:lnTo>
                    <a:lnTo>
                      <a:pt x="179" y="161"/>
                    </a:lnTo>
                    <a:lnTo>
                      <a:pt x="188" y="161"/>
                    </a:lnTo>
                    <a:lnTo>
                      <a:pt x="198" y="161"/>
                    </a:lnTo>
                    <a:lnTo>
                      <a:pt x="207" y="161"/>
                    </a:lnTo>
                    <a:lnTo>
                      <a:pt x="226" y="161"/>
                    </a:lnTo>
                    <a:lnTo>
                      <a:pt x="236" y="161"/>
                    </a:lnTo>
                    <a:lnTo>
                      <a:pt x="245" y="161"/>
                    </a:lnTo>
                    <a:lnTo>
                      <a:pt x="254" y="161"/>
                    </a:lnTo>
                    <a:lnTo>
                      <a:pt x="273" y="161"/>
                    </a:lnTo>
                    <a:lnTo>
                      <a:pt x="283" y="161"/>
                    </a:lnTo>
                    <a:lnTo>
                      <a:pt x="292" y="161"/>
                    </a:lnTo>
                    <a:lnTo>
                      <a:pt x="302" y="161"/>
                    </a:lnTo>
                    <a:lnTo>
                      <a:pt x="311" y="161"/>
                    </a:lnTo>
                    <a:lnTo>
                      <a:pt x="320" y="161"/>
                    </a:lnTo>
                    <a:lnTo>
                      <a:pt x="339" y="150"/>
                    </a:lnTo>
                    <a:lnTo>
                      <a:pt x="349" y="150"/>
                    </a:lnTo>
                    <a:lnTo>
                      <a:pt x="358" y="150"/>
                    </a:lnTo>
                    <a:lnTo>
                      <a:pt x="368" y="150"/>
                    </a:lnTo>
                    <a:lnTo>
                      <a:pt x="377" y="150"/>
                    </a:lnTo>
                    <a:lnTo>
                      <a:pt x="386" y="150"/>
                    </a:lnTo>
                    <a:lnTo>
                      <a:pt x="386" y="138"/>
                    </a:lnTo>
                    <a:lnTo>
                      <a:pt x="396" y="138"/>
                    </a:lnTo>
                    <a:lnTo>
                      <a:pt x="405" y="138"/>
                    </a:lnTo>
                    <a:lnTo>
                      <a:pt x="415" y="138"/>
                    </a:lnTo>
                    <a:lnTo>
                      <a:pt x="424" y="127"/>
                    </a:lnTo>
                    <a:lnTo>
                      <a:pt x="424" y="127"/>
                    </a:lnTo>
                    <a:lnTo>
                      <a:pt x="434" y="127"/>
                    </a:lnTo>
                    <a:lnTo>
                      <a:pt x="443" y="115"/>
                    </a:lnTo>
                    <a:lnTo>
                      <a:pt x="443" y="115"/>
                    </a:lnTo>
                    <a:lnTo>
                      <a:pt x="453" y="115"/>
                    </a:lnTo>
                    <a:lnTo>
                      <a:pt x="453" y="104"/>
                    </a:lnTo>
                    <a:lnTo>
                      <a:pt x="453" y="104"/>
                    </a:lnTo>
                    <a:lnTo>
                      <a:pt x="462" y="104"/>
                    </a:lnTo>
                    <a:lnTo>
                      <a:pt x="462" y="92"/>
                    </a:lnTo>
                    <a:lnTo>
                      <a:pt x="462" y="92"/>
                    </a:lnTo>
                    <a:lnTo>
                      <a:pt x="462" y="92"/>
                    </a:lnTo>
                    <a:lnTo>
                      <a:pt x="462" y="81"/>
                    </a:lnTo>
                    <a:lnTo>
                      <a:pt x="462" y="81"/>
                    </a:lnTo>
                    <a:lnTo>
                      <a:pt x="462" y="81"/>
                    </a:lnTo>
                    <a:close/>
                  </a:path>
                </a:pathLst>
              </a:custGeom>
              <a:solidFill>
                <a:srgbClr val="3366FF"/>
              </a:solidFill>
              <a:ln w="9525">
                <a:noFill/>
                <a:round/>
                <a:headEnd/>
                <a:tailEnd/>
              </a:ln>
            </p:spPr>
            <p:txBody>
              <a:bodyPr/>
              <a:lstStyle/>
              <a:p>
                <a:endParaRPr lang="pl-PL">
                  <a:latin typeface="+mn-lt"/>
                </a:endParaRPr>
              </a:p>
            </p:txBody>
          </p:sp>
          <p:sp>
            <p:nvSpPr>
              <p:cNvPr id="150536" name="Freeform 8"/>
              <p:cNvSpPr>
                <a:spLocks/>
              </p:cNvSpPr>
              <p:nvPr/>
            </p:nvSpPr>
            <p:spPr bwMode="auto">
              <a:xfrm>
                <a:off x="200" y="889"/>
                <a:ext cx="462" cy="161"/>
              </a:xfrm>
              <a:custGeom>
                <a:avLst/>
                <a:gdLst/>
                <a:ahLst/>
                <a:cxnLst>
                  <a:cxn ang="0">
                    <a:pos x="462" y="69"/>
                  </a:cxn>
                  <a:cxn ang="0">
                    <a:pos x="462" y="58"/>
                  </a:cxn>
                  <a:cxn ang="0">
                    <a:pos x="453" y="46"/>
                  </a:cxn>
                  <a:cxn ang="0">
                    <a:pos x="434" y="35"/>
                  </a:cxn>
                  <a:cxn ang="0">
                    <a:pos x="415" y="23"/>
                  </a:cxn>
                  <a:cxn ang="0">
                    <a:pos x="386" y="23"/>
                  </a:cxn>
                  <a:cxn ang="0">
                    <a:pos x="368" y="12"/>
                  </a:cxn>
                  <a:cxn ang="0">
                    <a:pos x="339" y="12"/>
                  </a:cxn>
                  <a:cxn ang="0">
                    <a:pos x="302" y="0"/>
                  </a:cxn>
                  <a:cxn ang="0">
                    <a:pos x="273" y="0"/>
                  </a:cxn>
                  <a:cxn ang="0">
                    <a:pos x="236" y="0"/>
                  </a:cxn>
                  <a:cxn ang="0">
                    <a:pos x="198" y="0"/>
                  </a:cxn>
                  <a:cxn ang="0">
                    <a:pos x="170" y="0"/>
                  </a:cxn>
                  <a:cxn ang="0">
                    <a:pos x="132" y="12"/>
                  </a:cxn>
                  <a:cxn ang="0">
                    <a:pos x="104" y="12"/>
                  </a:cxn>
                  <a:cxn ang="0">
                    <a:pos x="75" y="23"/>
                  </a:cxn>
                  <a:cxn ang="0">
                    <a:pos x="56" y="23"/>
                  </a:cxn>
                  <a:cxn ang="0">
                    <a:pos x="37" y="35"/>
                  </a:cxn>
                  <a:cxn ang="0">
                    <a:pos x="19" y="46"/>
                  </a:cxn>
                  <a:cxn ang="0">
                    <a:pos x="9" y="58"/>
                  </a:cxn>
                  <a:cxn ang="0">
                    <a:pos x="0" y="69"/>
                  </a:cxn>
                  <a:cxn ang="0">
                    <a:pos x="0" y="81"/>
                  </a:cxn>
                  <a:cxn ang="0">
                    <a:pos x="9" y="92"/>
                  </a:cxn>
                  <a:cxn ang="0">
                    <a:pos x="19" y="104"/>
                  </a:cxn>
                  <a:cxn ang="0">
                    <a:pos x="28" y="115"/>
                  </a:cxn>
                  <a:cxn ang="0">
                    <a:pos x="47" y="127"/>
                  </a:cxn>
                  <a:cxn ang="0">
                    <a:pos x="66" y="138"/>
                  </a:cxn>
                  <a:cxn ang="0">
                    <a:pos x="94" y="150"/>
                  </a:cxn>
                  <a:cxn ang="0">
                    <a:pos x="122" y="150"/>
                  </a:cxn>
                  <a:cxn ang="0">
                    <a:pos x="151" y="161"/>
                  </a:cxn>
                  <a:cxn ang="0">
                    <a:pos x="188" y="161"/>
                  </a:cxn>
                  <a:cxn ang="0">
                    <a:pos x="226" y="161"/>
                  </a:cxn>
                  <a:cxn ang="0">
                    <a:pos x="254" y="161"/>
                  </a:cxn>
                  <a:cxn ang="0">
                    <a:pos x="292" y="161"/>
                  </a:cxn>
                  <a:cxn ang="0">
                    <a:pos x="320" y="161"/>
                  </a:cxn>
                  <a:cxn ang="0">
                    <a:pos x="358" y="150"/>
                  </a:cxn>
                  <a:cxn ang="0">
                    <a:pos x="386" y="150"/>
                  </a:cxn>
                  <a:cxn ang="0">
                    <a:pos x="405" y="138"/>
                  </a:cxn>
                  <a:cxn ang="0">
                    <a:pos x="424" y="127"/>
                  </a:cxn>
                  <a:cxn ang="0">
                    <a:pos x="443" y="115"/>
                  </a:cxn>
                  <a:cxn ang="0">
                    <a:pos x="453" y="104"/>
                  </a:cxn>
                  <a:cxn ang="0">
                    <a:pos x="462" y="92"/>
                  </a:cxn>
                  <a:cxn ang="0">
                    <a:pos x="462" y="81"/>
                  </a:cxn>
                </a:cxnLst>
                <a:rect l="0" t="0" r="r" b="b"/>
                <a:pathLst>
                  <a:path w="462" h="161">
                    <a:moveTo>
                      <a:pt x="462" y="81"/>
                    </a:moveTo>
                    <a:lnTo>
                      <a:pt x="462" y="81"/>
                    </a:lnTo>
                    <a:lnTo>
                      <a:pt x="462" y="69"/>
                    </a:lnTo>
                    <a:lnTo>
                      <a:pt x="462" y="69"/>
                    </a:lnTo>
                    <a:lnTo>
                      <a:pt x="462" y="69"/>
                    </a:lnTo>
                    <a:lnTo>
                      <a:pt x="462" y="58"/>
                    </a:lnTo>
                    <a:lnTo>
                      <a:pt x="453" y="58"/>
                    </a:lnTo>
                    <a:lnTo>
                      <a:pt x="453" y="58"/>
                    </a:lnTo>
                    <a:lnTo>
                      <a:pt x="453" y="46"/>
                    </a:lnTo>
                    <a:lnTo>
                      <a:pt x="443" y="46"/>
                    </a:lnTo>
                    <a:lnTo>
                      <a:pt x="443" y="46"/>
                    </a:lnTo>
                    <a:lnTo>
                      <a:pt x="434" y="35"/>
                    </a:lnTo>
                    <a:lnTo>
                      <a:pt x="424" y="35"/>
                    </a:lnTo>
                    <a:lnTo>
                      <a:pt x="424" y="35"/>
                    </a:lnTo>
                    <a:lnTo>
                      <a:pt x="415" y="23"/>
                    </a:lnTo>
                    <a:lnTo>
                      <a:pt x="405" y="23"/>
                    </a:lnTo>
                    <a:lnTo>
                      <a:pt x="396" y="23"/>
                    </a:lnTo>
                    <a:lnTo>
                      <a:pt x="386" y="23"/>
                    </a:lnTo>
                    <a:lnTo>
                      <a:pt x="386" y="23"/>
                    </a:lnTo>
                    <a:lnTo>
                      <a:pt x="377" y="12"/>
                    </a:lnTo>
                    <a:lnTo>
                      <a:pt x="368" y="12"/>
                    </a:lnTo>
                    <a:lnTo>
                      <a:pt x="358" y="12"/>
                    </a:lnTo>
                    <a:lnTo>
                      <a:pt x="349" y="12"/>
                    </a:lnTo>
                    <a:lnTo>
                      <a:pt x="339" y="12"/>
                    </a:lnTo>
                    <a:lnTo>
                      <a:pt x="320" y="0"/>
                    </a:lnTo>
                    <a:lnTo>
                      <a:pt x="311" y="0"/>
                    </a:lnTo>
                    <a:lnTo>
                      <a:pt x="302" y="0"/>
                    </a:lnTo>
                    <a:lnTo>
                      <a:pt x="292" y="0"/>
                    </a:lnTo>
                    <a:lnTo>
                      <a:pt x="283" y="0"/>
                    </a:lnTo>
                    <a:lnTo>
                      <a:pt x="273" y="0"/>
                    </a:lnTo>
                    <a:lnTo>
                      <a:pt x="254" y="0"/>
                    </a:lnTo>
                    <a:lnTo>
                      <a:pt x="245" y="0"/>
                    </a:lnTo>
                    <a:lnTo>
                      <a:pt x="236" y="0"/>
                    </a:lnTo>
                    <a:lnTo>
                      <a:pt x="226" y="0"/>
                    </a:lnTo>
                    <a:lnTo>
                      <a:pt x="207" y="0"/>
                    </a:lnTo>
                    <a:lnTo>
                      <a:pt x="198" y="0"/>
                    </a:lnTo>
                    <a:lnTo>
                      <a:pt x="188" y="0"/>
                    </a:lnTo>
                    <a:lnTo>
                      <a:pt x="179" y="0"/>
                    </a:lnTo>
                    <a:lnTo>
                      <a:pt x="170" y="0"/>
                    </a:lnTo>
                    <a:lnTo>
                      <a:pt x="151" y="0"/>
                    </a:lnTo>
                    <a:lnTo>
                      <a:pt x="141" y="0"/>
                    </a:lnTo>
                    <a:lnTo>
                      <a:pt x="132" y="12"/>
                    </a:lnTo>
                    <a:lnTo>
                      <a:pt x="122" y="12"/>
                    </a:lnTo>
                    <a:lnTo>
                      <a:pt x="113" y="12"/>
                    </a:lnTo>
                    <a:lnTo>
                      <a:pt x="104" y="12"/>
                    </a:lnTo>
                    <a:lnTo>
                      <a:pt x="94" y="12"/>
                    </a:lnTo>
                    <a:lnTo>
                      <a:pt x="85" y="23"/>
                    </a:lnTo>
                    <a:lnTo>
                      <a:pt x="75" y="23"/>
                    </a:lnTo>
                    <a:lnTo>
                      <a:pt x="66" y="23"/>
                    </a:lnTo>
                    <a:lnTo>
                      <a:pt x="66" y="23"/>
                    </a:lnTo>
                    <a:lnTo>
                      <a:pt x="56" y="23"/>
                    </a:lnTo>
                    <a:lnTo>
                      <a:pt x="47" y="35"/>
                    </a:lnTo>
                    <a:lnTo>
                      <a:pt x="47" y="35"/>
                    </a:lnTo>
                    <a:lnTo>
                      <a:pt x="37" y="35"/>
                    </a:lnTo>
                    <a:lnTo>
                      <a:pt x="28" y="46"/>
                    </a:lnTo>
                    <a:lnTo>
                      <a:pt x="28" y="46"/>
                    </a:lnTo>
                    <a:lnTo>
                      <a:pt x="19" y="46"/>
                    </a:lnTo>
                    <a:lnTo>
                      <a:pt x="19" y="58"/>
                    </a:lnTo>
                    <a:lnTo>
                      <a:pt x="9" y="58"/>
                    </a:lnTo>
                    <a:lnTo>
                      <a:pt x="9" y="58"/>
                    </a:lnTo>
                    <a:lnTo>
                      <a:pt x="9" y="69"/>
                    </a:lnTo>
                    <a:lnTo>
                      <a:pt x="9" y="69"/>
                    </a:lnTo>
                    <a:lnTo>
                      <a:pt x="0" y="69"/>
                    </a:lnTo>
                    <a:lnTo>
                      <a:pt x="0" y="81"/>
                    </a:lnTo>
                    <a:lnTo>
                      <a:pt x="0" y="81"/>
                    </a:lnTo>
                    <a:lnTo>
                      <a:pt x="0" y="81"/>
                    </a:lnTo>
                    <a:lnTo>
                      <a:pt x="0" y="92"/>
                    </a:lnTo>
                    <a:lnTo>
                      <a:pt x="9" y="92"/>
                    </a:lnTo>
                    <a:lnTo>
                      <a:pt x="9" y="92"/>
                    </a:lnTo>
                    <a:lnTo>
                      <a:pt x="9" y="104"/>
                    </a:lnTo>
                    <a:lnTo>
                      <a:pt x="9" y="104"/>
                    </a:lnTo>
                    <a:lnTo>
                      <a:pt x="19" y="104"/>
                    </a:lnTo>
                    <a:lnTo>
                      <a:pt x="19" y="115"/>
                    </a:lnTo>
                    <a:lnTo>
                      <a:pt x="28" y="115"/>
                    </a:lnTo>
                    <a:lnTo>
                      <a:pt x="28" y="115"/>
                    </a:lnTo>
                    <a:lnTo>
                      <a:pt x="37" y="127"/>
                    </a:lnTo>
                    <a:lnTo>
                      <a:pt x="47" y="127"/>
                    </a:lnTo>
                    <a:lnTo>
                      <a:pt x="47" y="127"/>
                    </a:lnTo>
                    <a:lnTo>
                      <a:pt x="56" y="138"/>
                    </a:lnTo>
                    <a:lnTo>
                      <a:pt x="66" y="138"/>
                    </a:lnTo>
                    <a:lnTo>
                      <a:pt x="66" y="138"/>
                    </a:lnTo>
                    <a:lnTo>
                      <a:pt x="75" y="138"/>
                    </a:lnTo>
                    <a:lnTo>
                      <a:pt x="85" y="150"/>
                    </a:lnTo>
                    <a:lnTo>
                      <a:pt x="94" y="150"/>
                    </a:lnTo>
                    <a:lnTo>
                      <a:pt x="104" y="150"/>
                    </a:lnTo>
                    <a:lnTo>
                      <a:pt x="113" y="150"/>
                    </a:lnTo>
                    <a:lnTo>
                      <a:pt x="122" y="150"/>
                    </a:lnTo>
                    <a:lnTo>
                      <a:pt x="132" y="150"/>
                    </a:lnTo>
                    <a:lnTo>
                      <a:pt x="141" y="161"/>
                    </a:lnTo>
                    <a:lnTo>
                      <a:pt x="151" y="161"/>
                    </a:lnTo>
                    <a:lnTo>
                      <a:pt x="170" y="161"/>
                    </a:lnTo>
                    <a:lnTo>
                      <a:pt x="179" y="161"/>
                    </a:lnTo>
                    <a:lnTo>
                      <a:pt x="188" y="161"/>
                    </a:lnTo>
                    <a:lnTo>
                      <a:pt x="198" y="161"/>
                    </a:lnTo>
                    <a:lnTo>
                      <a:pt x="207" y="161"/>
                    </a:lnTo>
                    <a:lnTo>
                      <a:pt x="226" y="161"/>
                    </a:lnTo>
                    <a:lnTo>
                      <a:pt x="236" y="161"/>
                    </a:lnTo>
                    <a:lnTo>
                      <a:pt x="245" y="161"/>
                    </a:lnTo>
                    <a:lnTo>
                      <a:pt x="254" y="161"/>
                    </a:lnTo>
                    <a:lnTo>
                      <a:pt x="273" y="161"/>
                    </a:lnTo>
                    <a:lnTo>
                      <a:pt x="283" y="161"/>
                    </a:lnTo>
                    <a:lnTo>
                      <a:pt x="292" y="161"/>
                    </a:lnTo>
                    <a:lnTo>
                      <a:pt x="302" y="161"/>
                    </a:lnTo>
                    <a:lnTo>
                      <a:pt x="311" y="161"/>
                    </a:lnTo>
                    <a:lnTo>
                      <a:pt x="320" y="161"/>
                    </a:lnTo>
                    <a:lnTo>
                      <a:pt x="339" y="150"/>
                    </a:lnTo>
                    <a:lnTo>
                      <a:pt x="349" y="150"/>
                    </a:lnTo>
                    <a:lnTo>
                      <a:pt x="358" y="150"/>
                    </a:lnTo>
                    <a:lnTo>
                      <a:pt x="368" y="150"/>
                    </a:lnTo>
                    <a:lnTo>
                      <a:pt x="377" y="150"/>
                    </a:lnTo>
                    <a:lnTo>
                      <a:pt x="386" y="150"/>
                    </a:lnTo>
                    <a:lnTo>
                      <a:pt x="386" y="138"/>
                    </a:lnTo>
                    <a:lnTo>
                      <a:pt x="396" y="138"/>
                    </a:lnTo>
                    <a:lnTo>
                      <a:pt x="405" y="138"/>
                    </a:lnTo>
                    <a:lnTo>
                      <a:pt x="415" y="138"/>
                    </a:lnTo>
                    <a:lnTo>
                      <a:pt x="424" y="127"/>
                    </a:lnTo>
                    <a:lnTo>
                      <a:pt x="424" y="127"/>
                    </a:lnTo>
                    <a:lnTo>
                      <a:pt x="434" y="127"/>
                    </a:lnTo>
                    <a:lnTo>
                      <a:pt x="443" y="115"/>
                    </a:lnTo>
                    <a:lnTo>
                      <a:pt x="443" y="115"/>
                    </a:lnTo>
                    <a:lnTo>
                      <a:pt x="453" y="115"/>
                    </a:lnTo>
                    <a:lnTo>
                      <a:pt x="453" y="104"/>
                    </a:lnTo>
                    <a:lnTo>
                      <a:pt x="453" y="104"/>
                    </a:lnTo>
                    <a:lnTo>
                      <a:pt x="462" y="104"/>
                    </a:lnTo>
                    <a:lnTo>
                      <a:pt x="462" y="92"/>
                    </a:lnTo>
                    <a:lnTo>
                      <a:pt x="462" y="92"/>
                    </a:lnTo>
                    <a:lnTo>
                      <a:pt x="462" y="92"/>
                    </a:lnTo>
                    <a:lnTo>
                      <a:pt x="462" y="81"/>
                    </a:lnTo>
                    <a:lnTo>
                      <a:pt x="462" y="81"/>
                    </a:lnTo>
                    <a:lnTo>
                      <a:pt x="462" y="81"/>
                    </a:lnTo>
                    <a:close/>
                  </a:path>
                </a:pathLst>
              </a:custGeom>
              <a:noFill/>
              <a:ln w="0">
                <a:solidFill>
                  <a:srgbClr val="000000"/>
                </a:solidFill>
                <a:prstDash val="solid"/>
                <a:round/>
                <a:headEnd/>
                <a:tailEnd/>
              </a:ln>
            </p:spPr>
            <p:txBody>
              <a:bodyPr/>
              <a:lstStyle/>
              <a:p>
                <a:endParaRPr lang="pl-PL">
                  <a:latin typeface="+mn-lt"/>
                </a:endParaRPr>
              </a:p>
            </p:txBody>
          </p:sp>
          <p:sp>
            <p:nvSpPr>
              <p:cNvPr id="150537" name="Freeform 9"/>
              <p:cNvSpPr>
                <a:spLocks/>
              </p:cNvSpPr>
              <p:nvPr/>
            </p:nvSpPr>
            <p:spPr bwMode="auto">
              <a:xfrm>
                <a:off x="200" y="889"/>
                <a:ext cx="462" cy="161"/>
              </a:xfrm>
              <a:custGeom>
                <a:avLst/>
                <a:gdLst/>
                <a:ahLst/>
                <a:cxnLst>
                  <a:cxn ang="0">
                    <a:pos x="462" y="69"/>
                  </a:cxn>
                  <a:cxn ang="0">
                    <a:pos x="462" y="58"/>
                  </a:cxn>
                  <a:cxn ang="0">
                    <a:pos x="453" y="46"/>
                  </a:cxn>
                  <a:cxn ang="0">
                    <a:pos x="434" y="35"/>
                  </a:cxn>
                  <a:cxn ang="0">
                    <a:pos x="415" y="23"/>
                  </a:cxn>
                  <a:cxn ang="0">
                    <a:pos x="386" y="23"/>
                  </a:cxn>
                  <a:cxn ang="0">
                    <a:pos x="368" y="12"/>
                  </a:cxn>
                  <a:cxn ang="0">
                    <a:pos x="339" y="12"/>
                  </a:cxn>
                  <a:cxn ang="0">
                    <a:pos x="302" y="0"/>
                  </a:cxn>
                  <a:cxn ang="0">
                    <a:pos x="273" y="0"/>
                  </a:cxn>
                  <a:cxn ang="0">
                    <a:pos x="236" y="0"/>
                  </a:cxn>
                  <a:cxn ang="0">
                    <a:pos x="198" y="0"/>
                  </a:cxn>
                  <a:cxn ang="0">
                    <a:pos x="170" y="0"/>
                  </a:cxn>
                  <a:cxn ang="0">
                    <a:pos x="132" y="12"/>
                  </a:cxn>
                  <a:cxn ang="0">
                    <a:pos x="104" y="12"/>
                  </a:cxn>
                  <a:cxn ang="0">
                    <a:pos x="75" y="23"/>
                  </a:cxn>
                  <a:cxn ang="0">
                    <a:pos x="56" y="23"/>
                  </a:cxn>
                  <a:cxn ang="0">
                    <a:pos x="37" y="35"/>
                  </a:cxn>
                  <a:cxn ang="0">
                    <a:pos x="19" y="46"/>
                  </a:cxn>
                  <a:cxn ang="0">
                    <a:pos x="9" y="58"/>
                  </a:cxn>
                  <a:cxn ang="0">
                    <a:pos x="0" y="69"/>
                  </a:cxn>
                  <a:cxn ang="0">
                    <a:pos x="0" y="81"/>
                  </a:cxn>
                  <a:cxn ang="0">
                    <a:pos x="9" y="92"/>
                  </a:cxn>
                  <a:cxn ang="0">
                    <a:pos x="19" y="104"/>
                  </a:cxn>
                  <a:cxn ang="0">
                    <a:pos x="28" y="115"/>
                  </a:cxn>
                  <a:cxn ang="0">
                    <a:pos x="47" y="127"/>
                  </a:cxn>
                  <a:cxn ang="0">
                    <a:pos x="66" y="138"/>
                  </a:cxn>
                  <a:cxn ang="0">
                    <a:pos x="94" y="150"/>
                  </a:cxn>
                  <a:cxn ang="0">
                    <a:pos x="122" y="150"/>
                  </a:cxn>
                  <a:cxn ang="0">
                    <a:pos x="151" y="161"/>
                  </a:cxn>
                  <a:cxn ang="0">
                    <a:pos x="188" y="161"/>
                  </a:cxn>
                  <a:cxn ang="0">
                    <a:pos x="226" y="161"/>
                  </a:cxn>
                  <a:cxn ang="0">
                    <a:pos x="254" y="161"/>
                  </a:cxn>
                  <a:cxn ang="0">
                    <a:pos x="292" y="161"/>
                  </a:cxn>
                  <a:cxn ang="0">
                    <a:pos x="320" y="161"/>
                  </a:cxn>
                  <a:cxn ang="0">
                    <a:pos x="358" y="150"/>
                  </a:cxn>
                  <a:cxn ang="0">
                    <a:pos x="386" y="150"/>
                  </a:cxn>
                  <a:cxn ang="0">
                    <a:pos x="405" y="138"/>
                  </a:cxn>
                  <a:cxn ang="0">
                    <a:pos x="424" y="127"/>
                  </a:cxn>
                  <a:cxn ang="0">
                    <a:pos x="443" y="115"/>
                  </a:cxn>
                  <a:cxn ang="0">
                    <a:pos x="453" y="104"/>
                  </a:cxn>
                  <a:cxn ang="0">
                    <a:pos x="462" y="92"/>
                  </a:cxn>
                  <a:cxn ang="0">
                    <a:pos x="462" y="81"/>
                  </a:cxn>
                </a:cxnLst>
                <a:rect l="0" t="0" r="r" b="b"/>
                <a:pathLst>
                  <a:path w="462" h="161">
                    <a:moveTo>
                      <a:pt x="462" y="81"/>
                    </a:moveTo>
                    <a:lnTo>
                      <a:pt x="462" y="81"/>
                    </a:lnTo>
                    <a:lnTo>
                      <a:pt x="462" y="69"/>
                    </a:lnTo>
                    <a:lnTo>
                      <a:pt x="462" y="69"/>
                    </a:lnTo>
                    <a:lnTo>
                      <a:pt x="462" y="69"/>
                    </a:lnTo>
                    <a:lnTo>
                      <a:pt x="462" y="58"/>
                    </a:lnTo>
                    <a:lnTo>
                      <a:pt x="453" y="58"/>
                    </a:lnTo>
                    <a:lnTo>
                      <a:pt x="453" y="58"/>
                    </a:lnTo>
                    <a:lnTo>
                      <a:pt x="453" y="46"/>
                    </a:lnTo>
                    <a:lnTo>
                      <a:pt x="443" y="46"/>
                    </a:lnTo>
                    <a:lnTo>
                      <a:pt x="443" y="46"/>
                    </a:lnTo>
                    <a:lnTo>
                      <a:pt x="434" y="35"/>
                    </a:lnTo>
                    <a:lnTo>
                      <a:pt x="424" y="35"/>
                    </a:lnTo>
                    <a:lnTo>
                      <a:pt x="424" y="35"/>
                    </a:lnTo>
                    <a:lnTo>
                      <a:pt x="415" y="23"/>
                    </a:lnTo>
                    <a:lnTo>
                      <a:pt x="405" y="23"/>
                    </a:lnTo>
                    <a:lnTo>
                      <a:pt x="396" y="23"/>
                    </a:lnTo>
                    <a:lnTo>
                      <a:pt x="386" y="23"/>
                    </a:lnTo>
                    <a:lnTo>
                      <a:pt x="386" y="23"/>
                    </a:lnTo>
                    <a:lnTo>
                      <a:pt x="377" y="12"/>
                    </a:lnTo>
                    <a:lnTo>
                      <a:pt x="368" y="12"/>
                    </a:lnTo>
                    <a:lnTo>
                      <a:pt x="358" y="12"/>
                    </a:lnTo>
                    <a:lnTo>
                      <a:pt x="349" y="12"/>
                    </a:lnTo>
                    <a:lnTo>
                      <a:pt x="339" y="12"/>
                    </a:lnTo>
                    <a:lnTo>
                      <a:pt x="320" y="0"/>
                    </a:lnTo>
                    <a:lnTo>
                      <a:pt x="311" y="0"/>
                    </a:lnTo>
                    <a:lnTo>
                      <a:pt x="302" y="0"/>
                    </a:lnTo>
                    <a:lnTo>
                      <a:pt x="292" y="0"/>
                    </a:lnTo>
                    <a:lnTo>
                      <a:pt x="283" y="0"/>
                    </a:lnTo>
                    <a:lnTo>
                      <a:pt x="273" y="0"/>
                    </a:lnTo>
                    <a:lnTo>
                      <a:pt x="254" y="0"/>
                    </a:lnTo>
                    <a:lnTo>
                      <a:pt x="245" y="0"/>
                    </a:lnTo>
                    <a:lnTo>
                      <a:pt x="236" y="0"/>
                    </a:lnTo>
                    <a:lnTo>
                      <a:pt x="226" y="0"/>
                    </a:lnTo>
                    <a:lnTo>
                      <a:pt x="207" y="0"/>
                    </a:lnTo>
                    <a:lnTo>
                      <a:pt x="198" y="0"/>
                    </a:lnTo>
                    <a:lnTo>
                      <a:pt x="188" y="0"/>
                    </a:lnTo>
                    <a:lnTo>
                      <a:pt x="179" y="0"/>
                    </a:lnTo>
                    <a:lnTo>
                      <a:pt x="170" y="0"/>
                    </a:lnTo>
                    <a:lnTo>
                      <a:pt x="151" y="0"/>
                    </a:lnTo>
                    <a:lnTo>
                      <a:pt x="141" y="0"/>
                    </a:lnTo>
                    <a:lnTo>
                      <a:pt x="132" y="12"/>
                    </a:lnTo>
                    <a:lnTo>
                      <a:pt x="122" y="12"/>
                    </a:lnTo>
                    <a:lnTo>
                      <a:pt x="113" y="12"/>
                    </a:lnTo>
                    <a:lnTo>
                      <a:pt x="104" y="12"/>
                    </a:lnTo>
                    <a:lnTo>
                      <a:pt x="94" y="12"/>
                    </a:lnTo>
                    <a:lnTo>
                      <a:pt x="85" y="23"/>
                    </a:lnTo>
                    <a:lnTo>
                      <a:pt x="75" y="23"/>
                    </a:lnTo>
                    <a:lnTo>
                      <a:pt x="66" y="23"/>
                    </a:lnTo>
                    <a:lnTo>
                      <a:pt x="66" y="23"/>
                    </a:lnTo>
                    <a:lnTo>
                      <a:pt x="56" y="23"/>
                    </a:lnTo>
                    <a:lnTo>
                      <a:pt x="47" y="35"/>
                    </a:lnTo>
                    <a:lnTo>
                      <a:pt x="47" y="35"/>
                    </a:lnTo>
                    <a:lnTo>
                      <a:pt x="37" y="35"/>
                    </a:lnTo>
                    <a:lnTo>
                      <a:pt x="28" y="46"/>
                    </a:lnTo>
                    <a:lnTo>
                      <a:pt x="28" y="46"/>
                    </a:lnTo>
                    <a:lnTo>
                      <a:pt x="19" y="46"/>
                    </a:lnTo>
                    <a:lnTo>
                      <a:pt x="19" y="58"/>
                    </a:lnTo>
                    <a:lnTo>
                      <a:pt x="9" y="58"/>
                    </a:lnTo>
                    <a:lnTo>
                      <a:pt x="9" y="58"/>
                    </a:lnTo>
                    <a:lnTo>
                      <a:pt x="9" y="69"/>
                    </a:lnTo>
                    <a:lnTo>
                      <a:pt x="9" y="69"/>
                    </a:lnTo>
                    <a:lnTo>
                      <a:pt x="0" y="69"/>
                    </a:lnTo>
                    <a:lnTo>
                      <a:pt x="0" y="81"/>
                    </a:lnTo>
                    <a:lnTo>
                      <a:pt x="0" y="81"/>
                    </a:lnTo>
                    <a:lnTo>
                      <a:pt x="0" y="81"/>
                    </a:lnTo>
                    <a:lnTo>
                      <a:pt x="0" y="92"/>
                    </a:lnTo>
                    <a:lnTo>
                      <a:pt x="9" y="92"/>
                    </a:lnTo>
                    <a:lnTo>
                      <a:pt x="9" y="92"/>
                    </a:lnTo>
                    <a:lnTo>
                      <a:pt x="9" y="104"/>
                    </a:lnTo>
                    <a:lnTo>
                      <a:pt x="9" y="104"/>
                    </a:lnTo>
                    <a:lnTo>
                      <a:pt x="19" y="104"/>
                    </a:lnTo>
                    <a:lnTo>
                      <a:pt x="19" y="115"/>
                    </a:lnTo>
                    <a:lnTo>
                      <a:pt x="28" y="115"/>
                    </a:lnTo>
                    <a:lnTo>
                      <a:pt x="28" y="115"/>
                    </a:lnTo>
                    <a:lnTo>
                      <a:pt x="37" y="127"/>
                    </a:lnTo>
                    <a:lnTo>
                      <a:pt x="47" y="127"/>
                    </a:lnTo>
                    <a:lnTo>
                      <a:pt x="47" y="127"/>
                    </a:lnTo>
                    <a:lnTo>
                      <a:pt x="56" y="138"/>
                    </a:lnTo>
                    <a:lnTo>
                      <a:pt x="66" y="138"/>
                    </a:lnTo>
                    <a:lnTo>
                      <a:pt x="66" y="138"/>
                    </a:lnTo>
                    <a:lnTo>
                      <a:pt x="75" y="138"/>
                    </a:lnTo>
                    <a:lnTo>
                      <a:pt x="85" y="150"/>
                    </a:lnTo>
                    <a:lnTo>
                      <a:pt x="94" y="150"/>
                    </a:lnTo>
                    <a:lnTo>
                      <a:pt x="104" y="150"/>
                    </a:lnTo>
                    <a:lnTo>
                      <a:pt x="113" y="150"/>
                    </a:lnTo>
                    <a:lnTo>
                      <a:pt x="122" y="150"/>
                    </a:lnTo>
                    <a:lnTo>
                      <a:pt x="132" y="150"/>
                    </a:lnTo>
                    <a:lnTo>
                      <a:pt x="141" y="161"/>
                    </a:lnTo>
                    <a:lnTo>
                      <a:pt x="151" y="161"/>
                    </a:lnTo>
                    <a:lnTo>
                      <a:pt x="170" y="161"/>
                    </a:lnTo>
                    <a:lnTo>
                      <a:pt x="179" y="161"/>
                    </a:lnTo>
                    <a:lnTo>
                      <a:pt x="188" y="161"/>
                    </a:lnTo>
                    <a:lnTo>
                      <a:pt x="198" y="161"/>
                    </a:lnTo>
                    <a:lnTo>
                      <a:pt x="207" y="161"/>
                    </a:lnTo>
                    <a:lnTo>
                      <a:pt x="226" y="161"/>
                    </a:lnTo>
                    <a:lnTo>
                      <a:pt x="236" y="161"/>
                    </a:lnTo>
                    <a:lnTo>
                      <a:pt x="245" y="161"/>
                    </a:lnTo>
                    <a:lnTo>
                      <a:pt x="254" y="161"/>
                    </a:lnTo>
                    <a:lnTo>
                      <a:pt x="273" y="161"/>
                    </a:lnTo>
                    <a:lnTo>
                      <a:pt x="283" y="161"/>
                    </a:lnTo>
                    <a:lnTo>
                      <a:pt x="292" y="161"/>
                    </a:lnTo>
                    <a:lnTo>
                      <a:pt x="302" y="161"/>
                    </a:lnTo>
                    <a:lnTo>
                      <a:pt x="311" y="161"/>
                    </a:lnTo>
                    <a:lnTo>
                      <a:pt x="320" y="161"/>
                    </a:lnTo>
                    <a:lnTo>
                      <a:pt x="339" y="150"/>
                    </a:lnTo>
                    <a:lnTo>
                      <a:pt x="349" y="150"/>
                    </a:lnTo>
                    <a:lnTo>
                      <a:pt x="358" y="150"/>
                    </a:lnTo>
                    <a:lnTo>
                      <a:pt x="368" y="150"/>
                    </a:lnTo>
                    <a:lnTo>
                      <a:pt x="377" y="150"/>
                    </a:lnTo>
                    <a:lnTo>
                      <a:pt x="386" y="150"/>
                    </a:lnTo>
                    <a:lnTo>
                      <a:pt x="386" y="138"/>
                    </a:lnTo>
                    <a:lnTo>
                      <a:pt x="396" y="138"/>
                    </a:lnTo>
                    <a:lnTo>
                      <a:pt x="405" y="138"/>
                    </a:lnTo>
                    <a:lnTo>
                      <a:pt x="415" y="138"/>
                    </a:lnTo>
                    <a:lnTo>
                      <a:pt x="424" y="127"/>
                    </a:lnTo>
                    <a:lnTo>
                      <a:pt x="424" y="127"/>
                    </a:lnTo>
                    <a:lnTo>
                      <a:pt x="434" y="127"/>
                    </a:lnTo>
                    <a:lnTo>
                      <a:pt x="443" y="115"/>
                    </a:lnTo>
                    <a:lnTo>
                      <a:pt x="443" y="115"/>
                    </a:lnTo>
                    <a:lnTo>
                      <a:pt x="453" y="115"/>
                    </a:lnTo>
                    <a:lnTo>
                      <a:pt x="453" y="104"/>
                    </a:lnTo>
                    <a:lnTo>
                      <a:pt x="453" y="104"/>
                    </a:lnTo>
                    <a:lnTo>
                      <a:pt x="462" y="104"/>
                    </a:lnTo>
                    <a:lnTo>
                      <a:pt x="462" y="92"/>
                    </a:lnTo>
                    <a:lnTo>
                      <a:pt x="462" y="92"/>
                    </a:lnTo>
                    <a:lnTo>
                      <a:pt x="462" y="92"/>
                    </a:lnTo>
                    <a:lnTo>
                      <a:pt x="462" y="81"/>
                    </a:lnTo>
                    <a:lnTo>
                      <a:pt x="462" y="81"/>
                    </a:lnTo>
                  </a:path>
                </a:pathLst>
              </a:custGeom>
              <a:noFill/>
              <a:ln w="0">
                <a:solidFill>
                  <a:srgbClr val="000000"/>
                </a:solidFill>
                <a:prstDash val="solid"/>
                <a:round/>
                <a:headEnd/>
                <a:tailEnd/>
              </a:ln>
            </p:spPr>
            <p:txBody>
              <a:bodyPr/>
              <a:lstStyle/>
              <a:p>
                <a:endParaRPr lang="pl-PL">
                  <a:latin typeface="+mn-lt"/>
                </a:endParaRPr>
              </a:p>
            </p:txBody>
          </p:sp>
          <p:sp>
            <p:nvSpPr>
              <p:cNvPr id="150538" name="Freeform 10"/>
              <p:cNvSpPr>
                <a:spLocks/>
              </p:cNvSpPr>
              <p:nvPr/>
            </p:nvSpPr>
            <p:spPr bwMode="auto">
              <a:xfrm>
                <a:off x="200" y="970"/>
                <a:ext cx="462" cy="196"/>
              </a:xfrm>
              <a:custGeom>
                <a:avLst/>
                <a:gdLst/>
                <a:ahLst/>
                <a:cxnLst>
                  <a:cxn ang="0">
                    <a:pos x="462" y="11"/>
                  </a:cxn>
                  <a:cxn ang="0">
                    <a:pos x="453" y="23"/>
                  </a:cxn>
                  <a:cxn ang="0">
                    <a:pos x="434" y="46"/>
                  </a:cxn>
                  <a:cxn ang="0">
                    <a:pos x="405" y="57"/>
                  </a:cxn>
                  <a:cxn ang="0">
                    <a:pos x="377" y="69"/>
                  </a:cxn>
                  <a:cxn ang="0">
                    <a:pos x="339" y="69"/>
                  </a:cxn>
                  <a:cxn ang="0">
                    <a:pos x="292" y="80"/>
                  </a:cxn>
                  <a:cxn ang="0">
                    <a:pos x="245" y="80"/>
                  </a:cxn>
                  <a:cxn ang="0">
                    <a:pos x="198" y="80"/>
                  </a:cxn>
                  <a:cxn ang="0">
                    <a:pos x="151" y="80"/>
                  </a:cxn>
                  <a:cxn ang="0">
                    <a:pos x="113" y="69"/>
                  </a:cxn>
                  <a:cxn ang="0">
                    <a:pos x="75" y="57"/>
                  </a:cxn>
                  <a:cxn ang="0">
                    <a:pos x="47" y="46"/>
                  </a:cxn>
                  <a:cxn ang="0">
                    <a:pos x="28" y="34"/>
                  </a:cxn>
                  <a:cxn ang="0">
                    <a:pos x="9" y="23"/>
                  </a:cxn>
                  <a:cxn ang="0">
                    <a:pos x="0" y="0"/>
                  </a:cxn>
                  <a:cxn ang="0">
                    <a:pos x="0" y="0"/>
                  </a:cxn>
                  <a:cxn ang="0">
                    <a:pos x="0" y="11"/>
                  </a:cxn>
                  <a:cxn ang="0">
                    <a:pos x="0" y="34"/>
                  </a:cxn>
                  <a:cxn ang="0">
                    <a:pos x="0" y="57"/>
                  </a:cxn>
                  <a:cxn ang="0">
                    <a:pos x="0" y="69"/>
                  </a:cxn>
                  <a:cxn ang="0">
                    <a:pos x="0" y="92"/>
                  </a:cxn>
                  <a:cxn ang="0">
                    <a:pos x="0" y="103"/>
                  </a:cxn>
                  <a:cxn ang="0">
                    <a:pos x="0" y="115"/>
                  </a:cxn>
                  <a:cxn ang="0">
                    <a:pos x="9" y="126"/>
                  </a:cxn>
                  <a:cxn ang="0">
                    <a:pos x="19" y="138"/>
                  </a:cxn>
                  <a:cxn ang="0">
                    <a:pos x="37" y="161"/>
                  </a:cxn>
                  <a:cxn ang="0">
                    <a:pos x="66" y="173"/>
                  </a:cxn>
                  <a:cxn ang="0">
                    <a:pos x="94" y="184"/>
                  </a:cxn>
                  <a:cxn ang="0">
                    <a:pos x="132" y="184"/>
                  </a:cxn>
                  <a:cxn ang="0">
                    <a:pos x="179" y="196"/>
                  </a:cxn>
                  <a:cxn ang="0">
                    <a:pos x="226" y="196"/>
                  </a:cxn>
                  <a:cxn ang="0">
                    <a:pos x="273" y="196"/>
                  </a:cxn>
                  <a:cxn ang="0">
                    <a:pos x="311" y="196"/>
                  </a:cxn>
                  <a:cxn ang="0">
                    <a:pos x="358" y="184"/>
                  </a:cxn>
                  <a:cxn ang="0">
                    <a:pos x="386" y="173"/>
                  </a:cxn>
                  <a:cxn ang="0">
                    <a:pos x="424" y="161"/>
                  </a:cxn>
                  <a:cxn ang="0">
                    <a:pos x="443" y="149"/>
                  </a:cxn>
                  <a:cxn ang="0">
                    <a:pos x="462" y="138"/>
                  </a:cxn>
                  <a:cxn ang="0">
                    <a:pos x="462" y="115"/>
                  </a:cxn>
                  <a:cxn ang="0">
                    <a:pos x="462" y="115"/>
                  </a:cxn>
                  <a:cxn ang="0">
                    <a:pos x="462" y="103"/>
                  </a:cxn>
                  <a:cxn ang="0">
                    <a:pos x="462" y="80"/>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3" y="23"/>
                    </a:lnTo>
                    <a:lnTo>
                      <a:pt x="453" y="23"/>
                    </a:lnTo>
                    <a:lnTo>
                      <a:pt x="453" y="34"/>
                    </a:lnTo>
                    <a:lnTo>
                      <a:pt x="443" y="34"/>
                    </a:lnTo>
                    <a:lnTo>
                      <a:pt x="443" y="34"/>
                    </a:lnTo>
                    <a:lnTo>
                      <a:pt x="434" y="46"/>
                    </a:lnTo>
                    <a:lnTo>
                      <a:pt x="424" y="46"/>
                    </a:lnTo>
                    <a:lnTo>
                      <a:pt x="424" y="46"/>
                    </a:lnTo>
                    <a:lnTo>
                      <a:pt x="415" y="57"/>
                    </a:lnTo>
                    <a:lnTo>
                      <a:pt x="405" y="57"/>
                    </a:lnTo>
                    <a:lnTo>
                      <a:pt x="396" y="57"/>
                    </a:lnTo>
                    <a:lnTo>
                      <a:pt x="386" y="57"/>
                    </a:lnTo>
                    <a:lnTo>
                      <a:pt x="386" y="69"/>
                    </a:lnTo>
                    <a:lnTo>
                      <a:pt x="377" y="69"/>
                    </a:lnTo>
                    <a:lnTo>
                      <a:pt x="368" y="69"/>
                    </a:lnTo>
                    <a:lnTo>
                      <a:pt x="358" y="69"/>
                    </a:lnTo>
                    <a:lnTo>
                      <a:pt x="349" y="69"/>
                    </a:lnTo>
                    <a:lnTo>
                      <a:pt x="339" y="69"/>
                    </a:lnTo>
                    <a:lnTo>
                      <a:pt x="320" y="80"/>
                    </a:lnTo>
                    <a:lnTo>
                      <a:pt x="311" y="80"/>
                    </a:lnTo>
                    <a:lnTo>
                      <a:pt x="302" y="80"/>
                    </a:lnTo>
                    <a:lnTo>
                      <a:pt x="292" y="80"/>
                    </a:lnTo>
                    <a:lnTo>
                      <a:pt x="283" y="80"/>
                    </a:lnTo>
                    <a:lnTo>
                      <a:pt x="273" y="80"/>
                    </a:lnTo>
                    <a:lnTo>
                      <a:pt x="254" y="80"/>
                    </a:lnTo>
                    <a:lnTo>
                      <a:pt x="245" y="80"/>
                    </a:lnTo>
                    <a:lnTo>
                      <a:pt x="236" y="80"/>
                    </a:lnTo>
                    <a:lnTo>
                      <a:pt x="226" y="80"/>
                    </a:lnTo>
                    <a:lnTo>
                      <a:pt x="207" y="80"/>
                    </a:lnTo>
                    <a:lnTo>
                      <a:pt x="198" y="80"/>
                    </a:lnTo>
                    <a:lnTo>
                      <a:pt x="188" y="80"/>
                    </a:lnTo>
                    <a:lnTo>
                      <a:pt x="179" y="80"/>
                    </a:lnTo>
                    <a:lnTo>
                      <a:pt x="170" y="80"/>
                    </a:lnTo>
                    <a:lnTo>
                      <a:pt x="151" y="80"/>
                    </a:lnTo>
                    <a:lnTo>
                      <a:pt x="141" y="80"/>
                    </a:lnTo>
                    <a:lnTo>
                      <a:pt x="132" y="69"/>
                    </a:lnTo>
                    <a:lnTo>
                      <a:pt x="122" y="69"/>
                    </a:lnTo>
                    <a:lnTo>
                      <a:pt x="113" y="69"/>
                    </a:lnTo>
                    <a:lnTo>
                      <a:pt x="104" y="69"/>
                    </a:lnTo>
                    <a:lnTo>
                      <a:pt x="94" y="69"/>
                    </a:lnTo>
                    <a:lnTo>
                      <a:pt x="85" y="69"/>
                    </a:lnTo>
                    <a:lnTo>
                      <a:pt x="75" y="57"/>
                    </a:lnTo>
                    <a:lnTo>
                      <a:pt x="66" y="57"/>
                    </a:lnTo>
                    <a:lnTo>
                      <a:pt x="66" y="57"/>
                    </a:lnTo>
                    <a:lnTo>
                      <a:pt x="56" y="57"/>
                    </a:lnTo>
                    <a:lnTo>
                      <a:pt x="47" y="46"/>
                    </a:lnTo>
                    <a:lnTo>
                      <a:pt x="47" y="46"/>
                    </a:lnTo>
                    <a:lnTo>
                      <a:pt x="37" y="46"/>
                    </a:lnTo>
                    <a:lnTo>
                      <a:pt x="28" y="34"/>
                    </a:lnTo>
                    <a:lnTo>
                      <a:pt x="28" y="34"/>
                    </a:lnTo>
                    <a:lnTo>
                      <a:pt x="19" y="34"/>
                    </a:lnTo>
                    <a:lnTo>
                      <a:pt x="19" y="23"/>
                    </a:lnTo>
                    <a:lnTo>
                      <a:pt x="9" y="23"/>
                    </a:lnTo>
                    <a:lnTo>
                      <a:pt x="9" y="23"/>
                    </a:lnTo>
                    <a:lnTo>
                      <a:pt x="9" y="11"/>
                    </a:lnTo>
                    <a:lnTo>
                      <a:pt x="9"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0"/>
                    </a:lnTo>
                    <a:lnTo>
                      <a:pt x="0" y="80"/>
                    </a:lnTo>
                    <a:lnTo>
                      <a:pt x="0" y="92"/>
                    </a:lnTo>
                    <a:lnTo>
                      <a:pt x="0" y="92"/>
                    </a:lnTo>
                    <a:lnTo>
                      <a:pt x="0" y="92"/>
                    </a:lnTo>
                    <a:lnTo>
                      <a:pt x="0" y="103"/>
                    </a:lnTo>
                    <a:lnTo>
                      <a:pt x="0" y="103"/>
                    </a:lnTo>
                    <a:lnTo>
                      <a:pt x="0" y="103"/>
                    </a:lnTo>
                    <a:lnTo>
                      <a:pt x="0" y="115"/>
                    </a:lnTo>
                    <a:lnTo>
                      <a:pt x="0" y="115"/>
                    </a:lnTo>
                    <a:lnTo>
                      <a:pt x="0" y="115"/>
                    </a:lnTo>
                    <a:lnTo>
                      <a:pt x="0" y="115"/>
                    </a:lnTo>
                    <a:lnTo>
                      <a:pt x="0" y="115"/>
                    </a:lnTo>
                    <a:lnTo>
                      <a:pt x="0" y="115"/>
                    </a:lnTo>
                    <a:lnTo>
                      <a:pt x="0" y="126"/>
                    </a:lnTo>
                    <a:lnTo>
                      <a:pt x="9" y="126"/>
                    </a:lnTo>
                    <a:lnTo>
                      <a:pt x="9" y="126"/>
                    </a:lnTo>
                    <a:lnTo>
                      <a:pt x="9" y="138"/>
                    </a:lnTo>
                    <a:lnTo>
                      <a:pt x="9" y="138"/>
                    </a:lnTo>
                    <a:lnTo>
                      <a:pt x="19" y="138"/>
                    </a:lnTo>
                    <a:lnTo>
                      <a:pt x="19" y="149"/>
                    </a:lnTo>
                    <a:lnTo>
                      <a:pt x="28" y="149"/>
                    </a:lnTo>
                    <a:lnTo>
                      <a:pt x="28" y="149"/>
                    </a:lnTo>
                    <a:lnTo>
                      <a:pt x="37" y="161"/>
                    </a:lnTo>
                    <a:lnTo>
                      <a:pt x="47" y="161"/>
                    </a:lnTo>
                    <a:lnTo>
                      <a:pt x="47" y="161"/>
                    </a:lnTo>
                    <a:lnTo>
                      <a:pt x="56" y="173"/>
                    </a:lnTo>
                    <a:lnTo>
                      <a:pt x="66" y="173"/>
                    </a:lnTo>
                    <a:lnTo>
                      <a:pt x="66" y="173"/>
                    </a:lnTo>
                    <a:lnTo>
                      <a:pt x="75" y="173"/>
                    </a:lnTo>
                    <a:lnTo>
                      <a:pt x="85" y="173"/>
                    </a:lnTo>
                    <a:lnTo>
                      <a:pt x="94" y="184"/>
                    </a:lnTo>
                    <a:lnTo>
                      <a:pt x="104" y="184"/>
                    </a:lnTo>
                    <a:lnTo>
                      <a:pt x="113" y="184"/>
                    </a:lnTo>
                    <a:lnTo>
                      <a:pt x="122" y="184"/>
                    </a:lnTo>
                    <a:lnTo>
                      <a:pt x="132" y="184"/>
                    </a:lnTo>
                    <a:lnTo>
                      <a:pt x="141" y="196"/>
                    </a:lnTo>
                    <a:lnTo>
                      <a:pt x="151" y="196"/>
                    </a:lnTo>
                    <a:lnTo>
                      <a:pt x="170" y="196"/>
                    </a:lnTo>
                    <a:lnTo>
                      <a:pt x="179" y="196"/>
                    </a:lnTo>
                    <a:lnTo>
                      <a:pt x="188" y="196"/>
                    </a:lnTo>
                    <a:lnTo>
                      <a:pt x="198" y="196"/>
                    </a:lnTo>
                    <a:lnTo>
                      <a:pt x="207" y="196"/>
                    </a:lnTo>
                    <a:lnTo>
                      <a:pt x="226" y="196"/>
                    </a:lnTo>
                    <a:lnTo>
                      <a:pt x="236" y="196"/>
                    </a:lnTo>
                    <a:lnTo>
                      <a:pt x="245" y="196"/>
                    </a:lnTo>
                    <a:lnTo>
                      <a:pt x="254" y="196"/>
                    </a:lnTo>
                    <a:lnTo>
                      <a:pt x="273" y="196"/>
                    </a:lnTo>
                    <a:lnTo>
                      <a:pt x="283" y="196"/>
                    </a:lnTo>
                    <a:lnTo>
                      <a:pt x="292" y="196"/>
                    </a:lnTo>
                    <a:lnTo>
                      <a:pt x="302" y="196"/>
                    </a:lnTo>
                    <a:lnTo>
                      <a:pt x="311" y="196"/>
                    </a:lnTo>
                    <a:lnTo>
                      <a:pt x="320" y="196"/>
                    </a:lnTo>
                    <a:lnTo>
                      <a:pt x="339" y="184"/>
                    </a:lnTo>
                    <a:lnTo>
                      <a:pt x="349" y="184"/>
                    </a:lnTo>
                    <a:lnTo>
                      <a:pt x="358" y="184"/>
                    </a:lnTo>
                    <a:lnTo>
                      <a:pt x="368" y="184"/>
                    </a:lnTo>
                    <a:lnTo>
                      <a:pt x="377" y="184"/>
                    </a:lnTo>
                    <a:lnTo>
                      <a:pt x="386" y="173"/>
                    </a:lnTo>
                    <a:lnTo>
                      <a:pt x="386" y="173"/>
                    </a:lnTo>
                    <a:lnTo>
                      <a:pt x="396" y="173"/>
                    </a:lnTo>
                    <a:lnTo>
                      <a:pt x="405" y="173"/>
                    </a:lnTo>
                    <a:lnTo>
                      <a:pt x="415" y="173"/>
                    </a:lnTo>
                    <a:lnTo>
                      <a:pt x="424" y="161"/>
                    </a:lnTo>
                    <a:lnTo>
                      <a:pt x="424" y="161"/>
                    </a:lnTo>
                    <a:lnTo>
                      <a:pt x="434" y="161"/>
                    </a:lnTo>
                    <a:lnTo>
                      <a:pt x="443" y="149"/>
                    </a:lnTo>
                    <a:lnTo>
                      <a:pt x="443" y="149"/>
                    </a:lnTo>
                    <a:lnTo>
                      <a:pt x="453" y="149"/>
                    </a:lnTo>
                    <a:lnTo>
                      <a:pt x="453" y="138"/>
                    </a:lnTo>
                    <a:lnTo>
                      <a:pt x="453" y="138"/>
                    </a:lnTo>
                    <a:lnTo>
                      <a:pt x="462" y="138"/>
                    </a:lnTo>
                    <a:lnTo>
                      <a:pt x="462" y="126"/>
                    </a:lnTo>
                    <a:lnTo>
                      <a:pt x="462" y="126"/>
                    </a:lnTo>
                    <a:lnTo>
                      <a:pt x="462" y="126"/>
                    </a:lnTo>
                    <a:lnTo>
                      <a:pt x="462" y="115"/>
                    </a:lnTo>
                    <a:lnTo>
                      <a:pt x="462" y="115"/>
                    </a:lnTo>
                    <a:lnTo>
                      <a:pt x="462" y="115"/>
                    </a:lnTo>
                    <a:lnTo>
                      <a:pt x="462" y="115"/>
                    </a:lnTo>
                    <a:lnTo>
                      <a:pt x="462" y="115"/>
                    </a:lnTo>
                    <a:lnTo>
                      <a:pt x="462" y="115"/>
                    </a:lnTo>
                    <a:lnTo>
                      <a:pt x="462" y="103"/>
                    </a:lnTo>
                    <a:lnTo>
                      <a:pt x="462" y="103"/>
                    </a:lnTo>
                    <a:lnTo>
                      <a:pt x="462" y="103"/>
                    </a:lnTo>
                    <a:lnTo>
                      <a:pt x="462" y="92"/>
                    </a:lnTo>
                    <a:lnTo>
                      <a:pt x="462" y="92"/>
                    </a:lnTo>
                    <a:lnTo>
                      <a:pt x="462" y="92"/>
                    </a:lnTo>
                    <a:lnTo>
                      <a:pt x="462" y="80"/>
                    </a:lnTo>
                    <a:lnTo>
                      <a:pt x="462" y="80"/>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lnTo>
                      <a:pt x="462" y="0"/>
                    </a:lnTo>
                    <a:close/>
                  </a:path>
                </a:pathLst>
              </a:custGeom>
              <a:solidFill>
                <a:srgbClr val="6678BF"/>
              </a:solidFill>
              <a:ln w="9525">
                <a:noFill/>
                <a:round/>
                <a:headEnd/>
                <a:tailEnd/>
              </a:ln>
            </p:spPr>
            <p:txBody>
              <a:bodyPr/>
              <a:lstStyle/>
              <a:p>
                <a:endParaRPr lang="pl-PL">
                  <a:latin typeface="+mn-lt"/>
                </a:endParaRPr>
              </a:p>
            </p:txBody>
          </p:sp>
          <p:sp>
            <p:nvSpPr>
              <p:cNvPr id="150539" name="Freeform 11"/>
              <p:cNvSpPr>
                <a:spLocks/>
              </p:cNvSpPr>
              <p:nvPr/>
            </p:nvSpPr>
            <p:spPr bwMode="auto">
              <a:xfrm>
                <a:off x="200" y="970"/>
                <a:ext cx="462" cy="196"/>
              </a:xfrm>
              <a:custGeom>
                <a:avLst/>
                <a:gdLst/>
                <a:ahLst/>
                <a:cxnLst>
                  <a:cxn ang="0">
                    <a:pos x="462" y="11"/>
                  </a:cxn>
                  <a:cxn ang="0">
                    <a:pos x="453" y="23"/>
                  </a:cxn>
                  <a:cxn ang="0">
                    <a:pos x="434" y="46"/>
                  </a:cxn>
                  <a:cxn ang="0">
                    <a:pos x="405" y="57"/>
                  </a:cxn>
                  <a:cxn ang="0">
                    <a:pos x="377" y="69"/>
                  </a:cxn>
                  <a:cxn ang="0">
                    <a:pos x="339" y="69"/>
                  </a:cxn>
                  <a:cxn ang="0">
                    <a:pos x="292" y="80"/>
                  </a:cxn>
                  <a:cxn ang="0">
                    <a:pos x="245" y="80"/>
                  </a:cxn>
                  <a:cxn ang="0">
                    <a:pos x="198" y="80"/>
                  </a:cxn>
                  <a:cxn ang="0">
                    <a:pos x="151" y="80"/>
                  </a:cxn>
                  <a:cxn ang="0">
                    <a:pos x="113" y="69"/>
                  </a:cxn>
                  <a:cxn ang="0">
                    <a:pos x="75" y="57"/>
                  </a:cxn>
                  <a:cxn ang="0">
                    <a:pos x="47" y="46"/>
                  </a:cxn>
                  <a:cxn ang="0">
                    <a:pos x="28" y="34"/>
                  </a:cxn>
                  <a:cxn ang="0">
                    <a:pos x="9" y="23"/>
                  </a:cxn>
                  <a:cxn ang="0">
                    <a:pos x="0" y="0"/>
                  </a:cxn>
                  <a:cxn ang="0">
                    <a:pos x="0" y="0"/>
                  </a:cxn>
                  <a:cxn ang="0">
                    <a:pos x="0" y="11"/>
                  </a:cxn>
                  <a:cxn ang="0">
                    <a:pos x="0" y="34"/>
                  </a:cxn>
                  <a:cxn ang="0">
                    <a:pos x="0" y="57"/>
                  </a:cxn>
                  <a:cxn ang="0">
                    <a:pos x="0" y="69"/>
                  </a:cxn>
                  <a:cxn ang="0">
                    <a:pos x="0" y="92"/>
                  </a:cxn>
                  <a:cxn ang="0">
                    <a:pos x="0" y="103"/>
                  </a:cxn>
                  <a:cxn ang="0">
                    <a:pos x="0" y="115"/>
                  </a:cxn>
                  <a:cxn ang="0">
                    <a:pos x="9" y="126"/>
                  </a:cxn>
                  <a:cxn ang="0">
                    <a:pos x="19" y="138"/>
                  </a:cxn>
                  <a:cxn ang="0">
                    <a:pos x="37" y="161"/>
                  </a:cxn>
                  <a:cxn ang="0">
                    <a:pos x="66" y="173"/>
                  </a:cxn>
                  <a:cxn ang="0">
                    <a:pos x="94" y="184"/>
                  </a:cxn>
                  <a:cxn ang="0">
                    <a:pos x="132" y="184"/>
                  </a:cxn>
                  <a:cxn ang="0">
                    <a:pos x="179" y="196"/>
                  </a:cxn>
                  <a:cxn ang="0">
                    <a:pos x="226" y="196"/>
                  </a:cxn>
                  <a:cxn ang="0">
                    <a:pos x="273" y="196"/>
                  </a:cxn>
                  <a:cxn ang="0">
                    <a:pos x="311" y="196"/>
                  </a:cxn>
                  <a:cxn ang="0">
                    <a:pos x="358" y="184"/>
                  </a:cxn>
                  <a:cxn ang="0">
                    <a:pos x="386" y="173"/>
                  </a:cxn>
                  <a:cxn ang="0">
                    <a:pos x="424" y="161"/>
                  </a:cxn>
                  <a:cxn ang="0">
                    <a:pos x="443" y="149"/>
                  </a:cxn>
                  <a:cxn ang="0">
                    <a:pos x="462" y="138"/>
                  </a:cxn>
                  <a:cxn ang="0">
                    <a:pos x="462" y="115"/>
                  </a:cxn>
                  <a:cxn ang="0">
                    <a:pos x="462" y="115"/>
                  </a:cxn>
                  <a:cxn ang="0">
                    <a:pos x="462" y="103"/>
                  </a:cxn>
                  <a:cxn ang="0">
                    <a:pos x="462" y="80"/>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3" y="23"/>
                    </a:lnTo>
                    <a:lnTo>
                      <a:pt x="453" y="23"/>
                    </a:lnTo>
                    <a:lnTo>
                      <a:pt x="453" y="34"/>
                    </a:lnTo>
                    <a:lnTo>
                      <a:pt x="443" y="34"/>
                    </a:lnTo>
                    <a:lnTo>
                      <a:pt x="443" y="34"/>
                    </a:lnTo>
                    <a:lnTo>
                      <a:pt x="434" y="46"/>
                    </a:lnTo>
                    <a:lnTo>
                      <a:pt x="424" y="46"/>
                    </a:lnTo>
                    <a:lnTo>
                      <a:pt x="424" y="46"/>
                    </a:lnTo>
                    <a:lnTo>
                      <a:pt x="415" y="57"/>
                    </a:lnTo>
                    <a:lnTo>
                      <a:pt x="405" y="57"/>
                    </a:lnTo>
                    <a:lnTo>
                      <a:pt x="396" y="57"/>
                    </a:lnTo>
                    <a:lnTo>
                      <a:pt x="386" y="57"/>
                    </a:lnTo>
                    <a:lnTo>
                      <a:pt x="386" y="69"/>
                    </a:lnTo>
                    <a:lnTo>
                      <a:pt x="377" y="69"/>
                    </a:lnTo>
                    <a:lnTo>
                      <a:pt x="368" y="69"/>
                    </a:lnTo>
                    <a:lnTo>
                      <a:pt x="358" y="69"/>
                    </a:lnTo>
                    <a:lnTo>
                      <a:pt x="349" y="69"/>
                    </a:lnTo>
                    <a:lnTo>
                      <a:pt x="339" y="69"/>
                    </a:lnTo>
                    <a:lnTo>
                      <a:pt x="320" y="80"/>
                    </a:lnTo>
                    <a:lnTo>
                      <a:pt x="311" y="80"/>
                    </a:lnTo>
                    <a:lnTo>
                      <a:pt x="302" y="80"/>
                    </a:lnTo>
                    <a:lnTo>
                      <a:pt x="292" y="80"/>
                    </a:lnTo>
                    <a:lnTo>
                      <a:pt x="283" y="80"/>
                    </a:lnTo>
                    <a:lnTo>
                      <a:pt x="273" y="80"/>
                    </a:lnTo>
                    <a:lnTo>
                      <a:pt x="254" y="80"/>
                    </a:lnTo>
                    <a:lnTo>
                      <a:pt x="245" y="80"/>
                    </a:lnTo>
                    <a:lnTo>
                      <a:pt x="236" y="80"/>
                    </a:lnTo>
                    <a:lnTo>
                      <a:pt x="226" y="80"/>
                    </a:lnTo>
                    <a:lnTo>
                      <a:pt x="207" y="80"/>
                    </a:lnTo>
                    <a:lnTo>
                      <a:pt x="198" y="80"/>
                    </a:lnTo>
                    <a:lnTo>
                      <a:pt x="188" y="80"/>
                    </a:lnTo>
                    <a:lnTo>
                      <a:pt x="179" y="80"/>
                    </a:lnTo>
                    <a:lnTo>
                      <a:pt x="170" y="80"/>
                    </a:lnTo>
                    <a:lnTo>
                      <a:pt x="151" y="80"/>
                    </a:lnTo>
                    <a:lnTo>
                      <a:pt x="141" y="80"/>
                    </a:lnTo>
                    <a:lnTo>
                      <a:pt x="132" y="69"/>
                    </a:lnTo>
                    <a:lnTo>
                      <a:pt x="122" y="69"/>
                    </a:lnTo>
                    <a:lnTo>
                      <a:pt x="113" y="69"/>
                    </a:lnTo>
                    <a:lnTo>
                      <a:pt x="104" y="69"/>
                    </a:lnTo>
                    <a:lnTo>
                      <a:pt x="94" y="69"/>
                    </a:lnTo>
                    <a:lnTo>
                      <a:pt x="85" y="69"/>
                    </a:lnTo>
                    <a:lnTo>
                      <a:pt x="75" y="57"/>
                    </a:lnTo>
                    <a:lnTo>
                      <a:pt x="66" y="57"/>
                    </a:lnTo>
                    <a:lnTo>
                      <a:pt x="66" y="57"/>
                    </a:lnTo>
                    <a:lnTo>
                      <a:pt x="56" y="57"/>
                    </a:lnTo>
                    <a:lnTo>
                      <a:pt x="47" y="46"/>
                    </a:lnTo>
                    <a:lnTo>
                      <a:pt x="47" y="46"/>
                    </a:lnTo>
                    <a:lnTo>
                      <a:pt x="37" y="46"/>
                    </a:lnTo>
                    <a:lnTo>
                      <a:pt x="28" y="34"/>
                    </a:lnTo>
                    <a:lnTo>
                      <a:pt x="28" y="34"/>
                    </a:lnTo>
                    <a:lnTo>
                      <a:pt x="19" y="34"/>
                    </a:lnTo>
                    <a:lnTo>
                      <a:pt x="19" y="23"/>
                    </a:lnTo>
                    <a:lnTo>
                      <a:pt x="9" y="23"/>
                    </a:lnTo>
                    <a:lnTo>
                      <a:pt x="9" y="23"/>
                    </a:lnTo>
                    <a:lnTo>
                      <a:pt x="9" y="11"/>
                    </a:lnTo>
                    <a:lnTo>
                      <a:pt x="9"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0"/>
                    </a:lnTo>
                    <a:lnTo>
                      <a:pt x="0" y="80"/>
                    </a:lnTo>
                    <a:lnTo>
                      <a:pt x="0" y="92"/>
                    </a:lnTo>
                    <a:lnTo>
                      <a:pt x="0" y="92"/>
                    </a:lnTo>
                    <a:lnTo>
                      <a:pt x="0" y="92"/>
                    </a:lnTo>
                    <a:lnTo>
                      <a:pt x="0" y="103"/>
                    </a:lnTo>
                    <a:lnTo>
                      <a:pt x="0" y="103"/>
                    </a:lnTo>
                    <a:lnTo>
                      <a:pt x="0" y="103"/>
                    </a:lnTo>
                    <a:lnTo>
                      <a:pt x="0" y="115"/>
                    </a:lnTo>
                    <a:lnTo>
                      <a:pt x="0" y="115"/>
                    </a:lnTo>
                    <a:lnTo>
                      <a:pt x="0" y="115"/>
                    </a:lnTo>
                    <a:lnTo>
                      <a:pt x="0" y="115"/>
                    </a:lnTo>
                    <a:lnTo>
                      <a:pt x="0" y="115"/>
                    </a:lnTo>
                    <a:lnTo>
                      <a:pt x="0" y="115"/>
                    </a:lnTo>
                    <a:lnTo>
                      <a:pt x="0" y="126"/>
                    </a:lnTo>
                    <a:lnTo>
                      <a:pt x="9" y="126"/>
                    </a:lnTo>
                    <a:lnTo>
                      <a:pt x="9" y="126"/>
                    </a:lnTo>
                    <a:lnTo>
                      <a:pt x="9" y="138"/>
                    </a:lnTo>
                    <a:lnTo>
                      <a:pt x="9" y="138"/>
                    </a:lnTo>
                    <a:lnTo>
                      <a:pt x="19" y="138"/>
                    </a:lnTo>
                    <a:lnTo>
                      <a:pt x="19" y="149"/>
                    </a:lnTo>
                    <a:lnTo>
                      <a:pt x="28" y="149"/>
                    </a:lnTo>
                    <a:lnTo>
                      <a:pt x="28" y="149"/>
                    </a:lnTo>
                    <a:lnTo>
                      <a:pt x="37" y="161"/>
                    </a:lnTo>
                    <a:lnTo>
                      <a:pt x="47" y="161"/>
                    </a:lnTo>
                    <a:lnTo>
                      <a:pt x="47" y="161"/>
                    </a:lnTo>
                    <a:lnTo>
                      <a:pt x="56" y="173"/>
                    </a:lnTo>
                    <a:lnTo>
                      <a:pt x="66" y="173"/>
                    </a:lnTo>
                    <a:lnTo>
                      <a:pt x="66" y="173"/>
                    </a:lnTo>
                    <a:lnTo>
                      <a:pt x="75" y="173"/>
                    </a:lnTo>
                    <a:lnTo>
                      <a:pt x="85" y="173"/>
                    </a:lnTo>
                    <a:lnTo>
                      <a:pt x="94" y="184"/>
                    </a:lnTo>
                    <a:lnTo>
                      <a:pt x="104" y="184"/>
                    </a:lnTo>
                    <a:lnTo>
                      <a:pt x="113" y="184"/>
                    </a:lnTo>
                    <a:lnTo>
                      <a:pt x="122" y="184"/>
                    </a:lnTo>
                    <a:lnTo>
                      <a:pt x="132" y="184"/>
                    </a:lnTo>
                    <a:lnTo>
                      <a:pt x="141" y="196"/>
                    </a:lnTo>
                    <a:lnTo>
                      <a:pt x="151" y="196"/>
                    </a:lnTo>
                    <a:lnTo>
                      <a:pt x="170" y="196"/>
                    </a:lnTo>
                    <a:lnTo>
                      <a:pt x="179" y="196"/>
                    </a:lnTo>
                    <a:lnTo>
                      <a:pt x="188" y="196"/>
                    </a:lnTo>
                    <a:lnTo>
                      <a:pt x="198" y="196"/>
                    </a:lnTo>
                    <a:lnTo>
                      <a:pt x="207" y="196"/>
                    </a:lnTo>
                    <a:lnTo>
                      <a:pt x="226" y="196"/>
                    </a:lnTo>
                    <a:lnTo>
                      <a:pt x="236" y="196"/>
                    </a:lnTo>
                    <a:lnTo>
                      <a:pt x="245" y="196"/>
                    </a:lnTo>
                    <a:lnTo>
                      <a:pt x="254" y="196"/>
                    </a:lnTo>
                    <a:lnTo>
                      <a:pt x="273" y="196"/>
                    </a:lnTo>
                    <a:lnTo>
                      <a:pt x="283" y="196"/>
                    </a:lnTo>
                    <a:lnTo>
                      <a:pt x="292" y="196"/>
                    </a:lnTo>
                    <a:lnTo>
                      <a:pt x="302" y="196"/>
                    </a:lnTo>
                    <a:lnTo>
                      <a:pt x="311" y="196"/>
                    </a:lnTo>
                    <a:lnTo>
                      <a:pt x="320" y="196"/>
                    </a:lnTo>
                    <a:lnTo>
                      <a:pt x="339" y="184"/>
                    </a:lnTo>
                    <a:lnTo>
                      <a:pt x="349" y="184"/>
                    </a:lnTo>
                    <a:lnTo>
                      <a:pt x="358" y="184"/>
                    </a:lnTo>
                    <a:lnTo>
                      <a:pt x="368" y="184"/>
                    </a:lnTo>
                    <a:lnTo>
                      <a:pt x="377" y="184"/>
                    </a:lnTo>
                    <a:lnTo>
                      <a:pt x="386" y="173"/>
                    </a:lnTo>
                    <a:lnTo>
                      <a:pt x="386" y="173"/>
                    </a:lnTo>
                    <a:lnTo>
                      <a:pt x="396" y="173"/>
                    </a:lnTo>
                    <a:lnTo>
                      <a:pt x="405" y="173"/>
                    </a:lnTo>
                    <a:lnTo>
                      <a:pt x="415" y="173"/>
                    </a:lnTo>
                    <a:lnTo>
                      <a:pt x="424" y="161"/>
                    </a:lnTo>
                    <a:lnTo>
                      <a:pt x="424" y="161"/>
                    </a:lnTo>
                    <a:lnTo>
                      <a:pt x="434" y="161"/>
                    </a:lnTo>
                    <a:lnTo>
                      <a:pt x="443" y="149"/>
                    </a:lnTo>
                    <a:lnTo>
                      <a:pt x="443" y="149"/>
                    </a:lnTo>
                    <a:lnTo>
                      <a:pt x="453" y="149"/>
                    </a:lnTo>
                    <a:lnTo>
                      <a:pt x="453" y="138"/>
                    </a:lnTo>
                    <a:lnTo>
                      <a:pt x="453" y="138"/>
                    </a:lnTo>
                    <a:lnTo>
                      <a:pt x="462" y="138"/>
                    </a:lnTo>
                    <a:lnTo>
                      <a:pt x="462" y="126"/>
                    </a:lnTo>
                    <a:lnTo>
                      <a:pt x="462" y="126"/>
                    </a:lnTo>
                    <a:lnTo>
                      <a:pt x="462" y="126"/>
                    </a:lnTo>
                    <a:lnTo>
                      <a:pt x="462" y="115"/>
                    </a:lnTo>
                    <a:lnTo>
                      <a:pt x="462" y="115"/>
                    </a:lnTo>
                    <a:lnTo>
                      <a:pt x="462" y="115"/>
                    </a:lnTo>
                    <a:lnTo>
                      <a:pt x="462" y="115"/>
                    </a:lnTo>
                    <a:lnTo>
                      <a:pt x="462" y="115"/>
                    </a:lnTo>
                    <a:lnTo>
                      <a:pt x="462" y="115"/>
                    </a:lnTo>
                    <a:lnTo>
                      <a:pt x="462" y="103"/>
                    </a:lnTo>
                    <a:lnTo>
                      <a:pt x="462" y="103"/>
                    </a:lnTo>
                    <a:lnTo>
                      <a:pt x="462" y="103"/>
                    </a:lnTo>
                    <a:lnTo>
                      <a:pt x="462" y="92"/>
                    </a:lnTo>
                    <a:lnTo>
                      <a:pt x="462" y="92"/>
                    </a:lnTo>
                    <a:lnTo>
                      <a:pt x="462" y="92"/>
                    </a:lnTo>
                    <a:lnTo>
                      <a:pt x="462" y="80"/>
                    </a:lnTo>
                    <a:lnTo>
                      <a:pt x="462" y="80"/>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lnTo>
                      <a:pt x="462" y="0"/>
                    </a:lnTo>
                    <a:close/>
                  </a:path>
                </a:pathLst>
              </a:custGeom>
              <a:noFill/>
              <a:ln w="0">
                <a:solidFill>
                  <a:srgbClr val="000000"/>
                </a:solidFill>
                <a:prstDash val="solid"/>
                <a:round/>
                <a:headEnd/>
                <a:tailEnd/>
              </a:ln>
            </p:spPr>
            <p:txBody>
              <a:bodyPr/>
              <a:lstStyle/>
              <a:p>
                <a:endParaRPr lang="pl-PL">
                  <a:latin typeface="+mn-lt"/>
                </a:endParaRPr>
              </a:p>
            </p:txBody>
          </p:sp>
          <p:sp>
            <p:nvSpPr>
              <p:cNvPr id="150540" name="Freeform 12"/>
              <p:cNvSpPr>
                <a:spLocks/>
              </p:cNvSpPr>
              <p:nvPr/>
            </p:nvSpPr>
            <p:spPr bwMode="auto">
              <a:xfrm>
                <a:off x="200" y="970"/>
                <a:ext cx="462" cy="196"/>
              </a:xfrm>
              <a:custGeom>
                <a:avLst/>
                <a:gdLst/>
                <a:ahLst/>
                <a:cxnLst>
                  <a:cxn ang="0">
                    <a:pos x="462" y="11"/>
                  </a:cxn>
                  <a:cxn ang="0">
                    <a:pos x="453" y="23"/>
                  </a:cxn>
                  <a:cxn ang="0">
                    <a:pos x="434" y="46"/>
                  </a:cxn>
                  <a:cxn ang="0">
                    <a:pos x="405" y="57"/>
                  </a:cxn>
                  <a:cxn ang="0">
                    <a:pos x="377" y="69"/>
                  </a:cxn>
                  <a:cxn ang="0">
                    <a:pos x="339" y="69"/>
                  </a:cxn>
                  <a:cxn ang="0">
                    <a:pos x="292" y="80"/>
                  </a:cxn>
                  <a:cxn ang="0">
                    <a:pos x="245" y="80"/>
                  </a:cxn>
                  <a:cxn ang="0">
                    <a:pos x="198" y="80"/>
                  </a:cxn>
                  <a:cxn ang="0">
                    <a:pos x="151" y="80"/>
                  </a:cxn>
                  <a:cxn ang="0">
                    <a:pos x="113" y="69"/>
                  </a:cxn>
                  <a:cxn ang="0">
                    <a:pos x="75" y="57"/>
                  </a:cxn>
                  <a:cxn ang="0">
                    <a:pos x="47" y="46"/>
                  </a:cxn>
                  <a:cxn ang="0">
                    <a:pos x="28" y="34"/>
                  </a:cxn>
                  <a:cxn ang="0">
                    <a:pos x="9" y="23"/>
                  </a:cxn>
                  <a:cxn ang="0">
                    <a:pos x="0" y="0"/>
                  </a:cxn>
                  <a:cxn ang="0">
                    <a:pos x="0" y="0"/>
                  </a:cxn>
                  <a:cxn ang="0">
                    <a:pos x="0" y="11"/>
                  </a:cxn>
                  <a:cxn ang="0">
                    <a:pos x="0" y="34"/>
                  </a:cxn>
                  <a:cxn ang="0">
                    <a:pos x="0" y="57"/>
                  </a:cxn>
                  <a:cxn ang="0">
                    <a:pos x="0" y="69"/>
                  </a:cxn>
                  <a:cxn ang="0">
                    <a:pos x="0" y="92"/>
                  </a:cxn>
                  <a:cxn ang="0">
                    <a:pos x="0" y="103"/>
                  </a:cxn>
                  <a:cxn ang="0">
                    <a:pos x="0" y="115"/>
                  </a:cxn>
                  <a:cxn ang="0">
                    <a:pos x="9" y="126"/>
                  </a:cxn>
                  <a:cxn ang="0">
                    <a:pos x="19" y="138"/>
                  </a:cxn>
                  <a:cxn ang="0">
                    <a:pos x="37" y="161"/>
                  </a:cxn>
                  <a:cxn ang="0">
                    <a:pos x="66" y="173"/>
                  </a:cxn>
                  <a:cxn ang="0">
                    <a:pos x="94" y="184"/>
                  </a:cxn>
                  <a:cxn ang="0">
                    <a:pos x="132" y="184"/>
                  </a:cxn>
                  <a:cxn ang="0">
                    <a:pos x="179" y="196"/>
                  </a:cxn>
                  <a:cxn ang="0">
                    <a:pos x="226" y="196"/>
                  </a:cxn>
                  <a:cxn ang="0">
                    <a:pos x="273" y="196"/>
                  </a:cxn>
                  <a:cxn ang="0">
                    <a:pos x="311" y="196"/>
                  </a:cxn>
                  <a:cxn ang="0">
                    <a:pos x="358" y="184"/>
                  </a:cxn>
                  <a:cxn ang="0">
                    <a:pos x="386" y="173"/>
                  </a:cxn>
                  <a:cxn ang="0">
                    <a:pos x="424" y="161"/>
                  </a:cxn>
                  <a:cxn ang="0">
                    <a:pos x="443" y="149"/>
                  </a:cxn>
                  <a:cxn ang="0">
                    <a:pos x="462" y="138"/>
                  </a:cxn>
                  <a:cxn ang="0">
                    <a:pos x="462" y="115"/>
                  </a:cxn>
                  <a:cxn ang="0">
                    <a:pos x="462" y="115"/>
                  </a:cxn>
                  <a:cxn ang="0">
                    <a:pos x="462" y="103"/>
                  </a:cxn>
                  <a:cxn ang="0">
                    <a:pos x="462" y="80"/>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3" y="23"/>
                    </a:lnTo>
                    <a:lnTo>
                      <a:pt x="453" y="23"/>
                    </a:lnTo>
                    <a:lnTo>
                      <a:pt x="453" y="34"/>
                    </a:lnTo>
                    <a:lnTo>
                      <a:pt x="443" y="34"/>
                    </a:lnTo>
                    <a:lnTo>
                      <a:pt x="443" y="34"/>
                    </a:lnTo>
                    <a:lnTo>
                      <a:pt x="434" y="46"/>
                    </a:lnTo>
                    <a:lnTo>
                      <a:pt x="424" y="46"/>
                    </a:lnTo>
                    <a:lnTo>
                      <a:pt x="424" y="46"/>
                    </a:lnTo>
                    <a:lnTo>
                      <a:pt x="415" y="57"/>
                    </a:lnTo>
                    <a:lnTo>
                      <a:pt x="405" y="57"/>
                    </a:lnTo>
                    <a:lnTo>
                      <a:pt x="396" y="57"/>
                    </a:lnTo>
                    <a:lnTo>
                      <a:pt x="386" y="57"/>
                    </a:lnTo>
                    <a:lnTo>
                      <a:pt x="386" y="69"/>
                    </a:lnTo>
                    <a:lnTo>
                      <a:pt x="377" y="69"/>
                    </a:lnTo>
                    <a:lnTo>
                      <a:pt x="368" y="69"/>
                    </a:lnTo>
                    <a:lnTo>
                      <a:pt x="358" y="69"/>
                    </a:lnTo>
                    <a:lnTo>
                      <a:pt x="349" y="69"/>
                    </a:lnTo>
                    <a:lnTo>
                      <a:pt x="339" y="69"/>
                    </a:lnTo>
                    <a:lnTo>
                      <a:pt x="320" y="80"/>
                    </a:lnTo>
                    <a:lnTo>
                      <a:pt x="311" y="80"/>
                    </a:lnTo>
                    <a:lnTo>
                      <a:pt x="302" y="80"/>
                    </a:lnTo>
                    <a:lnTo>
                      <a:pt x="292" y="80"/>
                    </a:lnTo>
                    <a:lnTo>
                      <a:pt x="283" y="80"/>
                    </a:lnTo>
                    <a:lnTo>
                      <a:pt x="273" y="80"/>
                    </a:lnTo>
                    <a:lnTo>
                      <a:pt x="254" y="80"/>
                    </a:lnTo>
                    <a:lnTo>
                      <a:pt x="245" y="80"/>
                    </a:lnTo>
                    <a:lnTo>
                      <a:pt x="236" y="80"/>
                    </a:lnTo>
                    <a:lnTo>
                      <a:pt x="226" y="80"/>
                    </a:lnTo>
                    <a:lnTo>
                      <a:pt x="207" y="80"/>
                    </a:lnTo>
                    <a:lnTo>
                      <a:pt x="198" y="80"/>
                    </a:lnTo>
                    <a:lnTo>
                      <a:pt x="188" y="80"/>
                    </a:lnTo>
                    <a:lnTo>
                      <a:pt x="179" y="80"/>
                    </a:lnTo>
                    <a:lnTo>
                      <a:pt x="170" y="80"/>
                    </a:lnTo>
                    <a:lnTo>
                      <a:pt x="151" y="80"/>
                    </a:lnTo>
                    <a:lnTo>
                      <a:pt x="141" y="80"/>
                    </a:lnTo>
                    <a:lnTo>
                      <a:pt x="132" y="69"/>
                    </a:lnTo>
                    <a:lnTo>
                      <a:pt x="122" y="69"/>
                    </a:lnTo>
                    <a:lnTo>
                      <a:pt x="113" y="69"/>
                    </a:lnTo>
                    <a:lnTo>
                      <a:pt x="104" y="69"/>
                    </a:lnTo>
                    <a:lnTo>
                      <a:pt x="94" y="69"/>
                    </a:lnTo>
                    <a:lnTo>
                      <a:pt x="85" y="69"/>
                    </a:lnTo>
                    <a:lnTo>
                      <a:pt x="75" y="57"/>
                    </a:lnTo>
                    <a:lnTo>
                      <a:pt x="66" y="57"/>
                    </a:lnTo>
                    <a:lnTo>
                      <a:pt x="66" y="57"/>
                    </a:lnTo>
                    <a:lnTo>
                      <a:pt x="56" y="57"/>
                    </a:lnTo>
                    <a:lnTo>
                      <a:pt x="47" y="46"/>
                    </a:lnTo>
                    <a:lnTo>
                      <a:pt x="47" y="46"/>
                    </a:lnTo>
                    <a:lnTo>
                      <a:pt x="37" y="46"/>
                    </a:lnTo>
                    <a:lnTo>
                      <a:pt x="28" y="34"/>
                    </a:lnTo>
                    <a:lnTo>
                      <a:pt x="28" y="34"/>
                    </a:lnTo>
                    <a:lnTo>
                      <a:pt x="19" y="34"/>
                    </a:lnTo>
                    <a:lnTo>
                      <a:pt x="19" y="23"/>
                    </a:lnTo>
                    <a:lnTo>
                      <a:pt x="9" y="23"/>
                    </a:lnTo>
                    <a:lnTo>
                      <a:pt x="9" y="23"/>
                    </a:lnTo>
                    <a:lnTo>
                      <a:pt x="9" y="11"/>
                    </a:lnTo>
                    <a:lnTo>
                      <a:pt x="9"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0"/>
                    </a:lnTo>
                    <a:lnTo>
                      <a:pt x="0" y="80"/>
                    </a:lnTo>
                    <a:lnTo>
                      <a:pt x="0" y="92"/>
                    </a:lnTo>
                    <a:lnTo>
                      <a:pt x="0" y="92"/>
                    </a:lnTo>
                    <a:lnTo>
                      <a:pt x="0" y="92"/>
                    </a:lnTo>
                    <a:lnTo>
                      <a:pt x="0" y="103"/>
                    </a:lnTo>
                    <a:lnTo>
                      <a:pt x="0" y="103"/>
                    </a:lnTo>
                    <a:lnTo>
                      <a:pt x="0" y="103"/>
                    </a:lnTo>
                    <a:lnTo>
                      <a:pt x="0" y="115"/>
                    </a:lnTo>
                    <a:lnTo>
                      <a:pt x="0" y="115"/>
                    </a:lnTo>
                    <a:lnTo>
                      <a:pt x="0" y="115"/>
                    </a:lnTo>
                    <a:lnTo>
                      <a:pt x="0" y="115"/>
                    </a:lnTo>
                    <a:lnTo>
                      <a:pt x="0" y="115"/>
                    </a:lnTo>
                    <a:lnTo>
                      <a:pt x="0" y="115"/>
                    </a:lnTo>
                    <a:lnTo>
                      <a:pt x="0" y="126"/>
                    </a:lnTo>
                    <a:lnTo>
                      <a:pt x="9" y="126"/>
                    </a:lnTo>
                    <a:lnTo>
                      <a:pt x="9" y="126"/>
                    </a:lnTo>
                    <a:lnTo>
                      <a:pt x="9" y="138"/>
                    </a:lnTo>
                    <a:lnTo>
                      <a:pt x="9" y="138"/>
                    </a:lnTo>
                    <a:lnTo>
                      <a:pt x="19" y="138"/>
                    </a:lnTo>
                    <a:lnTo>
                      <a:pt x="19" y="149"/>
                    </a:lnTo>
                    <a:lnTo>
                      <a:pt x="28" y="149"/>
                    </a:lnTo>
                    <a:lnTo>
                      <a:pt x="28" y="149"/>
                    </a:lnTo>
                    <a:lnTo>
                      <a:pt x="37" y="161"/>
                    </a:lnTo>
                    <a:lnTo>
                      <a:pt x="47" y="161"/>
                    </a:lnTo>
                    <a:lnTo>
                      <a:pt x="47" y="161"/>
                    </a:lnTo>
                    <a:lnTo>
                      <a:pt x="56" y="173"/>
                    </a:lnTo>
                    <a:lnTo>
                      <a:pt x="66" y="173"/>
                    </a:lnTo>
                    <a:lnTo>
                      <a:pt x="66" y="173"/>
                    </a:lnTo>
                    <a:lnTo>
                      <a:pt x="75" y="173"/>
                    </a:lnTo>
                    <a:lnTo>
                      <a:pt x="85" y="173"/>
                    </a:lnTo>
                    <a:lnTo>
                      <a:pt x="94" y="184"/>
                    </a:lnTo>
                    <a:lnTo>
                      <a:pt x="104" y="184"/>
                    </a:lnTo>
                    <a:lnTo>
                      <a:pt x="113" y="184"/>
                    </a:lnTo>
                    <a:lnTo>
                      <a:pt x="122" y="184"/>
                    </a:lnTo>
                    <a:lnTo>
                      <a:pt x="132" y="184"/>
                    </a:lnTo>
                    <a:lnTo>
                      <a:pt x="141" y="196"/>
                    </a:lnTo>
                    <a:lnTo>
                      <a:pt x="151" y="196"/>
                    </a:lnTo>
                    <a:lnTo>
                      <a:pt x="170" y="196"/>
                    </a:lnTo>
                    <a:lnTo>
                      <a:pt x="179" y="196"/>
                    </a:lnTo>
                    <a:lnTo>
                      <a:pt x="188" y="196"/>
                    </a:lnTo>
                    <a:lnTo>
                      <a:pt x="198" y="196"/>
                    </a:lnTo>
                    <a:lnTo>
                      <a:pt x="207" y="196"/>
                    </a:lnTo>
                    <a:lnTo>
                      <a:pt x="226" y="196"/>
                    </a:lnTo>
                    <a:lnTo>
                      <a:pt x="236" y="196"/>
                    </a:lnTo>
                    <a:lnTo>
                      <a:pt x="245" y="196"/>
                    </a:lnTo>
                    <a:lnTo>
                      <a:pt x="254" y="196"/>
                    </a:lnTo>
                    <a:lnTo>
                      <a:pt x="273" y="196"/>
                    </a:lnTo>
                    <a:lnTo>
                      <a:pt x="283" y="196"/>
                    </a:lnTo>
                    <a:lnTo>
                      <a:pt x="292" y="196"/>
                    </a:lnTo>
                    <a:lnTo>
                      <a:pt x="302" y="196"/>
                    </a:lnTo>
                    <a:lnTo>
                      <a:pt x="311" y="196"/>
                    </a:lnTo>
                    <a:lnTo>
                      <a:pt x="320" y="196"/>
                    </a:lnTo>
                    <a:lnTo>
                      <a:pt x="339" y="184"/>
                    </a:lnTo>
                    <a:lnTo>
                      <a:pt x="349" y="184"/>
                    </a:lnTo>
                    <a:lnTo>
                      <a:pt x="358" y="184"/>
                    </a:lnTo>
                    <a:lnTo>
                      <a:pt x="368" y="184"/>
                    </a:lnTo>
                    <a:lnTo>
                      <a:pt x="377" y="184"/>
                    </a:lnTo>
                    <a:lnTo>
                      <a:pt x="386" y="173"/>
                    </a:lnTo>
                    <a:lnTo>
                      <a:pt x="386" y="173"/>
                    </a:lnTo>
                    <a:lnTo>
                      <a:pt x="396" y="173"/>
                    </a:lnTo>
                    <a:lnTo>
                      <a:pt x="405" y="173"/>
                    </a:lnTo>
                    <a:lnTo>
                      <a:pt x="415" y="173"/>
                    </a:lnTo>
                    <a:lnTo>
                      <a:pt x="424" y="161"/>
                    </a:lnTo>
                    <a:lnTo>
                      <a:pt x="424" y="161"/>
                    </a:lnTo>
                    <a:lnTo>
                      <a:pt x="434" y="161"/>
                    </a:lnTo>
                    <a:lnTo>
                      <a:pt x="443" y="149"/>
                    </a:lnTo>
                    <a:lnTo>
                      <a:pt x="443" y="149"/>
                    </a:lnTo>
                    <a:lnTo>
                      <a:pt x="453" y="149"/>
                    </a:lnTo>
                    <a:lnTo>
                      <a:pt x="453" y="138"/>
                    </a:lnTo>
                    <a:lnTo>
                      <a:pt x="453" y="138"/>
                    </a:lnTo>
                    <a:lnTo>
                      <a:pt x="462" y="138"/>
                    </a:lnTo>
                    <a:lnTo>
                      <a:pt x="462" y="126"/>
                    </a:lnTo>
                    <a:lnTo>
                      <a:pt x="462" y="126"/>
                    </a:lnTo>
                    <a:lnTo>
                      <a:pt x="462" y="126"/>
                    </a:lnTo>
                    <a:lnTo>
                      <a:pt x="462" y="115"/>
                    </a:lnTo>
                    <a:lnTo>
                      <a:pt x="462" y="115"/>
                    </a:lnTo>
                    <a:lnTo>
                      <a:pt x="462" y="115"/>
                    </a:lnTo>
                    <a:lnTo>
                      <a:pt x="462" y="115"/>
                    </a:lnTo>
                    <a:lnTo>
                      <a:pt x="462" y="115"/>
                    </a:lnTo>
                    <a:lnTo>
                      <a:pt x="462" y="115"/>
                    </a:lnTo>
                    <a:lnTo>
                      <a:pt x="462" y="103"/>
                    </a:lnTo>
                    <a:lnTo>
                      <a:pt x="462" y="103"/>
                    </a:lnTo>
                    <a:lnTo>
                      <a:pt x="462" y="103"/>
                    </a:lnTo>
                    <a:lnTo>
                      <a:pt x="462" y="92"/>
                    </a:lnTo>
                    <a:lnTo>
                      <a:pt x="462" y="92"/>
                    </a:lnTo>
                    <a:lnTo>
                      <a:pt x="462" y="92"/>
                    </a:lnTo>
                    <a:lnTo>
                      <a:pt x="462" y="80"/>
                    </a:lnTo>
                    <a:lnTo>
                      <a:pt x="462" y="80"/>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path>
                </a:pathLst>
              </a:custGeom>
              <a:noFill/>
              <a:ln w="0">
                <a:solidFill>
                  <a:srgbClr val="000000"/>
                </a:solidFill>
                <a:prstDash val="solid"/>
                <a:round/>
                <a:headEnd/>
                <a:tailEnd/>
              </a:ln>
            </p:spPr>
            <p:txBody>
              <a:bodyPr/>
              <a:lstStyle/>
              <a:p>
                <a:endParaRPr lang="pl-PL">
                  <a:latin typeface="+mn-lt"/>
                </a:endParaRPr>
              </a:p>
            </p:txBody>
          </p:sp>
          <p:sp>
            <p:nvSpPr>
              <p:cNvPr id="150541" name="Freeform 13"/>
              <p:cNvSpPr>
                <a:spLocks/>
              </p:cNvSpPr>
              <p:nvPr/>
            </p:nvSpPr>
            <p:spPr bwMode="auto">
              <a:xfrm>
                <a:off x="445" y="912"/>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 ang="0">
                    <a:pos x="0" y="35"/>
                  </a:cxn>
                </a:cxnLst>
                <a:rect l="0" t="0" r="r" b="b"/>
                <a:pathLst>
                  <a:path w="151" h="46">
                    <a:moveTo>
                      <a:pt x="0" y="35"/>
                    </a:moveTo>
                    <a:lnTo>
                      <a:pt x="28" y="46"/>
                    </a:lnTo>
                    <a:lnTo>
                      <a:pt x="113" y="12"/>
                    </a:lnTo>
                    <a:lnTo>
                      <a:pt x="151" y="23"/>
                    </a:lnTo>
                    <a:lnTo>
                      <a:pt x="132" y="0"/>
                    </a:lnTo>
                    <a:lnTo>
                      <a:pt x="28" y="0"/>
                    </a:lnTo>
                    <a:lnTo>
                      <a:pt x="75" y="12"/>
                    </a:lnTo>
                    <a:lnTo>
                      <a:pt x="0" y="35"/>
                    </a:lnTo>
                    <a:lnTo>
                      <a:pt x="0" y="35"/>
                    </a:lnTo>
                    <a:close/>
                  </a:path>
                </a:pathLst>
              </a:custGeom>
              <a:solidFill>
                <a:srgbClr val="000000"/>
              </a:solidFill>
              <a:ln w="9525">
                <a:noFill/>
                <a:round/>
                <a:headEnd/>
                <a:tailEnd/>
              </a:ln>
            </p:spPr>
            <p:txBody>
              <a:bodyPr/>
              <a:lstStyle/>
              <a:p>
                <a:endParaRPr lang="pl-PL">
                  <a:latin typeface="+mn-lt"/>
                </a:endParaRPr>
              </a:p>
            </p:txBody>
          </p:sp>
          <p:sp>
            <p:nvSpPr>
              <p:cNvPr id="150542" name="Freeform 14"/>
              <p:cNvSpPr>
                <a:spLocks/>
              </p:cNvSpPr>
              <p:nvPr/>
            </p:nvSpPr>
            <p:spPr bwMode="auto">
              <a:xfrm>
                <a:off x="445" y="912"/>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 ang="0">
                    <a:pos x="0" y="35"/>
                  </a:cxn>
                </a:cxnLst>
                <a:rect l="0" t="0" r="r" b="b"/>
                <a:pathLst>
                  <a:path w="151" h="46">
                    <a:moveTo>
                      <a:pt x="0" y="35"/>
                    </a:moveTo>
                    <a:lnTo>
                      <a:pt x="28" y="46"/>
                    </a:lnTo>
                    <a:lnTo>
                      <a:pt x="113" y="12"/>
                    </a:lnTo>
                    <a:lnTo>
                      <a:pt x="151" y="23"/>
                    </a:lnTo>
                    <a:lnTo>
                      <a:pt x="132" y="0"/>
                    </a:lnTo>
                    <a:lnTo>
                      <a:pt x="28" y="0"/>
                    </a:lnTo>
                    <a:lnTo>
                      <a:pt x="75" y="12"/>
                    </a:lnTo>
                    <a:lnTo>
                      <a:pt x="0" y="35"/>
                    </a:lnTo>
                    <a:lnTo>
                      <a:pt x="0" y="35"/>
                    </a:lnTo>
                    <a:close/>
                  </a:path>
                </a:pathLst>
              </a:custGeom>
              <a:noFill/>
              <a:ln w="0">
                <a:solidFill>
                  <a:srgbClr val="000000"/>
                </a:solidFill>
                <a:prstDash val="solid"/>
                <a:round/>
                <a:headEnd/>
                <a:tailEnd/>
              </a:ln>
            </p:spPr>
            <p:txBody>
              <a:bodyPr/>
              <a:lstStyle/>
              <a:p>
                <a:endParaRPr lang="pl-PL">
                  <a:latin typeface="+mn-lt"/>
                </a:endParaRPr>
              </a:p>
            </p:txBody>
          </p:sp>
          <p:sp>
            <p:nvSpPr>
              <p:cNvPr id="150543" name="Freeform 15"/>
              <p:cNvSpPr>
                <a:spLocks/>
              </p:cNvSpPr>
              <p:nvPr/>
            </p:nvSpPr>
            <p:spPr bwMode="auto">
              <a:xfrm>
                <a:off x="445" y="912"/>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Lst>
                <a:rect l="0" t="0" r="r" b="b"/>
                <a:pathLst>
                  <a:path w="151" h="46">
                    <a:moveTo>
                      <a:pt x="0" y="35"/>
                    </a:moveTo>
                    <a:lnTo>
                      <a:pt x="28" y="46"/>
                    </a:lnTo>
                    <a:lnTo>
                      <a:pt x="113" y="12"/>
                    </a:lnTo>
                    <a:lnTo>
                      <a:pt x="151" y="23"/>
                    </a:lnTo>
                    <a:lnTo>
                      <a:pt x="132" y="0"/>
                    </a:lnTo>
                    <a:lnTo>
                      <a:pt x="28" y="0"/>
                    </a:lnTo>
                    <a:lnTo>
                      <a:pt x="75" y="12"/>
                    </a:lnTo>
                    <a:lnTo>
                      <a:pt x="0" y="35"/>
                    </a:lnTo>
                  </a:path>
                </a:pathLst>
              </a:custGeom>
              <a:noFill/>
              <a:ln w="0">
                <a:solidFill>
                  <a:srgbClr val="FFFFFF"/>
                </a:solidFill>
                <a:prstDash val="solid"/>
                <a:round/>
                <a:headEnd/>
                <a:tailEnd/>
              </a:ln>
            </p:spPr>
            <p:txBody>
              <a:bodyPr/>
              <a:lstStyle/>
              <a:p>
                <a:endParaRPr lang="pl-PL">
                  <a:latin typeface="+mn-lt"/>
                </a:endParaRPr>
              </a:p>
            </p:txBody>
          </p:sp>
          <p:sp>
            <p:nvSpPr>
              <p:cNvPr id="150544" name="Freeform 16"/>
              <p:cNvSpPr>
                <a:spLocks/>
              </p:cNvSpPr>
              <p:nvPr/>
            </p:nvSpPr>
            <p:spPr bwMode="auto">
              <a:xfrm>
                <a:off x="445" y="912"/>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 ang="0">
                    <a:pos x="0" y="35"/>
                  </a:cxn>
                </a:cxnLst>
                <a:rect l="0" t="0" r="r" b="b"/>
                <a:pathLst>
                  <a:path w="151" h="46">
                    <a:moveTo>
                      <a:pt x="0" y="35"/>
                    </a:moveTo>
                    <a:lnTo>
                      <a:pt x="28" y="46"/>
                    </a:lnTo>
                    <a:lnTo>
                      <a:pt x="113" y="12"/>
                    </a:lnTo>
                    <a:lnTo>
                      <a:pt x="151" y="23"/>
                    </a:lnTo>
                    <a:lnTo>
                      <a:pt x="132" y="0"/>
                    </a:lnTo>
                    <a:lnTo>
                      <a:pt x="28" y="0"/>
                    </a:lnTo>
                    <a:lnTo>
                      <a:pt x="75" y="12"/>
                    </a:lnTo>
                    <a:lnTo>
                      <a:pt x="0" y="35"/>
                    </a:lnTo>
                    <a:lnTo>
                      <a:pt x="0" y="35"/>
                    </a:lnTo>
                    <a:close/>
                  </a:path>
                </a:pathLst>
              </a:custGeom>
              <a:solidFill>
                <a:srgbClr val="000000"/>
              </a:solidFill>
              <a:ln w="9525">
                <a:noFill/>
                <a:round/>
                <a:headEnd/>
                <a:tailEnd/>
              </a:ln>
            </p:spPr>
            <p:txBody>
              <a:bodyPr/>
              <a:lstStyle/>
              <a:p>
                <a:endParaRPr lang="pl-PL">
                  <a:latin typeface="+mn-lt"/>
                </a:endParaRPr>
              </a:p>
            </p:txBody>
          </p:sp>
          <p:sp>
            <p:nvSpPr>
              <p:cNvPr id="150545" name="Freeform 17"/>
              <p:cNvSpPr>
                <a:spLocks/>
              </p:cNvSpPr>
              <p:nvPr/>
            </p:nvSpPr>
            <p:spPr bwMode="auto">
              <a:xfrm>
                <a:off x="445" y="912"/>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 ang="0">
                    <a:pos x="0" y="35"/>
                  </a:cxn>
                </a:cxnLst>
                <a:rect l="0" t="0" r="r" b="b"/>
                <a:pathLst>
                  <a:path w="151" h="46">
                    <a:moveTo>
                      <a:pt x="0" y="35"/>
                    </a:moveTo>
                    <a:lnTo>
                      <a:pt x="28" y="46"/>
                    </a:lnTo>
                    <a:lnTo>
                      <a:pt x="113" y="12"/>
                    </a:lnTo>
                    <a:lnTo>
                      <a:pt x="151" y="23"/>
                    </a:lnTo>
                    <a:lnTo>
                      <a:pt x="132" y="0"/>
                    </a:lnTo>
                    <a:lnTo>
                      <a:pt x="28" y="0"/>
                    </a:lnTo>
                    <a:lnTo>
                      <a:pt x="75" y="12"/>
                    </a:lnTo>
                    <a:lnTo>
                      <a:pt x="0" y="35"/>
                    </a:lnTo>
                    <a:lnTo>
                      <a:pt x="0" y="35"/>
                    </a:lnTo>
                    <a:close/>
                  </a:path>
                </a:pathLst>
              </a:custGeom>
              <a:noFill/>
              <a:ln w="0">
                <a:solidFill>
                  <a:srgbClr val="000000"/>
                </a:solidFill>
                <a:prstDash val="solid"/>
                <a:round/>
                <a:headEnd/>
                <a:tailEnd/>
              </a:ln>
            </p:spPr>
            <p:txBody>
              <a:bodyPr/>
              <a:lstStyle/>
              <a:p>
                <a:endParaRPr lang="pl-PL">
                  <a:latin typeface="+mn-lt"/>
                </a:endParaRPr>
              </a:p>
            </p:txBody>
          </p:sp>
          <p:sp>
            <p:nvSpPr>
              <p:cNvPr id="150546" name="Freeform 18"/>
              <p:cNvSpPr>
                <a:spLocks/>
              </p:cNvSpPr>
              <p:nvPr/>
            </p:nvSpPr>
            <p:spPr bwMode="auto">
              <a:xfrm>
                <a:off x="445" y="912"/>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Lst>
                <a:rect l="0" t="0" r="r" b="b"/>
                <a:pathLst>
                  <a:path w="151" h="46">
                    <a:moveTo>
                      <a:pt x="0" y="35"/>
                    </a:moveTo>
                    <a:lnTo>
                      <a:pt x="28" y="46"/>
                    </a:lnTo>
                    <a:lnTo>
                      <a:pt x="113" y="12"/>
                    </a:lnTo>
                    <a:lnTo>
                      <a:pt x="151" y="23"/>
                    </a:lnTo>
                    <a:lnTo>
                      <a:pt x="132" y="0"/>
                    </a:lnTo>
                    <a:lnTo>
                      <a:pt x="28" y="0"/>
                    </a:lnTo>
                    <a:lnTo>
                      <a:pt x="75" y="12"/>
                    </a:lnTo>
                    <a:lnTo>
                      <a:pt x="0" y="35"/>
                    </a:lnTo>
                  </a:path>
                </a:pathLst>
              </a:custGeom>
              <a:noFill/>
              <a:ln w="0">
                <a:solidFill>
                  <a:srgbClr val="FFFFFF"/>
                </a:solidFill>
                <a:prstDash val="solid"/>
                <a:round/>
                <a:headEnd/>
                <a:tailEnd/>
              </a:ln>
            </p:spPr>
            <p:txBody>
              <a:bodyPr/>
              <a:lstStyle/>
              <a:p>
                <a:endParaRPr lang="pl-PL">
                  <a:latin typeface="+mn-lt"/>
                </a:endParaRPr>
              </a:p>
            </p:txBody>
          </p:sp>
          <p:sp>
            <p:nvSpPr>
              <p:cNvPr id="150547" name="Freeform 19"/>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solidFill>
                <a:srgbClr val="000000"/>
              </a:solidFill>
              <a:ln w="9525">
                <a:noFill/>
                <a:round/>
                <a:headEnd/>
                <a:tailEnd/>
              </a:ln>
            </p:spPr>
            <p:txBody>
              <a:bodyPr/>
              <a:lstStyle/>
              <a:p>
                <a:endParaRPr lang="pl-PL">
                  <a:latin typeface="+mn-lt"/>
                </a:endParaRPr>
              </a:p>
            </p:txBody>
          </p:sp>
          <p:sp>
            <p:nvSpPr>
              <p:cNvPr id="150548" name="Freeform 20"/>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549" name="Freeform 21"/>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550" name="Freeform 22"/>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solidFill>
                <a:srgbClr val="000000"/>
              </a:solidFill>
              <a:ln w="9525">
                <a:noFill/>
                <a:round/>
                <a:headEnd/>
                <a:tailEnd/>
              </a:ln>
            </p:spPr>
            <p:txBody>
              <a:bodyPr/>
              <a:lstStyle/>
              <a:p>
                <a:endParaRPr lang="pl-PL">
                  <a:latin typeface="+mn-lt"/>
                </a:endParaRPr>
              </a:p>
            </p:txBody>
          </p:sp>
          <p:sp>
            <p:nvSpPr>
              <p:cNvPr id="150551" name="Freeform 23"/>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552" name="Freeform 24"/>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553" name="Freeform 25"/>
              <p:cNvSpPr>
                <a:spLocks/>
              </p:cNvSpPr>
              <p:nvPr/>
            </p:nvSpPr>
            <p:spPr bwMode="auto">
              <a:xfrm>
                <a:off x="285" y="912"/>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lnTo>
                      <a:pt x="0" y="12"/>
                    </a:lnTo>
                    <a:close/>
                  </a:path>
                </a:pathLst>
              </a:custGeom>
              <a:solidFill>
                <a:srgbClr val="000000"/>
              </a:solidFill>
              <a:ln w="9525">
                <a:noFill/>
                <a:round/>
                <a:headEnd/>
                <a:tailEnd/>
              </a:ln>
            </p:spPr>
            <p:txBody>
              <a:bodyPr/>
              <a:lstStyle/>
              <a:p>
                <a:endParaRPr lang="pl-PL">
                  <a:latin typeface="+mn-lt"/>
                </a:endParaRPr>
              </a:p>
            </p:txBody>
          </p:sp>
          <p:sp>
            <p:nvSpPr>
              <p:cNvPr id="150554" name="Freeform 26"/>
              <p:cNvSpPr>
                <a:spLocks/>
              </p:cNvSpPr>
              <p:nvPr/>
            </p:nvSpPr>
            <p:spPr bwMode="auto">
              <a:xfrm>
                <a:off x="285" y="912"/>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555" name="Freeform 27"/>
              <p:cNvSpPr>
                <a:spLocks/>
              </p:cNvSpPr>
              <p:nvPr/>
            </p:nvSpPr>
            <p:spPr bwMode="auto">
              <a:xfrm>
                <a:off x="285" y="912"/>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556" name="Freeform 28"/>
              <p:cNvSpPr>
                <a:spLocks/>
              </p:cNvSpPr>
              <p:nvPr/>
            </p:nvSpPr>
            <p:spPr bwMode="auto">
              <a:xfrm>
                <a:off x="285" y="912"/>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lnTo>
                      <a:pt x="0" y="12"/>
                    </a:lnTo>
                    <a:close/>
                  </a:path>
                </a:pathLst>
              </a:custGeom>
              <a:solidFill>
                <a:srgbClr val="000000"/>
              </a:solidFill>
              <a:ln w="9525">
                <a:noFill/>
                <a:round/>
                <a:headEnd/>
                <a:tailEnd/>
              </a:ln>
            </p:spPr>
            <p:txBody>
              <a:bodyPr/>
              <a:lstStyle/>
              <a:p>
                <a:endParaRPr lang="pl-PL">
                  <a:latin typeface="+mn-lt"/>
                </a:endParaRPr>
              </a:p>
            </p:txBody>
          </p:sp>
          <p:sp>
            <p:nvSpPr>
              <p:cNvPr id="150557" name="Freeform 29"/>
              <p:cNvSpPr>
                <a:spLocks/>
              </p:cNvSpPr>
              <p:nvPr/>
            </p:nvSpPr>
            <p:spPr bwMode="auto">
              <a:xfrm>
                <a:off x="285" y="912"/>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558" name="Freeform 30"/>
              <p:cNvSpPr>
                <a:spLocks/>
              </p:cNvSpPr>
              <p:nvPr/>
            </p:nvSpPr>
            <p:spPr bwMode="auto">
              <a:xfrm>
                <a:off x="285" y="912"/>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559" name="Freeform 31"/>
              <p:cNvSpPr>
                <a:spLocks/>
              </p:cNvSpPr>
              <p:nvPr/>
            </p:nvSpPr>
            <p:spPr bwMode="auto">
              <a:xfrm>
                <a:off x="436" y="970"/>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lnTo>
                      <a:pt x="150" y="46"/>
                    </a:lnTo>
                    <a:close/>
                  </a:path>
                </a:pathLst>
              </a:custGeom>
              <a:solidFill>
                <a:srgbClr val="000000"/>
              </a:solidFill>
              <a:ln w="9525">
                <a:noFill/>
                <a:round/>
                <a:headEnd/>
                <a:tailEnd/>
              </a:ln>
            </p:spPr>
            <p:txBody>
              <a:bodyPr/>
              <a:lstStyle/>
              <a:p>
                <a:endParaRPr lang="pl-PL">
                  <a:latin typeface="+mn-lt"/>
                </a:endParaRPr>
              </a:p>
            </p:txBody>
          </p:sp>
          <p:sp>
            <p:nvSpPr>
              <p:cNvPr id="150560" name="Freeform 32"/>
              <p:cNvSpPr>
                <a:spLocks/>
              </p:cNvSpPr>
              <p:nvPr/>
            </p:nvSpPr>
            <p:spPr bwMode="auto">
              <a:xfrm>
                <a:off x="436" y="970"/>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lnTo>
                      <a:pt x="150" y="46"/>
                    </a:lnTo>
                    <a:close/>
                  </a:path>
                </a:pathLst>
              </a:custGeom>
              <a:noFill/>
              <a:ln w="0">
                <a:solidFill>
                  <a:srgbClr val="000000"/>
                </a:solidFill>
                <a:prstDash val="solid"/>
                <a:round/>
                <a:headEnd/>
                <a:tailEnd/>
              </a:ln>
            </p:spPr>
            <p:txBody>
              <a:bodyPr/>
              <a:lstStyle/>
              <a:p>
                <a:endParaRPr lang="pl-PL">
                  <a:latin typeface="+mn-lt"/>
                </a:endParaRPr>
              </a:p>
            </p:txBody>
          </p:sp>
          <p:sp>
            <p:nvSpPr>
              <p:cNvPr id="150561" name="Freeform 33"/>
              <p:cNvSpPr>
                <a:spLocks/>
              </p:cNvSpPr>
              <p:nvPr/>
            </p:nvSpPr>
            <p:spPr bwMode="auto">
              <a:xfrm>
                <a:off x="436" y="970"/>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path>
                </a:pathLst>
              </a:custGeom>
              <a:noFill/>
              <a:ln w="0">
                <a:solidFill>
                  <a:srgbClr val="FFFFFF"/>
                </a:solidFill>
                <a:prstDash val="solid"/>
                <a:round/>
                <a:headEnd/>
                <a:tailEnd/>
              </a:ln>
            </p:spPr>
            <p:txBody>
              <a:bodyPr/>
              <a:lstStyle/>
              <a:p>
                <a:endParaRPr lang="pl-PL">
                  <a:latin typeface="+mn-lt"/>
                </a:endParaRPr>
              </a:p>
            </p:txBody>
          </p:sp>
          <p:sp>
            <p:nvSpPr>
              <p:cNvPr id="150562" name="Freeform 34"/>
              <p:cNvSpPr>
                <a:spLocks/>
              </p:cNvSpPr>
              <p:nvPr/>
            </p:nvSpPr>
            <p:spPr bwMode="auto">
              <a:xfrm>
                <a:off x="436" y="970"/>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lnTo>
                      <a:pt x="150" y="46"/>
                    </a:lnTo>
                    <a:close/>
                  </a:path>
                </a:pathLst>
              </a:custGeom>
              <a:solidFill>
                <a:srgbClr val="000000"/>
              </a:solidFill>
              <a:ln w="9525">
                <a:noFill/>
                <a:round/>
                <a:headEnd/>
                <a:tailEnd/>
              </a:ln>
            </p:spPr>
            <p:txBody>
              <a:bodyPr/>
              <a:lstStyle/>
              <a:p>
                <a:endParaRPr lang="pl-PL">
                  <a:latin typeface="+mn-lt"/>
                </a:endParaRPr>
              </a:p>
            </p:txBody>
          </p:sp>
          <p:sp>
            <p:nvSpPr>
              <p:cNvPr id="150563" name="Freeform 35"/>
              <p:cNvSpPr>
                <a:spLocks/>
              </p:cNvSpPr>
              <p:nvPr/>
            </p:nvSpPr>
            <p:spPr bwMode="auto">
              <a:xfrm>
                <a:off x="436" y="970"/>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lnTo>
                      <a:pt x="150" y="46"/>
                    </a:lnTo>
                    <a:close/>
                  </a:path>
                </a:pathLst>
              </a:custGeom>
              <a:noFill/>
              <a:ln w="0">
                <a:solidFill>
                  <a:srgbClr val="000000"/>
                </a:solidFill>
                <a:prstDash val="solid"/>
                <a:round/>
                <a:headEnd/>
                <a:tailEnd/>
              </a:ln>
            </p:spPr>
            <p:txBody>
              <a:bodyPr/>
              <a:lstStyle/>
              <a:p>
                <a:endParaRPr lang="pl-PL">
                  <a:latin typeface="+mn-lt"/>
                </a:endParaRPr>
              </a:p>
            </p:txBody>
          </p:sp>
          <p:sp>
            <p:nvSpPr>
              <p:cNvPr id="150564" name="Freeform 36"/>
              <p:cNvSpPr>
                <a:spLocks/>
              </p:cNvSpPr>
              <p:nvPr/>
            </p:nvSpPr>
            <p:spPr bwMode="auto">
              <a:xfrm>
                <a:off x="436" y="970"/>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path>
                </a:pathLst>
              </a:custGeom>
              <a:noFill/>
              <a:ln w="0">
                <a:solidFill>
                  <a:srgbClr val="FFFFFF"/>
                </a:solidFill>
                <a:prstDash val="solid"/>
                <a:round/>
                <a:headEnd/>
                <a:tailEnd/>
              </a:ln>
            </p:spPr>
            <p:txBody>
              <a:bodyPr/>
              <a:lstStyle/>
              <a:p>
                <a:endParaRPr lang="pl-PL">
                  <a:latin typeface="+mn-lt"/>
                </a:endParaRPr>
              </a:p>
            </p:txBody>
          </p:sp>
          <p:sp>
            <p:nvSpPr>
              <p:cNvPr id="150565" name="Freeform 37"/>
              <p:cNvSpPr>
                <a:spLocks/>
              </p:cNvSpPr>
              <p:nvPr/>
            </p:nvSpPr>
            <p:spPr bwMode="auto">
              <a:xfrm>
                <a:off x="445" y="912"/>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 ang="0">
                    <a:pos x="0" y="46"/>
                  </a:cxn>
                </a:cxnLst>
                <a:rect l="0" t="0" r="r" b="b"/>
                <a:pathLst>
                  <a:path w="151" h="58">
                    <a:moveTo>
                      <a:pt x="0" y="46"/>
                    </a:moveTo>
                    <a:lnTo>
                      <a:pt x="28" y="58"/>
                    </a:lnTo>
                    <a:lnTo>
                      <a:pt x="113" y="23"/>
                    </a:lnTo>
                    <a:lnTo>
                      <a:pt x="151" y="35"/>
                    </a:lnTo>
                    <a:lnTo>
                      <a:pt x="132" y="0"/>
                    </a:lnTo>
                    <a:lnTo>
                      <a:pt x="38" y="0"/>
                    </a:lnTo>
                    <a:lnTo>
                      <a:pt x="75" y="12"/>
                    </a:lnTo>
                    <a:lnTo>
                      <a:pt x="0" y="46"/>
                    </a:lnTo>
                    <a:lnTo>
                      <a:pt x="0" y="46"/>
                    </a:lnTo>
                    <a:close/>
                  </a:path>
                </a:pathLst>
              </a:custGeom>
              <a:solidFill>
                <a:srgbClr val="FFFFFF"/>
              </a:solidFill>
              <a:ln w="9525">
                <a:noFill/>
                <a:round/>
                <a:headEnd/>
                <a:tailEnd/>
              </a:ln>
            </p:spPr>
            <p:txBody>
              <a:bodyPr/>
              <a:lstStyle/>
              <a:p>
                <a:endParaRPr lang="pl-PL">
                  <a:latin typeface="+mn-lt"/>
                </a:endParaRPr>
              </a:p>
            </p:txBody>
          </p:sp>
          <p:sp>
            <p:nvSpPr>
              <p:cNvPr id="150566" name="Freeform 38"/>
              <p:cNvSpPr>
                <a:spLocks/>
              </p:cNvSpPr>
              <p:nvPr/>
            </p:nvSpPr>
            <p:spPr bwMode="auto">
              <a:xfrm>
                <a:off x="445" y="912"/>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 ang="0">
                    <a:pos x="0" y="46"/>
                  </a:cxn>
                </a:cxnLst>
                <a:rect l="0" t="0" r="r" b="b"/>
                <a:pathLst>
                  <a:path w="151" h="58">
                    <a:moveTo>
                      <a:pt x="0" y="46"/>
                    </a:moveTo>
                    <a:lnTo>
                      <a:pt x="28" y="58"/>
                    </a:lnTo>
                    <a:lnTo>
                      <a:pt x="113" y="23"/>
                    </a:lnTo>
                    <a:lnTo>
                      <a:pt x="151" y="35"/>
                    </a:lnTo>
                    <a:lnTo>
                      <a:pt x="132" y="0"/>
                    </a:lnTo>
                    <a:lnTo>
                      <a:pt x="38" y="0"/>
                    </a:lnTo>
                    <a:lnTo>
                      <a:pt x="75" y="12"/>
                    </a:lnTo>
                    <a:lnTo>
                      <a:pt x="0" y="46"/>
                    </a:lnTo>
                    <a:lnTo>
                      <a:pt x="0" y="46"/>
                    </a:lnTo>
                    <a:close/>
                  </a:path>
                </a:pathLst>
              </a:custGeom>
              <a:noFill/>
              <a:ln w="0">
                <a:solidFill>
                  <a:srgbClr val="000000"/>
                </a:solidFill>
                <a:prstDash val="solid"/>
                <a:round/>
                <a:headEnd/>
                <a:tailEnd/>
              </a:ln>
            </p:spPr>
            <p:txBody>
              <a:bodyPr/>
              <a:lstStyle/>
              <a:p>
                <a:endParaRPr lang="pl-PL">
                  <a:latin typeface="+mn-lt"/>
                </a:endParaRPr>
              </a:p>
            </p:txBody>
          </p:sp>
          <p:sp>
            <p:nvSpPr>
              <p:cNvPr id="150567" name="Freeform 39"/>
              <p:cNvSpPr>
                <a:spLocks/>
              </p:cNvSpPr>
              <p:nvPr/>
            </p:nvSpPr>
            <p:spPr bwMode="auto">
              <a:xfrm>
                <a:off x="445" y="912"/>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Lst>
                <a:rect l="0" t="0" r="r" b="b"/>
                <a:pathLst>
                  <a:path w="151" h="58">
                    <a:moveTo>
                      <a:pt x="0" y="46"/>
                    </a:moveTo>
                    <a:lnTo>
                      <a:pt x="28" y="58"/>
                    </a:lnTo>
                    <a:lnTo>
                      <a:pt x="113" y="23"/>
                    </a:lnTo>
                    <a:lnTo>
                      <a:pt x="151" y="35"/>
                    </a:lnTo>
                    <a:lnTo>
                      <a:pt x="132" y="0"/>
                    </a:lnTo>
                    <a:lnTo>
                      <a:pt x="38" y="0"/>
                    </a:lnTo>
                    <a:lnTo>
                      <a:pt x="75" y="12"/>
                    </a:lnTo>
                    <a:lnTo>
                      <a:pt x="0" y="46"/>
                    </a:lnTo>
                  </a:path>
                </a:pathLst>
              </a:custGeom>
              <a:noFill/>
              <a:ln w="0">
                <a:solidFill>
                  <a:srgbClr val="FFFFFF"/>
                </a:solidFill>
                <a:prstDash val="solid"/>
                <a:round/>
                <a:headEnd/>
                <a:tailEnd/>
              </a:ln>
            </p:spPr>
            <p:txBody>
              <a:bodyPr/>
              <a:lstStyle/>
              <a:p>
                <a:endParaRPr lang="pl-PL">
                  <a:latin typeface="+mn-lt"/>
                </a:endParaRPr>
              </a:p>
            </p:txBody>
          </p:sp>
          <p:sp>
            <p:nvSpPr>
              <p:cNvPr id="150568" name="Freeform 40"/>
              <p:cNvSpPr>
                <a:spLocks/>
              </p:cNvSpPr>
              <p:nvPr/>
            </p:nvSpPr>
            <p:spPr bwMode="auto">
              <a:xfrm>
                <a:off x="445" y="912"/>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 ang="0">
                    <a:pos x="0" y="46"/>
                  </a:cxn>
                </a:cxnLst>
                <a:rect l="0" t="0" r="r" b="b"/>
                <a:pathLst>
                  <a:path w="151" h="58">
                    <a:moveTo>
                      <a:pt x="0" y="46"/>
                    </a:moveTo>
                    <a:lnTo>
                      <a:pt x="28" y="58"/>
                    </a:lnTo>
                    <a:lnTo>
                      <a:pt x="113" y="23"/>
                    </a:lnTo>
                    <a:lnTo>
                      <a:pt x="151" y="35"/>
                    </a:lnTo>
                    <a:lnTo>
                      <a:pt x="132" y="0"/>
                    </a:lnTo>
                    <a:lnTo>
                      <a:pt x="38" y="0"/>
                    </a:lnTo>
                    <a:lnTo>
                      <a:pt x="75" y="12"/>
                    </a:lnTo>
                    <a:lnTo>
                      <a:pt x="0" y="46"/>
                    </a:lnTo>
                    <a:lnTo>
                      <a:pt x="0" y="46"/>
                    </a:lnTo>
                    <a:close/>
                  </a:path>
                </a:pathLst>
              </a:custGeom>
              <a:solidFill>
                <a:srgbClr val="FFFFFF"/>
              </a:solidFill>
              <a:ln w="9525">
                <a:noFill/>
                <a:round/>
                <a:headEnd/>
                <a:tailEnd/>
              </a:ln>
            </p:spPr>
            <p:txBody>
              <a:bodyPr/>
              <a:lstStyle/>
              <a:p>
                <a:endParaRPr lang="pl-PL">
                  <a:latin typeface="+mn-lt"/>
                </a:endParaRPr>
              </a:p>
            </p:txBody>
          </p:sp>
          <p:sp>
            <p:nvSpPr>
              <p:cNvPr id="150569" name="Freeform 41"/>
              <p:cNvSpPr>
                <a:spLocks/>
              </p:cNvSpPr>
              <p:nvPr/>
            </p:nvSpPr>
            <p:spPr bwMode="auto">
              <a:xfrm>
                <a:off x="445" y="912"/>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 ang="0">
                    <a:pos x="0" y="46"/>
                  </a:cxn>
                </a:cxnLst>
                <a:rect l="0" t="0" r="r" b="b"/>
                <a:pathLst>
                  <a:path w="151" h="58">
                    <a:moveTo>
                      <a:pt x="0" y="46"/>
                    </a:moveTo>
                    <a:lnTo>
                      <a:pt x="28" y="58"/>
                    </a:lnTo>
                    <a:lnTo>
                      <a:pt x="113" y="23"/>
                    </a:lnTo>
                    <a:lnTo>
                      <a:pt x="151" y="35"/>
                    </a:lnTo>
                    <a:lnTo>
                      <a:pt x="132" y="0"/>
                    </a:lnTo>
                    <a:lnTo>
                      <a:pt x="38" y="0"/>
                    </a:lnTo>
                    <a:lnTo>
                      <a:pt x="75" y="12"/>
                    </a:lnTo>
                    <a:lnTo>
                      <a:pt x="0" y="46"/>
                    </a:lnTo>
                    <a:lnTo>
                      <a:pt x="0" y="46"/>
                    </a:lnTo>
                    <a:close/>
                  </a:path>
                </a:pathLst>
              </a:custGeom>
              <a:noFill/>
              <a:ln w="0">
                <a:solidFill>
                  <a:srgbClr val="000000"/>
                </a:solidFill>
                <a:prstDash val="solid"/>
                <a:round/>
                <a:headEnd/>
                <a:tailEnd/>
              </a:ln>
            </p:spPr>
            <p:txBody>
              <a:bodyPr/>
              <a:lstStyle/>
              <a:p>
                <a:endParaRPr lang="pl-PL">
                  <a:latin typeface="+mn-lt"/>
                </a:endParaRPr>
              </a:p>
            </p:txBody>
          </p:sp>
          <p:sp>
            <p:nvSpPr>
              <p:cNvPr id="150570" name="Freeform 42"/>
              <p:cNvSpPr>
                <a:spLocks/>
              </p:cNvSpPr>
              <p:nvPr/>
            </p:nvSpPr>
            <p:spPr bwMode="auto">
              <a:xfrm>
                <a:off x="445" y="912"/>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Lst>
                <a:rect l="0" t="0" r="r" b="b"/>
                <a:pathLst>
                  <a:path w="151" h="58">
                    <a:moveTo>
                      <a:pt x="0" y="46"/>
                    </a:moveTo>
                    <a:lnTo>
                      <a:pt x="28" y="58"/>
                    </a:lnTo>
                    <a:lnTo>
                      <a:pt x="113" y="23"/>
                    </a:lnTo>
                    <a:lnTo>
                      <a:pt x="151" y="35"/>
                    </a:lnTo>
                    <a:lnTo>
                      <a:pt x="132" y="0"/>
                    </a:lnTo>
                    <a:lnTo>
                      <a:pt x="38" y="0"/>
                    </a:lnTo>
                    <a:lnTo>
                      <a:pt x="75" y="12"/>
                    </a:lnTo>
                    <a:lnTo>
                      <a:pt x="0" y="46"/>
                    </a:lnTo>
                  </a:path>
                </a:pathLst>
              </a:custGeom>
              <a:noFill/>
              <a:ln w="0">
                <a:solidFill>
                  <a:srgbClr val="000000"/>
                </a:solidFill>
                <a:prstDash val="solid"/>
                <a:round/>
                <a:headEnd/>
                <a:tailEnd/>
              </a:ln>
            </p:spPr>
            <p:txBody>
              <a:bodyPr/>
              <a:lstStyle/>
              <a:p>
                <a:endParaRPr lang="pl-PL">
                  <a:latin typeface="+mn-lt"/>
                </a:endParaRPr>
              </a:p>
            </p:txBody>
          </p:sp>
          <p:sp>
            <p:nvSpPr>
              <p:cNvPr id="150571" name="Freeform 43"/>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solidFill>
                <a:srgbClr val="FFFFFF"/>
              </a:solidFill>
              <a:ln w="9525">
                <a:noFill/>
                <a:round/>
                <a:headEnd/>
                <a:tailEnd/>
              </a:ln>
            </p:spPr>
            <p:txBody>
              <a:bodyPr/>
              <a:lstStyle/>
              <a:p>
                <a:endParaRPr lang="pl-PL">
                  <a:latin typeface="+mn-lt"/>
                </a:endParaRPr>
              </a:p>
            </p:txBody>
          </p:sp>
          <p:sp>
            <p:nvSpPr>
              <p:cNvPr id="150572" name="Freeform 44"/>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573" name="Freeform 45"/>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574" name="Freeform 46"/>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solidFill>
                <a:srgbClr val="FFFFFF"/>
              </a:solidFill>
              <a:ln w="9525">
                <a:noFill/>
                <a:round/>
                <a:headEnd/>
                <a:tailEnd/>
              </a:ln>
            </p:spPr>
            <p:txBody>
              <a:bodyPr/>
              <a:lstStyle/>
              <a:p>
                <a:endParaRPr lang="pl-PL">
                  <a:latin typeface="+mn-lt"/>
                </a:endParaRPr>
              </a:p>
            </p:txBody>
          </p:sp>
          <p:sp>
            <p:nvSpPr>
              <p:cNvPr id="150575" name="Freeform 47"/>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576" name="Freeform 48"/>
              <p:cNvSpPr>
                <a:spLocks/>
              </p:cNvSpPr>
              <p:nvPr/>
            </p:nvSpPr>
            <p:spPr bwMode="auto">
              <a:xfrm>
                <a:off x="275" y="970"/>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path>
                </a:pathLst>
              </a:custGeom>
              <a:noFill/>
              <a:ln w="0">
                <a:solidFill>
                  <a:srgbClr val="000000"/>
                </a:solidFill>
                <a:prstDash val="solid"/>
                <a:round/>
                <a:headEnd/>
                <a:tailEnd/>
              </a:ln>
            </p:spPr>
            <p:txBody>
              <a:bodyPr/>
              <a:lstStyle/>
              <a:p>
                <a:endParaRPr lang="pl-PL">
                  <a:latin typeface="+mn-lt"/>
                </a:endParaRPr>
              </a:p>
            </p:txBody>
          </p:sp>
          <p:sp>
            <p:nvSpPr>
              <p:cNvPr id="150577" name="Freeform 49"/>
              <p:cNvSpPr>
                <a:spLocks/>
              </p:cNvSpPr>
              <p:nvPr/>
            </p:nvSpPr>
            <p:spPr bwMode="auto">
              <a:xfrm>
                <a:off x="285" y="912"/>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lnTo>
                      <a:pt x="0" y="12"/>
                    </a:lnTo>
                    <a:close/>
                  </a:path>
                </a:pathLst>
              </a:custGeom>
              <a:solidFill>
                <a:srgbClr val="FFFFFF"/>
              </a:solidFill>
              <a:ln w="9525">
                <a:noFill/>
                <a:round/>
                <a:headEnd/>
                <a:tailEnd/>
              </a:ln>
            </p:spPr>
            <p:txBody>
              <a:bodyPr/>
              <a:lstStyle/>
              <a:p>
                <a:endParaRPr lang="pl-PL">
                  <a:latin typeface="+mn-lt"/>
                </a:endParaRPr>
              </a:p>
            </p:txBody>
          </p:sp>
          <p:sp>
            <p:nvSpPr>
              <p:cNvPr id="150578" name="Freeform 50"/>
              <p:cNvSpPr>
                <a:spLocks/>
              </p:cNvSpPr>
              <p:nvPr/>
            </p:nvSpPr>
            <p:spPr bwMode="auto">
              <a:xfrm>
                <a:off x="285" y="912"/>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579" name="Freeform 51"/>
              <p:cNvSpPr>
                <a:spLocks/>
              </p:cNvSpPr>
              <p:nvPr/>
            </p:nvSpPr>
            <p:spPr bwMode="auto">
              <a:xfrm>
                <a:off x="285" y="912"/>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580" name="Freeform 52"/>
              <p:cNvSpPr>
                <a:spLocks/>
              </p:cNvSpPr>
              <p:nvPr/>
            </p:nvSpPr>
            <p:spPr bwMode="auto">
              <a:xfrm>
                <a:off x="285" y="912"/>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lnTo>
                      <a:pt x="0" y="12"/>
                    </a:lnTo>
                    <a:close/>
                  </a:path>
                </a:pathLst>
              </a:custGeom>
              <a:solidFill>
                <a:srgbClr val="FFFFFF"/>
              </a:solidFill>
              <a:ln w="9525">
                <a:noFill/>
                <a:round/>
                <a:headEnd/>
                <a:tailEnd/>
              </a:ln>
            </p:spPr>
            <p:txBody>
              <a:bodyPr/>
              <a:lstStyle/>
              <a:p>
                <a:endParaRPr lang="pl-PL">
                  <a:latin typeface="+mn-lt"/>
                </a:endParaRPr>
              </a:p>
            </p:txBody>
          </p:sp>
          <p:sp>
            <p:nvSpPr>
              <p:cNvPr id="150581" name="Freeform 53"/>
              <p:cNvSpPr>
                <a:spLocks/>
              </p:cNvSpPr>
              <p:nvPr/>
            </p:nvSpPr>
            <p:spPr bwMode="auto">
              <a:xfrm>
                <a:off x="285" y="912"/>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582" name="Freeform 54"/>
              <p:cNvSpPr>
                <a:spLocks/>
              </p:cNvSpPr>
              <p:nvPr/>
            </p:nvSpPr>
            <p:spPr bwMode="auto">
              <a:xfrm>
                <a:off x="285" y="912"/>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path>
                </a:pathLst>
              </a:custGeom>
              <a:noFill/>
              <a:ln w="0">
                <a:solidFill>
                  <a:srgbClr val="000000"/>
                </a:solidFill>
                <a:prstDash val="solid"/>
                <a:round/>
                <a:headEnd/>
                <a:tailEnd/>
              </a:ln>
            </p:spPr>
            <p:txBody>
              <a:bodyPr/>
              <a:lstStyle/>
              <a:p>
                <a:endParaRPr lang="pl-PL">
                  <a:latin typeface="+mn-lt"/>
                </a:endParaRPr>
              </a:p>
            </p:txBody>
          </p:sp>
          <p:sp>
            <p:nvSpPr>
              <p:cNvPr id="150583" name="Freeform 55"/>
              <p:cNvSpPr>
                <a:spLocks/>
              </p:cNvSpPr>
              <p:nvPr/>
            </p:nvSpPr>
            <p:spPr bwMode="auto">
              <a:xfrm>
                <a:off x="436" y="981"/>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lnTo>
                      <a:pt x="150" y="35"/>
                    </a:lnTo>
                    <a:close/>
                  </a:path>
                </a:pathLst>
              </a:custGeom>
              <a:solidFill>
                <a:srgbClr val="FFFFFF"/>
              </a:solidFill>
              <a:ln w="9525">
                <a:noFill/>
                <a:round/>
                <a:headEnd/>
                <a:tailEnd/>
              </a:ln>
            </p:spPr>
            <p:txBody>
              <a:bodyPr/>
              <a:lstStyle/>
              <a:p>
                <a:endParaRPr lang="pl-PL">
                  <a:latin typeface="+mn-lt"/>
                </a:endParaRPr>
              </a:p>
            </p:txBody>
          </p:sp>
          <p:sp>
            <p:nvSpPr>
              <p:cNvPr id="150584" name="Freeform 56"/>
              <p:cNvSpPr>
                <a:spLocks/>
              </p:cNvSpPr>
              <p:nvPr/>
            </p:nvSpPr>
            <p:spPr bwMode="auto">
              <a:xfrm>
                <a:off x="436" y="981"/>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lnTo>
                      <a:pt x="150" y="35"/>
                    </a:lnTo>
                    <a:close/>
                  </a:path>
                </a:pathLst>
              </a:custGeom>
              <a:noFill/>
              <a:ln w="0">
                <a:solidFill>
                  <a:srgbClr val="000000"/>
                </a:solidFill>
                <a:prstDash val="solid"/>
                <a:round/>
                <a:headEnd/>
                <a:tailEnd/>
              </a:ln>
            </p:spPr>
            <p:txBody>
              <a:bodyPr/>
              <a:lstStyle/>
              <a:p>
                <a:endParaRPr lang="pl-PL">
                  <a:latin typeface="+mn-lt"/>
                </a:endParaRPr>
              </a:p>
            </p:txBody>
          </p:sp>
          <p:sp>
            <p:nvSpPr>
              <p:cNvPr id="150585" name="Freeform 57"/>
              <p:cNvSpPr>
                <a:spLocks/>
              </p:cNvSpPr>
              <p:nvPr/>
            </p:nvSpPr>
            <p:spPr bwMode="auto">
              <a:xfrm>
                <a:off x="436" y="981"/>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path>
                </a:pathLst>
              </a:custGeom>
              <a:noFill/>
              <a:ln w="0">
                <a:solidFill>
                  <a:srgbClr val="FFFFFF"/>
                </a:solidFill>
                <a:prstDash val="solid"/>
                <a:round/>
                <a:headEnd/>
                <a:tailEnd/>
              </a:ln>
            </p:spPr>
            <p:txBody>
              <a:bodyPr/>
              <a:lstStyle/>
              <a:p>
                <a:endParaRPr lang="pl-PL">
                  <a:latin typeface="+mn-lt"/>
                </a:endParaRPr>
              </a:p>
            </p:txBody>
          </p:sp>
          <p:sp>
            <p:nvSpPr>
              <p:cNvPr id="150586" name="Freeform 58"/>
              <p:cNvSpPr>
                <a:spLocks/>
              </p:cNvSpPr>
              <p:nvPr/>
            </p:nvSpPr>
            <p:spPr bwMode="auto">
              <a:xfrm>
                <a:off x="436" y="981"/>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lnTo>
                      <a:pt x="150" y="35"/>
                    </a:lnTo>
                    <a:close/>
                  </a:path>
                </a:pathLst>
              </a:custGeom>
              <a:solidFill>
                <a:srgbClr val="FFFFFF"/>
              </a:solidFill>
              <a:ln w="9525">
                <a:noFill/>
                <a:round/>
                <a:headEnd/>
                <a:tailEnd/>
              </a:ln>
            </p:spPr>
            <p:txBody>
              <a:bodyPr/>
              <a:lstStyle/>
              <a:p>
                <a:endParaRPr lang="pl-PL">
                  <a:latin typeface="+mn-lt"/>
                </a:endParaRPr>
              </a:p>
            </p:txBody>
          </p:sp>
          <p:sp>
            <p:nvSpPr>
              <p:cNvPr id="150587" name="Freeform 59"/>
              <p:cNvSpPr>
                <a:spLocks/>
              </p:cNvSpPr>
              <p:nvPr/>
            </p:nvSpPr>
            <p:spPr bwMode="auto">
              <a:xfrm>
                <a:off x="436" y="981"/>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lnTo>
                      <a:pt x="150" y="35"/>
                    </a:lnTo>
                    <a:close/>
                  </a:path>
                </a:pathLst>
              </a:custGeom>
              <a:noFill/>
              <a:ln w="0">
                <a:solidFill>
                  <a:srgbClr val="000000"/>
                </a:solidFill>
                <a:prstDash val="solid"/>
                <a:round/>
                <a:headEnd/>
                <a:tailEnd/>
              </a:ln>
            </p:spPr>
            <p:txBody>
              <a:bodyPr/>
              <a:lstStyle/>
              <a:p>
                <a:endParaRPr lang="pl-PL">
                  <a:latin typeface="+mn-lt"/>
                </a:endParaRPr>
              </a:p>
            </p:txBody>
          </p:sp>
          <p:sp>
            <p:nvSpPr>
              <p:cNvPr id="150588" name="Freeform 60"/>
              <p:cNvSpPr>
                <a:spLocks/>
              </p:cNvSpPr>
              <p:nvPr/>
            </p:nvSpPr>
            <p:spPr bwMode="auto">
              <a:xfrm>
                <a:off x="436" y="981"/>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path>
                </a:pathLst>
              </a:custGeom>
              <a:noFill/>
              <a:ln w="0">
                <a:solidFill>
                  <a:srgbClr val="000000"/>
                </a:solidFill>
                <a:prstDash val="solid"/>
                <a:round/>
                <a:headEnd/>
                <a:tailEnd/>
              </a:ln>
            </p:spPr>
            <p:txBody>
              <a:bodyPr/>
              <a:lstStyle/>
              <a:p>
                <a:endParaRPr lang="pl-PL">
                  <a:latin typeface="+mn-lt"/>
                </a:endParaRPr>
              </a:p>
            </p:txBody>
          </p:sp>
          <p:pic>
            <p:nvPicPr>
              <p:cNvPr id="150589" name="Picture 61"/>
              <p:cNvPicPr>
                <a:picLocks noChangeAspect="1" noChangeArrowheads="1"/>
              </p:cNvPicPr>
              <p:nvPr/>
            </p:nvPicPr>
            <p:blipFill>
              <a:blip r:embed="rId3" cstate="print"/>
              <a:srcRect/>
              <a:stretch>
                <a:fillRect/>
              </a:stretch>
            </p:blipFill>
            <p:spPr bwMode="auto">
              <a:xfrm>
                <a:off x="190" y="1477"/>
                <a:ext cx="246" cy="1"/>
              </a:xfrm>
              <a:prstGeom prst="rect">
                <a:avLst/>
              </a:prstGeom>
              <a:noFill/>
              <a:ln w="9525">
                <a:noFill/>
                <a:miter lim="800000"/>
                <a:headEnd/>
                <a:tailEnd/>
              </a:ln>
            </p:spPr>
          </p:pic>
        </p:grpSp>
        <p:grpSp>
          <p:nvGrpSpPr>
            <p:cNvPr id="150590" name="Group 62"/>
            <p:cNvGrpSpPr>
              <a:grpSpLocks/>
            </p:cNvGrpSpPr>
            <p:nvPr/>
          </p:nvGrpSpPr>
          <p:grpSpPr bwMode="auto">
            <a:xfrm>
              <a:off x="1530" y="2283"/>
              <a:ext cx="471" cy="589"/>
              <a:chOff x="1530" y="1995"/>
              <a:chExt cx="471" cy="589"/>
            </a:xfrm>
          </p:grpSpPr>
          <p:sp>
            <p:nvSpPr>
              <p:cNvPr id="150591" name="Freeform 63"/>
              <p:cNvSpPr>
                <a:spLocks/>
              </p:cNvSpPr>
              <p:nvPr/>
            </p:nvSpPr>
            <p:spPr bwMode="auto">
              <a:xfrm>
                <a:off x="1539" y="1995"/>
                <a:ext cx="462" cy="162"/>
              </a:xfrm>
              <a:custGeom>
                <a:avLst/>
                <a:gdLst/>
                <a:ahLst/>
                <a:cxnLst>
                  <a:cxn ang="0">
                    <a:pos x="462" y="69"/>
                  </a:cxn>
                  <a:cxn ang="0">
                    <a:pos x="462" y="58"/>
                  </a:cxn>
                  <a:cxn ang="0">
                    <a:pos x="453" y="46"/>
                  </a:cxn>
                  <a:cxn ang="0">
                    <a:pos x="434" y="35"/>
                  </a:cxn>
                  <a:cxn ang="0">
                    <a:pos x="415" y="23"/>
                  </a:cxn>
                  <a:cxn ang="0">
                    <a:pos x="387" y="23"/>
                  </a:cxn>
                  <a:cxn ang="0">
                    <a:pos x="368" y="12"/>
                  </a:cxn>
                  <a:cxn ang="0">
                    <a:pos x="340" y="12"/>
                  </a:cxn>
                  <a:cxn ang="0">
                    <a:pos x="302" y="0"/>
                  </a:cxn>
                  <a:cxn ang="0">
                    <a:pos x="274" y="0"/>
                  </a:cxn>
                  <a:cxn ang="0">
                    <a:pos x="236" y="0"/>
                  </a:cxn>
                  <a:cxn ang="0">
                    <a:pos x="198" y="0"/>
                  </a:cxn>
                  <a:cxn ang="0">
                    <a:pos x="170" y="0"/>
                  </a:cxn>
                  <a:cxn ang="0">
                    <a:pos x="132" y="12"/>
                  </a:cxn>
                  <a:cxn ang="0">
                    <a:pos x="104" y="12"/>
                  </a:cxn>
                  <a:cxn ang="0">
                    <a:pos x="76" y="23"/>
                  </a:cxn>
                  <a:cxn ang="0">
                    <a:pos x="57" y="23"/>
                  </a:cxn>
                  <a:cxn ang="0">
                    <a:pos x="38" y="35"/>
                  </a:cxn>
                  <a:cxn ang="0">
                    <a:pos x="19" y="46"/>
                  </a:cxn>
                  <a:cxn ang="0">
                    <a:pos x="10" y="58"/>
                  </a:cxn>
                  <a:cxn ang="0">
                    <a:pos x="0" y="69"/>
                  </a:cxn>
                  <a:cxn ang="0">
                    <a:pos x="0" y="81"/>
                  </a:cxn>
                  <a:cxn ang="0">
                    <a:pos x="10" y="92"/>
                  </a:cxn>
                  <a:cxn ang="0">
                    <a:pos x="19" y="104"/>
                  </a:cxn>
                  <a:cxn ang="0">
                    <a:pos x="28" y="115"/>
                  </a:cxn>
                  <a:cxn ang="0">
                    <a:pos x="47" y="127"/>
                  </a:cxn>
                  <a:cxn ang="0">
                    <a:pos x="66" y="138"/>
                  </a:cxn>
                  <a:cxn ang="0">
                    <a:pos x="94" y="150"/>
                  </a:cxn>
                  <a:cxn ang="0">
                    <a:pos x="123" y="150"/>
                  </a:cxn>
                  <a:cxn ang="0">
                    <a:pos x="151" y="162"/>
                  </a:cxn>
                  <a:cxn ang="0">
                    <a:pos x="189" y="162"/>
                  </a:cxn>
                  <a:cxn ang="0">
                    <a:pos x="227" y="162"/>
                  </a:cxn>
                  <a:cxn ang="0">
                    <a:pos x="255" y="162"/>
                  </a:cxn>
                  <a:cxn ang="0">
                    <a:pos x="293" y="162"/>
                  </a:cxn>
                  <a:cxn ang="0">
                    <a:pos x="321" y="162"/>
                  </a:cxn>
                  <a:cxn ang="0">
                    <a:pos x="359" y="150"/>
                  </a:cxn>
                  <a:cxn ang="0">
                    <a:pos x="387" y="150"/>
                  </a:cxn>
                  <a:cxn ang="0">
                    <a:pos x="406" y="138"/>
                  </a:cxn>
                  <a:cxn ang="0">
                    <a:pos x="425" y="127"/>
                  </a:cxn>
                  <a:cxn ang="0">
                    <a:pos x="443" y="115"/>
                  </a:cxn>
                  <a:cxn ang="0">
                    <a:pos x="453" y="104"/>
                  </a:cxn>
                  <a:cxn ang="0">
                    <a:pos x="462" y="92"/>
                  </a:cxn>
                  <a:cxn ang="0">
                    <a:pos x="462" y="81"/>
                  </a:cxn>
                </a:cxnLst>
                <a:rect l="0" t="0" r="r" b="b"/>
                <a:pathLst>
                  <a:path w="462" h="162">
                    <a:moveTo>
                      <a:pt x="462" y="81"/>
                    </a:moveTo>
                    <a:lnTo>
                      <a:pt x="462" y="81"/>
                    </a:lnTo>
                    <a:lnTo>
                      <a:pt x="462" y="69"/>
                    </a:lnTo>
                    <a:lnTo>
                      <a:pt x="462" y="69"/>
                    </a:lnTo>
                    <a:lnTo>
                      <a:pt x="462" y="69"/>
                    </a:lnTo>
                    <a:lnTo>
                      <a:pt x="462" y="58"/>
                    </a:lnTo>
                    <a:lnTo>
                      <a:pt x="453" y="58"/>
                    </a:lnTo>
                    <a:lnTo>
                      <a:pt x="453" y="58"/>
                    </a:lnTo>
                    <a:lnTo>
                      <a:pt x="453" y="46"/>
                    </a:lnTo>
                    <a:lnTo>
                      <a:pt x="443" y="46"/>
                    </a:lnTo>
                    <a:lnTo>
                      <a:pt x="443" y="46"/>
                    </a:lnTo>
                    <a:lnTo>
                      <a:pt x="434" y="35"/>
                    </a:lnTo>
                    <a:lnTo>
                      <a:pt x="425" y="35"/>
                    </a:lnTo>
                    <a:lnTo>
                      <a:pt x="425" y="35"/>
                    </a:lnTo>
                    <a:lnTo>
                      <a:pt x="415" y="23"/>
                    </a:lnTo>
                    <a:lnTo>
                      <a:pt x="406" y="23"/>
                    </a:lnTo>
                    <a:lnTo>
                      <a:pt x="396" y="23"/>
                    </a:lnTo>
                    <a:lnTo>
                      <a:pt x="387" y="23"/>
                    </a:lnTo>
                    <a:lnTo>
                      <a:pt x="387" y="23"/>
                    </a:lnTo>
                    <a:lnTo>
                      <a:pt x="377" y="12"/>
                    </a:lnTo>
                    <a:lnTo>
                      <a:pt x="368" y="12"/>
                    </a:lnTo>
                    <a:lnTo>
                      <a:pt x="359" y="12"/>
                    </a:lnTo>
                    <a:lnTo>
                      <a:pt x="349" y="12"/>
                    </a:lnTo>
                    <a:lnTo>
                      <a:pt x="340" y="12"/>
                    </a:lnTo>
                    <a:lnTo>
                      <a:pt x="321" y="0"/>
                    </a:lnTo>
                    <a:lnTo>
                      <a:pt x="311" y="0"/>
                    </a:lnTo>
                    <a:lnTo>
                      <a:pt x="302" y="0"/>
                    </a:lnTo>
                    <a:lnTo>
                      <a:pt x="293" y="0"/>
                    </a:lnTo>
                    <a:lnTo>
                      <a:pt x="283" y="0"/>
                    </a:lnTo>
                    <a:lnTo>
                      <a:pt x="274" y="0"/>
                    </a:lnTo>
                    <a:lnTo>
                      <a:pt x="255" y="0"/>
                    </a:lnTo>
                    <a:lnTo>
                      <a:pt x="245" y="0"/>
                    </a:lnTo>
                    <a:lnTo>
                      <a:pt x="236" y="0"/>
                    </a:lnTo>
                    <a:lnTo>
                      <a:pt x="227" y="0"/>
                    </a:lnTo>
                    <a:lnTo>
                      <a:pt x="208" y="0"/>
                    </a:lnTo>
                    <a:lnTo>
                      <a:pt x="198" y="0"/>
                    </a:lnTo>
                    <a:lnTo>
                      <a:pt x="189" y="0"/>
                    </a:lnTo>
                    <a:lnTo>
                      <a:pt x="179" y="0"/>
                    </a:lnTo>
                    <a:lnTo>
                      <a:pt x="170" y="0"/>
                    </a:lnTo>
                    <a:lnTo>
                      <a:pt x="151" y="0"/>
                    </a:lnTo>
                    <a:lnTo>
                      <a:pt x="142" y="0"/>
                    </a:lnTo>
                    <a:lnTo>
                      <a:pt x="132" y="12"/>
                    </a:lnTo>
                    <a:lnTo>
                      <a:pt x="123" y="12"/>
                    </a:lnTo>
                    <a:lnTo>
                      <a:pt x="113" y="12"/>
                    </a:lnTo>
                    <a:lnTo>
                      <a:pt x="104" y="12"/>
                    </a:lnTo>
                    <a:lnTo>
                      <a:pt x="94" y="12"/>
                    </a:lnTo>
                    <a:lnTo>
                      <a:pt x="85" y="23"/>
                    </a:lnTo>
                    <a:lnTo>
                      <a:pt x="76" y="23"/>
                    </a:lnTo>
                    <a:lnTo>
                      <a:pt x="66" y="23"/>
                    </a:lnTo>
                    <a:lnTo>
                      <a:pt x="66" y="23"/>
                    </a:lnTo>
                    <a:lnTo>
                      <a:pt x="57" y="23"/>
                    </a:lnTo>
                    <a:lnTo>
                      <a:pt x="47" y="35"/>
                    </a:lnTo>
                    <a:lnTo>
                      <a:pt x="47" y="35"/>
                    </a:lnTo>
                    <a:lnTo>
                      <a:pt x="38" y="35"/>
                    </a:lnTo>
                    <a:lnTo>
                      <a:pt x="28" y="46"/>
                    </a:lnTo>
                    <a:lnTo>
                      <a:pt x="28" y="46"/>
                    </a:lnTo>
                    <a:lnTo>
                      <a:pt x="19" y="46"/>
                    </a:lnTo>
                    <a:lnTo>
                      <a:pt x="19" y="58"/>
                    </a:lnTo>
                    <a:lnTo>
                      <a:pt x="10" y="58"/>
                    </a:lnTo>
                    <a:lnTo>
                      <a:pt x="10" y="58"/>
                    </a:lnTo>
                    <a:lnTo>
                      <a:pt x="10" y="69"/>
                    </a:lnTo>
                    <a:lnTo>
                      <a:pt x="10" y="69"/>
                    </a:lnTo>
                    <a:lnTo>
                      <a:pt x="0" y="69"/>
                    </a:lnTo>
                    <a:lnTo>
                      <a:pt x="0" y="81"/>
                    </a:lnTo>
                    <a:lnTo>
                      <a:pt x="0" y="81"/>
                    </a:lnTo>
                    <a:lnTo>
                      <a:pt x="0" y="81"/>
                    </a:lnTo>
                    <a:lnTo>
                      <a:pt x="0" y="92"/>
                    </a:lnTo>
                    <a:lnTo>
                      <a:pt x="10" y="92"/>
                    </a:lnTo>
                    <a:lnTo>
                      <a:pt x="10" y="92"/>
                    </a:lnTo>
                    <a:lnTo>
                      <a:pt x="10" y="104"/>
                    </a:lnTo>
                    <a:lnTo>
                      <a:pt x="10" y="104"/>
                    </a:lnTo>
                    <a:lnTo>
                      <a:pt x="19" y="104"/>
                    </a:lnTo>
                    <a:lnTo>
                      <a:pt x="19" y="115"/>
                    </a:lnTo>
                    <a:lnTo>
                      <a:pt x="28" y="115"/>
                    </a:lnTo>
                    <a:lnTo>
                      <a:pt x="28" y="115"/>
                    </a:lnTo>
                    <a:lnTo>
                      <a:pt x="38" y="127"/>
                    </a:lnTo>
                    <a:lnTo>
                      <a:pt x="47" y="127"/>
                    </a:lnTo>
                    <a:lnTo>
                      <a:pt x="47" y="127"/>
                    </a:lnTo>
                    <a:lnTo>
                      <a:pt x="57" y="138"/>
                    </a:lnTo>
                    <a:lnTo>
                      <a:pt x="66" y="138"/>
                    </a:lnTo>
                    <a:lnTo>
                      <a:pt x="66" y="138"/>
                    </a:lnTo>
                    <a:lnTo>
                      <a:pt x="76" y="138"/>
                    </a:lnTo>
                    <a:lnTo>
                      <a:pt x="85" y="150"/>
                    </a:lnTo>
                    <a:lnTo>
                      <a:pt x="94" y="150"/>
                    </a:lnTo>
                    <a:lnTo>
                      <a:pt x="104" y="150"/>
                    </a:lnTo>
                    <a:lnTo>
                      <a:pt x="113" y="150"/>
                    </a:lnTo>
                    <a:lnTo>
                      <a:pt x="123" y="150"/>
                    </a:lnTo>
                    <a:lnTo>
                      <a:pt x="132" y="150"/>
                    </a:lnTo>
                    <a:lnTo>
                      <a:pt x="142" y="162"/>
                    </a:lnTo>
                    <a:lnTo>
                      <a:pt x="151" y="162"/>
                    </a:lnTo>
                    <a:lnTo>
                      <a:pt x="170" y="162"/>
                    </a:lnTo>
                    <a:lnTo>
                      <a:pt x="179" y="162"/>
                    </a:lnTo>
                    <a:lnTo>
                      <a:pt x="189" y="162"/>
                    </a:lnTo>
                    <a:lnTo>
                      <a:pt x="198" y="162"/>
                    </a:lnTo>
                    <a:lnTo>
                      <a:pt x="208" y="162"/>
                    </a:lnTo>
                    <a:lnTo>
                      <a:pt x="227" y="162"/>
                    </a:lnTo>
                    <a:lnTo>
                      <a:pt x="236" y="162"/>
                    </a:lnTo>
                    <a:lnTo>
                      <a:pt x="245" y="162"/>
                    </a:lnTo>
                    <a:lnTo>
                      <a:pt x="255" y="162"/>
                    </a:lnTo>
                    <a:lnTo>
                      <a:pt x="274" y="162"/>
                    </a:lnTo>
                    <a:lnTo>
                      <a:pt x="283" y="162"/>
                    </a:lnTo>
                    <a:lnTo>
                      <a:pt x="293" y="162"/>
                    </a:lnTo>
                    <a:lnTo>
                      <a:pt x="302" y="162"/>
                    </a:lnTo>
                    <a:lnTo>
                      <a:pt x="311" y="162"/>
                    </a:lnTo>
                    <a:lnTo>
                      <a:pt x="321" y="162"/>
                    </a:lnTo>
                    <a:lnTo>
                      <a:pt x="340" y="150"/>
                    </a:lnTo>
                    <a:lnTo>
                      <a:pt x="349" y="150"/>
                    </a:lnTo>
                    <a:lnTo>
                      <a:pt x="359" y="150"/>
                    </a:lnTo>
                    <a:lnTo>
                      <a:pt x="368" y="150"/>
                    </a:lnTo>
                    <a:lnTo>
                      <a:pt x="377" y="150"/>
                    </a:lnTo>
                    <a:lnTo>
                      <a:pt x="387" y="150"/>
                    </a:lnTo>
                    <a:lnTo>
                      <a:pt x="387" y="138"/>
                    </a:lnTo>
                    <a:lnTo>
                      <a:pt x="396" y="138"/>
                    </a:lnTo>
                    <a:lnTo>
                      <a:pt x="406" y="138"/>
                    </a:lnTo>
                    <a:lnTo>
                      <a:pt x="415" y="138"/>
                    </a:lnTo>
                    <a:lnTo>
                      <a:pt x="425" y="127"/>
                    </a:lnTo>
                    <a:lnTo>
                      <a:pt x="425" y="127"/>
                    </a:lnTo>
                    <a:lnTo>
                      <a:pt x="434" y="127"/>
                    </a:lnTo>
                    <a:lnTo>
                      <a:pt x="443" y="115"/>
                    </a:lnTo>
                    <a:lnTo>
                      <a:pt x="443" y="115"/>
                    </a:lnTo>
                    <a:lnTo>
                      <a:pt x="453" y="115"/>
                    </a:lnTo>
                    <a:lnTo>
                      <a:pt x="453" y="104"/>
                    </a:lnTo>
                    <a:lnTo>
                      <a:pt x="453" y="104"/>
                    </a:lnTo>
                    <a:lnTo>
                      <a:pt x="462" y="104"/>
                    </a:lnTo>
                    <a:lnTo>
                      <a:pt x="462" y="92"/>
                    </a:lnTo>
                    <a:lnTo>
                      <a:pt x="462" y="92"/>
                    </a:lnTo>
                    <a:lnTo>
                      <a:pt x="462" y="92"/>
                    </a:lnTo>
                    <a:lnTo>
                      <a:pt x="462" y="81"/>
                    </a:lnTo>
                    <a:lnTo>
                      <a:pt x="462" y="81"/>
                    </a:lnTo>
                    <a:lnTo>
                      <a:pt x="462" y="81"/>
                    </a:lnTo>
                    <a:close/>
                  </a:path>
                </a:pathLst>
              </a:custGeom>
              <a:solidFill>
                <a:srgbClr val="3366FF"/>
              </a:solidFill>
              <a:ln w="9525">
                <a:noFill/>
                <a:round/>
                <a:headEnd/>
                <a:tailEnd/>
              </a:ln>
            </p:spPr>
            <p:txBody>
              <a:bodyPr/>
              <a:lstStyle/>
              <a:p>
                <a:endParaRPr lang="pl-PL">
                  <a:latin typeface="+mn-lt"/>
                </a:endParaRPr>
              </a:p>
            </p:txBody>
          </p:sp>
          <p:sp>
            <p:nvSpPr>
              <p:cNvPr id="150592" name="Freeform 64"/>
              <p:cNvSpPr>
                <a:spLocks/>
              </p:cNvSpPr>
              <p:nvPr/>
            </p:nvSpPr>
            <p:spPr bwMode="auto">
              <a:xfrm>
                <a:off x="1539" y="1995"/>
                <a:ext cx="462" cy="162"/>
              </a:xfrm>
              <a:custGeom>
                <a:avLst/>
                <a:gdLst/>
                <a:ahLst/>
                <a:cxnLst>
                  <a:cxn ang="0">
                    <a:pos x="462" y="69"/>
                  </a:cxn>
                  <a:cxn ang="0">
                    <a:pos x="462" y="58"/>
                  </a:cxn>
                  <a:cxn ang="0">
                    <a:pos x="453" y="46"/>
                  </a:cxn>
                  <a:cxn ang="0">
                    <a:pos x="434" y="35"/>
                  </a:cxn>
                  <a:cxn ang="0">
                    <a:pos x="415" y="23"/>
                  </a:cxn>
                  <a:cxn ang="0">
                    <a:pos x="387" y="23"/>
                  </a:cxn>
                  <a:cxn ang="0">
                    <a:pos x="368" y="12"/>
                  </a:cxn>
                  <a:cxn ang="0">
                    <a:pos x="340" y="12"/>
                  </a:cxn>
                  <a:cxn ang="0">
                    <a:pos x="302" y="0"/>
                  </a:cxn>
                  <a:cxn ang="0">
                    <a:pos x="274" y="0"/>
                  </a:cxn>
                  <a:cxn ang="0">
                    <a:pos x="236" y="0"/>
                  </a:cxn>
                  <a:cxn ang="0">
                    <a:pos x="198" y="0"/>
                  </a:cxn>
                  <a:cxn ang="0">
                    <a:pos x="170" y="0"/>
                  </a:cxn>
                  <a:cxn ang="0">
                    <a:pos x="132" y="12"/>
                  </a:cxn>
                  <a:cxn ang="0">
                    <a:pos x="104" y="12"/>
                  </a:cxn>
                  <a:cxn ang="0">
                    <a:pos x="76" y="23"/>
                  </a:cxn>
                  <a:cxn ang="0">
                    <a:pos x="57" y="23"/>
                  </a:cxn>
                  <a:cxn ang="0">
                    <a:pos x="38" y="35"/>
                  </a:cxn>
                  <a:cxn ang="0">
                    <a:pos x="19" y="46"/>
                  </a:cxn>
                  <a:cxn ang="0">
                    <a:pos x="10" y="58"/>
                  </a:cxn>
                  <a:cxn ang="0">
                    <a:pos x="0" y="69"/>
                  </a:cxn>
                  <a:cxn ang="0">
                    <a:pos x="0" y="81"/>
                  </a:cxn>
                  <a:cxn ang="0">
                    <a:pos x="10" y="92"/>
                  </a:cxn>
                  <a:cxn ang="0">
                    <a:pos x="19" y="104"/>
                  </a:cxn>
                  <a:cxn ang="0">
                    <a:pos x="28" y="115"/>
                  </a:cxn>
                  <a:cxn ang="0">
                    <a:pos x="47" y="127"/>
                  </a:cxn>
                  <a:cxn ang="0">
                    <a:pos x="66" y="138"/>
                  </a:cxn>
                  <a:cxn ang="0">
                    <a:pos x="94" y="150"/>
                  </a:cxn>
                  <a:cxn ang="0">
                    <a:pos x="123" y="150"/>
                  </a:cxn>
                  <a:cxn ang="0">
                    <a:pos x="151" y="162"/>
                  </a:cxn>
                  <a:cxn ang="0">
                    <a:pos x="189" y="162"/>
                  </a:cxn>
                  <a:cxn ang="0">
                    <a:pos x="227" y="162"/>
                  </a:cxn>
                  <a:cxn ang="0">
                    <a:pos x="255" y="162"/>
                  </a:cxn>
                  <a:cxn ang="0">
                    <a:pos x="293" y="162"/>
                  </a:cxn>
                  <a:cxn ang="0">
                    <a:pos x="321" y="162"/>
                  </a:cxn>
                  <a:cxn ang="0">
                    <a:pos x="359" y="150"/>
                  </a:cxn>
                  <a:cxn ang="0">
                    <a:pos x="387" y="150"/>
                  </a:cxn>
                  <a:cxn ang="0">
                    <a:pos x="406" y="138"/>
                  </a:cxn>
                  <a:cxn ang="0">
                    <a:pos x="425" y="127"/>
                  </a:cxn>
                  <a:cxn ang="0">
                    <a:pos x="443" y="115"/>
                  </a:cxn>
                  <a:cxn ang="0">
                    <a:pos x="453" y="104"/>
                  </a:cxn>
                  <a:cxn ang="0">
                    <a:pos x="462" y="92"/>
                  </a:cxn>
                  <a:cxn ang="0">
                    <a:pos x="462" y="81"/>
                  </a:cxn>
                </a:cxnLst>
                <a:rect l="0" t="0" r="r" b="b"/>
                <a:pathLst>
                  <a:path w="462" h="162">
                    <a:moveTo>
                      <a:pt x="462" y="81"/>
                    </a:moveTo>
                    <a:lnTo>
                      <a:pt x="462" y="81"/>
                    </a:lnTo>
                    <a:lnTo>
                      <a:pt x="462" y="69"/>
                    </a:lnTo>
                    <a:lnTo>
                      <a:pt x="462" y="69"/>
                    </a:lnTo>
                    <a:lnTo>
                      <a:pt x="462" y="69"/>
                    </a:lnTo>
                    <a:lnTo>
                      <a:pt x="462" y="58"/>
                    </a:lnTo>
                    <a:lnTo>
                      <a:pt x="453" y="58"/>
                    </a:lnTo>
                    <a:lnTo>
                      <a:pt x="453" y="58"/>
                    </a:lnTo>
                    <a:lnTo>
                      <a:pt x="453" y="46"/>
                    </a:lnTo>
                    <a:lnTo>
                      <a:pt x="443" y="46"/>
                    </a:lnTo>
                    <a:lnTo>
                      <a:pt x="443" y="46"/>
                    </a:lnTo>
                    <a:lnTo>
                      <a:pt x="434" y="35"/>
                    </a:lnTo>
                    <a:lnTo>
                      <a:pt x="425" y="35"/>
                    </a:lnTo>
                    <a:lnTo>
                      <a:pt x="425" y="35"/>
                    </a:lnTo>
                    <a:lnTo>
                      <a:pt x="415" y="23"/>
                    </a:lnTo>
                    <a:lnTo>
                      <a:pt x="406" y="23"/>
                    </a:lnTo>
                    <a:lnTo>
                      <a:pt x="396" y="23"/>
                    </a:lnTo>
                    <a:lnTo>
                      <a:pt x="387" y="23"/>
                    </a:lnTo>
                    <a:lnTo>
                      <a:pt x="387" y="23"/>
                    </a:lnTo>
                    <a:lnTo>
                      <a:pt x="377" y="12"/>
                    </a:lnTo>
                    <a:lnTo>
                      <a:pt x="368" y="12"/>
                    </a:lnTo>
                    <a:lnTo>
                      <a:pt x="359" y="12"/>
                    </a:lnTo>
                    <a:lnTo>
                      <a:pt x="349" y="12"/>
                    </a:lnTo>
                    <a:lnTo>
                      <a:pt x="340" y="12"/>
                    </a:lnTo>
                    <a:lnTo>
                      <a:pt x="321" y="0"/>
                    </a:lnTo>
                    <a:lnTo>
                      <a:pt x="311" y="0"/>
                    </a:lnTo>
                    <a:lnTo>
                      <a:pt x="302" y="0"/>
                    </a:lnTo>
                    <a:lnTo>
                      <a:pt x="293" y="0"/>
                    </a:lnTo>
                    <a:lnTo>
                      <a:pt x="283" y="0"/>
                    </a:lnTo>
                    <a:lnTo>
                      <a:pt x="274" y="0"/>
                    </a:lnTo>
                    <a:lnTo>
                      <a:pt x="255" y="0"/>
                    </a:lnTo>
                    <a:lnTo>
                      <a:pt x="245" y="0"/>
                    </a:lnTo>
                    <a:lnTo>
                      <a:pt x="236" y="0"/>
                    </a:lnTo>
                    <a:lnTo>
                      <a:pt x="227" y="0"/>
                    </a:lnTo>
                    <a:lnTo>
                      <a:pt x="208" y="0"/>
                    </a:lnTo>
                    <a:lnTo>
                      <a:pt x="198" y="0"/>
                    </a:lnTo>
                    <a:lnTo>
                      <a:pt x="189" y="0"/>
                    </a:lnTo>
                    <a:lnTo>
                      <a:pt x="179" y="0"/>
                    </a:lnTo>
                    <a:lnTo>
                      <a:pt x="170" y="0"/>
                    </a:lnTo>
                    <a:lnTo>
                      <a:pt x="151" y="0"/>
                    </a:lnTo>
                    <a:lnTo>
                      <a:pt x="142" y="0"/>
                    </a:lnTo>
                    <a:lnTo>
                      <a:pt x="132" y="12"/>
                    </a:lnTo>
                    <a:lnTo>
                      <a:pt x="123" y="12"/>
                    </a:lnTo>
                    <a:lnTo>
                      <a:pt x="113" y="12"/>
                    </a:lnTo>
                    <a:lnTo>
                      <a:pt x="104" y="12"/>
                    </a:lnTo>
                    <a:lnTo>
                      <a:pt x="94" y="12"/>
                    </a:lnTo>
                    <a:lnTo>
                      <a:pt x="85" y="23"/>
                    </a:lnTo>
                    <a:lnTo>
                      <a:pt x="76" y="23"/>
                    </a:lnTo>
                    <a:lnTo>
                      <a:pt x="66" y="23"/>
                    </a:lnTo>
                    <a:lnTo>
                      <a:pt x="66" y="23"/>
                    </a:lnTo>
                    <a:lnTo>
                      <a:pt x="57" y="23"/>
                    </a:lnTo>
                    <a:lnTo>
                      <a:pt x="47" y="35"/>
                    </a:lnTo>
                    <a:lnTo>
                      <a:pt x="47" y="35"/>
                    </a:lnTo>
                    <a:lnTo>
                      <a:pt x="38" y="35"/>
                    </a:lnTo>
                    <a:lnTo>
                      <a:pt x="28" y="46"/>
                    </a:lnTo>
                    <a:lnTo>
                      <a:pt x="28" y="46"/>
                    </a:lnTo>
                    <a:lnTo>
                      <a:pt x="19" y="46"/>
                    </a:lnTo>
                    <a:lnTo>
                      <a:pt x="19" y="58"/>
                    </a:lnTo>
                    <a:lnTo>
                      <a:pt x="10" y="58"/>
                    </a:lnTo>
                    <a:lnTo>
                      <a:pt x="10" y="58"/>
                    </a:lnTo>
                    <a:lnTo>
                      <a:pt x="10" y="69"/>
                    </a:lnTo>
                    <a:lnTo>
                      <a:pt x="10" y="69"/>
                    </a:lnTo>
                    <a:lnTo>
                      <a:pt x="0" y="69"/>
                    </a:lnTo>
                    <a:lnTo>
                      <a:pt x="0" y="81"/>
                    </a:lnTo>
                    <a:lnTo>
                      <a:pt x="0" y="81"/>
                    </a:lnTo>
                    <a:lnTo>
                      <a:pt x="0" y="81"/>
                    </a:lnTo>
                    <a:lnTo>
                      <a:pt x="0" y="92"/>
                    </a:lnTo>
                    <a:lnTo>
                      <a:pt x="10" y="92"/>
                    </a:lnTo>
                    <a:lnTo>
                      <a:pt x="10" y="92"/>
                    </a:lnTo>
                    <a:lnTo>
                      <a:pt x="10" y="104"/>
                    </a:lnTo>
                    <a:lnTo>
                      <a:pt x="10" y="104"/>
                    </a:lnTo>
                    <a:lnTo>
                      <a:pt x="19" y="104"/>
                    </a:lnTo>
                    <a:lnTo>
                      <a:pt x="19" y="115"/>
                    </a:lnTo>
                    <a:lnTo>
                      <a:pt x="28" y="115"/>
                    </a:lnTo>
                    <a:lnTo>
                      <a:pt x="28" y="115"/>
                    </a:lnTo>
                    <a:lnTo>
                      <a:pt x="38" y="127"/>
                    </a:lnTo>
                    <a:lnTo>
                      <a:pt x="47" y="127"/>
                    </a:lnTo>
                    <a:lnTo>
                      <a:pt x="47" y="127"/>
                    </a:lnTo>
                    <a:lnTo>
                      <a:pt x="57" y="138"/>
                    </a:lnTo>
                    <a:lnTo>
                      <a:pt x="66" y="138"/>
                    </a:lnTo>
                    <a:lnTo>
                      <a:pt x="66" y="138"/>
                    </a:lnTo>
                    <a:lnTo>
                      <a:pt x="76" y="138"/>
                    </a:lnTo>
                    <a:lnTo>
                      <a:pt x="85" y="150"/>
                    </a:lnTo>
                    <a:lnTo>
                      <a:pt x="94" y="150"/>
                    </a:lnTo>
                    <a:lnTo>
                      <a:pt x="104" y="150"/>
                    </a:lnTo>
                    <a:lnTo>
                      <a:pt x="113" y="150"/>
                    </a:lnTo>
                    <a:lnTo>
                      <a:pt x="123" y="150"/>
                    </a:lnTo>
                    <a:lnTo>
                      <a:pt x="132" y="150"/>
                    </a:lnTo>
                    <a:lnTo>
                      <a:pt x="142" y="162"/>
                    </a:lnTo>
                    <a:lnTo>
                      <a:pt x="151" y="162"/>
                    </a:lnTo>
                    <a:lnTo>
                      <a:pt x="170" y="162"/>
                    </a:lnTo>
                    <a:lnTo>
                      <a:pt x="179" y="162"/>
                    </a:lnTo>
                    <a:lnTo>
                      <a:pt x="189" y="162"/>
                    </a:lnTo>
                    <a:lnTo>
                      <a:pt x="198" y="162"/>
                    </a:lnTo>
                    <a:lnTo>
                      <a:pt x="208" y="162"/>
                    </a:lnTo>
                    <a:lnTo>
                      <a:pt x="227" y="162"/>
                    </a:lnTo>
                    <a:lnTo>
                      <a:pt x="236" y="162"/>
                    </a:lnTo>
                    <a:lnTo>
                      <a:pt x="245" y="162"/>
                    </a:lnTo>
                    <a:lnTo>
                      <a:pt x="255" y="162"/>
                    </a:lnTo>
                    <a:lnTo>
                      <a:pt x="274" y="162"/>
                    </a:lnTo>
                    <a:lnTo>
                      <a:pt x="283" y="162"/>
                    </a:lnTo>
                    <a:lnTo>
                      <a:pt x="293" y="162"/>
                    </a:lnTo>
                    <a:lnTo>
                      <a:pt x="302" y="162"/>
                    </a:lnTo>
                    <a:lnTo>
                      <a:pt x="311" y="162"/>
                    </a:lnTo>
                    <a:lnTo>
                      <a:pt x="321" y="162"/>
                    </a:lnTo>
                    <a:lnTo>
                      <a:pt x="340" y="150"/>
                    </a:lnTo>
                    <a:lnTo>
                      <a:pt x="349" y="150"/>
                    </a:lnTo>
                    <a:lnTo>
                      <a:pt x="359" y="150"/>
                    </a:lnTo>
                    <a:lnTo>
                      <a:pt x="368" y="150"/>
                    </a:lnTo>
                    <a:lnTo>
                      <a:pt x="377" y="150"/>
                    </a:lnTo>
                    <a:lnTo>
                      <a:pt x="387" y="150"/>
                    </a:lnTo>
                    <a:lnTo>
                      <a:pt x="387" y="138"/>
                    </a:lnTo>
                    <a:lnTo>
                      <a:pt x="396" y="138"/>
                    </a:lnTo>
                    <a:lnTo>
                      <a:pt x="406" y="138"/>
                    </a:lnTo>
                    <a:lnTo>
                      <a:pt x="415" y="138"/>
                    </a:lnTo>
                    <a:lnTo>
                      <a:pt x="425" y="127"/>
                    </a:lnTo>
                    <a:lnTo>
                      <a:pt x="425" y="127"/>
                    </a:lnTo>
                    <a:lnTo>
                      <a:pt x="434" y="127"/>
                    </a:lnTo>
                    <a:lnTo>
                      <a:pt x="443" y="115"/>
                    </a:lnTo>
                    <a:lnTo>
                      <a:pt x="443" y="115"/>
                    </a:lnTo>
                    <a:lnTo>
                      <a:pt x="453" y="115"/>
                    </a:lnTo>
                    <a:lnTo>
                      <a:pt x="453" y="104"/>
                    </a:lnTo>
                    <a:lnTo>
                      <a:pt x="453" y="104"/>
                    </a:lnTo>
                    <a:lnTo>
                      <a:pt x="462" y="104"/>
                    </a:lnTo>
                    <a:lnTo>
                      <a:pt x="462" y="92"/>
                    </a:lnTo>
                    <a:lnTo>
                      <a:pt x="462" y="92"/>
                    </a:lnTo>
                    <a:lnTo>
                      <a:pt x="462" y="92"/>
                    </a:lnTo>
                    <a:lnTo>
                      <a:pt x="462" y="81"/>
                    </a:lnTo>
                    <a:lnTo>
                      <a:pt x="462" y="81"/>
                    </a:lnTo>
                    <a:lnTo>
                      <a:pt x="462" y="81"/>
                    </a:lnTo>
                    <a:close/>
                  </a:path>
                </a:pathLst>
              </a:custGeom>
              <a:noFill/>
              <a:ln w="0">
                <a:solidFill>
                  <a:srgbClr val="000000"/>
                </a:solidFill>
                <a:prstDash val="solid"/>
                <a:round/>
                <a:headEnd/>
                <a:tailEnd/>
              </a:ln>
            </p:spPr>
            <p:txBody>
              <a:bodyPr/>
              <a:lstStyle/>
              <a:p>
                <a:endParaRPr lang="pl-PL">
                  <a:latin typeface="+mn-lt"/>
                </a:endParaRPr>
              </a:p>
            </p:txBody>
          </p:sp>
          <p:sp>
            <p:nvSpPr>
              <p:cNvPr id="150593" name="Freeform 65"/>
              <p:cNvSpPr>
                <a:spLocks/>
              </p:cNvSpPr>
              <p:nvPr/>
            </p:nvSpPr>
            <p:spPr bwMode="auto">
              <a:xfrm>
                <a:off x="1539" y="1995"/>
                <a:ext cx="462" cy="162"/>
              </a:xfrm>
              <a:custGeom>
                <a:avLst/>
                <a:gdLst/>
                <a:ahLst/>
                <a:cxnLst>
                  <a:cxn ang="0">
                    <a:pos x="462" y="69"/>
                  </a:cxn>
                  <a:cxn ang="0">
                    <a:pos x="462" y="58"/>
                  </a:cxn>
                  <a:cxn ang="0">
                    <a:pos x="453" y="46"/>
                  </a:cxn>
                  <a:cxn ang="0">
                    <a:pos x="434" y="35"/>
                  </a:cxn>
                  <a:cxn ang="0">
                    <a:pos x="415" y="23"/>
                  </a:cxn>
                  <a:cxn ang="0">
                    <a:pos x="387" y="23"/>
                  </a:cxn>
                  <a:cxn ang="0">
                    <a:pos x="368" y="12"/>
                  </a:cxn>
                  <a:cxn ang="0">
                    <a:pos x="340" y="12"/>
                  </a:cxn>
                  <a:cxn ang="0">
                    <a:pos x="302" y="0"/>
                  </a:cxn>
                  <a:cxn ang="0">
                    <a:pos x="274" y="0"/>
                  </a:cxn>
                  <a:cxn ang="0">
                    <a:pos x="236" y="0"/>
                  </a:cxn>
                  <a:cxn ang="0">
                    <a:pos x="198" y="0"/>
                  </a:cxn>
                  <a:cxn ang="0">
                    <a:pos x="170" y="0"/>
                  </a:cxn>
                  <a:cxn ang="0">
                    <a:pos x="132" y="12"/>
                  </a:cxn>
                  <a:cxn ang="0">
                    <a:pos x="104" y="12"/>
                  </a:cxn>
                  <a:cxn ang="0">
                    <a:pos x="76" y="23"/>
                  </a:cxn>
                  <a:cxn ang="0">
                    <a:pos x="57" y="23"/>
                  </a:cxn>
                  <a:cxn ang="0">
                    <a:pos x="38" y="35"/>
                  </a:cxn>
                  <a:cxn ang="0">
                    <a:pos x="19" y="46"/>
                  </a:cxn>
                  <a:cxn ang="0">
                    <a:pos x="10" y="58"/>
                  </a:cxn>
                  <a:cxn ang="0">
                    <a:pos x="0" y="69"/>
                  </a:cxn>
                  <a:cxn ang="0">
                    <a:pos x="0" y="81"/>
                  </a:cxn>
                  <a:cxn ang="0">
                    <a:pos x="10" y="92"/>
                  </a:cxn>
                  <a:cxn ang="0">
                    <a:pos x="19" y="104"/>
                  </a:cxn>
                  <a:cxn ang="0">
                    <a:pos x="28" y="115"/>
                  </a:cxn>
                  <a:cxn ang="0">
                    <a:pos x="47" y="127"/>
                  </a:cxn>
                  <a:cxn ang="0">
                    <a:pos x="66" y="138"/>
                  </a:cxn>
                  <a:cxn ang="0">
                    <a:pos x="94" y="150"/>
                  </a:cxn>
                  <a:cxn ang="0">
                    <a:pos x="123" y="150"/>
                  </a:cxn>
                  <a:cxn ang="0">
                    <a:pos x="151" y="162"/>
                  </a:cxn>
                  <a:cxn ang="0">
                    <a:pos x="189" y="162"/>
                  </a:cxn>
                  <a:cxn ang="0">
                    <a:pos x="227" y="162"/>
                  </a:cxn>
                  <a:cxn ang="0">
                    <a:pos x="255" y="162"/>
                  </a:cxn>
                  <a:cxn ang="0">
                    <a:pos x="293" y="162"/>
                  </a:cxn>
                  <a:cxn ang="0">
                    <a:pos x="321" y="162"/>
                  </a:cxn>
                  <a:cxn ang="0">
                    <a:pos x="359" y="150"/>
                  </a:cxn>
                  <a:cxn ang="0">
                    <a:pos x="387" y="150"/>
                  </a:cxn>
                  <a:cxn ang="0">
                    <a:pos x="406" y="138"/>
                  </a:cxn>
                  <a:cxn ang="0">
                    <a:pos x="425" y="127"/>
                  </a:cxn>
                  <a:cxn ang="0">
                    <a:pos x="443" y="115"/>
                  </a:cxn>
                  <a:cxn ang="0">
                    <a:pos x="453" y="104"/>
                  </a:cxn>
                  <a:cxn ang="0">
                    <a:pos x="462" y="92"/>
                  </a:cxn>
                  <a:cxn ang="0">
                    <a:pos x="462" y="81"/>
                  </a:cxn>
                </a:cxnLst>
                <a:rect l="0" t="0" r="r" b="b"/>
                <a:pathLst>
                  <a:path w="462" h="162">
                    <a:moveTo>
                      <a:pt x="462" y="81"/>
                    </a:moveTo>
                    <a:lnTo>
                      <a:pt x="462" y="81"/>
                    </a:lnTo>
                    <a:lnTo>
                      <a:pt x="462" y="69"/>
                    </a:lnTo>
                    <a:lnTo>
                      <a:pt x="462" y="69"/>
                    </a:lnTo>
                    <a:lnTo>
                      <a:pt x="462" y="69"/>
                    </a:lnTo>
                    <a:lnTo>
                      <a:pt x="462" y="58"/>
                    </a:lnTo>
                    <a:lnTo>
                      <a:pt x="453" y="58"/>
                    </a:lnTo>
                    <a:lnTo>
                      <a:pt x="453" y="58"/>
                    </a:lnTo>
                    <a:lnTo>
                      <a:pt x="453" y="46"/>
                    </a:lnTo>
                    <a:lnTo>
                      <a:pt x="443" y="46"/>
                    </a:lnTo>
                    <a:lnTo>
                      <a:pt x="443" y="46"/>
                    </a:lnTo>
                    <a:lnTo>
                      <a:pt x="434" y="35"/>
                    </a:lnTo>
                    <a:lnTo>
                      <a:pt x="425" y="35"/>
                    </a:lnTo>
                    <a:lnTo>
                      <a:pt x="425" y="35"/>
                    </a:lnTo>
                    <a:lnTo>
                      <a:pt x="415" y="23"/>
                    </a:lnTo>
                    <a:lnTo>
                      <a:pt x="406" y="23"/>
                    </a:lnTo>
                    <a:lnTo>
                      <a:pt x="396" y="23"/>
                    </a:lnTo>
                    <a:lnTo>
                      <a:pt x="387" y="23"/>
                    </a:lnTo>
                    <a:lnTo>
                      <a:pt x="387" y="23"/>
                    </a:lnTo>
                    <a:lnTo>
                      <a:pt x="377" y="12"/>
                    </a:lnTo>
                    <a:lnTo>
                      <a:pt x="368" y="12"/>
                    </a:lnTo>
                    <a:lnTo>
                      <a:pt x="359" y="12"/>
                    </a:lnTo>
                    <a:lnTo>
                      <a:pt x="349" y="12"/>
                    </a:lnTo>
                    <a:lnTo>
                      <a:pt x="340" y="12"/>
                    </a:lnTo>
                    <a:lnTo>
                      <a:pt x="321" y="0"/>
                    </a:lnTo>
                    <a:lnTo>
                      <a:pt x="311" y="0"/>
                    </a:lnTo>
                    <a:lnTo>
                      <a:pt x="302" y="0"/>
                    </a:lnTo>
                    <a:lnTo>
                      <a:pt x="293" y="0"/>
                    </a:lnTo>
                    <a:lnTo>
                      <a:pt x="283" y="0"/>
                    </a:lnTo>
                    <a:lnTo>
                      <a:pt x="274" y="0"/>
                    </a:lnTo>
                    <a:lnTo>
                      <a:pt x="255" y="0"/>
                    </a:lnTo>
                    <a:lnTo>
                      <a:pt x="245" y="0"/>
                    </a:lnTo>
                    <a:lnTo>
                      <a:pt x="236" y="0"/>
                    </a:lnTo>
                    <a:lnTo>
                      <a:pt x="227" y="0"/>
                    </a:lnTo>
                    <a:lnTo>
                      <a:pt x="208" y="0"/>
                    </a:lnTo>
                    <a:lnTo>
                      <a:pt x="198" y="0"/>
                    </a:lnTo>
                    <a:lnTo>
                      <a:pt x="189" y="0"/>
                    </a:lnTo>
                    <a:lnTo>
                      <a:pt x="179" y="0"/>
                    </a:lnTo>
                    <a:lnTo>
                      <a:pt x="170" y="0"/>
                    </a:lnTo>
                    <a:lnTo>
                      <a:pt x="151" y="0"/>
                    </a:lnTo>
                    <a:lnTo>
                      <a:pt x="142" y="0"/>
                    </a:lnTo>
                    <a:lnTo>
                      <a:pt x="132" y="12"/>
                    </a:lnTo>
                    <a:lnTo>
                      <a:pt x="123" y="12"/>
                    </a:lnTo>
                    <a:lnTo>
                      <a:pt x="113" y="12"/>
                    </a:lnTo>
                    <a:lnTo>
                      <a:pt x="104" y="12"/>
                    </a:lnTo>
                    <a:lnTo>
                      <a:pt x="94" y="12"/>
                    </a:lnTo>
                    <a:lnTo>
                      <a:pt x="85" y="23"/>
                    </a:lnTo>
                    <a:lnTo>
                      <a:pt x="76" y="23"/>
                    </a:lnTo>
                    <a:lnTo>
                      <a:pt x="66" y="23"/>
                    </a:lnTo>
                    <a:lnTo>
                      <a:pt x="66" y="23"/>
                    </a:lnTo>
                    <a:lnTo>
                      <a:pt x="57" y="23"/>
                    </a:lnTo>
                    <a:lnTo>
                      <a:pt x="47" y="35"/>
                    </a:lnTo>
                    <a:lnTo>
                      <a:pt x="47" y="35"/>
                    </a:lnTo>
                    <a:lnTo>
                      <a:pt x="38" y="35"/>
                    </a:lnTo>
                    <a:lnTo>
                      <a:pt x="28" y="46"/>
                    </a:lnTo>
                    <a:lnTo>
                      <a:pt x="28" y="46"/>
                    </a:lnTo>
                    <a:lnTo>
                      <a:pt x="19" y="46"/>
                    </a:lnTo>
                    <a:lnTo>
                      <a:pt x="19" y="58"/>
                    </a:lnTo>
                    <a:lnTo>
                      <a:pt x="10" y="58"/>
                    </a:lnTo>
                    <a:lnTo>
                      <a:pt x="10" y="58"/>
                    </a:lnTo>
                    <a:lnTo>
                      <a:pt x="10" y="69"/>
                    </a:lnTo>
                    <a:lnTo>
                      <a:pt x="10" y="69"/>
                    </a:lnTo>
                    <a:lnTo>
                      <a:pt x="0" y="69"/>
                    </a:lnTo>
                    <a:lnTo>
                      <a:pt x="0" y="81"/>
                    </a:lnTo>
                    <a:lnTo>
                      <a:pt x="0" y="81"/>
                    </a:lnTo>
                    <a:lnTo>
                      <a:pt x="0" y="81"/>
                    </a:lnTo>
                    <a:lnTo>
                      <a:pt x="0" y="92"/>
                    </a:lnTo>
                    <a:lnTo>
                      <a:pt x="10" y="92"/>
                    </a:lnTo>
                    <a:lnTo>
                      <a:pt x="10" y="92"/>
                    </a:lnTo>
                    <a:lnTo>
                      <a:pt x="10" y="104"/>
                    </a:lnTo>
                    <a:lnTo>
                      <a:pt x="10" y="104"/>
                    </a:lnTo>
                    <a:lnTo>
                      <a:pt x="19" y="104"/>
                    </a:lnTo>
                    <a:lnTo>
                      <a:pt x="19" y="115"/>
                    </a:lnTo>
                    <a:lnTo>
                      <a:pt x="28" y="115"/>
                    </a:lnTo>
                    <a:lnTo>
                      <a:pt x="28" y="115"/>
                    </a:lnTo>
                    <a:lnTo>
                      <a:pt x="38" y="127"/>
                    </a:lnTo>
                    <a:lnTo>
                      <a:pt x="47" y="127"/>
                    </a:lnTo>
                    <a:lnTo>
                      <a:pt x="47" y="127"/>
                    </a:lnTo>
                    <a:lnTo>
                      <a:pt x="57" y="138"/>
                    </a:lnTo>
                    <a:lnTo>
                      <a:pt x="66" y="138"/>
                    </a:lnTo>
                    <a:lnTo>
                      <a:pt x="66" y="138"/>
                    </a:lnTo>
                    <a:lnTo>
                      <a:pt x="76" y="138"/>
                    </a:lnTo>
                    <a:lnTo>
                      <a:pt x="85" y="150"/>
                    </a:lnTo>
                    <a:lnTo>
                      <a:pt x="94" y="150"/>
                    </a:lnTo>
                    <a:lnTo>
                      <a:pt x="104" y="150"/>
                    </a:lnTo>
                    <a:lnTo>
                      <a:pt x="113" y="150"/>
                    </a:lnTo>
                    <a:lnTo>
                      <a:pt x="123" y="150"/>
                    </a:lnTo>
                    <a:lnTo>
                      <a:pt x="132" y="150"/>
                    </a:lnTo>
                    <a:lnTo>
                      <a:pt x="142" y="162"/>
                    </a:lnTo>
                    <a:lnTo>
                      <a:pt x="151" y="162"/>
                    </a:lnTo>
                    <a:lnTo>
                      <a:pt x="170" y="162"/>
                    </a:lnTo>
                    <a:lnTo>
                      <a:pt x="179" y="162"/>
                    </a:lnTo>
                    <a:lnTo>
                      <a:pt x="189" y="162"/>
                    </a:lnTo>
                    <a:lnTo>
                      <a:pt x="198" y="162"/>
                    </a:lnTo>
                    <a:lnTo>
                      <a:pt x="208" y="162"/>
                    </a:lnTo>
                    <a:lnTo>
                      <a:pt x="227" y="162"/>
                    </a:lnTo>
                    <a:lnTo>
                      <a:pt x="236" y="162"/>
                    </a:lnTo>
                    <a:lnTo>
                      <a:pt x="245" y="162"/>
                    </a:lnTo>
                    <a:lnTo>
                      <a:pt x="255" y="162"/>
                    </a:lnTo>
                    <a:lnTo>
                      <a:pt x="274" y="162"/>
                    </a:lnTo>
                    <a:lnTo>
                      <a:pt x="283" y="162"/>
                    </a:lnTo>
                    <a:lnTo>
                      <a:pt x="293" y="162"/>
                    </a:lnTo>
                    <a:lnTo>
                      <a:pt x="302" y="162"/>
                    </a:lnTo>
                    <a:lnTo>
                      <a:pt x="311" y="162"/>
                    </a:lnTo>
                    <a:lnTo>
                      <a:pt x="321" y="162"/>
                    </a:lnTo>
                    <a:lnTo>
                      <a:pt x="340" y="150"/>
                    </a:lnTo>
                    <a:lnTo>
                      <a:pt x="349" y="150"/>
                    </a:lnTo>
                    <a:lnTo>
                      <a:pt x="359" y="150"/>
                    </a:lnTo>
                    <a:lnTo>
                      <a:pt x="368" y="150"/>
                    </a:lnTo>
                    <a:lnTo>
                      <a:pt x="377" y="150"/>
                    </a:lnTo>
                    <a:lnTo>
                      <a:pt x="387" y="150"/>
                    </a:lnTo>
                    <a:lnTo>
                      <a:pt x="387" y="138"/>
                    </a:lnTo>
                    <a:lnTo>
                      <a:pt x="396" y="138"/>
                    </a:lnTo>
                    <a:lnTo>
                      <a:pt x="406" y="138"/>
                    </a:lnTo>
                    <a:lnTo>
                      <a:pt x="415" y="138"/>
                    </a:lnTo>
                    <a:lnTo>
                      <a:pt x="425" y="127"/>
                    </a:lnTo>
                    <a:lnTo>
                      <a:pt x="425" y="127"/>
                    </a:lnTo>
                    <a:lnTo>
                      <a:pt x="434" y="127"/>
                    </a:lnTo>
                    <a:lnTo>
                      <a:pt x="443" y="115"/>
                    </a:lnTo>
                    <a:lnTo>
                      <a:pt x="443" y="115"/>
                    </a:lnTo>
                    <a:lnTo>
                      <a:pt x="453" y="115"/>
                    </a:lnTo>
                    <a:lnTo>
                      <a:pt x="453" y="104"/>
                    </a:lnTo>
                    <a:lnTo>
                      <a:pt x="453" y="104"/>
                    </a:lnTo>
                    <a:lnTo>
                      <a:pt x="462" y="104"/>
                    </a:lnTo>
                    <a:lnTo>
                      <a:pt x="462" y="92"/>
                    </a:lnTo>
                    <a:lnTo>
                      <a:pt x="462" y="92"/>
                    </a:lnTo>
                    <a:lnTo>
                      <a:pt x="462" y="92"/>
                    </a:lnTo>
                    <a:lnTo>
                      <a:pt x="462" y="81"/>
                    </a:lnTo>
                    <a:lnTo>
                      <a:pt x="462" y="81"/>
                    </a:lnTo>
                  </a:path>
                </a:pathLst>
              </a:custGeom>
              <a:noFill/>
              <a:ln w="0">
                <a:solidFill>
                  <a:srgbClr val="000000"/>
                </a:solidFill>
                <a:prstDash val="solid"/>
                <a:round/>
                <a:headEnd/>
                <a:tailEnd/>
              </a:ln>
            </p:spPr>
            <p:txBody>
              <a:bodyPr/>
              <a:lstStyle/>
              <a:p>
                <a:endParaRPr lang="pl-PL">
                  <a:latin typeface="+mn-lt"/>
                </a:endParaRPr>
              </a:p>
            </p:txBody>
          </p:sp>
          <p:sp>
            <p:nvSpPr>
              <p:cNvPr id="150594" name="Freeform 66"/>
              <p:cNvSpPr>
                <a:spLocks/>
              </p:cNvSpPr>
              <p:nvPr/>
            </p:nvSpPr>
            <p:spPr bwMode="auto">
              <a:xfrm>
                <a:off x="1539" y="2076"/>
                <a:ext cx="462" cy="196"/>
              </a:xfrm>
              <a:custGeom>
                <a:avLst/>
                <a:gdLst/>
                <a:ahLst/>
                <a:cxnLst>
                  <a:cxn ang="0">
                    <a:pos x="462" y="11"/>
                  </a:cxn>
                  <a:cxn ang="0">
                    <a:pos x="453" y="23"/>
                  </a:cxn>
                  <a:cxn ang="0">
                    <a:pos x="434" y="46"/>
                  </a:cxn>
                  <a:cxn ang="0">
                    <a:pos x="406" y="57"/>
                  </a:cxn>
                  <a:cxn ang="0">
                    <a:pos x="377" y="69"/>
                  </a:cxn>
                  <a:cxn ang="0">
                    <a:pos x="340" y="69"/>
                  </a:cxn>
                  <a:cxn ang="0">
                    <a:pos x="293" y="81"/>
                  </a:cxn>
                  <a:cxn ang="0">
                    <a:pos x="245" y="81"/>
                  </a:cxn>
                  <a:cxn ang="0">
                    <a:pos x="198" y="81"/>
                  </a:cxn>
                  <a:cxn ang="0">
                    <a:pos x="151" y="81"/>
                  </a:cxn>
                  <a:cxn ang="0">
                    <a:pos x="113" y="69"/>
                  </a:cxn>
                  <a:cxn ang="0">
                    <a:pos x="76" y="57"/>
                  </a:cxn>
                  <a:cxn ang="0">
                    <a:pos x="47" y="46"/>
                  </a:cxn>
                  <a:cxn ang="0">
                    <a:pos x="28" y="34"/>
                  </a:cxn>
                  <a:cxn ang="0">
                    <a:pos x="10" y="23"/>
                  </a:cxn>
                  <a:cxn ang="0">
                    <a:pos x="0" y="0"/>
                  </a:cxn>
                  <a:cxn ang="0">
                    <a:pos x="0" y="0"/>
                  </a:cxn>
                  <a:cxn ang="0">
                    <a:pos x="0" y="11"/>
                  </a:cxn>
                  <a:cxn ang="0">
                    <a:pos x="0" y="34"/>
                  </a:cxn>
                  <a:cxn ang="0">
                    <a:pos x="0" y="57"/>
                  </a:cxn>
                  <a:cxn ang="0">
                    <a:pos x="0" y="69"/>
                  </a:cxn>
                  <a:cxn ang="0">
                    <a:pos x="0" y="92"/>
                  </a:cxn>
                  <a:cxn ang="0">
                    <a:pos x="0" y="104"/>
                  </a:cxn>
                  <a:cxn ang="0">
                    <a:pos x="0" y="115"/>
                  </a:cxn>
                  <a:cxn ang="0">
                    <a:pos x="10" y="127"/>
                  </a:cxn>
                  <a:cxn ang="0">
                    <a:pos x="19" y="138"/>
                  </a:cxn>
                  <a:cxn ang="0">
                    <a:pos x="38" y="161"/>
                  </a:cxn>
                  <a:cxn ang="0">
                    <a:pos x="66" y="173"/>
                  </a:cxn>
                  <a:cxn ang="0">
                    <a:pos x="94" y="184"/>
                  </a:cxn>
                  <a:cxn ang="0">
                    <a:pos x="132" y="184"/>
                  </a:cxn>
                  <a:cxn ang="0">
                    <a:pos x="179" y="196"/>
                  </a:cxn>
                  <a:cxn ang="0">
                    <a:pos x="227" y="196"/>
                  </a:cxn>
                  <a:cxn ang="0">
                    <a:pos x="274" y="196"/>
                  </a:cxn>
                  <a:cxn ang="0">
                    <a:pos x="311" y="196"/>
                  </a:cxn>
                  <a:cxn ang="0">
                    <a:pos x="359" y="184"/>
                  </a:cxn>
                  <a:cxn ang="0">
                    <a:pos x="387" y="173"/>
                  </a:cxn>
                  <a:cxn ang="0">
                    <a:pos x="425" y="161"/>
                  </a:cxn>
                  <a:cxn ang="0">
                    <a:pos x="443" y="150"/>
                  </a:cxn>
                  <a:cxn ang="0">
                    <a:pos x="462" y="138"/>
                  </a:cxn>
                  <a:cxn ang="0">
                    <a:pos x="462" y="115"/>
                  </a:cxn>
                  <a:cxn ang="0">
                    <a:pos x="462" y="115"/>
                  </a:cxn>
                  <a:cxn ang="0">
                    <a:pos x="462" y="104"/>
                  </a:cxn>
                  <a:cxn ang="0">
                    <a:pos x="462" y="81"/>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3" y="23"/>
                    </a:lnTo>
                    <a:lnTo>
                      <a:pt x="453" y="23"/>
                    </a:lnTo>
                    <a:lnTo>
                      <a:pt x="453" y="34"/>
                    </a:lnTo>
                    <a:lnTo>
                      <a:pt x="443" y="34"/>
                    </a:lnTo>
                    <a:lnTo>
                      <a:pt x="443" y="34"/>
                    </a:lnTo>
                    <a:lnTo>
                      <a:pt x="434" y="46"/>
                    </a:lnTo>
                    <a:lnTo>
                      <a:pt x="425" y="46"/>
                    </a:lnTo>
                    <a:lnTo>
                      <a:pt x="425" y="46"/>
                    </a:lnTo>
                    <a:lnTo>
                      <a:pt x="415" y="57"/>
                    </a:lnTo>
                    <a:lnTo>
                      <a:pt x="406" y="57"/>
                    </a:lnTo>
                    <a:lnTo>
                      <a:pt x="396" y="57"/>
                    </a:lnTo>
                    <a:lnTo>
                      <a:pt x="387" y="57"/>
                    </a:lnTo>
                    <a:lnTo>
                      <a:pt x="387" y="69"/>
                    </a:lnTo>
                    <a:lnTo>
                      <a:pt x="377" y="69"/>
                    </a:lnTo>
                    <a:lnTo>
                      <a:pt x="368" y="69"/>
                    </a:lnTo>
                    <a:lnTo>
                      <a:pt x="359" y="69"/>
                    </a:lnTo>
                    <a:lnTo>
                      <a:pt x="349" y="69"/>
                    </a:lnTo>
                    <a:lnTo>
                      <a:pt x="340" y="69"/>
                    </a:lnTo>
                    <a:lnTo>
                      <a:pt x="321" y="81"/>
                    </a:lnTo>
                    <a:lnTo>
                      <a:pt x="311" y="81"/>
                    </a:lnTo>
                    <a:lnTo>
                      <a:pt x="302" y="81"/>
                    </a:lnTo>
                    <a:lnTo>
                      <a:pt x="293" y="81"/>
                    </a:lnTo>
                    <a:lnTo>
                      <a:pt x="283" y="81"/>
                    </a:lnTo>
                    <a:lnTo>
                      <a:pt x="274" y="81"/>
                    </a:lnTo>
                    <a:lnTo>
                      <a:pt x="255" y="81"/>
                    </a:lnTo>
                    <a:lnTo>
                      <a:pt x="245" y="81"/>
                    </a:lnTo>
                    <a:lnTo>
                      <a:pt x="236" y="81"/>
                    </a:lnTo>
                    <a:lnTo>
                      <a:pt x="227" y="81"/>
                    </a:lnTo>
                    <a:lnTo>
                      <a:pt x="208" y="81"/>
                    </a:lnTo>
                    <a:lnTo>
                      <a:pt x="198" y="81"/>
                    </a:lnTo>
                    <a:lnTo>
                      <a:pt x="189" y="81"/>
                    </a:lnTo>
                    <a:lnTo>
                      <a:pt x="179" y="81"/>
                    </a:lnTo>
                    <a:lnTo>
                      <a:pt x="170" y="81"/>
                    </a:lnTo>
                    <a:lnTo>
                      <a:pt x="151" y="81"/>
                    </a:lnTo>
                    <a:lnTo>
                      <a:pt x="142" y="81"/>
                    </a:lnTo>
                    <a:lnTo>
                      <a:pt x="132" y="69"/>
                    </a:lnTo>
                    <a:lnTo>
                      <a:pt x="123" y="69"/>
                    </a:lnTo>
                    <a:lnTo>
                      <a:pt x="113" y="69"/>
                    </a:lnTo>
                    <a:lnTo>
                      <a:pt x="104" y="69"/>
                    </a:lnTo>
                    <a:lnTo>
                      <a:pt x="94" y="69"/>
                    </a:lnTo>
                    <a:lnTo>
                      <a:pt x="85" y="69"/>
                    </a:lnTo>
                    <a:lnTo>
                      <a:pt x="76" y="57"/>
                    </a:lnTo>
                    <a:lnTo>
                      <a:pt x="66" y="57"/>
                    </a:lnTo>
                    <a:lnTo>
                      <a:pt x="66" y="57"/>
                    </a:lnTo>
                    <a:lnTo>
                      <a:pt x="57" y="57"/>
                    </a:lnTo>
                    <a:lnTo>
                      <a:pt x="47" y="46"/>
                    </a:lnTo>
                    <a:lnTo>
                      <a:pt x="47" y="46"/>
                    </a:lnTo>
                    <a:lnTo>
                      <a:pt x="38" y="46"/>
                    </a:lnTo>
                    <a:lnTo>
                      <a:pt x="28" y="34"/>
                    </a:lnTo>
                    <a:lnTo>
                      <a:pt x="28" y="34"/>
                    </a:lnTo>
                    <a:lnTo>
                      <a:pt x="19" y="34"/>
                    </a:lnTo>
                    <a:lnTo>
                      <a:pt x="19" y="23"/>
                    </a:lnTo>
                    <a:lnTo>
                      <a:pt x="10" y="23"/>
                    </a:lnTo>
                    <a:lnTo>
                      <a:pt x="10" y="23"/>
                    </a:lnTo>
                    <a:lnTo>
                      <a:pt x="10" y="11"/>
                    </a:lnTo>
                    <a:lnTo>
                      <a:pt x="10"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1"/>
                    </a:lnTo>
                    <a:lnTo>
                      <a:pt x="0" y="81"/>
                    </a:lnTo>
                    <a:lnTo>
                      <a:pt x="0" y="92"/>
                    </a:lnTo>
                    <a:lnTo>
                      <a:pt x="0" y="92"/>
                    </a:lnTo>
                    <a:lnTo>
                      <a:pt x="0" y="92"/>
                    </a:lnTo>
                    <a:lnTo>
                      <a:pt x="0" y="104"/>
                    </a:lnTo>
                    <a:lnTo>
                      <a:pt x="0" y="104"/>
                    </a:lnTo>
                    <a:lnTo>
                      <a:pt x="0" y="104"/>
                    </a:lnTo>
                    <a:lnTo>
                      <a:pt x="0" y="115"/>
                    </a:lnTo>
                    <a:lnTo>
                      <a:pt x="0" y="115"/>
                    </a:lnTo>
                    <a:lnTo>
                      <a:pt x="0" y="115"/>
                    </a:lnTo>
                    <a:lnTo>
                      <a:pt x="0" y="115"/>
                    </a:lnTo>
                    <a:lnTo>
                      <a:pt x="0" y="115"/>
                    </a:lnTo>
                    <a:lnTo>
                      <a:pt x="0" y="115"/>
                    </a:lnTo>
                    <a:lnTo>
                      <a:pt x="0" y="127"/>
                    </a:lnTo>
                    <a:lnTo>
                      <a:pt x="10" y="127"/>
                    </a:lnTo>
                    <a:lnTo>
                      <a:pt x="10" y="127"/>
                    </a:lnTo>
                    <a:lnTo>
                      <a:pt x="10" y="138"/>
                    </a:lnTo>
                    <a:lnTo>
                      <a:pt x="10" y="138"/>
                    </a:lnTo>
                    <a:lnTo>
                      <a:pt x="19" y="138"/>
                    </a:lnTo>
                    <a:lnTo>
                      <a:pt x="19" y="150"/>
                    </a:lnTo>
                    <a:lnTo>
                      <a:pt x="28" y="150"/>
                    </a:lnTo>
                    <a:lnTo>
                      <a:pt x="28" y="150"/>
                    </a:lnTo>
                    <a:lnTo>
                      <a:pt x="38" y="161"/>
                    </a:lnTo>
                    <a:lnTo>
                      <a:pt x="47" y="161"/>
                    </a:lnTo>
                    <a:lnTo>
                      <a:pt x="47" y="161"/>
                    </a:lnTo>
                    <a:lnTo>
                      <a:pt x="57" y="173"/>
                    </a:lnTo>
                    <a:lnTo>
                      <a:pt x="66" y="173"/>
                    </a:lnTo>
                    <a:lnTo>
                      <a:pt x="66" y="173"/>
                    </a:lnTo>
                    <a:lnTo>
                      <a:pt x="76" y="173"/>
                    </a:lnTo>
                    <a:lnTo>
                      <a:pt x="85" y="173"/>
                    </a:lnTo>
                    <a:lnTo>
                      <a:pt x="94" y="184"/>
                    </a:lnTo>
                    <a:lnTo>
                      <a:pt x="104" y="184"/>
                    </a:lnTo>
                    <a:lnTo>
                      <a:pt x="113" y="184"/>
                    </a:lnTo>
                    <a:lnTo>
                      <a:pt x="123" y="184"/>
                    </a:lnTo>
                    <a:lnTo>
                      <a:pt x="132" y="184"/>
                    </a:lnTo>
                    <a:lnTo>
                      <a:pt x="142" y="196"/>
                    </a:lnTo>
                    <a:lnTo>
                      <a:pt x="151" y="196"/>
                    </a:lnTo>
                    <a:lnTo>
                      <a:pt x="170" y="196"/>
                    </a:lnTo>
                    <a:lnTo>
                      <a:pt x="179" y="196"/>
                    </a:lnTo>
                    <a:lnTo>
                      <a:pt x="189" y="196"/>
                    </a:lnTo>
                    <a:lnTo>
                      <a:pt x="198" y="196"/>
                    </a:lnTo>
                    <a:lnTo>
                      <a:pt x="208" y="196"/>
                    </a:lnTo>
                    <a:lnTo>
                      <a:pt x="227" y="196"/>
                    </a:lnTo>
                    <a:lnTo>
                      <a:pt x="236" y="196"/>
                    </a:lnTo>
                    <a:lnTo>
                      <a:pt x="245" y="196"/>
                    </a:lnTo>
                    <a:lnTo>
                      <a:pt x="255" y="196"/>
                    </a:lnTo>
                    <a:lnTo>
                      <a:pt x="274" y="196"/>
                    </a:lnTo>
                    <a:lnTo>
                      <a:pt x="283" y="196"/>
                    </a:lnTo>
                    <a:lnTo>
                      <a:pt x="293" y="196"/>
                    </a:lnTo>
                    <a:lnTo>
                      <a:pt x="302" y="196"/>
                    </a:lnTo>
                    <a:lnTo>
                      <a:pt x="311" y="196"/>
                    </a:lnTo>
                    <a:lnTo>
                      <a:pt x="321" y="196"/>
                    </a:lnTo>
                    <a:lnTo>
                      <a:pt x="340" y="184"/>
                    </a:lnTo>
                    <a:lnTo>
                      <a:pt x="349" y="184"/>
                    </a:lnTo>
                    <a:lnTo>
                      <a:pt x="359" y="184"/>
                    </a:lnTo>
                    <a:lnTo>
                      <a:pt x="368" y="184"/>
                    </a:lnTo>
                    <a:lnTo>
                      <a:pt x="377" y="184"/>
                    </a:lnTo>
                    <a:lnTo>
                      <a:pt x="387" y="173"/>
                    </a:lnTo>
                    <a:lnTo>
                      <a:pt x="387" y="173"/>
                    </a:lnTo>
                    <a:lnTo>
                      <a:pt x="396" y="173"/>
                    </a:lnTo>
                    <a:lnTo>
                      <a:pt x="406" y="173"/>
                    </a:lnTo>
                    <a:lnTo>
                      <a:pt x="415" y="173"/>
                    </a:lnTo>
                    <a:lnTo>
                      <a:pt x="425" y="161"/>
                    </a:lnTo>
                    <a:lnTo>
                      <a:pt x="425" y="161"/>
                    </a:lnTo>
                    <a:lnTo>
                      <a:pt x="434" y="161"/>
                    </a:lnTo>
                    <a:lnTo>
                      <a:pt x="443" y="150"/>
                    </a:lnTo>
                    <a:lnTo>
                      <a:pt x="443" y="150"/>
                    </a:lnTo>
                    <a:lnTo>
                      <a:pt x="453" y="150"/>
                    </a:lnTo>
                    <a:lnTo>
                      <a:pt x="453" y="138"/>
                    </a:lnTo>
                    <a:lnTo>
                      <a:pt x="453" y="138"/>
                    </a:lnTo>
                    <a:lnTo>
                      <a:pt x="462" y="138"/>
                    </a:lnTo>
                    <a:lnTo>
                      <a:pt x="462" y="127"/>
                    </a:lnTo>
                    <a:lnTo>
                      <a:pt x="462" y="127"/>
                    </a:lnTo>
                    <a:lnTo>
                      <a:pt x="462" y="127"/>
                    </a:lnTo>
                    <a:lnTo>
                      <a:pt x="462" y="115"/>
                    </a:lnTo>
                    <a:lnTo>
                      <a:pt x="462" y="115"/>
                    </a:lnTo>
                    <a:lnTo>
                      <a:pt x="462" y="115"/>
                    </a:lnTo>
                    <a:lnTo>
                      <a:pt x="462" y="115"/>
                    </a:lnTo>
                    <a:lnTo>
                      <a:pt x="462" y="115"/>
                    </a:lnTo>
                    <a:lnTo>
                      <a:pt x="462" y="115"/>
                    </a:lnTo>
                    <a:lnTo>
                      <a:pt x="462" y="104"/>
                    </a:lnTo>
                    <a:lnTo>
                      <a:pt x="462" y="104"/>
                    </a:lnTo>
                    <a:lnTo>
                      <a:pt x="462" y="104"/>
                    </a:lnTo>
                    <a:lnTo>
                      <a:pt x="462" y="92"/>
                    </a:lnTo>
                    <a:lnTo>
                      <a:pt x="462" y="92"/>
                    </a:lnTo>
                    <a:lnTo>
                      <a:pt x="462" y="92"/>
                    </a:lnTo>
                    <a:lnTo>
                      <a:pt x="462" y="81"/>
                    </a:lnTo>
                    <a:lnTo>
                      <a:pt x="462" y="81"/>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lnTo>
                      <a:pt x="462" y="0"/>
                    </a:lnTo>
                    <a:close/>
                  </a:path>
                </a:pathLst>
              </a:custGeom>
              <a:solidFill>
                <a:srgbClr val="6678BF"/>
              </a:solidFill>
              <a:ln w="9525">
                <a:noFill/>
                <a:round/>
                <a:headEnd/>
                <a:tailEnd/>
              </a:ln>
            </p:spPr>
            <p:txBody>
              <a:bodyPr/>
              <a:lstStyle/>
              <a:p>
                <a:endParaRPr lang="pl-PL">
                  <a:latin typeface="+mn-lt"/>
                </a:endParaRPr>
              </a:p>
            </p:txBody>
          </p:sp>
          <p:sp>
            <p:nvSpPr>
              <p:cNvPr id="150595" name="Freeform 67"/>
              <p:cNvSpPr>
                <a:spLocks/>
              </p:cNvSpPr>
              <p:nvPr/>
            </p:nvSpPr>
            <p:spPr bwMode="auto">
              <a:xfrm>
                <a:off x="1539" y="2076"/>
                <a:ext cx="462" cy="196"/>
              </a:xfrm>
              <a:custGeom>
                <a:avLst/>
                <a:gdLst/>
                <a:ahLst/>
                <a:cxnLst>
                  <a:cxn ang="0">
                    <a:pos x="462" y="11"/>
                  </a:cxn>
                  <a:cxn ang="0">
                    <a:pos x="453" y="23"/>
                  </a:cxn>
                  <a:cxn ang="0">
                    <a:pos x="434" y="46"/>
                  </a:cxn>
                  <a:cxn ang="0">
                    <a:pos x="406" y="57"/>
                  </a:cxn>
                  <a:cxn ang="0">
                    <a:pos x="377" y="69"/>
                  </a:cxn>
                  <a:cxn ang="0">
                    <a:pos x="340" y="69"/>
                  </a:cxn>
                  <a:cxn ang="0">
                    <a:pos x="293" y="81"/>
                  </a:cxn>
                  <a:cxn ang="0">
                    <a:pos x="245" y="81"/>
                  </a:cxn>
                  <a:cxn ang="0">
                    <a:pos x="198" y="81"/>
                  </a:cxn>
                  <a:cxn ang="0">
                    <a:pos x="151" y="81"/>
                  </a:cxn>
                  <a:cxn ang="0">
                    <a:pos x="113" y="69"/>
                  </a:cxn>
                  <a:cxn ang="0">
                    <a:pos x="76" y="57"/>
                  </a:cxn>
                  <a:cxn ang="0">
                    <a:pos x="47" y="46"/>
                  </a:cxn>
                  <a:cxn ang="0">
                    <a:pos x="28" y="34"/>
                  </a:cxn>
                  <a:cxn ang="0">
                    <a:pos x="10" y="23"/>
                  </a:cxn>
                  <a:cxn ang="0">
                    <a:pos x="0" y="0"/>
                  </a:cxn>
                  <a:cxn ang="0">
                    <a:pos x="0" y="0"/>
                  </a:cxn>
                  <a:cxn ang="0">
                    <a:pos x="0" y="11"/>
                  </a:cxn>
                  <a:cxn ang="0">
                    <a:pos x="0" y="34"/>
                  </a:cxn>
                  <a:cxn ang="0">
                    <a:pos x="0" y="57"/>
                  </a:cxn>
                  <a:cxn ang="0">
                    <a:pos x="0" y="69"/>
                  </a:cxn>
                  <a:cxn ang="0">
                    <a:pos x="0" y="92"/>
                  </a:cxn>
                  <a:cxn ang="0">
                    <a:pos x="0" y="104"/>
                  </a:cxn>
                  <a:cxn ang="0">
                    <a:pos x="0" y="115"/>
                  </a:cxn>
                  <a:cxn ang="0">
                    <a:pos x="10" y="127"/>
                  </a:cxn>
                  <a:cxn ang="0">
                    <a:pos x="19" y="138"/>
                  </a:cxn>
                  <a:cxn ang="0">
                    <a:pos x="38" y="161"/>
                  </a:cxn>
                  <a:cxn ang="0">
                    <a:pos x="66" y="173"/>
                  </a:cxn>
                  <a:cxn ang="0">
                    <a:pos x="94" y="184"/>
                  </a:cxn>
                  <a:cxn ang="0">
                    <a:pos x="132" y="184"/>
                  </a:cxn>
                  <a:cxn ang="0">
                    <a:pos x="179" y="196"/>
                  </a:cxn>
                  <a:cxn ang="0">
                    <a:pos x="227" y="196"/>
                  </a:cxn>
                  <a:cxn ang="0">
                    <a:pos x="274" y="196"/>
                  </a:cxn>
                  <a:cxn ang="0">
                    <a:pos x="311" y="196"/>
                  </a:cxn>
                  <a:cxn ang="0">
                    <a:pos x="359" y="184"/>
                  </a:cxn>
                  <a:cxn ang="0">
                    <a:pos x="387" y="173"/>
                  </a:cxn>
                  <a:cxn ang="0">
                    <a:pos x="425" y="161"/>
                  </a:cxn>
                  <a:cxn ang="0">
                    <a:pos x="443" y="150"/>
                  </a:cxn>
                  <a:cxn ang="0">
                    <a:pos x="462" y="138"/>
                  </a:cxn>
                  <a:cxn ang="0">
                    <a:pos x="462" y="115"/>
                  </a:cxn>
                  <a:cxn ang="0">
                    <a:pos x="462" y="115"/>
                  </a:cxn>
                  <a:cxn ang="0">
                    <a:pos x="462" y="104"/>
                  </a:cxn>
                  <a:cxn ang="0">
                    <a:pos x="462" y="81"/>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3" y="23"/>
                    </a:lnTo>
                    <a:lnTo>
                      <a:pt x="453" y="23"/>
                    </a:lnTo>
                    <a:lnTo>
                      <a:pt x="453" y="34"/>
                    </a:lnTo>
                    <a:lnTo>
                      <a:pt x="443" y="34"/>
                    </a:lnTo>
                    <a:lnTo>
                      <a:pt x="443" y="34"/>
                    </a:lnTo>
                    <a:lnTo>
                      <a:pt x="434" y="46"/>
                    </a:lnTo>
                    <a:lnTo>
                      <a:pt x="425" y="46"/>
                    </a:lnTo>
                    <a:lnTo>
                      <a:pt x="425" y="46"/>
                    </a:lnTo>
                    <a:lnTo>
                      <a:pt x="415" y="57"/>
                    </a:lnTo>
                    <a:lnTo>
                      <a:pt x="406" y="57"/>
                    </a:lnTo>
                    <a:lnTo>
                      <a:pt x="396" y="57"/>
                    </a:lnTo>
                    <a:lnTo>
                      <a:pt x="387" y="57"/>
                    </a:lnTo>
                    <a:lnTo>
                      <a:pt x="387" y="69"/>
                    </a:lnTo>
                    <a:lnTo>
                      <a:pt x="377" y="69"/>
                    </a:lnTo>
                    <a:lnTo>
                      <a:pt x="368" y="69"/>
                    </a:lnTo>
                    <a:lnTo>
                      <a:pt x="359" y="69"/>
                    </a:lnTo>
                    <a:lnTo>
                      <a:pt x="349" y="69"/>
                    </a:lnTo>
                    <a:lnTo>
                      <a:pt x="340" y="69"/>
                    </a:lnTo>
                    <a:lnTo>
                      <a:pt x="321" y="81"/>
                    </a:lnTo>
                    <a:lnTo>
                      <a:pt x="311" y="81"/>
                    </a:lnTo>
                    <a:lnTo>
                      <a:pt x="302" y="81"/>
                    </a:lnTo>
                    <a:lnTo>
                      <a:pt x="293" y="81"/>
                    </a:lnTo>
                    <a:lnTo>
                      <a:pt x="283" y="81"/>
                    </a:lnTo>
                    <a:lnTo>
                      <a:pt x="274" y="81"/>
                    </a:lnTo>
                    <a:lnTo>
                      <a:pt x="255" y="81"/>
                    </a:lnTo>
                    <a:lnTo>
                      <a:pt x="245" y="81"/>
                    </a:lnTo>
                    <a:lnTo>
                      <a:pt x="236" y="81"/>
                    </a:lnTo>
                    <a:lnTo>
                      <a:pt x="227" y="81"/>
                    </a:lnTo>
                    <a:lnTo>
                      <a:pt x="208" y="81"/>
                    </a:lnTo>
                    <a:lnTo>
                      <a:pt x="198" y="81"/>
                    </a:lnTo>
                    <a:lnTo>
                      <a:pt x="189" y="81"/>
                    </a:lnTo>
                    <a:lnTo>
                      <a:pt x="179" y="81"/>
                    </a:lnTo>
                    <a:lnTo>
                      <a:pt x="170" y="81"/>
                    </a:lnTo>
                    <a:lnTo>
                      <a:pt x="151" y="81"/>
                    </a:lnTo>
                    <a:lnTo>
                      <a:pt x="142" y="81"/>
                    </a:lnTo>
                    <a:lnTo>
                      <a:pt x="132" y="69"/>
                    </a:lnTo>
                    <a:lnTo>
                      <a:pt x="123" y="69"/>
                    </a:lnTo>
                    <a:lnTo>
                      <a:pt x="113" y="69"/>
                    </a:lnTo>
                    <a:lnTo>
                      <a:pt x="104" y="69"/>
                    </a:lnTo>
                    <a:lnTo>
                      <a:pt x="94" y="69"/>
                    </a:lnTo>
                    <a:lnTo>
                      <a:pt x="85" y="69"/>
                    </a:lnTo>
                    <a:lnTo>
                      <a:pt x="76" y="57"/>
                    </a:lnTo>
                    <a:lnTo>
                      <a:pt x="66" y="57"/>
                    </a:lnTo>
                    <a:lnTo>
                      <a:pt x="66" y="57"/>
                    </a:lnTo>
                    <a:lnTo>
                      <a:pt x="57" y="57"/>
                    </a:lnTo>
                    <a:lnTo>
                      <a:pt x="47" y="46"/>
                    </a:lnTo>
                    <a:lnTo>
                      <a:pt x="47" y="46"/>
                    </a:lnTo>
                    <a:lnTo>
                      <a:pt x="38" y="46"/>
                    </a:lnTo>
                    <a:lnTo>
                      <a:pt x="28" y="34"/>
                    </a:lnTo>
                    <a:lnTo>
                      <a:pt x="28" y="34"/>
                    </a:lnTo>
                    <a:lnTo>
                      <a:pt x="19" y="34"/>
                    </a:lnTo>
                    <a:lnTo>
                      <a:pt x="19" y="23"/>
                    </a:lnTo>
                    <a:lnTo>
                      <a:pt x="10" y="23"/>
                    </a:lnTo>
                    <a:lnTo>
                      <a:pt x="10" y="23"/>
                    </a:lnTo>
                    <a:lnTo>
                      <a:pt x="10" y="11"/>
                    </a:lnTo>
                    <a:lnTo>
                      <a:pt x="10"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1"/>
                    </a:lnTo>
                    <a:lnTo>
                      <a:pt x="0" y="81"/>
                    </a:lnTo>
                    <a:lnTo>
                      <a:pt x="0" y="92"/>
                    </a:lnTo>
                    <a:lnTo>
                      <a:pt x="0" y="92"/>
                    </a:lnTo>
                    <a:lnTo>
                      <a:pt x="0" y="92"/>
                    </a:lnTo>
                    <a:lnTo>
                      <a:pt x="0" y="104"/>
                    </a:lnTo>
                    <a:lnTo>
                      <a:pt x="0" y="104"/>
                    </a:lnTo>
                    <a:lnTo>
                      <a:pt x="0" y="104"/>
                    </a:lnTo>
                    <a:lnTo>
                      <a:pt x="0" y="115"/>
                    </a:lnTo>
                    <a:lnTo>
                      <a:pt x="0" y="115"/>
                    </a:lnTo>
                    <a:lnTo>
                      <a:pt x="0" y="115"/>
                    </a:lnTo>
                    <a:lnTo>
                      <a:pt x="0" y="115"/>
                    </a:lnTo>
                    <a:lnTo>
                      <a:pt x="0" y="115"/>
                    </a:lnTo>
                    <a:lnTo>
                      <a:pt x="0" y="115"/>
                    </a:lnTo>
                    <a:lnTo>
                      <a:pt x="0" y="127"/>
                    </a:lnTo>
                    <a:lnTo>
                      <a:pt x="10" y="127"/>
                    </a:lnTo>
                    <a:lnTo>
                      <a:pt x="10" y="127"/>
                    </a:lnTo>
                    <a:lnTo>
                      <a:pt x="10" y="138"/>
                    </a:lnTo>
                    <a:lnTo>
                      <a:pt x="10" y="138"/>
                    </a:lnTo>
                    <a:lnTo>
                      <a:pt x="19" y="138"/>
                    </a:lnTo>
                    <a:lnTo>
                      <a:pt x="19" y="150"/>
                    </a:lnTo>
                    <a:lnTo>
                      <a:pt x="28" y="150"/>
                    </a:lnTo>
                    <a:lnTo>
                      <a:pt x="28" y="150"/>
                    </a:lnTo>
                    <a:lnTo>
                      <a:pt x="38" y="161"/>
                    </a:lnTo>
                    <a:lnTo>
                      <a:pt x="47" y="161"/>
                    </a:lnTo>
                    <a:lnTo>
                      <a:pt x="47" y="161"/>
                    </a:lnTo>
                    <a:lnTo>
                      <a:pt x="57" y="173"/>
                    </a:lnTo>
                    <a:lnTo>
                      <a:pt x="66" y="173"/>
                    </a:lnTo>
                    <a:lnTo>
                      <a:pt x="66" y="173"/>
                    </a:lnTo>
                    <a:lnTo>
                      <a:pt x="76" y="173"/>
                    </a:lnTo>
                    <a:lnTo>
                      <a:pt x="85" y="173"/>
                    </a:lnTo>
                    <a:lnTo>
                      <a:pt x="94" y="184"/>
                    </a:lnTo>
                    <a:lnTo>
                      <a:pt x="104" y="184"/>
                    </a:lnTo>
                    <a:lnTo>
                      <a:pt x="113" y="184"/>
                    </a:lnTo>
                    <a:lnTo>
                      <a:pt x="123" y="184"/>
                    </a:lnTo>
                    <a:lnTo>
                      <a:pt x="132" y="184"/>
                    </a:lnTo>
                    <a:lnTo>
                      <a:pt x="142" y="196"/>
                    </a:lnTo>
                    <a:lnTo>
                      <a:pt x="151" y="196"/>
                    </a:lnTo>
                    <a:lnTo>
                      <a:pt x="170" y="196"/>
                    </a:lnTo>
                    <a:lnTo>
                      <a:pt x="179" y="196"/>
                    </a:lnTo>
                    <a:lnTo>
                      <a:pt x="189" y="196"/>
                    </a:lnTo>
                    <a:lnTo>
                      <a:pt x="198" y="196"/>
                    </a:lnTo>
                    <a:lnTo>
                      <a:pt x="208" y="196"/>
                    </a:lnTo>
                    <a:lnTo>
                      <a:pt x="227" y="196"/>
                    </a:lnTo>
                    <a:lnTo>
                      <a:pt x="236" y="196"/>
                    </a:lnTo>
                    <a:lnTo>
                      <a:pt x="245" y="196"/>
                    </a:lnTo>
                    <a:lnTo>
                      <a:pt x="255" y="196"/>
                    </a:lnTo>
                    <a:lnTo>
                      <a:pt x="274" y="196"/>
                    </a:lnTo>
                    <a:lnTo>
                      <a:pt x="283" y="196"/>
                    </a:lnTo>
                    <a:lnTo>
                      <a:pt x="293" y="196"/>
                    </a:lnTo>
                    <a:lnTo>
                      <a:pt x="302" y="196"/>
                    </a:lnTo>
                    <a:lnTo>
                      <a:pt x="311" y="196"/>
                    </a:lnTo>
                    <a:lnTo>
                      <a:pt x="321" y="196"/>
                    </a:lnTo>
                    <a:lnTo>
                      <a:pt x="340" y="184"/>
                    </a:lnTo>
                    <a:lnTo>
                      <a:pt x="349" y="184"/>
                    </a:lnTo>
                    <a:lnTo>
                      <a:pt x="359" y="184"/>
                    </a:lnTo>
                    <a:lnTo>
                      <a:pt x="368" y="184"/>
                    </a:lnTo>
                    <a:lnTo>
                      <a:pt x="377" y="184"/>
                    </a:lnTo>
                    <a:lnTo>
                      <a:pt x="387" y="173"/>
                    </a:lnTo>
                    <a:lnTo>
                      <a:pt x="387" y="173"/>
                    </a:lnTo>
                    <a:lnTo>
                      <a:pt x="396" y="173"/>
                    </a:lnTo>
                    <a:lnTo>
                      <a:pt x="406" y="173"/>
                    </a:lnTo>
                    <a:lnTo>
                      <a:pt x="415" y="173"/>
                    </a:lnTo>
                    <a:lnTo>
                      <a:pt x="425" y="161"/>
                    </a:lnTo>
                    <a:lnTo>
                      <a:pt x="425" y="161"/>
                    </a:lnTo>
                    <a:lnTo>
                      <a:pt x="434" y="161"/>
                    </a:lnTo>
                    <a:lnTo>
                      <a:pt x="443" y="150"/>
                    </a:lnTo>
                    <a:lnTo>
                      <a:pt x="443" y="150"/>
                    </a:lnTo>
                    <a:lnTo>
                      <a:pt x="453" y="150"/>
                    </a:lnTo>
                    <a:lnTo>
                      <a:pt x="453" y="138"/>
                    </a:lnTo>
                    <a:lnTo>
                      <a:pt x="453" y="138"/>
                    </a:lnTo>
                    <a:lnTo>
                      <a:pt x="462" y="138"/>
                    </a:lnTo>
                    <a:lnTo>
                      <a:pt x="462" y="127"/>
                    </a:lnTo>
                    <a:lnTo>
                      <a:pt x="462" y="127"/>
                    </a:lnTo>
                    <a:lnTo>
                      <a:pt x="462" y="127"/>
                    </a:lnTo>
                    <a:lnTo>
                      <a:pt x="462" y="115"/>
                    </a:lnTo>
                    <a:lnTo>
                      <a:pt x="462" y="115"/>
                    </a:lnTo>
                    <a:lnTo>
                      <a:pt x="462" y="115"/>
                    </a:lnTo>
                    <a:lnTo>
                      <a:pt x="462" y="115"/>
                    </a:lnTo>
                    <a:lnTo>
                      <a:pt x="462" y="115"/>
                    </a:lnTo>
                    <a:lnTo>
                      <a:pt x="462" y="115"/>
                    </a:lnTo>
                    <a:lnTo>
                      <a:pt x="462" y="104"/>
                    </a:lnTo>
                    <a:lnTo>
                      <a:pt x="462" y="104"/>
                    </a:lnTo>
                    <a:lnTo>
                      <a:pt x="462" y="104"/>
                    </a:lnTo>
                    <a:lnTo>
                      <a:pt x="462" y="92"/>
                    </a:lnTo>
                    <a:lnTo>
                      <a:pt x="462" y="92"/>
                    </a:lnTo>
                    <a:lnTo>
                      <a:pt x="462" y="92"/>
                    </a:lnTo>
                    <a:lnTo>
                      <a:pt x="462" y="81"/>
                    </a:lnTo>
                    <a:lnTo>
                      <a:pt x="462" y="81"/>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lnTo>
                      <a:pt x="462" y="0"/>
                    </a:lnTo>
                    <a:close/>
                  </a:path>
                </a:pathLst>
              </a:custGeom>
              <a:noFill/>
              <a:ln w="0">
                <a:solidFill>
                  <a:srgbClr val="000000"/>
                </a:solidFill>
                <a:prstDash val="solid"/>
                <a:round/>
                <a:headEnd/>
                <a:tailEnd/>
              </a:ln>
            </p:spPr>
            <p:txBody>
              <a:bodyPr/>
              <a:lstStyle/>
              <a:p>
                <a:endParaRPr lang="pl-PL">
                  <a:latin typeface="+mn-lt"/>
                </a:endParaRPr>
              </a:p>
            </p:txBody>
          </p:sp>
          <p:sp>
            <p:nvSpPr>
              <p:cNvPr id="150596" name="Freeform 68"/>
              <p:cNvSpPr>
                <a:spLocks/>
              </p:cNvSpPr>
              <p:nvPr/>
            </p:nvSpPr>
            <p:spPr bwMode="auto">
              <a:xfrm>
                <a:off x="1539" y="2076"/>
                <a:ext cx="462" cy="196"/>
              </a:xfrm>
              <a:custGeom>
                <a:avLst/>
                <a:gdLst/>
                <a:ahLst/>
                <a:cxnLst>
                  <a:cxn ang="0">
                    <a:pos x="462" y="11"/>
                  </a:cxn>
                  <a:cxn ang="0">
                    <a:pos x="453" y="23"/>
                  </a:cxn>
                  <a:cxn ang="0">
                    <a:pos x="434" y="46"/>
                  </a:cxn>
                  <a:cxn ang="0">
                    <a:pos x="406" y="57"/>
                  </a:cxn>
                  <a:cxn ang="0">
                    <a:pos x="377" y="69"/>
                  </a:cxn>
                  <a:cxn ang="0">
                    <a:pos x="340" y="69"/>
                  </a:cxn>
                  <a:cxn ang="0">
                    <a:pos x="293" y="81"/>
                  </a:cxn>
                  <a:cxn ang="0">
                    <a:pos x="245" y="81"/>
                  </a:cxn>
                  <a:cxn ang="0">
                    <a:pos x="198" y="81"/>
                  </a:cxn>
                  <a:cxn ang="0">
                    <a:pos x="151" y="81"/>
                  </a:cxn>
                  <a:cxn ang="0">
                    <a:pos x="113" y="69"/>
                  </a:cxn>
                  <a:cxn ang="0">
                    <a:pos x="76" y="57"/>
                  </a:cxn>
                  <a:cxn ang="0">
                    <a:pos x="47" y="46"/>
                  </a:cxn>
                  <a:cxn ang="0">
                    <a:pos x="28" y="34"/>
                  </a:cxn>
                  <a:cxn ang="0">
                    <a:pos x="10" y="23"/>
                  </a:cxn>
                  <a:cxn ang="0">
                    <a:pos x="0" y="0"/>
                  </a:cxn>
                  <a:cxn ang="0">
                    <a:pos x="0" y="0"/>
                  </a:cxn>
                  <a:cxn ang="0">
                    <a:pos x="0" y="11"/>
                  </a:cxn>
                  <a:cxn ang="0">
                    <a:pos x="0" y="34"/>
                  </a:cxn>
                  <a:cxn ang="0">
                    <a:pos x="0" y="57"/>
                  </a:cxn>
                  <a:cxn ang="0">
                    <a:pos x="0" y="69"/>
                  </a:cxn>
                  <a:cxn ang="0">
                    <a:pos x="0" y="92"/>
                  </a:cxn>
                  <a:cxn ang="0">
                    <a:pos x="0" y="104"/>
                  </a:cxn>
                  <a:cxn ang="0">
                    <a:pos x="0" y="115"/>
                  </a:cxn>
                  <a:cxn ang="0">
                    <a:pos x="10" y="127"/>
                  </a:cxn>
                  <a:cxn ang="0">
                    <a:pos x="19" y="138"/>
                  </a:cxn>
                  <a:cxn ang="0">
                    <a:pos x="38" y="161"/>
                  </a:cxn>
                  <a:cxn ang="0">
                    <a:pos x="66" y="173"/>
                  </a:cxn>
                  <a:cxn ang="0">
                    <a:pos x="94" y="184"/>
                  </a:cxn>
                  <a:cxn ang="0">
                    <a:pos x="132" y="184"/>
                  </a:cxn>
                  <a:cxn ang="0">
                    <a:pos x="179" y="196"/>
                  </a:cxn>
                  <a:cxn ang="0">
                    <a:pos x="227" y="196"/>
                  </a:cxn>
                  <a:cxn ang="0">
                    <a:pos x="274" y="196"/>
                  </a:cxn>
                  <a:cxn ang="0">
                    <a:pos x="311" y="196"/>
                  </a:cxn>
                  <a:cxn ang="0">
                    <a:pos x="359" y="184"/>
                  </a:cxn>
                  <a:cxn ang="0">
                    <a:pos x="387" y="173"/>
                  </a:cxn>
                  <a:cxn ang="0">
                    <a:pos x="425" y="161"/>
                  </a:cxn>
                  <a:cxn ang="0">
                    <a:pos x="443" y="150"/>
                  </a:cxn>
                  <a:cxn ang="0">
                    <a:pos x="462" y="138"/>
                  </a:cxn>
                  <a:cxn ang="0">
                    <a:pos x="462" y="115"/>
                  </a:cxn>
                  <a:cxn ang="0">
                    <a:pos x="462" y="115"/>
                  </a:cxn>
                  <a:cxn ang="0">
                    <a:pos x="462" y="104"/>
                  </a:cxn>
                  <a:cxn ang="0">
                    <a:pos x="462" y="81"/>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3" y="23"/>
                    </a:lnTo>
                    <a:lnTo>
                      <a:pt x="453" y="23"/>
                    </a:lnTo>
                    <a:lnTo>
                      <a:pt x="453" y="34"/>
                    </a:lnTo>
                    <a:lnTo>
                      <a:pt x="443" y="34"/>
                    </a:lnTo>
                    <a:lnTo>
                      <a:pt x="443" y="34"/>
                    </a:lnTo>
                    <a:lnTo>
                      <a:pt x="434" y="46"/>
                    </a:lnTo>
                    <a:lnTo>
                      <a:pt x="425" y="46"/>
                    </a:lnTo>
                    <a:lnTo>
                      <a:pt x="425" y="46"/>
                    </a:lnTo>
                    <a:lnTo>
                      <a:pt x="415" y="57"/>
                    </a:lnTo>
                    <a:lnTo>
                      <a:pt x="406" y="57"/>
                    </a:lnTo>
                    <a:lnTo>
                      <a:pt x="396" y="57"/>
                    </a:lnTo>
                    <a:lnTo>
                      <a:pt x="387" y="57"/>
                    </a:lnTo>
                    <a:lnTo>
                      <a:pt x="387" y="69"/>
                    </a:lnTo>
                    <a:lnTo>
                      <a:pt x="377" y="69"/>
                    </a:lnTo>
                    <a:lnTo>
                      <a:pt x="368" y="69"/>
                    </a:lnTo>
                    <a:lnTo>
                      <a:pt x="359" y="69"/>
                    </a:lnTo>
                    <a:lnTo>
                      <a:pt x="349" y="69"/>
                    </a:lnTo>
                    <a:lnTo>
                      <a:pt x="340" y="69"/>
                    </a:lnTo>
                    <a:lnTo>
                      <a:pt x="321" y="81"/>
                    </a:lnTo>
                    <a:lnTo>
                      <a:pt x="311" y="81"/>
                    </a:lnTo>
                    <a:lnTo>
                      <a:pt x="302" y="81"/>
                    </a:lnTo>
                    <a:lnTo>
                      <a:pt x="293" y="81"/>
                    </a:lnTo>
                    <a:lnTo>
                      <a:pt x="283" y="81"/>
                    </a:lnTo>
                    <a:lnTo>
                      <a:pt x="274" y="81"/>
                    </a:lnTo>
                    <a:lnTo>
                      <a:pt x="255" y="81"/>
                    </a:lnTo>
                    <a:lnTo>
                      <a:pt x="245" y="81"/>
                    </a:lnTo>
                    <a:lnTo>
                      <a:pt x="236" y="81"/>
                    </a:lnTo>
                    <a:lnTo>
                      <a:pt x="227" y="81"/>
                    </a:lnTo>
                    <a:lnTo>
                      <a:pt x="208" y="81"/>
                    </a:lnTo>
                    <a:lnTo>
                      <a:pt x="198" y="81"/>
                    </a:lnTo>
                    <a:lnTo>
                      <a:pt x="189" y="81"/>
                    </a:lnTo>
                    <a:lnTo>
                      <a:pt x="179" y="81"/>
                    </a:lnTo>
                    <a:lnTo>
                      <a:pt x="170" y="81"/>
                    </a:lnTo>
                    <a:lnTo>
                      <a:pt x="151" y="81"/>
                    </a:lnTo>
                    <a:lnTo>
                      <a:pt x="142" y="81"/>
                    </a:lnTo>
                    <a:lnTo>
                      <a:pt x="132" y="69"/>
                    </a:lnTo>
                    <a:lnTo>
                      <a:pt x="123" y="69"/>
                    </a:lnTo>
                    <a:lnTo>
                      <a:pt x="113" y="69"/>
                    </a:lnTo>
                    <a:lnTo>
                      <a:pt x="104" y="69"/>
                    </a:lnTo>
                    <a:lnTo>
                      <a:pt x="94" y="69"/>
                    </a:lnTo>
                    <a:lnTo>
                      <a:pt x="85" y="69"/>
                    </a:lnTo>
                    <a:lnTo>
                      <a:pt x="76" y="57"/>
                    </a:lnTo>
                    <a:lnTo>
                      <a:pt x="66" y="57"/>
                    </a:lnTo>
                    <a:lnTo>
                      <a:pt x="66" y="57"/>
                    </a:lnTo>
                    <a:lnTo>
                      <a:pt x="57" y="57"/>
                    </a:lnTo>
                    <a:lnTo>
                      <a:pt x="47" y="46"/>
                    </a:lnTo>
                    <a:lnTo>
                      <a:pt x="47" y="46"/>
                    </a:lnTo>
                    <a:lnTo>
                      <a:pt x="38" y="46"/>
                    </a:lnTo>
                    <a:lnTo>
                      <a:pt x="28" y="34"/>
                    </a:lnTo>
                    <a:lnTo>
                      <a:pt x="28" y="34"/>
                    </a:lnTo>
                    <a:lnTo>
                      <a:pt x="19" y="34"/>
                    </a:lnTo>
                    <a:lnTo>
                      <a:pt x="19" y="23"/>
                    </a:lnTo>
                    <a:lnTo>
                      <a:pt x="10" y="23"/>
                    </a:lnTo>
                    <a:lnTo>
                      <a:pt x="10" y="23"/>
                    </a:lnTo>
                    <a:lnTo>
                      <a:pt x="10" y="11"/>
                    </a:lnTo>
                    <a:lnTo>
                      <a:pt x="10"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1"/>
                    </a:lnTo>
                    <a:lnTo>
                      <a:pt x="0" y="81"/>
                    </a:lnTo>
                    <a:lnTo>
                      <a:pt x="0" y="92"/>
                    </a:lnTo>
                    <a:lnTo>
                      <a:pt x="0" y="92"/>
                    </a:lnTo>
                    <a:lnTo>
                      <a:pt x="0" y="92"/>
                    </a:lnTo>
                    <a:lnTo>
                      <a:pt x="0" y="104"/>
                    </a:lnTo>
                    <a:lnTo>
                      <a:pt x="0" y="104"/>
                    </a:lnTo>
                    <a:lnTo>
                      <a:pt x="0" y="104"/>
                    </a:lnTo>
                    <a:lnTo>
                      <a:pt x="0" y="115"/>
                    </a:lnTo>
                    <a:lnTo>
                      <a:pt x="0" y="115"/>
                    </a:lnTo>
                    <a:lnTo>
                      <a:pt x="0" y="115"/>
                    </a:lnTo>
                    <a:lnTo>
                      <a:pt x="0" y="115"/>
                    </a:lnTo>
                    <a:lnTo>
                      <a:pt x="0" y="115"/>
                    </a:lnTo>
                    <a:lnTo>
                      <a:pt x="0" y="115"/>
                    </a:lnTo>
                    <a:lnTo>
                      <a:pt x="0" y="127"/>
                    </a:lnTo>
                    <a:lnTo>
                      <a:pt x="10" y="127"/>
                    </a:lnTo>
                    <a:lnTo>
                      <a:pt x="10" y="127"/>
                    </a:lnTo>
                    <a:lnTo>
                      <a:pt x="10" y="138"/>
                    </a:lnTo>
                    <a:lnTo>
                      <a:pt x="10" y="138"/>
                    </a:lnTo>
                    <a:lnTo>
                      <a:pt x="19" y="138"/>
                    </a:lnTo>
                    <a:lnTo>
                      <a:pt x="19" y="150"/>
                    </a:lnTo>
                    <a:lnTo>
                      <a:pt x="28" y="150"/>
                    </a:lnTo>
                    <a:lnTo>
                      <a:pt x="28" y="150"/>
                    </a:lnTo>
                    <a:lnTo>
                      <a:pt x="38" y="161"/>
                    </a:lnTo>
                    <a:lnTo>
                      <a:pt x="47" y="161"/>
                    </a:lnTo>
                    <a:lnTo>
                      <a:pt x="47" y="161"/>
                    </a:lnTo>
                    <a:lnTo>
                      <a:pt x="57" y="173"/>
                    </a:lnTo>
                    <a:lnTo>
                      <a:pt x="66" y="173"/>
                    </a:lnTo>
                    <a:lnTo>
                      <a:pt x="66" y="173"/>
                    </a:lnTo>
                    <a:lnTo>
                      <a:pt x="76" y="173"/>
                    </a:lnTo>
                    <a:lnTo>
                      <a:pt x="85" y="173"/>
                    </a:lnTo>
                    <a:lnTo>
                      <a:pt x="94" y="184"/>
                    </a:lnTo>
                    <a:lnTo>
                      <a:pt x="104" y="184"/>
                    </a:lnTo>
                    <a:lnTo>
                      <a:pt x="113" y="184"/>
                    </a:lnTo>
                    <a:lnTo>
                      <a:pt x="123" y="184"/>
                    </a:lnTo>
                    <a:lnTo>
                      <a:pt x="132" y="184"/>
                    </a:lnTo>
                    <a:lnTo>
                      <a:pt x="142" y="196"/>
                    </a:lnTo>
                    <a:lnTo>
                      <a:pt x="151" y="196"/>
                    </a:lnTo>
                    <a:lnTo>
                      <a:pt x="170" y="196"/>
                    </a:lnTo>
                    <a:lnTo>
                      <a:pt x="179" y="196"/>
                    </a:lnTo>
                    <a:lnTo>
                      <a:pt x="189" y="196"/>
                    </a:lnTo>
                    <a:lnTo>
                      <a:pt x="198" y="196"/>
                    </a:lnTo>
                    <a:lnTo>
                      <a:pt x="208" y="196"/>
                    </a:lnTo>
                    <a:lnTo>
                      <a:pt x="227" y="196"/>
                    </a:lnTo>
                    <a:lnTo>
                      <a:pt x="236" y="196"/>
                    </a:lnTo>
                    <a:lnTo>
                      <a:pt x="245" y="196"/>
                    </a:lnTo>
                    <a:lnTo>
                      <a:pt x="255" y="196"/>
                    </a:lnTo>
                    <a:lnTo>
                      <a:pt x="274" y="196"/>
                    </a:lnTo>
                    <a:lnTo>
                      <a:pt x="283" y="196"/>
                    </a:lnTo>
                    <a:lnTo>
                      <a:pt x="293" y="196"/>
                    </a:lnTo>
                    <a:lnTo>
                      <a:pt x="302" y="196"/>
                    </a:lnTo>
                    <a:lnTo>
                      <a:pt x="311" y="196"/>
                    </a:lnTo>
                    <a:lnTo>
                      <a:pt x="321" y="196"/>
                    </a:lnTo>
                    <a:lnTo>
                      <a:pt x="340" y="184"/>
                    </a:lnTo>
                    <a:lnTo>
                      <a:pt x="349" y="184"/>
                    </a:lnTo>
                    <a:lnTo>
                      <a:pt x="359" y="184"/>
                    </a:lnTo>
                    <a:lnTo>
                      <a:pt x="368" y="184"/>
                    </a:lnTo>
                    <a:lnTo>
                      <a:pt x="377" y="184"/>
                    </a:lnTo>
                    <a:lnTo>
                      <a:pt x="387" y="173"/>
                    </a:lnTo>
                    <a:lnTo>
                      <a:pt x="387" y="173"/>
                    </a:lnTo>
                    <a:lnTo>
                      <a:pt x="396" y="173"/>
                    </a:lnTo>
                    <a:lnTo>
                      <a:pt x="406" y="173"/>
                    </a:lnTo>
                    <a:lnTo>
                      <a:pt x="415" y="173"/>
                    </a:lnTo>
                    <a:lnTo>
                      <a:pt x="425" y="161"/>
                    </a:lnTo>
                    <a:lnTo>
                      <a:pt x="425" y="161"/>
                    </a:lnTo>
                    <a:lnTo>
                      <a:pt x="434" y="161"/>
                    </a:lnTo>
                    <a:lnTo>
                      <a:pt x="443" y="150"/>
                    </a:lnTo>
                    <a:lnTo>
                      <a:pt x="443" y="150"/>
                    </a:lnTo>
                    <a:lnTo>
                      <a:pt x="453" y="150"/>
                    </a:lnTo>
                    <a:lnTo>
                      <a:pt x="453" y="138"/>
                    </a:lnTo>
                    <a:lnTo>
                      <a:pt x="453" y="138"/>
                    </a:lnTo>
                    <a:lnTo>
                      <a:pt x="462" y="138"/>
                    </a:lnTo>
                    <a:lnTo>
                      <a:pt x="462" y="127"/>
                    </a:lnTo>
                    <a:lnTo>
                      <a:pt x="462" y="127"/>
                    </a:lnTo>
                    <a:lnTo>
                      <a:pt x="462" y="127"/>
                    </a:lnTo>
                    <a:lnTo>
                      <a:pt x="462" y="115"/>
                    </a:lnTo>
                    <a:lnTo>
                      <a:pt x="462" y="115"/>
                    </a:lnTo>
                    <a:lnTo>
                      <a:pt x="462" y="115"/>
                    </a:lnTo>
                    <a:lnTo>
                      <a:pt x="462" y="115"/>
                    </a:lnTo>
                    <a:lnTo>
                      <a:pt x="462" y="115"/>
                    </a:lnTo>
                    <a:lnTo>
                      <a:pt x="462" y="115"/>
                    </a:lnTo>
                    <a:lnTo>
                      <a:pt x="462" y="104"/>
                    </a:lnTo>
                    <a:lnTo>
                      <a:pt x="462" y="104"/>
                    </a:lnTo>
                    <a:lnTo>
                      <a:pt x="462" y="104"/>
                    </a:lnTo>
                    <a:lnTo>
                      <a:pt x="462" y="92"/>
                    </a:lnTo>
                    <a:lnTo>
                      <a:pt x="462" y="92"/>
                    </a:lnTo>
                    <a:lnTo>
                      <a:pt x="462" y="92"/>
                    </a:lnTo>
                    <a:lnTo>
                      <a:pt x="462" y="81"/>
                    </a:lnTo>
                    <a:lnTo>
                      <a:pt x="462" y="81"/>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path>
                </a:pathLst>
              </a:custGeom>
              <a:noFill/>
              <a:ln w="0">
                <a:solidFill>
                  <a:srgbClr val="000000"/>
                </a:solidFill>
                <a:prstDash val="solid"/>
                <a:round/>
                <a:headEnd/>
                <a:tailEnd/>
              </a:ln>
            </p:spPr>
            <p:txBody>
              <a:bodyPr/>
              <a:lstStyle/>
              <a:p>
                <a:endParaRPr lang="pl-PL">
                  <a:latin typeface="+mn-lt"/>
                </a:endParaRPr>
              </a:p>
            </p:txBody>
          </p:sp>
          <p:sp>
            <p:nvSpPr>
              <p:cNvPr id="150597" name="Freeform 69"/>
              <p:cNvSpPr>
                <a:spLocks/>
              </p:cNvSpPr>
              <p:nvPr/>
            </p:nvSpPr>
            <p:spPr bwMode="auto">
              <a:xfrm>
                <a:off x="1784" y="2018"/>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 ang="0">
                    <a:pos x="0" y="35"/>
                  </a:cxn>
                </a:cxnLst>
                <a:rect l="0" t="0" r="r" b="b"/>
                <a:pathLst>
                  <a:path w="151" h="46">
                    <a:moveTo>
                      <a:pt x="0" y="35"/>
                    </a:moveTo>
                    <a:lnTo>
                      <a:pt x="29" y="46"/>
                    </a:lnTo>
                    <a:lnTo>
                      <a:pt x="114" y="12"/>
                    </a:lnTo>
                    <a:lnTo>
                      <a:pt x="151" y="23"/>
                    </a:lnTo>
                    <a:lnTo>
                      <a:pt x="132" y="0"/>
                    </a:lnTo>
                    <a:lnTo>
                      <a:pt x="29" y="0"/>
                    </a:lnTo>
                    <a:lnTo>
                      <a:pt x="76" y="12"/>
                    </a:lnTo>
                    <a:lnTo>
                      <a:pt x="0" y="35"/>
                    </a:lnTo>
                    <a:lnTo>
                      <a:pt x="0" y="35"/>
                    </a:lnTo>
                    <a:close/>
                  </a:path>
                </a:pathLst>
              </a:custGeom>
              <a:solidFill>
                <a:srgbClr val="000000"/>
              </a:solidFill>
              <a:ln w="9525">
                <a:noFill/>
                <a:round/>
                <a:headEnd/>
                <a:tailEnd/>
              </a:ln>
            </p:spPr>
            <p:txBody>
              <a:bodyPr/>
              <a:lstStyle/>
              <a:p>
                <a:endParaRPr lang="pl-PL">
                  <a:latin typeface="+mn-lt"/>
                </a:endParaRPr>
              </a:p>
            </p:txBody>
          </p:sp>
          <p:sp>
            <p:nvSpPr>
              <p:cNvPr id="150598" name="Freeform 70"/>
              <p:cNvSpPr>
                <a:spLocks/>
              </p:cNvSpPr>
              <p:nvPr/>
            </p:nvSpPr>
            <p:spPr bwMode="auto">
              <a:xfrm>
                <a:off x="1784" y="2018"/>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 ang="0">
                    <a:pos x="0" y="35"/>
                  </a:cxn>
                </a:cxnLst>
                <a:rect l="0" t="0" r="r" b="b"/>
                <a:pathLst>
                  <a:path w="151" h="46">
                    <a:moveTo>
                      <a:pt x="0" y="35"/>
                    </a:moveTo>
                    <a:lnTo>
                      <a:pt x="29" y="46"/>
                    </a:lnTo>
                    <a:lnTo>
                      <a:pt x="114" y="12"/>
                    </a:lnTo>
                    <a:lnTo>
                      <a:pt x="151" y="23"/>
                    </a:lnTo>
                    <a:lnTo>
                      <a:pt x="132" y="0"/>
                    </a:lnTo>
                    <a:lnTo>
                      <a:pt x="29" y="0"/>
                    </a:lnTo>
                    <a:lnTo>
                      <a:pt x="76" y="12"/>
                    </a:lnTo>
                    <a:lnTo>
                      <a:pt x="0" y="35"/>
                    </a:lnTo>
                    <a:lnTo>
                      <a:pt x="0" y="35"/>
                    </a:lnTo>
                    <a:close/>
                  </a:path>
                </a:pathLst>
              </a:custGeom>
              <a:noFill/>
              <a:ln w="0">
                <a:solidFill>
                  <a:srgbClr val="000000"/>
                </a:solidFill>
                <a:prstDash val="solid"/>
                <a:round/>
                <a:headEnd/>
                <a:tailEnd/>
              </a:ln>
            </p:spPr>
            <p:txBody>
              <a:bodyPr/>
              <a:lstStyle/>
              <a:p>
                <a:endParaRPr lang="pl-PL">
                  <a:latin typeface="+mn-lt"/>
                </a:endParaRPr>
              </a:p>
            </p:txBody>
          </p:sp>
          <p:sp>
            <p:nvSpPr>
              <p:cNvPr id="150599" name="Freeform 71"/>
              <p:cNvSpPr>
                <a:spLocks/>
              </p:cNvSpPr>
              <p:nvPr/>
            </p:nvSpPr>
            <p:spPr bwMode="auto">
              <a:xfrm>
                <a:off x="1784" y="2018"/>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Lst>
                <a:rect l="0" t="0" r="r" b="b"/>
                <a:pathLst>
                  <a:path w="151" h="46">
                    <a:moveTo>
                      <a:pt x="0" y="35"/>
                    </a:moveTo>
                    <a:lnTo>
                      <a:pt x="29" y="46"/>
                    </a:lnTo>
                    <a:lnTo>
                      <a:pt x="114" y="12"/>
                    </a:lnTo>
                    <a:lnTo>
                      <a:pt x="151" y="23"/>
                    </a:lnTo>
                    <a:lnTo>
                      <a:pt x="132" y="0"/>
                    </a:lnTo>
                    <a:lnTo>
                      <a:pt x="29" y="0"/>
                    </a:lnTo>
                    <a:lnTo>
                      <a:pt x="76" y="12"/>
                    </a:lnTo>
                    <a:lnTo>
                      <a:pt x="0" y="35"/>
                    </a:lnTo>
                  </a:path>
                </a:pathLst>
              </a:custGeom>
              <a:noFill/>
              <a:ln w="0">
                <a:solidFill>
                  <a:srgbClr val="FFFFFF"/>
                </a:solidFill>
                <a:prstDash val="solid"/>
                <a:round/>
                <a:headEnd/>
                <a:tailEnd/>
              </a:ln>
            </p:spPr>
            <p:txBody>
              <a:bodyPr/>
              <a:lstStyle/>
              <a:p>
                <a:endParaRPr lang="pl-PL">
                  <a:latin typeface="+mn-lt"/>
                </a:endParaRPr>
              </a:p>
            </p:txBody>
          </p:sp>
          <p:sp>
            <p:nvSpPr>
              <p:cNvPr id="150600" name="Freeform 72"/>
              <p:cNvSpPr>
                <a:spLocks/>
              </p:cNvSpPr>
              <p:nvPr/>
            </p:nvSpPr>
            <p:spPr bwMode="auto">
              <a:xfrm>
                <a:off x="1784" y="2018"/>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 ang="0">
                    <a:pos x="0" y="35"/>
                  </a:cxn>
                </a:cxnLst>
                <a:rect l="0" t="0" r="r" b="b"/>
                <a:pathLst>
                  <a:path w="151" h="46">
                    <a:moveTo>
                      <a:pt x="0" y="35"/>
                    </a:moveTo>
                    <a:lnTo>
                      <a:pt x="29" y="46"/>
                    </a:lnTo>
                    <a:lnTo>
                      <a:pt x="114" y="12"/>
                    </a:lnTo>
                    <a:lnTo>
                      <a:pt x="151" y="23"/>
                    </a:lnTo>
                    <a:lnTo>
                      <a:pt x="132" y="0"/>
                    </a:lnTo>
                    <a:lnTo>
                      <a:pt x="29" y="0"/>
                    </a:lnTo>
                    <a:lnTo>
                      <a:pt x="76" y="12"/>
                    </a:lnTo>
                    <a:lnTo>
                      <a:pt x="0" y="35"/>
                    </a:lnTo>
                    <a:lnTo>
                      <a:pt x="0" y="35"/>
                    </a:lnTo>
                    <a:close/>
                  </a:path>
                </a:pathLst>
              </a:custGeom>
              <a:solidFill>
                <a:srgbClr val="000000"/>
              </a:solidFill>
              <a:ln w="9525">
                <a:noFill/>
                <a:round/>
                <a:headEnd/>
                <a:tailEnd/>
              </a:ln>
            </p:spPr>
            <p:txBody>
              <a:bodyPr/>
              <a:lstStyle/>
              <a:p>
                <a:endParaRPr lang="pl-PL">
                  <a:latin typeface="+mn-lt"/>
                </a:endParaRPr>
              </a:p>
            </p:txBody>
          </p:sp>
          <p:sp>
            <p:nvSpPr>
              <p:cNvPr id="150601" name="Freeform 73"/>
              <p:cNvSpPr>
                <a:spLocks/>
              </p:cNvSpPr>
              <p:nvPr/>
            </p:nvSpPr>
            <p:spPr bwMode="auto">
              <a:xfrm>
                <a:off x="1784" y="2018"/>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 ang="0">
                    <a:pos x="0" y="35"/>
                  </a:cxn>
                </a:cxnLst>
                <a:rect l="0" t="0" r="r" b="b"/>
                <a:pathLst>
                  <a:path w="151" h="46">
                    <a:moveTo>
                      <a:pt x="0" y="35"/>
                    </a:moveTo>
                    <a:lnTo>
                      <a:pt x="29" y="46"/>
                    </a:lnTo>
                    <a:lnTo>
                      <a:pt x="114" y="12"/>
                    </a:lnTo>
                    <a:lnTo>
                      <a:pt x="151" y="23"/>
                    </a:lnTo>
                    <a:lnTo>
                      <a:pt x="132" y="0"/>
                    </a:lnTo>
                    <a:lnTo>
                      <a:pt x="29" y="0"/>
                    </a:lnTo>
                    <a:lnTo>
                      <a:pt x="76" y="12"/>
                    </a:lnTo>
                    <a:lnTo>
                      <a:pt x="0" y="35"/>
                    </a:lnTo>
                    <a:lnTo>
                      <a:pt x="0" y="35"/>
                    </a:lnTo>
                    <a:close/>
                  </a:path>
                </a:pathLst>
              </a:custGeom>
              <a:noFill/>
              <a:ln w="0">
                <a:solidFill>
                  <a:srgbClr val="000000"/>
                </a:solidFill>
                <a:prstDash val="solid"/>
                <a:round/>
                <a:headEnd/>
                <a:tailEnd/>
              </a:ln>
            </p:spPr>
            <p:txBody>
              <a:bodyPr/>
              <a:lstStyle/>
              <a:p>
                <a:endParaRPr lang="pl-PL">
                  <a:latin typeface="+mn-lt"/>
                </a:endParaRPr>
              </a:p>
            </p:txBody>
          </p:sp>
          <p:sp>
            <p:nvSpPr>
              <p:cNvPr id="150602" name="Freeform 74"/>
              <p:cNvSpPr>
                <a:spLocks/>
              </p:cNvSpPr>
              <p:nvPr/>
            </p:nvSpPr>
            <p:spPr bwMode="auto">
              <a:xfrm>
                <a:off x="1784" y="2018"/>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Lst>
                <a:rect l="0" t="0" r="r" b="b"/>
                <a:pathLst>
                  <a:path w="151" h="46">
                    <a:moveTo>
                      <a:pt x="0" y="35"/>
                    </a:moveTo>
                    <a:lnTo>
                      <a:pt x="29" y="46"/>
                    </a:lnTo>
                    <a:lnTo>
                      <a:pt x="114" y="12"/>
                    </a:lnTo>
                    <a:lnTo>
                      <a:pt x="151" y="23"/>
                    </a:lnTo>
                    <a:lnTo>
                      <a:pt x="132" y="0"/>
                    </a:lnTo>
                    <a:lnTo>
                      <a:pt x="29" y="0"/>
                    </a:lnTo>
                    <a:lnTo>
                      <a:pt x="76" y="12"/>
                    </a:lnTo>
                    <a:lnTo>
                      <a:pt x="0" y="35"/>
                    </a:lnTo>
                  </a:path>
                </a:pathLst>
              </a:custGeom>
              <a:noFill/>
              <a:ln w="0">
                <a:solidFill>
                  <a:srgbClr val="FFFFFF"/>
                </a:solidFill>
                <a:prstDash val="solid"/>
                <a:round/>
                <a:headEnd/>
                <a:tailEnd/>
              </a:ln>
            </p:spPr>
            <p:txBody>
              <a:bodyPr/>
              <a:lstStyle/>
              <a:p>
                <a:endParaRPr lang="pl-PL">
                  <a:latin typeface="+mn-lt"/>
                </a:endParaRPr>
              </a:p>
            </p:txBody>
          </p:sp>
          <p:sp>
            <p:nvSpPr>
              <p:cNvPr id="150603" name="Freeform 75"/>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solidFill>
                <a:srgbClr val="000000"/>
              </a:solidFill>
              <a:ln w="9525">
                <a:noFill/>
                <a:round/>
                <a:headEnd/>
                <a:tailEnd/>
              </a:ln>
            </p:spPr>
            <p:txBody>
              <a:bodyPr/>
              <a:lstStyle/>
              <a:p>
                <a:endParaRPr lang="pl-PL">
                  <a:latin typeface="+mn-lt"/>
                </a:endParaRPr>
              </a:p>
            </p:txBody>
          </p:sp>
          <p:sp>
            <p:nvSpPr>
              <p:cNvPr id="150604" name="Freeform 76"/>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605" name="Freeform 77"/>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606" name="Freeform 78"/>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solidFill>
                <a:srgbClr val="000000"/>
              </a:solidFill>
              <a:ln w="9525">
                <a:noFill/>
                <a:round/>
                <a:headEnd/>
                <a:tailEnd/>
              </a:ln>
            </p:spPr>
            <p:txBody>
              <a:bodyPr/>
              <a:lstStyle/>
              <a:p>
                <a:endParaRPr lang="pl-PL">
                  <a:latin typeface="+mn-lt"/>
                </a:endParaRPr>
              </a:p>
            </p:txBody>
          </p:sp>
          <p:sp>
            <p:nvSpPr>
              <p:cNvPr id="150607" name="Freeform 79"/>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608" name="Freeform 80"/>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609" name="Freeform 81"/>
              <p:cNvSpPr>
                <a:spLocks/>
              </p:cNvSpPr>
              <p:nvPr/>
            </p:nvSpPr>
            <p:spPr bwMode="auto">
              <a:xfrm>
                <a:off x="1624" y="2018"/>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lnTo>
                      <a:pt x="0" y="12"/>
                    </a:lnTo>
                    <a:close/>
                  </a:path>
                </a:pathLst>
              </a:custGeom>
              <a:solidFill>
                <a:srgbClr val="000000"/>
              </a:solidFill>
              <a:ln w="9525">
                <a:noFill/>
                <a:round/>
                <a:headEnd/>
                <a:tailEnd/>
              </a:ln>
            </p:spPr>
            <p:txBody>
              <a:bodyPr/>
              <a:lstStyle/>
              <a:p>
                <a:endParaRPr lang="pl-PL">
                  <a:latin typeface="+mn-lt"/>
                </a:endParaRPr>
              </a:p>
            </p:txBody>
          </p:sp>
          <p:sp>
            <p:nvSpPr>
              <p:cNvPr id="150610" name="Freeform 82"/>
              <p:cNvSpPr>
                <a:spLocks/>
              </p:cNvSpPr>
              <p:nvPr/>
            </p:nvSpPr>
            <p:spPr bwMode="auto">
              <a:xfrm>
                <a:off x="1624" y="2018"/>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611" name="Freeform 83"/>
              <p:cNvSpPr>
                <a:spLocks/>
              </p:cNvSpPr>
              <p:nvPr/>
            </p:nvSpPr>
            <p:spPr bwMode="auto">
              <a:xfrm>
                <a:off x="1624" y="2018"/>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612" name="Freeform 84"/>
              <p:cNvSpPr>
                <a:spLocks/>
              </p:cNvSpPr>
              <p:nvPr/>
            </p:nvSpPr>
            <p:spPr bwMode="auto">
              <a:xfrm>
                <a:off x="1624" y="2018"/>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lnTo>
                      <a:pt x="0" y="12"/>
                    </a:lnTo>
                    <a:close/>
                  </a:path>
                </a:pathLst>
              </a:custGeom>
              <a:solidFill>
                <a:srgbClr val="000000"/>
              </a:solidFill>
              <a:ln w="9525">
                <a:noFill/>
                <a:round/>
                <a:headEnd/>
                <a:tailEnd/>
              </a:ln>
            </p:spPr>
            <p:txBody>
              <a:bodyPr/>
              <a:lstStyle/>
              <a:p>
                <a:endParaRPr lang="pl-PL">
                  <a:latin typeface="+mn-lt"/>
                </a:endParaRPr>
              </a:p>
            </p:txBody>
          </p:sp>
          <p:sp>
            <p:nvSpPr>
              <p:cNvPr id="150613" name="Freeform 85"/>
              <p:cNvSpPr>
                <a:spLocks/>
              </p:cNvSpPr>
              <p:nvPr/>
            </p:nvSpPr>
            <p:spPr bwMode="auto">
              <a:xfrm>
                <a:off x="1624" y="2018"/>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614" name="Freeform 86"/>
              <p:cNvSpPr>
                <a:spLocks/>
              </p:cNvSpPr>
              <p:nvPr/>
            </p:nvSpPr>
            <p:spPr bwMode="auto">
              <a:xfrm>
                <a:off x="1624" y="2018"/>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615" name="Freeform 87"/>
              <p:cNvSpPr>
                <a:spLocks/>
              </p:cNvSpPr>
              <p:nvPr/>
            </p:nvSpPr>
            <p:spPr bwMode="auto">
              <a:xfrm>
                <a:off x="1775" y="2076"/>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lnTo>
                      <a:pt x="151" y="46"/>
                    </a:lnTo>
                    <a:close/>
                  </a:path>
                </a:pathLst>
              </a:custGeom>
              <a:solidFill>
                <a:srgbClr val="000000"/>
              </a:solidFill>
              <a:ln w="9525">
                <a:noFill/>
                <a:round/>
                <a:headEnd/>
                <a:tailEnd/>
              </a:ln>
            </p:spPr>
            <p:txBody>
              <a:bodyPr/>
              <a:lstStyle/>
              <a:p>
                <a:endParaRPr lang="pl-PL">
                  <a:latin typeface="+mn-lt"/>
                </a:endParaRPr>
              </a:p>
            </p:txBody>
          </p:sp>
          <p:sp>
            <p:nvSpPr>
              <p:cNvPr id="150616" name="Freeform 88"/>
              <p:cNvSpPr>
                <a:spLocks/>
              </p:cNvSpPr>
              <p:nvPr/>
            </p:nvSpPr>
            <p:spPr bwMode="auto">
              <a:xfrm>
                <a:off x="1775" y="2076"/>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lnTo>
                      <a:pt x="151" y="46"/>
                    </a:lnTo>
                    <a:close/>
                  </a:path>
                </a:pathLst>
              </a:custGeom>
              <a:noFill/>
              <a:ln w="0">
                <a:solidFill>
                  <a:srgbClr val="000000"/>
                </a:solidFill>
                <a:prstDash val="solid"/>
                <a:round/>
                <a:headEnd/>
                <a:tailEnd/>
              </a:ln>
            </p:spPr>
            <p:txBody>
              <a:bodyPr/>
              <a:lstStyle/>
              <a:p>
                <a:endParaRPr lang="pl-PL">
                  <a:latin typeface="+mn-lt"/>
                </a:endParaRPr>
              </a:p>
            </p:txBody>
          </p:sp>
          <p:sp>
            <p:nvSpPr>
              <p:cNvPr id="150617" name="Freeform 89"/>
              <p:cNvSpPr>
                <a:spLocks/>
              </p:cNvSpPr>
              <p:nvPr/>
            </p:nvSpPr>
            <p:spPr bwMode="auto">
              <a:xfrm>
                <a:off x="1775" y="2076"/>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path>
                </a:pathLst>
              </a:custGeom>
              <a:noFill/>
              <a:ln w="0">
                <a:solidFill>
                  <a:srgbClr val="FFFFFF"/>
                </a:solidFill>
                <a:prstDash val="solid"/>
                <a:round/>
                <a:headEnd/>
                <a:tailEnd/>
              </a:ln>
            </p:spPr>
            <p:txBody>
              <a:bodyPr/>
              <a:lstStyle/>
              <a:p>
                <a:endParaRPr lang="pl-PL">
                  <a:latin typeface="+mn-lt"/>
                </a:endParaRPr>
              </a:p>
            </p:txBody>
          </p:sp>
          <p:sp>
            <p:nvSpPr>
              <p:cNvPr id="150618" name="Freeform 90"/>
              <p:cNvSpPr>
                <a:spLocks/>
              </p:cNvSpPr>
              <p:nvPr/>
            </p:nvSpPr>
            <p:spPr bwMode="auto">
              <a:xfrm>
                <a:off x="1775" y="2076"/>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lnTo>
                      <a:pt x="151" y="46"/>
                    </a:lnTo>
                    <a:close/>
                  </a:path>
                </a:pathLst>
              </a:custGeom>
              <a:solidFill>
                <a:srgbClr val="000000"/>
              </a:solidFill>
              <a:ln w="9525">
                <a:noFill/>
                <a:round/>
                <a:headEnd/>
                <a:tailEnd/>
              </a:ln>
            </p:spPr>
            <p:txBody>
              <a:bodyPr/>
              <a:lstStyle/>
              <a:p>
                <a:endParaRPr lang="pl-PL">
                  <a:latin typeface="+mn-lt"/>
                </a:endParaRPr>
              </a:p>
            </p:txBody>
          </p:sp>
          <p:sp>
            <p:nvSpPr>
              <p:cNvPr id="150619" name="Freeform 91"/>
              <p:cNvSpPr>
                <a:spLocks/>
              </p:cNvSpPr>
              <p:nvPr/>
            </p:nvSpPr>
            <p:spPr bwMode="auto">
              <a:xfrm>
                <a:off x="1775" y="2076"/>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lnTo>
                      <a:pt x="151" y="46"/>
                    </a:lnTo>
                    <a:close/>
                  </a:path>
                </a:pathLst>
              </a:custGeom>
              <a:noFill/>
              <a:ln w="0">
                <a:solidFill>
                  <a:srgbClr val="000000"/>
                </a:solidFill>
                <a:prstDash val="solid"/>
                <a:round/>
                <a:headEnd/>
                <a:tailEnd/>
              </a:ln>
            </p:spPr>
            <p:txBody>
              <a:bodyPr/>
              <a:lstStyle/>
              <a:p>
                <a:endParaRPr lang="pl-PL">
                  <a:latin typeface="+mn-lt"/>
                </a:endParaRPr>
              </a:p>
            </p:txBody>
          </p:sp>
          <p:sp>
            <p:nvSpPr>
              <p:cNvPr id="150620" name="Freeform 92"/>
              <p:cNvSpPr>
                <a:spLocks/>
              </p:cNvSpPr>
              <p:nvPr/>
            </p:nvSpPr>
            <p:spPr bwMode="auto">
              <a:xfrm>
                <a:off x="1775" y="2076"/>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path>
                </a:pathLst>
              </a:custGeom>
              <a:noFill/>
              <a:ln w="0">
                <a:solidFill>
                  <a:srgbClr val="FFFFFF"/>
                </a:solidFill>
                <a:prstDash val="solid"/>
                <a:round/>
                <a:headEnd/>
                <a:tailEnd/>
              </a:ln>
            </p:spPr>
            <p:txBody>
              <a:bodyPr/>
              <a:lstStyle/>
              <a:p>
                <a:endParaRPr lang="pl-PL">
                  <a:latin typeface="+mn-lt"/>
                </a:endParaRPr>
              </a:p>
            </p:txBody>
          </p:sp>
          <p:sp>
            <p:nvSpPr>
              <p:cNvPr id="150621" name="Freeform 93"/>
              <p:cNvSpPr>
                <a:spLocks/>
              </p:cNvSpPr>
              <p:nvPr/>
            </p:nvSpPr>
            <p:spPr bwMode="auto">
              <a:xfrm>
                <a:off x="1784" y="2018"/>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 ang="0">
                    <a:pos x="0" y="46"/>
                  </a:cxn>
                </a:cxnLst>
                <a:rect l="0" t="0" r="r" b="b"/>
                <a:pathLst>
                  <a:path w="151" h="58">
                    <a:moveTo>
                      <a:pt x="0" y="46"/>
                    </a:moveTo>
                    <a:lnTo>
                      <a:pt x="29" y="58"/>
                    </a:lnTo>
                    <a:lnTo>
                      <a:pt x="114" y="23"/>
                    </a:lnTo>
                    <a:lnTo>
                      <a:pt x="151" y="35"/>
                    </a:lnTo>
                    <a:lnTo>
                      <a:pt x="132" y="0"/>
                    </a:lnTo>
                    <a:lnTo>
                      <a:pt x="38" y="0"/>
                    </a:lnTo>
                    <a:lnTo>
                      <a:pt x="76" y="12"/>
                    </a:lnTo>
                    <a:lnTo>
                      <a:pt x="0" y="46"/>
                    </a:lnTo>
                    <a:lnTo>
                      <a:pt x="0" y="46"/>
                    </a:lnTo>
                    <a:close/>
                  </a:path>
                </a:pathLst>
              </a:custGeom>
              <a:solidFill>
                <a:srgbClr val="FFFFFF"/>
              </a:solidFill>
              <a:ln w="9525">
                <a:noFill/>
                <a:round/>
                <a:headEnd/>
                <a:tailEnd/>
              </a:ln>
            </p:spPr>
            <p:txBody>
              <a:bodyPr/>
              <a:lstStyle/>
              <a:p>
                <a:endParaRPr lang="pl-PL">
                  <a:latin typeface="+mn-lt"/>
                </a:endParaRPr>
              </a:p>
            </p:txBody>
          </p:sp>
          <p:sp>
            <p:nvSpPr>
              <p:cNvPr id="150622" name="Freeform 94"/>
              <p:cNvSpPr>
                <a:spLocks/>
              </p:cNvSpPr>
              <p:nvPr/>
            </p:nvSpPr>
            <p:spPr bwMode="auto">
              <a:xfrm>
                <a:off x="1784" y="2018"/>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 ang="0">
                    <a:pos x="0" y="46"/>
                  </a:cxn>
                </a:cxnLst>
                <a:rect l="0" t="0" r="r" b="b"/>
                <a:pathLst>
                  <a:path w="151" h="58">
                    <a:moveTo>
                      <a:pt x="0" y="46"/>
                    </a:moveTo>
                    <a:lnTo>
                      <a:pt x="29" y="58"/>
                    </a:lnTo>
                    <a:lnTo>
                      <a:pt x="114" y="23"/>
                    </a:lnTo>
                    <a:lnTo>
                      <a:pt x="151" y="35"/>
                    </a:lnTo>
                    <a:lnTo>
                      <a:pt x="132" y="0"/>
                    </a:lnTo>
                    <a:lnTo>
                      <a:pt x="38" y="0"/>
                    </a:lnTo>
                    <a:lnTo>
                      <a:pt x="76" y="12"/>
                    </a:lnTo>
                    <a:lnTo>
                      <a:pt x="0" y="46"/>
                    </a:lnTo>
                    <a:lnTo>
                      <a:pt x="0" y="46"/>
                    </a:lnTo>
                    <a:close/>
                  </a:path>
                </a:pathLst>
              </a:custGeom>
              <a:noFill/>
              <a:ln w="0">
                <a:solidFill>
                  <a:srgbClr val="000000"/>
                </a:solidFill>
                <a:prstDash val="solid"/>
                <a:round/>
                <a:headEnd/>
                <a:tailEnd/>
              </a:ln>
            </p:spPr>
            <p:txBody>
              <a:bodyPr/>
              <a:lstStyle/>
              <a:p>
                <a:endParaRPr lang="pl-PL">
                  <a:latin typeface="+mn-lt"/>
                </a:endParaRPr>
              </a:p>
            </p:txBody>
          </p:sp>
          <p:sp>
            <p:nvSpPr>
              <p:cNvPr id="150623" name="Freeform 95"/>
              <p:cNvSpPr>
                <a:spLocks/>
              </p:cNvSpPr>
              <p:nvPr/>
            </p:nvSpPr>
            <p:spPr bwMode="auto">
              <a:xfrm>
                <a:off x="1784" y="2018"/>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Lst>
                <a:rect l="0" t="0" r="r" b="b"/>
                <a:pathLst>
                  <a:path w="151" h="58">
                    <a:moveTo>
                      <a:pt x="0" y="46"/>
                    </a:moveTo>
                    <a:lnTo>
                      <a:pt x="29" y="58"/>
                    </a:lnTo>
                    <a:lnTo>
                      <a:pt x="114" y="23"/>
                    </a:lnTo>
                    <a:lnTo>
                      <a:pt x="151" y="35"/>
                    </a:lnTo>
                    <a:lnTo>
                      <a:pt x="132" y="0"/>
                    </a:lnTo>
                    <a:lnTo>
                      <a:pt x="38" y="0"/>
                    </a:lnTo>
                    <a:lnTo>
                      <a:pt x="76" y="12"/>
                    </a:lnTo>
                    <a:lnTo>
                      <a:pt x="0" y="46"/>
                    </a:lnTo>
                  </a:path>
                </a:pathLst>
              </a:custGeom>
              <a:noFill/>
              <a:ln w="0">
                <a:solidFill>
                  <a:srgbClr val="FFFFFF"/>
                </a:solidFill>
                <a:prstDash val="solid"/>
                <a:round/>
                <a:headEnd/>
                <a:tailEnd/>
              </a:ln>
            </p:spPr>
            <p:txBody>
              <a:bodyPr/>
              <a:lstStyle/>
              <a:p>
                <a:endParaRPr lang="pl-PL">
                  <a:latin typeface="+mn-lt"/>
                </a:endParaRPr>
              </a:p>
            </p:txBody>
          </p:sp>
          <p:sp>
            <p:nvSpPr>
              <p:cNvPr id="150624" name="Freeform 96"/>
              <p:cNvSpPr>
                <a:spLocks/>
              </p:cNvSpPr>
              <p:nvPr/>
            </p:nvSpPr>
            <p:spPr bwMode="auto">
              <a:xfrm>
                <a:off x="1784" y="2018"/>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 ang="0">
                    <a:pos x="0" y="46"/>
                  </a:cxn>
                </a:cxnLst>
                <a:rect l="0" t="0" r="r" b="b"/>
                <a:pathLst>
                  <a:path w="151" h="58">
                    <a:moveTo>
                      <a:pt x="0" y="46"/>
                    </a:moveTo>
                    <a:lnTo>
                      <a:pt x="29" y="58"/>
                    </a:lnTo>
                    <a:lnTo>
                      <a:pt x="114" y="23"/>
                    </a:lnTo>
                    <a:lnTo>
                      <a:pt x="151" y="35"/>
                    </a:lnTo>
                    <a:lnTo>
                      <a:pt x="132" y="0"/>
                    </a:lnTo>
                    <a:lnTo>
                      <a:pt x="38" y="0"/>
                    </a:lnTo>
                    <a:lnTo>
                      <a:pt x="76" y="12"/>
                    </a:lnTo>
                    <a:lnTo>
                      <a:pt x="0" y="46"/>
                    </a:lnTo>
                    <a:lnTo>
                      <a:pt x="0" y="46"/>
                    </a:lnTo>
                    <a:close/>
                  </a:path>
                </a:pathLst>
              </a:custGeom>
              <a:solidFill>
                <a:srgbClr val="FFFFFF"/>
              </a:solidFill>
              <a:ln w="9525">
                <a:noFill/>
                <a:round/>
                <a:headEnd/>
                <a:tailEnd/>
              </a:ln>
            </p:spPr>
            <p:txBody>
              <a:bodyPr/>
              <a:lstStyle/>
              <a:p>
                <a:endParaRPr lang="pl-PL">
                  <a:latin typeface="+mn-lt"/>
                </a:endParaRPr>
              </a:p>
            </p:txBody>
          </p:sp>
          <p:sp>
            <p:nvSpPr>
              <p:cNvPr id="150625" name="Freeform 97"/>
              <p:cNvSpPr>
                <a:spLocks/>
              </p:cNvSpPr>
              <p:nvPr/>
            </p:nvSpPr>
            <p:spPr bwMode="auto">
              <a:xfrm>
                <a:off x="1784" y="2018"/>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 ang="0">
                    <a:pos x="0" y="46"/>
                  </a:cxn>
                </a:cxnLst>
                <a:rect l="0" t="0" r="r" b="b"/>
                <a:pathLst>
                  <a:path w="151" h="58">
                    <a:moveTo>
                      <a:pt x="0" y="46"/>
                    </a:moveTo>
                    <a:lnTo>
                      <a:pt x="29" y="58"/>
                    </a:lnTo>
                    <a:lnTo>
                      <a:pt x="114" y="23"/>
                    </a:lnTo>
                    <a:lnTo>
                      <a:pt x="151" y="35"/>
                    </a:lnTo>
                    <a:lnTo>
                      <a:pt x="132" y="0"/>
                    </a:lnTo>
                    <a:lnTo>
                      <a:pt x="38" y="0"/>
                    </a:lnTo>
                    <a:lnTo>
                      <a:pt x="76" y="12"/>
                    </a:lnTo>
                    <a:lnTo>
                      <a:pt x="0" y="46"/>
                    </a:lnTo>
                    <a:lnTo>
                      <a:pt x="0" y="46"/>
                    </a:lnTo>
                    <a:close/>
                  </a:path>
                </a:pathLst>
              </a:custGeom>
              <a:noFill/>
              <a:ln w="0">
                <a:solidFill>
                  <a:srgbClr val="000000"/>
                </a:solidFill>
                <a:prstDash val="solid"/>
                <a:round/>
                <a:headEnd/>
                <a:tailEnd/>
              </a:ln>
            </p:spPr>
            <p:txBody>
              <a:bodyPr/>
              <a:lstStyle/>
              <a:p>
                <a:endParaRPr lang="pl-PL">
                  <a:latin typeface="+mn-lt"/>
                </a:endParaRPr>
              </a:p>
            </p:txBody>
          </p:sp>
          <p:sp>
            <p:nvSpPr>
              <p:cNvPr id="150626" name="Freeform 98"/>
              <p:cNvSpPr>
                <a:spLocks/>
              </p:cNvSpPr>
              <p:nvPr/>
            </p:nvSpPr>
            <p:spPr bwMode="auto">
              <a:xfrm>
                <a:off x="1784" y="2018"/>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Lst>
                <a:rect l="0" t="0" r="r" b="b"/>
                <a:pathLst>
                  <a:path w="151" h="58">
                    <a:moveTo>
                      <a:pt x="0" y="46"/>
                    </a:moveTo>
                    <a:lnTo>
                      <a:pt x="29" y="58"/>
                    </a:lnTo>
                    <a:lnTo>
                      <a:pt x="114" y="23"/>
                    </a:lnTo>
                    <a:lnTo>
                      <a:pt x="151" y="35"/>
                    </a:lnTo>
                    <a:lnTo>
                      <a:pt x="132" y="0"/>
                    </a:lnTo>
                    <a:lnTo>
                      <a:pt x="38" y="0"/>
                    </a:lnTo>
                    <a:lnTo>
                      <a:pt x="76" y="12"/>
                    </a:lnTo>
                    <a:lnTo>
                      <a:pt x="0" y="46"/>
                    </a:lnTo>
                  </a:path>
                </a:pathLst>
              </a:custGeom>
              <a:noFill/>
              <a:ln w="0">
                <a:solidFill>
                  <a:srgbClr val="000000"/>
                </a:solidFill>
                <a:prstDash val="solid"/>
                <a:round/>
                <a:headEnd/>
                <a:tailEnd/>
              </a:ln>
            </p:spPr>
            <p:txBody>
              <a:bodyPr/>
              <a:lstStyle/>
              <a:p>
                <a:endParaRPr lang="pl-PL">
                  <a:latin typeface="+mn-lt"/>
                </a:endParaRPr>
              </a:p>
            </p:txBody>
          </p:sp>
          <p:sp>
            <p:nvSpPr>
              <p:cNvPr id="150627" name="Freeform 99"/>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solidFill>
                <a:srgbClr val="FFFFFF"/>
              </a:solidFill>
              <a:ln w="9525">
                <a:noFill/>
                <a:round/>
                <a:headEnd/>
                <a:tailEnd/>
              </a:ln>
            </p:spPr>
            <p:txBody>
              <a:bodyPr/>
              <a:lstStyle/>
              <a:p>
                <a:endParaRPr lang="pl-PL">
                  <a:latin typeface="+mn-lt"/>
                </a:endParaRPr>
              </a:p>
            </p:txBody>
          </p:sp>
          <p:sp>
            <p:nvSpPr>
              <p:cNvPr id="150628" name="Freeform 100"/>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629" name="Freeform 101"/>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630" name="Freeform 102"/>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solidFill>
                <a:srgbClr val="FFFFFF"/>
              </a:solidFill>
              <a:ln w="9525">
                <a:noFill/>
                <a:round/>
                <a:headEnd/>
                <a:tailEnd/>
              </a:ln>
            </p:spPr>
            <p:txBody>
              <a:bodyPr/>
              <a:lstStyle/>
              <a:p>
                <a:endParaRPr lang="pl-PL">
                  <a:latin typeface="+mn-lt"/>
                </a:endParaRPr>
              </a:p>
            </p:txBody>
          </p:sp>
          <p:sp>
            <p:nvSpPr>
              <p:cNvPr id="150631" name="Freeform 103"/>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632" name="Freeform 104"/>
              <p:cNvSpPr>
                <a:spLocks/>
              </p:cNvSpPr>
              <p:nvPr/>
            </p:nvSpPr>
            <p:spPr bwMode="auto">
              <a:xfrm>
                <a:off x="1615" y="2076"/>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path>
                </a:pathLst>
              </a:custGeom>
              <a:noFill/>
              <a:ln w="0">
                <a:solidFill>
                  <a:srgbClr val="000000"/>
                </a:solidFill>
                <a:prstDash val="solid"/>
                <a:round/>
                <a:headEnd/>
                <a:tailEnd/>
              </a:ln>
            </p:spPr>
            <p:txBody>
              <a:bodyPr/>
              <a:lstStyle/>
              <a:p>
                <a:endParaRPr lang="pl-PL">
                  <a:latin typeface="+mn-lt"/>
                </a:endParaRPr>
              </a:p>
            </p:txBody>
          </p:sp>
          <p:sp>
            <p:nvSpPr>
              <p:cNvPr id="150633" name="Freeform 105"/>
              <p:cNvSpPr>
                <a:spLocks/>
              </p:cNvSpPr>
              <p:nvPr/>
            </p:nvSpPr>
            <p:spPr bwMode="auto">
              <a:xfrm>
                <a:off x="1624" y="2018"/>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lnTo>
                      <a:pt x="0" y="12"/>
                    </a:lnTo>
                    <a:close/>
                  </a:path>
                </a:pathLst>
              </a:custGeom>
              <a:solidFill>
                <a:srgbClr val="FFFFFF"/>
              </a:solidFill>
              <a:ln w="9525">
                <a:noFill/>
                <a:round/>
                <a:headEnd/>
                <a:tailEnd/>
              </a:ln>
            </p:spPr>
            <p:txBody>
              <a:bodyPr/>
              <a:lstStyle/>
              <a:p>
                <a:endParaRPr lang="pl-PL">
                  <a:latin typeface="+mn-lt"/>
                </a:endParaRPr>
              </a:p>
            </p:txBody>
          </p:sp>
          <p:sp>
            <p:nvSpPr>
              <p:cNvPr id="150634" name="Freeform 106"/>
              <p:cNvSpPr>
                <a:spLocks/>
              </p:cNvSpPr>
              <p:nvPr/>
            </p:nvSpPr>
            <p:spPr bwMode="auto">
              <a:xfrm>
                <a:off x="1624" y="2018"/>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635" name="Freeform 107"/>
              <p:cNvSpPr>
                <a:spLocks/>
              </p:cNvSpPr>
              <p:nvPr/>
            </p:nvSpPr>
            <p:spPr bwMode="auto">
              <a:xfrm>
                <a:off x="1624" y="2018"/>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636" name="Freeform 108"/>
              <p:cNvSpPr>
                <a:spLocks/>
              </p:cNvSpPr>
              <p:nvPr/>
            </p:nvSpPr>
            <p:spPr bwMode="auto">
              <a:xfrm>
                <a:off x="1624" y="2018"/>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lnTo>
                      <a:pt x="0" y="12"/>
                    </a:lnTo>
                    <a:close/>
                  </a:path>
                </a:pathLst>
              </a:custGeom>
              <a:solidFill>
                <a:srgbClr val="FFFFFF"/>
              </a:solidFill>
              <a:ln w="9525">
                <a:noFill/>
                <a:round/>
                <a:headEnd/>
                <a:tailEnd/>
              </a:ln>
            </p:spPr>
            <p:txBody>
              <a:bodyPr/>
              <a:lstStyle/>
              <a:p>
                <a:endParaRPr lang="pl-PL">
                  <a:latin typeface="+mn-lt"/>
                </a:endParaRPr>
              </a:p>
            </p:txBody>
          </p:sp>
          <p:sp>
            <p:nvSpPr>
              <p:cNvPr id="150637" name="Freeform 109"/>
              <p:cNvSpPr>
                <a:spLocks/>
              </p:cNvSpPr>
              <p:nvPr/>
            </p:nvSpPr>
            <p:spPr bwMode="auto">
              <a:xfrm>
                <a:off x="1624" y="2018"/>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638" name="Freeform 110"/>
              <p:cNvSpPr>
                <a:spLocks/>
              </p:cNvSpPr>
              <p:nvPr/>
            </p:nvSpPr>
            <p:spPr bwMode="auto">
              <a:xfrm>
                <a:off x="1624" y="2018"/>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path>
                </a:pathLst>
              </a:custGeom>
              <a:noFill/>
              <a:ln w="0">
                <a:solidFill>
                  <a:srgbClr val="000000"/>
                </a:solidFill>
                <a:prstDash val="solid"/>
                <a:round/>
                <a:headEnd/>
                <a:tailEnd/>
              </a:ln>
            </p:spPr>
            <p:txBody>
              <a:bodyPr/>
              <a:lstStyle/>
              <a:p>
                <a:endParaRPr lang="pl-PL">
                  <a:latin typeface="+mn-lt"/>
                </a:endParaRPr>
              </a:p>
            </p:txBody>
          </p:sp>
          <p:sp>
            <p:nvSpPr>
              <p:cNvPr id="150639" name="Freeform 111"/>
              <p:cNvSpPr>
                <a:spLocks/>
              </p:cNvSpPr>
              <p:nvPr/>
            </p:nvSpPr>
            <p:spPr bwMode="auto">
              <a:xfrm>
                <a:off x="1775" y="2087"/>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lnTo>
                      <a:pt x="151" y="35"/>
                    </a:lnTo>
                    <a:close/>
                  </a:path>
                </a:pathLst>
              </a:custGeom>
              <a:solidFill>
                <a:srgbClr val="FFFFFF"/>
              </a:solidFill>
              <a:ln w="9525">
                <a:noFill/>
                <a:round/>
                <a:headEnd/>
                <a:tailEnd/>
              </a:ln>
            </p:spPr>
            <p:txBody>
              <a:bodyPr/>
              <a:lstStyle/>
              <a:p>
                <a:endParaRPr lang="pl-PL">
                  <a:latin typeface="+mn-lt"/>
                </a:endParaRPr>
              </a:p>
            </p:txBody>
          </p:sp>
          <p:sp>
            <p:nvSpPr>
              <p:cNvPr id="150640" name="Freeform 112"/>
              <p:cNvSpPr>
                <a:spLocks/>
              </p:cNvSpPr>
              <p:nvPr/>
            </p:nvSpPr>
            <p:spPr bwMode="auto">
              <a:xfrm>
                <a:off x="1775" y="2087"/>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lnTo>
                      <a:pt x="151" y="35"/>
                    </a:lnTo>
                    <a:close/>
                  </a:path>
                </a:pathLst>
              </a:custGeom>
              <a:noFill/>
              <a:ln w="0">
                <a:solidFill>
                  <a:srgbClr val="000000"/>
                </a:solidFill>
                <a:prstDash val="solid"/>
                <a:round/>
                <a:headEnd/>
                <a:tailEnd/>
              </a:ln>
            </p:spPr>
            <p:txBody>
              <a:bodyPr/>
              <a:lstStyle/>
              <a:p>
                <a:endParaRPr lang="pl-PL">
                  <a:latin typeface="+mn-lt"/>
                </a:endParaRPr>
              </a:p>
            </p:txBody>
          </p:sp>
          <p:sp>
            <p:nvSpPr>
              <p:cNvPr id="150641" name="Freeform 113"/>
              <p:cNvSpPr>
                <a:spLocks/>
              </p:cNvSpPr>
              <p:nvPr/>
            </p:nvSpPr>
            <p:spPr bwMode="auto">
              <a:xfrm>
                <a:off x="1775" y="2087"/>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path>
                </a:pathLst>
              </a:custGeom>
              <a:noFill/>
              <a:ln w="0">
                <a:solidFill>
                  <a:srgbClr val="FFFFFF"/>
                </a:solidFill>
                <a:prstDash val="solid"/>
                <a:round/>
                <a:headEnd/>
                <a:tailEnd/>
              </a:ln>
            </p:spPr>
            <p:txBody>
              <a:bodyPr/>
              <a:lstStyle/>
              <a:p>
                <a:endParaRPr lang="pl-PL">
                  <a:latin typeface="+mn-lt"/>
                </a:endParaRPr>
              </a:p>
            </p:txBody>
          </p:sp>
          <p:sp>
            <p:nvSpPr>
              <p:cNvPr id="150642" name="Freeform 114"/>
              <p:cNvSpPr>
                <a:spLocks/>
              </p:cNvSpPr>
              <p:nvPr/>
            </p:nvSpPr>
            <p:spPr bwMode="auto">
              <a:xfrm>
                <a:off x="1775" y="2087"/>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lnTo>
                      <a:pt x="151" y="35"/>
                    </a:lnTo>
                    <a:close/>
                  </a:path>
                </a:pathLst>
              </a:custGeom>
              <a:solidFill>
                <a:srgbClr val="FFFFFF"/>
              </a:solidFill>
              <a:ln w="9525">
                <a:noFill/>
                <a:round/>
                <a:headEnd/>
                <a:tailEnd/>
              </a:ln>
            </p:spPr>
            <p:txBody>
              <a:bodyPr/>
              <a:lstStyle/>
              <a:p>
                <a:endParaRPr lang="pl-PL">
                  <a:latin typeface="+mn-lt"/>
                </a:endParaRPr>
              </a:p>
            </p:txBody>
          </p:sp>
          <p:sp>
            <p:nvSpPr>
              <p:cNvPr id="150643" name="Freeform 115"/>
              <p:cNvSpPr>
                <a:spLocks/>
              </p:cNvSpPr>
              <p:nvPr/>
            </p:nvSpPr>
            <p:spPr bwMode="auto">
              <a:xfrm>
                <a:off x="1775" y="2087"/>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lnTo>
                      <a:pt x="151" y="35"/>
                    </a:lnTo>
                    <a:close/>
                  </a:path>
                </a:pathLst>
              </a:custGeom>
              <a:noFill/>
              <a:ln w="0">
                <a:solidFill>
                  <a:srgbClr val="000000"/>
                </a:solidFill>
                <a:prstDash val="solid"/>
                <a:round/>
                <a:headEnd/>
                <a:tailEnd/>
              </a:ln>
            </p:spPr>
            <p:txBody>
              <a:bodyPr/>
              <a:lstStyle/>
              <a:p>
                <a:endParaRPr lang="pl-PL">
                  <a:latin typeface="+mn-lt"/>
                </a:endParaRPr>
              </a:p>
            </p:txBody>
          </p:sp>
          <p:sp>
            <p:nvSpPr>
              <p:cNvPr id="150644" name="Freeform 116"/>
              <p:cNvSpPr>
                <a:spLocks/>
              </p:cNvSpPr>
              <p:nvPr/>
            </p:nvSpPr>
            <p:spPr bwMode="auto">
              <a:xfrm>
                <a:off x="1775" y="2087"/>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path>
                </a:pathLst>
              </a:custGeom>
              <a:noFill/>
              <a:ln w="0">
                <a:solidFill>
                  <a:srgbClr val="000000"/>
                </a:solidFill>
                <a:prstDash val="solid"/>
                <a:round/>
                <a:headEnd/>
                <a:tailEnd/>
              </a:ln>
            </p:spPr>
            <p:txBody>
              <a:bodyPr/>
              <a:lstStyle/>
              <a:p>
                <a:endParaRPr lang="pl-PL">
                  <a:latin typeface="+mn-lt"/>
                </a:endParaRPr>
              </a:p>
            </p:txBody>
          </p:sp>
          <p:pic>
            <p:nvPicPr>
              <p:cNvPr id="150645" name="Picture 117"/>
              <p:cNvPicPr>
                <a:picLocks noChangeAspect="1" noChangeArrowheads="1"/>
              </p:cNvPicPr>
              <p:nvPr/>
            </p:nvPicPr>
            <p:blipFill>
              <a:blip r:embed="rId3" cstate="print"/>
              <a:srcRect/>
              <a:stretch>
                <a:fillRect/>
              </a:stretch>
            </p:blipFill>
            <p:spPr bwMode="auto">
              <a:xfrm>
                <a:off x="1530" y="2583"/>
                <a:ext cx="245" cy="1"/>
              </a:xfrm>
              <a:prstGeom prst="rect">
                <a:avLst/>
              </a:prstGeom>
              <a:noFill/>
              <a:ln w="9525">
                <a:noFill/>
                <a:miter lim="800000"/>
                <a:headEnd/>
                <a:tailEnd/>
              </a:ln>
            </p:spPr>
          </p:pic>
        </p:grpSp>
        <p:grpSp>
          <p:nvGrpSpPr>
            <p:cNvPr id="150646" name="Group 118"/>
            <p:cNvGrpSpPr>
              <a:grpSpLocks/>
            </p:cNvGrpSpPr>
            <p:nvPr/>
          </p:nvGrpSpPr>
          <p:grpSpPr bwMode="auto">
            <a:xfrm>
              <a:off x="124" y="2283"/>
              <a:ext cx="472" cy="589"/>
              <a:chOff x="124" y="1995"/>
              <a:chExt cx="472" cy="589"/>
            </a:xfrm>
          </p:grpSpPr>
          <p:sp>
            <p:nvSpPr>
              <p:cNvPr id="150647" name="Freeform 119"/>
              <p:cNvSpPr>
                <a:spLocks/>
              </p:cNvSpPr>
              <p:nvPr/>
            </p:nvSpPr>
            <p:spPr bwMode="auto">
              <a:xfrm>
                <a:off x="134" y="1995"/>
                <a:ext cx="462" cy="162"/>
              </a:xfrm>
              <a:custGeom>
                <a:avLst/>
                <a:gdLst/>
                <a:ahLst/>
                <a:cxnLst>
                  <a:cxn ang="0">
                    <a:pos x="462" y="69"/>
                  </a:cxn>
                  <a:cxn ang="0">
                    <a:pos x="462" y="58"/>
                  </a:cxn>
                  <a:cxn ang="0">
                    <a:pos x="452" y="46"/>
                  </a:cxn>
                  <a:cxn ang="0">
                    <a:pos x="434" y="35"/>
                  </a:cxn>
                  <a:cxn ang="0">
                    <a:pos x="415" y="23"/>
                  </a:cxn>
                  <a:cxn ang="0">
                    <a:pos x="386" y="23"/>
                  </a:cxn>
                  <a:cxn ang="0">
                    <a:pos x="368" y="12"/>
                  </a:cxn>
                  <a:cxn ang="0">
                    <a:pos x="339" y="12"/>
                  </a:cxn>
                  <a:cxn ang="0">
                    <a:pos x="302" y="0"/>
                  </a:cxn>
                  <a:cxn ang="0">
                    <a:pos x="273" y="0"/>
                  </a:cxn>
                  <a:cxn ang="0">
                    <a:pos x="236" y="0"/>
                  </a:cxn>
                  <a:cxn ang="0">
                    <a:pos x="198" y="0"/>
                  </a:cxn>
                  <a:cxn ang="0">
                    <a:pos x="170" y="0"/>
                  </a:cxn>
                  <a:cxn ang="0">
                    <a:pos x="132" y="12"/>
                  </a:cxn>
                  <a:cxn ang="0">
                    <a:pos x="103" y="12"/>
                  </a:cxn>
                  <a:cxn ang="0">
                    <a:pos x="75" y="23"/>
                  </a:cxn>
                  <a:cxn ang="0">
                    <a:pos x="56" y="23"/>
                  </a:cxn>
                  <a:cxn ang="0">
                    <a:pos x="37" y="35"/>
                  </a:cxn>
                  <a:cxn ang="0">
                    <a:pos x="19" y="46"/>
                  </a:cxn>
                  <a:cxn ang="0">
                    <a:pos x="9" y="58"/>
                  </a:cxn>
                  <a:cxn ang="0">
                    <a:pos x="0" y="69"/>
                  </a:cxn>
                  <a:cxn ang="0">
                    <a:pos x="0" y="81"/>
                  </a:cxn>
                  <a:cxn ang="0">
                    <a:pos x="9" y="92"/>
                  </a:cxn>
                  <a:cxn ang="0">
                    <a:pos x="19" y="104"/>
                  </a:cxn>
                  <a:cxn ang="0">
                    <a:pos x="28" y="115"/>
                  </a:cxn>
                  <a:cxn ang="0">
                    <a:pos x="47" y="127"/>
                  </a:cxn>
                  <a:cxn ang="0">
                    <a:pos x="66" y="138"/>
                  </a:cxn>
                  <a:cxn ang="0">
                    <a:pos x="94" y="150"/>
                  </a:cxn>
                  <a:cxn ang="0">
                    <a:pos x="122" y="150"/>
                  </a:cxn>
                  <a:cxn ang="0">
                    <a:pos x="151" y="162"/>
                  </a:cxn>
                  <a:cxn ang="0">
                    <a:pos x="188" y="162"/>
                  </a:cxn>
                  <a:cxn ang="0">
                    <a:pos x="226" y="162"/>
                  </a:cxn>
                  <a:cxn ang="0">
                    <a:pos x="254" y="162"/>
                  </a:cxn>
                  <a:cxn ang="0">
                    <a:pos x="292" y="162"/>
                  </a:cxn>
                  <a:cxn ang="0">
                    <a:pos x="320" y="162"/>
                  </a:cxn>
                  <a:cxn ang="0">
                    <a:pos x="358" y="150"/>
                  </a:cxn>
                  <a:cxn ang="0">
                    <a:pos x="386" y="150"/>
                  </a:cxn>
                  <a:cxn ang="0">
                    <a:pos x="405" y="138"/>
                  </a:cxn>
                  <a:cxn ang="0">
                    <a:pos x="424" y="127"/>
                  </a:cxn>
                  <a:cxn ang="0">
                    <a:pos x="443" y="115"/>
                  </a:cxn>
                  <a:cxn ang="0">
                    <a:pos x="452" y="104"/>
                  </a:cxn>
                  <a:cxn ang="0">
                    <a:pos x="462" y="92"/>
                  </a:cxn>
                  <a:cxn ang="0">
                    <a:pos x="462" y="81"/>
                  </a:cxn>
                </a:cxnLst>
                <a:rect l="0" t="0" r="r" b="b"/>
                <a:pathLst>
                  <a:path w="462" h="162">
                    <a:moveTo>
                      <a:pt x="462" y="81"/>
                    </a:moveTo>
                    <a:lnTo>
                      <a:pt x="462" y="81"/>
                    </a:lnTo>
                    <a:lnTo>
                      <a:pt x="462" y="69"/>
                    </a:lnTo>
                    <a:lnTo>
                      <a:pt x="462" y="69"/>
                    </a:lnTo>
                    <a:lnTo>
                      <a:pt x="462" y="69"/>
                    </a:lnTo>
                    <a:lnTo>
                      <a:pt x="462" y="58"/>
                    </a:lnTo>
                    <a:lnTo>
                      <a:pt x="452" y="58"/>
                    </a:lnTo>
                    <a:lnTo>
                      <a:pt x="452" y="58"/>
                    </a:lnTo>
                    <a:lnTo>
                      <a:pt x="452" y="46"/>
                    </a:lnTo>
                    <a:lnTo>
                      <a:pt x="443" y="46"/>
                    </a:lnTo>
                    <a:lnTo>
                      <a:pt x="443" y="46"/>
                    </a:lnTo>
                    <a:lnTo>
                      <a:pt x="434" y="35"/>
                    </a:lnTo>
                    <a:lnTo>
                      <a:pt x="424" y="35"/>
                    </a:lnTo>
                    <a:lnTo>
                      <a:pt x="424" y="35"/>
                    </a:lnTo>
                    <a:lnTo>
                      <a:pt x="415" y="23"/>
                    </a:lnTo>
                    <a:lnTo>
                      <a:pt x="405" y="23"/>
                    </a:lnTo>
                    <a:lnTo>
                      <a:pt x="396" y="23"/>
                    </a:lnTo>
                    <a:lnTo>
                      <a:pt x="386" y="23"/>
                    </a:lnTo>
                    <a:lnTo>
                      <a:pt x="386" y="23"/>
                    </a:lnTo>
                    <a:lnTo>
                      <a:pt x="377" y="12"/>
                    </a:lnTo>
                    <a:lnTo>
                      <a:pt x="368" y="12"/>
                    </a:lnTo>
                    <a:lnTo>
                      <a:pt x="358" y="12"/>
                    </a:lnTo>
                    <a:lnTo>
                      <a:pt x="349" y="12"/>
                    </a:lnTo>
                    <a:lnTo>
                      <a:pt x="339" y="12"/>
                    </a:lnTo>
                    <a:lnTo>
                      <a:pt x="320" y="0"/>
                    </a:lnTo>
                    <a:lnTo>
                      <a:pt x="311" y="0"/>
                    </a:lnTo>
                    <a:lnTo>
                      <a:pt x="302" y="0"/>
                    </a:lnTo>
                    <a:lnTo>
                      <a:pt x="292" y="0"/>
                    </a:lnTo>
                    <a:lnTo>
                      <a:pt x="283" y="0"/>
                    </a:lnTo>
                    <a:lnTo>
                      <a:pt x="273" y="0"/>
                    </a:lnTo>
                    <a:lnTo>
                      <a:pt x="254" y="0"/>
                    </a:lnTo>
                    <a:lnTo>
                      <a:pt x="245" y="0"/>
                    </a:lnTo>
                    <a:lnTo>
                      <a:pt x="236" y="0"/>
                    </a:lnTo>
                    <a:lnTo>
                      <a:pt x="226" y="0"/>
                    </a:lnTo>
                    <a:lnTo>
                      <a:pt x="207" y="0"/>
                    </a:lnTo>
                    <a:lnTo>
                      <a:pt x="198" y="0"/>
                    </a:lnTo>
                    <a:lnTo>
                      <a:pt x="188" y="0"/>
                    </a:lnTo>
                    <a:lnTo>
                      <a:pt x="179" y="0"/>
                    </a:lnTo>
                    <a:lnTo>
                      <a:pt x="170" y="0"/>
                    </a:lnTo>
                    <a:lnTo>
                      <a:pt x="151" y="0"/>
                    </a:lnTo>
                    <a:lnTo>
                      <a:pt x="141" y="0"/>
                    </a:lnTo>
                    <a:lnTo>
                      <a:pt x="132" y="12"/>
                    </a:lnTo>
                    <a:lnTo>
                      <a:pt x="122" y="12"/>
                    </a:lnTo>
                    <a:lnTo>
                      <a:pt x="113" y="12"/>
                    </a:lnTo>
                    <a:lnTo>
                      <a:pt x="103" y="12"/>
                    </a:lnTo>
                    <a:lnTo>
                      <a:pt x="94" y="12"/>
                    </a:lnTo>
                    <a:lnTo>
                      <a:pt x="85" y="23"/>
                    </a:lnTo>
                    <a:lnTo>
                      <a:pt x="75" y="23"/>
                    </a:lnTo>
                    <a:lnTo>
                      <a:pt x="66" y="23"/>
                    </a:lnTo>
                    <a:lnTo>
                      <a:pt x="66" y="23"/>
                    </a:lnTo>
                    <a:lnTo>
                      <a:pt x="56" y="23"/>
                    </a:lnTo>
                    <a:lnTo>
                      <a:pt x="47" y="35"/>
                    </a:lnTo>
                    <a:lnTo>
                      <a:pt x="47" y="35"/>
                    </a:lnTo>
                    <a:lnTo>
                      <a:pt x="37" y="35"/>
                    </a:lnTo>
                    <a:lnTo>
                      <a:pt x="28" y="46"/>
                    </a:lnTo>
                    <a:lnTo>
                      <a:pt x="28" y="46"/>
                    </a:lnTo>
                    <a:lnTo>
                      <a:pt x="19" y="46"/>
                    </a:lnTo>
                    <a:lnTo>
                      <a:pt x="19" y="58"/>
                    </a:lnTo>
                    <a:lnTo>
                      <a:pt x="9" y="58"/>
                    </a:lnTo>
                    <a:lnTo>
                      <a:pt x="9" y="58"/>
                    </a:lnTo>
                    <a:lnTo>
                      <a:pt x="9" y="69"/>
                    </a:lnTo>
                    <a:lnTo>
                      <a:pt x="9" y="69"/>
                    </a:lnTo>
                    <a:lnTo>
                      <a:pt x="0" y="69"/>
                    </a:lnTo>
                    <a:lnTo>
                      <a:pt x="0" y="81"/>
                    </a:lnTo>
                    <a:lnTo>
                      <a:pt x="0" y="81"/>
                    </a:lnTo>
                    <a:lnTo>
                      <a:pt x="0" y="81"/>
                    </a:lnTo>
                    <a:lnTo>
                      <a:pt x="0" y="92"/>
                    </a:lnTo>
                    <a:lnTo>
                      <a:pt x="9" y="92"/>
                    </a:lnTo>
                    <a:lnTo>
                      <a:pt x="9" y="92"/>
                    </a:lnTo>
                    <a:lnTo>
                      <a:pt x="9" y="104"/>
                    </a:lnTo>
                    <a:lnTo>
                      <a:pt x="9" y="104"/>
                    </a:lnTo>
                    <a:lnTo>
                      <a:pt x="19" y="104"/>
                    </a:lnTo>
                    <a:lnTo>
                      <a:pt x="19" y="115"/>
                    </a:lnTo>
                    <a:lnTo>
                      <a:pt x="28" y="115"/>
                    </a:lnTo>
                    <a:lnTo>
                      <a:pt x="28" y="115"/>
                    </a:lnTo>
                    <a:lnTo>
                      <a:pt x="37" y="127"/>
                    </a:lnTo>
                    <a:lnTo>
                      <a:pt x="47" y="127"/>
                    </a:lnTo>
                    <a:lnTo>
                      <a:pt x="47" y="127"/>
                    </a:lnTo>
                    <a:lnTo>
                      <a:pt x="56" y="138"/>
                    </a:lnTo>
                    <a:lnTo>
                      <a:pt x="66" y="138"/>
                    </a:lnTo>
                    <a:lnTo>
                      <a:pt x="66" y="138"/>
                    </a:lnTo>
                    <a:lnTo>
                      <a:pt x="75" y="138"/>
                    </a:lnTo>
                    <a:lnTo>
                      <a:pt x="85" y="150"/>
                    </a:lnTo>
                    <a:lnTo>
                      <a:pt x="94" y="150"/>
                    </a:lnTo>
                    <a:lnTo>
                      <a:pt x="103" y="150"/>
                    </a:lnTo>
                    <a:lnTo>
                      <a:pt x="113" y="150"/>
                    </a:lnTo>
                    <a:lnTo>
                      <a:pt x="122" y="150"/>
                    </a:lnTo>
                    <a:lnTo>
                      <a:pt x="132" y="150"/>
                    </a:lnTo>
                    <a:lnTo>
                      <a:pt x="141" y="162"/>
                    </a:lnTo>
                    <a:lnTo>
                      <a:pt x="151" y="162"/>
                    </a:lnTo>
                    <a:lnTo>
                      <a:pt x="170" y="162"/>
                    </a:lnTo>
                    <a:lnTo>
                      <a:pt x="179" y="162"/>
                    </a:lnTo>
                    <a:lnTo>
                      <a:pt x="188" y="162"/>
                    </a:lnTo>
                    <a:lnTo>
                      <a:pt x="198" y="162"/>
                    </a:lnTo>
                    <a:lnTo>
                      <a:pt x="207" y="162"/>
                    </a:lnTo>
                    <a:lnTo>
                      <a:pt x="226" y="162"/>
                    </a:lnTo>
                    <a:lnTo>
                      <a:pt x="236" y="162"/>
                    </a:lnTo>
                    <a:lnTo>
                      <a:pt x="245" y="162"/>
                    </a:lnTo>
                    <a:lnTo>
                      <a:pt x="254" y="162"/>
                    </a:lnTo>
                    <a:lnTo>
                      <a:pt x="273" y="162"/>
                    </a:lnTo>
                    <a:lnTo>
                      <a:pt x="283" y="162"/>
                    </a:lnTo>
                    <a:lnTo>
                      <a:pt x="292" y="162"/>
                    </a:lnTo>
                    <a:lnTo>
                      <a:pt x="302" y="162"/>
                    </a:lnTo>
                    <a:lnTo>
                      <a:pt x="311" y="162"/>
                    </a:lnTo>
                    <a:lnTo>
                      <a:pt x="320" y="162"/>
                    </a:lnTo>
                    <a:lnTo>
                      <a:pt x="339" y="150"/>
                    </a:lnTo>
                    <a:lnTo>
                      <a:pt x="349" y="150"/>
                    </a:lnTo>
                    <a:lnTo>
                      <a:pt x="358" y="150"/>
                    </a:lnTo>
                    <a:lnTo>
                      <a:pt x="368" y="150"/>
                    </a:lnTo>
                    <a:lnTo>
                      <a:pt x="377" y="150"/>
                    </a:lnTo>
                    <a:lnTo>
                      <a:pt x="386" y="150"/>
                    </a:lnTo>
                    <a:lnTo>
                      <a:pt x="386" y="138"/>
                    </a:lnTo>
                    <a:lnTo>
                      <a:pt x="396" y="138"/>
                    </a:lnTo>
                    <a:lnTo>
                      <a:pt x="405" y="138"/>
                    </a:lnTo>
                    <a:lnTo>
                      <a:pt x="415" y="138"/>
                    </a:lnTo>
                    <a:lnTo>
                      <a:pt x="424" y="127"/>
                    </a:lnTo>
                    <a:lnTo>
                      <a:pt x="424" y="127"/>
                    </a:lnTo>
                    <a:lnTo>
                      <a:pt x="434" y="127"/>
                    </a:lnTo>
                    <a:lnTo>
                      <a:pt x="443" y="115"/>
                    </a:lnTo>
                    <a:lnTo>
                      <a:pt x="443" y="115"/>
                    </a:lnTo>
                    <a:lnTo>
                      <a:pt x="452" y="115"/>
                    </a:lnTo>
                    <a:lnTo>
                      <a:pt x="452" y="104"/>
                    </a:lnTo>
                    <a:lnTo>
                      <a:pt x="452" y="104"/>
                    </a:lnTo>
                    <a:lnTo>
                      <a:pt x="462" y="104"/>
                    </a:lnTo>
                    <a:lnTo>
                      <a:pt x="462" y="92"/>
                    </a:lnTo>
                    <a:lnTo>
                      <a:pt x="462" y="92"/>
                    </a:lnTo>
                    <a:lnTo>
                      <a:pt x="462" y="92"/>
                    </a:lnTo>
                    <a:lnTo>
                      <a:pt x="462" y="81"/>
                    </a:lnTo>
                    <a:lnTo>
                      <a:pt x="462" y="81"/>
                    </a:lnTo>
                    <a:lnTo>
                      <a:pt x="462" y="81"/>
                    </a:lnTo>
                    <a:close/>
                  </a:path>
                </a:pathLst>
              </a:custGeom>
              <a:solidFill>
                <a:srgbClr val="3366FF"/>
              </a:solidFill>
              <a:ln w="9525">
                <a:noFill/>
                <a:round/>
                <a:headEnd/>
                <a:tailEnd/>
              </a:ln>
            </p:spPr>
            <p:txBody>
              <a:bodyPr/>
              <a:lstStyle/>
              <a:p>
                <a:endParaRPr lang="pl-PL">
                  <a:latin typeface="+mn-lt"/>
                </a:endParaRPr>
              </a:p>
            </p:txBody>
          </p:sp>
          <p:sp>
            <p:nvSpPr>
              <p:cNvPr id="150648" name="Freeform 120"/>
              <p:cNvSpPr>
                <a:spLocks/>
              </p:cNvSpPr>
              <p:nvPr/>
            </p:nvSpPr>
            <p:spPr bwMode="auto">
              <a:xfrm>
                <a:off x="134" y="1995"/>
                <a:ext cx="462" cy="162"/>
              </a:xfrm>
              <a:custGeom>
                <a:avLst/>
                <a:gdLst/>
                <a:ahLst/>
                <a:cxnLst>
                  <a:cxn ang="0">
                    <a:pos x="462" y="69"/>
                  </a:cxn>
                  <a:cxn ang="0">
                    <a:pos x="462" y="58"/>
                  </a:cxn>
                  <a:cxn ang="0">
                    <a:pos x="452" y="46"/>
                  </a:cxn>
                  <a:cxn ang="0">
                    <a:pos x="434" y="35"/>
                  </a:cxn>
                  <a:cxn ang="0">
                    <a:pos x="415" y="23"/>
                  </a:cxn>
                  <a:cxn ang="0">
                    <a:pos x="386" y="23"/>
                  </a:cxn>
                  <a:cxn ang="0">
                    <a:pos x="368" y="12"/>
                  </a:cxn>
                  <a:cxn ang="0">
                    <a:pos x="339" y="12"/>
                  </a:cxn>
                  <a:cxn ang="0">
                    <a:pos x="302" y="0"/>
                  </a:cxn>
                  <a:cxn ang="0">
                    <a:pos x="273" y="0"/>
                  </a:cxn>
                  <a:cxn ang="0">
                    <a:pos x="236" y="0"/>
                  </a:cxn>
                  <a:cxn ang="0">
                    <a:pos x="198" y="0"/>
                  </a:cxn>
                  <a:cxn ang="0">
                    <a:pos x="170" y="0"/>
                  </a:cxn>
                  <a:cxn ang="0">
                    <a:pos x="132" y="12"/>
                  </a:cxn>
                  <a:cxn ang="0">
                    <a:pos x="103" y="12"/>
                  </a:cxn>
                  <a:cxn ang="0">
                    <a:pos x="75" y="23"/>
                  </a:cxn>
                  <a:cxn ang="0">
                    <a:pos x="56" y="23"/>
                  </a:cxn>
                  <a:cxn ang="0">
                    <a:pos x="37" y="35"/>
                  </a:cxn>
                  <a:cxn ang="0">
                    <a:pos x="19" y="46"/>
                  </a:cxn>
                  <a:cxn ang="0">
                    <a:pos x="9" y="58"/>
                  </a:cxn>
                  <a:cxn ang="0">
                    <a:pos x="0" y="69"/>
                  </a:cxn>
                  <a:cxn ang="0">
                    <a:pos x="0" y="81"/>
                  </a:cxn>
                  <a:cxn ang="0">
                    <a:pos x="9" y="92"/>
                  </a:cxn>
                  <a:cxn ang="0">
                    <a:pos x="19" y="104"/>
                  </a:cxn>
                  <a:cxn ang="0">
                    <a:pos x="28" y="115"/>
                  </a:cxn>
                  <a:cxn ang="0">
                    <a:pos x="47" y="127"/>
                  </a:cxn>
                  <a:cxn ang="0">
                    <a:pos x="66" y="138"/>
                  </a:cxn>
                  <a:cxn ang="0">
                    <a:pos x="94" y="150"/>
                  </a:cxn>
                  <a:cxn ang="0">
                    <a:pos x="122" y="150"/>
                  </a:cxn>
                  <a:cxn ang="0">
                    <a:pos x="151" y="162"/>
                  </a:cxn>
                  <a:cxn ang="0">
                    <a:pos x="188" y="162"/>
                  </a:cxn>
                  <a:cxn ang="0">
                    <a:pos x="226" y="162"/>
                  </a:cxn>
                  <a:cxn ang="0">
                    <a:pos x="254" y="162"/>
                  </a:cxn>
                  <a:cxn ang="0">
                    <a:pos x="292" y="162"/>
                  </a:cxn>
                  <a:cxn ang="0">
                    <a:pos x="320" y="162"/>
                  </a:cxn>
                  <a:cxn ang="0">
                    <a:pos x="358" y="150"/>
                  </a:cxn>
                  <a:cxn ang="0">
                    <a:pos x="386" y="150"/>
                  </a:cxn>
                  <a:cxn ang="0">
                    <a:pos x="405" y="138"/>
                  </a:cxn>
                  <a:cxn ang="0">
                    <a:pos x="424" y="127"/>
                  </a:cxn>
                  <a:cxn ang="0">
                    <a:pos x="443" y="115"/>
                  </a:cxn>
                  <a:cxn ang="0">
                    <a:pos x="452" y="104"/>
                  </a:cxn>
                  <a:cxn ang="0">
                    <a:pos x="462" y="92"/>
                  </a:cxn>
                  <a:cxn ang="0">
                    <a:pos x="462" y="81"/>
                  </a:cxn>
                </a:cxnLst>
                <a:rect l="0" t="0" r="r" b="b"/>
                <a:pathLst>
                  <a:path w="462" h="162">
                    <a:moveTo>
                      <a:pt x="462" y="81"/>
                    </a:moveTo>
                    <a:lnTo>
                      <a:pt x="462" y="81"/>
                    </a:lnTo>
                    <a:lnTo>
                      <a:pt x="462" y="69"/>
                    </a:lnTo>
                    <a:lnTo>
                      <a:pt x="462" y="69"/>
                    </a:lnTo>
                    <a:lnTo>
                      <a:pt x="462" y="69"/>
                    </a:lnTo>
                    <a:lnTo>
                      <a:pt x="462" y="58"/>
                    </a:lnTo>
                    <a:lnTo>
                      <a:pt x="452" y="58"/>
                    </a:lnTo>
                    <a:lnTo>
                      <a:pt x="452" y="58"/>
                    </a:lnTo>
                    <a:lnTo>
                      <a:pt x="452" y="46"/>
                    </a:lnTo>
                    <a:lnTo>
                      <a:pt x="443" y="46"/>
                    </a:lnTo>
                    <a:lnTo>
                      <a:pt x="443" y="46"/>
                    </a:lnTo>
                    <a:lnTo>
                      <a:pt x="434" y="35"/>
                    </a:lnTo>
                    <a:lnTo>
                      <a:pt x="424" y="35"/>
                    </a:lnTo>
                    <a:lnTo>
                      <a:pt x="424" y="35"/>
                    </a:lnTo>
                    <a:lnTo>
                      <a:pt x="415" y="23"/>
                    </a:lnTo>
                    <a:lnTo>
                      <a:pt x="405" y="23"/>
                    </a:lnTo>
                    <a:lnTo>
                      <a:pt x="396" y="23"/>
                    </a:lnTo>
                    <a:lnTo>
                      <a:pt x="386" y="23"/>
                    </a:lnTo>
                    <a:lnTo>
                      <a:pt x="386" y="23"/>
                    </a:lnTo>
                    <a:lnTo>
                      <a:pt x="377" y="12"/>
                    </a:lnTo>
                    <a:lnTo>
                      <a:pt x="368" y="12"/>
                    </a:lnTo>
                    <a:lnTo>
                      <a:pt x="358" y="12"/>
                    </a:lnTo>
                    <a:lnTo>
                      <a:pt x="349" y="12"/>
                    </a:lnTo>
                    <a:lnTo>
                      <a:pt x="339" y="12"/>
                    </a:lnTo>
                    <a:lnTo>
                      <a:pt x="320" y="0"/>
                    </a:lnTo>
                    <a:lnTo>
                      <a:pt x="311" y="0"/>
                    </a:lnTo>
                    <a:lnTo>
                      <a:pt x="302" y="0"/>
                    </a:lnTo>
                    <a:lnTo>
                      <a:pt x="292" y="0"/>
                    </a:lnTo>
                    <a:lnTo>
                      <a:pt x="283" y="0"/>
                    </a:lnTo>
                    <a:lnTo>
                      <a:pt x="273" y="0"/>
                    </a:lnTo>
                    <a:lnTo>
                      <a:pt x="254" y="0"/>
                    </a:lnTo>
                    <a:lnTo>
                      <a:pt x="245" y="0"/>
                    </a:lnTo>
                    <a:lnTo>
                      <a:pt x="236" y="0"/>
                    </a:lnTo>
                    <a:lnTo>
                      <a:pt x="226" y="0"/>
                    </a:lnTo>
                    <a:lnTo>
                      <a:pt x="207" y="0"/>
                    </a:lnTo>
                    <a:lnTo>
                      <a:pt x="198" y="0"/>
                    </a:lnTo>
                    <a:lnTo>
                      <a:pt x="188" y="0"/>
                    </a:lnTo>
                    <a:lnTo>
                      <a:pt x="179" y="0"/>
                    </a:lnTo>
                    <a:lnTo>
                      <a:pt x="170" y="0"/>
                    </a:lnTo>
                    <a:lnTo>
                      <a:pt x="151" y="0"/>
                    </a:lnTo>
                    <a:lnTo>
                      <a:pt x="141" y="0"/>
                    </a:lnTo>
                    <a:lnTo>
                      <a:pt x="132" y="12"/>
                    </a:lnTo>
                    <a:lnTo>
                      <a:pt x="122" y="12"/>
                    </a:lnTo>
                    <a:lnTo>
                      <a:pt x="113" y="12"/>
                    </a:lnTo>
                    <a:lnTo>
                      <a:pt x="103" y="12"/>
                    </a:lnTo>
                    <a:lnTo>
                      <a:pt x="94" y="12"/>
                    </a:lnTo>
                    <a:lnTo>
                      <a:pt x="85" y="23"/>
                    </a:lnTo>
                    <a:lnTo>
                      <a:pt x="75" y="23"/>
                    </a:lnTo>
                    <a:lnTo>
                      <a:pt x="66" y="23"/>
                    </a:lnTo>
                    <a:lnTo>
                      <a:pt x="66" y="23"/>
                    </a:lnTo>
                    <a:lnTo>
                      <a:pt x="56" y="23"/>
                    </a:lnTo>
                    <a:lnTo>
                      <a:pt x="47" y="35"/>
                    </a:lnTo>
                    <a:lnTo>
                      <a:pt x="47" y="35"/>
                    </a:lnTo>
                    <a:lnTo>
                      <a:pt x="37" y="35"/>
                    </a:lnTo>
                    <a:lnTo>
                      <a:pt x="28" y="46"/>
                    </a:lnTo>
                    <a:lnTo>
                      <a:pt x="28" y="46"/>
                    </a:lnTo>
                    <a:lnTo>
                      <a:pt x="19" y="46"/>
                    </a:lnTo>
                    <a:lnTo>
                      <a:pt x="19" y="58"/>
                    </a:lnTo>
                    <a:lnTo>
                      <a:pt x="9" y="58"/>
                    </a:lnTo>
                    <a:lnTo>
                      <a:pt x="9" y="58"/>
                    </a:lnTo>
                    <a:lnTo>
                      <a:pt x="9" y="69"/>
                    </a:lnTo>
                    <a:lnTo>
                      <a:pt x="9" y="69"/>
                    </a:lnTo>
                    <a:lnTo>
                      <a:pt x="0" y="69"/>
                    </a:lnTo>
                    <a:lnTo>
                      <a:pt x="0" y="81"/>
                    </a:lnTo>
                    <a:lnTo>
                      <a:pt x="0" y="81"/>
                    </a:lnTo>
                    <a:lnTo>
                      <a:pt x="0" y="81"/>
                    </a:lnTo>
                    <a:lnTo>
                      <a:pt x="0" y="92"/>
                    </a:lnTo>
                    <a:lnTo>
                      <a:pt x="9" y="92"/>
                    </a:lnTo>
                    <a:lnTo>
                      <a:pt x="9" y="92"/>
                    </a:lnTo>
                    <a:lnTo>
                      <a:pt x="9" y="104"/>
                    </a:lnTo>
                    <a:lnTo>
                      <a:pt x="9" y="104"/>
                    </a:lnTo>
                    <a:lnTo>
                      <a:pt x="19" y="104"/>
                    </a:lnTo>
                    <a:lnTo>
                      <a:pt x="19" y="115"/>
                    </a:lnTo>
                    <a:lnTo>
                      <a:pt x="28" y="115"/>
                    </a:lnTo>
                    <a:lnTo>
                      <a:pt x="28" y="115"/>
                    </a:lnTo>
                    <a:lnTo>
                      <a:pt x="37" y="127"/>
                    </a:lnTo>
                    <a:lnTo>
                      <a:pt x="47" y="127"/>
                    </a:lnTo>
                    <a:lnTo>
                      <a:pt x="47" y="127"/>
                    </a:lnTo>
                    <a:lnTo>
                      <a:pt x="56" y="138"/>
                    </a:lnTo>
                    <a:lnTo>
                      <a:pt x="66" y="138"/>
                    </a:lnTo>
                    <a:lnTo>
                      <a:pt x="66" y="138"/>
                    </a:lnTo>
                    <a:lnTo>
                      <a:pt x="75" y="138"/>
                    </a:lnTo>
                    <a:lnTo>
                      <a:pt x="85" y="150"/>
                    </a:lnTo>
                    <a:lnTo>
                      <a:pt x="94" y="150"/>
                    </a:lnTo>
                    <a:lnTo>
                      <a:pt x="103" y="150"/>
                    </a:lnTo>
                    <a:lnTo>
                      <a:pt x="113" y="150"/>
                    </a:lnTo>
                    <a:lnTo>
                      <a:pt x="122" y="150"/>
                    </a:lnTo>
                    <a:lnTo>
                      <a:pt x="132" y="150"/>
                    </a:lnTo>
                    <a:lnTo>
                      <a:pt x="141" y="162"/>
                    </a:lnTo>
                    <a:lnTo>
                      <a:pt x="151" y="162"/>
                    </a:lnTo>
                    <a:lnTo>
                      <a:pt x="170" y="162"/>
                    </a:lnTo>
                    <a:lnTo>
                      <a:pt x="179" y="162"/>
                    </a:lnTo>
                    <a:lnTo>
                      <a:pt x="188" y="162"/>
                    </a:lnTo>
                    <a:lnTo>
                      <a:pt x="198" y="162"/>
                    </a:lnTo>
                    <a:lnTo>
                      <a:pt x="207" y="162"/>
                    </a:lnTo>
                    <a:lnTo>
                      <a:pt x="226" y="162"/>
                    </a:lnTo>
                    <a:lnTo>
                      <a:pt x="236" y="162"/>
                    </a:lnTo>
                    <a:lnTo>
                      <a:pt x="245" y="162"/>
                    </a:lnTo>
                    <a:lnTo>
                      <a:pt x="254" y="162"/>
                    </a:lnTo>
                    <a:lnTo>
                      <a:pt x="273" y="162"/>
                    </a:lnTo>
                    <a:lnTo>
                      <a:pt x="283" y="162"/>
                    </a:lnTo>
                    <a:lnTo>
                      <a:pt x="292" y="162"/>
                    </a:lnTo>
                    <a:lnTo>
                      <a:pt x="302" y="162"/>
                    </a:lnTo>
                    <a:lnTo>
                      <a:pt x="311" y="162"/>
                    </a:lnTo>
                    <a:lnTo>
                      <a:pt x="320" y="162"/>
                    </a:lnTo>
                    <a:lnTo>
                      <a:pt x="339" y="150"/>
                    </a:lnTo>
                    <a:lnTo>
                      <a:pt x="349" y="150"/>
                    </a:lnTo>
                    <a:lnTo>
                      <a:pt x="358" y="150"/>
                    </a:lnTo>
                    <a:lnTo>
                      <a:pt x="368" y="150"/>
                    </a:lnTo>
                    <a:lnTo>
                      <a:pt x="377" y="150"/>
                    </a:lnTo>
                    <a:lnTo>
                      <a:pt x="386" y="150"/>
                    </a:lnTo>
                    <a:lnTo>
                      <a:pt x="386" y="138"/>
                    </a:lnTo>
                    <a:lnTo>
                      <a:pt x="396" y="138"/>
                    </a:lnTo>
                    <a:lnTo>
                      <a:pt x="405" y="138"/>
                    </a:lnTo>
                    <a:lnTo>
                      <a:pt x="415" y="138"/>
                    </a:lnTo>
                    <a:lnTo>
                      <a:pt x="424" y="127"/>
                    </a:lnTo>
                    <a:lnTo>
                      <a:pt x="424" y="127"/>
                    </a:lnTo>
                    <a:lnTo>
                      <a:pt x="434" y="127"/>
                    </a:lnTo>
                    <a:lnTo>
                      <a:pt x="443" y="115"/>
                    </a:lnTo>
                    <a:lnTo>
                      <a:pt x="443" y="115"/>
                    </a:lnTo>
                    <a:lnTo>
                      <a:pt x="452" y="115"/>
                    </a:lnTo>
                    <a:lnTo>
                      <a:pt x="452" y="104"/>
                    </a:lnTo>
                    <a:lnTo>
                      <a:pt x="452" y="104"/>
                    </a:lnTo>
                    <a:lnTo>
                      <a:pt x="462" y="104"/>
                    </a:lnTo>
                    <a:lnTo>
                      <a:pt x="462" y="92"/>
                    </a:lnTo>
                    <a:lnTo>
                      <a:pt x="462" y="92"/>
                    </a:lnTo>
                    <a:lnTo>
                      <a:pt x="462" y="92"/>
                    </a:lnTo>
                    <a:lnTo>
                      <a:pt x="462" y="81"/>
                    </a:lnTo>
                    <a:lnTo>
                      <a:pt x="462" y="81"/>
                    </a:lnTo>
                    <a:lnTo>
                      <a:pt x="462" y="81"/>
                    </a:lnTo>
                    <a:close/>
                  </a:path>
                </a:pathLst>
              </a:custGeom>
              <a:noFill/>
              <a:ln w="0">
                <a:solidFill>
                  <a:srgbClr val="000000"/>
                </a:solidFill>
                <a:prstDash val="solid"/>
                <a:round/>
                <a:headEnd/>
                <a:tailEnd/>
              </a:ln>
            </p:spPr>
            <p:txBody>
              <a:bodyPr/>
              <a:lstStyle/>
              <a:p>
                <a:endParaRPr lang="pl-PL">
                  <a:latin typeface="+mn-lt"/>
                </a:endParaRPr>
              </a:p>
            </p:txBody>
          </p:sp>
          <p:sp>
            <p:nvSpPr>
              <p:cNvPr id="150649" name="Freeform 121"/>
              <p:cNvSpPr>
                <a:spLocks/>
              </p:cNvSpPr>
              <p:nvPr/>
            </p:nvSpPr>
            <p:spPr bwMode="auto">
              <a:xfrm>
                <a:off x="134" y="1995"/>
                <a:ext cx="462" cy="162"/>
              </a:xfrm>
              <a:custGeom>
                <a:avLst/>
                <a:gdLst/>
                <a:ahLst/>
                <a:cxnLst>
                  <a:cxn ang="0">
                    <a:pos x="462" y="69"/>
                  </a:cxn>
                  <a:cxn ang="0">
                    <a:pos x="462" y="58"/>
                  </a:cxn>
                  <a:cxn ang="0">
                    <a:pos x="452" y="46"/>
                  </a:cxn>
                  <a:cxn ang="0">
                    <a:pos x="434" y="35"/>
                  </a:cxn>
                  <a:cxn ang="0">
                    <a:pos x="415" y="23"/>
                  </a:cxn>
                  <a:cxn ang="0">
                    <a:pos x="386" y="23"/>
                  </a:cxn>
                  <a:cxn ang="0">
                    <a:pos x="368" y="12"/>
                  </a:cxn>
                  <a:cxn ang="0">
                    <a:pos x="339" y="12"/>
                  </a:cxn>
                  <a:cxn ang="0">
                    <a:pos x="302" y="0"/>
                  </a:cxn>
                  <a:cxn ang="0">
                    <a:pos x="273" y="0"/>
                  </a:cxn>
                  <a:cxn ang="0">
                    <a:pos x="236" y="0"/>
                  </a:cxn>
                  <a:cxn ang="0">
                    <a:pos x="198" y="0"/>
                  </a:cxn>
                  <a:cxn ang="0">
                    <a:pos x="170" y="0"/>
                  </a:cxn>
                  <a:cxn ang="0">
                    <a:pos x="132" y="12"/>
                  </a:cxn>
                  <a:cxn ang="0">
                    <a:pos x="103" y="12"/>
                  </a:cxn>
                  <a:cxn ang="0">
                    <a:pos x="75" y="23"/>
                  </a:cxn>
                  <a:cxn ang="0">
                    <a:pos x="56" y="23"/>
                  </a:cxn>
                  <a:cxn ang="0">
                    <a:pos x="37" y="35"/>
                  </a:cxn>
                  <a:cxn ang="0">
                    <a:pos x="19" y="46"/>
                  </a:cxn>
                  <a:cxn ang="0">
                    <a:pos x="9" y="58"/>
                  </a:cxn>
                  <a:cxn ang="0">
                    <a:pos x="0" y="69"/>
                  </a:cxn>
                  <a:cxn ang="0">
                    <a:pos x="0" y="81"/>
                  </a:cxn>
                  <a:cxn ang="0">
                    <a:pos x="9" y="92"/>
                  </a:cxn>
                  <a:cxn ang="0">
                    <a:pos x="19" y="104"/>
                  </a:cxn>
                  <a:cxn ang="0">
                    <a:pos x="28" y="115"/>
                  </a:cxn>
                  <a:cxn ang="0">
                    <a:pos x="47" y="127"/>
                  </a:cxn>
                  <a:cxn ang="0">
                    <a:pos x="66" y="138"/>
                  </a:cxn>
                  <a:cxn ang="0">
                    <a:pos x="94" y="150"/>
                  </a:cxn>
                  <a:cxn ang="0">
                    <a:pos x="122" y="150"/>
                  </a:cxn>
                  <a:cxn ang="0">
                    <a:pos x="151" y="162"/>
                  </a:cxn>
                  <a:cxn ang="0">
                    <a:pos x="188" y="162"/>
                  </a:cxn>
                  <a:cxn ang="0">
                    <a:pos x="226" y="162"/>
                  </a:cxn>
                  <a:cxn ang="0">
                    <a:pos x="254" y="162"/>
                  </a:cxn>
                  <a:cxn ang="0">
                    <a:pos x="292" y="162"/>
                  </a:cxn>
                  <a:cxn ang="0">
                    <a:pos x="320" y="162"/>
                  </a:cxn>
                  <a:cxn ang="0">
                    <a:pos x="358" y="150"/>
                  </a:cxn>
                  <a:cxn ang="0">
                    <a:pos x="386" y="150"/>
                  </a:cxn>
                  <a:cxn ang="0">
                    <a:pos x="405" y="138"/>
                  </a:cxn>
                  <a:cxn ang="0">
                    <a:pos x="424" y="127"/>
                  </a:cxn>
                  <a:cxn ang="0">
                    <a:pos x="443" y="115"/>
                  </a:cxn>
                  <a:cxn ang="0">
                    <a:pos x="452" y="104"/>
                  </a:cxn>
                  <a:cxn ang="0">
                    <a:pos x="462" y="92"/>
                  </a:cxn>
                  <a:cxn ang="0">
                    <a:pos x="462" y="81"/>
                  </a:cxn>
                </a:cxnLst>
                <a:rect l="0" t="0" r="r" b="b"/>
                <a:pathLst>
                  <a:path w="462" h="162">
                    <a:moveTo>
                      <a:pt x="462" y="81"/>
                    </a:moveTo>
                    <a:lnTo>
                      <a:pt x="462" y="81"/>
                    </a:lnTo>
                    <a:lnTo>
                      <a:pt x="462" y="69"/>
                    </a:lnTo>
                    <a:lnTo>
                      <a:pt x="462" y="69"/>
                    </a:lnTo>
                    <a:lnTo>
                      <a:pt x="462" y="69"/>
                    </a:lnTo>
                    <a:lnTo>
                      <a:pt x="462" y="58"/>
                    </a:lnTo>
                    <a:lnTo>
                      <a:pt x="452" y="58"/>
                    </a:lnTo>
                    <a:lnTo>
                      <a:pt x="452" y="58"/>
                    </a:lnTo>
                    <a:lnTo>
                      <a:pt x="452" y="46"/>
                    </a:lnTo>
                    <a:lnTo>
                      <a:pt x="443" y="46"/>
                    </a:lnTo>
                    <a:lnTo>
                      <a:pt x="443" y="46"/>
                    </a:lnTo>
                    <a:lnTo>
                      <a:pt x="434" y="35"/>
                    </a:lnTo>
                    <a:lnTo>
                      <a:pt x="424" y="35"/>
                    </a:lnTo>
                    <a:lnTo>
                      <a:pt x="424" y="35"/>
                    </a:lnTo>
                    <a:lnTo>
                      <a:pt x="415" y="23"/>
                    </a:lnTo>
                    <a:lnTo>
                      <a:pt x="405" y="23"/>
                    </a:lnTo>
                    <a:lnTo>
                      <a:pt x="396" y="23"/>
                    </a:lnTo>
                    <a:lnTo>
                      <a:pt x="386" y="23"/>
                    </a:lnTo>
                    <a:lnTo>
                      <a:pt x="386" y="23"/>
                    </a:lnTo>
                    <a:lnTo>
                      <a:pt x="377" y="12"/>
                    </a:lnTo>
                    <a:lnTo>
                      <a:pt x="368" y="12"/>
                    </a:lnTo>
                    <a:lnTo>
                      <a:pt x="358" y="12"/>
                    </a:lnTo>
                    <a:lnTo>
                      <a:pt x="349" y="12"/>
                    </a:lnTo>
                    <a:lnTo>
                      <a:pt x="339" y="12"/>
                    </a:lnTo>
                    <a:lnTo>
                      <a:pt x="320" y="0"/>
                    </a:lnTo>
                    <a:lnTo>
                      <a:pt x="311" y="0"/>
                    </a:lnTo>
                    <a:lnTo>
                      <a:pt x="302" y="0"/>
                    </a:lnTo>
                    <a:lnTo>
                      <a:pt x="292" y="0"/>
                    </a:lnTo>
                    <a:lnTo>
                      <a:pt x="283" y="0"/>
                    </a:lnTo>
                    <a:lnTo>
                      <a:pt x="273" y="0"/>
                    </a:lnTo>
                    <a:lnTo>
                      <a:pt x="254" y="0"/>
                    </a:lnTo>
                    <a:lnTo>
                      <a:pt x="245" y="0"/>
                    </a:lnTo>
                    <a:lnTo>
                      <a:pt x="236" y="0"/>
                    </a:lnTo>
                    <a:lnTo>
                      <a:pt x="226" y="0"/>
                    </a:lnTo>
                    <a:lnTo>
                      <a:pt x="207" y="0"/>
                    </a:lnTo>
                    <a:lnTo>
                      <a:pt x="198" y="0"/>
                    </a:lnTo>
                    <a:lnTo>
                      <a:pt x="188" y="0"/>
                    </a:lnTo>
                    <a:lnTo>
                      <a:pt x="179" y="0"/>
                    </a:lnTo>
                    <a:lnTo>
                      <a:pt x="170" y="0"/>
                    </a:lnTo>
                    <a:lnTo>
                      <a:pt x="151" y="0"/>
                    </a:lnTo>
                    <a:lnTo>
                      <a:pt x="141" y="0"/>
                    </a:lnTo>
                    <a:lnTo>
                      <a:pt x="132" y="12"/>
                    </a:lnTo>
                    <a:lnTo>
                      <a:pt x="122" y="12"/>
                    </a:lnTo>
                    <a:lnTo>
                      <a:pt x="113" y="12"/>
                    </a:lnTo>
                    <a:lnTo>
                      <a:pt x="103" y="12"/>
                    </a:lnTo>
                    <a:lnTo>
                      <a:pt x="94" y="12"/>
                    </a:lnTo>
                    <a:lnTo>
                      <a:pt x="85" y="23"/>
                    </a:lnTo>
                    <a:lnTo>
                      <a:pt x="75" y="23"/>
                    </a:lnTo>
                    <a:lnTo>
                      <a:pt x="66" y="23"/>
                    </a:lnTo>
                    <a:lnTo>
                      <a:pt x="66" y="23"/>
                    </a:lnTo>
                    <a:lnTo>
                      <a:pt x="56" y="23"/>
                    </a:lnTo>
                    <a:lnTo>
                      <a:pt x="47" y="35"/>
                    </a:lnTo>
                    <a:lnTo>
                      <a:pt x="47" y="35"/>
                    </a:lnTo>
                    <a:lnTo>
                      <a:pt x="37" y="35"/>
                    </a:lnTo>
                    <a:lnTo>
                      <a:pt x="28" y="46"/>
                    </a:lnTo>
                    <a:lnTo>
                      <a:pt x="28" y="46"/>
                    </a:lnTo>
                    <a:lnTo>
                      <a:pt x="19" y="46"/>
                    </a:lnTo>
                    <a:lnTo>
                      <a:pt x="19" y="58"/>
                    </a:lnTo>
                    <a:lnTo>
                      <a:pt x="9" y="58"/>
                    </a:lnTo>
                    <a:lnTo>
                      <a:pt x="9" y="58"/>
                    </a:lnTo>
                    <a:lnTo>
                      <a:pt x="9" y="69"/>
                    </a:lnTo>
                    <a:lnTo>
                      <a:pt x="9" y="69"/>
                    </a:lnTo>
                    <a:lnTo>
                      <a:pt x="0" y="69"/>
                    </a:lnTo>
                    <a:lnTo>
                      <a:pt x="0" y="81"/>
                    </a:lnTo>
                    <a:lnTo>
                      <a:pt x="0" y="81"/>
                    </a:lnTo>
                    <a:lnTo>
                      <a:pt x="0" y="81"/>
                    </a:lnTo>
                    <a:lnTo>
                      <a:pt x="0" y="92"/>
                    </a:lnTo>
                    <a:lnTo>
                      <a:pt x="9" y="92"/>
                    </a:lnTo>
                    <a:lnTo>
                      <a:pt x="9" y="92"/>
                    </a:lnTo>
                    <a:lnTo>
                      <a:pt x="9" y="104"/>
                    </a:lnTo>
                    <a:lnTo>
                      <a:pt x="9" y="104"/>
                    </a:lnTo>
                    <a:lnTo>
                      <a:pt x="19" y="104"/>
                    </a:lnTo>
                    <a:lnTo>
                      <a:pt x="19" y="115"/>
                    </a:lnTo>
                    <a:lnTo>
                      <a:pt x="28" y="115"/>
                    </a:lnTo>
                    <a:lnTo>
                      <a:pt x="28" y="115"/>
                    </a:lnTo>
                    <a:lnTo>
                      <a:pt x="37" y="127"/>
                    </a:lnTo>
                    <a:lnTo>
                      <a:pt x="47" y="127"/>
                    </a:lnTo>
                    <a:lnTo>
                      <a:pt x="47" y="127"/>
                    </a:lnTo>
                    <a:lnTo>
                      <a:pt x="56" y="138"/>
                    </a:lnTo>
                    <a:lnTo>
                      <a:pt x="66" y="138"/>
                    </a:lnTo>
                    <a:lnTo>
                      <a:pt x="66" y="138"/>
                    </a:lnTo>
                    <a:lnTo>
                      <a:pt x="75" y="138"/>
                    </a:lnTo>
                    <a:lnTo>
                      <a:pt x="85" y="150"/>
                    </a:lnTo>
                    <a:lnTo>
                      <a:pt x="94" y="150"/>
                    </a:lnTo>
                    <a:lnTo>
                      <a:pt x="103" y="150"/>
                    </a:lnTo>
                    <a:lnTo>
                      <a:pt x="113" y="150"/>
                    </a:lnTo>
                    <a:lnTo>
                      <a:pt x="122" y="150"/>
                    </a:lnTo>
                    <a:lnTo>
                      <a:pt x="132" y="150"/>
                    </a:lnTo>
                    <a:lnTo>
                      <a:pt x="141" y="162"/>
                    </a:lnTo>
                    <a:lnTo>
                      <a:pt x="151" y="162"/>
                    </a:lnTo>
                    <a:lnTo>
                      <a:pt x="170" y="162"/>
                    </a:lnTo>
                    <a:lnTo>
                      <a:pt x="179" y="162"/>
                    </a:lnTo>
                    <a:lnTo>
                      <a:pt x="188" y="162"/>
                    </a:lnTo>
                    <a:lnTo>
                      <a:pt x="198" y="162"/>
                    </a:lnTo>
                    <a:lnTo>
                      <a:pt x="207" y="162"/>
                    </a:lnTo>
                    <a:lnTo>
                      <a:pt x="226" y="162"/>
                    </a:lnTo>
                    <a:lnTo>
                      <a:pt x="236" y="162"/>
                    </a:lnTo>
                    <a:lnTo>
                      <a:pt x="245" y="162"/>
                    </a:lnTo>
                    <a:lnTo>
                      <a:pt x="254" y="162"/>
                    </a:lnTo>
                    <a:lnTo>
                      <a:pt x="273" y="162"/>
                    </a:lnTo>
                    <a:lnTo>
                      <a:pt x="283" y="162"/>
                    </a:lnTo>
                    <a:lnTo>
                      <a:pt x="292" y="162"/>
                    </a:lnTo>
                    <a:lnTo>
                      <a:pt x="302" y="162"/>
                    </a:lnTo>
                    <a:lnTo>
                      <a:pt x="311" y="162"/>
                    </a:lnTo>
                    <a:lnTo>
                      <a:pt x="320" y="162"/>
                    </a:lnTo>
                    <a:lnTo>
                      <a:pt x="339" y="150"/>
                    </a:lnTo>
                    <a:lnTo>
                      <a:pt x="349" y="150"/>
                    </a:lnTo>
                    <a:lnTo>
                      <a:pt x="358" y="150"/>
                    </a:lnTo>
                    <a:lnTo>
                      <a:pt x="368" y="150"/>
                    </a:lnTo>
                    <a:lnTo>
                      <a:pt x="377" y="150"/>
                    </a:lnTo>
                    <a:lnTo>
                      <a:pt x="386" y="150"/>
                    </a:lnTo>
                    <a:lnTo>
                      <a:pt x="386" y="138"/>
                    </a:lnTo>
                    <a:lnTo>
                      <a:pt x="396" y="138"/>
                    </a:lnTo>
                    <a:lnTo>
                      <a:pt x="405" y="138"/>
                    </a:lnTo>
                    <a:lnTo>
                      <a:pt x="415" y="138"/>
                    </a:lnTo>
                    <a:lnTo>
                      <a:pt x="424" y="127"/>
                    </a:lnTo>
                    <a:lnTo>
                      <a:pt x="424" y="127"/>
                    </a:lnTo>
                    <a:lnTo>
                      <a:pt x="434" y="127"/>
                    </a:lnTo>
                    <a:lnTo>
                      <a:pt x="443" y="115"/>
                    </a:lnTo>
                    <a:lnTo>
                      <a:pt x="443" y="115"/>
                    </a:lnTo>
                    <a:lnTo>
                      <a:pt x="452" y="115"/>
                    </a:lnTo>
                    <a:lnTo>
                      <a:pt x="452" y="104"/>
                    </a:lnTo>
                    <a:lnTo>
                      <a:pt x="452" y="104"/>
                    </a:lnTo>
                    <a:lnTo>
                      <a:pt x="462" y="104"/>
                    </a:lnTo>
                    <a:lnTo>
                      <a:pt x="462" y="92"/>
                    </a:lnTo>
                    <a:lnTo>
                      <a:pt x="462" y="92"/>
                    </a:lnTo>
                    <a:lnTo>
                      <a:pt x="462" y="92"/>
                    </a:lnTo>
                    <a:lnTo>
                      <a:pt x="462" y="81"/>
                    </a:lnTo>
                    <a:lnTo>
                      <a:pt x="462" y="81"/>
                    </a:lnTo>
                  </a:path>
                </a:pathLst>
              </a:custGeom>
              <a:noFill/>
              <a:ln w="0">
                <a:solidFill>
                  <a:srgbClr val="000000"/>
                </a:solidFill>
                <a:prstDash val="solid"/>
                <a:round/>
                <a:headEnd/>
                <a:tailEnd/>
              </a:ln>
            </p:spPr>
            <p:txBody>
              <a:bodyPr/>
              <a:lstStyle/>
              <a:p>
                <a:endParaRPr lang="pl-PL">
                  <a:latin typeface="+mn-lt"/>
                </a:endParaRPr>
              </a:p>
            </p:txBody>
          </p:sp>
          <p:sp>
            <p:nvSpPr>
              <p:cNvPr id="150650" name="Freeform 122"/>
              <p:cNvSpPr>
                <a:spLocks/>
              </p:cNvSpPr>
              <p:nvPr/>
            </p:nvSpPr>
            <p:spPr bwMode="auto">
              <a:xfrm>
                <a:off x="134" y="2076"/>
                <a:ext cx="462" cy="196"/>
              </a:xfrm>
              <a:custGeom>
                <a:avLst/>
                <a:gdLst/>
                <a:ahLst/>
                <a:cxnLst>
                  <a:cxn ang="0">
                    <a:pos x="462" y="11"/>
                  </a:cxn>
                  <a:cxn ang="0">
                    <a:pos x="452" y="23"/>
                  </a:cxn>
                  <a:cxn ang="0">
                    <a:pos x="434" y="46"/>
                  </a:cxn>
                  <a:cxn ang="0">
                    <a:pos x="405" y="57"/>
                  </a:cxn>
                  <a:cxn ang="0">
                    <a:pos x="377" y="69"/>
                  </a:cxn>
                  <a:cxn ang="0">
                    <a:pos x="339" y="69"/>
                  </a:cxn>
                  <a:cxn ang="0">
                    <a:pos x="292" y="81"/>
                  </a:cxn>
                  <a:cxn ang="0">
                    <a:pos x="245" y="81"/>
                  </a:cxn>
                  <a:cxn ang="0">
                    <a:pos x="198" y="81"/>
                  </a:cxn>
                  <a:cxn ang="0">
                    <a:pos x="151" y="81"/>
                  </a:cxn>
                  <a:cxn ang="0">
                    <a:pos x="113" y="69"/>
                  </a:cxn>
                  <a:cxn ang="0">
                    <a:pos x="75" y="57"/>
                  </a:cxn>
                  <a:cxn ang="0">
                    <a:pos x="47" y="46"/>
                  </a:cxn>
                  <a:cxn ang="0">
                    <a:pos x="28" y="34"/>
                  </a:cxn>
                  <a:cxn ang="0">
                    <a:pos x="9" y="23"/>
                  </a:cxn>
                  <a:cxn ang="0">
                    <a:pos x="0" y="0"/>
                  </a:cxn>
                  <a:cxn ang="0">
                    <a:pos x="0" y="0"/>
                  </a:cxn>
                  <a:cxn ang="0">
                    <a:pos x="0" y="11"/>
                  </a:cxn>
                  <a:cxn ang="0">
                    <a:pos x="0" y="34"/>
                  </a:cxn>
                  <a:cxn ang="0">
                    <a:pos x="0" y="57"/>
                  </a:cxn>
                  <a:cxn ang="0">
                    <a:pos x="0" y="69"/>
                  </a:cxn>
                  <a:cxn ang="0">
                    <a:pos x="0" y="92"/>
                  </a:cxn>
                  <a:cxn ang="0">
                    <a:pos x="0" y="104"/>
                  </a:cxn>
                  <a:cxn ang="0">
                    <a:pos x="0" y="115"/>
                  </a:cxn>
                  <a:cxn ang="0">
                    <a:pos x="9" y="127"/>
                  </a:cxn>
                  <a:cxn ang="0">
                    <a:pos x="19" y="138"/>
                  </a:cxn>
                  <a:cxn ang="0">
                    <a:pos x="37" y="161"/>
                  </a:cxn>
                  <a:cxn ang="0">
                    <a:pos x="66" y="173"/>
                  </a:cxn>
                  <a:cxn ang="0">
                    <a:pos x="94" y="184"/>
                  </a:cxn>
                  <a:cxn ang="0">
                    <a:pos x="132" y="184"/>
                  </a:cxn>
                  <a:cxn ang="0">
                    <a:pos x="179" y="196"/>
                  </a:cxn>
                  <a:cxn ang="0">
                    <a:pos x="226" y="196"/>
                  </a:cxn>
                  <a:cxn ang="0">
                    <a:pos x="273" y="196"/>
                  </a:cxn>
                  <a:cxn ang="0">
                    <a:pos x="311" y="196"/>
                  </a:cxn>
                  <a:cxn ang="0">
                    <a:pos x="358" y="184"/>
                  </a:cxn>
                  <a:cxn ang="0">
                    <a:pos x="386" y="173"/>
                  </a:cxn>
                  <a:cxn ang="0">
                    <a:pos x="424" y="161"/>
                  </a:cxn>
                  <a:cxn ang="0">
                    <a:pos x="443" y="150"/>
                  </a:cxn>
                  <a:cxn ang="0">
                    <a:pos x="462" y="138"/>
                  </a:cxn>
                  <a:cxn ang="0">
                    <a:pos x="462" y="115"/>
                  </a:cxn>
                  <a:cxn ang="0">
                    <a:pos x="462" y="115"/>
                  </a:cxn>
                  <a:cxn ang="0">
                    <a:pos x="462" y="104"/>
                  </a:cxn>
                  <a:cxn ang="0">
                    <a:pos x="462" y="81"/>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2" y="23"/>
                    </a:lnTo>
                    <a:lnTo>
                      <a:pt x="452" y="23"/>
                    </a:lnTo>
                    <a:lnTo>
                      <a:pt x="452" y="34"/>
                    </a:lnTo>
                    <a:lnTo>
                      <a:pt x="443" y="34"/>
                    </a:lnTo>
                    <a:lnTo>
                      <a:pt x="443" y="34"/>
                    </a:lnTo>
                    <a:lnTo>
                      <a:pt x="434" y="46"/>
                    </a:lnTo>
                    <a:lnTo>
                      <a:pt x="424" y="46"/>
                    </a:lnTo>
                    <a:lnTo>
                      <a:pt x="424" y="46"/>
                    </a:lnTo>
                    <a:lnTo>
                      <a:pt x="415" y="57"/>
                    </a:lnTo>
                    <a:lnTo>
                      <a:pt x="405" y="57"/>
                    </a:lnTo>
                    <a:lnTo>
                      <a:pt x="396" y="57"/>
                    </a:lnTo>
                    <a:lnTo>
                      <a:pt x="386" y="57"/>
                    </a:lnTo>
                    <a:lnTo>
                      <a:pt x="386" y="69"/>
                    </a:lnTo>
                    <a:lnTo>
                      <a:pt x="377" y="69"/>
                    </a:lnTo>
                    <a:lnTo>
                      <a:pt x="368" y="69"/>
                    </a:lnTo>
                    <a:lnTo>
                      <a:pt x="358" y="69"/>
                    </a:lnTo>
                    <a:lnTo>
                      <a:pt x="349" y="69"/>
                    </a:lnTo>
                    <a:lnTo>
                      <a:pt x="339" y="69"/>
                    </a:lnTo>
                    <a:lnTo>
                      <a:pt x="320" y="81"/>
                    </a:lnTo>
                    <a:lnTo>
                      <a:pt x="311" y="81"/>
                    </a:lnTo>
                    <a:lnTo>
                      <a:pt x="302" y="81"/>
                    </a:lnTo>
                    <a:lnTo>
                      <a:pt x="292" y="81"/>
                    </a:lnTo>
                    <a:lnTo>
                      <a:pt x="283" y="81"/>
                    </a:lnTo>
                    <a:lnTo>
                      <a:pt x="273" y="81"/>
                    </a:lnTo>
                    <a:lnTo>
                      <a:pt x="254" y="81"/>
                    </a:lnTo>
                    <a:lnTo>
                      <a:pt x="245" y="81"/>
                    </a:lnTo>
                    <a:lnTo>
                      <a:pt x="236" y="81"/>
                    </a:lnTo>
                    <a:lnTo>
                      <a:pt x="226" y="81"/>
                    </a:lnTo>
                    <a:lnTo>
                      <a:pt x="207" y="81"/>
                    </a:lnTo>
                    <a:lnTo>
                      <a:pt x="198" y="81"/>
                    </a:lnTo>
                    <a:lnTo>
                      <a:pt x="188" y="81"/>
                    </a:lnTo>
                    <a:lnTo>
                      <a:pt x="179" y="81"/>
                    </a:lnTo>
                    <a:lnTo>
                      <a:pt x="170" y="81"/>
                    </a:lnTo>
                    <a:lnTo>
                      <a:pt x="151" y="81"/>
                    </a:lnTo>
                    <a:lnTo>
                      <a:pt x="141" y="81"/>
                    </a:lnTo>
                    <a:lnTo>
                      <a:pt x="132" y="69"/>
                    </a:lnTo>
                    <a:lnTo>
                      <a:pt x="122" y="69"/>
                    </a:lnTo>
                    <a:lnTo>
                      <a:pt x="113" y="69"/>
                    </a:lnTo>
                    <a:lnTo>
                      <a:pt x="103" y="69"/>
                    </a:lnTo>
                    <a:lnTo>
                      <a:pt x="94" y="69"/>
                    </a:lnTo>
                    <a:lnTo>
                      <a:pt x="85" y="69"/>
                    </a:lnTo>
                    <a:lnTo>
                      <a:pt x="75" y="57"/>
                    </a:lnTo>
                    <a:lnTo>
                      <a:pt x="66" y="57"/>
                    </a:lnTo>
                    <a:lnTo>
                      <a:pt x="66" y="57"/>
                    </a:lnTo>
                    <a:lnTo>
                      <a:pt x="56" y="57"/>
                    </a:lnTo>
                    <a:lnTo>
                      <a:pt x="47" y="46"/>
                    </a:lnTo>
                    <a:lnTo>
                      <a:pt x="47" y="46"/>
                    </a:lnTo>
                    <a:lnTo>
                      <a:pt x="37" y="46"/>
                    </a:lnTo>
                    <a:lnTo>
                      <a:pt x="28" y="34"/>
                    </a:lnTo>
                    <a:lnTo>
                      <a:pt x="28" y="34"/>
                    </a:lnTo>
                    <a:lnTo>
                      <a:pt x="19" y="34"/>
                    </a:lnTo>
                    <a:lnTo>
                      <a:pt x="19" y="23"/>
                    </a:lnTo>
                    <a:lnTo>
                      <a:pt x="9" y="23"/>
                    </a:lnTo>
                    <a:lnTo>
                      <a:pt x="9" y="23"/>
                    </a:lnTo>
                    <a:lnTo>
                      <a:pt x="9" y="11"/>
                    </a:lnTo>
                    <a:lnTo>
                      <a:pt x="9"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1"/>
                    </a:lnTo>
                    <a:lnTo>
                      <a:pt x="0" y="81"/>
                    </a:lnTo>
                    <a:lnTo>
                      <a:pt x="0" y="92"/>
                    </a:lnTo>
                    <a:lnTo>
                      <a:pt x="0" y="92"/>
                    </a:lnTo>
                    <a:lnTo>
                      <a:pt x="0" y="92"/>
                    </a:lnTo>
                    <a:lnTo>
                      <a:pt x="0" y="104"/>
                    </a:lnTo>
                    <a:lnTo>
                      <a:pt x="0" y="104"/>
                    </a:lnTo>
                    <a:lnTo>
                      <a:pt x="0" y="104"/>
                    </a:lnTo>
                    <a:lnTo>
                      <a:pt x="0" y="115"/>
                    </a:lnTo>
                    <a:lnTo>
                      <a:pt x="0" y="115"/>
                    </a:lnTo>
                    <a:lnTo>
                      <a:pt x="0" y="115"/>
                    </a:lnTo>
                    <a:lnTo>
                      <a:pt x="0" y="115"/>
                    </a:lnTo>
                    <a:lnTo>
                      <a:pt x="0" y="115"/>
                    </a:lnTo>
                    <a:lnTo>
                      <a:pt x="0" y="115"/>
                    </a:lnTo>
                    <a:lnTo>
                      <a:pt x="0" y="127"/>
                    </a:lnTo>
                    <a:lnTo>
                      <a:pt x="9" y="127"/>
                    </a:lnTo>
                    <a:lnTo>
                      <a:pt x="9" y="127"/>
                    </a:lnTo>
                    <a:lnTo>
                      <a:pt x="9" y="138"/>
                    </a:lnTo>
                    <a:lnTo>
                      <a:pt x="9" y="138"/>
                    </a:lnTo>
                    <a:lnTo>
                      <a:pt x="19" y="138"/>
                    </a:lnTo>
                    <a:lnTo>
                      <a:pt x="19" y="150"/>
                    </a:lnTo>
                    <a:lnTo>
                      <a:pt x="28" y="150"/>
                    </a:lnTo>
                    <a:lnTo>
                      <a:pt x="28" y="150"/>
                    </a:lnTo>
                    <a:lnTo>
                      <a:pt x="37" y="161"/>
                    </a:lnTo>
                    <a:lnTo>
                      <a:pt x="47" y="161"/>
                    </a:lnTo>
                    <a:lnTo>
                      <a:pt x="47" y="161"/>
                    </a:lnTo>
                    <a:lnTo>
                      <a:pt x="56" y="173"/>
                    </a:lnTo>
                    <a:lnTo>
                      <a:pt x="66" y="173"/>
                    </a:lnTo>
                    <a:lnTo>
                      <a:pt x="66" y="173"/>
                    </a:lnTo>
                    <a:lnTo>
                      <a:pt x="75" y="173"/>
                    </a:lnTo>
                    <a:lnTo>
                      <a:pt x="85" y="173"/>
                    </a:lnTo>
                    <a:lnTo>
                      <a:pt x="94" y="184"/>
                    </a:lnTo>
                    <a:lnTo>
                      <a:pt x="103" y="184"/>
                    </a:lnTo>
                    <a:lnTo>
                      <a:pt x="113" y="184"/>
                    </a:lnTo>
                    <a:lnTo>
                      <a:pt x="122" y="184"/>
                    </a:lnTo>
                    <a:lnTo>
                      <a:pt x="132" y="184"/>
                    </a:lnTo>
                    <a:lnTo>
                      <a:pt x="141" y="196"/>
                    </a:lnTo>
                    <a:lnTo>
                      <a:pt x="151" y="196"/>
                    </a:lnTo>
                    <a:lnTo>
                      <a:pt x="170" y="196"/>
                    </a:lnTo>
                    <a:lnTo>
                      <a:pt x="179" y="196"/>
                    </a:lnTo>
                    <a:lnTo>
                      <a:pt x="188" y="196"/>
                    </a:lnTo>
                    <a:lnTo>
                      <a:pt x="198" y="196"/>
                    </a:lnTo>
                    <a:lnTo>
                      <a:pt x="207" y="196"/>
                    </a:lnTo>
                    <a:lnTo>
                      <a:pt x="226" y="196"/>
                    </a:lnTo>
                    <a:lnTo>
                      <a:pt x="236" y="196"/>
                    </a:lnTo>
                    <a:lnTo>
                      <a:pt x="245" y="196"/>
                    </a:lnTo>
                    <a:lnTo>
                      <a:pt x="254" y="196"/>
                    </a:lnTo>
                    <a:lnTo>
                      <a:pt x="273" y="196"/>
                    </a:lnTo>
                    <a:lnTo>
                      <a:pt x="283" y="196"/>
                    </a:lnTo>
                    <a:lnTo>
                      <a:pt x="292" y="196"/>
                    </a:lnTo>
                    <a:lnTo>
                      <a:pt x="302" y="196"/>
                    </a:lnTo>
                    <a:lnTo>
                      <a:pt x="311" y="196"/>
                    </a:lnTo>
                    <a:lnTo>
                      <a:pt x="320" y="196"/>
                    </a:lnTo>
                    <a:lnTo>
                      <a:pt x="339" y="184"/>
                    </a:lnTo>
                    <a:lnTo>
                      <a:pt x="349" y="184"/>
                    </a:lnTo>
                    <a:lnTo>
                      <a:pt x="358" y="184"/>
                    </a:lnTo>
                    <a:lnTo>
                      <a:pt x="368" y="184"/>
                    </a:lnTo>
                    <a:lnTo>
                      <a:pt x="377" y="184"/>
                    </a:lnTo>
                    <a:lnTo>
                      <a:pt x="386" y="173"/>
                    </a:lnTo>
                    <a:lnTo>
                      <a:pt x="386" y="173"/>
                    </a:lnTo>
                    <a:lnTo>
                      <a:pt x="396" y="173"/>
                    </a:lnTo>
                    <a:lnTo>
                      <a:pt x="405" y="173"/>
                    </a:lnTo>
                    <a:lnTo>
                      <a:pt x="415" y="173"/>
                    </a:lnTo>
                    <a:lnTo>
                      <a:pt x="424" y="161"/>
                    </a:lnTo>
                    <a:lnTo>
                      <a:pt x="424" y="161"/>
                    </a:lnTo>
                    <a:lnTo>
                      <a:pt x="434" y="161"/>
                    </a:lnTo>
                    <a:lnTo>
                      <a:pt x="443" y="150"/>
                    </a:lnTo>
                    <a:lnTo>
                      <a:pt x="443" y="150"/>
                    </a:lnTo>
                    <a:lnTo>
                      <a:pt x="452" y="150"/>
                    </a:lnTo>
                    <a:lnTo>
                      <a:pt x="452" y="138"/>
                    </a:lnTo>
                    <a:lnTo>
                      <a:pt x="452" y="138"/>
                    </a:lnTo>
                    <a:lnTo>
                      <a:pt x="462" y="138"/>
                    </a:lnTo>
                    <a:lnTo>
                      <a:pt x="462" y="127"/>
                    </a:lnTo>
                    <a:lnTo>
                      <a:pt x="462" y="127"/>
                    </a:lnTo>
                    <a:lnTo>
                      <a:pt x="462" y="127"/>
                    </a:lnTo>
                    <a:lnTo>
                      <a:pt x="462" y="115"/>
                    </a:lnTo>
                    <a:lnTo>
                      <a:pt x="462" y="115"/>
                    </a:lnTo>
                    <a:lnTo>
                      <a:pt x="462" y="115"/>
                    </a:lnTo>
                    <a:lnTo>
                      <a:pt x="462" y="115"/>
                    </a:lnTo>
                    <a:lnTo>
                      <a:pt x="462" y="115"/>
                    </a:lnTo>
                    <a:lnTo>
                      <a:pt x="462" y="115"/>
                    </a:lnTo>
                    <a:lnTo>
                      <a:pt x="462" y="104"/>
                    </a:lnTo>
                    <a:lnTo>
                      <a:pt x="462" y="104"/>
                    </a:lnTo>
                    <a:lnTo>
                      <a:pt x="462" y="104"/>
                    </a:lnTo>
                    <a:lnTo>
                      <a:pt x="462" y="92"/>
                    </a:lnTo>
                    <a:lnTo>
                      <a:pt x="462" y="92"/>
                    </a:lnTo>
                    <a:lnTo>
                      <a:pt x="462" y="92"/>
                    </a:lnTo>
                    <a:lnTo>
                      <a:pt x="462" y="81"/>
                    </a:lnTo>
                    <a:lnTo>
                      <a:pt x="462" y="81"/>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lnTo>
                      <a:pt x="462" y="0"/>
                    </a:lnTo>
                    <a:close/>
                  </a:path>
                </a:pathLst>
              </a:custGeom>
              <a:solidFill>
                <a:srgbClr val="6678BF"/>
              </a:solidFill>
              <a:ln w="9525">
                <a:noFill/>
                <a:round/>
                <a:headEnd/>
                <a:tailEnd/>
              </a:ln>
            </p:spPr>
            <p:txBody>
              <a:bodyPr/>
              <a:lstStyle/>
              <a:p>
                <a:endParaRPr lang="pl-PL">
                  <a:latin typeface="+mn-lt"/>
                </a:endParaRPr>
              </a:p>
            </p:txBody>
          </p:sp>
          <p:sp>
            <p:nvSpPr>
              <p:cNvPr id="150651" name="Freeform 123"/>
              <p:cNvSpPr>
                <a:spLocks/>
              </p:cNvSpPr>
              <p:nvPr/>
            </p:nvSpPr>
            <p:spPr bwMode="auto">
              <a:xfrm>
                <a:off x="134" y="2076"/>
                <a:ext cx="462" cy="196"/>
              </a:xfrm>
              <a:custGeom>
                <a:avLst/>
                <a:gdLst/>
                <a:ahLst/>
                <a:cxnLst>
                  <a:cxn ang="0">
                    <a:pos x="462" y="11"/>
                  </a:cxn>
                  <a:cxn ang="0">
                    <a:pos x="452" y="23"/>
                  </a:cxn>
                  <a:cxn ang="0">
                    <a:pos x="434" y="46"/>
                  </a:cxn>
                  <a:cxn ang="0">
                    <a:pos x="405" y="57"/>
                  </a:cxn>
                  <a:cxn ang="0">
                    <a:pos x="377" y="69"/>
                  </a:cxn>
                  <a:cxn ang="0">
                    <a:pos x="339" y="69"/>
                  </a:cxn>
                  <a:cxn ang="0">
                    <a:pos x="292" y="81"/>
                  </a:cxn>
                  <a:cxn ang="0">
                    <a:pos x="245" y="81"/>
                  </a:cxn>
                  <a:cxn ang="0">
                    <a:pos x="198" y="81"/>
                  </a:cxn>
                  <a:cxn ang="0">
                    <a:pos x="151" y="81"/>
                  </a:cxn>
                  <a:cxn ang="0">
                    <a:pos x="113" y="69"/>
                  </a:cxn>
                  <a:cxn ang="0">
                    <a:pos x="75" y="57"/>
                  </a:cxn>
                  <a:cxn ang="0">
                    <a:pos x="47" y="46"/>
                  </a:cxn>
                  <a:cxn ang="0">
                    <a:pos x="28" y="34"/>
                  </a:cxn>
                  <a:cxn ang="0">
                    <a:pos x="9" y="23"/>
                  </a:cxn>
                  <a:cxn ang="0">
                    <a:pos x="0" y="0"/>
                  </a:cxn>
                  <a:cxn ang="0">
                    <a:pos x="0" y="0"/>
                  </a:cxn>
                  <a:cxn ang="0">
                    <a:pos x="0" y="11"/>
                  </a:cxn>
                  <a:cxn ang="0">
                    <a:pos x="0" y="34"/>
                  </a:cxn>
                  <a:cxn ang="0">
                    <a:pos x="0" y="57"/>
                  </a:cxn>
                  <a:cxn ang="0">
                    <a:pos x="0" y="69"/>
                  </a:cxn>
                  <a:cxn ang="0">
                    <a:pos x="0" y="92"/>
                  </a:cxn>
                  <a:cxn ang="0">
                    <a:pos x="0" y="104"/>
                  </a:cxn>
                  <a:cxn ang="0">
                    <a:pos x="0" y="115"/>
                  </a:cxn>
                  <a:cxn ang="0">
                    <a:pos x="9" y="127"/>
                  </a:cxn>
                  <a:cxn ang="0">
                    <a:pos x="19" y="138"/>
                  </a:cxn>
                  <a:cxn ang="0">
                    <a:pos x="37" y="161"/>
                  </a:cxn>
                  <a:cxn ang="0">
                    <a:pos x="66" y="173"/>
                  </a:cxn>
                  <a:cxn ang="0">
                    <a:pos x="94" y="184"/>
                  </a:cxn>
                  <a:cxn ang="0">
                    <a:pos x="132" y="184"/>
                  </a:cxn>
                  <a:cxn ang="0">
                    <a:pos x="179" y="196"/>
                  </a:cxn>
                  <a:cxn ang="0">
                    <a:pos x="226" y="196"/>
                  </a:cxn>
                  <a:cxn ang="0">
                    <a:pos x="273" y="196"/>
                  </a:cxn>
                  <a:cxn ang="0">
                    <a:pos x="311" y="196"/>
                  </a:cxn>
                  <a:cxn ang="0">
                    <a:pos x="358" y="184"/>
                  </a:cxn>
                  <a:cxn ang="0">
                    <a:pos x="386" y="173"/>
                  </a:cxn>
                  <a:cxn ang="0">
                    <a:pos x="424" y="161"/>
                  </a:cxn>
                  <a:cxn ang="0">
                    <a:pos x="443" y="150"/>
                  </a:cxn>
                  <a:cxn ang="0">
                    <a:pos x="462" y="138"/>
                  </a:cxn>
                  <a:cxn ang="0">
                    <a:pos x="462" y="115"/>
                  </a:cxn>
                  <a:cxn ang="0">
                    <a:pos x="462" y="115"/>
                  </a:cxn>
                  <a:cxn ang="0">
                    <a:pos x="462" y="104"/>
                  </a:cxn>
                  <a:cxn ang="0">
                    <a:pos x="462" y="81"/>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2" y="23"/>
                    </a:lnTo>
                    <a:lnTo>
                      <a:pt x="452" y="23"/>
                    </a:lnTo>
                    <a:lnTo>
                      <a:pt x="452" y="34"/>
                    </a:lnTo>
                    <a:lnTo>
                      <a:pt x="443" y="34"/>
                    </a:lnTo>
                    <a:lnTo>
                      <a:pt x="443" y="34"/>
                    </a:lnTo>
                    <a:lnTo>
                      <a:pt x="434" y="46"/>
                    </a:lnTo>
                    <a:lnTo>
                      <a:pt x="424" y="46"/>
                    </a:lnTo>
                    <a:lnTo>
                      <a:pt x="424" y="46"/>
                    </a:lnTo>
                    <a:lnTo>
                      <a:pt x="415" y="57"/>
                    </a:lnTo>
                    <a:lnTo>
                      <a:pt x="405" y="57"/>
                    </a:lnTo>
                    <a:lnTo>
                      <a:pt x="396" y="57"/>
                    </a:lnTo>
                    <a:lnTo>
                      <a:pt x="386" y="57"/>
                    </a:lnTo>
                    <a:lnTo>
                      <a:pt x="386" y="69"/>
                    </a:lnTo>
                    <a:lnTo>
                      <a:pt x="377" y="69"/>
                    </a:lnTo>
                    <a:lnTo>
                      <a:pt x="368" y="69"/>
                    </a:lnTo>
                    <a:lnTo>
                      <a:pt x="358" y="69"/>
                    </a:lnTo>
                    <a:lnTo>
                      <a:pt x="349" y="69"/>
                    </a:lnTo>
                    <a:lnTo>
                      <a:pt x="339" y="69"/>
                    </a:lnTo>
                    <a:lnTo>
                      <a:pt x="320" y="81"/>
                    </a:lnTo>
                    <a:lnTo>
                      <a:pt x="311" y="81"/>
                    </a:lnTo>
                    <a:lnTo>
                      <a:pt x="302" y="81"/>
                    </a:lnTo>
                    <a:lnTo>
                      <a:pt x="292" y="81"/>
                    </a:lnTo>
                    <a:lnTo>
                      <a:pt x="283" y="81"/>
                    </a:lnTo>
                    <a:lnTo>
                      <a:pt x="273" y="81"/>
                    </a:lnTo>
                    <a:lnTo>
                      <a:pt x="254" y="81"/>
                    </a:lnTo>
                    <a:lnTo>
                      <a:pt x="245" y="81"/>
                    </a:lnTo>
                    <a:lnTo>
                      <a:pt x="236" y="81"/>
                    </a:lnTo>
                    <a:lnTo>
                      <a:pt x="226" y="81"/>
                    </a:lnTo>
                    <a:lnTo>
                      <a:pt x="207" y="81"/>
                    </a:lnTo>
                    <a:lnTo>
                      <a:pt x="198" y="81"/>
                    </a:lnTo>
                    <a:lnTo>
                      <a:pt x="188" y="81"/>
                    </a:lnTo>
                    <a:lnTo>
                      <a:pt x="179" y="81"/>
                    </a:lnTo>
                    <a:lnTo>
                      <a:pt x="170" y="81"/>
                    </a:lnTo>
                    <a:lnTo>
                      <a:pt x="151" y="81"/>
                    </a:lnTo>
                    <a:lnTo>
                      <a:pt x="141" y="81"/>
                    </a:lnTo>
                    <a:lnTo>
                      <a:pt x="132" y="69"/>
                    </a:lnTo>
                    <a:lnTo>
                      <a:pt x="122" y="69"/>
                    </a:lnTo>
                    <a:lnTo>
                      <a:pt x="113" y="69"/>
                    </a:lnTo>
                    <a:lnTo>
                      <a:pt x="103" y="69"/>
                    </a:lnTo>
                    <a:lnTo>
                      <a:pt x="94" y="69"/>
                    </a:lnTo>
                    <a:lnTo>
                      <a:pt x="85" y="69"/>
                    </a:lnTo>
                    <a:lnTo>
                      <a:pt x="75" y="57"/>
                    </a:lnTo>
                    <a:lnTo>
                      <a:pt x="66" y="57"/>
                    </a:lnTo>
                    <a:lnTo>
                      <a:pt x="66" y="57"/>
                    </a:lnTo>
                    <a:lnTo>
                      <a:pt x="56" y="57"/>
                    </a:lnTo>
                    <a:lnTo>
                      <a:pt x="47" y="46"/>
                    </a:lnTo>
                    <a:lnTo>
                      <a:pt x="47" y="46"/>
                    </a:lnTo>
                    <a:lnTo>
                      <a:pt x="37" y="46"/>
                    </a:lnTo>
                    <a:lnTo>
                      <a:pt x="28" y="34"/>
                    </a:lnTo>
                    <a:lnTo>
                      <a:pt x="28" y="34"/>
                    </a:lnTo>
                    <a:lnTo>
                      <a:pt x="19" y="34"/>
                    </a:lnTo>
                    <a:lnTo>
                      <a:pt x="19" y="23"/>
                    </a:lnTo>
                    <a:lnTo>
                      <a:pt x="9" y="23"/>
                    </a:lnTo>
                    <a:lnTo>
                      <a:pt x="9" y="23"/>
                    </a:lnTo>
                    <a:lnTo>
                      <a:pt x="9" y="11"/>
                    </a:lnTo>
                    <a:lnTo>
                      <a:pt x="9"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1"/>
                    </a:lnTo>
                    <a:lnTo>
                      <a:pt x="0" y="81"/>
                    </a:lnTo>
                    <a:lnTo>
                      <a:pt x="0" y="92"/>
                    </a:lnTo>
                    <a:lnTo>
                      <a:pt x="0" y="92"/>
                    </a:lnTo>
                    <a:lnTo>
                      <a:pt x="0" y="92"/>
                    </a:lnTo>
                    <a:lnTo>
                      <a:pt x="0" y="104"/>
                    </a:lnTo>
                    <a:lnTo>
                      <a:pt x="0" y="104"/>
                    </a:lnTo>
                    <a:lnTo>
                      <a:pt x="0" y="104"/>
                    </a:lnTo>
                    <a:lnTo>
                      <a:pt x="0" y="115"/>
                    </a:lnTo>
                    <a:lnTo>
                      <a:pt x="0" y="115"/>
                    </a:lnTo>
                    <a:lnTo>
                      <a:pt x="0" y="115"/>
                    </a:lnTo>
                    <a:lnTo>
                      <a:pt x="0" y="115"/>
                    </a:lnTo>
                    <a:lnTo>
                      <a:pt x="0" y="115"/>
                    </a:lnTo>
                    <a:lnTo>
                      <a:pt x="0" y="115"/>
                    </a:lnTo>
                    <a:lnTo>
                      <a:pt x="0" y="127"/>
                    </a:lnTo>
                    <a:lnTo>
                      <a:pt x="9" y="127"/>
                    </a:lnTo>
                    <a:lnTo>
                      <a:pt x="9" y="127"/>
                    </a:lnTo>
                    <a:lnTo>
                      <a:pt x="9" y="138"/>
                    </a:lnTo>
                    <a:lnTo>
                      <a:pt x="9" y="138"/>
                    </a:lnTo>
                    <a:lnTo>
                      <a:pt x="19" y="138"/>
                    </a:lnTo>
                    <a:lnTo>
                      <a:pt x="19" y="150"/>
                    </a:lnTo>
                    <a:lnTo>
                      <a:pt x="28" y="150"/>
                    </a:lnTo>
                    <a:lnTo>
                      <a:pt x="28" y="150"/>
                    </a:lnTo>
                    <a:lnTo>
                      <a:pt x="37" y="161"/>
                    </a:lnTo>
                    <a:lnTo>
                      <a:pt x="47" y="161"/>
                    </a:lnTo>
                    <a:lnTo>
                      <a:pt x="47" y="161"/>
                    </a:lnTo>
                    <a:lnTo>
                      <a:pt x="56" y="173"/>
                    </a:lnTo>
                    <a:lnTo>
                      <a:pt x="66" y="173"/>
                    </a:lnTo>
                    <a:lnTo>
                      <a:pt x="66" y="173"/>
                    </a:lnTo>
                    <a:lnTo>
                      <a:pt x="75" y="173"/>
                    </a:lnTo>
                    <a:lnTo>
                      <a:pt x="85" y="173"/>
                    </a:lnTo>
                    <a:lnTo>
                      <a:pt x="94" y="184"/>
                    </a:lnTo>
                    <a:lnTo>
                      <a:pt x="103" y="184"/>
                    </a:lnTo>
                    <a:lnTo>
                      <a:pt x="113" y="184"/>
                    </a:lnTo>
                    <a:lnTo>
                      <a:pt x="122" y="184"/>
                    </a:lnTo>
                    <a:lnTo>
                      <a:pt x="132" y="184"/>
                    </a:lnTo>
                    <a:lnTo>
                      <a:pt x="141" y="196"/>
                    </a:lnTo>
                    <a:lnTo>
                      <a:pt x="151" y="196"/>
                    </a:lnTo>
                    <a:lnTo>
                      <a:pt x="170" y="196"/>
                    </a:lnTo>
                    <a:lnTo>
                      <a:pt x="179" y="196"/>
                    </a:lnTo>
                    <a:lnTo>
                      <a:pt x="188" y="196"/>
                    </a:lnTo>
                    <a:lnTo>
                      <a:pt x="198" y="196"/>
                    </a:lnTo>
                    <a:lnTo>
                      <a:pt x="207" y="196"/>
                    </a:lnTo>
                    <a:lnTo>
                      <a:pt x="226" y="196"/>
                    </a:lnTo>
                    <a:lnTo>
                      <a:pt x="236" y="196"/>
                    </a:lnTo>
                    <a:lnTo>
                      <a:pt x="245" y="196"/>
                    </a:lnTo>
                    <a:lnTo>
                      <a:pt x="254" y="196"/>
                    </a:lnTo>
                    <a:lnTo>
                      <a:pt x="273" y="196"/>
                    </a:lnTo>
                    <a:lnTo>
                      <a:pt x="283" y="196"/>
                    </a:lnTo>
                    <a:lnTo>
                      <a:pt x="292" y="196"/>
                    </a:lnTo>
                    <a:lnTo>
                      <a:pt x="302" y="196"/>
                    </a:lnTo>
                    <a:lnTo>
                      <a:pt x="311" y="196"/>
                    </a:lnTo>
                    <a:lnTo>
                      <a:pt x="320" y="196"/>
                    </a:lnTo>
                    <a:lnTo>
                      <a:pt x="339" y="184"/>
                    </a:lnTo>
                    <a:lnTo>
                      <a:pt x="349" y="184"/>
                    </a:lnTo>
                    <a:lnTo>
                      <a:pt x="358" y="184"/>
                    </a:lnTo>
                    <a:lnTo>
                      <a:pt x="368" y="184"/>
                    </a:lnTo>
                    <a:lnTo>
                      <a:pt x="377" y="184"/>
                    </a:lnTo>
                    <a:lnTo>
                      <a:pt x="386" y="173"/>
                    </a:lnTo>
                    <a:lnTo>
                      <a:pt x="386" y="173"/>
                    </a:lnTo>
                    <a:lnTo>
                      <a:pt x="396" y="173"/>
                    </a:lnTo>
                    <a:lnTo>
                      <a:pt x="405" y="173"/>
                    </a:lnTo>
                    <a:lnTo>
                      <a:pt x="415" y="173"/>
                    </a:lnTo>
                    <a:lnTo>
                      <a:pt x="424" y="161"/>
                    </a:lnTo>
                    <a:lnTo>
                      <a:pt x="424" y="161"/>
                    </a:lnTo>
                    <a:lnTo>
                      <a:pt x="434" y="161"/>
                    </a:lnTo>
                    <a:lnTo>
                      <a:pt x="443" y="150"/>
                    </a:lnTo>
                    <a:lnTo>
                      <a:pt x="443" y="150"/>
                    </a:lnTo>
                    <a:lnTo>
                      <a:pt x="452" y="150"/>
                    </a:lnTo>
                    <a:lnTo>
                      <a:pt x="452" y="138"/>
                    </a:lnTo>
                    <a:lnTo>
                      <a:pt x="452" y="138"/>
                    </a:lnTo>
                    <a:lnTo>
                      <a:pt x="462" y="138"/>
                    </a:lnTo>
                    <a:lnTo>
                      <a:pt x="462" y="127"/>
                    </a:lnTo>
                    <a:lnTo>
                      <a:pt x="462" y="127"/>
                    </a:lnTo>
                    <a:lnTo>
                      <a:pt x="462" y="127"/>
                    </a:lnTo>
                    <a:lnTo>
                      <a:pt x="462" y="115"/>
                    </a:lnTo>
                    <a:lnTo>
                      <a:pt x="462" y="115"/>
                    </a:lnTo>
                    <a:lnTo>
                      <a:pt x="462" y="115"/>
                    </a:lnTo>
                    <a:lnTo>
                      <a:pt x="462" y="115"/>
                    </a:lnTo>
                    <a:lnTo>
                      <a:pt x="462" y="115"/>
                    </a:lnTo>
                    <a:lnTo>
                      <a:pt x="462" y="115"/>
                    </a:lnTo>
                    <a:lnTo>
                      <a:pt x="462" y="104"/>
                    </a:lnTo>
                    <a:lnTo>
                      <a:pt x="462" y="104"/>
                    </a:lnTo>
                    <a:lnTo>
                      <a:pt x="462" y="104"/>
                    </a:lnTo>
                    <a:lnTo>
                      <a:pt x="462" y="92"/>
                    </a:lnTo>
                    <a:lnTo>
                      <a:pt x="462" y="92"/>
                    </a:lnTo>
                    <a:lnTo>
                      <a:pt x="462" y="92"/>
                    </a:lnTo>
                    <a:lnTo>
                      <a:pt x="462" y="81"/>
                    </a:lnTo>
                    <a:lnTo>
                      <a:pt x="462" y="81"/>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lnTo>
                      <a:pt x="462" y="0"/>
                    </a:lnTo>
                    <a:close/>
                  </a:path>
                </a:pathLst>
              </a:custGeom>
              <a:noFill/>
              <a:ln w="0">
                <a:solidFill>
                  <a:srgbClr val="000000"/>
                </a:solidFill>
                <a:prstDash val="solid"/>
                <a:round/>
                <a:headEnd/>
                <a:tailEnd/>
              </a:ln>
            </p:spPr>
            <p:txBody>
              <a:bodyPr/>
              <a:lstStyle/>
              <a:p>
                <a:endParaRPr lang="pl-PL">
                  <a:latin typeface="+mn-lt"/>
                </a:endParaRPr>
              </a:p>
            </p:txBody>
          </p:sp>
          <p:sp>
            <p:nvSpPr>
              <p:cNvPr id="150652" name="Freeform 124"/>
              <p:cNvSpPr>
                <a:spLocks/>
              </p:cNvSpPr>
              <p:nvPr/>
            </p:nvSpPr>
            <p:spPr bwMode="auto">
              <a:xfrm>
                <a:off x="134" y="2076"/>
                <a:ext cx="462" cy="196"/>
              </a:xfrm>
              <a:custGeom>
                <a:avLst/>
                <a:gdLst/>
                <a:ahLst/>
                <a:cxnLst>
                  <a:cxn ang="0">
                    <a:pos x="462" y="11"/>
                  </a:cxn>
                  <a:cxn ang="0">
                    <a:pos x="452" y="23"/>
                  </a:cxn>
                  <a:cxn ang="0">
                    <a:pos x="434" y="46"/>
                  </a:cxn>
                  <a:cxn ang="0">
                    <a:pos x="405" y="57"/>
                  </a:cxn>
                  <a:cxn ang="0">
                    <a:pos x="377" y="69"/>
                  </a:cxn>
                  <a:cxn ang="0">
                    <a:pos x="339" y="69"/>
                  </a:cxn>
                  <a:cxn ang="0">
                    <a:pos x="292" y="81"/>
                  </a:cxn>
                  <a:cxn ang="0">
                    <a:pos x="245" y="81"/>
                  </a:cxn>
                  <a:cxn ang="0">
                    <a:pos x="198" y="81"/>
                  </a:cxn>
                  <a:cxn ang="0">
                    <a:pos x="151" y="81"/>
                  </a:cxn>
                  <a:cxn ang="0">
                    <a:pos x="113" y="69"/>
                  </a:cxn>
                  <a:cxn ang="0">
                    <a:pos x="75" y="57"/>
                  </a:cxn>
                  <a:cxn ang="0">
                    <a:pos x="47" y="46"/>
                  </a:cxn>
                  <a:cxn ang="0">
                    <a:pos x="28" y="34"/>
                  </a:cxn>
                  <a:cxn ang="0">
                    <a:pos x="9" y="23"/>
                  </a:cxn>
                  <a:cxn ang="0">
                    <a:pos x="0" y="0"/>
                  </a:cxn>
                  <a:cxn ang="0">
                    <a:pos x="0" y="0"/>
                  </a:cxn>
                  <a:cxn ang="0">
                    <a:pos x="0" y="11"/>
                  </a:cxn>
                  <a:cxn ang="0">
                    <a:pos x="0" y="34"/>
                  </a:cxn>
                  <a:cxn ang="0">
                    <a:pos x="0" y="57"/>
                  </a:cxn>
                  <a:cxn ang="0">
                    <a:pos x="0" y="69"/>
                  </a:cxn>
                  <a:cxn ang="0">
                    <a:pos x="0" y="92"/>
                  </a:cxn>
                  <a:cxn ang="0">
                    <a:pos x="0" y="104"/>
                  </a:cxn>
                  <a:cxn ang="0">
                    <a:pos x="0" y="115"/>
                  </a:cxn>
                  <a:cxn ang="0">
                    <a:pos x="9" y="127"/>
                  </a:cxn>
                  <a:cxn ang="0">
                    <a:pos x="19" y="138"/>
                  </a:cxn>
                  <a:cxn ang="0">
                    <a:pos x="37" y="161"/>
                  </a:cxn>
                  <a:cxn ang="0">
                    <a:pos x="66" y="173"/>
                  </a:cxn>
                  <a:cxn ang="0">
                    <a:pos x="94" y="184"/>
                  </a:cxn>
                  <a:cxn ang="0">
                    <a:pos x="132" y="184"/>
                  </a:cxn>
                  <a:cxn ang="0">
                    <a:pos x="179" y="196"/>
                  </a:cxn>
                  <a:cxn ang="0">
                    <a:pos x="226" y="196"/>
                  </a:cxn>
                  <a:cxn ang="0">
                    <a:pos x="273" y="196"/>
                  </a:cxn>
                  <a:cxn ang="0">
                    <a:pos x="311" y="196"/>
                  </a:cxn>
                  <a:cxn ang="0">
                    <a:pos x="358" y="184"/>
                  </a:cxn>
                  <a:cxn ang="0">
                    <a:pos x="386" y="173"/>
                  </a:cxn>
                  <a:cxn ang="0">
                    <a:pos x="424" y="161"/>
                  </a:cxn>
                  <a:cxn ang="0">
                    <a:pos x="443" y="150"/>
                  </a:cxn>
                  <a:cxn ang="0">
                    <a:pos x="462" y="138"/>
                  </a:cxn>
                  <a:cxn ang="0">
                    <a:pos x="462" y="115"/>
                  </a:cxn>
                  <a:cxn ang="0">
                    <a:pos x="462" y="115"/>
                  </a:cxn>
                  <a:cxn ang="0">
                    <a:pos x="462" y="104"/>
                  </a:cxn>
                  <a:cxn ang="0">
                    <a:pos x="462" y="81"/>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2" y="23"/>
                    </a:lnTo>
                    <a:lnTo>
                      <a:pt x="452" y="23"/>
                    </a:lnTo>
                    <a:lnTo>
                      <a:pt x="452" y="34"/>
                    </a:lnTo>
                    <a:lnTo>
                      <a:pt x="443" y="34"/>
                    </a:lnTo>
                    <a:lnTo>
                      <a:pt x="443" y="34"/>
                    </a:lnTo>
                    <a:lnTo>
                      <a:pt x="434" y="46"/>
                    </a:lnTo>
                    <a:lnTo>
                      <a:pt x="424" y="46"/>
                    </a:lnTo>
                    <a:lnTo>
                      <a:pt x="424" y="46"/>
                    </a:lnTo>
                    <a:lnTo>
                      <a:pt x="415" y="57"/>
                    </a:lnTo>
                    <a:lnTo>
                      <a:pt x="405" y="57"/>
                    </a:lnTo>
                    <a:lnTo>
                      <a:pt x="396" y="57"/>
                    </a:lnTo>
                    <a:lnTo>
                      <a:pt x="386" y="57"/>
                    </a:lnTo>
                    <a:lnTo>
                      <a:pt x="386" y="69"/>
                    </a:lnTo>
                    <a:lnTo>
                      <a:pt x="377" y="69"/>
                    </a:lnTo>
                    <a:lnTo>
                      <a:pt x="368" y="69"/>
                    </a:lnTo>
                    <a:lnTo>
                      <a:pt x="358" y="69"/>
                    </a:lnTo>
                    <a:lnTo>
                      <a:pt x="349" y="69"/>
                    </a:lnTo>
                    <a:lnTo>
                      <a:pt x="339" y="69"/>
                    </a:lnTo>
                    <a:lnTo>
                      <a:pt x="320" y="81"/>
                    </a:lnTo>
                    <a:lnTo>
                      <a:pt x="311" y="81"/>
                    </a:lnTo>
                    <a:lnTo>
                      <a:pt x="302" y="81"/>
                    </a:lnTo>
                    <a:lnTo>
                      <a:pt x="292" y="81"/>
                    </a:lnTo>
                    <a:lnTo>
                      <a:pt x="283" y="81"/>
                    </a:lnTo>
                    <a:lnTo>
                      <a:pt x="273" y="81"/>
                    </a:lnTo>
                    <a:lnTo>
                      <a:pt x="254" y="81"/>
                    </a:lnTo>
                    <a:lnTo>
                      <a:pt x="245" y="81"/>
                    </a:lnTo>
                    <a:lnTo>
                      <a:pt x="236" y="81"/>
                    </a:lnTo>
                    <a:lnTo>
                      <a:pt x="226" y="81"/>
                    </a:lnTo>
                    <a:lnTo>
                      <a:pt x="207" y="81"/>
                    </a:lnTo>
                    <a:lnTo>
                      <a:pt x="198" y="81"/>
                    </a:lnTo>
                    <a:lnTo>
                      <a:pt x="188" y="81"/>
                    </a:lnTo>
                    <a:lnTo>
                      <a:pt x="179" y="81"/>
                    </a:lnTo>
                    <a:lnTo>
                      <a:pt x="170" y="81"/>
                    </a:lnTo>
                    <a:lnTo>
                      <a:pt x="151" y="81"/>
                    </a:lnTo>
                    <a:lnTo>
                      <a:pt x="141" y="81"/>
                    </a:lnTo>
                    <a:lnTo>
                      <a:pt x="132" y="69"/>
                    </a:lnTo>
                    <a:lnTo>
                      <a:pt x="122" y="69"/>
                    </a:lnTo>
                    <a:lnTo>
                      <a:pt x="113" y="69"/>
                    </a:lnTo>
                    <a:lnTo>
                      <a:pt x="103" y="69"/>
                    </a:lnTo>
                    <a:lnTo>
                      <a:pt x="94" y="69"/>
                    </a:lnTo>
                    <a:lnTo>
                      <a:pt x="85" y="69"/>
                    </a:lnTo>
                    <a:lnTo>
                      <a:pt x="75" y="57"/>
                    </a:lnTo>
                    <a:lnTo>
                      <a:pt x="66" y="57"/>
                    </a:lnTo>
                    <a:lnTo>
                      <a:pt x="66" y="57"/>
                    </a:lnTo>
                    <a:lnTo>
                      <a:pt x="56" y="57"/>
                    </a:lnTo>
                    <a:lnTo>
                      <a:pt x="47" y="46"/>
                    </a:lnTo>
                    <a:lnTo>
                      <a:pt x="47" y="46"/>
                    </a:lnTo>
                    <a:lnTo>
                      <a:pt x="37" y="46"/>
                    </a:lnTo>
                    <a:lnTo>
                      <a:pt x="28" y="34"/>
                    </a:lnTo>
                    <a:lnTo>
                      <a:pt x="28" y="34"/>
                    </a:lnTo>
                    <a:lnTo>
                      <a:pt x="19" y="34"/>
                    </a:lnTo>
                    <a:lnTo>
                      <a:pt x="19" y="23"/>
                    </a:lnTo>
                    <a:lnTo>
                      <a:pt x="9" y="23"/>
                    </a:lnTo>
                    <a:lnTo>
                      <a:pt x="9" y="23"/>
                    </a:lnTo>
                    <a:lnTo>
                      <a:pt x="9" y="11"/>
                    </a:lnTo>
                    <a:lnTo>
                      <a:pt x="9"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1"/>
                    </a:lnTo>
                    <a:lnTo>
                      <a:pt x="0" y="81"/>
                    </a:lnTo>
                    <a:lnTo>
                      <a:pt x="0" y="92"/>
                    </a:lnTo>
                    <a:lnTo>
                      <a:pt x="0" y="92"/>
                    </a:lnTo>
                    <a:lnTo>
                      <a:pt x="0" y="92"/>
                    </a:lnTo>
                    <a:lnTo>
                      <a:pt x="0" y="104"/>
                    </a:lnTo>
                    <a:lnTo>
                      <a:pt x="0" y="104"/>
                    </a:lnTo>
                    <a:lnTo>
                      <a:pt x="0" y="104"/>
                    </a:lnTo>
                    <a:lnTo>
                      <a:pt x="0" y="115"/>
                    </a:lnTo>
                    <a:lnTo>
                      <a:pt x="0" y="115"/>
                    </a:lnTo>
                    <a:lnTo>
                      <a:pt x="0" y="115"/>
                    </a:lnTo>
                    <a:lnTo>
                      <a:pt x="0" y="115"/>
                    </a:lnTo>
                    <a:lnTo>
                      <a:pt x="0" y="115"/>
                    </a:lnTo>
                    <a:lnTo>
                      <a:pt x="0" y="115"/>
                    </a:lnTo>
                    <a:lnTo>
                      <a:pt x="0" y="127"/>
                    </a:lnTo>
                    <a:lnTo>
                      <a:pt x="9" y="127"/>
                    </a:lnTo>
                    <a:lnTo>
                      <a:pt x="9" y="127"/>
                    </a:lnTo>
                    <a:lnTo>
                      <a:pt x="9" y="138"/>
                    </a:lnTo>
                    <a:lnTo>
                      <a:pt x="9" y="138"/>
                    </a:lnTo>
                    <a:lnTo>
                      <a:pt x="19" y="138"/>
                    </a:lnTo>
                    <a:lnTo>
                      <a:pt x="19" y="150"/>
                    </a:lnTo>
                    <a:lnTo>
                      <a:pt x="28" y="150"/>
                    </a:lnTo>
                    <a:lnTo>
                      <a:pt x="28" y="150"/>
                    </a:lnTo>
                    <a:lnTo>
                      <a:pt x="37" y="161"/>
                    </a:lnTo>
                    <a:lnTo>
                      <a:pt x="47" y="161"/>
                    </a:lnTo>
                    <a:lnTo>
                      <a:pt x="47" y="161"/>
                    </a:lnTo>
                    <a:lnTo>
                      <a:pt x="56" y="173"/>
                    </a:lnTo>
                    <a:lnTo>
                      <a:pt x="66" y="173"/>
                    </a:lnTo>
                    <a:lnTo>
                      <a:pt x="66" y="173"/>
                    </a:lnTo>
                    <a:lnTo>
                      <a:pt x="75" y="173"/>
                    </a:lnTo>
                    <a:lnTo>
                      <a:pt x="85" y="173"/>
                    </a:lnTo>
                    <a:lnTo>
                      <a:pt x="94" y="184"/>
                    </a:lnTo>
                    <a:lnTo>
                      <a:pt x="103" y="184"/>
                    </a:lnTo>
                    <a:lnTo>
                      <a:pt x="113" y="184"/>
                    </a:lnTo>
                    <a:lnTo>
                      <a:pt x="122" y="184"/>
                    </a:lnTo>
                    <a:lnTo>
                      <a:pt x="132" y="184"/>
                    </a:lnTo>
                    <a:lnTo>
                      <a:pt x="141" y="196"/>
                    </a:lnTo>
                    <a:lnTo>
                      <a:pt x="151" y="196"/>
                    </a:lnTo>
                    <a:lnTo>
                      <a:pt x="170" y="196"/>
                    </a:lnTo>
                    <a:lnTo>
                      <a:pt x="179" y="196"/>
                    </a:lnTo>
                    <a:lnTo>
                      <a:pt x="188" y="196"/>
                    </a:lnTo>
                    <a:lnTo>
                      <a:pt x="198" y="196"/>
                    </a:lnTo>
                    <a:lnTo>
                      <a:pt x="207" y="196"/>
                    </a:lnTo>
                    <a:lnTo>
                      <a:pt x="226" y="196"/>
                    </a:lnTo>
                    <a:lnTo>
                      <a:pt x="236" y="196"/>
                    </a:lnTo>
                    <a:lnTo>
                      <a:pt x="245" y="196"/>
                    </a:lnTo>
                    <a:lnTo>
                      <a:pt x="254" y="196"/>
                    </a:lnTo>
                    <a:lnTo>
                      <a:pt x="273" y="196"/>
                    </a:lnTo>
                    <a:lnTo>
                      <a:pt x="283" y="196"/>
                    </a:lnTo>
                    <a:lnTo>
                      <a:pt x="292" y="196"/>
                    </a:lnTo>
                    <a:lnTo>
                      <a:pt x="302" y="196"/>
                    </a:lnTo>
                    <a:lnTo>
                      <a:pt x="311" y="196"/>
                    </a:lnTo>
                    <a:lnTo>
                      <a:pt x="320" y="196"/>
                    </a:lnTo>
                    <a:lnTo>
                      <a:pt x="339" y="184"/>
                    </a:lnTo>
                    <a:lnTo>
                      <a:pt x="349" y="184"/>
                    </a:lnTo>
                    <a:lnTo>
                      <a:pt x="358" y="184"/>
                    </a:lnTo>
                    <a:lnTo>
                      <a:pt x="368" y="184"/>
                    </a:lnTo>
                    <a:lnTo>
                      <a:pt x="377" y="184"/>
                    </a:lnTo>
                    <a:lnTo>
                      <a:pt x="386" y="173"/>
                    </a:lnTo>
                    <a:lnTo>
                      <a:pt x="386" y="173"/>
                    </a:lnTo>
                    <a:lnTo>
                      <a:pt x="396" y="173"/>
                    </a:lnTo>
                    <a:lnTo>
                      <a:pt x="405" y="173"/>
                    </a:lnTo>
                    <a:lnTo>
                      <a:pt x="415" y="173"/>
                    </a:lnTo>
                    <a:lnTo>
                      <a:pt x="424" y="161"/>
                    </a:lnTo>
                    <a:lnTo>
                      <a:pt x="424" y="161"/>
                    </a:lnTo>
                    <a:lnTo>
                      <a:pt x="434" y="161"/>
                    </a:lnTo>
                    <a:lnTo>
                      <a:pt x="443" y="150"/>
                    </a:lnTo>
                    <a:lnTo>
                      <a:pt x="443" y="150"/>
                    </a:lnTo>
                    <a:lnTo>
                      <a:pt x="452" y="150"/>
                    </a:lnTo>
                    <a:lnTo>
                      <a:pt x="452" y="138"/>
                    </a:lnTo>
                    <a:lnTo>
                      <a:pt x="452" y="138"/>
                    </a:lnTo>
                    <a:lnTo>
                      <a:pt x="462" y="138"/>
                    </a:lnTo>
                    <a:lnTo>
                      <a:pt x="462" y="127"/>
                    </a:lnTo>
                    <a:lnTo>
                      <a:pt x="462" y="127"/>
                    </a:lnTo>
                    <a:lnTo>
                      <a:pt x="462" y="127"/>
                    </a:lnTo>
                    <a:lnTo>
                      <a:pt x="462" y="115"/>
                    </a:lnTo>
                    <a:lnTo>
                      <a:pt x="462" y="115"/>
                    </a:lnTo>
                    <a:lnTo>
                      <a:pt x="462" y="115"/>
                    </a:lnTo>
                    <a:lnTo>
                      <a:pt x="462" y="115"/>
                    </a:lnTo>
                    <a:lnTo>
                      <a:pt x="462" y="115"/>
                    </a:lnTo>
                    <a:lnTo>
                      <a:pt x="462" y="115"/>
                    </a:lnTo>
                    <a:lnTo>
                      <a:pt x="462" y="104"/>
                    </a:lnTo>
                    <a:lnTo>
                      <a:pt x="462" y="104"/>
                    </a:lnTo>
                    <a:lnTo>
                      <a:pt x="462" y="104"/>
                    </a:lnTo>
                    <a:lnTo>
                      <a:pt x="462" y="92"/>
                    </a:lnTo>
                    <a:lnTo>
                      <a:pt x="462" y="92"/>
                    </a:lnTo>
                    <a:lnTo>
                      <a:pt x="462" y="92"/>
                    </a:lnTo>
                    <a:lnTo>
                      <a:pt x="462" y="81"/>
                    </a:lnTo>
                    <a:lnTo>
                      <a:pt x="462" y="81"/>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path>
                </a:pathLst>
              </a:custGeom>
              <a:noFill/>
              <a:ln w="0">
                <a:solidFill>
                  <a:srgbClr val="000000"/>
                </a:solidFill>
                <a:prstDash val="solid"/>
                <a:round/>
                <a:headEnd/>
                <a:tailEnd/>
              </a:ln>
            </p:spPr>
            <p:txBody>
              <a:bodyPr/>
              <a:lstStyle/>
              <a:p>
                <a:endParaRPr lang="pl-PL">
                  <a:latin typeface="+mn-lt"/>
                </a:endParaRPr>
              </a:p>
            </p:txBody>
          </p:sp>
          <p:sp>
            <p:nvSpPr>
              <p:cNvPr id="150653" name="Freeform 125"/>
              <p:cNvSpPr>
                <a:spLocks/>
              </p:cNvSpPr>
              <p:nvPr/>
            </p:nvSpPr>
            <p:spPr bwMode="auto">
              <a:xfrm>
                <a:off x="379" y="2018"/>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 ang="0">
                    <a:pos x="0" y="35"/>
                  </a:cxn>
                </a:cxnLst>
                <a:rect l="0" t="0" r="r" b="b"/>
                <a:pathLst>
                  <a:path w="151" h="46">
                    <a:moveTo>
                      <a:pt x="0" y="35"/>
                    </a:moveTo>
                    <a:lnTo>
                      <a:pt x="28" y="46"/>
                    </a:lnTo>
                    <a:lnTo>
                      <a:pt x="113" y="12"/>
                    </a:lnTo>
                    <a:lnTo>
                      <a:pt x="151" y="23"/>
                    </a:lnTo>
                    <a:lnTo>
                      <a:pt x="132" y="0"/>
                    </a:lnTo>
                    <a:lnTo>
                      <a:pt x="28" y="0"/>
                    </a:lnTo>
                    <a:lnTo>
                      <a:pt x="75" y="12"/>
                    </a:lnTo>
                    <a:lnTo>
                      <a:pt x="0" y="35"/>
                    </a:lnTo>
                    <a:lnTo>
                      <a:pt x="0" y="35"/>
                    </a:lnTo>
                    <a:close/>
                  </a:path>
                </a:pathLst>
              </a:custGeom>
              <a:solidFill>
                <a:srgbClr val="000000"/>
              </a:solidFill>
              <a:ln w="9525">
                <a:noFill/>
                <a:round/>
                <a:headEnd/>
                <a:tailEnd/>
              </a:ln>
            </p:spPr>
            <p:txBody>
              <a:bodyPr/>
              <a:lstStyle/>
              <a:p>
                <a:endParaRPr lang="pl-PL">
                  <a:latin typeface="+mn-lt"/>
                </a:endParaRPr>
              </a:p>
            </p:txBody>
          </p:sp>
          <p:sp>
            <p:nvSpPr>
              <p:cNvPr id="150654" name="Freeform 126"/>
              <p:cNvSpPr>
                <a:spLocks/>
              </p:cNvSpPr>
              <p:nvPr/>
            </p:nvSpPr>
            <p:spPr bwMode="auto">
              <a:xfrm>
                <a:off x="379" y="2018"/>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 ang="0">
                    <a:pos x="0" y="35"/>
                  </a:cxn>
                </a:cxnLst>
                <a:rect l="0" t="0" r="r" b="b"/>
                <a:pathLst>
                  <a:path w="151" h="46">
                    <a:moveTo>
                      <a:pt x="0" y="35"/>
                    </a:moveTo>
                    <a:lnTo>
                      <a:pt x="28" y="46"/>
                    </a:lnTo>
                    <a:lnTo>
                      <a:pt x="113" y="12"/>
                    </a:lnTo>
                    <a:lnTo>
                      <a:pt x="151" y="23"/>
                    </a:lnTo>
                    <a:lnTo>
                      <a:pt x="132" y="0"/>
                    </a:lnTo>
                    <a:lnTo>
                      <a:pt x="28" y="0"/>
                    </a:lnTo>
                    <a:lnTo>
                      <a:pt x="75" y="12"/>
                    </a:lnTo>
                    <a:lnTo>
                      <a:pt x="0" y="35"/>
                    </a:lnTo>
                    <a:lnTo>
                      <a:pt x="0" y="35"/>
                    </a:lnTo>
                    <a:close/>
                  </a:path>
                </a:pathLst>
              </a:custGeom>
              <a:noFill/>
              <a:ln w="0">
                <a:solidFill>
                  <a:srgbClr val="000000"/>
                </a:solidFill>
                <a:prstDash val="solid"/>
                <a:round/>
                <a:headEnd/>
                <a:tailEnd/>
              </a:ln>
            </p:spPr>
            <p:txBody>
              <a:bodyPr/>
              <a:lstStyle/>
              <a:p>
                <a:endParaRPr lang="pl-PL">
                  <a:latin typeface="+mn-lt"/>
                </a:endParaRPr>
              </a:p>
            </p:txBody>
          </p:sp>
          <p:sp>
            <p:nvSpPr>
              <p:cNvPr id="150655" name="Freeform 127"/>
              <p:cNvSpPr>
                <a:spLocks/>
              </p:cNvSpPr>
              <p:nvPr/>
            </p:nvSpPr>
            <p:spPr bwMode="auto">
              <a:xfrm>
                <a:off x="379" y="2018"/>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Lst>
                <a:rect l="0" t="0" r="r" b="b"/>
                <a:pathLst>
                  <a:path w="151" h="46">
                    <a:moveTo>
                      <a:pt x="0" y="35"/>
                    </a:moveTo>
                    <a:lnTo>
                      <a:pt x="28" y="46"/>
                    </a:lnTo>
                    <a:lnTo>
                      <a:pt x="113" y="12"/>
                    </a:lnTo>
                    <a:lnTo>
                      <a:pt x="151" y="23"/>
                    </a:lnTo>
                    <a:lnTo>
                      <a:pt x="132" y="0"/>
                    </a:lnTo>
                    <a:lnTo>
                      <a:pt x="28" y="0"/>
                    </a:lnTo>
                    <a:lnTo>
                      <a:pt x="75" y="12"/>
                    </a:lnTo>
                    <a:lnTo>
                      <a:pt x="0" y="35"/>
                    </a:lnTo>
                  </a:path>
                </a:pathLst>
              </a:custGeom>
              <a:noFill/>
              <a:ln w="0">
                <a:solidFill>
                  <a:srgbClr val="FFFFFF"/>
                </a:solidFill>
                <a:prstDash val="solid"/>
                <a:round/>
                <a:headEnd/>
                <a:tailEnd/>
              </a:ln>
            </p:spPr>
            <p:txBody>
              <a:bodyPr/>
              <a:lstStyle/>
              <a:p>
                <a:endParaRPr lang="pl-PL">
                  <a:latin typeface="+mn-lt"/>
                </a:endParaRPr>
              </a:p>
            </p:txBody>
          </p:sp>
          <p:sp>
            <p:nvSpPr>
              <p:cNvPr id="150656" name="Freeform 128"/>
              <p:cNvSpPr>
                <a:spLocks/>
              </p:cNvSpPr>
              <p:nvPr/>
            </p:nvSpPr>
            <p:spPr bwMode="auto">
              <a:xfrm>
                <a:off x="379" y="2018"/>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 ang="0">
                    <a:pos x="0" y="35"/>
                  </a:cxn>
                </a:cxnLst>
                <a:rect l="0" t="0" r="r" b="b"/>
                <a:pathLst>
                  <a:path w="151" h="46">
                    <a:moveTo>
                      <a:pt x="0" y="35"/>
                    </a:moveTo>
                    <a:lnTo>
                      <a:pt x="28" y="46"/>
                    </a:lnTo>
                    <a:lnTo>
                      <a:pt x="113" y="12"/>
                    </a:lnTo>
                    <a:lnTo>
                      <a:pt x="151" y="23"/>
                    </a:lnTo>
                    <a:lnTo>
                      <a:pt x="132" y="0"/>
                    </a:lnTo>
                    <a:lnTo>
                      <a:pt x="28" y="0"/>
                    </a:lnTo>
                    <a:lnTo>
                      <a:pt x="75" y="12"/>
                    </a:lnTo>
                    <a:lnTo>
                      <a:pt x="0" y="35"/>
                    </a:lnTo>
                    <a:lnTo>
                      <a:pt x="0" y="35"/>
                    </a:lnTo>
                    <a:close/>
                  </a:path>
                </a:pathLst>
              </a:custGeom>
              <a:solidFill>
                <a:srgbClr val="000000"/>
              </a:solidFill>
              <a:ln w="9525">
                <a:noFill/>
                <a:round/>
                <a:headEnd/>
                <a:tailEnd/>
              </a:ln>
            </p:spPr>
            <p:txBody>
              <a:bodyPr/>
              <a:lstStyle/>
              <a:p>
                <a:endParaRPr lang="pl-PL">
                  <a:latin typeface="+mn-lt"/>
                </a:endParaRPr>
              </a:p>
            </p:txBody>
          </p:sp>
          <p:sp>
            <p:nvSpPr>
              <p:cNvPr id="150657" name="Freeform 129"/>
              <p:cNvSpPr>
                <a:spLocks/>
              </p:cNvSpPr>
              <p:nvPr/>
            </p:nvSpPr>
            <p:spPr bwMode="auto">
              <a:xfrm>
                <a:off x="379" y="2018"/>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 ang="0">
                    <a:pos x="0" y="35"/>
                  </a:cxn>
                </a:cxnLst>
                <a:rect l="0" t="0" r="r" b="b"/>
                <a:pathLst>
                  <a:path w="151" h="46">
                    <a:moveTo>
                      <a:pt x="0" y="35"/>
                    </a:moveTo>
                    <a:lnTo>
                      <a:pt x="28" y="46"/>
                    </a:lnTo>
                    <a:lnTo>
                      <a:pt x="113" y="12"/>
                    </a:lnTo>
                    <a:lnTo>
                      <a:pt x="151" y="23"/>
                    </a:lnTo>
                    <a:lnTo>
                      <a:pt x="132" y="0"/>
                    </a:lnTo>
                    <a:lnTo>
                      <a:pt x="28" y="0"/>
                    </a:lnTo>
                    <a:lnTo>
                      <a:pt x="75" y="12"/>
                    </a:lnTo>
                    <a:lnTo>
                      <a:pt x="0" y="35"/>
                    </a:lnTo>
                    <a:lnTo>
                      <a:pt x="0" y="35"/>
                    </a:lnTo>
                    <a:close/>
                  </a:path>
                </a:pathLst>
              </a:custGeom>
              <a:noFill/>
              <a:ln w="0">
                <a:solidFill>
                  <a:srgbClr val="000000"/>
                </a:solidFill>
                <a:prstDash val="solid"/>
                <a:round/>
                <a:headEnd/>
                <a:tailEnd/>
              </a:ln>
            </p:spPr>
            <p:txBody>
              <a:bodyPr/>
              <a:lstStyle/>
              <a:p>
                <a:endParaRPr lang="pl-PL">
                  <a:latin typeface="+mn-lt"/>
                </a:endParaRPr>
              </a:p>
            </p:txBody>
          </p:sp>
          <p:sp>
            <p:nvSpPr>
              <p:cNvPr id="150658" name="Freeform 130"/>
              <p:cNvSpPr>
                <a:spLocks/>
              </p:cNvSpPr>
              <p:nvPr/>
            </p:nvSpPr>
            <p:spPr bwMode="auto">
              <a:xfrm>
                <a:off x="379" y="2018"/>
                <a:ext cx="151" cy="46"/>
              </a:xfrm>
              <a:custGeom>
                <a:avLst/>
                <a:gdLst/>
                <a:ahLst/>
                <a:cxnLst>
                  <a:cxn ang="0">
                    <a:pos x="0" y="35"/>
                  </a:cxn>
                  <a:cxn ang="0">
                    <a:pos x="28" y="46"/>
                  </a:cxn>
                  <a:cxn ang="0">
                    <a:pos x="113" y="12"/>
                  </a:cxn>
                  <a:cxn ang="0">
                    <a:pos x="151" y="23"/>
                  </a:cxn>
                  <a:cxn ang="0">
                    <a:pos x="132" y="0"/>
                  </a:cxn>
                  <a:cxn ang="0">
                    <a:pos x="28" y="0"/>
                  </a:cxn>
                  <a:cxn ang="0">
                    <a:pos x="75" y="12"/>
                  </a:cxn>
                  <a:cxn ang="0">
                    <a:pos x="0" y="35"/>
                  </a:cxn>
                </a:cxnLst>
                <a:rect l="0" t="0" r="r" b="b"/>
                <a:pathLst>
                  <a:path w="151" h="46">
                    <a:moveTo>
                      <a:pt x="0" y="35"/>
                    </a:moveTo>
                    <a:lnTo>
                      <a:pt x="28" y="46"/>
                    </a:lnTo>
                    <a:lnTo>
                      <a:pt x="113" y="12"/>
                    </a:lnTo>
                    <a:lnTo>
                      <a:pt x="151" y="23"/>
                    </a:lnTo>
                    <a:lnTo>
                      <a:pt x="132" y="0"/>
                    </a:lnTo>
                    <a:lnTo>
                      <a:pt x="28" y="0"/>
                    </a:lnTo>
                    <a:lnTo>
                      <a:pt x="75" y="12"/>
                    </a:lnTo>
                    <a:lnTo>
                      <a:pt x="0" y="35"/>
                    </a:lnTo>
                  </a:path>
                </a:pathLst>
              </a:custGeom>
              <a:noFill/>
              <a:ln w="0">
                <a:solidFill>
                  <a:srgbClr val="FFFFFF"/>
                </a:solidFill>
                <a:prstDash val="solid"/>
                <a:round/>
                <a:headEnd/>
                <a:tailEnd/>
              </a:ln>
            </p:spPr>
            <p:txBody>
              <a:bodyPr/>
              <a:lstStyle/>
              <a:p>
                <a:endParaRPr lang="pl-PL">
                  <a:latin typeface="+mn-lt"/>
                </a:endParaRPr>
              </a:p>
            </p:txBody>
          </p:sp>
          <p:sp>
            <p:nvSpPr>
              <p:cNvPr id="150659" name="Freeform 131"/>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solidFill>
                <a:srgbClr val="000000"/>
              </a:solidFill>
              <a:ln w="9525">
                <a:noFill/>
                <a:round/>
                <a:headEnd/>
                <a:tailEnd/>
              </a:ln>
            </p:spPr>
            <p:txBody>
              <a:bodyPr/>
              <a:lstStyle/>
              <a:p>
                <a:endParaRPr lang="pl-PL">
                  <a:latin typeface="+mn-lt"/>
                </a:endParaRPr>
              </a:p>
            </p:txBody>
          </p:sp>
          <p:sp>
            <p:nvSpPr>
              <p:cNvPr id="150660" name="Freeform 132"/>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661" name="Freeform 133"/>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662" name="Freeform 134"/>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solidFill>
                <a:srgbClr val="000000"/>
              </a:solidFill>
              <a:ln w="9525">
                <a:noFill/>
                <a:round/>
                <a:headEnd/>
                <a:tailEnd/>
              </a:ln>
            </p:spPr>
            <p:txBody>
              <a:bodyPr/>
              <a:lstStyle/>
              <a:p>
                <a:endParaRPr lang="pl-PL">
                  <a:latin typeface="+mn-lt"/>
                </a:endParaRPr>
              </a:p>
            </p:txBody>
          </p:sp>
          <p:sp>
            <p:nvSpPr>
              <p:cNvPr id="150663" name="Freeform 135"/>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664" name="Freeform 136"/>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665" name="Freeform 137"/>
              <p:cNvSpPr>
                <a:spLocks/>
              </p:cNvSpPr>
              <p:nvPr/>
            </p:nvSpPr>
            <p:spPr bwMode="auto">
              <a:xfrm>
                <a:off x="219" y="2018"/>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lnTo>
                      <a:pt x="0" y="12"/>
                    </a:lnTo>
                    <a:close/>
                  </a:path>
                </a:pathLst>
              </a:custGeom>
              <a:solidFill>
                <a:srgbClr val="000000"/>
              </a:solidFill>
              <a:ln w="9525">
                <a:noFill/>
                <a:round/>
                <a:headEnd/>
                <a:tailEnd/>
              </a:ln>
            </p:spPr>
            <p:txBody>
              <a:bodyPr/>
              <a:lstStyle/>
              <a:p>
                <a:endParaRPr lang="pl-PL">
                  <a:latin typeface="+mn-lt"/>
                </a:endParaRPr>
              </a:p>
            </p:txBody>
          </p:sp>
          <p:sp>
            <p:nvSpPr>
              <p:cNvPr id="150666" name="Freeform 138"/>
              <p:cNvSpPr>
                <a:spLocks/>
              </p:cNvSpPr>
              <p:nvPr/>
            </p:nvSpPr>
            <p:spPr bwMode="auto">
              <a:xfrm>
                <a:off x="219" y="2018"/>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667" name="Freeform 139"/>
              <p:cNvSpPr>
                <a:spLocks/>
              </p:cNvSpPr>
              <p:nvPr/>
            </p:nvSpPr>
            <p:spPr bwMode="auto">
              <a:xfrm>
                <a:off x="219" y="2018"/>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668" name="Freeform 140"/>
              <p:cNvSpPr>
                <a:spLocks/>
              </p:cNvSpPr>
              <p:nvPr/>
            </p:nvSpPr>
            <p:spPr bwMode="auto">
              <a:xfrm>
                <a:off x="219" y="2018"/>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lnTo>
                      <a:pt x="0" y="12"/>
                    </a:lnTo>
                    <a:close/>
                  </a:path>
                </a:pathLst>
              </a:custGeom>
              <a:solidFill>
                <a:srgbClr val="000000"/>
              </a:solidFill>
              <a:ln w="9525">
                <a:noFill/>
                <a:round/>
                <a:headEnd/>
                <a:tailEnd/>
              </a:ln>
            </p:spPr>
            <p:txBody>
              <a:bodyPr/>
              <a:lstStyle/>
              <a:p>
                <a:endParaRPr lang="pl-PL">
                  <a:latin typeface="+mn-lt"/>
                </a:endParaRPr>
              </a:p>
            </p:txBody>
          </p:sp>
          <p:sp>
            <p:nvSpPr>
              <p:cNvPr id="150669" name="Freeform 141"/>
              <p:cNvSpPr>
                <a:spLocks/>
              </p:cNvSpPr>
              <p:nvPr/>
            </p:nvSpPr>
            <p:spPr bwMode="auto">
              <a:xfrm>
                <a:off x="219" y="2018"/>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670" name="Freeform 142"/>
              <p:cNvSpPr>
                <a:spLocks/>
              </p:cNvSpPr>
              <p:nvPr/>
            </p:nvSpPr>
            <p:spPr bwMode="auto">
              <a:xfrm>
                <a:off x="219" y="2018"/>
                <a:ext cx="151" cy="46"/>
              </a:xfrm>
              <a:custGeom>
                <a:avLst/>
                <a:gdLst/>
                <a:ahLst/>
                <a:cxnLst>
                  <a:cxn ang="0">
                    <a:pos x="0" y="12"/>
                  </a:cxn>
                  <a:cxn ang="0">
                    <a:pos x="28" y="0"/>
                  </a:cxn>
                  <a:cxn ang="0">
                    <a:pos x="113" y="23"/>
                  </a:cxn>
                  <a:cxn ang="0">
                    <a:pos x="151" y="23"/>
                  </a:cxn>
                  <a:cxn ang="0">
                    <a:pos x="132" y="46"/>
                  </a:cxn>
                  <a:cxn ang="0">
                    <a:pos x="37" y="46"/>
                  </a:cxn>
                  <a:cxn ang="0">
                    <a:pos x="75" y="35"/>
                  </a:cxn>
                  <a:cxn ang="0">
                    <a:pos x="0" y="12"/>
                  </a:cxn>
                </a:cxnLst>
                <a:rect l="0" t="0" r="r" b="b"/>
                <a:pathLst>
                  <a:path w="151" h="46">
                    <a:moveTo>
                      <a:pt x="0" y="12"/>
                    </a:moveTo>
                    <a:lnTo>
                      <a:pt x="28" y="0"/>
                    </a:lnTo>
                    <a:lnTo>
                      <a:pt x="113" y="23"/>
                    </a:lnTo>
                    <a:lnTo>
                      <a:pt x="151" y="23"/>
                    </a:lnTo>
                    <a:lnTo>
                      <a:pt x="132" y="46"/>
                    </a:lnTo>
                    <a:lnTo>
                      <a:pt x="37" y="46"/>
                    </a:lnTo>
                    <a:lnTo>
                      <a:pt x="75" y="35"/>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671" name="Freeform 143"/>
              <p:cNvSpPr>
                <a:spLocks/>
              </p:cNvSpPr>
              <p:nvPr/>
            </p:nvSpPr>
            <p:spPr bwMode="auto">
              <a:xfrm>
                <a:off x="370" y="2076"/>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lnTo>
                      <a:pt x="150" y="46"/>
                    </a:lnTo>
                    <a:close/>
                  </a:path>
                </a:pathLst>
              </a:custGeom>
              <a:solidFill>
                <a:srgbClr val="000000"/>
              </a:solidFill>
              <a:ln w="9525">
                <a:noFill/>
                <a:round/>
                <a:headEnd/>
                <a:tailEnd/>
              </a:ln>
            </p:spPr>
            <p:txBody>
              <a:bodyPr/>
              <a:lstStyle/>
              <a:p>
                <a:endParaRPr lang="pl-PL">
                  <a:latin typeface="+mn-lt"/>
                </a:endParaRPr>
              </a:p>
            </p:txBody>
          </p:sp>
          <p:sp>
            <p:nvSpPr>
              <p:cNvPr id="150672" name="Freeform 144"/>
              <p:cNvSpPr>
                <a:spLocks/>
              </p:cNvSpPr>
              <p:nvPr/>
            </p:nvSpPr>
            <p:spPr bwMode="auto">
              <a:xfrm>
                <a:off x="370" y="2076"/>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lnTo>
                      <a:pt x="150" y="46"/>
                    </a:lnTo>
                    <a:close/>
                  </a:path>
                </a:pathLst>
              </a:custGeom>
              <a:noFill/>
              <a:ln w="0">
                <a:solidFill>
                  <a:srgbClr val="000000"/>
                </a:solidFill>
                <a:prstDash val="solid"/>
                <a:round/>
                <a:headEnd/>
                <a:tailEnd/>
              </a:ln>
            </p:spPr>
            <p:txBody>
              <a:bodyPr/>
              <a:lstStyle/>
              <a:p>
                <a:endParaRPr lang="pl-PL">
                  <a:latin typeface="+mn-lt"/>
                </a:endParaRPr>
              </a:p>
            </p:txBody>
          </p:sp>
          <p:sp>
            <p:nvSpPr>
              <p:cNvPr id="150673" name="Freeform 145"/>
              <p:cNvSpPr>
                <a:spLocks/>
              </p:cNvSpPr>
              <p:nvPr/>
            </p:nvSpPr>
            <p:spPr bwMode="auto">
              <a:xfrm>
                <a:off x="370" y="2076"/>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path>
                </a:pathLst>
              </a:custGeom>
              <a:noFill/>
              <a:ln w="0">
                <a:solidFill>
                  <a:srgbClr val="FFFFFF"/>
                </a:solidFill>
                <a:prstDash val="solid"/>
                <a:round/>
                <a:headEnd/>
                <a:tailEnd/>
              </a:ln>
            </p:spPr>
            <p:txBody>
              <a:bodyPr/>
              <a:lstStyle/>
              <a:p>
                <a:endParaRPr lang="pl-PL">
                  <a:latin typeface="+mn-lt"/>
                </a:endParaRPr>
              </a:p>
            </p:txBody>
          </p:sp>
          <p:sp>
            <p:nvSpPr>
              <p:cNvPr id="150674" name="Freeform 146"/>
              <p:cNvSpPr>
                <a:spLocks/>
              </p:cNvSpPr>
              <p:nvPr/>
            </p:nvSpPr>
            <p:spPr bwMode="auto">
              <a:xfrm>
                <a:off x="370" y="2076"/>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lnTo>
                      <a:pt x="150" y="46"/>
                    </a:lnTo>
                    <a:close/>
                  </a:path>
                </a:pathLst>
              </a:custGeom>
              <a:solidFill>
                <a:srgbClr val="000000"/>
              </a:solidFill>
              <a:ln w="9525">
                <a:noFill/>
                <a:round/>
                <a:headEnd/>
                <a:tailEnd/>
              </a:ln>
            </p:spPr>
            <p:txBody>
              <a:bodyPr/>
              <a:lstStyle/>
              <a:p>
                <a:endParaRPr lang="pl-PL">
                  <a:latin typeface="+mn-lt"/>
                </a:endParaRPr>
              </a:p>
            </p:txBody>
          </p:sp>
          <p:sp>
            <p:nvSpPr>
              <p:cNvPr id="150675" name="Freeform 147"/>
              <p:cNvSpPr>
                <a:spLocks/>
              </p:cNvSpPr>
              <p:nvPr/>
            </p:nvSpPr>
            <p:spPr bwMode="auto">
              <a:xfrm>
                <a:off x="370" y="2076"/>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lnTo>
                      <a:pt x="150" y="46"/>
                    </a:lnTo>
                    <a:close/>
                  </a:path>
                </a:pathLst>
              </a:custGeom>
              <a:noFill/>
              <a:ln w="0">
                <a:solidFill>
                  <a:srgbClr val="000000"/>
                </a:solidFill>
                <a:prstDash val="solid"/>
                <a:round/>
                <a:headEnd/>
                <a:tailEnd/>
              </a:ln>
            </p:spPr>
            <p:txBody>
              <a:bodyPr/>
              <a:lstStyle/>
              <a:p>
                <a:endParaRPr lang="pl-PL">
                  <a:latin typeface="+mn-lt"/>
                </a:endParaRPr>
              </a:p>
            </p:txBody>
          </p:sp>
          <p:sp>
            <p:nvSpPr>
              <p:cNvPr id="150676" name="Freeform 148"/>
              <p:cNvSpPr>
                <a:spLocks/>
              </p:cNvSpPr>
              <p:nvPr/>
            </p:nvSpPr>
            <p:spPr bwMode="auto">
              <a:xfrm>
                <a:off x="370" y="2076"/>
                <a:ext cx="150" cy="57"/>
              </a:xfrm>
              <a:custGeom>
                <a:avLst/>
                <a:gdLst/>
                <a:ahLst/>
                <a:cxnLst>
                  <a:cxn ang="0">
                    <a:pos x="150" y="46"/>
                  </a:cxn>
                  <a:cxn ang="0">
                    <a:pos x="122" y="57"/>
                  </a:cxn>
                  <a:cxn ang="0">
                    <a:pos x="37" y="23"/>
                  </a:cxn>
                  <a:cxn ang="0">
                    <a:pos x="0" y="34"/>
                  </a:cxn>
                  <a:cxn ang="0">
                    <a:pos x="18" y="0"/>
                  </a:cxn>
                  <a:cxn ang="0">
                    <a:pos x="122" y="0"/>
                  </a:cxn>
                  <a:cxn ang="0">
                    <a:pos x="75" y="11"/>
                  </a:cxn>
                  <a:cxn ang="0">
                    <a:pos x="150" y="46"/>
                  </a:cxn>
                </a:cxnLst>
                <a:rect l="0" t="0" r="r" b="b"/>
                <a:pathLst>
                  <a:path w="150" h="57">
                    <a:moveTo>
                      <a:pt x="150" y="46"/>
                    </a:moveTo>
                    <a:lnTo>
                      <a:pt x="122" y="57"/>
                    </a:lnTo>
                    <a:lnTo>
                      <a:pt x="37" y="23"/>
                    </a:lnTo>
                    <a:lnTo>
                      <a:pt x="0" y="34"/>
                    </a:lnTo>
                    <a:lnTo>
                      <a:pt x="18" y="0"/>
                    </a:lnTo>
                    <a:lnTo>
                      <a:pt x="122" y="0"/>
                    </a:lnTo>
                    <a:lnTo>
                      <a:pt x="75" y="11"/>
                    </a:lnTo>
                    <a:lnTo>
                      <a:pt x="150" y="46"/>
                    </a:lnTo>
                  </a:path>
                </a:pathLst>
              </a:custGeom>
              <a:noFill/>
              <a:ln w="0">
                <a:solidFill>
                  <a:srgbClr val="FFFFFF"/>
                </a:solidFill>
                <a:prstDash val="solid"/>
                <a:round/>
                <a:headEnd/>
                <a:tailEnd/>
              </a:ln>
            </p:spPr>
            <p:txBody>
              <a:bodyPr/>
              <a:lstStyle/>
              <a:p>
                <a:endParaRPr lang="pl-PL">
                  <a:latin typeface="+mn-lt"/>
                </a:endParaRPr>
              </a:p>
            </p:txBody>
          </p:sp>
          <p:sp>
            <p:nvSpPr>
              <p:cNvPr id="150677" name="Freeform 149"/>
              <p:cNvSpPr>
                <a:spLocks/>
              </p:cNvSpPr>
              <p:nvPr/>
            </p:nvSpPr>
            <p:spPr bwMode="auto">
              <a:xfrm>
                <a:off x="379" y="2018"/>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 ang="0">
                    <a:pos x="0" y="46"/>
                  </a:cxn>
                </a:cxnLst>
                <a:rect l="0" t="0" r="r" b="b"/>
                <a:pathLst>
                  <a:path w="151" h="58">
                    <a:moveTo>
                      <a:pt x="0" y="46"/>
                    </a:moveTo>
                    <a:lnTo>
                      <a:pt x="28" y="58"/>
                    </a:lnTo>
                    <a:lnTo>
                      <a:pt x="113" y="23"/>
                    </a:lnTo>
                    <a:lnTo>
                      <a:pt x="151" y="35"/>
                    </a:lnTo>
                    <a:lnTo>
                      <a:pt x="132" y="0"/>
                    </a:lnTo>
                    <a:lnTo>
                      <a:pt x="38" y="0"/>
                    </a:lnTo>
                    <a:lnTo>
                      <a:pt x="75" y="12"/>
                    </a:lnTo>
                    <a:lnTo>
                      <a:pt x="0" y="46"/>
                    </a:lnTo>
                    <a:lnTo>
                      <a:pt x="0" y="46"/>
                    </a:lnTo>
                    <a:close/>
                  </a:path>
                </a:pathLst>
              </a:custGeom>
              <a:solidFill>
                <a:srgbClr val="FFFFFF"/>
              </a:solidFill>
              <a:ln w="9525">
                <a:noFill/>
                <a:round/>
                <a:headEnd/>
                <a:tailEnd/>
              </a:ln>
            </p:spPr>
            <p:txBody>
              <a:bodyPr/>
              <a:lstStyle/>
              <a:p>
                <a:endParaRPr lang="pl-PL">
                  <a:latin typeface="+mn-lt"/>
                </a:endParaRPr>
              </a:p>
            </p:txBody>
          </p:sp>
          <p:sp>
            <p:nvSpPr>
              <p:cNvPr id="150678" name="Freeform 150"/>
              <p:cNvSpPr>
                <a:spLocks/>
              </p:cNvSpPr>
              <p:nvPr/>
            </p:nvSpPr>
            <p:spPr bwMode="auto">
              <a:xfrm>
                <a:off x="379" y="2018"/>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 ang="0">
                    <a:pos x="0" y="46"/>
                  </a:cxn>
                </a:cxnLst>
                <a:rect l="0" t="0" r="r" b="b"/>
                <a:pathLst>
                  <a:path w="151" h="58">
                    <a:moveTo>
                      <a:pt x="0" y="46"/>
                    </a:moveTo>
                    <a:lnTo>
                      <a:pt x="28" y="58"/>
                    </a:lnTo>
                    <a:lnTo>
                      <a:pt x="113" y="23"/>
                    </a:lnTo>
                    <a:lnTo>
                      <a:pt x="151" y="35"/>
                    </a:lnTo>
                    <a:lnTo>
                      <a:pt x="132" y="0"/>
                    </a:lnTo>
                    <a:lnTo>
                      <a:pt x="38" y="0"/>
                    </a:lnTo>
                    <a:lnTo>
                      <a:pt x="75" y="12"/>
                    </a:lnTo>
                    <a:lnTo>
                      <a:pt x="0" y="46"/>
                    </a:lnTo>
                    <a:lnTo>
                      <a:pt x="0" y="46"/>
                    </a:lnTo>
                    <a:close/>
                  </a:path>
                </a:pathLst>
              </a:custGeom>
              <a:noFill/>
              <a:ln w="0">
                <a:solidFill>
                  <a:srgbClr val="000000"/>
                </a:solidFill>
                <a:prstDash val="solid"/>
                <a:round/>
                <a:headEnd/>
                <a:tailEnd/>
              </a:ln>
            </p:spPr>
            <p:txBody>
              <a:bodyPr/>
              <a:lstStyle/>
              <a:p>
                <a:endParaRPr lang="pl-PL">
                  <a:latin typeface="+mn-lt"/>
                </a:endParaRPr>
              </a:p>
            </p:txBody>
          </p:sp>
          <p:sp>
            <p:nvSpPr>
              <p:cNvPr id="150679" name="Freeform 151"/>
              <p:cNvSpPr>
                <a:spLocks/>
              </p:cNvSpPr>
              <p:nvPr/>
            </p:nvSpPr>
            <p:spPr bwMode="auto">
              <a:xfrm>
                <a:off x="379" y="2018"/>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Lst>
                <a:rect l="0" t="0" r="r" b="b"/>
                <a:pathLst>
                  <a:path w="151" h="58">
                    <a:moveTo>
                      <a:pt x="0" y="46"/>
                    </a:moveTo>
                    <a:lnTo>
                      <a:pt x="28" y="58"/>
                    </a:lnTo>
                    <a:lnTo>
                      <a:pt x="113" y="23"/>
                    </a:lnTo>
                    <a:lnTo>
                      <a:pt x="151" y="35"/>
                    </a:lnTo>
                    <a:lnTo>
                      <a:pt x="132" y="0"/>
                    </a:lnTo>
                    <a:lnTo>
                      <a:pt x="38" y="0"/>
                    </a:lnTo>
                    <a:lnTo>
                      <a:pt x="75" y="12"/>
                    </a:lnTo>
                    <a:lnTo>
                      <a:pt x="0" y="46"/>
                    </a:lnTo>
                  </a:path>
                </a:pathLst>
              </a:custGeom>
              <a:noFill/>
              <a:ln w="0">
                <a:solidFill>
                  <a:srgbClr val="FFFFFF"/>
                </a:solidFill>
                <a:prstDash val="solid"/>
                <a:round/>
                <a:headEnd/>
                <a:tailEnd/>
              </a:ln>
            </p:spPr>
            <p:txBody>
              <a:bodyPr/>
              <a:lstStyle/>
              <a:p>
                <a:endParaRPr lang="pl-PL">
                  <a:latin typeface="+mn-lt"/>
                </a:endParaRPr>
              </a:p>
            </p:txBody>
          </p:sp>
          <p:sp>
            <p:nvSpPr>
              <p:cNvPr id="150680" name="Freeform 152"/>
              <p:cNvSpPr>
                <a:spLocks/>
              </p:cNvSpPr>
              <p:nvPr/>
            </p:nvSpPr>
            <p:spPr bwMode="auto">
              <a:xfrm>
                <a:off x="379" y="2018"/>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 ang="0">
                    <a:pos x="0" y="46"/>
                  </a:cxn>
                </a:cxnLst>
                <a:rect l="0" t="0" r="r" b="b"/>
                <a:pathLst>
                  <a:path w="151" h="58">
                    <a:moveTo>
                      <a:pt x="0" y="46"/>
                    </a:moveTo>
                    <a:lnTo>
                      <a:pt x="28" y="58"/>
                    </a:lnTo>
                    <a:lnTo>
                      <a:pt x="113" y="23"/>
                    </a:lnTo>
                    <a:lnTo>
                      <a:pt x="151" y="35"/>
                    </a:lnTo>
                    <a:lnTo>
                      <a:pt x="132" y="0"/>
                    </a:lnTo>
                    <a:lnTo>
                      <a:pt x="38" y="0"/>
                    </a:lnTo>
                    <a:lnTo>
                      <a:pt x="75" y="12"/>
                    </a:lnTo>
                    <a:lnTo>
                      <a:pt x="0" y="46"/>
                    </a:lnTo>
                    <a:lnTo>
                      <a:pt x="0" y="46"/>
                    </a:lnTo>
                    <a:close/>
                  </a:path>
                </a:pathLst>
              </a:custGeom>
              <a:solidFill>
                <a:srgbClr val="FFFFFF"/>
              </a:solidFill>
              <a:ln w="9525">
                <a:noFill/>
                <a:round/>
                <a:headEnd/>
                <a:tailEnd/>
              </a:ln>
            </p:spPr>
            <p:txBody>
              <a:bodyPr/>
              <a:lstStyle/>
              <a:p>
                <a:endParaRPr lang="pl-PL">
                  <a:latin typeface="+mn-lt"/>
                </a:endParaRPr>
              </a:p>
            </p:txBody>
          </p:sp>
          <p:sp>
            <p:nvSpPr>
              <p:cNvPr id="150681" name="Freeform 153"/>
              <p:cNvSpPr>
                <a:spLocks/>
              </p:cNvSpPr>
              <p:nvPr/>
            </p:nvSpPr>
            <p:spPr bwMode="auto">
              <a:xfrm>
                <a:off x="379" y="2018"/>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 ang="0">
                    <a:pos x="0" y="46"/>
                  </a:cxn>
                </a:cxnLst>
                <a:rect l="0" t="0" r="r" b="b"/>
                <a:pathLst>
                  <a:path w="151" h="58">
                    <a:moveTo>
                      <a:pt x="0" y="46"/>
                    </a:moveTo>
                    <a:lnTo>
                      <a:pt x="28" y="58"/>
                    </a:lnTo>
                    <a:lnTo>
                      <a:pt x="113" y="23"/>
                    </a:lnTo>
                    <a:lnTo>
                      <a:pt x="151" y="35"/>
                    </a:lnTo>
                    <a:lnTo>
                      <a:pt x="132" y="0"/>
                    </a:lnTo>
                    <a:lnTo>
                      <a:pt x="38" y="0"/>
                    </a:lnTo>
                    <a:lnTo>
                      <a:pt x="75" y="12"/>
                    </a:lnTo>
                    <a:lnTo>
                      <a:pt x="0" y="46"/>
                    </a:lnTo>
                    <a:lnTo>
                      <a:pt x="0" y="46"/>
                    </a:lnTo>
                    <a:close/>
                  </a:path>
                </a:pathLst>
              </a:custGeom>
              <a:noFill/>
              <a:ln w="0">
                <a:solidFill>
                  <a:srgbClr val="000000"/>
                </a:solidFill>
                <a:prstDash val="solid"/>
                <a:round/>
                <a:headEnd/>
                <a:tailEnd/>
              </a:ln>
            </p:spPr>
            <p:txBody>
              <a:bodyPr/>
              <a:lstStyle/>
              <a:p>
                <a:endParaRPr lang="pl-PL">
                  <a:latin typeface="+mn-lt"/>
                </a:endParaRPr>
              </a:p>
            </p:txBody>
          </p:sp>
          <p:sp>
            <p:nvSpPr>
              <p:cNvPr id="150682" name="Freeform 154"/>
              <p:cNvSpPr>
                <a:spLocks/>
              </p:cNvSpPr>
              <p:nvPr/>
            </p:nvSpPr>
            <p:spPr bwMode="auto">
              <a:xfrm>
                <a:off x="379" y="2018"/>
                <a:ext cx="151" cy="58"/>
              </a:xfrm>
              <a:custGeom>
                <a:avLst/>
                <a:gdLst/>
                <a:ahLst/>
                <a:cxnLst>
                  <a:cxn ang="0">
                    <a:pos x="0" y="46"/>
                  </a:cxn>
                  <a:cxn ang="0">
                    <a:pos x="28" y="58"/>
                  </a:cxn>
                  <a:cxn ang="0">
                    <a:pos x="113" y="23"/>
                  </a:cxn>
                  <a:cxn ang="0">
                    <a:pos x="151" y="35"/>
                  </a:cxn>
                  <a:cxn ang="0">
                    <a:pos x="132" y="0"/>
                  </a:cxn>
                  <a:cxn ang="0">
                    <a:pos x="38" y="0"/>
                  </a:cxn>
                  <a:cxn ang="0">
                    <a:pos x="75" y="12"/>
                  </a:cxn>
                  <a:cxn ang="0">
                    <a:pos x="0" y="46"/>
                  </a:cxn>
                </a:cxnLst>
                <a:rect l="0" t="0" r="r" b="b"/>
                <a:pathLst>
                  <a:path w="151" h="58">
                    <a:moveTo>
                      <a:pt x="0" y="46"/>
                    </a:moveTo>
                    <a:lnTo>
                      <a:pt x="28" y="58"/>
                    </a:lnTo>
                    <a:lnTo>
                      <a:pt x="113" y="23"/>
                    </a:lnTo>
                    <a:lnTo>
                      <a:pt x="151" y="35"/>
                    </a:lnTo>
                    <a:lnTo>
                      <a:pt x="132" y="0"/>
                    </a:lnTo>
                    <a:lnTo>
                      <a:pt x="38" y="0"/>
                    </a:lnTo>
                    <a:lnTo>
                      <a:pt x="75" y="12"/>
                    </a:lnTo>
                    <a:lnTo>
                      <a:pt x="0" y="46"/>
                    </a:lnTo>
                  </a:path>
                </a:pathLst>
              </a:custGeom>
              <a:noFill/>
              <a:ln w="0">
                <a:solidFill>
                  <a:srgbClr val="000000"/>
                </a:solidFill>
                <a:prstDash val="solid"/>
                <a:round/>
                <a:headEnd/>
                <a:tailEnd/>
              </a:ln>
            </p:spPr>
            <p:txBody>
              <a:bodyPr/>
              <a:lstStyle/>
              <a:p>
                <a:endParaRPr lang="pl-PL">
                  <a:latin typeface="+mn-lt"/>
                </a:endParaRPr>
              </a:p>
            </p:txBody>
          </p:sp>
          <p:sp>
            <p:nvSpPr>
              <p:cNvPr id="150683" name="Freeform 155"/>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solidFill>
                <a:srgbClr val="FFFFFF"/>
              </a:solidFill>
              <a:ln w="9525">
                <a:noFill/>
                <a:round/>
                <a:headEnd/>
                <a:tailEnd/>
              </a:ln>
            </p:spPr>
            <p:txBody>
              <a:bodyPr/>
              <a:lstStyle/>
              <a:p>
                <a:endParaRPr lang="pl-PL">
                  <a:latin typeface="+mn-lt"/>
                </a:endParaRPr>
              </a:p>
            </p:txBody>
          </p:sp>
          <p:sp>
            <p:nvSpPr>
              <p:cNvPr id="150684" name="Freeform 156"/>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685" name="Freeform 157"/>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686" name="Freeform 158"/>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solidFill>
                <a:srgbClr val="FFFFFF"/>
              </a:solidFill>
              <a:ln w="9525">
                <a:noFill/>
                <a:round/>
                <a:headEnd/>
                <a:tailEnd/>
              </a:ln>
            </p:spPr>
            <p:txBody>
              <a:bodyPr/>
              <a:lstStyle/>
              <a:p>
                <a:endParaRPr lang="pl-PL">
                  <a:latin typeface="+mn-lt"/>
                </a:endParaRPr>
              </a:p>
            </p:txBody>
          </p:sp>
          <p:sp>
            <p:nvSpPr>
              <p:cNvPr id="150687" name="Freeform 159"/>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688" name="Freeform 160"/>
              <p:cNvSpPr>
                <a:spLocks/>
              </p:cNvSpPr>
              <p:nvPr/>
            </p:nvSpPr>
            <p:spPr bwMode="auto">
              <a:xfrm>
                <a:off x="209" y="2076"/>
                <a:ext cx="151" cy="57"/>
              </a:xfrm>
              <a:custGeom>
                <a:avLst/>
                <a:gdLst/>
                <a:ahLst/>
                <a:cxnLst>
                  <a:cxn ang="0">
                    <a:pos x="151" y="11"/>
                  </a:cxn>
                  <a:cxn ang="0">
                    <a:pos x="123" y="0"/>
                  </a:cxn>
                  <a:cxn ang="0">
                    <a:pos x="38" y="34"/>
                  </a:cxn>
                  <a:cxn ang="0">
                    <a:pos x="0" y="23"/>
                  </a:cxn>
                  <a:cxn ang="0">
                    <a:pos x="19" y="57"/>
                  </a:cxn>
                  <a:cxn ang="0">
                    <a:pos x="123" y="57"/>
                  </a:cxn>
                  <a:cxn ang="0">
                    <a:pos x="76" y="46"/>
                  </a:cxn>
                  <a:cxn ang="0">
                    <a:pos x="151" y="11"/>
                  </a:cxn>
                </a:cxnLst>
                <a:rect l="0" t="0" r="r" b="b"/>
                <a:pathLst>
                  <a:path w="151" h="57">
                    <a:moveTo>
                      <a:pt x="151" y="11"/>
                    </a:moveTo>
                    <a:lnTo>
                      <a:pt x="123" y="0"/>
                    </a:lnTo>
                    <a:lnTo>
                      <a:pt x="38" y="34"/>
                    </a:lnTo>
                    <a:lnTo>
                      <a:pt x="0" y="23"/>
                    </a:lnTo>
                    <a:lnTo>
                      <a:pt x="19" y="57"/>
                    </a:lnTo>
                    <a:lnTo>
                      <a:pt x="123" y="57"/>
                    </a:lnTo>
                    <a:lnTo>
                      <a:pt x="76" y="46"/>
                    </a:lnTo>
                    <a:lnTo>
                      <a:pt x="151" y="11"/>
                    </a:lnTo>
                  </a:path>
                </a:pathLst>
              </a:custGeom>
              <a:noFill/>
              <a:ln w="0">
                <a:solidFill>
                  <a:srgbClr val="000000"/>
                </a:solidFill>
                <a:prstDash val="solid"/>
                <a:round/>
                <a:headEnd/>
                <a:tailEnd/>
              </a:ln>
            </p:spPr>
            <p:txBody>
              <a:bodyPr/>
              <a:lstStyle/>
              <a:p>
                <a:endParaRPr lang="pl-PL">
                  <a:latin typeface="+mn-lt"/>
                </a:endParaRPr>
              </a:p>
            </p:txBody>
          </p:sp>
          <p:sp>
            <p:nvSpPr>
              <p:cNvPr id="150689" name="Freeform 161"/>
              <p:cNvSpPr>
                <a:spLocks/>
              </p:cNvSpPr>
              <p:nvPr/>
            </p:nvSpPr>
            <p:spPr bwMode="auto">
              <a:xfrm>
                <a:off x="219" y="2018"/>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lnTo>
                      <a:pt x="0" y="12"/>
                    </a:lnTo>
                    <a:close/>
                  </a:path>
                </a:pathLst>
              </a:custGeom>
              <a:solidFill>
                <a:srgbClr val="FFFFFF"/>
              </a:solidFill>
              <a:ln w="9525">
                <a:noFill/>
                <a:round/>
                <a:headEnd/>
                <a:tailEnd/>
              </a:ln>
            </p:spPr>
            <p:txBody>
              <a:bodyPr/>
              <a:lstStyle/>
              <a:p>
                <a:endParaRPr lang="pl-PL">
                  <a:latin typeface="+mn-lt"/>
                </a:endParaRPr>
              </a:p>
            </p:txBody>
          </p:sp>
          <p:sp>
            <p:nvSpPr>
              <p:cNvPr id="150690" name="Freeform 162"/>
              <p:cNvSpPr>
                <a:spLocks/>
              </p:cNvSpPr>
              <p:nvPr/>
            </p:nvSpPr>
            <p:spPr bwMode="auto">
              <a:xfrm>
                <a:off x="219" y="2018"/>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691" name="Freeform 163"/>
              <p:cNvSpPr>
                <a:spLocks/>
              </p:cNvSpPr>
              <p:nvPr/>
            </p:nvSpPr>
            <p:spPr bwMode="auto">
              <a:xfrm>
                <a:off x="219" y="2018"/>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692" name="Freeform 164"/>
              <p:cNvSpPr>
                <a:spLocks/>
              </p:cNvSpPr>
              <p:nvPr/>
            </p:nvSpPr>
            <p:spPr bwMode="auto">
              <a:xfrm>
                <a:off x="219" y="2018"/>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lnTo>
                      <a:pt x="0" y="12"/>
                    </a:lnTo>
                    <a:close/>
                  </a:path>
                </a:pathLst>
              </a:custGeom>
              <a:solidFill>
                <a:srgbClr val="FFFFFF"/>
              </a:solidFill>
              <a:ln w="9525">
                <a:noFill/>
                <a:round/>
                <a:headEnd/>
                <a:tailEnd/>
              </a:ln>
            </p:spPr>
            <p:txBody>
              <a:bodyPr/>
              <a:lstStyle/>
              <a:p>
                <a:endParaRPr lang="pl-PL">
                  <a:latin typeface="+mn-lt"/>
                </a:endParaRPr>
              </a:p>
            </p:txBody>
          </p:sp>
          <p:sp>
            <p:nvSpPr>
              <p:cNvPr id="150693" name="Freeform 165"/>
              <p:cNvSpPr>
                <a:spLocks/>
              </p:cNvSpPr>
              <p:nvPr/>
            </p:nvSpPr>
            <p:spPr bwMode="auto">
              <a:xfrm>
                <a:off x="219" y="2018"/>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694" name="Freeform 166"/>
              <p:cNvSpPr>
                <a:spLocks/>
              </p:cNvSpPr>
              <p:nvPr/>
            </p:nvSpPr>
            <p:spPr bwMode="auto">
              <a:xfrm>
                <a:off x="219" y="2018"/>
                <a:ext cx="151" cy="46"/>
              </a:xfrm>
              <a:custGeom>
                <a:avLst/>
                <a:gdLst/>
                <a:ahLst/>
                <a:cxnLst>
                  <a:cxn ang="0">
                    <a:pos x="0" y="12"/>
                  </a:cxn>
                  <a:cxn ang="0">
                    <a:pos x="37" y="0"/>
                  </a:cxn>
                  <a:cxn ang="0">
                    <a:pos x="113" y="35"/>
                  </a:cxn>
                  <a:cxn ang="0">
                    <a:pos x="151" y="23"/>
                  </a:cxn>
                  <a:cxn ang="0">
                    <a:pos x="132" y="46"/>
                  </a:cxn>
                  <a:cxn ang="0">
                    <a:pos x="37" y="46"/>
                  </a:cxn>
                  <a:cxn ang="0">
                    <a:pos x="75" y="46"/>
                  </a:cxn>
                  <a:cxn ang="0">
                    <a:pos x="0" y="12"/>
                  </a:cxn>
                </a:cxnLst>
                <a:rect l="0" t="0" r="r" b="b"/>
                <a:pathLst>
                  <a:path w="151" h="46">
                    <a:moveTo>
                      <a:pt x="0" y="12"/>
                    </a:moveTo>
                    <a:lnTo>
                      <a:pt x="37" y="0"/>
                    </a:lnTo>
                    <a:lnTo>
                      <a:pt x="113" y="35"/>
                    </a:lnTo>
                    <a:lnTo>
                      <a:pt x="151" y="23"/>
                    </a:lnTo>
                    <a:lnTo>
                      <a:pt x="132" y="46"/>
                    </a:lnTo>
                    <a:lnTo>
                      <a:pt x="37" y="46"/>
                    </a:lnTo>
                    <a:lnTo>
                      <a:pt x="75" y="46"/>
                    </a:lnTo>
                    <a:lnTo>
                      <a:pt x="0" y="12"/>
                    </a:lnTo>
                  </a:path>
                </a:pathLst>
              </a:custGeom>
              <a:noFill/>
              <a:ln w="0">
                <a:solidFill>
                  <a:srgbClr val="000000"/>
                </a:solidFill>
                <a:prstDash val="solid"/>
                <a:round/>
                <a:headEnd/>
                <a:tailEnd/>
              </a:ln>
            </p:spPr>
            <p:txBody>
              <a:bodyPr/>
              <a:lstStyle/>
              <a:p>
                <a:endParaRPr lang="pl-PL">
                  <a:latin typeface="+mn-lt"/>
                </a:endParaRPr>
              </a:p>
            </p:txBody>
          </p:sp>
          <p:sp>
            <p:nvSpPr>
              <p:cNvPr id="150695" name="Freeform 167"/>
              <p:cNvSpPr>
                <a:spLocks/>
              </p:cNvSpPr>
              <p:nvPr/>
            </p:nvSpPr>
            <p:spPr bwMode="auto">
              <a:xfrm>
                <a:off x="370" y="2087"/>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lnTo>
                      <a:pt x="150" y="35"/>
                    </a:lnTo>
                    <a:close/>
                  </a:path>
                </a:pathLst>
              </a:custGeom>
              <a:solidFill>
                <a:srgbClr val="FFFFFF"/>
              </a:solidFill>
              <a:ln w="9525">
                <a:noFill/>
                <a:round/>
                <a:headEnd/>
                <a:tailEnd/>
              </a:ln>
            </p:spPr>
            <p:txBody>
              <a:bodyPr/>
              <a:lstStyle/>
              <a:p>
                <a:endParaRPr lang="pl-PL">
                  <a:latin typeface="+mn-lt"/>
                </a:endParaRPr>
              </a:p>
            </p:txBody>
          </p:sp>
          <p:sp>
            <p:nvSpPr>
              <p:cNvPr id="150696" name="Freeform 168"/>
              <p:cNvSpPr>
                <a:spLocks/>
              </p:cNvSpPr>
              <p:nvPr/>
            </p:nvSpPr>
            <p:spPr bwMode="auto">
              <a:xfrm>
                <a:off x="370" y="2087"/>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lnTo>
                      <a:pt x="150" y="35"/>
                    </a:lnTo>
                    <a:close/>
                  </a:path>
                </a:pathLst>
              </a:custGeom>
              <a:noFill/>
              <a:ln w="0">
                <a:solidFill>
                  <a:srgbClr val="000000"/>
                </a:solidFill>
                <a:prstDash val="solid"/>
                <a:round/>
                <a:headEnd/>
                <a:tailEnd/>
              </a:ln>
            </p:spPr>
            <p:txBody>
              <a:bodyPr/>
              <a:lstStyle/>
              <a:p>
                <a:endParaRPr lang="pl-PL">
                  <a:latin typeface="+mn-lt"/>
                </a:endParaRPr>
              </a:p>
            </p:txBody>
          </p:sp>
          <p:sp>
            <p:nvSpPr>
              <p:cNvPr id="150697" name="Freeform 169"/>
              <p:cNvSpPr>
                <a:spLocks/>
              </p:cNvSpPr>
              <p:nvPr/>
            </p:nvSpPr>
            <p:spPr bwMode="auto">
              <a:xfrm>
                <a:off x="370" y="2087"/>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path>
                </a:pathLst>
              </a:custGeom>
              <a:noFill/>
              <a:ln w="0">
                <a:solidFill>
                  <a:srgbClr val="FFFFFF"/>
                </a:solidFill>
                <a:prstDash val="solid"/>
                <a:round/>
                <a:headEnd/>
                <a:tailEnd/>
              </a:ln>
            </p:spPr>
            <p:txBody>
              <a:bodyPr/>
              <a:lstStyle/>
              <a:p>
                <a:endParaRPr lang="pl-PL">
                  <a:latin typeface="+mn-lt"/>
                </a:endParaRPr>
              </a:p>
            </p:txBody>
          </p:sp>
          <p:sp>
            <p:nvSpPr>
              <p:cNvPr id="150698" name="Freeform 170"/>
              <p:cNvSpPr>
                <a:spLocks/>
              </p:cNvSpPr>
              <p:nvPr/>
            </p:nvSpPr>
            <p:spPr bwMode="auto">
              <a:xfrm>
                <a:off x="370" y="2087"/>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lnTo>
                      <a:pt x="150" y="35"/>
                    </a:lnTo>
                    <a:close/>
                  </a:path>
                </a:pathLst>
              </a:custGeom>
              <a:solidFill>
                <a:srgbClr val="FFFFFF"/>
              </a:solidFill>
              <a:ln w="9525">
                <a:noFill/>
                <a:round/>
                <a:headEnd/>
                <a:tailEnd/>
              </a:ln>
            </p:spPr>
            <p:txBody>
              <a:bodyPr/>
              <a:lstStyle/>
              <a:p>
                <a:endParaRPr lang="pl-PL">
                  <a:latin typeface="+mn-lt"/>
                </a:endParaRPr>
              </a:p>
            </p:txBody>
          </p:sp>
          <p:sp>
            <p:nvSpPr>
              <p:cNvPr id="150699" name="Freeform 171"/>
              <p:cNvSpPr>
                <a:spLocks/>
              </p:cNvSpPr>
              <p:nvPr/>
            </p:nvSpPr>
            <p:spPr bwMode="auto">
              <a:xfrm>
                <a:off x="370" y="2087"/>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lnTo>
                      <a:pt x="150" y="35"/>
                    </a:lnTo>
                    <a:close/>
                  </a:path>
                </a:pathLst>
              </a:custGeom>
              <a:noFill/>
              <a:ln w="0">
                <a:solidFill>
                  <a:srgbClr val="000000"/>
                </a:solidFill>
                <a:prstDash val="solid"/>
                <a:round/>
                <a:headEnd/>
                <a:tailEnd/>
              </a:ln>
            </p:spPr>
            <p:txBody>
              <a:bodyPr/>
              <a:lstStyle/>
              <a:p>
                <a:endParaRPr lang="pl-PL">
                  <a:latin typeface="+mn-lt"/>
                </a:endParaRPr>
              </a:p>
            </p:txBody>
          </p:sp>
          <p:sp>
            <p:nvSpPr>
              <p:cNvPr id="150700" name="Freeform 172"/>
              <p:cNvSpPr>
                <a:spLocks/>
              </p:cNvSpPr>
              <p:nvPr/>
            </p:nvSpPr>
            <p:spPr bwMode="auto">
              <a:xfrm>
                <a:off x="370" y="2087"/>
                <a:ext cx="150" cy="46"/>
              </a:xfrm>
              <a:custGeom>
                <a:avLst/>
                <a:gdLst/>
                <a:ahLst/>
                <a:cxnLst>
                  <a:cxn ang="0">
                    <a:pos x="150" y="35"/>
                  </a:cxn>
                  <a:cxn ang="0">
                    <a:pos x="122" y="46"/>
                  </a:cxn>
                  <a:cxn ang="0">
                    <a:pos x="37" y="12"/>
                  </a:cxn>
                  <a:cxn ang="0">
                    <a:pos x="0" y="23"/>
                  </a:cxn>
                  <a:cxn ang="0">
                    <a:pos x="18" y="0"/>
                  </a:cxn>
                  <a:cxn ang="0">
                    <a:pos x="122" y="0"/>
                  </a:cxn>
                  <a:cxn ang="0">
                    <a:pos x="75" y="0"/>
                  </a:cxn>
                  <a:cxn ang="0">
                    <a:pos x="150" y="35"/>
                  </a:cxn>
                </a:cxnLst>
                <a:rect l="0" t="0" r="r" b="b"/>
                <a:pathLst>
                  <a:path w="150" h="46">
                    <a:moveTo>
                      <a:pt x="150" y="35"/>
                    </a:moveTo>
                    <a:lnTo>
                      <a:pt x="122" y="46"/>
                    </a:lnTo>
                    <a:lnTo>
                      <a:pt x="37" y="12"/>
                    </a:lnTo>
                    <a:lnTo>
                      <a:pt x="0" y="23"/>
                    </a:lnTo>
                    <a:lnTo>
                      <a:pt x="18" y="0"/>
                    </a:lnTo>
                    <a:lnTo>
                      <a:pt x="122" y="0"/>
                    </a:lnTo>
                    <a:lnTo>
                      <a:pt x="75" y="0"/>
                    </a:lnTo>
                    <a:lnTo>
                      <a:pt x="150" y="35"/>
                    </a:lnTo>
                  </a:path>
                </a:pathLst>
              </a:custGeom>
              <a:noFill/>
              <a:ln w="0">
                <a:solidFill>
                  <a:srgbClr val="000000"/>
                </a:solidFill>
                <a:prstDash val="solid"/>
                <a:round/>
                <a:headEnd/>
                <a:tailEnd/>
              </a:ln>
            </p:spPr>
            <p:txBody>
              <a:bodyPr/>
              <a:lstStyle/>
              <a:p>
                <a:endParaRPr lang="pl-PL">
                  <a:latin typeface="+mn-lt"/>
                </a:endParaRPr>
              </a:p>
            </p:txBody>
          </p:sp>
          <p:pic>
            <p:nvPicPr>
              <p:cNvPr id="150701" name="Picture 173"/>
              <p:cNvPicPr>
                <a:picLocks noChangeAspect="1" noChangeArrowheads="1"/>
              </p:cNvPicPr>
              <p:nvPr/>
            </p:nvPicPr>
            <p:blipFill>
              <a:blip r:embed="rId3" cstate="print"/>
              <a:srcRect/>
              <a:stretch>
                <a:fillRect/>
              </a:stretch>
            </p:blipFill>
            <p:spPr bwMode="auto">
              <a:xfrm>
                <a:off x="124" y="2583"/>
                <a:ext cx="246" cy="1"/>
              </a:xfrm>
              <a:prstGeom prst="rect">
                <a:avLst/>
              </a:prstGeom>
              <a:noFill/>
              <a:ln w="9525">
                <a:noFill/>
                <a:miter lim="800000"/>
                <a:headEnd/>
                <a:tailEnd/>
              </a:ln>
            </p:spPr>
          </p:pic>
        </p:grpSp>
        <p:grpSp>
          <p:nvGrpSpPr>
            <p:cNvPr id="150702" name="Group 174"/>
            <p:cNvGrpSpPr>
              <a:grpSpLocks/>
            </p:cNvGrpSpPr>
            <p:nvPr/>
          </p:nvGrpSpPr>
          <p:grpSpPr bwMode="auto">
            <a:xfrm>
              <a:off x="1530" y="1177"/>
              <a:ext cx="471" cy="589"/>
              <a:chOff x="1530" y="889"/>
              <a:chExt cx="471" cy="589"/>
            </a:xfrm>
          </p:grpSpPr>
          <p:sp>
            <p:nvSpPr>
              <p:cNvPr id="150703" name="Freeform 175"/>
              <p:cNvSpPr>
                <a:spLocks/>
              </p:cNvSpPr>
              <p:nvPr/>
            </p:nvSpPr>
            <p:spPr bwMode="auto">
              <a:xfrm>
                <a:off x="1539" y="889"/>
                <a:ext cx="462" cy="161"/>
              </a:xfrm>
              <a:custGeom>
                <a:avLst/>
                <a:gdLst/>
                <a:ahLst/>
                <a:cxnLst>
                  <a:cxn ang="0">
                    <a:pos x="462" y="69"/>
                  </a:cxn>
                  <a:cxn ang="0">
                    <a:pos x="462" y="58"/>
                  </a:cxn>
                  <a:cxn ang="0">
                    <a:pos x="453" y="46"/>
                  </a:cxn>
                  <a:cxn ang="0">
                    <a:pos x="434" y="35"/>
                  </a:cxn>
                  <a:cxn ang="0">
                    <a:pos x="415" y="23"/>
                  </a:cxn>
                  <a:cxn ang="0">
                    <a:pos x="387" y="23"/>
                  </a:cxn>
                  <a:cxn ang="0">
                    <a:pos x="368" y="12"/>
                  </a:cxn>
                  <a:cxn ang="0">
                    <a:pos x="340" y="12"/>
                  </a:cxn>
                  <a:cxn ang="0">
                    <a:pos x="302" y="0"/>
                  </a:cxn>
                  <a:cxn ang="0">
                    <a:pos x="274" y="0"/>
                  </a:cxn>
                  <a:cxn ang="0">
                    <a:pos x="236" y="0"/>
                  </a:cxn>
                  <a:cxn ang="0">
                    <a:pos x="198" y="0"/>
                  </a:cxn>
                  <a:cxn ang="0">
                    <a:pos x="170" y="0"/>
                  </a:cxn>
                  <a:cxn ang="0">
                    <a:pos x="132" y="12"/>
                  </a:cxn>
                  <a:cxn ang="0">
                    <a:pos x="104" y="12"/>
                  </a:cxn>
                  <a:cxn ang="0">
                    <a:pos x="76" y="23"/>
                  </a:cxn>
                  <a:cxn ang="0">
                    <a:pos x="57" y="23"/>
                  </a:cxn>
                  <a:cxn ang="0">
                    <a:pos x="38" y="35"/>
                  </a:cxn>
                  <a:cxn ang="0">
                    <a:pos x="19" y="46"/>
                  </a:cxn>
                  <a:cxn ang="0">
                    <a:pos x="10" y="58"/>
                  </a:cxn>
                  <a:cxn ang="0">
                    <a:pos x="0" y="69"/>
                  </a:cxn>
                  <a:cxn ang="0">
                    <a:pos x="0" y="81"/>
                  </a:cxn>
                  <a:cxn ang="0">
                    <a:pos x="10" y="92"/>
                  </a:cxn>
                  <a:cxn ang="0">
                    <a:pos x="19" y="104"/>
                  </a:cxn>
                  <a:cxn ang="0">
                    <a:pos x="28" y="115"/>
                  </a:cxn>
                  <a:cxn ang="0">
                    <a:pos x="47" y="127"/>
                  </a:cxn>
                  <a:cxn ang="0">
                    <a:pos x="66" y="138"/>
                  </a:cxn>
                  <a:cxn ang="0">
                    <a:pos x="94" y="150"/>
                  </a:cxn>
                  <a:cxn ang="0">
                    <a:pos x="123" y="150"/>
                  </a:cxn>
                  <a:cxn ang="0">
                    <a:pos x="151" y="161"/>
                  </a:cxn>
                  <a:cxn ang="0">
                    <a:pos x="189" y="161"/>
                  </a:cxn>
                  <a:cxn ang="0">
                    <a:pos x="227" y="161"/>
                  </a:cxn>
                  <a:cxn ang="0">
                    <a:pos x="255" y="161"/>
                  </a:cxn>
                  <a:cxn ang="0">
                    <a:pos x="293" y="161"/>
                  </a:cxn>
                  <a:cxn ang="0">
                    <a:pos x="321" y="161"/>
                  </a:cxn>
                  <a:cxn ang="0">
                    <a:pos x="359" y="150"/>
                  </a:cxn>
                  <a:cxn ang="0">
                    <a:pos x="387" y="150"/>
                  </a:cxn>
                  <a:cxn ang="0">
                    <a:pos x="406" y="138"/>
                  </a:cxn>
                  <a:cxn ang="0">
                    <a:pos x="425" y="127"/>
                  </a:cxn>
                  <a:cxn ang="0">
                    <a:pos x="443" y="115"/>
                  </a:cxn>
                  <a:cxn ang="0">
                    <a:pos x="453" y="104"/>
                  </a:cxn>
                  <a:cxn ang="0">
                    <a:pos x="462" y="92"/>
                  </a:cxn>
                  <a:cxn ang="0">
                    <a:pos x="462" y="81"/>
                  </a:cxn>
                </a:cxnLst>
                <a:rect l="0" t="0" r="r" b="b"/>
                <a:pathLst>
                  <a:path w="462" h="161">
                    <a:moveTo>
                      <a:pt x="462" y="81"/>
                    </a:moveTo>
                    <a:lnTo>
                      <a:pt x="462" y="81"/>
                    </a:lnTo>
                    <a:lnTo>
                      <a:pt x="462" y="69"/>
                    </a:lnTo>
                    <a:lnTo>
                      <a:pt x="462" y="69"/>
                    </a:lnTo>
                    <a:lnTo>
                      <a:pt x="462" y="69"/>
                    </a:lnTo>
                    <a:lnTo>
                      <a:pt x="462" y="58"/>
                    </a:lnTo>
                    <a:lnTo>
                      <a:pt x="453" y="58"/>
                    </a:lnTo>
                    <a:lnTo>
                      <a:pt x="453" y="58"/>
                    </a:lnTo>
                    <a:lnTo>
                      <a:pt x="453" y="46"/>
                    </a:lnTo>
                    <a:lnTo>
                      <a:pt x="443" y="46"/>
                    </a:lnTo>
                    <a:lnTo>
                      <a:pt x="443" y="46"/>
                    </a:lnTo>
                    <a:lnTo>
                      <a:pt x="434" y="35"/>
                    </a:lnTo>
                    <a:lnTo>
                      <a:pt x="425" y="35"/>
                    </a:lnTo>
                    <a:lnTo>
                      <a:pt x="425" y="35"/>
                    </a:lnTo>
                    <a:lnTo>
                      <a:pt x="415" y="23"/>
                    </a:lnTo>
                    <a:lnTo>
                      <a:pt x="406" y="23"/>
                    </a:lnTo>
                    <a:lnTo>
                      <a:pt x="396" y="23"/>
                    </a:lnTo>
                    <a:lnTo>
                      <a:pt x="387" y="23"/>
                    </a:lnTo>
                    <a:lnTo>
                      <a:pt x="387" y="23"/>
                    </a:lnTo>
                    <a:lnTo>
                      <a:pt x="377" y="12"/>
                    </a:lnTo>
                    <a:lnTo>
                      <a:pt x="368" y="12"/>
                    </a:lnTo>
                    <a:lnTo>
                      <a:pt x="359" y="12"/>
                    </a:lnTo>
                    <a:lnTo>
                      <a:pt x="349" y="12"/>
                    </a:lnTo>
                    <a:lnTo>
                      <a:pt x="340" y="12"/>
                    </a:lnTo>
                    <a:lnTo>
                      <a:pt x="321" y="0"/>
                    </a:lnTo>
                    <a:lnTo>
                      <a:pt x="311" y="0"/>
                    </a:lnTo>
                    <a:lnTo>
                      <a:pt x="302" y="0"/>
                    </a:lnTo>
                    <a:lnTo>
                      <a:pt x="293" y="0"/>
                    </a:lnTo>
                    <a:lnTo>
                      <a:pt x="283" y="0"/>
                    </a:lnTo>
                    <a:lnTo>
                      <a:pt x="274" y="0"/>
                    </a:lnTo>
                    <a:lnTo>
                      <a:pt x="255" y="0"/>
                    </a:lnTo>
                    <a:lnTo>
                      <a:pt x="245" y="0"/>
                    </a:lnTo>
                    <a:lnTo>
                      <a:pt x="236" y="0"/>
                    </a:lnTo>
                    <a:lnTo>
                      <a:pt x="227" y="0"/>
                    </a:lnTo>
                    <a:lnTo>
                      <a:pt x="208" y="0"/>
                    </a:lnTo>
                    <a:lnTo>
                      <a:pt x="198" y="0"/>
                    </a:lnTo>
                    <a:lnTo>
                      <a:pt x="189" y="0"/>
                    </a:lnTo>
                    <a:lnTo>
                      <a:pt x="179" y="0"/>
                    </a:lnTo>
                    <a:lnTo>
                      <a:pt x="170" y="0"/>
                    </a:lnTo>
                    <a:lnTo>
                      <a:pt x="151" y="0"/>
                    </a:lnTo>
                    <a:lnTo>
                      <a:pt x="142" y="0"/>
                    </a:lnTo>
                    <a:lnTo>
                      <a:pt x="132" y="12"/>
                    </a:lnTo>
                    <a:lnTo>
                      <a:pt x="123" y="12"/>
                    </a:lnTo>
                    <a:lnTo>
                      <a:pt x="113" y="12"/>
                    </a:lnTo>
                    <a:lnTo>
                      <a:pt x="104" y="12"/>
                    </a:lnTo>
                    <a:lnTo>
                      <a:pt x="94" y="12"/>
                    </a:lnTo>
                    <a:lnTo>
                      <a:pt x="85" y="23"/>
                    </a:lnTo>
                    <a:lnTo>
                      <a:pt x="76" y="23"/>
                    </a:lnTo>
                    <a:lnTo>
                      <a:pt x="66" y="23"/>
                    </a:lnTo>
                    <a:lnTo>
                      <a:pt x="66" y="23"/>
                    </a:lnTo>
                    <a:lnTo>
                      <a:pt x="57" y="23"/>
                    </a:lnTo>
                    <a:lnTo>
                      <a:pt x="47" y="35"/>
                    </a:lnTo>
                    <a:lnTo>
                      <a:pt x="47" y="35"/>
                    </a:lnTo>
                    <a:lnTo>
                      <a:pt x="38" y="35"/>
                    </a:lnTo>
                    <a:lnTo>
                      <a:pt x="28" y="46"/>
                    </a:lnTo>
                    <a:lnTo>
                      <a:pt x="28" y="46"/>
                    </a:lnTo>
                    <a:lnTo>
                      <a:pt x="19" y="46"/>
                    </a:lnTo>
                    <a:lnTo>
                      <a:pt x="19" y="58"/>
                    </a:lnTo>
                    <a:lnTo>
                      <a:pt x="10" y="58"/>
                    </a:lnTo>
                    <a:lnTo>
                      <a:pt x="10" y="58"/>
                    </a:lnTo>
                    <a:lnTo>
                      <a:pt x="10" y="69"/>
                    </a:lnTo>
                    <a:lnTo>
                      <a:pt x="10" y="69"/>
                    </a:lnTo>
                    <a:lnTo>
                      <a:pt x="0" y="69"/>
                    </a:lnTo>
                    <a:lnTo>
                      <a:pt x="0" y="81"/>
                    </a:lnTo>
                    <a:lnTo>
                      <a:pt x="0" y="81"/>
                    </a:lnTo>
                    <a:lnTo>
                      <a:pt x="0" y="81"/>
                    </a:lnTo>
                    <a:lnTo>
                      <a:pt x="0" y="92"/>
                    </a:lnTo>
                    <a:lnTo>
                      <a:pt x="10" y="92"/>
                    </a:lnTo>
                    <a:lnTo>
                      <a:pt x="10" y="92"/>
                    </a:lnTo>
                    <a:lnTo>
                      <a:pt x="10" y="104"/>
                    </a:lnTo>
                    <a:lnTo>
                      <a:pt x="10" y="104"/>
                    </a:lnTo>
                    <a:lnTo>
                      <a:pt x="19" y="104"/>
                    </a:lnTo>
                    <a:lnTo>
                      <a:pt x="19" y="115"/>
                    </a:lnTo>
                    <a:lnTo>
                      <a:pt x="28" y="115"/>
                    </a:lnTo>
                    <a:lnTo>
                      <a:pt x="28" y="115"/>
                    </a:lnTo>
                    <a:lnTo>
                      <a:pt x="38" y="127"/>
                    </a:lnTo>
                    <a:lnTo>
                      <a:pt x="47" y="127"/>
                    </a:lnTo>
                    <a:lnTo>
                      <a:pt x="47" y="127"/>
                    </a:lnTo>
                    <a:lnTo>
                      <a:pt x="57" y="138"/>
                    </a:lnTo>
                    <a:lnTo>
                      <a:pt x="66" y="138"/>
                    </a:lnTo>
                    <a:lnTo>
                      <a:pt x="66" y="138"/>
                    </a:lnTo>
                    <a:lnTo>
                      <a:pt x="76" y="138"/>
                    </a:lnTo>
                    <a:lnTo>
                      <a:pt x="85" y="150"/>
                    </a:lnTo>
                    <a:lnTo>
                      <a:pt x="94" y="150"/>
                    </a:lnTo>
                    <a:lnTo>
                      <a:pt x="104" y="150"/>
                    </a:lnTo>
                    <a:lnTo>
                      <a:pt x="113" y="150"/>
                    </a:lnTo>
                    <a:lnTo>
                      <a:pt x="123" y="150"/>
                    </a:lnTo>
                    <a:lnTo>
                      <a:pt x="132" y="150"/>
                    </a:lnTo>
                    <a:lnTo>
                      <a:pt x="142" y="161"/>
                    </a:lnTo>
                    <a:lnTo>
                      <a:pt x="151" y="161"/>
                    </a:lnTo>
                    <a:lnTo>
                      <a:pt x="170" y="161"/>
                    </a:lnTo>
                    <a:lnTo>
                      <a:pt x="179" y="161"/>
                    </a:lnTo>
                    <a:lnTo>
                      <a:pt x="189" y="161"/>
                    </a:lnTo>
                    <a:lnTo>
                      <a:pt x="198" y="161"/>
                    </a:lnTo>
                    <a:lnTo>
                      <a:pt x="208" y="161"/>
                    </a:lnTo>
                    <a:lnTo>
                      <a:pt x="227" y="161"/>
                    </a:lnTo>
                    <a:lnTo>
                      <a:pt x="236" y="161"/>
                    </a:lnTo>
                    <a:lnTo>
                      <a:pt x="245" y="161"/>
                    </a:lnTo>
                    <a:lnTo>
                      <a:pt x="255" y="161"/>
                    </a:lnTo>
                    <a:lnTo>
                      <a:pt x="274" y="161"/>
                    </a:lnTo>
                    <a:lnTo>
                      <a:pt x="283" y="161"/>
                    </a:lnTo>
                    <a:lnTo>
                      <a:pt x="293" y="161"/>
                    </a:lnTo>
                    <a:lnTo>
                      <a:pt x="302" y="161"/>
                    </a:lnTo>
                    <a:lnTo>
                      <a:pt x="311" y="161"/>
                    </a:lnTo>
                    <a:lnTo>
                      <a:pt x="321" y="161"/>
                    </a:lnTo>
                    <a:lnTo>
                      <a:pt x="340" y="150"/>
                    </a:lnTo>
                    <a:lnTo>
                      <a:pt x="349" y="150"/>
                    </a:lnTo>
                    <a:lnTo>
                      <a:pt x="359" y="150"/>
                    </a:lnTo>
                    <a:lnTo>
                      <a:pt x="368" y="150"/>
                    </a:lnTo>
                    <a:lnTo>
                      <a:pt x="377" y="150"/>
                    </a:lnTo>
                    <a:lnTo>
                      <a:pt x="387" y="150"/>
                    </a:lnTo>
                    <a:lnTo>
                      <a:pt x="387" y="138"/>
                    </a:lnTo>
                    <a:lnTo>
                      <a:pt x="396" y="138"/>
                    </a:lnTo>
                    <a:lnTo>
                      <a:pt x="406" y="138"/>
                    </a:lnTo>
                    <a:lnTo>
                      <a:pt x="415" y="138"/>
                    </a:lnTo>
                    <a:lnTo>
                      <a:pt x="425" y="127"/>
                    </a:lnTo>
                    <a:lnTo>
                      <a:pt x="425" y="127"/>
                    </a:lnTo>
                    <a:lnTo>
                      <a:pt x="434" y="127"/>
                    </a:lnTo>
                    <a:lnTo>
                      <a:pt x="443" y="115"/>
                    </a:lnTo>
                    <a:lnTo>
                      <a:pt x="443" y="115"/>
                    </a:lnTo>
                    <a:lnTo>
                      <a:pt x="453" y="115"/>
                    </a:lnTo>
                    <a:lnTo>
                      <a:pt x="453" y="104"/>
                    </a:lnTo>
                    <a:lnTo>
                      <a:pt x="453" y="104"/>
                    </a:lnTo>
                    <a:lnTo>
                      <a:pt x="462" y="104"/>
                    </a:lnTo>
                    <a:lnTo>
                      <a:pt x="462" y="92"/>
                    </a:lnTo>
                    <a:lnTo>
                      <a:pt x="462" y="92"/>
                    </a:lnTo>
                    <a:lnTo>
                      <a:pt x="462" y="92"/>
                    </a:lnTo>
                    <a:lnTo>
                      <a:pt x="462" y="81"/>
                    </a:lnTo>
                    <a:lnTo>
                      <a:pt x="462" y="81"/>
                    </a:lnTo>
                    <a:lnTo>
                      <a:pt x="462" y="81"/>
                    </a:lnTo>
                    <a:close/>
                  </a:path>
                </a:pathLst>
              </a:custGeom>
              <a:solidFill>
                <a:srgbClr val="3366FF"/>
              </a:solidFill>
              <a:ln w="9525">
                <a:noFill/>
                <a:round/>
                <a:headEnd/>
                <a:tailEnd/>
              </a:ln>
            </p:spPr>
            <p:txBody>
              <a:bodyPr/>
              <a:lstStyle/>
              <a:p>
                <a:endParaRPr lang="pl-PL">
                  <a:latin typeface="+mn-lt"/>
                </a:endParaRPr>
              </a:p>
            </p:txBody>
          </p:sp>
          <p:sp>
            <p:nvSpPr>
              <p:cNvPr id="150704" name="Freeform 176"/>
              <p:cNvSpPr>
                <a:spLocks/>
              </p:cNvSpPr>
              <p:nvPr/>
            </p:nvSpPr>
            <p:spPr bwMode="auto">
              <a:xfrm>
                <a:off x="1539" y="889"/>
                <a:ext cx="462" cy="161"/>
              </a:xfrm>
              <a:custGeom>
                <a:avLst/>
                <a:gdLst/>
                <a:ahLst/>
                <a:cxnLst>
                  <a:cxn ang="0">
                    <a:pos x="462" y="69"/>
                  </a:cxn>
                  <a:cxn ang="0">
                    <a:pos x="462" y="58"/>
                  </a:cxn>
                  <a:cxn ang="0">
                    <a:pos x="453" y="46"/>
                  </a:cxn>
                  <a:cxn ang="0">
                    <a:pos x="434" y="35"/>
                  </a:cxn>
                  <a:cxn ang="0">
                    <a:pos x="415" y="23"/>
                  </a:cxn>
                  <a:cxn ang="0">
                    <a:pos x="387" y="23"/>
                  </a:cxn>
                  <a:cxn ang="0">
                    <a:pos x="368" y="12"/>
                  </a:cxn>
                  <a:cxn ang="0">
                    <a:pos x="340" y="12"/>
                  </a:cxn>
                  <a:cxn ang="0">
                    <a:pos x="302" y="0"/>
                  </a:cxn>
                  <a:cxn ang="0">
                    <a:pos x="274" y="0"/>
                  </a:cxn>
                  <a:cxn ang="0">
                    <a:pos x="236" y="0"/>
                  </a:cxn>
                  <a:cxn ang="0">
                    <a:pos x="198" y="0"/>
                  </a:cxn>
                  <a:cxn ang="0">
                    <a:pos x="170" y="0"/>
                  </a:cxn>
                  <a:cxn ang="0">
                    <a:pos x="132" y="12"/>
                  </a:cxn>
                  <a:cxn ang="0">
                    <a:pos x="104" y="12"/>
                  </a:cxn>
                  <a:cxn ang="0">
                    <a:pos x="76" y="23"/>
                  </a:cxn>
                  <a:cxn ang="0">
                    <a:pos x="57" y="23"/>
                  </a:cxn>
                  <a:cxn ang="0">
                    <a:pos x="38" y="35"/>
                  </a:cxn>
                  <a:cxn ang="0">
                    <a:pos x="19" y="46"/>
                  </a:cxn>
                  <a:cxn ang="0">
                    <a:pos x="10" y="58"/>
                  </a:cxn>
                  <a:cxn ang="0">
                    <a:pos x="0" y="69"/>
                  </a:cxn>
                  <a:cxn ang="0">
                    <a:pos x="0" y="81"/>
                  </a:cxn>
                  <a:cxn ang="0">
                    <a:pos x="10" y="92"/>
                  </a:cxn>
                  <a:cxn ang="0">
                    <a:pos x="19" y="104"/>
                  </a:cxn>
                  <a:cxn ang="0">
                    <a:pos x="28" y="115"/>
                  </a:cxn>
                  <a:cxn ang="0">
                    <a:pos x="47" y="127"/>
                  </a:cxn>
                  <a:cxn ang="0">
                    <a:pos x="66" y="138"/>
                  </a:cxn>
                  <a:cxn ang="0">
                    <a:pos x="94" y="150"/>
                  </a:cxn>
                  <a:cxn ang="0">
                    <a:pos x="123" y="150"/>
                  </a:cxn>
                  <a:cxn ang="0">
                    <a:pos x="151" y="161"/>
                  </a:cxn>
                  <a:cxn ang="0">
                    <a:pos x="189" y="161"/>
                  </a:cxn>
                  <a:cxn ang="0">
                    <a:pos x="227" y="161"/>
                  </a:cxn>
                  <a:cxn ang="0">
                    <a:pos x="255" y="161"/>
                  </a:cxn>
                  <a:cxn ang="0">
                    <a:pos x="293" y="161"/>
                  </a:cxn>
                  <a:cxn ang="0">
                    <a:pos x="321" y="161"/>
                  </a:cxn>
                  <a:cxn ang="0">
                    <a:pos x="359" y="150"/>
                  </a:cxn>
                  <a:cxn ang="0">
                    <a:pos x="387" y="150"/>
                  </a:cxn>
                  <a:cxn ang="0">
                    <a:pos x="406" y="138"/>
                  </a:cxn>
                  <a:cxn ang="0">
                    <a:pos x="425" y="127"/>
                  </a:cxn>
                  <a:cxn ang="0">
                    <a:pos x="443" y="115"/>
                  </a:cxn>
                  <a:cxn ang="0">
                    <a:pos x="453" y="104"/>
                  </a:cxn>
                  <a:cxn ang="0">
                    <a:pos x="462" y="92"/>
                  </a:cxn>
                  <a:cxn ang="0">
                    <a:pos x="462" y="81"/>
                  </a:cxn>
                </a:cxnLst>
                <a:rect l="0" t="0" r="r" b="b"/>
                <a:pathLst>
                  <a:path w="462" h="161">
                    <a:moveTo>
                      <a:pt x="462" y="81"/>
                    </a:moveTo>
                    <a:lnTo>
                      <a:pt x="462" y="81"/>
                    </a:lnTo>
                    <a:lnTo>
                      <a:pt x="462" y="69"/>
                    </a:lnTo>
                    <a:lnTo>
                      <a:pt x="462" y="69"/>
                    </a:lnTo>
                    <a:lnTo>
                      <a:pt x="462" y="69"/>
                    </a:lnTo>
                    <a:lnTo>
                      <a:pt x="462" y="58"/>
                    </a:lnTo>
                    <a:lnTo>
                      <a:pt x="453" y="58"/>
                    </a:lnTo>
                    <a:lnTo>
                      <a:pt x="453" y="58"/>
                    </a:lnTo>
                    <a:lnTo>
                      <a:pt x="453" y="46"/>
                    </a:lnTo>
                    <a:lnTo>
                      <a:pt x="443" y="46"/>
                    </a:lnTo>
                    <a:lnTo>
                      <a:pt x="443" y="46"/>
                    </a:lnTo>
                    <a:lnTo>
                      <a:pt x="434" y="35"/>
                    </a:lnTo>
                    <a:lnTo>
                      <a:pt x="425" y="35"/>
                    </a:lnTo>
                    <a:lnTo>
                      <a:pt x="425" y="35"/>
                    </a:lnTo>
                    <a:lnTo>
                      <a:pt x="415" y="23"/>
                    </a:lnTo>
                    <a:lnTo>
                      <a:pt x="406" y="23"/>
                    </a:lnTo>
                    <a:lnTo>
                      <a:pt x="396" y="23"/>
                    </a:lnTo>
                    <a:lnTo>
                      <a:pt x="387" y="23"/>
                    </a:lnTo>
                    <a:lnTo>
                      <a:pt x="387" y="23"/>
                    </a:lnTo>
                    <a:lnTo>
                      <a:pt x="377" y="12"/>
                    </a:lnTo>
                    <a:lnTo>
                      <a:pt x="368" y="12"/>
                    </a:lnTo>
                    <a:lnTo>
                      <a:pt x="359" y="12"/>
                    </a:lnTo>
                    <a:lnTo>
                      <a:pt x="349" y="12"/>
                    </a:lnTo>
                    <a:lnTo>
                      <a:pt x="340" y="12"/>
                    </a:lnTo>
                    <a:lnTo>
                      <a:pt x="321" y="0"/>
                    </a:lnTo>
                    <a:lnTo>
                      <a:pt x="311" y="0"/>
                    </a:lnTo>
                    <a:lnTo>
                      <a:pt x="302" y="0"/>
                    </a:lnTo>
                    <a:lnTo>
                      <a:pt x="293" y="0"/>
                    </a:lnTo>
                    <a:lnTo>
                      <a:pt x="283" y="0"/>
                    </a:lnTo>
                    <a:lnTo>
                      <a:pt x="274" y="0"/>
                    </a:lnTo>
                    <a:lnTo>
                      <a:pt x="255" y="0"/>
                    </a:lnTo>
                    <a:lnTo>
                      <a:pt x="245" y="0"/>
                    </a:lnTo>
                    <a:lnTo>
                      <a:pt x="236" y="0"/>
                    </a:lnTo>
                    <a:lnTo>
                      <a:pt x="227" y="0"/>
                    </a:lnTo>
                    <a:lnTo>
                      <a:pt x="208" y="0"/>
                    </a:lnTo>
                    <a:lnTo>
                      <a:pt x="198" y="0"/>
                    </a:lnTo>
                    <a:lnTo>
                      <a:pt x="189" y="0"/>
                    </a:lnTo>
                    <a:lnTo>
                      <a:pt x="179" y="0"/>
                    </a:lnTo>
                    <a:lnTo>
                      <a:pt x="170" y="0"/>
                    </a:lnTo>
                    <a:lnTo>
                      <a:pt x="151" y="0"/>
                    </a:lnTo>
                    <a:lnTo>
                      <a:pt x="142" y="0"/>
                    </a:lnTo>
                    <a:lnTo>
                      <a:pt x="132" y="12"/>
                    </a:lnTo>
                    <a:lnTo>
                      <a:pt x="123" y="12"/>
                    </a:lnTo>
                    <a:lnTo>
                      <a:pt x="113" y="12"/>
                    </a:lnTo>
                    <a:lnTo>
                      <a:pt x="104" y="12"/>
                    </a:lnTo>
                    <a:lnTo>
                      <a:pt x="94" y="12"/>
                    </a:lnTo>
                    <a:lnTo>
                      <a:pt x="85" y="23"/>
                    </a:lnTo>
                    <a:lnTo>
                      <a:pt x="76" y="23"/>
                    </a:lnTo>
                    <a:lnTo>
                      <a:pt x="66" y="23"/>
                    </a:lnTo>
                    <a:lnTo>
                      <a:pt x="66" y="23"/>
                    </a:lnTo>
                    <a:lnTo>
                      <a:pt x="57" y="23"/>
                    </a:lnTo>
                    <a:lnTo>
                      <a:pt x="47" y="35"/>
                    </a:lnTo>
                    <a:lnTo>
                      <a:pt x="47" y="35"/>
                    </a:lnTo>
                    <a:lnTo>
                      <a:pt x="38" y="35"/>
                    </a:lnTo>
                    <a:lnTo>
                      <a:pt x="28" y="46"/>
                    </a:lnTo>
                    <a:lnTo>
                      <a:pt x="28" y="46"/>
                    </a:lnTo>
                    <a:lnTo>
                      <a:pt x="19" y="46"/>
                    </a:lnTo>
                    <a:lnTo>
                      <a:pt x="19" y="58"/>
                    </a:lnTo>
                    <a:lnTo>
                      <a:pt x="10" y="58"/>
                    </a:lnTo>
                    <a:lnTo>
                      <a:pt x="10" y="58"/>
                    </a:lnTo>
                    <a:lnTo>
                      <a:pt x="10" y="69"/>
                    </a:lnTo>
                    <a:lnTo>
                      <a:pt x="10" y="69"/>
                    </a:lnTo>
                    <a:lnTo>
                      <a:pt x="0" y="69"/>
                    </a:lnTo>
                    <a:lnTo>
                      <a:pt x="0" y="81"/>
                    </a:lnTo>
                    <a:lnTo>
                      <a:pt x="0" y="81"/>
                    </a:lnTo>
                    <a:lnTo>
                      <a:pt x="0" y="81"/>
                    </a:lnTo>
                    <a:lnTo>
                      <a:pt x="0" y="92"/>
                    </a:lnTo>
                    <a:lnTo>
                      <a:pt x="10" y="92"/>
                    </a:lnTo>
                    <a:lnTo>
                      <a:pt x="10" y="92"/>
                    </a:lnTo>
                    <a:lnTo>
                      <a:pt x="10" y="104"/>
                    </a:lnTo>
                    <a:lnTo>
                      <a:pt x="10" y="104"/>
                    </a:lnTo>
                    <a:lnTo>
                      <a:pt x="19" y="104"/>
                    </a:lnTo>
                    <a:lnTo>
                      <a:pt x="19" y="115"/>
                    </a:lnTo>
                    <a:lnTo>
                      <a:pt x="28" y="115"/>
                    </a:lnTo>
                    <a:lnTo>
                      <a:pt x="28" y="115"/>
                    </a:lnTo>
                    <a:lnTo>
                      <a:pt x="38" y="127"/>
                    </a:lnTo>
                    <a:lnTo>
                      <a:pt x="47" y="127"/>
                    </a:lnTo>
                    <a:lnTo>
                      <a:pt x="47" y="127"/>
                    </a:lnTo>
                    <a:lnTo>
                      <a:pt x="57" y="138"/>
                    </a:lnTo>
                    <a:lnTo>
                      <a:pt x="66" y="138"/>
                    </a:lnTo>
                    <a:lnTo>
                      <a:pt x="66" y="138"/>
                    </a:lnTo>
                    <a:lnTo>
                      <a:pt x="76" y="138"/>
                    </a:lnTo>
                    <a:lnTo>
                      <a:pt x="85" y="150"/>
                    </a:lnTo>
                    <a:lnTo>
                      <a:pt x="94" y="150"/>
                    </a:lnTo>
                    <a:lnTo>
                      <a:pt x="104" y="150"/>
                    </a:lnTo>
                    <a:lnTo>
                      <a:pt x="113" y="150"/>
                    </a:lnTo>
                    <a:lnTo>
                      <a:pt x="123" y="150"/>
                    </a:lnTo>
                    <a:lnTo>
                      <a:pt x="132" y="150"/>
                    </a:lnTo>
                    <a:lnTo>
                      <a:pt x="142" y="161"/>
                    </a:lnTo>
                    <a:lnTo>
                      <a:pt x="151" y="161"/>
                    </a:lnTo>
                    <a:lnTo>
                      <a:pt x="170" y="161"/>
                    </a:lnTo>
                    <a:lnTo>
                      <a:pt x="179" y="161"/>
                    </a:lnTo>
                    <a:lnTo>
                      <a:pt x="189" y="161"/>
                    </a:lnTo>
                    <a:lnTo>
                      <a:pt x="198" y="161"/>
                    </a:lnTo>
                    <a:lnTo>
                      <a:pt x="208" y="161"/>
                    </a:lnTo>
                    <a:lnTo>
                      <a:pt x="227" y="161"/>
                    </a:lnTo>
                    <a:lnTo>
                      <a:pt x="236" y="161"/>
                    </a:lnTo>
                    <a:lnTo>
                      <a:pt x="245" y="161"/>
                    </a:lnTo>
                    <a:lnTo>
                      <a:pt x="255" y="161"/>
                    </a:lnTo>
                    <a:lnTo>
                      <a:pt x="274" y="161"/>
                    </a:lnTo>
                    <a:lnTo>
                      <a:pt x="283" y="161"/>
                    </a:lnTo>
                    <a:lnTo>
                      <a:pt x="293" y="161"/>
                    </a:lnTo>
                    <a:lnTo>
                      <a:pt x="302" y="161"/>
                    </a:lnTo>
                    <a:lnTo>
                      <a:pt x="311" y="161"/>
                    </a:lnTo>
                    <a:lnTo>
                      <a:pt x="321" y="161"/>
                    </a:lnTo>
                    <a:lnTo>
                      <a:pt x="340" y="150"/>
                    </a:lnTo>
                    <a:lnTo>
                      <a:pt x="349" y="150"/>
                    </a:lnTo>
                    <a:lnTo>
                      <a:pt x="359" y="150"/>
                    </a:lnTo>
                    <a:lnTo>
                      <a:pt x="368" y="150"/>
                    </a:lnTo>
                    <a:lnTo>
                      <a:pt x="377" y="150"/>
                    </a:lnTo>
                    <a:lnTo>
                      <a:pt x="387" y="150"/>
                    </a:lnTo>
                    <a:lnTo>
                      <a:pt x="387" y="138"/>
                    </a:lnTo>
                    <a:lnTo>
                      <a:pt x="396" y="138"/>
                    </a:lnTo>
                    <a:lnTo>
                      <a:pt x="406" y="138"/>
                    </a:lnTo>
                    <a:lnTo>
                      <a:pt x="415" y="138"/>
                    </a:lnTo>
                    <a:lnTo>
                      <a:pt x="425" y="127"/>
                    </a:lnTo>
                    <a:lnTo>
                      <a:pt x="425" y="127"/>
                    </a:lnTo>
                    <a:lnTo>
                      <a:pt x="434" y="127"/>
                    </a:lnTo>
                    <a:lnTo>
                      <a:pt x="443" y="115"/>
                    </a:lnTo>
                    <a:lnTo>
                      <a:pt x="443" y="115"/>
                    </a:lnTo>
                    <a:lnTo>
                      <a:pt x="453" y="115"/>
                    </a:lnTo>
                    <a:lnTo>
                      <a:pt x="453" y="104"/>
                    </a:lnTo>
                    <a:lnTo>
                      <a:pt x="453" y="104"/>
                    </a:lnTo>
                    <a:lnTo>
                      <a:pt x="462" y="104"/>
                    </a:lnTo>
                    <a:lnTo>
                      <a:pt x="462" y="92"/>
                    </a:lnTo>
                    <a:lnTo>
                      <a:pt x="462" y="92"/>
                    </a:lnTo>
                    <a:lnTo>
                      <a:pt x="462" y="92"/>
                    </a:lnTo>
                    <a:lnTo>
                      <a:pt x="462" y="81"/>
                    </a:lnTo>
                    <a:lnTo>
                      <a:pt x="462" y="81"/>
                    </a:lnTo>
                    <a:lnTo>
                      <a:pt x="462" y="81"/>
                    </a:lnTo>
                    <a:close/>
                  </a:path>
                </a:pathLst>
              </a:custGeom>
              <a:noFill/>
              <a:ln w="0">
                <a:solidFill>
                  <a:srgbClr val="000000"/>
                </a:solidFill>
                <a:prstDash val="solid"/>
                <a:round/>
                <a:headEnd/>
                <a:tailEnd/>
              </a:ln>
            </p:spPr>
            <p:txBody>
              <a:bodyPr/>
              <a:lstStyle/>
              <a:p>
                <a:endParaRPr lang="pl-PL">
                  <a:latin typeface="+mn-lt"/>
                </a:endParaRPr>
              </a:p>
            </p:txBody>
          </p:sp>
          <p:sp>
            <p:nvSpPr>
              <p:cNvPr id="150705" name="Freeform 177"/>
              <p:cNvSpPr>
                <a:spLocks/>
              </p:cNvSpPr>
              <p:nvPr/>
            </p:nvSpPr>
            <p:spPr bwMode="auto">
              <a:xfrm>
                <a:off x="1539" y="889"/>
                <a:ext cx="462" cy="161"/>
              </a:xfrm>
              <a:custGeom>
                <a:avLst/>
                <a:gdLst/>
                <a:ahLst/>
                <a:cxnLst>
                  <a:cxn ang="0">
                    <a:pos x="462" y="69"/>
                  </a:cxn>
                  <a:cxn ang="0">
                    <a:pos x="462" y="58"/>
                  </a:cxn>
                  <a:cxn ang="0">
                    <a:pos x="453" y="46"/>
                  </a:cxn>
                  <a:cxn ang="0">
                    <a:pos x="434" y="35"/>
                  </a:cxn>
                  <a:cxn ang="0">
                    <a:pos x="415" y="23"/>
                  </a:cxn>
                  <a:cxn ang="0">
                    <a:pos x="387" y="23"/>
                  </a:cxn>
                  <a:cxn ang="0">
                    <a:pos x="368" y="12"/>
                  </a:cxn>
                  <a:cxn ang="0">
                    <a:pos x="340" y="12"/>
                  </a:cxn>
                  <a:cxn ang="0">
                    <a:pos x="302" y="0"/>
                  </a:cxn>
                  <a:cxn ang="0">
                    <a:pos x="274" y="0"/>
                  </a:cxn>
                  <a:cxn ang="0">
                    <a:pos x="236" y="0"/>
                  </a:cxn>
                  <a:cxn ang="0">
                    <a:pos x="198" y="0"/>
                  </a:cxn>
                  <a:cxn ang="0">
                    <a:pos x="170" y="0"/>
                  </a:cxn>
                  <a:cxn ang="0">
                    <a:pos x="132" y="12"/>
                  </a:cxn>
                  <a:cxn ang="0">
                    <a:pos x="104" y="12"/>
                  </a:cxn>
                  <a:cxn ang="0">
                    <a:pos x="76" y="23"/>
                  </a:cxn>
                  <a:cxn ang="0">
                    <a:pos x="57" y="23"/>
                  </a:cxn>
                  <a:cxn ang="0">
                    <a:pos x="38" y="35"/>
                  </a:cxn>
                  <a:cxn ang="0">
                    <a:pos x="19" y="46"/>
                  </a:cxn>
                  <a:cxn ang="0">
                    <a:pos x="10" y="58"/>
                  </a:cxn>
                  <a:cxn ang="0">
                    <a:pos x="0" y="69"/>
                  </a:cxn>
                  <a:cxn ang="0">
                    <a:pos x="0" y="81"/>
                  </a:cxn>
                  <a:cxn ang="0">
                    <a:pos x="10" y="92"/>
                  </a:cxn>
                  <a:cxn ang="0">
                    <a:pos x="19" y="104"/>
                  </a:cxn>
                  <a:cxn ang="0">
                    <a:pos x="28" y="115"/>
                  </a:cxn>
                  <a:cxn ang="0">
                    <a:pos x="47" y="127"/>
                  </a:cxn>
                  <a:cxn ang="0">
                    <a:pos x="66" y="138"/>
                  </a:cxn>
                  <a:cxn ang="0">
                    <a:pos x="94" y="150"/>
                  </a:cxn>
                  <a:cxn ang="0">
                    <a:pos x="123" y="150"/>
                  </a:cxn>
                  <a:cxn ang="0">
                    <a:pos x="151" y="161"/>
                  </a:cxn>
                  <a:cxn ang="0">
                    <a:pos x="189" y="161"/>
                  </a:cxn>
                  <a:cxn ang="0">
                    <a:pos x="227" y="161"/>
                  </a:cxn>
                  <a:cxn ang="0">
                    <a:pos x="255" y="161"/>
                  </a:cxn>
                  <a:cxn ang="0">
                    <a:pos x="293" y="161"/>
                  </a:cxn>
                  <a:cxn ang="0">
                    <a:pos x="321" y="161"/>
                  </a:cxn>
                  <a:cxn ang="0">
                    <a:pos x="359" y="150"/>
                  </a:cxn>
                  <a:cxn ang="0">
                    <a:pos x="387" y="150"/>
                  </a:cxn>
                  <a:cxn ang="0">
                    <a:pos x="406" y="138"/>
                  </a:cxn>
                  <a:cxn ang="0">
                    <a:pos x="425" y="127"/>
                  </a:cxn>
                  <a:cxn ang="0">
                    <a:pos x="443" y="115"/>
                  </a:cxn>
                  <a:cxn ang="0">
                    <a:pos x="453" y="104"/>
                  </a:cxn>
                  <a:cxn ang="0">
                    <a:pos x="462" y="92"/>
                  </a:cxn>
                  <a:cxn ang="0">
                    <a:pos x="462" y="81"/>
                  </a:cxn>
                </a:cxnLst>
                <a:rect l="0" t="0" r="r" b="b"/>
                <a:pathLst>
                  <a:path w="462" h="161">
                    <a:moveTo>
                      <a:pt x="462" y="81"/>
                    </a:moveTo>
                    <a:lnTo>
                      <a:pt x="462" y="81"/>
                    </a:lnTo>
                    <a:lnTo>
                      <a:pt x="462" y="69"/>
                    </a:lnTo>
                    <a:lnTo>
                      <a:pt x="462" y="69"/>
                    </a:lnTo>
                    <a:lnTo>
                      <a:pt x="462" y="69"/>
                    </a:lnTo>
                    <a:lnTo>
                      <a:pt x="462" y="58"/>
                    </a:lnTo>
                    <a:lnTo>
                      <a:pt x="453" y="58"/>
                    </a:lnTo>
                    <a:lnTo>
                      <a:pt x="453" y="58"/>
                    </a:lnTo>
                    <a:lnTo>
                      <a:pt x="453" y="46"/>
                    </a:lnTo>
                    <a:lnTo>
                      <a:pt x="443" y="46"/>
                    </a:lnTo>
                    <a:lnTo>
                      <a:pt x="443" y="46"/>
                    </a:lnTo>
                    <a:lnTo>
                      <a:pt x="434" y="35"/>
                    </a:lnTo>
                    <a:lnTo>
                      <a:pt x="425" y="35"/>
                    </a:lnTo>
                    <a:lnTo>
                      <a:pt x="425" y="35"/>
                    </a:lnTo>
                    <a:lnTo>
                      <a:pt x="415" y="23"/>
                    </a:lnTo>
                    <a:lnTo>
                      <a:pt x="406" y="23"/>
                    </a:lnTo>
                    <a:lnTo>
                      <a:pt x="396" y="23"/>
                    </a:lnTo>
                    <a:lnTo>
                      <a:pt x="387" y="23"/>
                    </a:lnTo>
                    <a:lnTo>
                      <a:pt x="387" y="23"/>
                    </a:lnTo>
                    <a:lnTo>
                      <a:pt x="377" y="12"/>
                    </a:lnTo>
                    <a:lnTo>
                      <a:pt x="368" y="12"/>
                    </a:lnTo>
                    <a:lnTo>
                      <a:pt x="359" y="12"/>
                    </a:lnTo>
                    <a:lnTo>
                      <a:pt x="349" y="12"/>
                    </a:lnTo>
                    <a:lnTo>
                      <a:pt x="340" y="12"/>
                    </a:lnTo>
                    <a:lnTo>
                      <a:pt x="321" y="0"/>
                    </a:lnTo>
                    <a:lnTo>
                      <a:pt x="311" y="0"/>
                    </a:lnTo>
                    <a:lnTo>
                      <a:pt x="302" y="0"/>
                    </a:lnTo>
                    <a:lnTo>
                      <a:pt x="293" y="0"/>
                    </a:lnTo>
                    <a:lnTo>
                      <a:pt x="283" y="0"/>
                    </a:lnTo>
                    <a:lnTo>
                      <a:pt x="274" y="0"/>
                    </a:lnTo>
                    <a:lnTo>
                      <a:pt x="255" y="0"/>
                    </a:lnTo>
                    <a:lnTo>
                      <a:pt x="245" y="0"/>
                    </a:lnTo>
                    <a:lnTo>
                      <a:pt x="236" y="0"/>
                    </a:lnTo>
                    <a:lnTo>
                      <a:pt x="227" y="0"/>
                    </a:lnTo>
                    <a:lnTo>
                      <a:pt x="208" y="0"/>
                    </a:lnTo>
                    <a:lnTo>
                      <a:pt x="198" y="0"/>
                    </a:lnTo>
                    <a:lnTo>
                      <a:pt x="189" y="0"/>
                    </a:lnTo>
                    <a:lnTo>
                      <a:pt x="179" y="0"/>
                    </a:lnTo>
                    <a:lnTo>
                      <a:pt x="170" y="0"/>
                    </a:lnTo>
                    <a:lnTo>
                      <a:pt x="151" y="0"/>
                    </a:lnTo>
                    <a:lnTo>
                      <a:pt x="142" y="0"/>
                    </a:lnTo>
                    <a:lnTo>
                      <a:pt x="132" y="12"/>
                    </a:lnTo>
                    <a:lnTo>
                      <a:pt x="123" y="12"/>
                    </a:lnTo>
                    <a:lnTo>
                      <a:pt x="113" y="12"/>
                    </a:lnTo>
                    <a:lnTo>
                      <a:pt x="104" y="12"/>
                    </a:lnTo>
                    <a:lnTo>
                      <a:pt x="94" y="12"/>
                    </a:lnTo>
                    <a:lnTo>
                      <a:pt x="85" y="23"/>
                    </a:lnTo>
                    <a:lnTo>
                      <a:pt x="76" y="23"/>
                    </a:lnTo>
                    <a:lnTo>
                      <a:pt x="66" y="23"/>
                    </a:lnTo>
                    <a:lnTo>
                      <a:pt x="66" y="23"/>
                    </a:lnTo>
                    <a:lnTo>
                      <a:pt x="57" y="23"/>
                    </a:lnTo>
                    <a:lnTo>
                      <a:pt x="47" y="35"/>
                    </a:lnTo>
                    <a:lnTo>
                      <a:pt x="47" y="35"/>
                    </a:lnTo>
                    <a:lnTo>
                      <a:pt x="38" y="35"/>
                    </a:lnTo>
                    <a:lnTo>
                      <a:pt x="28" y="46"/>
                    </a:lnTo>
                    <a:lnTo>
                      <a:pt x="28" y="46"/>
                    </a:lnTo>
                    <a:lnTo>
                      <a:pt x="19" y="46"/>
                    </a:lnTo>
                    <a:lnTo>
                      <a:pt x="19" y="58"/>
                    </a:lnTo>
                    <a:lnTo>
                      <a:pt x="10" y="58"/>
                    </a:lnTo>
                    <a:lnTo>
                      <a:pt x="10" y="58"/>
                    </a:lnTo>
                    <a:lnTo>
                      <a:pt x="10" y="69"/>
                    </a:lnTo>
                    <a:lnTo>
                      <a:pt x="10" y="69"/>
                    </a:lnTo>
                    <a:lnTo>
                      <a:pt x="0" y="69"/>
                    </a:lnTo>
                    <a:lnTo>
                      <a:pt x="0" y="81"/>
                    </a:lnTo>
                    <a:lnTo>
                      <a:pt x="0" y="81"/>
                    </a:lnTo>
                    <a:lnTo>
                      <a:pt x="0" y="81"/>
                    </a:lnTo>
                    <a:lnTo>
                      <a:pt x="0" y="92"/>
                    </a:lnTo>
                    <a:lnTo>
                      <a:pt x="10" y="92"/>
                    </a:lnTo>
                    <a:lnTo>
                      <a:pt x="10" y="92"/>
                    </a:lnTo>
                    <a:lnTo>
                      <a:pt x="10" y="104"/>
                    </a:lnTo>
                    <a:lnTo>
                      <a:pt x="10" y="104"/>
                    </a:lnTo>
                    <a:lnTo>
                      <a:pt x="19" y="104"/>
                    </a:lnTo>
                    <a:lnTo>
                      <a:pt x="19" y="115"/>
                    </a:lnTo>
                    <a:lnTo>
                      <a:pt x="28" y="115"/>
                    </a:lnTo>
                    <a:lnTo>
                      <a:pt x="28" y="115"/>
                    </a:lnTo>
                    <a:lnTo>
                      <a:pt x="38" y="127"/>
                    </a:lnTo>
                    <a:lnTo>
                      <a:pt x="47" y="127"/>
                    </a:lnTo>
                    <a:lnTo>
                      <a:pt x="47" y="127"/>
                    </a:lnTo>
                    <a:lnTo>
                      <a:pt x="57" y="138"/>
                    </a:lnTo>
                    <a:lnTo>
                      <a:pt x="66" y="138"/>
                    </a:lnTo>
                    <a:lnTo>
                      <a:pt x="66" y="138"/>
                    </a:lnTo>
                    <a:lnTo>
                      <a:pt x="76" y="138"/>
                    </a:lnTo>
                    <a:lnTo>
                      <a:pt x="85" y="150"/>
                    </a:lnTo>
                    <a:lnTo>
                      <a:pt x="94" y="150"/>
                    </a:lnTo>
                    <a:lnTo>
                      <a:pt x="104" y="150"/>
                    </a:lnTo>
                    <a:lnTo>
                      <a:pt x="113" y="150"/>
                    </a:lnTo>
                    <a:lnTo>
                      <a:pt x="123" y="150"/>
                    </a:lnTo>
                    <a:lnTo>
                      <a:pt x="132" y="150"/>
                    </a:lnTo>
                    <a:lnTo>
                      <a:pt x="142" y="161"/>
                    </a:lnTo>
                    <a:lnTo>
                      <a:pt x="151" y="161"/>
                    </a:lnTo>
                    <a:lnTo>
                      <a:pt x="170" y="161"/>
                    </a:lnTo>
                    <a:lnTo>
                      <a:pt x="179" y="161"/>
                    </a:lnTo>
                    <a:lnTo>
                      <a:pt x="189" y="161"/>
                    </a:lnTo>
                    <a:lnTo>
                      <a:pt x="198" y="161"/>
                    </a:lnTo>
                    <a:lnTo>
                      <a:pt x="208" y="161"/>
                    </a:lnTo>
                    <a:lnTo>
                      <a:pt x="227" y="161"/>
                    </a:lnTo>
                    <a:lnTo>
                      <a:pt x="236" y="161"/>
                    </a:lnTo>
                    <a:lnTo>
                      <a:pt x="245" y="161"/>
                    </a:lnTo>
                    <a:lnTo>
                      <a:pt x="255" y="161"/>
                    </a:lnTo>
                    <a:lnTo>
                      <a:pt x="274" y="161"/>
                    </a:lnTo>
                    <a:lnTo>
                      <a:pt x="283" y="161"/>
                    </a:lnTo>
                    <a:lnTo>
                      <a:pt x="293" y="161"/>
                    </a:lnTo>
                    <a:lnTo>
                      <a:pt x="302" y="161"/>
                    </a:lnTo>
                    <a:lnTo>
                      <a:pt x="311" y="161"/>
                    </a:lnTo>
                    <a:lnTo>
                      <a:pt x="321" y="161"/>
                    </a:lnTo>
                    <a:lnTo>
                      <a:pt x="340" y="150"/>
                    </a:lnTo>
                    <a:lnTo>
                      <a:pt x="349" y="150"/>
                    </a:lnTo>
                    <a:lnTo>
                      <a:pt x="359" y="150"/>
                    </a:lnTo>
                    <a:lnTo>
                      <a:pt x="368" y="150"/>
                    </a:lnTo>
                    <a:lnTo>
                      <a:pt x="377" y="150"/>
                    </a:lnTo>
                    <a:lnTo>
                      <a:pt x="387" y="150"/>
                    </a:lnTo>
                    <a:lnTo>
                      <a:pt x="387" y="138"/>
                    </a:lnTo>
                    <a:lnTo>
                      <a:pt x="396" y="138"/>
                    </a:lnTo>
                    <a:lnTo>
                      <a:pt x="406" y="138"/>
                    </a:lnTo>
                    <a:lnTo>
                      <a:pt x="415" y="138"/>
                    </a:lnTo>
                    <a:lnTo>
                      <a:pt x="425" y="127"/>
                    </a:lnTo>
                    <a:lnTo>
                      <a:pt x="425" y="127"/>
                    </a:lnTo>
                    <a:lnTo>
                      <a:pt x="434" y="127"/>
                    </a:lnTo>
                    <a:lnTo>
                      <a:pt x="443" y="115"/>
                    </a:lnTo>
                    <a:lnTo>
                      <a:pt x="443" y="115"/>
                    </a:lnTo>
                    <a:lnTo>
                      <a:pt x="453" y="115"/>
                    </a:lnTo>
                    <a:lnTo>
                      <a:pt x="453" y="104"/>
                    </a:lnTo>
                    <a:lnTo>
                      <a:pt x="453" y="104"/>
                    </a:lnTo>
                    <a:lnTo>
                      <a:pt x="462" y="104"/>
                    </a:lnTo>
                    <a:lnTo>
                      <a:pt x="462" y="92"/>
                    </a:lnTo>
                    <a:lnTo>
                      <a:pt x="462" y="92"/>
                    </a:lnTo>
                    <a:lnTo>
                      <a:pt x="462" y="92"/>
                    </a:lnTo>
                    <a:lnTo>
                      <a:pt x="462" y="81"/>
                    </a:lnTo>
                    <a:lnTo>
                      <a:pt x="462" y="81"/>
                    </a:lnTo>
                  </a:path>
                </a:pathLst>
              </a:custGeom>
              <a:noFill/>
              <a:ln w="0">
                <a:solidFill>
                  <a:srgbClr val="000000"/>
                </a:solidFill>
                <a:prstDash val="solid"/>
                <a:round/>
                <a:headEnd/>
                <a:tailEnd/>
              </a:ln>
            </p:spPr>
            <p:txBody>
              <a:bodyPr/>
              <a:lstStyle/>
              <a:p>
                <a:endParaRPr lang="pl-PL">
                  <a:latin typeface="+mn-lt"/>
                </a:endParaRPr>
              </a:p>
            </p:txBody>
          </p:sp>
          <p:sp>
            <p:nvSpPr>
              <p:cNvPr id="150706" name="Freeform 178"/>
              <p:cNvSpPr>
                <a:spLocks/>
              </p:cNvSpPr>
              <p:nvPr/>
            </p:nvSpPr>
            <p:spPr bwMode="auto">
              <a:xfrm>
                <a:off x="1539" y="970"/>
                <a:ext cx="462" cy="196"/>
              </a:xfrm>
              <a:custGeom>
                <a:avLst/>
                <a:gdLst/>
                <a:ahLst/>
                <a:cxnLst>
                  <a:cxn ang="0">
                    <a:pos x="462" y="11"/>
                  </a:cxn>
                  <a:cxn ang="0">
                    <a:pos x="453" y="23"/>
                  </a:cxn>
                  <a:cxn ang="0">
                    <a:pos x="434" y="46"/>
                  </a:cxn>
                  <a:cxn ang="0">
                    <a:pos x="406" y="57"/>
                  </a:cxn>
                  <a:cxn ang="0">
                    <a:pos x="377" y="69"/>
                  </a:cxn>
                  <a:cxn ang="0">
                    <a:pos x="340" y="69"/>
                  </a:cxn>
                  <a:cxn ang="0">
                    <a:pos x="293" y="80"/>
                  </a:cxn>
                  <a:cxn ang="0">
                    <a:pos x="245" y="80"/>
                  </a:cxn>
                  <a:cxn ang="0">
                    <a:pos x="198" y="80"/>
                  </a:cxn>
                  <a:cxn ang="0">
                    <a:pos x="151" y="80"/>
                  </a:cxn>
                  <a:cxn ang="0">
                    <a:pos x="113" y="69"/>
                  </a:cxn>
                  <a:cxn ang="0">
                    <a:pos x="76" y="57"/>
                  </a:cxn>
                  <a:cxn ang="0">
                    <a:pos x="47" y="46"/>
                  </a:cxn>
                  <a:cxn ang="0">
                    <a:pos x="28" y="34"/>
                  </a:cxn>
                  <a:cxn ang="0">
                    <a:pos x="10" y="23"/>
                  </a:cxn>
                  <a:cxn ang="0">
                    <a:pos x="0" y="0"/>
                  </a:cxn>
                  <a:cxn ang="0">
                    <a:pos x="0" y="0"/>
                  </a:cxn>
                  <a:cxn ang="0">
                    <a:pos x="0" y="11"/>
                  </a:cxn>
                  <a:cxn ang="0">
                    <a:pos x="0" y="34"/>
                  </a:cxn>
                  <a:cxn ang="0">
                    <a:pos x="0" y="57"/>
                  </a:cxn>
                  <a:cxn ang="0">
                    <a:pos x="0" y="69"/>
                  </a:cxn>
                  <a:cxn ang="0">
                    <a:pos x="0" y="92"/>
                  </a:cxn>
                  <a:cxn ang="0">
                    <a:pos x="0" y="103"/>
                  </a:cxn>
                  <a:cxn ang="0">
                    <a:pos x="0" y="115"/>
                  </a:cxn>
                  <a:cxn ang="0">
                    <a:pos x="10" y="126"/>
                  </a:cxn>
                  <a:cxn ang="0">
                    <a:pos x="19" y="138"/>
                  </a:cxn>
                  <a:cxn ang="0">
                    <a:pos x="38" y="161"/>
                  </a:cxn>
                  <a:cxn ang="0">
                    <a:pos x="66" y="173"/>
                  </a:cxn>
                  <a:cxn ang="0">
                    <a:pos x="94" y="184"/>
                  </a:cxn>
                  <a:cxn ang="0">
                    <a:pos x="132" y="184"/>
                  </a:cxn>
                  <a:cxn ang="0">
                    <a:pos x="179" y="196"/>
                  </a:cxn>
                  <a:cxn ang="0">
                    <a:pos x="227" y="196"/>
                  </a:cxn>
                  <a:cxn ang="0">
                    <a:pos x="274" y="196"/>
                  </a:cxn>
                  <a:cxn ang="0">
                    <a:pos x="311" y="196"/>
                  </a:cxn>
                  <a:cxn ang="0">
                    <a:pos x="359" y="184"/>
                  </a:cxn>
                  <a:cxn ang="0">
                    <a:pos x="387" y="173"/>
                  </a:cxn>
                  <a:cxn ang="0">
                    <a:pos x="425" y="161"/>
                  </a:cxn>
                  <a:cxn ang="0">
                    <a:pos x="443" y="149"/>
                  </a:cxn>
                  <a:cxn ang="0">
                    <a:pos x="462" y="138"/>
                  </a:cxn>
                  <a:cxn ang="0">
                    <a:pos x="462" y="115"/>
                  </a:cxn>
                  <a:cxn ang="0">
                    <a:pos x="462" y="115"/>
                  </a:cxn>
                  <a:cxn ang="0">
                    <a:pos x="462" y="103"/>
                  </a:cxn>
                  <a:cxn ang="0">
                    <a:pos x="462" y="80"/>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3" y="23"/>
                    </a:lnTo>
                    <a:lnTo>
                      <a:pt x="453" y="23"/>
                    </a:lnTo>
                    <a:lnTo>
                      <a:pt x="453" y="34"/>
                    </a:lnTo>
                    <a:lnTo>
                      <a:pt x="443" y="34"/>
                    </a:lnTo>
                    <a:lnTo>
                      <a:pt x="443" y="34"/>
                    </a:lnTo>
                    <a:lnTo>
                      <a:pt x="434" y="46"/>
                    </a:lnTo>
                    <a:lnTo>
                      <a:pt x="425" y="46"/>
                    </a:lnTo>
                    <a:lnTo>
                      <a:pt x="425" y="46"/>
                    </a:lnTo>
                    <a:lnTo>
                      <a:pt x="415" y="57"/>
                    </a:lnTo>
                    <a:lnTo>
                      <a:pt x="406" y="57"/>
                    </a:lnTo>
                    <a:lnTo>
                      <a:pt x="396" y="57"/>
                    </a:lnTo>
                    <a:lnTo>
                      <a:pt x="387" y="57"/>
                    </a:lnTo>
                    <a:lnTo>
                      <a:pt x="387" y="69"/>
                    </a:lnTo>
                    <a:lnTo>
                      <a:pt x="377" y="69"/>
                    </a:lnTo>
                    <a:lnTo>
                      <a:pt x="368" y="69"/>
                    </a:lnTo>
                    <a:lnTo>
                      <a:pt x="359" y="69"/>
                    </a:lnTo>
                    <a:lnTo>
                      <a:pt x="349" y="69"/>
                    </a:lnTo>
                    <a:lnTo>
                      <a:pt x="340" y="69"/>
                    </a:lnTo>
                    <a:lnTo>
                      <a:pt x="321" y="80"/>
                    </a:lnTo>
                    <a:lnTo>
                      <a:pt x="311" y="80"/>
                    </a:lnTo>
                    <a:lnTo>
                      <a:pt x="302" y="80"/>
                    </a:lnTo>
                    <a:lnTo>
                      <a:pt x="293" y="80"/>
                    </a:lnTo>
                    <a:lnTo>
                      <a:pt x="283" y="80"/>
                    </a:lnTo>
                    <a:lnTo>
                      <a:pt x="274" y="80"/>
                    </a:lnTo>
                    <a:lnTo>
                      <a:pt x="255" y="80"/>
                    </a:lnTo>
                    <a:lnTo>
                      <a:pt x="245" y="80"/>
                    </a:lnTo>
                    <a:lnTo>
                      <a:pt x="236" y="80"/>
                    </a:lnTo>
                    <a:lnTo>
                      <a:pt x="227" y="80"/>
                    </a:lnTo>
                    <a:lnTo>
                      <a:pt x="208" y="80"/>
                    </a:lnTo>
                    <a:lnTo>
                      <a:pt x="198" y="80"/>
                    </a:lnTo>
                    <a:lnTo>
                      <a:pt x="189" y="80"/>
                    </a:lnTo>
                    <a:lnTo>
                      <a:pt x="179" y="80"/>
                    </a:lnTo>
                    <a:lnTo>
                      <a:pt x="170" y="80"/>
                    </a:lnTo>
                    <a:lnTo>
                      <a:pt x="151" y="80"/>
                    </a:lnTo>
                    <a:lnTo>
                      <a:pt x="142" y="80"/>
                    </a:lnTo>
                    <a:lnTo>
                      <a:pt x="132" y="69"/>
                    </a:lnTo>
                    <a:lnTo>
                      <a:pt x="123" y="69"/>
                    </a:lnTo>
                    <a:lnTo>
                      <a:pt x="113" y="69"/>
                    </a:lnTo>
                    <a:lnTo>
                      <a:pt x="104" y="69"/>
                    </a:lnTo>
                    <a:lnTo>
                      <a:pt x="94" y="69"/>
                    </a:lnTo>
                    <a:lnTo>
                      <a:pt x="85" y="69"/>
                    </a:lnTo>
                    <a:lnTo>
                      <a:pt x="76" y="57"/>
                    </a:lnTo>
                    <a:lnTo>
                      <a:pt x="66" y="57"/>
                    </a:lnTo>
                    <a:lnTo>
                      <a:pt x="66" y="57"/>
                    </a:lnTo>
                    <a:lnTo>
                      <a:pt x="57" y="57"/>
                    </a:lnTo>
                    <a:lnTo>
                      <a:pt x="47" y="46"/>
                    </a:lnTo>
                    <a:lnTo>
                      <a:pt x="47" y="46"/>
                    </a:lnTo>
                    <a:lnTo>
                      <a:pt x="38" y="46"/>
                    </a:lnTo>
                    <a:lnTo>
                      <a:pt x="28" y="34"/>
                    </a:lnTo>
                    <a:lnTo>
                      <a:pt x="28" y="34"/>
                    </a:lnTo>
                    <a:lnTo>
                      <a:pt x="19" y="34"/>
                    </a:lnTo>
                    <a:lnTo>
                      <a:pt x="19" y="23"/>
                    </a:lnTo>
                    <a:lnTo>
                      <a:pt x="10" y="23"/>
                    </a:lnTo>
                    <a:lnTo>
                      <a:pt x="10" y="23"/>
                    </a:lnTo>
                    <a:lnTo>
                      <a:pt x="10" y="11"/>
                    </a:lnTo>
                    <a:lnTo>
                      <a:pt x="10"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0"/>
                    </a:lnTo>
                    <a:lnTo>
                      <a:pt x="0" y="80"/>
                    </a:lnTo>
                    <a:lnTo>
                      <a:pt x="0" y="92"/>
                    </a:lnTo>
                    <a:lnTo>
                      <a:pt x="0" y="92"/>
                    </a:lnTo>
                    <a:lnTo>
                      <a:pt x="0" y="92"/>
                    </a:lnTo>
                    <a:lnTo>
                      <a:pt x="0" y="103"/>
                    </a:lnTo>
                    <a:lnTo>
                      <a:pt x="0" y="103"/>
                    </a:lnTo>
                    <a:lnTo>
                      <a:pt x="0" y="103"/>
                    </a:lnTo>
                    <a:lnTo>
                      <a:pt x="0" y="115"/>
                    </a:lnTo>
                    <a:lnTo>
                      <a:pt x="0" y="115"/>
                    </a:lnTo>
                    <a:lnTo>
                      <a:pt x="0" y="115"/>
                    </a:lnTo>
                    <a:lnTo>
                      <a:pt x="0" y="115"/>
                    </a:lnTo>
                    <a:lnTo>
                      <a:pt x="0" y="115"/>
                    </a:lnTo>
                    <a:lnTo>
                      <a:pt x="0" y="115"/>
                    </a:lnTo>
                    <a:lnTo>
                      <a:pt x="0" y="126"/>
                    </a:lnTo>
                    <a:lnTo>
                      <a:pt x="10" y="126"/>
                    </a:lnTo>
                    <a:lnTo>
                      <a:pt x="10" y="126"/>
                    </a:lnTo>
                    <a:lnTo>
                      <a:pt x="10" y="138"/>
                    </a:lnTo>
                    <a:lnTo>
                      <a:pt x="10" y="138"/>
                    </a:lnTo>
                    <a:lnTo>
                      <a:pt x="19" y="138"/>
                    </a:lnTo>
                    <a:lnTo>
                      <a:pt x="19" y="149"/>
                    </a:lnTo>
                    <a:lnTo>
                      <a:pt x="28" y="149"/>
                    </a:lnTo>
                    <a:lnTo>
                      <a:pt x="28" y="149"/>
                    </a:lnTo>
                    <a:lnTo>
                      <a:pt x="38" y="161"/>
                    </a:lnTo>
                    <a:lnTo>
                      <a:pt x="47" y="161"/>
                    </a:lnTo>
                    <a:lnTo>
                      <a:pt x="47" y="161"/>
                    </a:lnTo>
                    <a:lnTo>
                      <a:pt x="57" y="173"/>
                    </a:lnTo>
                    <a:lnTo>
                      <a:pt x="66" y="173"/>
                    </a:lnTo>
                    <a:lnTo>
                      <a:pt x="66" y="173"/>
                    </a:lnTo>
                    <a:lnTo>
                      <a:pt x="76" y="173"/>
                    </a:lnTo>
                    <a:lnTo>
                      <a:pt x="85" y="173"/>
                    </a:lnTo>
                    <a:lnTo>
                      <a:pt x="94" y="184"/>
                    </a:lnTo>
                    <a:lnTo>
                      <a:pt x="104" y="184"/>
                    </a:lnTo>
                    <a:lnTo>
                      <a:pt x="113" y="184"/>
                    </a:lnTo>
                    <a:lnTo>
                      <a:pt x="123" y="184"/>
                    </a:lnTo>
                    <a:lnTo>
                      <a:pt x="132" y="184"/>
                    </a:lnTo>
                    <a:lnTo>
                      <a:pt x="142" y="196"/>
                    </a:lnTo>
                    <a:lnTo>
                      <a:pt x="151" y="196"/>
                    </a:lnTo>
                    <a:lnTo>
                      <a:pt x="170" y="196"/>
                    </a:lnTo>
                    <a:lnTo>
                      <a:pt x="179" y="196"/>
                    </a:lnTo>
                    <a:lnTo>
                      <a:pt x="189" y="196"/>
                    </a:lnTo>
                    <a:lnTo>
                      <a:pt x="198" y="196"/>
                    </a:lnTo>
                    <a:lnTo>
                      <a:pt x="208" y="196"/>
                    </a:lnTo>
                    <a:lnTo>
                      <a:pt x="227" y="196"/>
                    </a:lnTo>
                    <a:lnTo>
                      <a:pt x="236" y="196"/>
                    </a:lnTo>
                    <a:lnTo>
                      <a:pt x="245" y="196"/>
                    </a:lnTo>
                    <a:lnTo>
                      <a:pt x="255" y="196"/>
                    </a:lnTo>
                    <a:lnTo>
                      <a:pt x="274" y="196"/>
                    </a:lnTo>
                    <a:lnTo>
                      <a:pt x="283" y="196"/>
                    </a:lnTo>
                    <a:lnTo>
                      <a:pt x="293" y="196"/>
                    </a:lnTo>
                    <a:lnTo>
                      <a:pt x="302" y="196"/>
                    </a:lnTo>
                    <a:lnTo>
                      <a:pt x="311" y="196"/>
                    </a:lnTo>
                    <a:lnTo>
                      <a:pt x="321" y="196"/>
                    </a:lnTo>
                    <a:lnTo>
                      <a:pt x="340" y="184"/>
                    </a:lnTo>
                    <a:lnTo>
                      <a:pt x="349" y="184"/>
                    </a:lnTo>
                    <a:lnTo>
                      <a:pt x="359" y="184"/>
                    </a:lnTo>
                    <a:lnTo>
                      <a:pt x="368" y="184"/>
                    </a:lnTo>
                    <a:lnTo>
                      <a:pt x="377" y="184"/>
                    </a:lnTo>
                    <a:lnTo>
                      <a:pt x="387" y="173"/>
                    </a:lnTo>
                    <a:lnTo>
                      <a:pt x="387" y="173"/>
                    </a:lnTo>
                    <a:lnTo>
                      <a:pt x="396" y="173"/>
                    </a:lnTo>
                    <a:lnTo>
                      <a:pt x="406" y="173"/>
                    </a:lnTo>
                    <a:lnTo>
                      <a:pt x="415" y="173"/>
                    </a:lnTo>
                    <a:lnTo>
                      <a:pt x="425" y="161"/>
                    </a:lnTo>
                    <a:lnTo>
                      <a:pt x="425" y="161"/>
                    </a:lnTo>
                    <a:lnTo>
                      <a:pt x="434" y="161"/>
                    </a:lnTo>
                    <a:lnTo>
                      <a:pt x="443" y="149"/>
                    </a:lnTo>
                    <a:lnTo>
                      <a:pt x="443" y="149"/>
                    </a:lnTo>
                    <a:lnTo>
                      <a:pt x="453" y="149"/>
                    </a:lnTo>
                    <a:lnTo>
                      <a:pt x="453" y="138"/>
                    </a:lnTo>
                    <a:lnTo>
                      <a:pt x="453" y="138"/>
                    </a:lnTo>
                    <a:lnTo>
                      <a:pt x="462" y="138"/>
                    </a:lnTo>
                    <a:lnTo>
                      <a:pt x="462" y="126"/>
                    </a:lnTo>
                    <a:lnTo>
                      <a:pt x="462" y="126"/>
                    </a:lnTo>
                    <a:lnTo>
                      <a:pt x="462" y="126"/>
                    </a:lnTo>
                    <a:lnTo>
                      <a:pt x="462" y="115"/>
                    </a:lnTo>
                    <a:lnTo>
                      <a:pt x="462" y="115"/>
                    </a:lnTo>
                    <a:lnTo>
                      <a:pt x="462" y="115"/>
                    </a:lnTo>
                    <a:lnTo>
                      <a:pt x="462" y="115"/>
                    </a:lnTo>
                    <a:lnTo>
                      <a:pt x="462" y="115"/>
                    </a:lnTo>
                    <a:lnTo>
                      <a:pt x="462" y="115"/>
                    </a:lnTo>
                    <a:lnTo>
                      <a:pt x="462" y="103"/>
                    </a:lnTo>
                    <a:lnTo>
                      <a:pt x="462" y="103"/>
                    </a:lnTo>
                    <a:lnTo>
                      <a:pt x="462" y="103"/>
                    </a:lnTo>
                    <a:lnTo>
                      <a:pt x="462" y="92"/>
                    </a:lnTo>
                    <a:lnTo>
                      <a:pt x="462" y="92"/>
                    </a:lnTo>
                    <a:lnTo>
                      <a:pt x="462" y="92"/>
                    </a:lnTo>
                    <a:lnTo>
                      <a:pt x="462" y="80"/>
                    </a:lnTo>
                    <a:lnTo>
                      <a:pt x="462" y="80"/>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lnTo>
                      <a:pt x="462" y="0"/>
                    </a:lnTo>
                    <a:close/>
                  </a:path>
                </a:pathLst>
              </a:custGeom>
              <a:solidFill>
                <a:srgbClr val="6678BF"/>
              </a:solidFill>
              <a:ln w="9525">
                <a:noFill/>
                <a:round/>
                <a:headEnd/>
                <a:tailEnd/>
              </a:ln>
            </p:spPr>
            <p:txBody>
              <a:bodyPr/>
              <a:lstStyle/>
              <a:p>
                <a:endParaRPr lang="pl-PL">
                  <a:latin typeface="+mn-lt"/>
                </a:endParaRPr>
              </a:p>
            </p:txBody>
          </p:sp>
          <p:sp>
            <p:nvSpPr>
              <p:cNvPr id="150707" name="Freeform 179"/>
              <p:cNvSpPr>
                <a:spLocks/>
              </p:cNvSpPr>
              <p:nvPr/>
            </p:nvSpPr>
            <p:spPr bwMode="auto">
              <a:xfrm>
                <a:off x="1539" y="970"/>
                <a:ext cx="462" cy="196"/>
              </a:xfrm>
              <a:custGeom>
                <a:avLst/>
                <a:gdLst/>
                <a:ahLst/>
                <a:cxnLst>
                  <a:cxn ang="0">
                    <a:pos x="462" y="11"/>
                  </a:cxn>
                  <a:cxn ang="0">
                    <a:pos x="453" y="23"/>
                  </a:cxn>
                  <a:cxn ang="0">
                    <a:pos x="434" y="46"/>
                  </a:cxn>
                  <a:cxn ang="0">
                    <a:pos x="406" y="57"/>
                  </a:cxn>
                  <a:cxn ang="0">
                    <a:pos x="377" y="69"/>
                  </a:cxn>
                  <a:cxn ang="0">
                    <a:pos x="340" y="69"/>
                  </a:cxn>
                  <a:cxn ang="0">
                    <a:pos x="293" y="80"/>
                  </a:cxn>
                  <a:cxn ang="0">
                    <a:pos x="245" y="80"/>
                  </a:cxn>
                  <a:cxn ang="0">
                    <a:pos x="198" y="80"/>
                  </a:cxn>
                  <a:cxn ang="0">
                    <a:pos x="151" y="80"/>
                  </a:cxn>
                  <a:cxn ang="0">
                    <a:pos x="113" y="69"/>
                  </a:cxn>
                  <a:cxn ang="0">
                    <a:pos x="76" y="57"/>
                  </a:cxn>
                  <a:cxn ang="0">
                    <a:pos x="47" y="46"/>
                  </a:cxn>
                  <a:cxn ang="0">
                    <a:pos x="28" y="34"/>
                  </a:cxn>
                  <a:cxn ang="0">
                    <a:pos x="10" y="23"/>
                  </a:cxn>
                  <a:cxn ang="0">
                    <a:pos x="0" y="0"/>
                  </a:cxn>
                  <a:cxn ang="0">
                    <a:pos x="0" y="0"/>
                  </a:cxn>
                  <a:cxn ang="0">
                    <a:pos x="0" y="11"/>
                  </a:cxn>
                  <a:cxn ang="0">
                    <a:pos x="0" y="34"/>
                  </a:cxn>
                  <a:cxn ang="0">
                    <a:pos x="0" y="57"/>
                  </a:cxn>
                  <a:cxn ang="0">
                    <a:pos x="0" y="69"/>
                  </a:cxn>
                  <a:cxn ang="0">
                    <a:pos x="0" y="92"/>
                  </a:cxn>
                  <a:cxn ang="0">
                    <a:pos x="0" y="103"/>
                  </a:cxn>
                  <a:cxn ang="0">
                    <a:pos x="0" y="115"/>
                  </a:cxn>
                  <a:cxn ang="0">
                    <a:pos x="10" y="126"/>
                  </a:cxn>
                  <a:cxn ang="0">
                    <a:pos x="19" y="138"/>
                  </a:cxn>
                  <a:cxn ang="0">
                    <a:pos x="38" y="161"/>
                  </a:cxn>
                  <a:cxn ang="0">
                    <a:pos x="66" y="173"/>
                  </a:cxn>
                  <a:cxn ang="0">
                    <a:pos x="94" y="184"/>
                  </a:cxn>
                  <a:cxn ang="0">
                    <a:pos x="132" y="184"/>
                  </a:cxn>
                  <a:cxn ang="0">
                    <a:pos x="179" y="196"/>
                  </a:cxn>
                  <a:cxn ang="0">
                    <a:pos x="227" y="196"/>
                  </a:cxn>
                  <a:cxn ang="0">
                    <a:pos x="274" y="196"/>
                  </a:cxn>
                  <a:cxn ang="0">
                    <a:pos x="311" y="196"/>
                  </a:cxn>
                  <a:cxn ang="0">
                    <a:pos x="359" y="184"/>
                  </a:cxn>
                  <a:cxn ang="0">
                    <a:pos x="387" y="173"/>
                  </a:cxn>
                  <a:cxn ang="0">
                    <a:pos x="425" y="161"/>
                  </a:cxn>
                  <a:cxn ang="0">
                    <a:pos x="443" y="149"/>
                  </a:cxn>
                  <a:cxn ang="0">
                    <a:pos x="462" y="138"/>
                  </a:cxn>
                  <a:cxn ang="0">
                    <a:pos x="462" y="115"/>
                  </a:cxn>
                  <a:cxn ang="0">
                    <a:pos x="462" y="115"/>
                  </a:cxn>
                  <a:cxn ang="0">
                    <a:pos x="462" y="103"/>
                  </a:cxn>
                  <a:cxn ang="0">
                    <a:pos x="462" y="80"/>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3" y="23"/>
                    </a:lnTo>
                    <a:lnTo>
                      <a:pt x="453" y="23"/>
                    </a:lnTo>
                    <a:lnTo>
                      <a:pt x="453" y="34"/>
                    </a:lnTo>
                    <a:lnTo>
                      <a:pt x="443" y="34"/>
                    </a:lnTo>
                    <a:lnTo>
                      <a:pt x="443" y="34"/>
                    </a:lnTo>
                    <a:lnTo>
                      <a:pt x="434" y="46"/>
                    </a:lnTo>
                    <a:lnTo>
                      <a:pt x="425" y="46"/>
                    </a:lnTo>
                    <a:lnTo>
                      <a:pt x="425" y="46"/>
                    </a:lnTo>
                    <a:lnTo>
                      <a:pt x="415" y="57"/>
                    </a:lnTo>
                    <a:lnTo>
                      <a:pt x="406" y="57"/>
                    </a:lnTo>
                    <a:lnTo>
                      <a:pt x="396" y="57"/>
                    </a:lnTo>
                    <a:lnTo>
                      <a:pt x="387" y="57"/>
                    </a:lnTo>
                    <a:lnTo>
                      <a:pt x="387" y="69"/>
                    </a:lnTo>
                    <a:lnTo>
                      <a:pt x="377" y="69"/>
                    </a:lnTo>
                    <a:lnTo>
                      <a:pt x="368" y="69"/>
                    </a:lnTo>
                    <a:lnTo>
                      <a:pt x="359" y="69"/>
                    </a:lnTo>
                    <a:lnTo>
                      <a:pt x="349" y="69"/>
                    </a:lnTo>
                    <a:lnTo>
                      <a:pt x="340" y="69"/>
                    </a:lnTo>
                    <a:lnTo>
                      <a:pt x="321" y="80"/>
                    </a:lnTo>
                    <a:lnTo>
                      <a:pt x="311" y="80"/>
                    </a:lnTo>
                    <a:lnTo>
                      <a:pt x="302" y="80"/>
                    </a:lnTo>
                    <a:lnTo>
                      <a:pt x="293" y="80"/>
                    </a:lnTo>
                    <a:lnTo>
                      <a:pt x="283" y="80"/>
                    </a:lnTo>
                    <a:lnTo>
                      <a:pt x="274" y="80"/>
                    </a:lnTo>
                    <a:lnTo>
                      <a:pt x="255" y="80"/>
                    </a:lnTo>
                    <a:lnTo>
                      <a:pt x="245" y="80"/>
                    </a:lnTo>
                    <a:lnTo>
                      <a:pt x="236" y="80"/>
                    </a:lnTo>
                    <a:lnTo>
                      <a:pt x="227" y="80"/>
                    </a:lnTo>
                    <a:lnTo>
                      <a:pt x="208" y="80"/>
                    </a:lnTo>
                    <a:lnTo>
                      <a:pt x="198" y="80"/>
                    </a:lnTo>
                    <a:lnTo>
                      <a:pt x="189" y="80"/>
                    </a:lnTo>
                    <a:lnTo>
                      <a:pt x="179" y="80"/>
                    </a:lnTo>
                    <a:lnTo>
                      <a:pt x="170" y="80"/>
                    </a:lnTo>
                    <a:lnTo>
                      <a:pt x="151" y="80"/>
                    </a:lnTo>
                    <a:lnTo>
                      <a:pt x="142" y="80"/>
                    </a:lnTo>
                    <a:lnTo>
                      <a:pt x="132" y="69"/>
                    </a:lnTo>
                    <a:lnTo>
                      <a:pt x="123" y="69"/>
                    </a:lnTo>
                    <a:lnTo>
                      <a:pt x="113" y="69"/>
                    </a:lnTo>
                    <a:lnTo>
                      <a:pt x="104" y="69"/>
                    </a:lnTo>
                    <a:lnTo>
                      <a:pt x="94" y="69"/>
                    </a:lnTo>
                    <a:lnTo>
                      <a:pt x="85" y="69"/>
                    </a:lnTo>
                    <a:lnTo>
                      <a:pt x="76" y="57"/>
                    </a:lnTo>
                    <a:lnTo>
                      <a:pt x="66" y="57"/>
                    </a:lnTo>
                    <a:lnTo>
                      <a:pt x="66" y="57"/>
                    </a:lnTo>
                    <a:lnTo>
                      <a:pt x="57" y="57"/>
                    </a:lnTo>
                    <a:lnTo>
                      <a:pt x="47" y="46"/>
                    </a:lnTo>
                    <a:lnTo>
                      <a:pt x="47" y="46"/>
                    </a:lnTo>
                    <a:lnTo>
                      <a:pt x="38" y="46"/>
                    </a:lnTo>
                    <a:lnTo>
                      <a:pt x="28" y="34"/>
                    </a:lnTo>
                    <a:lnTo>
                      <a:pt x="28" y="34"/>
                    </a:lnTo>
                    <a:lnTo>
                      <a:pt x="19" y="34"/>
                    </a:lnTo>
                    <a:lnTo>
                      <a:pt x="19" y="23"/>
                    </a:lnTo>
                    <a:lnTo>
                      <a:pt x="10" y="23"/>
                    </a:lnTo>
                    <a:lnTo>
                      <a:pt x="10" y="23"/>
                    </a:lnTo>
                    <a:lnTo>
                      <a:pt x="10" y="11"/>
                    </a:lnTo>
                    <a:lnTo>
                      <a:pt x="10"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0"/>
                    </a:lnTo>
                    <a:lnTo>
                      <a:pt x="0" y="80"/>
                    </a:lnTo>
                    <a:lnTo>
                      <a:pt x="0" y="92"/>
                    </a:lnTo>
                    <a:lnTo>
                      <a:pt x="0" y="92"/>
                    </a:lnTo>
                    <a:lnTo>
                      <a:pt x="0" y="92"/>
                    </a:lnTo>
                    <a:lnTo>
                      <a:pt x="0" y="103"/>
                    </a:lnTo>
                    <a:lnTo>
                      <a:pt x="0" y="103"/>
                    </a:lnTo>
                    <a:lnTo>
                      <a:pt x="0" y="103"/>
                    </a:lnTo>
                    <a:lnTo>
                      <a:pt x="0" y="115"/>
                    </a:lnTo>
                    <a:lnTo>
                      <a:pt x="0" y="115"/>
                    </a:lnTo>
                    <a:lnTo>
                      <a:pt x="0" y="115"/>
                    </a:lnTo>
                    <a:lnTo>
                      <a:pt x="0" y="115"/>
                    </a:lnTo>
                    <a:lnTo>
                      <a:pt x="0" y="115"/>
                    </a:lnTo>
                    <a:lnTo>
                      <a:pt x="0" y="115"/>
                    </a:lnTo>
                    <a:lnTo>
                      <a:pt x="0" y="126"/>
                    </a:lnTo>
                    <a:lnTo>
                      <a:pt x="10" y="126"/>
                    </a:lnTo>
                    <a:lnTo>
                      <a:pt x="10" y="126"/>
                    </a:lnTo>
                    <a:lnTo>
                      <a:pt x="10" y="138"/>
                    </a:lnTo>
                    <a:lnTo>
                      <a:pt x="10" y="138"/>
                    </a:lnTo>
                    <a:lnTo>
                      <a:pt x="19" y="138"/>
                    </a:lnTo>
                    <a:lnTo>
                      <a:pt x="19" y="149"/>
                    </a:lnTo>
                    <a:lnTo>
                      <a:pt x="28" y="149"/>
                    </a:lnTo>
                    <a:lnTo>
                      <a:pt x="28" y="149"/>
                    </a:lnTo>
                    <a:lnTo>
                      <a:pt x="38" y="161"/>
                    </a:lnTo>
                    <a:lnTo>
                      <a:pt x="47" y="161"/>
                    </a:lnTo>
                    <a:lnTo>
                      <a:pt x="47" y="161"/>
                    </a:lnTo>
                    <a:lnTo>
                      <a:pt x="57" y="173"/>
                    </a:lnTo>
                    <a:lnTo>
                      <a:pt x="66" y="173"/>
                    </a:lnTo>
                    <a:lnTo>
                      <a:pt x="66" y="173"/>
                    </a:lnTo>
                    <a:lnTo>
                      <a:pt x="76" y="173"/>
                    </a:lnTo>
                    <a:lnTo>
                      <a:pt x="85" y="173"/>
                    </a:lnTo>
                    <a:lnTo>
                      <a:pt x="94" y="184"/>
                    </a:lnTo>
                    <a:lnTo>
                      <a:pt x="104" y="184"/>
                    </a:lnTo>
                    <a:lnTo>
                      <a:pt x="113" y="184"/>
                    </a:lnTo>
                    <a:lnTo>
                      <a:pt x="123" y="184"/>
                    </a:lnTo>
                    <a:lnTo>
                      <a:pt x="132" y="184"/>
                    </a:lnTo>
                    <a:lnTo>
                      <a:pt x="142" y="196"/>
                    </a:lnTo>
                    <a:lnTo>
                      <a:pt x="151" y="196"/>
                    </a:lnTo>
                    <a:lnTo>
                      <a:pt x="170" y="196"/>
                    </a:lnTo>
                    <a:lnTo>
                      <a:pt x="179" y="196"/>
                    </a:lnTo>
                    <a:lnTo>
                      <a:pt x="189" y="196"/>
                    </a:lnTo>
                    <a:lnTo>
                      <a:pt x="198" y="196"/>
                    </a:lnTo>
                    <a:lnTo>
                      <a:pt x="208" y="196"/>
                    </a:lnTo>
                    <a:lnTo>
                      <a:pt x="227" y="196"/>
                    </a:lnTo>
                    <a:lnTo>
                      <a:pt x="236" y="196"/>
                    </a:lnTo>
                    <a:lnTo>
                      <a:pt x="245" y="196"/>
                    </a:lnTo>
                    <a:lnTo>
                      <a:pt x="255" y="196"/>
                    </a:lnTo>
                    <a:lnTo>
                      <a:pt x="274" y="196"/>
                    </a:lnTo>
                    <a:lnTo>
                      <a:pt x="283" y="196"/>
                    </a:lnTo>
                    <a:lnTo>
                      <a:pt x="293" y="196"/>
                    </a:lnTo>
                    <a:lnTo>
                      <a:pt x="302" y="196"/>
                    </a:lnTo>
                    <a:lnTo>
                      <a:pt x="311" y="196"/>
                    </a:lnTo>
                    <a:lnTo>
                      <a:pt x="321" y="196"/>
                    </a:lnTo>
                    <a:lnTo>
                      <a:pt x="340" y="184"/>
                    </a:lnTo>
                    <a:lnTo>
                      <a:pt x="349" y="184"/>
                    </a:lnTo>
                    <a:lnTo>
                      <a:pt x="359" y="184"/>
                    </a:lnTo>
                    <a:lnTo>
                      <a:pt x="368" y="184"/>
                    </a:lnTo>
                    <a:lnTo>
                      <a:pt x="377" y="184"/>
                    </a:lnTo>
                    <a:lnTo>
                      <a:pt x="387" y="173"/>
                    </a:lnTo>
                    <a:lnTo>
                      <a:pt x="387" y="173"/>
                    </a:lnTo>
                    <a:lnTo>
                      <a:pt x="396" y="173"/>
                    </a:lnTo>
                    <a:lnTo>
                      <a:pt x="406" y="173"/>
                    </a:lnTo>
                    <a:lnTo>
                      <a:pt x="415" y="173"/>
                    </a:lnTo>
                    <a:lnTo>
                      <a:pt x="425" y="161"/>
                    </a:lnTo>
                    <a:lnTo>
                      <a:pt x="425" y="161"/>
                    </a:lnTo>
                    <a:lnTo>
                      <a:pt x="434" y="161"/>
                    </a:lnTo>
                    <a:lnTo>
                      <a:pt x="443" y="149"/>
                    </a:lnTo>
                    <a:lnTo>
                      <a:pt x="443" y="149"/>
                    </a:lnTo>
                    <a:lnTo>
                      <a:pt x="453" y="149"/>
                    </a:lnTo>
                    <a:lnTo>
                      <a:pt x="453" y="138"/>
                    </a:lnTo>
                    <a:lnTo>
                      <a:pt x="453" y="138"/>
                    </a:lnTo>
                    <a:lnTo>
                      <a:pt x="462" y="138"/>
                    </a:lnTo>
                    <a:lnTo>
                      <a:pt x="462" y="126"/>
                    </a:lnTo>
                    <a:lnTo>
                      <a:pt x="462" y="126"/>
                    </a:lnTo>
                    <a:lnTo>
                      <a:pt x="462" y="126"/>
                    </a:lnTo>
                    <a:lnTo>
                      <a:pt x="462" y="115"/>
                    </a:lnTo>
                    <a:lnTo>
                      <a:pt x="462" y="115"/>
                    </a:lnTo>
                    <a:lnTo>
                      <a:pt x="462" y="115"/>
                    </a:lnTo>
                    <a:lnTo>
                      <a:pt x="462" y="115"/>
                    </a:lnTo>
                    <a:lnTo>
                      <a:pt x="462" y="115"/>
                    </a:lnTo>
                    <a:lnTo>
                      <a:pt x="462" y="115"/>
                    </a:lnTo>
                    <a:lnTo>
                      <a:pt x="462" y="103"/>
                    </a:lnTo>
                    <a:lnTo>
                      <a:pt x="462" y="103"/>
                    </a:lnTo>
                    <a:lnTo>
                      <a:pt x="462" y="103"/>
                    </a:lnTo>
                    <a:lnTo>
                      <a:pt x="462" y="92"/>
                    </a:lnTo>
                    <a:lnTo>
                      <a:pt x="462" y="92"/>
                    </a:lnTo>
                    <a:lnTo>
                      <a:pt x="462" y="92"/>
                    </a:lnTo>
                    <a:lnTo>
                      <a:pt x="462" y="80"/>
                    </a:lnTo>
                    <a:lnTo>
                      <a:pt x="462" y="80"/>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lnTo>
                      <a:pt x="462" y="0"/>
                    </a:lnTo>
                    <a:close/>
                  </a:path>
                </a:pathLst>
              </a:custGeom>
              <a:noFill/>
              <a:ln w="0">
                <a:solidFill>
                  <a:srgbClr val="000000"/>
                </a:solidFill>
                <a:prstDash val="solid"/>
                <a:round/>
                <a:headEnd/>
                <a:tailEnd/>
              </a:ln>
            </p:spPr>
            <p:txBody>
              <a:bodyPr/>
              <a:lstStyle/>
              <a:p>
                <a:endParaRPr lang="pl-PL">
                  <a:latin typeface="+mn-lt"/>
                </a:endParaRPr>
              </a:p>
            </p:txBody>
          </p:sp>
          <p:sp>
            <p:nvSpPr>
              <p:cNvPr id="150708" name="Freeform 180"/>
              <p:cNvSpPr>
                <a:spLocks/>
              </p:cNvSpPr>
              <p:nvPr/>
            </p:nvSpPr>
            <p:spPr bwMode="auto">
              <a:xfrm>
                <a:off x="1539" y="970"/>
                <a:ext cx="462" cy="196"/>
              </a:xfrm>
              <a:custGeom>
                <a:avLst/>
                <a:gdLst/>
                <a:ahLst/>
                <a:cxnLst>
                  <a:cxn ang="0">
                    <a:pos x="462" y="11"/>
                  </a:cxn>
                  <a:cxn ang="0">
                    <a:pos x="453" y="23"/>
                  </a:cxn>
                  <a:cxn ang="0">
                    <a:pos x="434" y="46"/>
                  </a:cxn>
                  <a:cxn ang="0">
                    <a:pos x="406" y="57"/>
                  </a:cxn>
                  <a:cxn ang="0">
                    <a:pos x="377" y="69"/>
                  </a:cxn>
                  <a:cxn ang="0">
                    <a:pos x="340" y="69"/>
                  </a:cxn>
                  <a:cxn ang="0">
                    <a:pos x="293" y="80"/>
                  </a:cxn>
                  <a:cxn ang="0">
                    <a:pos x="245" y="80"/>
                  </a:cxn>
                  <a:cxn ang="0">
                    <a:pos x="198" y="80"/>
                  </a:cxn>
                  <a:cxn ang="0">
                    <a:pos x="151" y="80"/>
                  </a:cxn>
                  <a:cxn ang="0">
                    <a:pos x="113" y="69"/>
                  </a:cxn>
                  <a:cxn ang="0">
                    <a:pos x="76" y="57"/>
                  </a:cxn>
                  <a:cxn ang="0">
                    <a:pos x="47" y="46"/>
                  </a:cxn>
                  <a:cxn ang="0">
                    <a:pos x="28" y="34"/>
                  </a:cxn>
                  <a:cxn ang="0">
                    <a:pos x="10" y="23"/>
                  </a:cxn>
                  <a:cxn ang="0">
                    <a:pos x="0" y="0"/>
                  </a:cxn>
                  <a:cxn ang="0">
                    <a:pos x="0" y="0"/>
                  </a:cxn>
                  <a:cxn ang="0">
                    <a:pos x="0" y="11"/>
                  </a:cxn>
                  <a:cxn ang="0">
                    <a:pos x="0" y="34"/>
                  </a:cxn>
                  <a:cxn ang="0">
                    <a:pos x="0" y="57"/>
                  </a:cxn>
                  <a:cxn ang="0">
                    <a:pos x="0" y="69"/>
                  </a:cxn>
                  <a:cxn ang="0">
                    <a:pos x="0" y="92"/>
                  </a:cxn>
                  <a:cxn ang="0">
                    <a:pos x="0" y="103"/>
                  </a:cxn>
                  <a:cxn ang="0">
                    <a:pos x="0" y="115"/>
                  </a:cxn>
                  <a:cxn ang="0">
                    <a:pos x="10" y="126"/>
                  </a:cxn>
                  <a:cxn ang="0">
                    <a:pos x="19" y="138"/>
                  </a:cxn>
                  <a:cxn ang="0">
                    <a:pos x="38" y="161"/>
                  </a:cxn>
                  <a:cxn ang="0">
                    <a:pos x="66" y="173"/>
                  </a:cxn>
                  <a:cxn ang="0">
                    <a:pos x="94" y="184"/>
                  </a:cxn>
                  <a:cxn ang="0">
                    <a:pos x="132" y="184"/>
                  </a:cxn>
                  <a:cxn ang="0">
                    <a:pos x="179" y="196"/>
                  </a:cxn>
                  <a:cxn ang="0">
                    <a:pos x="227" y="196"/>
                  </a:cxn>
                  <a:cxn ang="0">
                    <a:pos x="274" y="196"/>
                  </a:cxn>
                  <a:cxn ang="0">
                    <a:pos x="311" y="196"/>
                  </a:cxn>
                  <a:cxn ang="0">
                    <a:pos x="359" y="184"/>
                  </a:cxn>
                  <a:cxn ang="0">
                    <a:pos x="387" y="173"/>
                  </a:cxn>
                  <a:cxn ang="0">
                    <a:pos x="425" y="161"/>
                  </a:cxn>
                  <a:cxn ang="0">
                    <a:pos x="443" y="149"/>
                  </a:cxn>
                  <a:cxn ang="0">
                    <a:pos x="462" y="138"/>
                  </a:cxn>
                  <a:cxn ang="0">
                    <a:pos x="462" y="115"/>
                  </a:cxn>
                  <a:cxn ang="0">
                    <a:pos x="462" y="115"/>
                  </a:cxn>
                  <a:cxn ang="0">
                    <a:pos x="462" y="103"/>
                  </a:cxn>
                  <a:cxn ang="0">
                    <a:pos x="462" y="80"/>
                  </a:cxn>
                  <a:cxn ang="0">
                    <a:pos x="462" y="57"/>
                  </a:cxn>
                  <a:cxn ang="0">
                    <a:pos x="462" y="46"/>
                  </a:cxn>
                  <a:cxn ang="0">
                    <a:pos x="462" y="23"/>
                  </a:cxn>
                  <a:cxn ang="0">
                    <a:pos x="462" y="11"/>
                  </a:cxn>
                  <a:cxn ang="0">
                    <a:pos x="462" y="0"/>
                  </a:cxn>
                </a:cxnLst>
                <a:rect l="0" t="0" r="r" b="b"/>
                <a:pathLst>
                  <a:path w="462" h="196">
                    <a:moveTo>
                      <a:pt x="462" y="0"/>
                    </a:moveTo>
                    <a:lnTo>
                      <a:pt x="462" y="0"/>
                    </a:lnTo>
                    <a:lnTo>
                      <a:pt x="462" y="11"/>
                    </a:lnTo>
                    <a:lnTo>
                      <a:pt x="462" y="11"/>
                    </a:lnTo>
                    <a:lnTo>
                      <a:pt x="462" y="11"/>
                    </a:lnTo>
                    <a:lnTo>
                      <a:pt x="462" y="23"/>
                    </a:lnTo>
                    <a:lnTo>
                      <a:pt x="453" y="23"/>
                    </a:lnTo>
                    <a:lnTo>
                      <a:pt x="453" y="23"/>
                    </a:lnTo>
                    <a:lnTo>
                      <a:pt x="453" y="34"/>
                    </a:lnTo>
                    <a:lnTo>
                      <a:pt x="443" y="34"/>
                    </a:lnTo>
                    <a:lnTo>
                      <a:pt x="443" y="34"/>
                    </a:lnTo>
                    <a:lnTo>
                      <a:pt x="434" y="46"/>
                    </a:lnTo>
                    <a:lnTo>
                      <a:pt x="425" y="46"/>
                    </a:lnTo>
                    <a:lnTo>
                      <a:pt x="425" y="46"/>
                    </a:lnTo>
                    <a:lnTo>
                      <a:pt x="415" y="57"/>
                    </a:lnTo>
                    <a:lnTo>
                      <a:pt x="406" y="57"/>
                    </a:lnTo>
                    <a:lnTo>
                      <a:pt x="396" y="57"/>
                    </a:lnTo>
                    <a:lnTo>
                      <a:pt x="387" y="57"/>
                    </a:lnTo>
                    <a:lnTo>
                      <a:pt x="387" y="69"/>
                    </a:lnTo>
                    <a:lnTo>
                      <a:pt x="377" y="69"/>
                    </a:lnTo>
                    <a:lnTo>
                      <a:pt x="368" y="69"/>
                    </a:lnTo>
                    <a:lnTo>
                      <a:pt x="359" y="69"/>
                    </a:lnTo>
                    <a:lnTo>
                      <a:pt x="349" y="69"/>
                    </a:lnTo>
                    <a:lnTo>
                      <a:pt x="340" y="69"/>
                    </a:lnTo>
                    <a:lnTo>
                      <a:pt x="321" y="80"/>
                    </a:lnTo>
                    <a:lnTo>
                      <a:pt x="311" y="80"/>
                    </a:lnTo>
                    <a:lnTo>
                      <a:pt x="302" y="80"/>
                    </a:lnTo>
                    <a:lnTo>
                      <a:pt x="293" y="80"/>
                    </a:lnTo>
                    <a:lnTo>
                      <a:pt x="283" y="80"/>
                    </a:lnTo>
                    <a:lnTo>
                      <a:pt x="274" y="80"/>
                    </a:lnTo>
                    <a:lnTo>
                      <a:pt x="255" y="80"/>
                    </a:lnTo>
                    <a:lnTo>
                      <a:pt x="245" y="80"/>
                    </a:lnTo>
                    <a:lnTo>
                      <a:pt x="236" y="80"/>
                    </a:lnTo>
                    <a:lnTo>
                      <a:pt x="227" y="80"/>
                    </a:lnTo>
                    <a:lnTo>
                      <a:pt x="208" y="80"/>
                    </a:lnTo>
                    <a:lnTo>
                      <a:pt x="198" y="80"/>
                    </a:lnTo>
                    <a:lnTo>
                      <a:pt x="189" y="80"/>
                    </a:lnTo>
                    <a:lnTo>
                      <a:pt x="179" y="80"/>
                    </a:lnTo>
                    <a:lnTo>
                      <a:pt x="170" y="80"/>
                    </a:lnTo>
                    <a:lnTo>
                      <a:pt x="151" y="80"/>
                    </a:lnTo>
                    <a:lnTo>
                      <a:pt x="142" y="80"/>
                    </a:lnTo>
                    <a:lnTo>
                      <a:pt x="132" y="69"/>
                    </a:lnTo>
                    <a:lnTo>
                      <a:pt x="123" y="69"/>
                    </a:lnTo>
                    <a:lnTo>
                      <a:pt x="113" y="69"/>
                    </a:lnTo>
                    <a:lnTo>
                      <a:pt x="104" y="69"/>
                    </a:lnTo>
                    <a:lnTo>
                      <a:pt x="94" y="69"/>
                    </a:lnTo>
                    <a:lnTo>
                      <a:pt x="85" y="69"/>
                    </a:lnTo>
                    <a:lnTo>
                      <a:pt x="76" y="57"/>
                    </a:lnTo>
                    <a:lnTo>
                      <a:pt x="66" y="57"/>
                    </a:lnTo>
                    <a:lnTo>
                      <a:pt x="66" y="57"/>
                    </a:lnTo>
                    <a:lnTo>
                      <a:pt x="57" y="57"/>
                    </a:lnTo>
                    <a:lnTo>
                      <a:pt x="47" y="46"/>
                    </a:lnTo>
                    <a:lnTo>
                      <a:pt x="47" y="46"/>
                    </a:lnTo>
                    <a:lnTo>
                      <a:pt x="38" y="46"/>
                    </a:lnTo>
                    <a:lnTo>
                      <a:pt x="28" y="34"/>
                    </a:lnTo>
                    <a:lnTo>
                      <a:pt x="28" y="34"/>
                    </a:lnTo>
                    <a:lnTo>
                      <a:pt x="19" y="34"/>
                    </a:lnTo>
                    <a:lnTo>
                      <a:pt x="19" y="23"/>
                    </a:lnTo>
                    <a:lnTo>
                      <a:pt x="10" y="23"/>
                    </a:lnTo>
                    <a:lnTo>
                      <a:pt x="10" y="23"/>
                    </a:lnTo>
                    <a:lnTo>
                      <a:pt x="10" y="11"/>
                    </a:lnTo>
                    <a:lnTo>
                      <a:pt x="10" y="11"/>
                    </a:lnTo>
                    <a:lnTo>
                      <a:pt x="0" y="11"/>
                    </a:lnTo>
                    <a:lnTo>
                      <a:pt x="0" y="0"/>
                    </a:lnTo>
                    <a:lnTo>
                      <a:pt x="0" y="0"/>
                    </a:lnTo>
                    <a:lnTo>
                      <a:pt x="0" y="0"/>
                    </a:lnTo>
                    <a:lnTo>
                      <a:pt x="0" y="0"/>
                    </a:lnTo>
                    <a:lnTo>
                      <a:pt x="0" y="0"/>
                    </a:lnTo>
                    <a:lnTo>
                      <a:pt x="0" y="0"/>
                    </a:lnTo>
                    <a:lnTo>
                      <a:pt x="0" y="11"/>
                    </a:lnTo>
                    <a:lnTo>
                      <a:pt x="0" y="11"/>
                    </a:lnTo>
                    <a:lnTo>
                      <a:pt x="0" y="11"/>
                    </a:lnTo>
                    <a:lnTo>
                      <a:pt x="0" y="23"/>
                    </a:lnTo>
                    <a:lnTo>
                      <a:pt x="0" y="23"/>
                    </a:lnTo>
                    <a:lnTo>
                      <a:pt x="0" y="23"/>
                    </a:lnTo>
                    <a:lnTo>
                      <a:pt x="0" y="34"/>
                    </a:lnTo>
                    <a:lnTo>
                      <a:pt x="0" y="34"/>
                    </a:lnTo>
                    <a:lnTo>
                      <a:pt x="0" y="46"/>
                    </a:lnTo>
                    <a:lnTo>
                      <a:pt x="0" y="46"/>
                    </a:lnTo>
                    <a:lnTo>
                      <a:pt x="0" y="57"/>
                    </a:lnTo>
                    <a:lnTo>
                      <a:pt x="0" y="57"/>
                    </a:lnTo>
                    <a:lnTo>
                      <a:pt x="0" y="57"/>
                    </a:lnTo>
                    <a:lnTo>
                      <a:pt x="0" y="69"/>
                    </a:lnTo>
                    <a:lnTo>
                      <a:pt x="0" y="69"/>
                    </a:lnTo>
                    <a:lnTo>
                      <a:pt x="0" y="80"/>
                    </a:lnTo>
                    <a:lnTo>
                      <a:pt x="0" y="80"/>
                    </a:lnTo>
                    <a:lnTo>
                      <a:pt x="0" y="92"/>
                    </a:lnTo>
                    <a:lnTo>
                      <a:pt x="0" y="92"/>
                    </a:lnTo>
                    <a:lnTo>
                      <a:pt x="0" y="92"/>
                    </a:lnTo>
                    <a:lnTo>
                      <a:pt x="0" y="103"/>
                    </a:lnTo>
                    <a:lnTo>
                      <a:pt x="0" y="103"/>
                    </a:lnTo>
                    <a:lnTo>
                      <a:pt x="0" y="103"/>
                    </a:lnTo>
                    <a:lnTo>
                      <a:pt x="0" y="115"/>
                    </a:lnTo>
                    <a:lnTo>
                      <a:pt x="0" y="115"/>
                    </a:lnTo>
                    <a:lnTo>
                      <a:pt x="0" y="115"/>
                    </a:lnTo>
                    <a:lnTo>
                      <a:pt x="0" y="115"/>
                    </a:lnTo>
                    <a:lnTo>
                      <a:pt x="0" y="115"/>
                    </a:lnTo>
                    <a:lnTo>
                      <a:pt x="0" y="115"/>
                    </a:lnTo>
                    <a:lnTo>
                      <a:pt x="0" y="126"/>
                    </a:lnTo>
                    <a:lnTo>
                      <a:pt x="10" y="126"/>
                    </a:lnTo>
                    <a:lnTo>
                      <a:pt x="10" y="126"/>
                    </a:lnTo>
                    <a:lnTo>
                      <a:pt x="10" y="138"/>
                    </a:lnTo>
                    <a:lnTo>
                      <a:pt x="10" y="138"/>
                    </a:lnTo>
                    <a:lnTo>
                      <a:pt x="19" y="138"/>
                    </a:lnTo>
                    <a:lnTo>
                      <a:pt x="19" y="149"/>
                    </a:lnTo>
                    <a:lnTo>
                      <a:pt x="28" y="149"/>
                    </a:lnTo>
                    <a:lnTo>
                      <a:pt x="28" y="149"/>
                    </a:lnTo>
                    <a:lnTo>
                      <a:pt x="38" y="161"/>
                    </a:lnTo>
                    <a:lnTo>
                      <a:pt x="47" y="161"/>
                    </a:lnTo>
                    <a:lnTo>
                      <a:pt x="47" y="161"/>
                    </a:lnTo>
                    <a:lnTo>
                      <a:pt x="57" y="173"/>
                    </a:lnTo>
                    <a:lnTo>
                      <a:pt x="66" y="173"/>
                    </a:lnTo>
                    <a:lnTo>
                      <a:pt x="66" y="173"/>
                    </a:lnTo>
                    <a:lnTo>
                      <a:pt x="76" y="173"/>
                    </a:lnTo>
                    <a:lnTo>
                      <a:pt x="85" y="173"/>
                    </a:lnTo>
                    <a:lnTo>
                      <a:pt x="94" y="184"/>
                    </a:lnTo>
                    <a:lnTo>
                      <a:pt x="104" y="184"/>
                    </a:lnTo>
                    <a:lnTo>
                      <a:pt x="113" y="184"/>
                    </a:lnTo>
                    <a:lnTo>
                      <a:pt x="123" y="184"/>
                    </a:lnTo>
                    <a:lnTo>
                      <a:pt x="132" y="184"/>
                    </a:lnTo>
                    <a:lnTo>
                      <a:pt x="142" y="196"/>
                    </a:lnTo>
                    <a:lnTo>
                      <a:pt x="151" y="196"/>
                    </a:lnTo>
                    <a:lnTo>
                      <a:pt x="170" y="196"/>
                    </a:lnTo>
                    <a:lnTo>
                      <a:pt x="179" y="196"/>
                    </a:lnTo>
                    <a:lnTo>
                      <a:pt x="189" y="196"/>
                    </a:lnTo>
                    <a:lnTo>
                      <a:pt x="198" y="196"/>
                    </a:lnTo>
                    <a:lnTo>
                      <a:pt x="208" y="196"/>
                    </a:lnTo>
                    <a:lnTo>
                      <a:pt x="227" y="196"/>
                    </a:lnTo>
                    <a:lnTo>
                      <a:pt x="236" y="196"/>
                    </a:lnTo>
                    <a:lnTo>
                      <a:pt x="245" y="196"/>
                    </a:lnTo>
                    <a:lnTo>
                      <a:pt x="255" y="196"/>
                    </a:lnTo>
                    <a:lnTo>
                      <a:pt x="274" y="196"/>
                    </a:lnTo>
                    <a:lnTo>
                      <a:pt x="283" y="196"/>
                    </a:lnTo>
                    <a:lnTo>
                      <a:pt x="293" y="196"/>
                    </a:lnTo>
                    <a:lnTo>
                      <a:pt x="302" y="196"/>
                    </a:lnTo>
                    <a:lnTo>
                      <a:pt x="311" y="196"/>
                    </a:lnTo>
                    <a:lnTo>
                      <a:pt x="321" y="196"/>
                    </a:lnTo>
                    <a:lnTo>
                      <a:pt x="340" y="184"/>
                    </a:lnTo>
                    <a:lnTo>
                      <a:pt x="349" y="184"/>
                    </a:lnTo>
                    <a:lnTo>
                      <a:pt x="359" y="184"/>
                    </a:lnTo>
                    <a:lnTo>
                      <a:pt x="368" y="184"/>
                    </a:lnTo>
                    <a:lnTo>
                      <a:pt x="377" y="184"/>
                    </a:lnTo>
                    <a:lnTo>
                      <a:pt x="387" y="173"/>
                    </a:lnTo>
                    <a:lnTo>
                      <a:pt x="387" y="173"/>
                    </a:lnTo>
                    <a:lnTo>
                      <a:pt x="396" y="173"/>
                    </a:lnTo>
                    <a:lnTo>
                      <a:pt x="406" y="173"/>
                    </a:lnTo>
                    <a:lnTo>
                      <a:pt x="415" y="173"/>
                    </a:lnTo>
                    <a:lnTo>
                      <a:pt x="425" y="161"/>
                    </a:lnTo>
                    <a:lnTo>
                      <a:pt x="425" y="161"/>
                    </a:lnTo>
                    <a:lnTo>
                      <a:pt x="434" y="161"/>
                    </a:lnTo>
                    <a:lnTo>
                      <a:pt x="443" y="149"/>
                    </a:lnTo>
                    <a:lnTo>
                      <a:pt x="443" y="149"/>
                    </a:lnTo>
                    <a:lnTo>
                      <a:pt x="453" y="149"/>
                    </a:lnTo>
                    <a:lnTo>
                      <a:pt x="453" y="138"/>
                    </a:lnTo>
                    <a:lnTo>
                      <a:pt x="453" y="138"/>
                    </a:lnTo>
                    <a:lnTo>
                      <a:pt x="462" y="138"/>
                    </a:lnTo>
                    <a:lnTo>
                      <a:pt x="462" y="126"/>
                    </a:lnTo>
                    <a:lnTo>
                      <a:pt x="462" y="126"/>
                    </a:lnTo>
                    <a:lnTo>
                      <a:pt x="462" y="126"/>
                    </a:lnTo>
                    <a:lnTo>
                      <a:pt x="462" y="115"/>
                    </a:lnTo>
                    <a:lnTo>
                      <a:pt x="462" y="115"/>
                    </a:lnTo>
                    <a:lnTo>
                      <a:pt x="462" y="115"/>
                    </a:lnTo>
                    <a:lnTo>
                      <a:pt x="462" y="115"/>
                    </a:lnTo>
                    <a:lnTo>
                      <a:pt x="462" y="115"/>
                    </a:lnTo>
                    <a:lnTo>
                      <a:pt x="462" y="115"/>
                    </a:lnTo>
                    <a:lnTo>
                      <a:pt x="462" y="103"/>
                    </a:lnTo>
                    <a:lnTo>
                      <a:pt x="462" y="103"/>
                    </a:lnTo>
                    <a:lnTo>
                      <a:pt x="462" y="103"/>
                    </a:lnTo>
                    <a:lnTo>
                      <a:pt x="462" y="92"/>
                    </a:lnTo>
                    <a:lnTo>
                      <a:pt x="462" y="92"/>
                    </a:lnTo>
                    <a:lnTo>
                      <a:pt x="462" y="92"/>
                    </a:lnTo>
                    <a:lnTo>
                      <a:pt x="462" y="80"/>
                    </a:lnTo>
                    <a:lnTo>
                      <a:pt x="462" y="80"/>
                    </a:lnTo>
                    <a:lnTo>
                      <a:pt x="462" y="69"/>
                    </a:lnTo>
                    <a:lnTo>
                      <a:pt x="462" y="69"/>
                    </a:lnTo>
                    <a:lnTo>
                      <a:pt x="462" y="57"/>
                    </a:lnTo>
                    <a:lnTo>
                      <a:pt x="462" y="57"/>
                    </a:lnTo>
                    <a:lnTo>
                      <a:pt x="462" y="57"/>
                    </a:lnTo>
                    <a:lnTo>
                      <a:pt x="462" y="46"/>
                    </a:lnTo>
                    <a:lnTo>
                      <a:pt x="462" y="46"/>
                    </a:lnTo>
                    <a:lnTo>
                      <a:pt x="462" y="34"/>
                    </a:lnTo>
                    <a:lnTo>
                      <a:pt x="462" y="34"/>
                    </a:lnTo>
                    <a:lnTo>
                      <a:pt x="462" y="23"/>
                    </a:lnTo>
                    <a:lnTo>
                      <a:pt x="462" y="23"/>
                    </a:lnTo>
                    <a:lnTo>
                      <a:pt x="462" y="23"/>
                    </a:lnTo>
                    <a:lnTo>
                      <a:pt x="462" y="11"/>
                    </a:lnTo>
                    <a:lnTo>
                      <a:pt x="462" y="11"/>
                    </a:lnTo>
                    <a:lnTo>
                      <a:pt x="462" y="11"/>
                    </a:lnTo>
                    <a:lnTo>
                      <a:pt x="462" y="0"/>
                    </a:lnTo>
                    <a:lnTo>
                      <a:pt x="462" y="0"/>
                    </a:lnTo>
                    <a:lnTo>
                      <a:pt x="462" y="0"/>
                    </a:lnTo>
                    <a:lnTo>
                      <a:pt x="462" y="0"/>
                    </a:lnTo>
                    <a:lnTo>
                      <a:pt x="462" y="0"/>
                    </a:lnTo>
                  </a:path>
                </a:pathLst>
              </a:custGeom>
              <a:noFill/>
              <a:ln w="0">
                <a:solidFill>
                  <a:srgbClr val="000000"/>
                </a:solidFill>
                <a:prstDash val="solid"/>
                <a:round/>
                <a:headEnd/>
                <a:tailEnd/>
              </a:ln>
            </p:spPr>
            <p:txBody>
              <a:bodyPr/>
              <a:lstStyle/>
              <a:p>
                <a:endParaRPr lang="pl-PL">
                  <a:latin typeface="+mn-lt"/>
                </a:endParaRPr>
              </a:p>
            </p:txBody>
          </p:sp>
          <p:sp>
            <p:nvSpPr>
              <p:cNvPr id="150709" name="Freeform 181"/>
              <p:cNvSpPr>
                <a:spLocks/>
              </p:cNvSpPr>
              <p:nvPr/>
            </p:nvSpPr>
            <p:spPr bwMode="auto">
              <a:xfrm>
                <a:off x="1784" y="912"/>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 ang="0">
                    <a:pos x="0" y="35"/>
                  </a:cxn>
                </a:cxnLst>
                <a:rect l="0" t="0" r="r" b="b"/>
                <a:pathLst>
                  <a:path w="151" h="46">
                    <a:moveTo>
                      <a:pt x="0" y="35"/>
                    </a:moveTo>
                    <a:lnTo>
                      <a:pt x="29" y="46"/>
                    </a:lnTo>
                    <a:lnTo>
                      <a:pt x="114" y="12"/>
                    </a:lnTo>
                    <a:lnTo>
                      <a:pt x="151" y="23"/>
                    </a:lnTo>
                    <a:lnTo>
                      <a:pt x="132" y="0"/>
                    </a:lnTo>
                    <a:lnTo>
                      <a:pt x="29" y="0"/>
                    </a:lnTo>
                    <a:lnTo>
                      <a:pt x="76" y="12"/>
                    </a:lnTo>
                    <a:lnTo>
                      <a:pt x="0" y="35"/>
                    </a:lnTo>
                    <a:lnTo>
                      <a:pt x="0" y="35"/>
                    </a:lnTo>
                    <a:close/>
                  </a:path>
                </a:pathLst>
              </a:custGeom>
              <a:solidFill>
                <a:srgbClr val="000000"/>
              </a:solidFill>
              <a:ln w="9525">
                <a:noFill/>
                <a:round/>
                <a:headEnd/>
                <a:tailEnd/>
              </a:ln>
            </p:spPr>
            <p:txBody>
              <a:bodyPr/>
              <a:lstStyle/>
              <a:p>
                <a:endParaRPr lang="pl-PL">
                  <a:latin typeface="+mn-lt"/>
                </a:endParaRPr>
              </a:p>
            </p:txBody>
          </p:sp>
          <p:sp>
            <p:nvSpPr>
              <p:cNvPr id="150710" name="Freeform 182"/>
              <p:cNvSpPr>
                <a:spLocks/>
              </p:cNvSpPr>
              <p:nvPr/>
            </p:nvSpPr>
            <p:spPr bwMode="auto">
              <a:xfrm>
                <a:off x="1784" y="912"/>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 ang="0">
                    <a:pos x="0" y="35"/>
                  </a:cxn>
                </a:cxnLst>
                <a:rect l="0" t="0" r="r" b="b"/>
                <a:pathLst>
                  <a:path w="151" h="46">
                    <a:moveTo>
                      <a:pt x="0" y="35"/>
                    </a:moveTo>
                    <a:lnTo>
                      <a:pt x="29" y="46"/>
                    </a:lnTo>
                    <a:lnTo>
                      <a:pt x="114" y="12"/>
                    </a:lnTo>
                    <a:lnTo>
                      <a:pt x="151" y="23"/>
                    </a:lnTo>
                    <a:lnTo>
                      <a:pt x="132" y="0"/>
                    </a:lnTo>
                    <a:lnTo>
                      <a:pt x="29" y="0"/>
                    </a:lnTo>
                    <a:lnTo>
                      <a:pt x="76" y="12"/>
                    </a:lnTo>
                    <a:lnTo>
                      <a:pt x="0" y="35"/>
                    </a:lnTo>
                    <a:lnTo>
                      <a:pt x="0" y="35"/>
                    </a:lnTo>
                    <a:close/>
                  </a:path>
                </a:pathLst>
              </a:custGeom>
              <a:noFill/>
              <a:ln w="0">
                <a:solidFill>
                  <a:srgbClr val="000000"/>
                </a:solidFill>
                <a:prstDash val="solid"/>
                <a:round/>
                <a:headEnd/>
                <a:tailEnd/>
              </a:ln>
            </p:spPr>
            <p:txBody>
              <a:bodyPr/>
              <a:lstStyle/>
              <a:p>
                <a:endParaRPr lang="pl-PL">
                  <a:latin typeface="+mn-lt"/>
                </a:endParaRPr>
              </a:p>
            </p:txBody>
          </p:sp>
          <p:sp>
            <p:nvSpPr>
              <p:cNvPr id="150711" name="Freeform 183"/>
              <p:cNvSpPr>
                <a:spLocks/>
              </p:cNvSpPr>
              <p:nvPr/>
            </p:nvSpPr>
            <p:spPr bwMode="auto">
              <a:xfrm>
                <a:off x="1784" y="912"/>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Lst>
                <a:rect l="0" t="0" r="r" b="b"/>
                <a:pathLst>
                  <a:path w="151" h="46">
                    <a:moveTo>
                      <a:pt x="0" y="35"/>
                    </a:moveTo>
                    <a:lnTo>
                      <a:pt x="29" y="46"/>
                    </a:lnTo>
                    <a:lnTo>
                      <a:pt x="114" y="12"/>
                    </a:lnTo>
                    <a:lnTo>
                      <a:pt x="151" y="23"/>
                    </a:lnTo>
                    <a:lnTo>
                      <a:pt x="132" y="0"/>
                    </a:lnTo>
                    <a:lnTo>
                      <a:pt x="29" y="0"/>
                    </a:lnTo>
                    <a:lnTo>
                      <a:pt x="76" y="12"/>
                    </a:lnTo>
                    <a:lnTo>
                      <a:pt x="0" y="35"/>
                    </a:lnTo>
                  </a:path>
                </a:pathLst>
              </a:custGeom>
              <a:noFill/>
              <a:ln w="0">
                <a:solidFill>
                  <a:srgbClr val="FFFFFF"/>
                </a:solidFill>
                <a:prstDash val="solid"/>
                <a:round/>
                <a:headEnd/>
                <a:tailEnd/>
              </a:ln>
            </p:spPr>
            <p:txBody>
              <a:bodyPr/>
              <a:lstStyle/>
              <a:p>
                <a:endParaRPr lang="pl-PL">
                  <a:latin typeface="+mn-lt"/>
                </a:endParaRPr>
              </a:p>
            </p:txBody>
          </p:sp>
          <p:sp>
            <p:nvSpPr>
              <p:cNvPr id="150712" name="Freeform 184"/>
              <p:cNvSpPr>
                <a:spLocks/>
              </p:cNvSpPr>
              <p:nvPr/>
            </p:nvSpPr>
            <p:spPr bwMode="auto">
              <a:xfrm>
                <a:off x="1784" y="912"/>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 ang="0">
                    <a:pos x="0" y="35"/>
                  </a:cxn>
                </a:cxnLst>
                <a:rect l="0" t="0" r="r" b="b"/>
                <a:pathLst>
                  <a:path w="151" h="46">
                    <a:moveTo>
                      <a:pt x="0" y="35"/>
                    </a:moveTo>
                    <a:lnTo>
                      <a:pt x="29" y="46"/>
                    </a:lnTo>
                    <a:lnTo>
                      <a:pt x="114" y="12"/>
                    </a:lnTo>
                    <a:lnTo>
                      <a:pt x="151" y="23"/>
                    </a:lnTo>
                    <a:lnTo>
                      <a:pt x="132" y="0"/>
                    </a:lnTo>
                    <a:lnTo>
                      <a:pt x="29" y="0"/>
                    </a:lnTo>
                    <a:lnTo>
                      <a:pt x="76" y="12"/>
                    </a:lnTo>
                    <a:lnTo>
                      <a:pt x="0" y="35"/>
                    </a:lnTo>
                    <a:lnTo>
                      <a:pt x="0" y="35"/>
                    </a:lnTo>
                    <a:close/>
                  </a:path>
                </a:pathLst>
              </a:custGeom>
              <a:solidFill>
                <a:srgbClr val="000000"/>
              </a:solidFill>
              <a:ln w="9525">
                <a:noFill/>
                <a:round/>
                <a:headEnd/>
                <a:tailEnd/>
              </a:ln>
            </p:spPr>
            <p:txBody>
              <a:bodyPr/>
              <a:lstStyle/>
              <a:p>
                <a:endParaRPr lang="pl-PL">
                  <a:latin typeface="+mn-lt"/>
                </a:endParaRPr>
              </a:p>
            </p:txBody>
          </p:sp>
          <p:sp>
            <p:nvSpPr>
              <p:cNvPr id="150713" name="Freeform 185"/>
              <p:cNvSpPr>
                <a:spLocks/>
              </p:cNvSpPr>
              <p:nvPr/>
            </p:nvSpPr>
            <p:spPr bwMode="auto">
              <a:xfrm>
                <a:off x="1784" y="912"/>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 ang="0">
                    <a:pos x="0" y="35"/>
                  </a:cxn>
                </a:cxnLst>
                <a:rect l="0" t="0" r="r" b="b"/>
                <a:pathLst>
                  <a:path w="151" h="46">
                    <a:moveTo>
                      <a:pt x="0" y="35"/>
                    </a:moveTo>
                    <a:lnTo>
                      <a:pt x="29" y="46"/>
                    </a:lnTo>
                    <a:lnTo>
                      <a:pt x="114" y="12"/>
                    </a:lnTo>
                    <a:lnTo>
                      <a:pt x="151" y="23"/>
                    </a:lnTo>
                    <a:lnTo>
                      <a:pt x="132" y="0"/>
                    </a:lnTo>
                    <a:lnTo>
                      <a:pt x="29" y="0"/>
                    </a:lnTo>
                    <a:lnTo>
                      <a:pt x="76" y="12"/>
                    </a:lnTo>
                    <a:lnTo>
                      <a:pt x="0" y="35"/>
                    </a:lnTo>
                    <a:lnTo>
                      <a:pt x="0" y="35"/>
                    </a:lnTo>
                    <a:close/>
                  </a:path>
                </a:pathLst>
              </a:custGeom>
              <a:noFill/>
              <a:ln w="0">
                <a:solidFill>
                  <a:srgbClr val="000000"/>
                </a:solidFill>
                <a:prstDash val="solid"/>
                <a:round/>
                <a:headEnd/>
                <a:tailEnd/>
              </a:ln>
            </p:spPr>
            <p:txBody>
              <a:bodyPr/>
              <a:lstStyle/>
              <a:p>
                <a:endParaRPr lang="pl-PL">
                  <a:latin typeface="+mn-lt"/>
                </a:endParaRPr>
              </a:p>
            </p:txBody>
          </p:sp>
          <p:sp>
            <p:nvSpPr>
              <p:cNvPr id="150714" name="Freeform 186"/>
              <p:cNvSpPr>
                <a:spLocks/>
              </p:cNvSpPr>
              <p:nvPr/>
            </p:nvSpPr>
            <p:spPr bwMode="auto">
              <a:xfrm>
                <a:off x="1784" y="912"/>
                <a:ext cx="151" cy="46"/>
              </a:xfrm>
              <a:custGeom>
                <a:avLst/>
                <a:gdLst/>
                <a:ahLst/>
                <a:cxnLst>
                  <a:cxn ang="0">
                    <a:pos x="0" y="35"/>
                  </a:cxn>
                  <a:cxn ang="0">
                    <a:pos x="29" y="46"/>
                  </a:cxn>
                  <a:cxn ang="0">
                    <a:pos x="114" y="12"/>
                  </a:cxn>
                  <a:cxn ang="0">
                    <a:pos x="151" y="23"/>
                  </a:cxn>
                  <a:cxn ang="0">
                    <a:pos x="132" y="0"/>
                  </a:cxn>
                  <a:cxn ang="0">
                    <a:pos x="29" y="0"/>
                  </a:cxn>
                  <a:cxn ang="0">
                    <a:pos x="76" y="12"/>
                  </a:cxn>
                  <a:cxn ang="0">
                    <a:pos x="0" y="35"/>
                  </a:cxn>
                </a:cxnLst>
                <a:rect l="0" t="0" r="r" b="b"/>
                <a:pathLst>
                  <a:path w="151" h="46">
                    <a:moveTo>
                      <a:pt x="0" y="35"/>
                    </a:moveTo>
                    <a:lnTo>
                      <a:pt x="29" y="46"/>
                    </a:lnTo>
                    <a:lnTo>
                      <a:pt x="114" y="12"/>
                    </a:lnTo>
                    <a:lnTo>
                      <a:pt x="151" y="23"/>
                    </a:lnTo>
                    <a:lnTo>
                      <a:pt x="132" y="0"/>
                    </a:lnTo>
                    <a:lnTo>
                      <a:pt x="29" y="0"/>
                    </a:lnTo>
                    <a:lnTo>
                      <a:pt x="76" y="12"/>
                    </a:lnTo>
                    <a:lnTo>
                      <a:pt x="0" y="35"/>
                    </a:lnTo>
                  </a:path>
                </a:pathLst>
              </a:custGeom>
              <a:noFill/>
              <a:ln w="0">
                <a:solidFill>
                  <a:srgbClr val="FFFFFF"/>
                </a:solidFill>
                <a:prstDash val="solid"/>
                <a:round/>
                <a:headEnd/>
                <a:tailEnd/>
              </a:ln>
            </p:spPr>
            <p:txBody>
              <a:bodyPr/>
              <a:lstStyle/>
              <a:p>
                <a:endParaRPr lang="pl-PL">
                  <a:latin typeface="+mn-lt"/>
                </a:endParaRPr>
              </a:p>
            </p:txBody>
          </p:sp>
          <p:sp>
            <p:nvSpPr>
              <p:cNvPr id="150715" name="Freeform 187"/>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solidFill>
                <a:srgbClr val="000000"/>
              </a:solidFill>
              <a:ln w="9525">
                <a:noFill/>
                <a:round/>
                <a:headEnd/>
                <a:tailEnd/>
              </a:ln>
            </p:spPr>
            <p:txBody>
              <a:bodyPr/>
              <a:lstStyle/>
              <a:p>
                <a:endParaRPr lang="pl-PL">
                  <a:latin typeface="+mn-lt"/>
                </a:endParaRPr>
              </a:p>
            </p:txBody>
          </p:sp>
          <p:sp>
            <p:nvSpPr>
              <p:cNvPr id="150716" name="Freeform 188"/>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717" name="Freeform 189"/>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718" name="Freeform 190"/>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solidFill>
                <a:srgbClr val="000000"/>
              </a:solidFill>
              <a:ln w="9525">
                <a:noFill/>
                <a:round/>
                <a:headEnd/>
                <a:tailEnd/>
              </a:ln>
            </p:spPr>
            <p:txBody>
              <a:bodyPr/>
              <a:lstStyle/>
              <a:p>
                <a:endParaRPr lang="pl-PL">
                  <a:latin typeface="+mn-lt"/>
                </a:endParaRPr>
              </a:p>
            </p:txBody>
          </p:sp>
          <p:sp>
            <p:nvSpPr>
              <p:cNvPr id="150719" name="Freeform 191"/>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720" name="Freeform 192"/>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721" name="Freeform 193"/>
              <p:cNvSpPr>
                <a:spLocks/>
              </p:cNvSpPr>
              <p:nvPr/>
            </p:nvSpPr>
            <p:spPr bwMode="auto">
              <a:xfrm>
                <a:off x="1624" y="912"/>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lnTo>
                      <a:pt x="0" y="12"/>
                    </a:lnTo>
                    <a:close/>
                  </a:path>
                </a:pathLst>
              </a:custGeom>
              <a:solidFill>
                <a:srgbClr val="000000"/>
              </a:solidFill>
              <a:ln w="9525">
                <a:noFill/>
                <a:round/>
                <a:headEnd/>
                <a:tailEnd/>
              </a:ln>
            </p:spPr>
            <p:txBody>
              <a:bodyPr/>
              <a:lstStyle/>
              <a:p>
                <a:endParaRPr lang="pl-PL">
                  <a:latin typeface="+mn-lt"/>
                </a:endParaRPr>
              </a:p>
            </p:txBody>
          </p:sp>
          <p:sp>
            <p:nvSpPr>
              <p:cNvPr id="150722" name="Freeform 194"/>
              <p:cNvSpPr>
                <a:spLocks/>
              </p:cNvSpPr>
              <p:nvPr/>
            </p:nvSpPr>
            <p:spPr bwMode="auto">
              <a:xfrm>
                <a:off x="1624" y="912"/>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723" name="Freeform 195"/>
              <p:cNvSpPr>
                <a:spLocks/>
              </p:cNvSpPr>
              <p:nvPr/>
            </p:nvSpPr>
            <p:spPr bwMode="auto">
              <a:xfrm>
                <a:off x="1624" y="912"/>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724" name="Freeform 196"/>
              <p:cNvSpPr>
                <a:spLocks/>
              </p:cNvSpPr>
              <p:nvPr/>
            </p:nvSpPr>
            <p:spPr bwMode="auto">
              <a:xfrm>
                <a:off x="1624" y="912"/>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lnTo>
                      <a:pt x="0" y="12"/>
                    </a:lnTo>
                    <a:close/>
                  </a:path>
                </a:pathLst>
              </a:custGeom>
              <a:solidFill>
                <a:srgbClr val="000000"/>
              </a:solidFill>
              <a:ln w="9525">
                <a:noFill/>
                <a:round/>
                <a:headEnd/>
                <a:tailEnd/>
              </a:ln>
            </p:spPr>
            <p:txBody>
              <a:bodyPr/>
              <a:lstStyle/>
              <a:p>
                <a:endParaRPr lang="pl-PL">
                  <a:latin typeface="+mn-lt"/>
                </a:endParaRPr>
              </a:p>
            </p:txBody>
          </p:sp>
          <p:sp>
            <p:nvSpPr>
              <p:cNvPr id="150725" name="Freeform 197"/>
              <p:cNvSpPr>
                <a:spLocks/>
              </p:cNvSpPr>
              <p:nvPr/>
            </p:nvSpPr>
            <p:spPr bwMode="auto">
              <a:xfrm>
                <a:off x="1624" y="912"/>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726" name="Freeform 198"/>
              <p:cNvSpPr>
                <a:spLocks/>
              </p:cNvSpPr>
              <p:nvPr/>
            </p:nvSpPr>
            <p:spPr bwMode="auto">
              <a:xfrm>
                <a:off x="1624" y="912"/>
                <a:ext cx="151" cy="46"/>
              </a:xfrm>
              <a:custGeom>
                <a:avLst/>
                <a:gdLst/>
                <a:ahLst/>
                <a:cxnLst>
                  <a:cxn ang="0">
                    <a:pos x="0" y="12"/>
                  </a:cxn>
                  <a:cxn ang="0">
                    <a:pos x="28" y="0"/>
                  </a:cxn>
                  <a:cxn ang="0">
                    <a:pos x="113" y="23"/>
                  </a:cxn>
                  <a:cxn ang="0">
                    <a:pos x="151" y="23"/>
                  </a:cxn>
                  <a:cxn ang="0">
                    <a:pos x="132" y="46"/>
                  </a:cxn>
                  <a:cxn ang="0">
                    <a:pos x="38" y="46"/>
                  </a:cxn>
                  <a:cxn ang="0">
                    <a:pos x="76" y="35"/>
                  </a:cxn>
                  <a:cxn ang="0">
                    <a:pos x="0" y="12"/>
                  </a:cxn>
                </a:cxnLst>
                <a:rect l="0" t="0" r="r" b="b"/>
                <a:pathLst>
                  <a:path w="151" h="46">
                    <a:moveTo>
                      <a:pt x="0" y="12"/>
                    </a:moveTo>
                    <a:lnTo>
                      <a:pt x="28" y="0"/>
                    </a:lnTo>
                    <a:lnTo>
                      <a:pt x="113" y="23"/>
                    </a:lnTo>
                    <a:lnTo>
                      <a:pt x="151" y="23"/>
                    </a:lnTo>
                    <a:lnTo>
                      <a:pt x="132" y="46"/>
                    </a:lnTo>
                    <a:lnTo>
                      <a:pt x="38" y="46"/>
                    </a:lnTo>
                    <a:lnTo>
                      <a:pt x="76" y="35"/>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727" name="Freeform 199"/>
              <p:cNvSpPr>
                <a:spLocks/>
              </p:cNvSpPr>
              <p:nvPr/>
            </p:nvSpPr>
            <p:spPr bwMode="auto">
              <a:xfrm>
                <a:off x="1775" y="970"/>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lnTo>
                      <a:pt x="151" y="46"/>
                    </a:lnTo>
                    <a:close/>
                  </a:path>
                </a:pathLst>
              </a:custGeom>
              <a:solidFill>
                <a:srgbClr val="000000"/>
              </a:solidFill>
              <a:ln w="9525">
                <a:noFill/>
                <a:round/>
                <a:headEnd/>
                <a:tailEnd/>
              </a:ln>
            </p:spPr>
            <p:txBody>
              <a:bodyPr/>
              <a:lstStyle/>
              <a:p>
                <a:endParaRPr lang="pl-PL">
                  <a:latin typeface="+mn-lt"/>
                </a:endParaRPr>
              </a:p>
            </p:txBody>
          </p:sp>
          <p:sp>
            <p:nvSpPr>
              <p:cNvPr id="150728" name="Freeform 200"/>
              <p:cNvSpPr>
                <a:spLocks/>
              </p:cNvSpPr>
              <p:nvPr/>
            </p:nvSpPr>
            <p:spPr bwMode="auto">
              <a:xfrm>
                <a:off x="1775" y="970"/>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lnTo>
                      <a:pt x="151" y="46"/>
                    </a:lnTo>
                    <a:close/>
                  </a:path>
                </a:pathLst>
              </a:custGeom>
              <a:noFill/>
              <a:ln w="0">
                <a:solidFill>
                  <a:srgbClr val="000000"/>
                </a:solidFill>
                <a:prstDash val="solid"/>
                <a:round/>
                <a:headEnd/>
                <a:tailEnd/>
              </a:ln>
            </p:spPr>
            <p:txBody>
              <a:bodyPr/>
              <a:lstStyle/>
              <a:p>
                <a:endParaRPr lang="pl-PL">
                  <a:latin typeface="+mn-lt"/>
                </a:endParaRPr>
              </a:p>
            </p:txBody>
          </p:sp>
          <p:sp>
            <p:nvSpPr>
              <p:cNvPr id="150729" name="Freeform 201"/>
              <p:cNvSpPr>
                <a:spLocks/>
              </p:cNvSpPr>
              <p:nvPr/>
            </p:nvSpPr>
            <p:spPr bwMode="auto">
              <a:xfrm>
                <a:off x="1775" y="970"/>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path>
                </a:pathLst>
              </a:custGeom>
              <a:noFill/>
              <a:ln w="0">
                <a:solidFill>
                  <a:srgbClr val="FFFFFF"/>
                </a:solidFill>
                <a:prstDash val="solid"/>
                <a:round/>
                <a:headEnd/>
                <a:tailEnd/>
              </a:ln>
            </p:spPr>
            <p:txBody>
              <a:bodyPr/>
              <a:lstStyle/>
              <a:p>
                <a:endParaRPr lang="pl-PL">
                  <a:latin typeface="+mn-lt"/>
                </a:endParaRPr>
              </a:p>
            </p:txBody>
          </p:sp>
          <p:sp>
            <p:nvSpPr>
              <p:cNvPr id="150730" name="Freeform 202"/>
              <p:cNvSpPr>
                <a:spLocks/>
              </p:cNvSpPr>
              <p:nvPr/>
            </p:nvSpPr>
            <p:spPr bwMode="auto">
              <a:xfrm>
                <a:off x="1775" y="970"/>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lnTo>
                      <a:pt x="151" y="46"/>
                    </a:lnTo>
                    <a:close/>
                  </a:path>
                </a:pathLst>
              </a:custGeom>
              <a:solidFill>
                <a:srgbClr val="000000"/>
              </a:solidFill>
              <a:ln w="9525">
                <a:noFill/>
                <a:round/>
                <a:headEnd/>
                <a:tailEnd/>
              </a:ln>
            </p:spPr>
            <p:txBody>
              <a:bodyPr/>
              <a:lstStyle/>
              <a:p>
                <a:endParaRPr lang="pl-PL">
                  <a:latin typeface="+mn-lt"/>
                </a:endParaRPr>
              </a:p>
            </p:txBody>
          </p:sp>
          <p:sp>
            <p:nvSpPr>
              <p:cNvPr id="150731" name="Freeform 203"/>
              <p:cNvSpPr>
                <a:spLocks/>
              </p:cNvSpPr>
              <p:nvPr/>
            </p:nvSpPr>
            <p:spPr bwMode="auto">
              <a:xfrm>
                <a:off x="1775" y="970"/>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lnTo>
                      <a:pt x="151" y="46"/>
                    </a:lnTo>
                    <a:close/>
                  </a:path>
                </a:pathLst>
              </a:custGeom>
              <a:noFill/>
              <a:ln w="0">
                <a:solidFill>
                  <a:srgbClr val="000000"/>
                </a:solidFill>
                <a:prstDash val="solid"/>
                <a:round/>
                <a:headEnd/>
                <a:tailEnd/>
              </a:ln>
            </p:spPr>
            <p:txBody>
              <a:bodyPr/>
              <a:lstStyle/>
              <a:p>
                <a:endParaRPr lang="pl-PL">
                  <a:latin typeface="+mn-lt"/>
                </a:endParaRPr>
              </a:p>
            </p:txBody>
          </p:sp>
          <p:sp>
            <p:nvSpPr>
              <p:cNvPr id="150732" name="Freeform 204"/>
              <p:cNvSpPr>
                <a:spLocks/>
              </p:cNvSpPr>
              <p:nvPr/>
            </p:nvSpPr>
            <p:spPr bwMode="auto">
              <a:xfrm>
                <a:off x="1775" y="970"/>
                <a:ext cx="151" cy="57"/>
              </a:xfrm>
              <a:custGeom>
                <a:avLst/>
                <a:gdLst/>
                <a:ahLst/>
                <a:cxnLst>
                  <a:cxn ang="0">
                    <a:pos x="151" y="46"/>
                  </a:cxn>
                  <a:cxn ang="0">
                    <a:pos x="123" y="57"/>
                  </a:cxn>
                  <a:cxn ang="0">
                    <a:pos x="38" y="23"/>
                  </a:cxn>
                  <a:cxn ang="0">
                    <a:pos x="0" y="34"/>
                  </a:cxn>
                  <a:cxn ang="0">
                    <a:pos x="19" y="0"/>
                  </a:cxn>
                  <a:cxn ang="0">
                    <a:pos x="123" y="0"/>
                  </a:cxn>
                  <a:cxn ang="0">
                    <a:pos x="75" y="11"/>
                  </a:cxn>
                  <a:cxn ang="0">
                    <a:pos x="151" y="46"/>
                  </a:cxn>
                </a:cxnLst>
                <a:rect l="0" t="0" r="r" b="b"/>
                <a:pathLst>
                  <a:path w="151" h="57">
                    <a:moveTo>
                      <a:pt x="151" y="46"/>
                    </a:moveTo>
                    <a:lnTo>
                      <a:pt x="123" y="57"/>
                    </a:lnTo>
                    <a:lnTo>
                      <a:pt x="38" y="23"/>
                    </a:lnTo>
                    <a:lnTo>
                      <a:pt x="0" y="34"/>
                    </a:lnTo>
                    <a:lnTo>
                      <a:pt x="19" y="0"/>
                    </a:lnTo>
                    <a:lnTo>
                      <a:pt x="123" y="0"/>
                    </a:lnTo>
                    <a:lnTo>
                      <a:pt x="75" y="11"/>
                    </a:lnTo>
                    <a:lnTo>
                      <a:pt x="151" y="46"/>
                    </a:lnTo>
                  </a:path>
                </a:pathLst>
              </a:custGeom>
              <a:noFill/>
              <a:ln w="0">
                <a:solidFill>
                  <a:srgbClr val="FFFFFF"/>
                </a:solidFill>
                <a:prstDash val="solid"/>
                <a:round/>
                <a:headEnd/>
                <a:tailEnd/>
              </a:ln>
            </p:spPr>
            <p:txBody>
              <a:bodyPr/>
              <a:lstStyle/>
              <a:p>
                <a:endParaRPr lang="pl-PL">
                  <a:latin typeface="+mn-lt"/>
                </a:endParaRPr>
              </a:p>
            </p:txBody>
          </p:sp>
          <p:sp>
            <p:nvSpPr>
              <p:cNvPr id="150733" name="Freeform 205"/>
              <p:cNvSpPr>
                <a:spLocks/>
              </p:cNvSpPr>
              <p:nvPr/>
            </p:nvSpPr>
            <p:spPr bwMode="auto">
              <a:xfrm>
                <a:off x="1784" y="912"/>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 ang="0">
                    <a:pos x="0" y="46"/>
                  </a:cxn>
                </a:cxnLst>
                <a:rect l="0" t="0" r="r" b="b"/>
                <a:pathLst>
                  <a:path w="151" h="58">
                    <a:moveTo>
                      <a:pt x="0" y="46"/>
                    </a:moveTo>
                    <a:lnTo>
                      <a:pt x="29" y="58"/>
                    </a:lnTo>
                    <a:lnTo>
                      <a:pt x="114" y="23"/>
                    </a:lnTo>
                    <a:lnTo>
                      <a:pt x="151" y="35"/>
                    </a:lnTo>
                    <a:lnTo>
                      <a:pt x="132" y="0"/>
                    </a:lnTo>
                    <a:lnTo>
                      <a:pt x="38" y="0"/>
                    </a:lnTo>
                    <a:lnTo>
                      <a:pt x="76" y="12"/>
                    </a:lnTo>
                    <a:lnTo>
                      <a:pt x="0" y="46"/>
                    </a:lnTo>
                    <a:lnTo>
                      <a:pt x="0" y="46"/>
                    </a:lnTo>
                    <a:close/>
                  </a:path>
                </a:pathLst>
              </a:custGeom>
              <a:solidFill>
                <a:srgbClr val="FFFFFF"/>
              </a:solidFill>
              <a:ln w="9525">
                <a:noFill/>
                <a:round/>
                <a:headEnd/>
                <a:tailEnd/>
              </a:ln>
            </p:spPr>
            <p:txBody>
              <a:bodyPr/>
              <a:lstStyle/>
              <a:p>
                <a:endParaRPr lang="pl-PL">
                  <a:latin typeface="+mn-lt"/>
                </a:endParaRPr>
              </a:p>
            </p:txBody>
          </p:sp>
          <p:sp>
            <p:nvSpPr>
              <p:cNvPr id="150734" name="Freeform 206"/>
              <p:cNvSpPr>
                <a:spLocks/>
              </p:cNvSpPr>
              <p:nvPr/>
            </p:nvSpPr>
            <p:spPr bwMode="auto">
              <a:xfrm>
                <a:off x="1784" y="912"/>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 ang="0">
                    <a:pos x="0" y="46"/>
                  </a:cxn>
                </a:cxnLst>
                <a:rect l="0" t="0" r="r" b="b"/>
                <a:pathLst>
                  <a:path w="151" h="58">
                    <a:moveTo>
                      <a:pt x="0" y="46"/>
                    </a:moveTo>
                    <a:lnTo>
                      <a:pt x="29" y="58"/>
                    </a:lnTo>
                    <a:lnTo>
                      <a:pt x="114" y="23"/>
                    </a:lnTo>
                    <a:lnTo>
                      <a:pt x="151" y="35"/>
                    </a:lnTo>
                    <a:lnTo>
                      <a:pt x="132" y="0"/>
                    </a:lnTo>
                    <a:lnTo>
                      <a:pt x="38" y="0"/>
                    </a:lnTo>
                    <a:lnTo>
                      <a:pt x="76" y="12"/>
                    </a:lnTo>
                    <a:lnTo>
                      <a:pt x="0" y="46"/>
                    </a:lnTo>
                    <a:lnTo>
                      <a:pt x="0" y="46"/>
                    </a:lnTo>
                    <a:close/>
                  </a:path>
                </a:pathLst>
              </a:custGeom>
              <a:noFill/>
              <a:ln w="0">
                <a:solidFill>
                  <a:srgbClr val="000000"/>
                </a:solidFill>
                <a:prstDash val="solid"/>
                <a:round/>
                <a:headEnd/>
                <a:tailEnd/>
              </a:ln>
            </p:spPr>
            <p:txBody>
              <a:bodyPr/>
              <a:lstStyle/>
              <a:p>
                <a:endParaRPr lang="pl-PL">
                  <a:latin typeface="+mn-lt"/>
                </a:endParaRPr>
              </a:p>
            </p:txBody>
          </p:sp>
          <p:sp>
            <p:nvSpPr>
              <p:cNvPr id="150735" name="Freeform 207"/>
              <p:cNvSpPr>
                <a:spLocks/>
              </p:cNvSpPr>
              <p:nvPr/>
            </p:nvSpPr>
            <p:spPr bwMode="auto">
              <a:xfrm>
                <a:off x="1784" y="912"/>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Lst>
                <a:rect l="0" t="0" r="r" b="b"/>
                <a:pathLst>
                  <a:path w="151" h="58">
                    <a:moveTo>
                      <a:pt x="0" y="46"/>
                    </a:moveTo>
                    <a:lnTo>
                      <a:pt x="29" y="58"/>
                    </a:lnTo>
                    <a:lnTo>
                      <a:pt x="114" y="23"/>
                    </a:lnTo>
                    <a:lnTo>
                      <a:pt x="151" y="35"/>
                    </a:lnTo>
                    <a:lnTo>
                      <a:pt x="132" y="0"/>
                    </a:lnTo>
                    <a:lnTo>
                      <a:pt x="38" y="0"/>
                    </a:lnTo>
                    <a:lnTo>
                      <a:pt x="76" y="12"/>
                    </a:lnTo>
                    <a:lnTo>
                      <a:pt x="0" y="46"/>
                    </a:lnTo>
                  </a:path>
                </a:pathLst>
              </a:custGeom>
              <a:noFill/>
              <a:ln w="0">
                <a:solidFill>
                  <a:srgbClr val="FFFFFF"/>
                </a:solidFill>
                <a:prstDash val="solid"/>
                <a:round/>
                <a:headEnd/>
                <a:tailEnd/>
              </a:ln>
            </p:spPr>
            <p:txBody>
              <a:bodyPr/>
              <a:lstStyle/>
              <a:p>
                <a:endParaRPr lang="pl-PL">
                  <a:latin typeface="+mn-lt"/>
                </a:endParaRPr>
              </a:p>
            </p:txBody>
          </p:sp>
          <p:sp>
            <p:nvSpPr>
              <p:cNvPr id="150736" name="Freeform 208"/>
              <p:cNvSpPr>
                <a:spLocks/>
              </p:cNvSpPr>
              <p:nvPr/>
            </p:nvSpPr>
            <p:spPr bwMode="auto">
              <a:xfrm>
                <a:off x="1784" y="912"/>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 ang="0">
                    <a:pos x="0" y="46"/>
                  </a:cxn>
                </a:cxnLst>
                <a:rect l="0" t="0" r="r" b="b"/>
                <a:pathLst>
                  <a:path w="151" h="58">
                    <a:moveTo>
                      <a:pt x="0" y="46"/>
                    </a:moveTo>
                    <a:lnTo>
                      <a:pt x="29" y="58"/>
                    </a:lnTo>
                    <a:lnTo>
                      <a:pt x="114" y="23"/>
                    </a:lnTo>
                    <a:lnTo>
                      <a:pt x="151" y="35"/>
                    </a:lnTo>
                    <a:lnTo>
                      <a:pt x="132" y="0"/>
                    </a:lnTo>
                    <a:lnTo>
                      <a:pt x="38" y="0"/>
                    </a:lnTo>
                    <a:lnTo>
                      <a:pt x="76" y="12"/>
                    </a:lnTo>
                    <a:lnTo>
                      <a:pt x="0" y="46"/>
                    </a:lnTo>
                    <a:lnTo>
                      <a:pt x="0" y="46"/>
                    </a:lnTo>
                    <a:close/>
                  </a:path>
                </a:pathLst>
              </a:custGeom>
              <a:solidFill>
                <a:srgbClr val="FFFFFF"/>
              </a:solidFill>
              <a:ln w="9525">
                <a:noFill/>
                <a:round/>
                <a:headEnd/>
                <a:tailEnd/>
              </a:ln>
            </p:spPr>
            <p:txBody>
              <a:bodyPr/>
              <a:lstStyle/>
              <a:p>
                <a:endParaRPr lang="pl-PL">
                  <a:latin typeface="+mn-lt"/>
                </a:endParaRPr>
              </a:p>
            </p:txBody>
          </p:sp>
          <p:sp>
            <p:nvSpPr>
              <p:cNvPr id="150737" name="Freeform 209"/>
              <p:cNvSpPr>
                <a:spLocks/>
              </p:cNvSpPr>
              <p:nvPr/>
            </p:nvSpPr>
            <p:spPr bwMode="auto">
              <a:xfrm>
                <a:off x="1784" y="912"/>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 ang="0">
                    <a:pos x="0" y="46"/>
                  </a:cxn>
                </a:cxnLst>
                <a:rect l="0" t="0" r="r" b="b"/>
                <a:pathLst>
                  <a:path w="151" h="58">
                    <a:moveTo>
                      <a:pt x="0" y="46"/>
                    </a:moveTo>
                    <a:lnTo>
                      <a:pt x="29" y="58"/>
                    </a:lnTo>
                    <a:lnTo>
                      <a:pt x="114" y="23"/>
                    </a:lnTo>
                    <a:lnTo>
                      <a:pt x="151" y="35"/>
                    </a:lnTo>
                    <a:lnTo>
                      <a:pt x="132" y="0"/>
                    </a:lnTo>
                    <a:lnTo>
                      <a:pt x="38" y="0"/>
                    </a:lnTo>
                    <a:lnTo>
                      <a:pt x="76" y="12"/>
                    </a:lnTo>
                    <a:lnTo>
                      <a:pt x="0" y="46"/>
                    </a:lnTo>
                    <a:lnTo>
                      <a:pt x="0" y="46"/>
                    </a:lnTo>
                    <a:close/>
                  </a:path>
                </a:pathLst>
              </a:custGeom>
              <a:noFill/>
              <a:ln w="0">
                <a:solidFill>
                  <a:srgbClr val="000000"/>
                </a:solidFill>
                <a:prstDash val="solid"/>
                <a:round/>
                <a:headEnd/>
                <a:tailEnd/>
              </a:ln>
            </p:spPr>
            <p:txBody>
              <a:bodyPr/>
              <a:lstStyle/>
              <a:p>
                <a:endParaRPr lang="pl-PL">
                  <a:latin typeface="+mn-lt"/>
                </a:endParaRPr>
              </a:p>
            </p:txBody>
          </p:sp>
          <p:sp>
            <p:nvSpPr>
              <p:cNvPr id="150738" name="Freeform 210"/>
              <p:cNvSpPr>
                <a:spLocks/>
              </p:cNvSpPr>
              <p:nvPr/>
            </p:nvSpPr>
            <p:spPr bwMode="auto">
              <a:xfrm>
                <a:off x="1784" y="912"/>
                <a:ext cx="151" cy="58"/>
              </a:xfrm>
              <a:custGeom>
                <a:avLst/>
                <a:gdLst/>
                <a:ahLst/>
                <a:cxnLst>
                  <a:cxn ang="0">
                    <a:pos x="0" y="46"/>
                  </a:cxn>
                  <a:cxn ang="0">
                    <a:pos x="29" y="58"/>
                  </a:cxn>
                  <a:cxn ang="0">
                    <a:pos x="114" y="23"/>
                  </a:cxn>
                  <a:cxn ang="0">
                    <a:pos x="151" y="35"/>
                  </a:cxn>
                  <a:cxn ang="0">
                    <a:pos x="132" y="0"/>
                  </a:cxn>
                  <a:cxn ang="0">
                    <a:pos x="38" y="0"/>
                  </a:cxn>
                  <a:cxn ang="0">
                    <a:pos x="76" y="12"/>
                  </a:cxn>
                  <a:cxn ang="0">
                    <a:pos x="0" y="46"/>
                  </a:cxn>
                </a:cxnLst>
                <a:rect l="0" t="0" r="r" b="b"/>
                <a:pathLst>
                  <a:path w="151" h="58">
                    <a:moveTo>
                      <a:pt x="0" y="46"/>
                    </a:moveTo>
                    <a:lnTo>
                      <a:pt x="29" y="58"/>
                    </a:lnTo>
                    <a:lnTo>
                      <a:pt x="114" y="23"/>
                    </a:lnTo>
                    <a:lnTo>
                      <a:pt x="151" y="35"/>
                    </a:lnTo>
                    <a:lnTo>
                      <a:pt x="132" y="0"/>
                    </a:lnTo>
                    <a:lnTo>
                      <a:pt x="38" y="0"/>
                    </a:lnTo>
                    <a:lnTo>
                      <a:pt x="76" y="12"/>
                    </a:lnTo>
                    <a:lnTo>
                      <a:pt x="0" y="46"/>
                    </a:lnTo>
                  </a:path>
                </a:pathLst>
              </a:custGeom>
              <a:noFill/>
              <a:ln w="0">
                <a:solidFill>
                  <a:srgbClr val="000000"/>
                </a:solidFill>
                <a:prstDash val="solid"/>
                <a:round/>
                <a:headEnd/>
                <a:tailEnd/>
              </a:ln>
            </p:spPr>
            <p:txBody>
              <a:bodyPr/>
              <a:lstStyle/>
              <a:p>
                <a:endParaRPr lang="pl-PL">
                  <a:latin typeface="+mn-lt"/>
                </a:endParaRPr>
              </a:p>
            </p:txBody>
          </p:sp>
          <p:sp>
            <p:nvSpPr>
              <p:cNvPr id="150739" name="Freeform 211"/>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solidFill>
                <a:srgbClr val="FFFFFF"/>
              </a:solidFill>
              <a:ln w="9525">
                <a:noFill/>
                <a:round/>
                <a:headEnd/>
                <a:tailEnd/>
              </a:ln>
            </p:spPr>
            <p:txBody>
              <a:bodyPr/>
              <a:lstStyle/>
              <a:p>
                <a:endParaRPr lang="pl-PL">
                  <a:latin typeface="+mn-lt"/>
                </a:endParaRPr>
              </a:p>
            </p:txBody>
          </p:sp>
          <p:sp>
            <p:nvSpPr>
              <p:cNvPr id="150740" name="Freeform 212"/>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741" name="Freeform 213"/>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path>
                </a:pathLst>
              </a:custGeom>
              <a:noFill/>
              <a:ln w="0">
                <a:solidFill>
                  <a:srgbClr val="FFFFFF"/>
                </a:solidFill>
                <a:prstDash val="solid"/>
                <a:round/>
                <a:headEnd/>
                <a:tailEnd/>
              </a:ln>
            </p:spPr>
            <p:txBody>
              <a:bodyPr/>
              <a:lstStyle/>
              <a:p>
                <a:endParaRPr lang="pl-PL">
                  <a:latin typeface="+mn-lt"/>
                </a:endParaRPr>
              </a:p>
            </p:txBody>
          </p:sp>
          <p:sp>
            <p:nvSpPr>
              <p:cNvPr id="150742" name="Freeform 214"/>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solidFill>
                <a:srgbClr val="FFFFFF"/>
              </a:solidFill>
              <a:ln w="9525">
                <a:noFill/>
                <a:round/>
                <a:headEnd/>
                <a:tailEnd/>
              </a:ln>
            </p:spPr>
            <p:txBody>
              <a:bodyPr/>
              <a:lstStyle/>
              <a:p>
                <a:endParaRPr lang="pl-PL">
                  <a:latin typeface="+mn-lt"/>
                </a:endParaRPr>
              </a:p>
            </p:txBody>
          </p:sp>
          <p:sp>
            <p:nvSpPr>
              <p:cNvPr id="150743" name="Freeform 215"/>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lnTo>
                      <a:pt x="151" y="11"/>
                    </a:lnTo>
                    <a:close/>
                  </a:path>
                </a:pathLst>
              </a:custGeom>
              <a:noFill/>
              <a:ln w="0">
                <a:solidFill>
                  <a:srgbClr val="000000"/>
                </a:solidFill>
                <a:prstDash val="solid"/>
                <a:round/>
                <a:headEnd/>
                <a:tailEnd/>
              </a:ln>
            </p:spPr>
            <p:txBody>
              <a:bodyPr/>
              <a:lstStyle/>
              <a:p>
                <a:endParaRPr lang="pl-PL">
                  <a:latin typeface="+mn-lt"/>
                </a:endParaRPr>
              </a:p>
            </p:txBody>
          </p:sp>
          <p:sp>
            <p:nvSpPr>
              <p:cNvPr id="150744" name="Freeform 216"/>
              <p:cNvSpPr>
                <a:spLocks/>
              </p:cNvSpPr>
              <p:nvPr/>
            </p:nvSpPr>
            <p:spPr bwMode="auto">
              <a:xfrm>
                <a:off x="1615" y="970"/>
                <a:ext cx="151" cy="57"/>
              </a:xfrm>
              <a:custGeom>
                <a:avLst/>
                <a:gdLst/>
                <a:ahLst/>
                <a:cxnLst>
                  <a:cxn ang="0">
                    <a:pos x="151" y="11"/>
                  </a:cxn>
                  <a:cxn ang="0">
                    <a:pos x="122" y="0"/>
                  </a:cxn>
                  <a:cxn ang="0">
                    <a:pos x="37" y="34"/>
                  </a:cxn>
                  <a:cxn ang="0">
                    <a:pos x="0" y="23"/>
                  </a:cxn>
                  <a:cxn ang="0">
                    <a:pos x="18" y="57"/>
                  </a:cxn>
                  <a:cxn ang="0">
                    <a:pos x="122" y="57"/>
                  </a:cxn>
                  <a:cxn ang="0">
                    <a:pos x="75" y="46"/>
                  </a:cxn>
                  <a:cxn ang="0">
                    <a:pos x="151" y="11"/>
                  </a:cxn>
                </a:cxnLst>
                <a:rect l="0" t="0" r="r" b="b"/>
                <a:pathLst>
                  <a:path w="151" h="57">
                    <a:moveTo>
                      <a:pt x="151" y="11"/>
                    </a:moveTo>
                    <a:lnTo>
                      <a:pt x="122" y="0"/>
                    </a:lnTo>
                    <a:lnTo>
                      <a:pt x="37" y="34"/>
                    </a:lnTo>
                    <a:lnTo>
                      <a:pt x="0" y="23"/>
                    </a:lnTo>
                    <a:lnTo>
                      <a:pt x="18" y="57"/>
                    </a:lnTo>
                    <a:lnTo>
                      <a:pt x="122" y="57"/>
                    </a:lnTo>
                    <a:lnTo>
                      <a:pt x="75" y="46"/>
                    </a:lnTo>
                    <a:lnTo>
                      <a:pt x="151" y="11"/>
                    </a:lnTo>
                  </a:path>
                </a:pathLst>
              </a:custGeom>
              <a:noFill/>
              <a:ln w="0">
                <a:solidFill>
                  <a:srgbClr val="000000"/>
                </a:solidFill>
                <a:prstDash val="solid"/>
                <a:round/>
                <a:headEnd/>
                <a:tailEnd/>
              </a:ln>
            </p:spPr>
            <p:txBody>
              <a:bodyPr/>
              <a:lstStyle/>
              <a:p>
                <a:endParaRPr lang="pl-PL">
                  <a:latin typeface="+mn-lt"/>
                </a:endParaRPr>
              </a:p>
            </p:txBody>
          </p:sp>
          <p:sp>
            <p:nvSpPr>
              <p:cNvPr id="150745" name="Freeform 217"/>
              <p:cNvSpPr>
                <a:spLocks/>
              </p:cNvSpPr>
              <p:nvPr/>
            </p:nvSpPr>
            <p:spPr bwMode="auto">
              <a:xfrm>
                <a:off x="1624" y="912"/>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lnTo>
                      <a:pt x="0" y="12"/>
                    </a:lnTo>
                    <a:close/>
                  </a:path>
                </a:pathLst>
              </a:custGeom>
              <a:solidFill>
                <a:srgbClr val="FFFFFF"/>
              </a:solidFill>
              <a:ln w="9525">
                <a:noFill/>
                <a:round/>
                <a:headEnd/>
                <a:tailEnd/>
              </a:ln>
            </p:spPr>
            <p:txBody>
              <a:bodyPr/>
              <a:lstStyle/>
              <a:p>
                <a:endParaRPr lang="pl-PL">
                  <a:latin typeface="+mn-lt"/>
                </a:endParaRPr>
              </a:p>
            </p:txBody>
          </p:sp>
          <p:sp>
            <p:nvSpPr>
              <p:cNvPr id="150746" name="Freeform 218"/>
              <p:cNvSpPr>
                <a:spLocks/>
              </p:cNvSpPr>
              <p:nvPr/>
            </p:nvSpPr>
            <p:spPr bwMode="auto">
              <a:xfrm>
                <a:off x="1624" y="912"/>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747" name="Freeform 219"/>
              <p:cNvSpPr>
                <a:spLocks/>
              </p:cNvSpPr>
              <p:nvPr/>
            </p:nvSpPr>
            <p:spPr bwMode="auto">
              <a:xfrm>
                <a:off x="1624" y="912"/>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path>
                </a:pathLst>
              </a:custGeom>
              <a:noFill/>
              <a:ln w="0">
                <a:solidFill>
                  <a:srgbClr val="FFFFFF"/>
                </a:solidFill>
                <a:prstDash val="solid"/>
                <a:round/>
                <a:headEnd/>
                <a:tailEnd/>
              </a:ln>
            </p:spPr>
            <p:txBody>
              <a:bodyPr/>
              <a:lstStyle/>
              <a:p>
                <a:endParaRPr lang="pl-PL">
                  <a:latin typeface="+mn-lt"/>
                </a:endParaRPr>
              </a:p>
            </p:txBody>
          </p:sp>
          <p:sp>
            <p:nvSpPr>
              <p:cNvPr id="150748" name="Freeform 220"/>
              <p:cNvSpPr>
                <a:spLocks/>
              </p:cNvSpPr>
              <p:nvPr/>
            </p:nvSpPr>
            <p:spPr bwMode="auto">
              <a:xfrm>
                <a:off x="1624" y="912"/>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lnTo>
                      <a:pt x="0" y="12"/>
                    </a:lnTo>
                    <a:close/>
                  </a:path>
                </a:pathLst>
              </a:custGeom>
              <a:solidFill>
                <a:srgbClr val="FFFFFF"/>
              </a:solidFill>
              <a:ln w="9525">
                <a:noFill/>
                <a:round/>
                <a:headEnd/>
                <a:tailEnd/>
              </a:ln>
            </p:spPr>
            <p:txBody>
              <a:bodyPr/>
              <a:lstStyle/>
              <a:p>
                <a:endParaRPr lang="pl-PL">
                  <a:latin typeface="+mn-lt"/>
                </a:endParaRPr>
              </a:p>
            </p:txBody>
          </p:sp>
          <p:sp>
            <p:nvSpPr>
              <p:cNvPr id="150749" name="Freeform 221"/>
              <p:cNvSpPr>
                <a:spLocks/>
              </p:cNvSpPr>
              <p:nvPr/>
            </p:nvSpPr>
            <p:spPr bwMode="auto">
              <a:xfrm>
                <a:off x="1624" y="912"/>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lnTo>
                      <a:pt x="0" y="12"/>
                    </a:lnTo>
                    <a:close/>
                  </a:path>
                </a:pathLst>
              </a:custGeom>
              <a:noFill/>
              <a:ln w="0">
                <a:solidFill>
                  <a:srgbClr val="000000"/>
                </a:solidFill>
                <a:prstDash val="solid"/>
                <a:round/>
                <a:headEnd/>
                <a:tailEnd/>
              </a:ln>
            </p:spPr>
            <p:txBody>
              <a:bodyPr/>
              <a:lstStyle/>
              <a:p>
                <a:endParaRPr lang="pl-PL">
                  <a:latin typeface="+mn-lt"/>
                </a:endParaRPr>
              </a:p>
            </p:txBody>
          </p:sp>
          <p:sp>
            <p:nvSpPr>
              <p:cNvPr id="150750" name="Freeform 222"/>
              <p:cNvSpPr>
                <a:spLocks/>
              </p:cNvSpPr>
              <p:nvPr/>
            </p:nvSpPr>
            <p:spPr bwMode="auto">
              <a:xfrm>
                <a:off x="1624" y="912"/>
                <a:ext cx="151" cy="46"/>
              </a:xfrm>
              <a:custGeom>
                <a:avLst/>
                <a:gdLst/>
                <a:ahLst/>
                <a:cxnLst>
                  <a:cxn ang="0">
                    <a:pos x="0" y="12"/>
                  </a:cxn>
                  <a:cxn ang="0">
                    <a:pos x="38" y="0"/>
                  </a:cxn>
                  <a:cxn ang="0">
                    <a:pos x="113" y="35"/>
                  </a:cxn>
                  <a:cxn ang="0">
                    <a:pos x="151" y="23"/>
                  </a:cxn>
                  <a:cxn ang="0">
                    <a:pos x="132" y="46"/>
                  </a:cxn>
                  <a:cxn ang="0">
                    <a:pos x="38" y="46"/>
                  </a:cxn>
                  <a:cxn ang="0">
                    <a:pos x="76" y="46"/>
                  </a:cxn>
                  <a:cxn ang="0">
                    <a:pos x="0" y="12"/>
                  </a:cxn>
                </a:cxnLst>
                <a:rect l="0" t="0" r="r" b="b"/>
                <a:pathLst>
                  <a:path w="151" h="46">
                    <a:moveTo>
                      <a:pt x="0" y="12"/>
                    </a:moveTo>
                    <a:lnTo>
                      <a:pt x="38" y="0"/>
                    </a:lnTo>
                    <a:lnTo>
                      <a:pt x="113" y="35"/>
                    </a:lnTo>
                    <a:lnTo>
                      <a:pt x="151" y="23"/>
                    </a:lnTo>
                    <a:lnTo>
                      <a:pt x="132" y="46"/>
                    </a:lnTo>
                    <a:lnTo>
                      <a:pt x="38" y="46"/>
                    </a:lnTo>
                    <a:lnTo>
                      <a:pt x="76" y="46"/>
                    </a:lnTo>
                    <a:lnTo>
                      <a:pt x="0" y="12"/>
                    </a:lnTo>
                  </a:path>
                </a:pathLst>
              </a:custGeom>
              <a:noFill/>
              <a:ln w="0">
                <a:solidFill>
                  <a:srgbClr val="000000"/>
                </a:solidFill>
                <a:prstDash val="solid"/>
                <a:round/>
                <a:headEnd/>
                <a:tailEnd/>
              </a:ln>
            </p:spPr>
            <p:txBody>
              <a:bodyPr/>
              <a:lstStyle/>
              <a:p>
                <a:endParaRPr lang="pl-PL">
                  <a:latin typeface="+mn-lt"/>
                </a:endParaRPr>
              </a:p>
            </p:txBody>
          </p:sp>
          <p:sp>
            <p:nvSpPr>
              <p:cNvPr id="150751" name="Freeform 223"/>
              <p:cNvSpPr>
                <a:spLocks/>
              </p:cNvSpPr>
              <p:nvPr/>
            </p:nvSpPr>
            <p:spPr bwMode="auto">
              <a:xfrm>
                <a:off x="1775" y="981"/>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lnTo>
                      <a:pt x="151" y="35"/>
                    </a:lnTo>
                    <a:close/>
                  </a:path>
                </a:pathLst>
              </a:custGeom>
              <a:solidFill>
                <a:srgbClr val="FFFFFF"/>
              </a:solidFill>
              <a:ln w="9525">
                <a:noFill/>
                <a:round/>
                <a:headEnd/>
                <a:tailEnd/>
              </a:ln>
            </p:spPr>
            <p:txBody>
              <a:bodyPr/>
              <a:lstStyle/>
              <a:p>
                <a:endParaRPr lang="pl-PL">
                  <a:latin typeface="+mn-lt"/>
                </a:endParaRPr>
              </a:p>
            </p:txBody>
          </p:sp>
          <p:sp>
            <p:nvSpPr>
              <p:cNvPr id="150752" name="Freeform 224"/>
              <p:cNvSpPr>
                <a:spLocks/>
              </p:cNvSpPr>
              <p:nvPr/>
            </p:nvSpPr>
            <p:spPr bwMode="auto">
              <a:xfrm>
                <a:off x="1775" y="981"/>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lnTo>
                      <a:pt x="151" y="35"/>
                    </a:lnTo>
                    <a:close/>
                  </a:path>
                </a:pathLst>
              </a:custGeom>
              <a:noFill/>
              <a:ln w="0">
                <a:solidFill>
                  <a:srgbClr val="000000"/>
                </a:solidFill>
                <a:prstDash val="solid"/>
                <a:round/>
                <a:headEnd/>
                <a:tailEnd/>
              </a:ln>
            </p:spPr>
            <p:txBody>
              <a:bodyPr/>
              <a:lstStyle/>
              <a:p>
                <a:endParaRPr lang="pl-PL">
                  <a:latin typeface="+mn-lt"/>
                </a:endParaRPr>
              </a:p>
            </p:txBody>
          </p:sp>
          <p:sp>
            <p:nvSpPr>
              <p:cNvPr id="150753" name="Freeform 225"/>
              <p:cNvSpPr>
                <a:spLocks/>
              </p:cNvSpPr>
              <p:nvPr/>
            </p:nvSpPr>
            <p:spPr bwMode="auto">
              <a:xfrm>
                <a:off x="1775" y="981"/>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path>
                </a:pathLst>
              </a:custGeom>
              <a:noFill/>
              <a:ln w="0">
                <a:solidFill>
                  <a:srgbClr val="FFFFFF"/>
                </a:solidFill>
                <a:prstDash val="solid"/>
                <a:round/>
                <a:headEnd/>
                <a:tailEnd/>
              </a:ln>
            </p:spPr>
            <p:txBody>
              <a:bodyPr/>
              <a:lstStyle/>
              <a:p>
                <a:endParaRPr lang="pl-PL">
                  <a:latin typeface="+mn-lt"/>
                </a:endParaRPr>
              </a:p>
            </p:txBody>
          </p:sp>
          <p:sp>
            <p:nvSpPr>
              <p:cNvPr id="150754" name="Freeform 226"/>
              <p:cNvSpPr>
                <a:spLocks/>
              </p:cNvSpPr>
              <p:nvPr/>
            </p:nvSpPr>
            <p:spPr bwMode="auto">
              <a:xfrm>
                <a:off x="1775" y="981"/>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lnTo>
                      <a:pt x="151" y="35"/>
                    </a:lnTo>
                    <a:close/>
                  </a:path>
                </a:pathLst>
              </a:custGeom>
              <a:solidFill>
                <a:srgbClr val="FFFFFF"/>
              </a:solidFill>
              <a:ln w="9525">
                <a:noFill/>
                <a:round/>
                <a:headEnd/>
                <a:tailEnd/>
              </a:ln>
            </p:spPr>
            <p:txBody>
              <a:bodyPr/>
              <a:lstStyle/>
              <a:p>
                <a:endParaRPr lang="pl-PL">
                  <a:latin typeface="+mn-lt"/>
                </a:endParaRPr>
              </a:p>
            </p:txBody>
          </p:sp>
          <p:sp>
            <p:nvSpPr>
              <p:cNvPr id="150755" name="Freeform 227"/>
              <p:cNvSpPr>
                <a:spLocks/>
              </p:cNvSpPr>
              <p:nvPr/>
            </p:nvSpPr>
            <p:spPr bwMode="auto">
              <a:xfrm>
                <a:off x="1775" y="981"/>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lnTo>
                      <a:pt x="151" y="35"/>
                    </a:lnTo>
                    <a:close/>
                  </a:path>
                </a:pathLst>
              </a:custGeom>
              <a:noFill/>
              <a:ln w="0">
                <a:solidFill>
                  <a:srgbClr val="000000"/>
                </a:solidFill>
                <a:prstDash val="solid"/>
                <a:round/>
                <a:headEnd/>
                <a:tailEnd/>
              </a:ln>
            </p:spPr>
            <p:txBody>
              <a:bodyPr/>
              <a:lstStyle/>
              <a:p>
                <a:endParaRPr lang="pl-PL">
                  <a:latin typeface="+mn-lt"/>
                </a:endParaRPr>
              </a:p>
            </p:txBody>
          </p:sp>
          <p:sp>
            <p:nvSpPr>
              <p:cNvPr id="150756" name="Freeform 228"/>
              <p:cNvSpPr>
                <a:spLocks/>
              </p:cNvSpPr>
              <p:nvPr/>
            </p:nvSpPr>
            <p:spPr bwMode="auto">
              <a:xfrm>
                <a:off x="1775" y="981"/>
                <a:ext cx="151" cy="46"/>
              </a:xfrm>
              <a:custGeom>
                <a:avLst/>
                <a:gdLst/>
                <a:ahLst/>
                <a:cxnLst>
                  <a:cxn ang="0">
                    <a:pos x="151" y="35"/>
                  </a:cxn>
                  <a:cxn ang="0">
                    <a:pos x="123" y="46"/>
                  </a:cxn>
                  <a:cxn ang="0">
                    <a:pos x="38" y="12"/>
                  </a:cxn>
                  <a:cxn ang="0">
                    <a:pos x="0" y="23"/>
                  </a:cxn>
                  <a:cxn ang="0">
                    <a:pos x="19" y="0"/>
                  </a:cxn>
                  <a:cxn ang="0">
                    <a:pos x="123" y="0"/>
                  </a:cxn>
                  <a:cxn ang="0">
                    <a:pos x="75" y="0"/>
                  </a:cxn>
                  <a:cxn ang="0">
                    <a:pos x="151" y="35"/>
                  </a:cxn>
                </a:cxnLst>
                <a:rect l="0" t="0" r="r" b="b"/>
                <a:pathLst>
                  <a:path w="151" h="46">
                    <a:moveTo>
                      <a:pt x="151" y="35"/>
                    </a:moveTo>
                    <a:lnTo>
                      <a:pt x="123" y="46"/>
                    </a:lnTo>
                    <a:lnTo>
                      <a:pt x="38" y="12"/>
                    </a:lnTo>
                    <a:lnTo>
                      <a:pt x="0" y="23"/>
                    </a:lnTo>
                    <a:lnTo>
                      <a:pt x="19" y="0"/>
                    </a:lnTo>
                    <a:lnTo>
                      <a:pt x="123" y="0"/>
                    </a:lnTo>
                    <a:lnTo>
                      <a:pt x="75" y="0"/>
                    </a:lnTo>
                    <a:lnTo>
                      <a:pt x="151" y="35"/>
                    </a:lnTo>
                  </a:path>
                </a:pathLst>
              </a:custGeom>
              <a:noFill/>
              <a:ln w="0">
                <a:solidFill>
                  <a:srgbClr val="000000"/>
                </a:solidFill>
                <a:prstDash val="solid"/>
                <a:round/>
                <a:headEnd/>
                <a:tailEnd/>
              </a:ln>
            </p:spPr>
            <p:txBody>
              <a:bodyPr/>
              <a:lstStyle/>
              <a:p>
                <a:endParaRPr lang="pl-PL">
                  <a:latin typeface="+mn-lt"/>
                </a:endParaRPr>
              </a:p>
            </p:txBody>
          </p:sp>
          <p:pic>
            <p:nvPicPr>
              <p:cNvPr id="150757" name="Picture 229"/>
              <p:cNvPicPr>
                <a:picLocks noChangeAspect="1" noChangeArrowheads="1"/>
              </p:cNvPicPr>
              <p:nvPr/>
            </p:nvPicPr>
            <p:blipFill>
              <a:blip r:embed="rId3" cstate="print"/>
              <a:srcRect/>
              <a:stretch>
                <a:fillRect/>
              </a:stretch>
            </p:blipFill>
            <p:spPr bwMode="auto">
              <a:xfrm>
                <a:off x="1530" y="1477"/>
                <a:ext cx="245" cy="1"/>
              </a:xfrm>
              <a:prstGeom prst="rect">
                <a:avLst/>
              </a:prstGeom>
              <a:noFill/>
              <a:ln w="9525">
                <a:noFill/>
                <a:miter lim="800000"/>
                <a:headEnd/>
                <a:tailEnd/>
              </a:ln>
            </p:spPr>
          </p:pic>
        </p:grpSp>
        <p:sp>
          <p:nvSpPr>
            <p:cNvPr id="150758" name="Freeform 230"/>
            <p:cNvSpPr>
              <a:spLocks/>
            </p:cNvSpPr>
            <p:nvPr/>
          </p:nvSpPr>
          <p:spPr bwMode="auto">
            <a:xfrm>
              <a:off x="1063" y="918"/>
              <a:ext cx="95" cy="94"/>
            </a:xfrm>
            <a:custGeom>
              <a:avLst/>
              <a:gdLst/>
              <a:ahLst/>
              <a:cxnLst>
                <a:cxn ang="0">
                  <a:pos x="20" y="0"/>
                </a:cxn>
                <a:cxn ang="0">
                  <a:pos x="0" y="21"/>
                </a:cxn>
                <a:cxn ang="0">
                  <a:pos x="75" y="94"/>
                </a:cxn>
                <a:cxn ang="0">
                  <a:pos x="95" y="74"/>
                </a:cxn>
                <a:cxn ang="0">
                  <a:pos x="20" y="0"/>
                </a:cxn>
              </a:cxnLst>
              <a:rect l="0" t="0" r="r" b="b"/>
              <a:pathLst>
                <a:path w="95" h="94">
                  <a:moveTo>
                    <a:pt x="20" y="0"/>
                  </a:moveTo>
                  <a:lnTo>
                    <a:pt x="0" y="21"/>
                  </a:lnTo>
                  <a:lnTo>
                    <a:pt x="75" y="94"/>
                  </a:lnTo>
                  <a:lnTo>
                    <a:pt x="95" y="74"/>
                  </a:lnTo>
                  <a:lnTo>
                    <a:pt x="20" y="0"/>
                  </a:lnTo>
                  <a:close/>
                </a:path>
              </a:pathLst>
            </a:custGeom>
            <a:solidFill>
              <a:srgbClr val="CC0000"/>
            </a:solidFill>
            <a:ln w="9525">
              <a:noFill/>
              <a:round/>
              <a:headEnd/>
              <a:tailEnd/>
            </a:ln>
          </p:spPr>
          <p:txBody>
            <a:bodyPr/>
            <a:lstStyle/>
            <a:p>
              <a:endParaRPr lang="pl-PL">
                <a:latin typeface="+mn-lt"/>
              </a:endParaRPr>
            </a:p>
          </p:txBody>
        </p:sp>
        <p:sp>
          <p:nvSpPr>
            <p:cNvPr id="150759" name="Freeform 231"/>
            <p:cNvSpPr>
              <a:spLocks/>
            </p:cNvSpPr>
            <p:nvPr/>
          </p:nvSpPr>
          <p:spPr bwMode="auto">
            <a:xfrm>
              <a:off x="1063" y="990"/>
              <a:ext cx="95" cy="94"/>
            </a:xfrm>
            <a:custGeom>
              <a:avLst/>
              <a:gdLst/>
              <a:ahLst/>
              <a:cxnLst>
                <a:cxn ang="0">
                  <a:pos x="95" y="22"/>
                </a:cxn>
                <a:cxn ang="0">
                  <a:pos x="75" y="0"/>
                </a:cxn>
                <a:cxn ang="0">
                  <a:pos x="0" y="72"/>
                </a:cxn>
                <a:cxn ang="0">
                  <a:pos x="20" y="94"/>
                </a:cxn>
                <a:cxn ang="0">
                  <a:pos x="95" y="22"/>
                </a:cxn>
              </a:cxnLst>
              <a:rect l="0" t="0" r="r" b="b"/>
              <a:pathLst>
                <a:path w="95" h="94">
                  <a:moveTo>
                    <a:pt x="95" y="22"/>
                  </a:moveTo>
                  <a:lnTo>
                    <a:pt x="75" y="0"/>
                  </a:lnTo>
                  <a:lnTo>
                    <a:pt x="0" y="72"/>
                  </a:lnTo>
                  <a:lnTo>
                    <a:pt x="20" y="94"/>
                  </a:lnTo>
                  <a:lnTo>
                    <a:pt x="95" y="22"/>
                  </a:lnTo>
                  <a:close/>
                </a:path>
              </a:pathLst>
            </a:custGeom>
            <a:solidFill>
              <a:srgbClr val="CC0000"/>
            </a:solidFill>
            <a:ln w="9525">
              <a:noFill/>
              <a:round/>
              <a:headEnd/>
              <a:tailEnd/>
            </a:ln>
          </p:spPr>
          <p:txBody>
            <a:bodyPr/>
            <a:lstStyle/>
            <a:p>
              <a:endParaRPr lang="pl-PL">
                <a:latin typeface="+mn-lt"/>
              </a:endParaRPr>
            </a:p>
          </p:txBody>
        </p:sp>
        <p:sp>
          <p:nvSpPr>
            <p:cNvPr id="150760" name="Freeform 232"/>
            <p:cNvSpPr>
              <a:spLocks/>
            </p:cNvSpPr>
            <p:nvPr/>
          </p:nvSpPr>
          <p:spPr bwMode="auto">
            <a:xfrm>
              <a:off x="1136" y="1064"/>
              <a:ext cx="94" cy="95"/>
            </a:xfrm>
            <a:custGeom>
              <a:avLst/>
              <a:gdLst/>
              <a:ahLst/>
              <a:cxnLst>
                <a:cxn ang="0">
                  <a:pos x="72" y="95"/>
                </a:cxn>
                <a:cxn ang="0">
                  <a:pos x="94" y="75"/>
                </a:cxn>
                <a:cxn ang="0">
                  <a:pos x="22" y="0"/>
                </a:cxn>
                <a:cxn ang="0">
                  <a:pos x="0" y="20"/>
                </a:cxn>
                <a:cxn ang="0">
                  <a:pos x="72" y="95"/>
                </a:cxn>
              </a:cxnLst>
              <a:rect l="0" t="0" r="r" b="b"/>
              <a:pathLst>
                <a:path w="94" h="95">
                  <a:moveTo>
                    <a:pt x="72" y="95"/>
                  </a:moveTo>
                  <a:lnTo>
                    <a:pt x="94" y="75"/>
                  </a:lnTo>
                  <a:lnTo>
                    <a:pt x="22" y="0"/>
                  </a:lnTo>
                  <a:lnTo>
                    <a:pt x="0" y="20"/>
                  </a:lnTo>
                  <a:lnTo>
                    <a:pt x="72" y="95"/>
                  </a:lnTo>
                  <a:close/>
                </a:path>
              </a:pathLst>
            </a:custGeom>
            <a:solidFill>
              <a:srgbClr val="CC0000"/>
            </a:solidFill>
            <a:ln w="9525">
              <a:noFill/>
              <a:round/>
              <a:headEnd/>
              <a:tailEnd/>
            </a:ln>
          </p:spPr>
          <p:txBody>
            <a:bodyPr/>
            <a:lstStyle/>
            <a:p>
              <a:endParaRPr lang="pl-PL">
                <a:latin typeface="+mn-lt"/>
              </a:endParaRPr>
            </a:p>
          </p:txBody>
        </p:sp>
        <p:sp>
          <p:nvSpPr>
            <p:cNvPr id="150761" name="Freeform 233"/>
            <p:cNvSpPr>
              <a:spLocks/>
            </p:cNvSpPr>
            <p:nvPr/>
          </p:nvSpPr>
          <p:spPr bwMode="auto">
            <a:xfrm>
              <a:off x="1138" y="992"/>
              <a:ext cx="92" cy="92"/>
            </a:xfrm>
            <a:custGeom>
              <a:avLst/>
              <a:gdLst/>
              <a:ahLst/>
              <a:cxnLst>
                <a:cxn ang="0">
                  <a:pos x="92" y="20"/>
                </a:cxn>
                <a:cxn ang="0">
                  <a:pos x="72" y="0"/>
                </a:cxn>
                <a:cxn ang="0">
                  <a:pos x="0" y="72"/>
                </a:cxn>
                <a:cxn ang="0">
                  <a:pos x="20" y="92"/>
                </a:cxn>
                <a:cxn ang="0">
                  <a:pos x="92" y="20"/>
                </a:cxn>
              </a:cxnLst>
              <a:rect l="0" t="0" r="r" b="b"/>
              <a:pathLst>
                <a:path w="92" h="92">
                  <a:moveTo>
                    <a:pt x="92" y="20"/>
                  </a:moveTo>
                  <a:lnTo>
                    <a:pt x="72" y="0"/>
                  </a:lnTo>
                  <a:lnTo>
                    <a:pt x="0" y="72"/>
                  </a:lnTo>
                  <a:lnTo>
                    <a:pt x="20" y="92"/>
                  </a:lnTo>
                  <a:lnTo>
                    <a:pt x="92" y="20"/>
                  </a:lnTo>
                  <a:close/>
                </a:path>
              </a:pathLst>
            </a:custGeom>
            <a:solidFill>
              <a:srgbClr val="CC0000"/>
            </a:solidFill>
            <a:ln w="9525">
              <a:noFill/>
              <a:round/>
              <a:headEnd/>
              <a:tailEnd/>
            </a:ln>
          </p:spPr>
          <p:txBody>
            <a:bodyPr/>
            <a:lstStyle/>
            <a:p>
              <a:endParaRPr lang="pl-PL">
                <a:latin typeface="+mn-lt"/>
              </a:endParaRPr>
            </a:p>
          </p:txBody>
        </p:sp>
        <p:sp>
          <p:nvSpPr>
            <p:cNvPr id="150762" name="Freeform 234"/>
            <p:cNvSpPr>
              <a:spLocks/>
            </p:cNvSpPr>
            <p:nvPr/>
          </p:nvSpPr>
          <p:spPr bwMode="auto">
            <a:xfrm>
              <a:off x="1063" y="2617"/>
              <a:ext cx="95" cy="93"/>
            </a:xfrm>
            <a:custGeom>
              <a:avLst/>
              <a:gdLst/>
              <a:ahLst/>
              <a:cxnLst>
                <a:cxn ang="0">
                  <a:pos x="20" y="0"/>
                </a:cxn>
                <a:cxn ang="0">
                  <a:pos x="0" y="20"/>
                </a:cxn>
                <a:cxn ang="0">
                  <a:pos x="75" y="93"/>
                </a:cxn>
                <a:cxn ang="0">
                  <a:pos x="95" y="73"/>
                </a:cxn>
                <a:cxn ang="0">
                  <a:pos x="20" y="0"/>
                </a:cxn>
              </a:cxnLst>
              <a:rect l="0" t="0" r="r" b="b"/>
              <a:pathLst>
                <a:path w="95" h="93">
                  <a:moveTo>
                    <a:pt x="20" y="0"/>
                  </a:moveTo>
                  <a:lnTo>
                    <a:pt x="0" y="20"/>
                  </a:lnTo>
                  <a:lnTo>
                    <a:pt x="75" y="93"/>
                  </a:lnTo>
                  <a:lnTo>
                    <a:pt x="95" y="73"/>
                  </a:lnTo>
                  <a:lnTo>
                    <a:pt x="20" y="0"/>
                  </a:lnTo>
                  <a:close/>
                </a:path>
              </a:pathLst>
            </a:custGeom>
            <a:solidFill>
              <a:srgbClr val="CC0000"/>
            </a:solidFill>
            <a:ln w="9525">
              <a:noFill/>
              <a:round/>
              <a:headEnd/>
              <a:tailEnd/>
            </a:ln>
          </p:spPr>
          <p:txBody>
            <a:bodyPr/>
            <a:lstStyle/>
            <a:p>
              <a:endParaRPr lang="pl-PL">
                <a:latin typeface="+mn-lt"/>
              </a:endParaRPr>
            </a:p>
          </p:txBody>
        </p:sp>
        <p:sp>
          <p:nvSpPr>
            <p:cNvPr id="150763" name="Freeform 235"/>
            <p:cNvSpPr>
              <a:spLocks/>
            </p:cNvSpPr>
            <p:nvPr/>
          </p:nvSpPr>
          <p:spPr bwMode="auto">
            <a:xfrm>
              <a:off x="1063" y="2690"/>
              <a:ext cx="95" cy="94"/>
            </a:xfrm>
            <a:custGeom>
              <a:avLst/>
              <a:gdLst/>
              <a:ahLst/>
              <a:cxnLst>
                <a:cxn ang="0">
                  <a:pos x="95" y="20"/>
                </a:cxn>
                <a:cxn ang="0">
                  <a:pos x="75" y="0"/>
                </a:cxn>
                <a:cxn ang="0">
                  <a:pos x="0" y="74"/>
                </a:cxn>
                <a:cxn ang="0">
                  <a:pos x="20" y="94"/>
                </a:cxn>
                <a:cxn ang="0">
                  <a:pos x="95" y="20"/>
                </a:cxn>
              </a:cxnLst>
              <a:rect l="0" t="0" r="r" b="b"/>
              <a:pathLst>
                <a:path w="95" h="94">
                  <a:moveTo>
                    <a:pt x="95" y="20"/>
                  </a:moveTo>
                  <a:lnTo>
                    <a:pt x="75" y="0"/>
                  </a:lnTo>
                  <a:lnTo>
                    <a:pt x="0" y="74"/>
                  </a:lnTo>
                  <a:lnTo>
                    <a:pt x="20" y="94"/>
                  </a:lnTo>
                  <a:lnTo>
                    <a:pt x="95" y="20"/>
                  </a:lnTo>
                  <a:close/>
                </a:path>
              </a:pathLst>
            </a:custGeom>
            <a:solidFill>
              <a:srgbClr val="CC0000"/>
            </a:solidFill>
            <a:ln w="9525">
              <a:noFill/>
              <a:round/>
              <a:headEnd/>
              <a:tailEnd/>
            </a:ln>
          </p:spPr>
          <p:txBody>
            <a:bodyPr/>
            <a:lstStyle/>
            <a:p>
              <a:endParaRPr lang="pl-PL">
                <a:latin typeface="+mn-lt"/>
              </a:endParaRPr>
            </a:p>
          </p:txBody>
        </p:sp>
        <p:sp>
          <p:nvSpPr>
            <p:cNvPr id="150764" name="Freeform 236"/>
            <p:cNvSpPr>
              <a:spLocks/>
            </p:cNvSpPr>
            <p:nvPr/>
          </p:nvSpPr>
          <p:spPr bwMode="auto">
            <a:xfrm>
              <a:off x="1136" y="2764"/>
              <a:ext cx="94" cy="93"/>
            </a:xfrm>
            <a:custGeom>
              <a:avLst/>
              <a:gdLst/>
              <a:ahLst/>
              <a:cxnLst>
                <a:cxn ang="0">
                  <a:pos x="72" y="93"/>
                </a:cxn>
                <a:cxn ang="0">
                  <a:pos x="94" y="73"/>
                </a:cxn>
                <a:cxn ang="0">
                  <a:pos x="22" y="0"/>
                </a:cxn>
                <a:cxn ang="0">
                  <a:pos x="0" y="20"/>
                </a:cxn>
                <a:cxn ang="0">
                  <a:pos x="72" y="93"/>
                </a:cxn>
              </a:cxnLst>
              <a:rect l="0" t="0" r="r" b="b"/>
              <a:pathLst>
                <a:path w="94" h="93">
                  <a:moveTo>
                    <a:pt x="72" y="93"/>
                  </a:moveTo>
                  <a:lnTo>
                    <a:pt x="94" y="73"/>
                  </a:lnTo>
                  <a:lnTo>
                    <a:pt x="22" y="0"/>
                  </a:lnTo>
                  <a:lnTo>
                    <a:pt x="0" y="20"/>
                  </a:lnTo>
                  <a:lnTo>
                    <a:pt x="72" y="93"/>
                  </a:lnTo>
                  <a:close/>
                </a:path>
              </a:pathLst>
            </a:custGeom>
            <a:solidFill>
              <a:srgbClr val="CC0000"/>
            </a:solidFill>
            <a:ln w="9525">
              <a:noFill/>
              <a:round/>
              <a:headEnd/>
              <a:tailEnd/>
            </a:ln>
          </p:spPr>
          <p:txBody>
            <a:bodyPr/>
            <a:lstStyle/>
            <a:p>
              <a:endParaRPr lang="pl-PL">
                <a:latin typeface="+mn-lt"/>
              </a:endParaRPr>
            </a:p>
          </p:txBody>
        </p:sp>
        <p:sp>
          <p:nvSpPr>
            <p:cNvPr id="150765" name="Freeform 237"/>
            <p:cNvSpPr>
              <a:spLocks/>
            </p:cNvSpPr>
            <p:nvPr/>
          </p:nvSpPr>
          <p:spPr bwMode="auto">
            <a:xfrm>
              <a:off x="1138" y="2690"/>
              <a:ext cx="92" cy="94"/>
            </a:xfrm>
            <a:custGeom>
              <a:avLst/>
              <a:gdLst/>
              <a:ahLst/>
              <a:cxnLst>
                <a:cxn ang="0">
                  <a:pos x="92" y="20"/>
                </a:cxn>
                <a:cxn ang="0">
                  <a:pos x="72" y="0"/>
                </a:cxn>
                <a:cxn ang="0">
                  <a:pos x="0" y="74"/>
                </a:cxn>
                <a:cxn ang="0">
                  <a:pos x="20" y="94"/>
                </a:cxn>
                <a:cxn ang="0">
                  <a:pos x="92" y="20"/>
                </a:cxn>
              </a:cxnLst>
              <a:rect l="0" t="0" r="r" b="b"/>
              <a:pathLst>
                <a:path w="92" h="94">
                  <a:moveTo>
                    <a:pt x="92" y="20"/>
                  </a:moveTo>
                  <a:lnTo>
                    <a:pt x="72" y="0"/>
                  </a:lnTo>
                  <a:lnTo>
                    <a:pt x="0" y="74"/>
                  </a:lnTo>
                  <a:lnTo>
                    <a:pt x="20" y="94"/>
                  </a:lnTo>
                  <a:lnTo>
                    <a:pt x="92" y="20"/>
                  </a:lnTo>
                  <a:close/>
                </a:path>
              </a:pathLst>
            </a:custGeom>
            <a:solidFill>
              <a:srgbClr val="CC0000"/>
            </a:solidFill>
            <a:ln w="9525">
              <a:noFill/>
              <a:round/>
              <a:headEnd/>
              <a:tailEnd/>
            </a:ln>
          </p:spPr>
          <p:txBody>
            <a:bodyPr/>
            <a:lstStyle/>
            <a:p>
              <a:endParaRPr lang="pl-PL">
                <a:latin typeface="+mn-lt"/>
              </a:endParaRPr>
            </a:p>
          </p:txBody>
        </p:sp>
        <p:sp>
          <p:nvSpPr>
            <p:cNvPr id="150766" name="Freeform 238"/>
            <p:cNvSpPr>
              <a:spLocks/>
            </p:cNvSpPr>
            <p:nvPr/>
          </p:nvSpPr>
          <p:spPr bwMode="auto">
            <a:xfrm>
              <a:off x="102" y="1803"/>
              <a:ext cx="96" cy="94"/>
            </a:xfrm>
            <a:custGeom>
              <a:avLst/>
              <a:gdLst/>
              <a:ahLst/>
              <a:cxnLst>
                <a:cxn ang="0">
                  <a:pos x="96" y="21"/>
                </a:cxn>
                <a:cxn ang="0">
                  <a:pos x="75" y="0"/>
                </a:cxn>
                <a:cxn ang="0">
                  <a:pos x="0" y="74"/>
                </a:cxn>
                <a:cxn ang="0">
                  <a:pos x="21" y="94"/>
                </a:cxn>
                <a:cxn ang="0">
                  <a:pos x="96" y="21"/>
                </a:cxn>
              </a:cxnLst>
              <a:rect l="0" t="0" r="r" b="b"/>
              <a:pathLst>
                <a:path w="96" h="94">
                  <a:moveTo>
                    <a:pt x="96" y="21"/>
                  </a:moveTo>
                  <a:lnTo>
                    <a:pt x="75" y="0"/>
                  </a:lnTo>
                  <a:lnTo>
                    <a:pt x="0" y="74"/>
                  </a:lnTo>
                  <a:lnTo>
                    <a:pt x="21" y="94"/>
                  </a:lnTo>
                  <a:lnTo>
                    <a:pt x="96" y="21"/>
                  </a:lnTo>
                  <a:close/>
                </a:path>
              </a:pathLst>
            </a:custGeom>
            <a:solidFill>
              <a:srgbClr val="CC0000"/>
            </a:solidFill>
            <a:ln w="9525">
              <a:noFill/>
              <a:round/>
              <a:headEnd/>
              <a:tailEnd/>
            </a:ln>
          </p:spPr>
          <p:txBody>
            <a:bodyPr/>
            <a:lstStyle/>
            <a:p>
              <a:endParaRPr lang="pl-PL">
                <a:latin typeface="+mn-lt"/>
              </a:endParaRPr>
            </a:p>
          </p:txBody>
        </p:sp>
        <p:sp>
          <p:nvSpPr>
            <p:cNvPr id="150767" name="Freeform 239"/>
            <p:cNvSpPr>
              <a:spLocks/>
            </p:cNvSpPr>
            <p:nvPr/>
          </p:nvSpPr>
          <p:spPr bwMode="auto">
            <a:xfrm>
              <a:off x="177" y="1803"/>
              <a:ext cx="94" cy="94"/>
            </a:xfrm>
            <a:custGeom>
              <a:avLst/>
              <a:gdLst/>
              <a:ahLst/>
              <a:cxnLst>
                <a:cxn ang="0">
                  <a:pos x="21" y="0"/>
                </a:cxn>
                <a:cxn ang="0">
                  <a:pos x="0" y="21"/>
                </a:cxn>
                <a:cxn ang="0">
                  <a:pos x="74" y="94"/>
                </a:cxn>
                <a:cxn ang="0">
                  <a:pos x="94" y="74"/>
                </a:cxn>
                <a:cxn ang="0">
                  <a:pos x="21" y="0"/>
                </a:cxn>
              </a:cxnLst>
              <a:rect l="0" t="0" r="r" b="b"/>
              <a:pathLst>
                <a:path w="94" h="94">
                  <a:moveTo>
                    <a:pt x="21" y="0"/>
                  </a:moveTo>
                  <a:lnTo>
                    <a:pt x="0" y="21"/>
                  </a:lnTo>
                  <a:lnTo>
                    <a:pt x="74" y="94"/>
                  </a:lnTo>
                  <a:lnTo>
                    <a:pt x="94" y="74"/>
                  </a:lnTo>
                  <a:lnTo>
                    <a:pt x="21" y="0"/>
                  </a:lnTo>
                  <a:close/>
                </a:path>
              </a:pathLst>
            </a:custGeom>
            <a:solidFill>
              <a:srgbClr val="CC0000"/>
            </a:solidFill>
            <a:ln w="9525">
              <a:noFill/>
              <a:round/>
              <a:headEnd/>
              <a:tailEnd/>
            </a:ln>
          </p:spPr>
          <p:txBody>
            <a:bodyPr/>
            <a:lstStyle/>
            <a:p>
              <a:endParaRPr lang="pl-PL">
                <a:latin typeface="+mn-lt"/>
              </a:endParaRPr>
            </a:p>
          </p:txBody>
        </p:sp>
        <p:sp>
          <p:nvSpPr>
            <p:cNvPr id="150768" name="Freeform 240"/>
            <p:cNvSpPr>
              <a:spLocks/>
            </p:cNvSpPr>
            <p:nvPr/>
          </p:nvSpPr>
          <p:spPr bwMode="auto">
            <a:xfrm>
              <a:off x="177" y="1731"/>
              <a:ext cx="94" cy="93"/>
            </a:xfrm>
            <a:custGeom>
              <a:avLst/>
              <a:gdLst/>
              <a:ahLst/>
              <a:cxnLst>
                <a:cxn ang="0">
                  <a:pos x="74" y="93"/>
                </a:cxn>
                <a:cxn ang="0">
                  <a:pos x="94" y="72"/>
                </a:cxn>
                <a:cxn ang="0">
                  <a:pos x="21" y="0"/>
                </a:cxn>
                <a:cxn ang="0">
                  <a:pos x="0" y="21"/>
                </a:cxn>
                <a:cxn ang="0">
                  <a:pos x="74" y="93"/>
                </a:cxn>
              </a:cxnLst>
              <a:rect l="0" t="0" r="r" b="b"/>
              <a:pathLst>
                <a:path w="94" h="93">
                  <a:moveTo>
                    <a:pt x="74" y="93"/>
                  </a:moveTo>
                  <a:lnTo>
                    <a:pt x="94" y="72"/>
                  </a:lnTo>
                  <a:lnTo>
                    <a:pt x="21" y="0"/>
                  </a:lnTo>
                  <a:lnTo>
                    <a:pt x="0" y="21"/>
                  </a:lnTo>
                  <a:lnTo>
                    <a:pt x="74" y="93"/>
                  </a:lnTo>
                  <a:close/>
                </a:path>
              </a:pathLst>
            </a:custGeom>
            <a:solidFill>
              <a:srgbClr val="CC0000"/>
            </a:solidFill>
            <a:ln w="9525">
              <a:noFill/>
              <a:round/>
              <a:headEnd/>
              <a:tailEnd/>
            </a:ln>
          </p:spPr>
          <p:txBody>
            <a:bodyPr/>
            <a:lstStyle/>
            <a:p>
              <a:endParaRPr lang="pl-PL">
                <a:latin typeface="+mn-lt"/>
              </a:endParaRPr>
            </a:p>
          </p:txBody>
        </p:sp>
        <p:sp>
          <p:nvSpPr>
            <p:cNvPr id="150769" name="Freeform 241"/>
            <p:cNvSpPr>
              <a:spLocks/>
            </p:cNvSpPr>
            <p:nvPr/>
          </p:nvSpPr>
          <p:spPr bwMode="auto">
            <a:xfrm>
              <a:off x="251" y="1730"/>
              <a:ext cx="95" cy="94"/>
            </a:xfrm>
            <a:custGeom>
              <a:avLst/>
              <a:gdLst/>
              <a:ahLst/>
              <a:cxnLst>
                <a:cxn ang="0">
                  <a:pos x="95" y="22"/>
                </a:cxn>
                <a:cxn ang="0">
                  <a:pos x="75" y="0"/>
                </a:cxn>
                <a:cxn ang="0">
                  <a:pos x="0" y="72"/>
                </a:cxn>
                <a:cxn ang="0">
                  <a:pos x="20" y="94"/>
                </a:cxn>
                <a:cxn ang="0">
                  <a:pos x="95" y="22"/>
                </a:cxn>
              </a:cxnLst>
              <a:rect l="0" t="0" r="r" b="b"/>
              <a:pathLst>
                <a:path w="95" h="94">
                  <a:moveTo>
                    <a:pt x="95" y="22"/>
                  </a:moveTo>
                  <a:lnTo>
                    <a:pt x="75" y="0"/>
                  </a:lnTo>
                  <a:lnTo>
                    <a:pt x="0" y="72"/>
                  </a:lnTo>
                  <a:lnTo>
                    <a:pt x="20" y="94"/>
                  </a:lnTo>
                  <a:lnTo>
                    <a:pt x="95" y="22"/>
                  </a:lnTo>
                  <a:close/>
                </a:path>
              </a:pathLst>
            </a:custGeom>
            <a:solidFill>
              <a:srgbClr val="CC0000"/>
            </a:solidFill>
            <a:ln w="9525">
              <a:noFill/>
              <a:round/>
              <a:headEnd/>
              <a:tailEnd/>
            </a:ln>
          </p:spPr>
          <p:txBody>
            <a:bodyPr/>
            <a:lstStyle/>
            <a:p>
              <a:endParaRPr lang="pl-PL">
                <a:latin typeface="+mn-lt"/>
              </a:endParaRPr>
            </a:p>
          </p:txBody>
        </p:sp>
        <p:sp>
          <p:nvSpPr>
            <p:cNvPr id="150770" name="Freeform 242"/>
            <p:cNvSpPr>
              <a:spLocks/>
            </p:cNvSpPr>
            <p:nvPr/>
          </p:nvSpPr>
          <p:spPr bwMode="auto">
            <a:xfrm>
              <a:off x="1874" y="1803"/>
              <a:ext cx="96" cy="94"/>
            </a:xfrm>
            <a:custGeom>
              <a:avLst/>
              <a:gdLst/>
              <a:ahLst/>
              <a:cxnLst>
                <a:cxn ang="0">
                  <a:pos x="96" y="21"/>
                </a:cxn>
                <a:cxn ang="0">
                  <a:pos x="75" y="0"/>
                </a:cxn>
                <a:cxn ang="0">
                  <a:pos x="0" y="74"/>
                </a:cxn>
                <a:cxn ang="0">
                  <a:pos x="21" y="94"/>
                </a:cxn>
                <a:cxn ang="0">
                  <a:pos x="96" y="21"/>
                </a:cxn>
              </a:cxnLst>
              <a:rect l="0" t="0" r="r" b="b"/>
              <a:pathLst>
                <a:path w="96" h="94">
                  <a:moveTo>
                    <a:pt x="96" y="21"/>
                  </a:moveTo>
                  <a:lnTo>
                    <a:pt x="75" y="0"/>
                  </a:lnTo>
                  <a:lnTo>
                    <a:pt x="0" y="74"/>
                  </a:lnTo>
                  <a:lnTo>
                    <a:pt x="21" y="94"/>
                  </a:lnTo>
                  <a:lnTo>
                    <a:pt x="96" y="21"/>
                  </a:lnTo>
                  <a:close/>
                </a:path>
              </a:pathLst>
            </a:custGeom>
            <a:solidFill>
              <a:srgbClr val="CC0000"/>
            </a:solidFill>
            <a:ln w="9525">
              <a:noFill/>
              <a:round/>
              <a:headEnd/>
              <a:tailEnd/>
            </a:ln>
          </p:spPr>
          <p:txBody>
            <a:bodyPr/>
            <a:lstStyle/>
            <a:p>
              <a:endParaRPr lang="pl-PL">
                <a:latin typeface="+mn-lt"/>
              </a:endParaRPr>
            </a:p>
          </p:txBody>
        </p:sp>
        <p:sp>
          <p:nvSpPr>
            <p:cNvPr id="150771" name="Freeform 243"/>
            <p:cNvSpPr>
              <a:spLocks/>
            </p:cNvSpPr>
            <p:nvPr/>
          </p:nvSpPr>
          <p:spPr bwMode="auto">
            <a:xfrm>
              <a:off x="1949" y="1803"/>
              <a:ext cx="94" cy="94"/>
            </a:xfrm>
            <a:custGeom>
              <a:avLst/>
              <a:gdLst/>
              <a:ahLst/>
              <a:cxnLst>
                <a:cxn ang="0">
                  <a:pos x="21" y="0"/>
                </a:cxn>
                <a:cxn ang="0">
                  <a:pos x="0" y="21"/>
                </a:cxn>
                <a:cxn ang="0">
                  <a:pos x="74" y="94"/>
                </a:cxn>
                <a:cxn ang="0">
                  <a:pos x="94" y="74"/>
                </a:cxn>
                <a:cxn ang="0">
                  <a:pos x="21" y="0"/>
                </a:cxn>
              </a:cxnLst>
              <a:rect l="0" t="0" r="r" b="b"/>
              <a:pathLst>
                <a:path w="94" h="94">
                  <a:moveTo>
                    <a:pt x="21" y="0"/>
                  </a:moveTo>
                  <a:lnTo>
                    <a:pt x="0" y="21"/>
                  </a:lnTo>
                  <a:lnTo>
                    <a:pt x="74" y="94"/>
                  </a:lnTo>
                  <a:lnTo>
                    <a:pt x="94" y="74"/>
                  </a:lnTo>
                  <a:lnTo>
                    <a:pt x="21" y="0"/>
                  </a:lnTo>
                  <a:close/>
                </a:path>
              </a:pathLst>
            </a:custGeom>
            <a:solidFill>
              <a:srgbClr val="CC0000"/>
            </a:solidFill>
            <a:ln w="9525">
              <a:noFill/>
              <a:round/>
              <a:headEnd/>
              <a:tailEnd/>
            </a:ln>
          </p:spPr>
          <p:txBody>
            <a:bodyPr/>
            <a:lstStyle/>
            <a:p>
              <a:endParaRPr lang="pl-PL">
                <a:latin typeface="+mn-lt"/>
              </a:endParaRPr>
            </a:p>
          </p:txBody>
        </p:sp>
        <p:sp>
          <p:nvSpPr>
            <p:cNvPr id="150772" name="Freeform 244"/>
            <p:cNvSpPr>
              <a:spLocks/>
            </p:cNvSpPr>
            <p:nvPr/>
          </p:nvSpPr>
          <p:spPr bwMode="auto">
            <a:xfrm>
              <a:off x="1949" y="1731"/>
              <a:ext cx="94" cy="93"/>
            </a:xfrm>
            <a:custGeom>
              <a:avLst/>
              <a:gdLst/>
              <a:ahLst/>
              <a:cxnLst>
                <a:cxn ang="0">
                  <a:pos x="74" y="93"/>
                </a:cxn>
                <a:cxn ang="0">
                  <a:pos x="94" y="72"/>
                </a:cxn>
                <a:cxn ang="0">
                  <a:pos x="21" y="0"/>
                </a:cxn>
                <a:cxn ang="0">
                  <a:pos x="0" y="21"/>
                </a:cxn>
                <a:cxn ang="0">
                  <a:pos x="74" y="93"/>
                </a:cxn>
              </a:cxnLst>
              <a:rect l="0" t="0" r="r" b="b"/>
              <a:pathLst>
                <a:path w="94" h="93">
                  <a:moveTo>
                    <a:pt x="74" y="93"/>
                  </a:moveTo>
                  <a:lnTo>
                    <a:pt x="94" y="72"/>
                  </a:lnTo>
                  <a:lnTo>
                    <a:pt x="21" y="0"/>
                  </a:lnTo>
                  <a:lnTo>
                    <a:pt x="0" y="21"/>
                  </a:lnTo>
                  <a:lnTo>
                    <a:pt x="74" y="93"/>
                  </a:lnTo>
                  <a:close/>
                </a:path>
              </a:pathLst>
            </a:custGeom>
            <a:solidFill>
              <a:srgbClr val="CC0000"/>
            </a:solidFill>
            <a:ln w="9525">
              <a:noFill/>
              <a:round/>
              <a:headEnd/>
              <a:tailEnd/>
            </a:ln>
          </p:spPr>
          <p:txBody>
            <a:bodyPr/>
            <a:lstStyle/>
            <a:p>
              <a:endParaRPr lang="pl-PL">
                <a:latin typeface="+mn-lt"/>
              </a:endParaRPr>
            </a:p>
          </p:txBody>
        </p:sp>
        <p:sp>
          <p:nvSpPr>
            <p:cNvPr id="150773" name="Freeform 245"/>
            <p:cNvSpPr>
              <a:spLocks/>
            </p:cNvSpPr>
            <p:nvPr/>
          </p:nvSpPr>
          <p:spPr bwMode="auto">
            <a:xfrm>
              <a:off x="2023" y="1730"/>
              <a:ext cx="95" cy="94"/>
            </a:xfrm>
            <a:custGeom>
              <a:avLst/>
              <a:gdLst/>
              <a:ahLst/>
              <a:cxnLst>
                <a:cxn ang="0">
                  <a:pos x="95" y="22"/>
                </a:cxn>
                <a:cxn ang="0">
                  <a:pos x="75" y="0"/>
                </a:cxn>
                <a:cxn ang="0">
                  <a:pos x="0" y="72"/>
                </a:cxn>
                <a:cxn ang="0">
                  <a:pos x="20" y="94"/>
                </a:cxn>
                <a:cxn ang="0">
                  <a:pos x="95" y="22"/>
                </a:cxn>
              </a:cxnLst>
              <a:rect l="0" t="0" r="r" b="b"/>
              <a:pathLst>
                <a:path w="95" h="94">
                  <a:moveTo>
                    <a:pt x="95" y="22"/>
                  </a:moveTo>
                  <a:lnTo>
                    <a:pt x="75" y="0"/>
                  </a:lnTo>
                  <a:lnTo>
                    <a:pt x="0" y="72"/>
                  </a:lnTo>
                  <a:lnTo>
                    <a:pt x="20" y="94"/>
                  </a:lnTo>
                  <a:lnTo>
                    <a:pt x="95" y="22"/>
                  </a:lnTo>
                  <a:close/>
                </a:path>
              </a:pathLst>
            </a:custGeom>
            <a:solidFill>
              <a:srgbClr val="CC0000"/>
            </a:solidFill>
            <a:ln w="9525">
              <a:noFill/>
              <a:round/>
              <a:headEnd/>
              <a:tailEnd/>
            </a:ln>
          </p:spPr>
          <p:txBody>
            <a:bodyPr/>
            <a:lstStyle/>
            <a:p>
              <a:endParaRPr lang="pl-PL">
                <a:latin typeface="+mn-lt"/>
              </a:endParaRPr>
            </a:p>
          </p:txBody>
        </p:sp>
      </p:grpSp>
      <p:sp>
        <p:nvSpPr>
          <p:cNvPr id="150774" name="Text Box 246"/>
          <p:cNvSpPr txBox="1">
            <a:spLocks noChangeArrowheads="1"/>
          </p:cNvSpPr>
          <p:nvPr/>
        </p:nvSpPr>
        <p:spPr bwMode="auto">
          <a:xfrm>
            <a:off x="63500" y="5949280"/>
            <a:ext cx="8839200" cy="682625"/>
          </a:xfrm>
          <a:prstGeom prst="rect">
            <a:avLst/>
          </a:prstGeom>
          <a:noFill/>
          <a:ln w="9525">
            <a:noFill/>
            <a:miter lim="800000"/>
            <a:headEnd/>
            <a:tailEnd/>
          </a:ln>
          <a:effectLst/>
        </p:spPr>
        <p:txBody>
          <a:bodyPr>
            <a:spAutoFit/>
          </a:bodyPr>
          <a:lstStyle/>
          <a:p>
            <a:pPr>
              <a:spcBef>
                <a:spcPct val="15000"/>
              </a:spcBef>
            </a:pPr>
            <a:r>
              <a:rPr lang="en-US" sz="1800" dirty="0">
                <a:latin typeface="+mn-lt"/>
              </a:rPr>
              <a:t>PTQ: Primary Transit Queue (class A)</a:t>
            </a:r>
          </a:p>
          <a:p>
            <a:pPr>
              <a:spcBef>
                <a:spcPct val="15000"/>
              </a:spcBef>
            </a:pPr>
            <a:r>
              <a:rPr lang="en-US" sz="1800" dirty="0">
                <a:latin typeface="+mn-lt"/>
              </a:rPr>
              <a:t>STQ: Secondary Transit Queue (class B/C)</a:t>
            </a:r>
          </a:p>
        </p:txBody>
      </p:sp>
      <p:grpSp>
        <p:nvGrpSpPr>
          <p:cNvPr id="150775" name="Group 247"/>
          <p:cNvGrpSpPr>
            <a:grpSpLocks/>
          </p:cNvGrpSpPr>
          <p:nvPr/>
        </p:nvGrpSpPr>
        <p:grpSpPr bwMode="auto">
          <a:xfrm>
            <a:off x="2287588" y="1447800"/>
            <a:ext cx="6856412" cy="4884738"/>
            <a:chOff x="1441" y="912"/>
            <a:chExt cx="4319" cy="3077"/>
          </a:xfrm>
        </p:grpSpPr>
        <p:grpSp>
          <p:nvGrpSpPr>
            <p:cNvPr id="150776" name="Group 248"/>
            <p:cNvGrpSpPr>
              <a:grpSpLocks/>
            </p:cNvGrpSpPr>
            <p:nvPr/>
          </p:nvGrpSpPr>
          <p:grpSpPr bwMode="auto">
            <a:xfrm>
              <a:off x="1441" y="912"/>
              <a:ext cx="2495" cy="2832"/>
              <a:chOff x="1441" y="912"/>
              <a:chExt cx="2495" cy="2832"/>
            </a:xfrm>
          </p:grpSpPr>
          <p:sp>
            <p:nvSpPr>
              <p:cNvPr id="150777" name="Oval 249"/>
              <p:cNvSpPr>
                <a:spLocks noChangeArrowheads="1"/>
              </p:cNvSpPr>
              <p:nvPr/>
            </p:nvSpPr>
            <p:spPr bwMode="auto">
              <a:xfrm>
                <a:off x="1441" y="2110"/>
                <a:ext cx="741" cy="666"/>
              </a:xfrm>
              <a:prstGeom prst="ellipse">
                <a:avLst/>
              </a:prstGeom>
              <a:noFill/>
              <a:ln w="14288">
                <a:solidFill>
                  <a:srgbClr val="000000"/>
                </a:solidFill>
                <a:round/>
                <a:headEnd/>
                <a:tailEnd/>
              </a:ln>
            </p:spPr>
            <p:txBody>
              <a:bodyPr/>
              <a:lstStyle/>
              <a:p>
                <a:endParaRPr lang="pl-PL">
                  <a:latin typeface="+mn-lt"/>
                </a:endParaRPr>
              </a:p>
            </p:txBody>
          </p:sp>
          <p:sp>
            <p:nvSpPr>
              <p:cNvPr id="150778" name="Line 250"/>
              <p:cNvSpPr>
                <a:spLocks noChangeShapeType="1"/>
              </p:cNvSpPr>
              <p:nvPr/>
            </p:nvSpPr>
            <p:spPr bwMode="auto">
              <a:xfrm>
                <a:off x="1590" y="2699"/>
                <a:ext cx="1290" cy="1045"/>
              </a:xfrm>
              <a:prstGeom prst="line">
                <a:avLst/>
              </a:prstGeom>
              <a:noFill/>
              <a:ln w="14288">
                <a:solidFill>
                  <a:srgbClr val="000000"/>
                </a:solidFill>
                <a:round/>
                <a:headEnd/>
                <a:tailEnd/>
              </a:ln>
            </p:spPr>
            <p:txBody>
              <a:bodyPr/>
              <a:lstStyle/>
              <a:p>
                <a:endParaRPr lang="pl-PL">
                  <a:latin typeface="+mn-lt"/>
                </a:endParaRPr>
              </a:p>
            </p:txBody>
          </p:sp>
          <p:sp>
            <p:nvSpPr>
              <p:cNvPr id="150779" name="Line 251"/>
              <p:cNvSpPr>
                <a:spLocks noChangeShapeType="1"/>
              </p:cNvSpPr>
              <p:nvPr/>
            </p:nvSpPr>
            <p:spPr bwMode="auto">
              <a:xfrm flipV="1">
                <a:off x="1884" y="912"/>
                <a:ext cx="2052" cy="1198"/>
              </a:xfrm>
              <a:prstGeom prst="line">
                <a:avLst/>
              </a:prstGeom>
              <a:noFill/>
              <a:ln w="14288">
                <a:solidFill>
                  <a:srgbClr val="000000"/>
                </a:solidFill>
                <a:round/>
                <a:headEnd/>
                <a:tailEnd/>
              </a:ln>
            </p:spPr>
            <p:txBody>
              <a:bodyPr/>
              <a:lstStyle/>
              <a:p>
                <a:endParaRPr lang="pl-PL">
                  <a:latin typeface="+mn-lt"/>
                </a:endParaRPr>
              </a:p>
            </p:txBody>
          </p:sp>
        </p:grpSp>
        <p:grpSp>
          <p:nvGrpSpPr>
            <p:cNvPr id="150780" name="Group 252"/>
            <p:cNvGrpSpPr>
              <a:grpSpLocks/>
            </p:cNvGrpSpPr>
            <p:nvPr/>
          </p:nvGrpSpPr>
          <p:grpSpPr bwMode="auto">
            <a:xfrm>
              <a:off x="2073" y="1200"/>
              <a:ext cx="3687" cy="2789"/>
              <a:chOff x="2073" y="1200"/>
              <a:chExt cx="3687" cy="2789"/>
            </a:xfrm>
          </p:grpSpPr>
          <p:sp>
            <p:nvSpPr>
              <p:cNvPr id="150781" name="Line 253"/>
              <p:cNvSpPr>
                <a:spLocks noChangeShapeType="1"/>
              </p:cNvSpPr>
              <p:nvPr/>
            </p:nvSpPr>
            <p:spPr bwMode="auto">
              <a:xfrm flipH="1">
                <a:off x="4553" y="1600"/>
                <a:ext cx="2" cy="220"/>
              </a:xfrm>
              <a:prstGeom prst="line">
                <a:avLst/>
              </a:prstGeom>
              <a:noFill/>
              <a:ln w="14288">
                <a:solidFill>
                  <a:srgbClr val="000000"/>
                </a:solidFill>
                <a:round/>
                <a:headEnd/>
                <a:tailEnd/>
              </a:ln>
            </p:spPr>
            <p:txBody>
              <a:bodyPr/>
              <a:lstStyle/>
              <a:p>
                <a:endParaRPr lang="pl-PL">
                  <a:latin typeface="+mn-lt"/>
                </a:endParaRPr>
              </a:p>
            </p:txBody>
          </p:sp>
          <p:sp>
            <p:nvSpPr>
              <p:cNvPr id="150782" name="Line 254"/>
              <p:cNvSpPr>
                <a:spLocks noChangeShapeType="1"/>
              </p:cNvSpPr>
              <p:nvPr/>
            </p:nvSpPr>
            <p:spPr bwMode="auto">
              <a:xfrm>
                <a:off x="5142" y="1600"/>
                <a:ext cx="1" cy="220"/>
              </a:xfrm>
              <a:prstGeom prst="line">
                <a:avLst/>
              </a:prstGeom>
              <a:noFill/>
              <a:ln w="14288">
                <a:solidFill>
                  <a:srgbClr val="000000"/>
                </a:solidFill>
                <a:round/>
                <a:headEnd/>
                <a:tailEnd/>
              </a:ln>
            </p:spPr>
            <p:txBody>
              <a:bodyPr/>
              <a:lstStyle/>
              <a:p>
                <a:endParaRPr lang="pl-PL">
                  <a:latin typeface="+mn-lt"/>
                </a:endParaRPr>
              </a:p>
            </p:txBody>
          </p:sp>
          <p:sp>
            <p:nvSpPr>
              <p:cNvPr id="150783" name="Line 255"/>
              <p:cNvSpPr>
                <a:spLocks noChangeShapeType="1"/>
              </p:cNvSpPr>
              <p:nvPr/>
            </p:nvSpPr>
            <p:spPr bwMode="auto">
              <a:xfrm>
                <a:off x="4845" y="1600"/>
                <a:ext cx="1" cy="220"/>
              </a:xfrm>
              <a:prstGeom prst="line">
                <a:avLst/>
              </a:prstGeom>
              <a:noFill/>
              <a:ln w="14288">
                <a:solidFill>
                  <a:srgbClr val="000000"/>
                </a:solidFill>
                <a:round/>
                <a:headEnd/>
                <a:tailEnd/>
              </a:ln>
            </p:spPr>
            <p:txBody>
              <a:bodyPr/>
              <a:lstStyle/>
              <a:p>
                <a:endParaRPr lang="pl-PL">
                  <a:latin typeface="+mn-lt"/>
                </a:endParaRPr>
              </a:p>
            </p:txBody>
          </p:sp>
          <p:sp>
            <p:nvSpPr>
              <p:cNvPr id="150784" name="Line 256"/>
              <p:cNvSpPr>
                <a:spLocks noChangeShapeType="1"/>
              </p:cNvSpPr>
              <p:nvPr/>
            </p:nvSpPr>
            <p:spPr bwMode="auto">
              <a:xfrm>
                <a:off x="5429" y="1600"/>
                <a:ext cx="1" cy="220"/>
              </a:xfrm>
              <a:prstGeom prst="line">
                <a:avLst/>
              </a:prstGeom>
              <a:noFill/>
              <a:ln w="14288">
                <a:solidFill>
                  <a:srgbClr val="000000"/>
                </a:solidFill>
                <a:round/>
                <a:headEnd/>
                <a:tailEnd/>
              </a:ln>
            </p:spPr>
            <p:txBody>
              <a:bodyPr/>
              <a:lstStyle/>
              <a:p>
                <a:endParaRPr lang="pl-PL">
                  <a:latin typeface="+mn-lt"/>
                </a:endParaRPr>
              </a:p>
            </p:txBody>
          </p:sp>
          <p:sp>
            <p:nvSpPr>
              <p:cNvPr id="150785" name="Line 257"/>
              <p:cNvSpPr>
                <a:spLocks noChangeShapeType="1"/>
              </p:cNvSpPr>
              <p:nvPr/>
            </p:nvSpPr>
            <p:spPr bwMode="auto">
              <a:xfrm>
                <a:off x="4551" y="1820"/>
                <a:ext cx="885" cy="1"/>
              </a:xfrm>
              <a:prstGeom prst="line">
                <a:avLst/>
              </a:prstGeom>
              <a:noFill/>
              <a:ln w="14288">
                <a:solidFill>
                  <a:srgbClr val="000000"/>
                </a:solidFill>
                <a:round/>
                <a:headEnd/>
                <a:tailEnd/>
              </a:ln>
            </p:spPr>
            <p:txBody>
              <a:bodyPr/>
              <a:lstStyle/>
              <a:p>
                <a:endParaRPr lang="pl-PL">
                  <a:latin typeface="+mn-lt"/>
                </a:endParaRPr>
              </a:p>
            </p:txBody>
          </p:sp>
          <p:sp>
            <p:nvSpPr>
              <p:cNvPr id="150786" name="Rectangle 258"/>
              <p:cNvSpPr>
                <a:spLocks noChangeArrowheads="1"/>
              </p:cNvSpPr>
              <p:nvPr/>
            </p:nvSpPr>
            <p:spPr bwMode="auto">
              <a:xfrm>
                <a:off x="4560" y="1600"/>
                <a:ext cx="286" cy="252"/>
              </a:xfrm>
              <a:prstGeom prst="rect">
                <a:avLst/>
              </a:prstGeom>
              <a:noFill/>
              <a:ln w="9525">
                <a:noFill/>
                <a:miter lim="800000"/>
                <a:headEnd/>
                <a:tailEnd/>
              </a:ln>
            </p:spPr>
            <p:txBody>
              <a:bodyPr/>
              <a:lstStyle/>
              <a:p>
                <a:endParaRPr lang="pl-PL">
                  <a:latin typeface="+mn-lt"/>
                </a:endParaRPr>
              </a:p>
            </p:txBody>
          </p:sp>
          <p:sp>
            <p:nvSpPr>
              <p:cNvPr id="150787" name="Rectangle 259"/>
              <p:cNvSpPr>
                <a:spLocks noChangeArrowheads="1"/>
              </p:cNvSpPr>
              <p:nvPr/>
            </p:nvSpPr>
            <p:spPr bwMode="auto">
              <a:xfrm>
                <a:off x="4645" y="1632"/>
                <a:ext cx="99" cy="853"/>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A</a:t>
                </a:r>
                <a:endParaRPr lang="en-US" sz="8800">
                  <a:latin typeface="+mn-lt"/>
                </a:endParaRPr>
              </a:p>
            </p:txBody>
          </p:sp>
          <p:sp>
            <p:nvSpPr>
              <p:cNvPr id="150788" name="Rectangle 260"/>
              <p:cNvSpPr>
                <a:spLocks noChangeArrowheads="1"/>
              </p:cNvSpPr>
              <p:nvPr/>
            </p:nvSpPr>
            <p:spPr bwMode="auto">
              <a:xfrm>
                <a:off x="4845" y="1600"/>
                <a:ext cx="297" cy="252"/>
              </a:xfrm>
              <a:prstGeom prst="rect">
                <a:avLst/>
              </a:prstGeom>
              <a:noFill/>
              <a:ln w="9525">
                <a:noFill/>
                <a:miter lim="800000"/>
                <a:headEnd/>
                <a:tailEnd/>
              </a:ln>
            </p:spPr>
            <p:txBody>
              <a:bodyPr/>
              <a:lstStyle/>
              <a:p>
                <a:endParaRPr lang="pl-PL">
                  <a:latin typeface="+mn-lt"/>
                </a:endParaRPr>
              </a:p>
            </p:txBody>
          </p:sp>
          <p:sp>
            <p:nvSpPr>
              <p:cNvPr id="150789" name="Rectangle 261"/>
              <p:cNvSpPr>
                <a:spLocks noChangeArrowheads="1"/>
              </p:cNvSpPr>
              <p:nvPr/>
            </p:nvSpPr>
            <p:spPr bwMode="auto">
              <a:xfrm>
                <a:off x="4939" y="1632"/>
                <a:ext cx="100" cy="853"/>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B</a:t>
                </a:r>
                <a:endParaRPr lang="en-US" sz="8800">
                  <a:latin typeface="+mn-lt"/>
                </a:endParaRPr>
              </a:p>
            </p:txBody>
          </p:sp>
          <p:sp>
            <p:nvSpPr>
              <p:cNvPr id="150790" name="Rectangle 262"/>
              <p:cNvSpPr>
                <a:spLocks noChangeArrowheads="1"/>
              </p:cNvSpPr>
              <p:nvPr/>
            </p:nvSpPr>
            <p:spPr bwMode="auto">
              <a:xfrm>
                <a:off x="5142" y="1600"/>
                <a:ext cx="297" cy="252"/>
              </a:xfrm>
              <a:prstGeom prst="rect">
                <a:avLst/>
              </a:prstGeom>
              <a:noFill/>
              <a:ln w="9525">
                <a:noFill/>
                <a:miter lim="800000"/>
                <a:headEnd/>
                <a:tailEnd/>
              </a:ln>
            </p:spPr>
            <p:txBody>
              <a:bodyPr/>
              <a:lstStyle/>
              <a:p>
                <a:endParaRPr lang="pl-PL">
                  <a:latin typeface="+mn-lt"/>
                </a:endParaRPr>
              </a:p>
            </p:txBody>
          </p:sp>
          <p:sp>
            <p:nvSpPr>
              <p:cNvPr id="150791" name="Rectangle 263"/>
              <p:cNvSpPr>
                <a:spLocks noChangeArrowheads="1"/>
              </p:cNvSpPr>
              <p:nvPr/>
            </p:nvSpPr>
            <p:spPr bwMode="auto">
              <a:xfrm>
                <a:off x="5236" y="1632"/>
                <a:ext cx="102" cy="853"/>
              </a:xfrm>
              <a:prstGeom prst="rect">
                <a:avLst/>
              </a:prstGeom>
              <a:noFill/>
              <a:ln w="9525">
                <a:noFill/>
                <a:miter lim="800000"/>
                <a:headEnd/>
                <a:tailEnd/>
              </a:ln>
            </p:spPr>
            <p:txBody>
              <a:bodyPr wrap="none" lIns="0" tIns="0" rIns="0" bIns="0">
                <a:spAutoFit/>
              </a:bodyPr>
              <a:lstStyle/>
              <a:p>
                <a:r>
                  <a:rPr lang="en-US">
                    <a:solidFill>
                      <a:srgbClr val="000000"/>
                    </a:solidFill>
                    <a:latin typeface="+mn-lt"/>
                  </a:rPr>
                  <a:t>C</a:t>
                </a:r>
                <a:endParaRPr lang="en-US" sz="8800">
                  <a:latin typeface="+mn-lt"/>
                </a:endParaRPr>
              </a:p>
            </p:txBody>
          </p:sp>
          <p:sp>
            <p:nvSpPr>
              <p:cNvPr id="150792" name="Line 264"/>
              <p:cNvSpPr>
                <a:spLocks noChangeShapeType="1"/>
              </p:cNvSpPr>
              <p:nvPr/>
            </p:nvSpPr>
            <p:spPr bwMode="auto">
              <a:xfrm>
                <a:off x="4176" y="1816"/>
                <a:ext cx="1" cy="444"/>
              </a:xfrm>
              <a:prstGeom prst="line">
                <a:avLst/>
              </a:prstGeom>
              <a:noFill/>
              <a:ln w="14288">
                <a:solidFill>
                  <a:srgbClr val="000000"/>
                </a:solidFill>
                <a:round/>
                <a:headEnd/>
                <a:tailEnd/>
              </a:ln>
            </p:spPr>
            <p:txBody>
              <a:bodyPr/>
              <a:lstStyle/>
              <a:p>
                <a:endParaRPr lang="pl-PL">
                  <a:latin typeface="+mn-lt"/>
                </a:endParaRPr>
              </a:p>
            </p:txBody>
          </p:sp>
          <p:sp>
            <p:nvSpPr>
              <p:cNvPr id="150793" name="Line 265"/>
              <p:cNvSpPr>
                <a:spLocks noChangeShapeType="1"/>
              </p:cNvSpPr>
              <p:nvPr/>
            </p:nvSpPr>
            <p:spPr bwMode="auto">
              <a:xfrm flipV="1">
                <a:off x="4180" y="2255"/>
                <a:ext cx="296" cy="2"/>
              </a:xfrm>
              <a:prstGeom prst="line">
                <a:avLst/>
              </a:prstGeom>
              <a:noFill/>
              <a:ln w="14288">
                <a:solidFill>
                  <a:srgbClr val="000000"/>
                </a:solidFill>
                <a:round/>
                <a:headEnd/>
                <a:tailEnd/>
              </a:ln>
            </p:spPr>
            <p:txBody>
              <a:bodyPr/>
              <a:lstStyle/>
              <a:p>
                <a:endParaRPr lang="pl-PL">
                  <a:latin typeface="+mn-lt"/>
                </a:endParaRPr>
              </a:p>
            </p:txBody>
          </p:sp>
          <p:sp>
            <p:nvSpPr>
              <p:cNvPr id="150794" name="Line 266"/>
              <p:cNvSpPr>
                <a:spLocks noChangeShapeType="1"/>
              </p:cNvSpPr>
              <p:nvPr/>
            </p:nvSpPr>
            <p:spPr bwMode="auto">
              <a:xfrm flipV="1">
                <a:off x="4255" y="2108"/>
                <a:ext cx="147" cy="2"/>
              </a:xfrm>
              <a:prstGeom prst="line">
                <a:avLst/>
              </a:prstGeom>
              <a:noFill/>
              <a:ln w="14288">
                <a:solidFill>
                  <a:srgbClr val="000000"/>
                </a:solidFill>
                <a:round/>
                <a:headEnd/>
                <a:tailEnd/>
              </a:ln>
            </p:spPr>
            <p:txBody>
              <a:bodyPr/>
              <a:lstStyle/>
              <a:p>
                <a:endParaRPr lang="pl-PL">
                  <a:latin typeface="+mn-lt"/>
                </a:endParaRPr>
              </a:p>
            </p:txBody>
          </p:sp>
          <p:sp>
            <p:nvSpPr>
              <p:cNvPr id="150795" name="Line 267"/>
              <p:cNvSpPr>
                <a:spLocks noChangeShapeType="1"/>
              </p:cNvSpPr>
              <p:nvPr/>
            </p:nvSpPr>
            <p:spPr bwMode="auto">
              <a:xfrm flipV="1">
                <a:off x="4255" y="2033"/>
                <a:ext cx="147" cy="2"/>
              </a:xfrm>
              <a:prstGeom prst="line">
                <a:avLst/>
              </a:prstGeom>
              <a:noFill/>
              <a:ln w="14288">
                <a:solidFill>
                  <a:srgbClr val="000000"/>
                </a:solidFill>
                <a:round/>
                <a:headEnd/>
                <a:tailEnd/>
              </a:ln>
            </p:spPr>
            <p:txBody>
              <a:bodyPr/>
              <a:lstStyle/>
              <a:p>
                <a:endParaRPr lang="pl-PL">
                  <a:latin typeface="+mn-lt"/>
                </a:endParaRPr>
              </a:p>
            </p:txBody>
          </p:sp>
          <p:sp>
            <p:nvSpPr>
              <p:cNvPr id="150796" name="Line 268"/>
              <p:cNvSpPr>
                <a:spLocks noChangeShapeType="1"/>
              </p:cNvSpPr>
              <p:nvPr/>
            </p:nvSpPr>
            <p:spPr bwMode="auto">
              <a:xfrm>
                <a:off x="4255" y="1961"/>
                <a:ext cx="147" cy="1"/>
              </a:xfrm>
              <a:prstGeom prst="line">
                <a:avLst/>
              </a:prstGeom>
              <a:noFill/>
              <a:ln w="14288">
                <a:solidFill>
                  <a:srgbClr val="000000"/>
                </a:solidFill>
                <a:round/>
                <a:headEnd/>
                <a:tailEnd/>
              </a:ln>
            </p:spPr>
            <p:txBody>
              <a:bodyPr/>
              <a:lstStyle/>
              <a:p>
                <a:endParaRPr lang="pl-PL">
                  <a:latin typeface="+mn-lt"/>
                </a:endParaRPr>
              </a:p>
            </p:txBody>
          </p:sp>
          <p:sp>
            <p:nvSpPr>
              <p:cNvPr id="150797" name="Rectangle 269"/>
              <p:cNvSpPr>
                <a:spLocks noChangeArrowheads="1"/>
              </p:cNvSpPr>
              <p:nvPr/>
            </p:nvSpPr>
            <p:spPr bwMode="auto">
              <a:xfrm>
                <a:off x="3655" y="1872"/>
                <a:ext cx="473" cy="308"/>
              </a:xfrm>
              <a:prstGeom prst="rect">
                <a:avLst/>
              </a:prstGeom>
              <a:noFill/>
              <a:ln w="9525">
                <a:noFill/>
                <a:miter lim="800000"/>
                <a:headEnd/>
                <a:tailEnd/>
              </a:ln>
            </p:spPr>
            <p:txBody>
              <a:bodyPr wrap="none" lIns="0" tIns="0" rIns="0" bIns="0">
                <a:spAutoFit/>
              </a:bodyPr>
              <a:lstStyle/>
              <a:p>
                <a:r>
                  <a:rPr lang="en-US" sz="1600">
                    <a:solidFill>
                      <a:srgbClr val="000000"/>
                    </a:solidFill>
                    <a:latin typeface="+mn-lt"/>
                  </a:rPr>
                  <a:t>Control</a:t>
                </a:r>
                <a:br>
                  <a:rPr lang="en-US" sz="1600">
                    <a:solidFill>
                      <a:srgbClr val="000000"/>
                    </a:solidFill>
                    <a:latin typeface="+mn-lt"/>
                  </a:rPr>
                </a:br>
                <a:r>
                  <a:rPr lang="en-US" sz="1600">
                    <a:solidFill>
                      <a:srgbClr val="000000"/>
                    </a:solidFill>
                    <a:latin typeface="+mn-lt"/>
                  </a:rPr>
                  <a:t>frames</a:t>
                </a:r>
                <a:endParaRPr lang="en-US" sz="1600">
                  <a:latin typeface="+mn-lt"/>
                </a:endParaRPr>
              </a:p>
            </p:txBody>
          </p:sp>
          <p:sp>
            <p:nvSpPr>
              <p:cNvPr id="150798" name="Rectangle 270"/>
              <p:cNvSpPr>
                <a:spLocks noChangeArrowheads="1"/>
              </p:cNvSpPr>
              <p:nvPr/>
            </p:nvSpPr>
            <p:spPr bwMode="auto">
              <a:xfrm>
                <a:off x="4680" y="2110"/>
                <a:ext cx="611" cy="223"/>
              </a:xfrm>
              <a:prstGeom prst="rect">
                <a:avLst/>
              </a:prstGeom>
              <a:solidFill>
                <a:srgbClr val="C0C0C0"/>
              </a:solidFill>
              <a:ln w="14288">
                <a:solidFill>
                  <a:srgbClr val="000000"/>
                </a:solidFill>
                <a:miter lim="800000"/>
                <a:headEnd/>
                <a:tailEnd/>
              </a:ln>
            </p:spPr>
            <p:txBody>
              <a:bodyPr/>
              <a:lstStyle/>
              <a:p>
                <a:endParaRPr lang="pl-PL">
                  <a:latin typeface="+mn-lt"/>
                </a:endParaRPr>
              </a:p>
            </p:txBody>
          </p:sp>
          <p:sp>
            <p:nvSpPr>
              <p:cNvPr id="150799" name="Line 271"/>
              <p:cNvSpPr>
                <a:spLocks noChangeShapeType="1"/>
              </p:cNvSpPr>
              <p:nvPr/>
            </p:nvSpPr>
            <p:spPr bwMode="auto">
              <a:xfrm>
                <a:off x="5000" y="1824"/>
                <a:ext cx="0" cy="288"/>
              </a:xfrm>
              <a:prstGeom prst="line">
                <a:avLst/>
              </a:prstGeom>
              <a:noFill/>
              <a:ln w="14288">
                <a:solidFill>
                  <a:srgbClr val="000000"/>
                </a:solidFill>
                <a:round/>
                <a:headEnd/>
                <a:tailEnd/>
              </a:ln>
            </p:spPr>
            <p:txBody>
              <a:bodyPr/>
              <a:lstStyle/>
              <a:p>
                <a:endParaRPr lang="pl-PL">
                  <a:latin typeface="+mn-lt"/>
                </a:endParaRPr>
              </a:p>
            </p:txBody>
          </p:sp>
          <p:grpSp>
            <p:nvGrpSpPr>
              <p:cNvPr id="150800" name="Group 272"/>
              <p:cNvGrpSpPr>
                <a:grpSpLocks/>
              </p:cNvGrpSpPr>
              <p:nvPr/>
            </p:nvGrpSpPr>
            <p:grpSpPr bwMode="auto">
              <a:xfrm>
                <a:off x="4845" y="2405"/>
                <a:ext cx="297" cy="294"/>
                <a:chOff x="4693" y="2117"/>
                <a:chExt cx="297" cy="294"/>
              </a:xfrm>
            </p:grpSpPr>
            <p:sp>
              <p:nvSpPr>
                <p:cNvPr id="150801" name="Freeform 273"/>
                <p:cNvSpPr>
                  <a:spLocks/>
                </p:cNvSpPr>
                <p:nvPr/>
              </p:nvSpPr>
              <p:spPr bwMode="auto">
                <a:xfrm>
                  <a:off x="4693" y="2117"/>
                  <a:ext cx="297" cy="294"/>
                </a:xfrm>
                <a:custGeom>
                  <a:avLst/>
                  <a:gdLst/>
                  <a:ahLst/>
                  <a:cxnLst>
                    <a:cxn ang="0">
                      <a:pos x="148" y="0"/>
                    </a:cxn>
                    <a:cxn ang="0">
                      <a:pos x="119" y="4"/>
                    </a:cxn>
                    <a:cxn ang="0">
                      <a:pos x="90" y="11"/>
                    </a:cxn>
                    <a:cxn ang="0">
                      <a:pos x="65" y="25"/>
                    </a:cxn>
                    <a:cxn ang="0">
                      <a:pos x="44" y="44"/>
                    </a:cxn>
                    <a:cxn ang="0">
                      <a:pos x="25" y="65"/>
                    </a:cxn>
                    <a:cxn ang="0">
                      <a:pos x="12" y="90"/>
                    </a:cxn>
                    <a:cxn ang="0">
                      <a:pos x="3" y="118"/>
                    </a:cxn>
                    <a:cxn ang="0">
                      <a:pos x="1" y="132"/>
                    </a:cxn>
                    <a:cxn ang="0">
                      <a:pos x="0" y="147"/>
                    </a:cxn>
                    <a:cxn ang="0">
                      <a:pos x="1" y="163"/>
                    </a:cxn>
                    <a:cxn ang="0">
                      <a:pos x="3" y="177"/>
                    </a:cxn>
                    <a:cxn ang="0">
                      <a:pos x="12" y="205"/>
                    </a:cxn>
                    <a:cxn ang="0">
                      <a:pos x="25" y="230"/>
                    </a:cxn>
                    <a:cxn ang="0">
                      <a:pos x="44" y="252"/>
                    </a:cxn>
                    <a:cxn ang="0">
                      <a:pos x="65" y="269"/>
                    </a:cxn>
                    <a:cxn ang="0">
                      <a:pos x="90" y="283"/>
                    </a:cxn>
                    <a:cxn ang="0">
                      <a:pos x="119" y="291"/>
                    </a:cxn>
                    <a:cxn ang="0">
                      <a:pos x="148" y="294"/>
                    </a:cxn>
                    <a:cxn ang="0">
                      <a:pos x="178" y="291"/>
                    </a:cxn>
                    <a:cxn ang="0">
                      <a:pos x="206" y="283"/>
                    </a:cxn>
                    <a:cxn ang="0">
                      <a:pos x="231" y="269"/>
                    </a:cxn>
                    <a:cxn ang="0">
                      <a:pos x="253" y="252"/>
                    </a:cxn>
                    <a:cxn ang="0">
                      <a:pos x="272" y="230"/>
                    </a:cxn>
                    <a:cxn ang="0">
                      <a:pos x="286" y="205"/>
                    </a:cxn>
                    <a:cxn ang="0">
                      <a:pos x="294" y="177"/>
                    </a:cxn>
                    <a:cxn ang="0">
                      <a:pos x="297" y="163"/>
                    </a:cxn>
                    <a:cxn ang="0">
                      <a:pos x="297" y="147"/>
                    </a:cxn>
                    <a:cxn ang="0">
                      <a:pos x="297" y="132"/>
                    </a:cxn>
                    <a:cxn ang="0">
                      <a:pos x="294" y="118"/>
                    </a:cxn>
                    <a:cxn ang="0">
                      <a:pos x="286" y="90"/>
                    </a:cxn>
                    <a:cxn ang="0">
                      <a:pos x="272" y="65"/>
                    </a:cxn>
                    <a:cxn ang="0">
                      <a:pos x="253" y="44"/>
                    </a:cxn>
                    <a:cxn ang="0">
                      <a:pos x="231" y="25"/>
                    </a:cxn>
                    <a:cxn ang="0">
                      <a:pos x="206" y="11"/>
                    </a:cxn>
                    <a:cxn ang="0">
                      <a:pos x="178" y="4"/>
                    </a:cxn>
                    <a:cxn ang="0">
                      <a:pos x="148" y="0"/>
                    </a:cxn>
                  </a:cxnLst>
                  <a:rect l="0" t="0" r="r" b="b"/>
                  <a:pathLst>
                    <a:path w="297" h="294">
                      <a:moveTo>
                        <a:pt x="148" y="0"/>
                      </a:moveTo>
                      <a:lnTo>
                        <a:pt x="119" y="4"/>
                      </a:lnTo>
                      <a:lnTo>
                        <a:pt x="90" y="11"/>
                      </a:lnTo>
                      <a:lnTo>
                        <a:pt x="65" y="25"/>
                      </a:lnTo>
                      <a:lnTo>
                        <a:pt x="44" y="44"/>
                      </a:lnTo>
                      <a:lnTo>
                        <a:pt x="25" y="65"/>
                      </a:lnTo>
                      <a:lnTo>
                        <a:pt x="12" y="90"/>
                      </a:lnTo>
                      <a:lnTo>
                        <a:pt x="3" y="118"/>
                      </a:lnTo>
                      <a:lnTo>
                        <a:pt x="1" y="132"/>
                      </a:lnTo>
                      <a:lnTo>
                        <a:pt x="0" y="147"/>
                      </a:lnTo>
                      <a:lnTo>
                        <a:pt x="1" y="163"/>
                      </a:lnTo>
                      <a:lnTo>
                        <a:pt x="3" y="177"/>
                      </a:lnTo>
                      <a:lnTo>
                        <a:pt x="12" y="205"/>
                      </a:lnTo>
                      <a:lnTo>
                        <a:pt x="25" y="230"/>
                      </a:lnTo>
                      <a:lnTo>
                        <a:pt x="44" y="252"/>
                      </a:lnTo>
                      <a:lnTo>
                        <a:pt x="65" y="269"/>
                      </a:lnTo>
                      <a:lnTo>
                        <a:pt x="90" y="283"/>
                      </a:lnTo>
                      <a:lnTo>
                        <a:pt x="119" y="291"/>
                      </a:lnTo>
                      <a:lnTo>
                        <a:pt x="148" y="294"/>
                      </a:lnTo>
                      <a:lnTo>
                        <a:pt x="178" y="291"/>
                      </a:lnTo>
                      <a:lnTo>
                        <a:pt x="206" y="283"/>
                      </a:lnTo>
                      <a:lnTo>
                        <a:pt x="231" y="269"/>
                      </a:lnTo>
                      <a:lnTo>
                        <a:pt x="253" y="252"/>
                      </a:lnTo>
                      <a:lnTo>
                        <a:pt x="272" y="230"/>
                      </a:lnTo>
                      <a:lnTo>
                        <a:pt x="286" y="205"/>
                      </a:lnTo>
                      <a:lnTo>
                        <a:pt x="294" y="177"/>
                      </a:lnTo>
                      <a:lnTo>
                        <a:pt x="297" y="163"/>
                      </a:lnTo>
                      <a:lnTo>
                        <a:pt x="297" y="147"/>
                      </a:lnTo>
                      <a:lnTo>
                        <a:pt x="297" y="132"/>
                      </a:lnTo>
                      <a:lnTo>
                        <a:pt x="294" y="118"/>
                      </a:lnTo>
                      <a:lnTo>
                        <a:pt x="286" y="90"/>
                      </a:lnTo>
                      <a:lnTo>
                        <a:pt x="272" y="65"/>
                      </a:lnTo>
                      <a:lnTo>
                        <a:pt x="253" y="44"/>
                      </a:lnTo>
                      <a:lnTo>
                        <a:pt x="231" y="25"/>
                      </a:lnTo>
                      <a:lnTo>
                        <a:pt x="206" y="11"/>
                      </a:lnTo>
                      <a:lnTo>
                        <a:pt x="178" y="4"/>
                      </a:lnTo>
                      <a:lnTo>
                        <a:pt x="148" y="0"/>
                      </a:lnTo>
                      <a:close/>
                    </a:path>
                  </a:pathLst>
                </a:custGeom>
                <a:solidFill>
                  <a:srgbClr val="BBE0E3"/>
                </a:solidFill>
                <a:ln w="9525">
                  <a:noFill/>
                  <a:round/>
                  <a:headEnd/>
                  <a:tailEnd/>
                </a:ln>
              </p:spPr>
              <p:txBody>
                <a:bodyPr/>
                <a:lstStyle/>
                <a:p>
                  <a:endParaRPr lang="pl-PL">
                    <a:latin typeface="+mn-lt"/>
                  </a:endParaRPr>
                </a:p>
              </p:txBody>
            </p:sp>
            <p:sp>
              <p:nvSpPr>
                <p:cNvPr id="150802" name="Freeform 274"/>
                <p:cNvSpPr>
                  <a:spLocks/>
                </p:cNvSpPr>
                <p:nvPr/>
              </p:nvSpPr>
              <p:spPr bwMode="auto">
                <a:xfrm>
                  <a:off x="4693" y="2117"/>
                  <a:ext cx="297" cy="294"/>
                </a:xfrm>
                <a:custGeom>
                  <a:avLst/>
                  <a:gdLst/>
                  <a:ahLst/>
                  <a:cxnLst>
                    <a:cxn ang="0">
                      <a:pos x="148" y="0"/>
                    </a:cxn>
                    <a:cxn ang="0">
                      <a:pos x="119" y="4"/>
                    </a:cxn>
                    <a:cxn ang="0">
                      <a:pos x="90" y="11"/>
                    </a:cxn>
                    <a:cxn ang="0">
                      <a:pos x="65" y="25"/>
                    </a:cxn>
                    <a:cxn ang="0">
                      <a:pos x="44" y="44"/>
                    </a:cxn>
                    <a:cxn ang="0">
                      <a:pos x="25" y="65"/>
                    </a:cxn>
                    <a:cxn ang="0">
                      <a:pos x="12" y="90"/>
                    </a:cxn>
                    <a:cxn ang="0">
                      <a:pos x="3" y="118"/>
                    </a:cxn>
                    <a:cxn ang="0">
                      <a:pos x="1" y="132"/>
                    </a:cxn>
                    <a:cxn ang="0">
                      <a:pos x="0" y="147"/>
                    </a:cxn>
                    <a:cxn ang="0">
                      <a:pos x="1" y="163"/>
                    </a:cxn>
                    <a:cxn ang="0">
                      <a:pos x="3" y="177"/>
                    </a:cxn>
                    <a:cxn ang="0">
                      <a:pos x="12" y="205"/>
                    </a:cxn>
                    <a:cxn ang="0">
                      <a:pos x="25" y="230"/>
                    </a:cxn>
                    <a:cxn ang="0">
                      <a:pos x="44" y="252"/>
                    </a:cxn>
                    <a:cxn ang="0">
                      <a:pos x="65" y="269"/>
                    </a:cxn>
                    <a:cxn ang="0">
                      <a:pos x="90" y="283"/>
                    </a:cxn>
                    <a:cxn ang="0">
                      <a:pos x="119" y="291"/>
                    </a:cxn>
                    <a:cxn ang="0">
                      <a:pos x="148" y="294"/>
                    </a:cxn>
                    <a:cxn ang="0">
                      <a:pos x="178" y="291"/>
                    </a:cxn>
                    <a:cxn ang="0">
                      <a:pos x="206" y="283"/>
                    </a:cxn>
                    <a:cxn ang="0">
                      <a:pos x="231" y="269"/>
                    </a:cxn>
                    <a:cxn ang="0">
                      <a:pos x="253" y="252"/>
                    </a:cxn>
                    <a:cxn ang="0">
                      <a:pos x="272" y="230"/>
                    </a:cxn>
                    <a:cxn ang="0">
                      <a:pos x="286" y="205"/>
                    </a:cxn>
                    <a:cxn ang="0">
                      <a:pos x="294" y="177"/>
                    </a:cxn>
                    <a:cxn ang="0">
                      <a:pos x="297" y="163"/>
                    </a:cxn>
                    <a:cxn ang="0">
                      <a:pos x="297" y="147"/>
                    </a:cxn>
                    <a:cxn ang="0">
                      <a:pos x="297" y="132"/>
                    </a:cxn>
                    <a:cxn ang="0">
                      <a:pos x="294" y="118"/>
                    </a:cxn>
                    <a:cxn ang="0">
                      <a:pos x="286" y="90"/>
                    </a:cxn>
                    <a:cxn ang="0">
                      <a:pos x="272" y="65"/>
                    </a:cxn>
                    <a:cxn ang="0">
                      <a:pos x="253" y="44"/>
                    </a:cxn>
                    <a:cxn ang="0">
                      <a:pos x="231" y="25"/>
                    </a:cxn>
                    <a:cxn ang="0">
                      <a:pos x="206" y="11"/>
                    </a:cxn>
                    <a:cxn ang="0">
                      <a:pos x="178" y="4"/>
                    </a:cxn>
                    <a:cxn ang="0">
                      <a:pos x="148" y="0"/>
                    </a:cxn>
                  </a:cxnLst>
                  <a:rect l="0" t="0" r="r" b="b"/>
                  <a:pathLst>
                    <a:path w="297" h="294">
                      <a:moveTo>
                        <a:pt x="148" y="0"/>
                      </a:moveTo>
                      <a:lnTo>
                        <a:pt x="119" y="4"/>
                      </a:lnTo>
                      <a:lnTo>
                        <a:pt x="90" y="11"/>
                      </a:lnTo>
                      <a:lnTo>
                        <a:pt x="65" y="25"/>
                      </a:lnTo>
                      <a:lnTo>
                        <a:pt x="44" y="44"/>
                      </a:lnTo>
                      <a:lnTo>
                        <a:pt x="25" y="65"/>
                      </a:lnTo>
                      <a:lnTo>
                        <a:pt x="12" y="90"/>
                      </a:lnTo>
                      <a:lnTo>
                        <a:pt x="3" y="118"/>
                      </a:lnTo>
                      <a:lnTo>
                        <a:pt x="1" y="132"/>
                      </a:lnTo>
                      <a:lnTo>
                        <a:pt x="0" y="147"/>
                      </a:lnTo>
                      <a:lnTo>
                        <a:pt x="1" y="163"/>
                      </a:lnTo>
                      <a:lnTo>
                        <a:pt x="3" y="177"/>
                      </a:lnTo>
                      <a:lnTo>
                        <a:pt x="12" y="205"/>
                      </a:lnTo>
                      <a:lnTo>
                        <a:pt x="25" y="230"/>
                      </a:lnTo>
                      <a:lnTo>
                        <a:pt x="44" y="252"/>
                      </a:lnTo>
                      <a:lnTo>
                        <a:pt x="65" y="269"/>
                      </a:lnTo>
                      <a:lnTo>
                        <a:pt x="90" y="283"/>
                      </a:lnTo>
                      <a:lnTo>
                        <a:pt x="119" y="291"/>
                      </a:lnTo>
                      <a:lnTo>
                        <a:pt x="148" y="294"/>
                      </a:lnTo>
                      <a:lnTo>
                        <a:pt x="178" y="291"/>
                      </a:lnTo>
                      <a:lnTo>
                        <a:pt x="206" y="283"/>
                      </a:lnTo>
                      <a:lnTo>
                        <a:pt x="231" y="269"/>
                      </a:lnTo>
                      <a:lnTo>
                        <a:pt x="253" y="252"/>
                      </a:lnTo>
                      <a:lnTo>
                        <a:pt x="272" y="230"/>
                      </a:lnTo>
                      <a:lnTo>
                        <a:pt x="286" y="205"/>
                      </a:lnTo>
                      <a:lnTo>
                        <a:pt x="294" y="177"/>
                      </a:lnTo>
                      <a:lnTo>
                        <a:pt x="297" y="163"/>
                      </a:lnTo>
                      <a:lnTo>
                        <a:pt x="297" y="147"/>
                      </a:lnTo>
                      <a:lnTo>
                        <a:pt x="297" y="132"/>
                      </a:lnTo>
                      <a:lnTo>
                        <a:pt x="294" y="118"/>
                      </a:lnTo>
                      <a:lnTo>
                        <a:pt x="286" y="90"/>
                      </a:lnTo>
                      <a:lnTo>
                        <a:pt x="272" y="65"/>
                      </a:lnTo>
                      <a:lnTo>
                        <a:pt x="253" y="44"/>
                      </a:lnTo>
                      <a:lnTo>
                        <a:pt x="231" y="25"/>
                      </a:lnTo>
                      <a:lnTo>
                        <a:pt x="206" y="11"/>
                      </a:lnTo>
                      <a:lnTo>
                        <a:pt x="178" y="4"/>
                      </a:lnTo>
                      <a:lnTo>
                        <a:pt x="148" y="0"/>
                      </a:lnTo>
                      <a:close/>
                    </a:path>
                  </a:pathLst>
                </a:custGeom>
                <a:noFill/>
                <a:ln w="14288">
                  <a:solidFill>
                    <a:srgbClr val="000000"/>
                  </a:solidFill>
                  <a:prstDash val="solid"/>
                  <a:round/>
                  <a:headEnd/>
                  <a:tailEnd/>
                </a:ln>
              </p:spPr>
              <p:txBody>
                <a:bodyPr/>
                <a:lstStyle/>
                <a:p>
                  <a:endParaRPr lang="pl-PL">
                    <a:latin typeface="+mn-lt"/>
                  </a:endParaRPr>
                </a:p>
              </p:txBody>
            </p:sp>
            <p:sp>
              <p:nvSpPr>
                <p:cNvPr id="150803" name="Line 275"/>
                <p:cNvSpPr>
                  <a:spLocks noChangeShapeType="1"/>
                </p:cNvSpPr>
                <p:nvPr/>
              </p:nvSpPr>
              <p:spPr bwMode="auto">
                <a:xfrm>
                  <a:off x="4693" y="2264"/>
                  <a:ext cx="297" cy="1"/>
                </a:xfrm>
                <a:prstGeom prst="line">
                  <a:avLst/>
                </a:prstGeom>
                <a:noFill/>
                <a:ln w="14288">
                  <a:solidFill>
                    <a:srgbClr val="000000"/>
                  </a:solidFill>
                  <a:round/>
                  <a:headEnd/>
                  <a:tailEnd/>
                </a:ln>
              </p:spPr>
              <p:txBody>
                <a:bodyPr/>
                <a:lstStyle/>
                <a:p>
                  <a:endParaRPr lang="pl-PL">
                    <a:latin typeface="+mn-lt"/>
                  </a:endParaRPr>
                </a:p>
              </p:txBody>
            </p:sp>
            <p:sp>
              <p:nvSpPr>
                <p:cNvPr id="150804" name="Line 276"/>
                <p:cNvSpPr>
                  <a:spLocks noChangeShapeType="1"/>
                </p:cNvSpPr>
                <p:nvPr/>
              </p:nvSpPr>
              <p:spPr bwMode="auto">
                <a:xfrm>
                  <a:off x="4841" y="2117"/>
                  <a:ext cx="1" cy="294"/>
                </a:xfrm>
                <a:prstGeom prst="line">
                  <a:avLst/>
                </a:prstGeom>
                <a:noFill/>
                <a:ln w="14288">
                  <a:solidFill>
                    <a:srgbClr val="000000"/>
                  </a:solidFill>
                  <a:round/>
                  <a:headEnd/>
                  <a:tailEnd/>
                </a:ln>
              </p:spPr>
              <p:txBody>
                <a:bodyPr/>
                <a:lstStyle/>
                <a:p>
                  <a:endParaRPr lang="pl-PL">
                    <a:latin typeface="+mn-lt"/>
                  </a:endParaRPr>
                </a:p>
              </p:txBody>
            </p:sp>
          </p:grpSp>
          <p:sp>
            <p:nvSpPr>
              <p:cNvPr id="150805" name="Line 277"/>
              <p:cNvSpPr>
                <a:spLocks noChangeShapeType="1"/>
              </p:cNvSpPr>
              <p:nvPr/>
            </p:nvSpPr>
            <p:spPr bwMode="auto">
              <a:xfrm flipH="1">
                <a:off x="4994" y="2333"/>
                <a:ext cx="2" cy="72"/>
              </a:xfrm>
              <a:prstGeom prst="line">
                <a:avLst/>
              </a:prstGeom>
              <a:noFill/>
              <a:ln w="14288">
                <a:solidFill>
                  <a:srgbClr val="000000"/>
                </a:solidFill>
                <a:round/>
                <a:headEnd/>
                <a:tailEnd/>
              </a:ln>
            </p:spPr>
            <p:txBody>
              <a:bodyPr/>
              <a:lstStyle/>
              <a:p>
                <a:endParaRPr lang="pl-PL">
                  <a:latin typeface="+mn-lt"/>
                </a:endParaRPr>
              </a:p>
            </p:txBody>
          </p:sp>
          <p:sp>
            <p:nvSpPr>
              <p:cNvPr id="150806" name="Rectangle 278"/>
              <p:cNvSpPr>
                <a:spLocks noChangeArrowheads="1"/>
              </p:cNvSpPr>
              <p:nvPr/>
            </p:nvSpPr>
            <p:spPr bwMode="auto">
              <a:xfrm>
                <a:off x="4728" y="2141"/>
                <a:ext cx="517" cy="174"/>
              </a:xfrm>
              <a:prstGeom prst="rect">
                <a:avLst/>
              </a:prstGeom>
              <a:noFill/>
              <a:ln w="9525">
                <a:noFill/>
                <a:miter lim="800000"/>
                <a:headEnd/>
                <a:tailEnd/>
              </a:ln>
            </p:spPr>
            <p:txBody>
              <a:bodyPr wrap="none" lIns="0" tIns="0" rIns="0" bIns="0">
                <a:spAutoFit/>
              </a:bodyPr>
              <a:lstStyle/>
              <a:p>
                <a:r>
                  <a:rPr lang="en-US" sz="1800">
                    <a:solidFill>
                      <a:srgbClr val="000000"/>
                    </a:solidFill>
                    <a:latin typeface="+mn-lt"/>
                  </a:rPr>
                  <a:t>Shaper</a:t>
                </a:r>
                <a:endParaRPr lang="en-US" sz="1800">
                  <a:latin typeface="+mn-lt"/>
                </a:endParaRPr>
              </a:p>
            </p:txBody>
          </p:sp>
          <p:sp>
            <p:nvSpPr>
              <p:cNvPr id="150807" name="Line 279"/>
              <p:cNvSpPr>
                <a:spLocks noChangeShapeType="1"/>
              </p:cNvSpPr>
              <p:nvPr/>
            </p:nvSpPr>
            <p:spPr bwMode="auto">
              <a:xfrm flipV="1">
                <a:off x="4180" y="2849"/>
                <a:ext cx="518" cy="2"/>
              </a:xfrm>
              <a:prstGeom prst="line">
                <a:avLst/>
              </a:prstGeom>
              <a:noFill/>
              <a:ln w="14288">
                <a:solidFill>
                  <a:srgbClr val="000000"/>
                </a:solidFill>
                <a:round/>
                <a:headEnd/>
                <a:tailEnd/>
              </a:ln>
            </p:spPr>
            <p:txBody>
              <a:bodyPr/>
              <a:lstStyle/>
              <a:p>
                <a:endParaRPr lang="pl-PL">
                  <a:latin typeface="+mn-lt"/>
                </a:endParaRPr>
              </a:p>
            </p:txBody>
          </p:sp>
          <p:sp>
            <p:nvSpPr>
              <p:cNvPr id="150808" name="Line 280"/>
              <p:cNvSpPr>
                <a:spLocks noChangeShapeType="1"/>
              </p:cNvSpPr>
              <p:nvPr/>
            </p:nvSpPr>
            <p:spPr bwMode="auto">
              <a:xfrm>
                <a:off x="4698" y="2848"/>
                <a:ext cx="1" cy="222"/>
              </a:xfrm>
              <a:prstGeom prst="line">
                <a:avLst/>
              </a:prstGeom>
              <a:noFill/>
              <a:ln w="14288">
                <a:solidFill>
                  <a:srgbClr val="000000"/>
                </a:solidFill>
                <a:round/>
                <a:headEnd/>
                <a:tailEnd/>
              </a:ln>
            </p:spPr>
            <p:txBody>
              <a:bodyPr/>
              <a:lstStyle/>
              <a:p>
                <a:endParaRPr lang="pl-PL">
                  <a:latin typeface="+mn-lt"/>
                </a:endParaRPr>
              </a:p>
            </p:txBody>
          </p:sp>
          <p:sp>
            <p:nvSpPr>
              <p:cNvPr id="150809" name="Line 281"/>
              <p:cNvSpPr>
                <a:spLocks noChangeShapeType="1"/>
              </p:cNvSpPr>
              <p:nvPr/>
            </p:nvSpPr>
            <p:spPr bwMode="auto">
              <a:xfrm flipH="1">
                <a:off x="4180" y="3063"/>
                <a:ext cx="518" cy="1"/>
              </a:xfrm>
              <a:prstGeom prst="line">
                <a:avLst/>
              </a:prstGeom>
              <a:noFill/>
              <a:ln w="14288">
                <a:solidFill>
                  <a:srgbClr val="000000"/>
                </a:solidFill>
                <a:round/>
                <a:headEnd/>
                <a:tailEnd/>
              </a:ln>
            </p:spPr>
            <p:txBody>
              <a:bodyPr/>
              <a:lstStyle/>
              <a:p>
                <a:endParaRPr lang="pl-PL">
                  <a:latin typeface="+mn-lt"/>
                </a:endParaRPr>
              </a:p>
            </p:txBody>
          </p:sp>
          <p:sp>
            <p:nvSpPr>
              <p:cNvPr id="150810" name="Line 282"/>
              <p:cNvSpPr>
                <a:spLocks noChangeShapeType="1"/>
              </p:cNvSpPr>
              <p:nvPr/>
            </p:nvSpPr>
            <p:spPr bwMode="auto">
              <a:xfrm>
                <a:off x="4551" y="2921"/>
                <a:ext cx="1" cy="74"/>
              </a:xfrm>
              <a:prstGeom prst="line">
                <a:avLst/>
              </a:prstGeom>
              <a:noFill/>
              <a:ln w="14288">
                <a:solidFill>
                  <a:srgbClr val="000000"/>
                </a:solidFill>
                <a:round/>
                <a:headEnd/>
                <a:tailEnd/>
              </a:ln>
            </p:spPr>
            <p:txBody>
              <a:bodyPr/>
              <a:lstStyle/>
              <a:p>
                <a:endParaRPr lang="pl-PL">
                  <a:latin typeface="+mn-lt"/>
                </a:endParaRPr>
              </a:p>
            </p:txBody>
          </p:sp>
          <p:sp>
            <p:nvSpPr>
              <p:cNvPr id="150811" name="Line 283"/>
              <p:cNvSpPr>
                <a:spLocks noChangeShapeType="1"/>
              </p:cNvSpPr>
              <p:nvPr/>
            </p:nvSpPr>
            <p:spPr bwMode="auto">
              <a:xfrm>
                <a:off x="4476" y="2921"/>
                <a:ext cx="1" cy="74"/>
              </a:xfrm>
              <a:prstGeom prst="line">
                <a:avLst/>
              </a:prstGeom>
              <a:noFill/>
              <a:ln w="14288">
                <a:solidFill>
                  <a:srgbClr val="000000"/>
                </a:solidFill>
                <a:round/>
                <a:headEnd/>
                <a:tailEnd/>
              </a:ln>
            </p:spPr>
            <p:txBody>
              <a:bodyPr/>
              <a:lstStyle/>
              <a:p>
                <a:endParaRPr lang="pl-PL">
                  <a:latin typeface="+mn-lt"/>
                </a:endParaRPr>
              </a:p>
            </p:txBody>
          </p:sp>
          <p:sp>
            <p:nvSpPr>
              <p:cNvPr id="150812" name="Line 284"/>
              <p:cNvSpPr>
                <a:spLocks noChangeShapeType="1"/>
              </p:cNvSpPr>
              <p:nvPr/>
            </p:nvSpPr>
            <p:spPr bwMode="auto">
              <a:xfrm>
                <a:off x="4402" y="2921"/>
                <a:ext cx="1" cy="74"/>
              </a:xfrm>
              <a:prstGeom prst="line">
                <a:avLst/>
              </a:prstGeom>
              <a:noFill/>
              <a:ln w="14288">
                <a:solidFill>
                  <a:srgbClr val="000000"/>
                </a:solidFill>
                <a:round/>
                <a:headEnd/>
                <a:tailEnd/>
              </a:ln>
            </p:spPr>
            <p:txBody>
              <a:bodyPr/>
              <a:lstStyle/>
              <a:p>
                <a:endParaRPr lang="pl-PL">
                  <a:latin typeface="+mn-lt"/>
                </a:endParaRPr>
              </a:p>
            </p:txBody>
          </p:sp>
          <p:sp>
            <p:nvSpPr>
              <p:cNvPr id="150813" name="Line 285"/>
              <p:cNvSpPr>
                <a:spLocks noChangeShapeType="1"/>
              </p:cNvSpPr>
              <p:nvPr/>
            </p:nvSpPr>
            <p:spPr bwMode="auto">
              <a:xfrm>
                <a:off x="4329" y="2921"/>
                <a:ext cx="1" cy="74"/>
              </a:xfrm>
              <a:prstGeom prst="line">
                <a:avLst/>
              </a:prstGeom>
              <a:noFill/>
              <a:ln w="14288">
                <a:solidFill>
                  <a:srgbClr val="000000"/>
                </a:solidFill>
                <a:round/>
                <a:headEnd/>
                <a:tailEnd/>
              </a:ln>
            </p:spPr>
            <p:txBody>
              <a:bodyPr/>
              <a:lstStyle/>
              <a:p>
                <a:endParaRPr lang="pl-PL">
                  <a:latin typeface="+mn-lt"/>
                </a:endParaRPr>
              </a:p>
            </p:txBody>
          </p:sp>
          <p:sp>
            <p:nvSpPr>
              <p:cNvPr id="150814" name="Line 286"/>
              <p:cNvSpPr>
                <a:spLocks noChangeShapeType="1"/>
              </p:cNvSpPr>
              <p:nvPr/>
            </p:nvSpPr>
            <p:spPr bwMode="auto">
              <a:xfrm>
                <a:off x="4698" y="3144"/>
                <a:ext cx="1" cy="222"/>
              </a:xfrm>
              <a:prstGeom prst="line">
                <a:avLst/>
              </a:prstGeom>
              <a:noFill/>
              <a:ln w="14288">
                <a:solidFill>
                  <a:srgbClr val="000000"/>
                </a:solidFill>
                <a:round/>
                <a:headEnd/>
                <a:tailEnd/>
              </a:ln>
            </p:spPr>
            <p:txBody>
              <a:bodyPr/>
              <a:lstStyle/>
              <a:p>
                <a:endParaRPr lang="pl-PL">
                  <a:latin typeface="+mn-lt"/>
                </a:endParaRPr>
              </a:p>
            </p:txBody>
          </p:sp>
          <p:sp>
            <p:nvSpPr>
              <p:cNvPr id="150815" name="Line 287"/>
              <p:cNvSpPr>
                <a:spLocks noChangeShapeType="1"/>
              </p:cNvSpPr>
              <p:nvPr/>
            </p:nvSpPr>
            <p:spPr bwMode="auto">
              <a:xfrm flipH="1">
                <a:off x="4180" y="3359"/>
                <a:ext cx="518" cy="1"/>
              </a:xfrm>
              <a:prstGeom prst="line">
                <a:avLst/>
              </a:prstGeom>
              <a:noFill/>
              <a:ln w="14288">
                <a:solidFill>
                  <a:srgbClr val="000000"/>
                </a:solidFill>
                <a:round/>
                <a:headEnd/>
                <a:tailEnd/>
              </a:ln>
            </p:spPr>
            <p:txBody>
              <a:bodyPr/>
              <a:lstStyle/>
              <a:p>
                <a:endParaRPr lang="pl-PL">
                  <a:latin typeface="+mn-lt"/>
                </a:endParaRPr>
              </a:p>
            </p:txBody>
          </p:sp>
          <p:sp>
            <p:nvSpPr>
              <p:cNvPr id="150816" name="Line 288"/>
              <p:cNvSpPr>
                <a:spLocks noChangeShapeType="1"/>
              </p:cNvSpPr>
              <p:nvPr/>
            </p:nvSpPr>
            <p:spPr bwMode="auto">
              <a:xfrm>
                <a:off x="4551" y="3217"/>
                <a:ext cx="1" cy="75"/>
              </a:xfrm>
              <a:prstGeom prst="line">
                <a:avLst/>
              </a:prstGeom>
              <a:noFill/>
              <a:ln w="14288">
                <a:solidFill>
                  <a:srgbClr val="000000"/>
                </a:solidFill>
                <a:round/>
                <a:headEnd/>
                <a:tailEnd/>
              </a:ln>
            </p:spPr>
            <p:txBody>
              <a:bodyPr/>
              <a:lstStyle/>
              <a:p>
                <a:endParaRPr lang="pl-PL">
                  <a:latin typeface="+mn-lt"/>
                </a:endParaRPr>
              </a:p>
            </p:txBody>
          </p:sp>
          <p:sp>
            <p:nvSpPr>
              <p:cNvPr id="150817" name="Line 289"/>
              <p:cNvSpPr>
                <a:spLocks noChangeShapeType="1"/>
              </p:cNvSpPr>
              <p:nvPr/>
            </p:nvSpPr>
            <p:spPr bwMode="auto">
              <a:xfrm>
                <a:off x="4476" y="3217"/>
                <a:ext cx="1" cy="75"/>
              </a:xfrm>
              <a:prstGeom prst="line">
                <a:avLst/>
              </a:prstGeom>
              <a:noFill/>
              <a:ln w="14288">
                <a:solidFill>
                  <a:srgbClr val="000000"/>
                </a:solidFill>
                <a:round/>
                <a:headEnd/>
                <a:tailEnd/>
              </a:ln>
            </p:spPr>
            <p:txBody>
              <a:bodyPr/>
              <a:lstStyle/>
              <a:p>
                <a:endParaRPr lang="pl-PL">
                  <a:latin typeface="+mn-lt"/>
                </a:endParaRPr>
              </a:p>
            </p:txBody>
          </p:sp>
          <p:sp>
            <p:nvSpPr>
              <p:cNvPr id="150818" name="Line 290"/>
              <p:cNvSpPr>
                <a:spLocks noChangeShapeType="1"/>
              </p:cNvSpPr>
              <p:nvPr/>
            </p:nvSpPr>
            <p:spPr bwMode="auto">
              <a:xfrm>
                <a:off x="4402" y="3217"/>
                <a:ext cx="1" cy="75"/>
              </a:xfrm>
              <a:prstGeom prst="line">
                <a:avLst/>
              </a:prstGeom>
              <a:noFill/>
              <a:ln w="14288">
                <a:solidFill>
                  <a:srgbClr val="000000"/>
                </a:solidFill>
                <a:round/>
                <a:headEnd/>
                <a:tailEnd/>
              </a:ln>
            </p:spPr>
            <p:txBody>
              <a:bodyPr/>
              <a:lstStyle/>
              <a:p>
                <a:endParaRPr lang="pl-PL">
                  <a:latin typeface="+mn-lt"/>
                </a:endParaRPr>
              </a:p>
            </p:txBody>
          </p:sp>
          <p:sp>
            <p:nvSpPr>
              <p:cNvPr id="150819" name="Line 291"/>
              <p:cNvSpPr>
                <a:spLocks noChangeShapeType="1"/>
              </p:cNvSpPr>
              <p:nvPr/>
            </p:nvSpPr>
            <p:spPr bwMode="auto">
              <a:xfrm>
                <a:off x="4329" y="3217"/>
                <a:ext cx="1" cy="75"/>
              </a:xfrm>
              <a:prstGeom prst="line">
                <a:avLst/>
              </a:prstGeom>
              <a:noFill/>
              <a:ln w="14288">
                <a:solidFill>
                  <a:srgbClr val="000000"/>
                </a:solidFill>
                <a:round/>
                <a:headEnd/>
                <a:tailEnd/>
              </a:ln>
            </p:spPr>
            <p:txBody>
              <a:bodyPr/>
              <a:lstStyle/>
              <a:p>
                <a:endParaRPr lang="pl-PL">
                  <a:latin typeface="+mn-lt"/>
                </a:endParaRPr>
              </a:p>
            </p:txBody>
          </p:sp>
          <p:sp>
            <p:nvSpPr>
              <p:cNvPr id="150820" name="Rectangle 292"/>
              <p:cNvSpPr>
                <a:spLocks noChangeArrowheads="1"/>
              </p:cNvSpPr>
              <p:nvPr/>
            </p:nvSpPr>
            <p:spPr bwMode="auto">
              <a:xfrm>
                <a:off x="4716" y="2900"/>
                <a:ext cx="170" cy="320"/>
              </a:xfrm>
              <a:prstGeom prst="rect">
                <a:avLst/>
              </a:prstGeom>
              <a:noFill/>
              <a:ln w="9525">
                <a:noFill/>
                <a:miter lim="800000"/>
                <a:headEnd/>
                <a:tailEnd/>
              </a:ln>
            </p:spPr>
            <p:txBody>
              <a:bodyPr wrap="none" lIns="0" tIns="0" rIns="0" bIns="0">
                <a:spAutoFit/>
              </a:bodyPr>
              <a:lstStyle/>
              <a:p>
                <a:r>
                  <a:rPr lang="en-US" sz="3300" b="0">
                    <a:solidFill>
                      <a:srgbClr val="000000"/>
                    </a:solidFill>
                    <a:latin typeface="+mn-lt"/>
                  </a:rPr>
                  <a:t>}</a:t>
                </a:r>
                <a:endParaRPr lang="en-US" sz="8800" b="0">
                  <a:latin typeface="+mn-lt"/>
                </a:endParaRPr>
              </a:p>
            </p:txBody>
          </p:sp>
          <p:sp>
            <p:nvSpPr>
              <p:cNvPr id="150821" name="Rectangle 293"/>
              <p:cNvSpPr>
                <a:spLocks noChangeArrowheads="1"/>
              </p:cNvSpPr>
              <p:nvPr/>
            </p:nvSpPr>
            <p:spPr bwMode="auto">
              <a:xfrm>
                <a:off x="4804" y="2900"/>
                <a:ext cx="94" cy="320"/>
              </a:xfrm>
              <a:prstGeom prst="rect">
                <a:avLst/>
              </a:prstGeom>
              <a:noFill/>
              <a:ln w="9525">
                <a:noFill/>
                <a:miter lim="800000"/>
                <a:headEnd/>
                <a:tailEnd/>
              </a:ln>
            </p:spPr>
            <p:txBody>
              <a:bodyPr wrap="none" lIns="0" tIns="0" rIns="0" bIns="0">
                <a:spAutoFit/>
              </a:bodyPr>
              <a:lstStyle/>
              <a:p>
                <a:r>
                  <a:rPr lang="en-US" sz="3300" b="0">
                    <a:solidFill>
                      <a:srgbClr val="000000"/>
                    </a:solidFill>
                    <a:latin typeface="+mn-lt"/>
                  </a:rPr>
                  <a:t> </a:t>
                </a:r>
                <a:endParaRPr lang="en-US" sz="8800" b="0">
                  <a:latin typeface="+mn-lt"/>
                </a:endParaRPr>
              </a:p>
            </p:txBody>
          </p:sp>
          <p:sp>
            <p:nvSpPr>
              <p:cNvPr id="150822" name="Rectangle 294"/>
              <p:cNvSpPr>
                <a:spLocks noChangeArrowheads="1"/>
              </p:cNvSpPr>
              <p:nvPr/>
            </p:nvSpPr>
            <p:spPr bwMode="auto">
              <a:xfrm>
                <a:off x="4096" y="2900"/>
                <a:ext cx="170" cy="320"/>
              </a:xfrm>
              <a:prstGeom prst="rect">
                <a:avLst/>
              </a:prstGeom>
              <a:noFill/>
              <a:ln w="9525">
                <a:noFill/>
                <a:miter lim="800000"/>
                <a:headEnd/>
                <a:tailEnd/>
              </a:ln>
            </p:spPr>
            <p:txBody>
              <a:bodyPr wrap="none" lIns="0" tIns="0" rIns="0" bIns="0">
                <a:spAutoFit/>
              </a:bodyPr>
              <a:lstStyle/>
              <a:p>
                <a:r>
                  <a:rPr lang="en-US" sz="3300" b="0">
                    <a:solidFill>
                      <a:srgbClr val="000000"/>
                    </a:solidFill>
                    <a:latin typeface="+mn-lt"/>
                  </a:rPr>
                  <a:t>{</a:t>
                </a:r>
                <a:endParaRPr lang="en-US" sz="8800" b="0">
                  <a:latin typeface="+mn-lt"/>
                </a:endParaRPr>
              </a:p>
            </p:txBody>
          </p:sp>
          <p:sp>
            <p:nvSpPr>
              <p:cNvPr id="150823" name="Rectangle 295"/>
              <p:cNvSpPr>
                <a:spLocks noChangeArrowheads="1"/>
              </p:cNvSpPr>
              <p:nvPr/>
            </p:nvSpPr>
            <p:spPr bwMode="auto">
              <a:xfrm>
                <a:off x="4376" y="2654"/>
                <a:ext cx="294" cy="173"/>
              </a:xfrm>
              <a:prstGeom prst="rect">
                <a:avLst/>
              </a:prstGeom>
              <a:noFill/>
              <a:ln w="9525">
                <a:noFill/>
                <a:miter lim="800000"/>
                <a:headEnd/>
                <a:tailEnd/>
              </a:ln>
            </p:spPr>
            <p:txBody>
              <a:bodyPr wrap="none" lIns="0" tIns="0" rIns="0" bIns="0">
                <a:spAutoFit/>
              </a:bodyPr>
              <a:lstStyle/>
              <a:p>
                <a:r>
                  <a:rPr lang="en-US" sz="1800">
                    <a:solidFill>
                      <a:srgbClr val="000000"/>
                    </a:solidFill>
                    <a:latin typeface="+mn-lt"/>
                  </a:rPr>
                  <a:t>PTQ</a:t>
                </a:r>
                <a:endParaRPr lang="en-US" sz="1800">
                  <a:latin typeface="+mn-lt"/>
                </a:endParaRPr>
              </a:p>
            </p:txBody>
          </p:sp>
          <p:sp>
            <p:nvSpPr>
              <p:cNvPr id="150824" name="Rectangle 296"/>
              <p:cNvSpPr>
                <a:spLocks noChangeArrowheads="1"/>
              </p:cNvSpPr>
              <p:nvPr/>
            </p:nvSpPr>
            <p:spPr bwMode="auto">
              <a:xfrm>
                <a:off x="4376" y="3394"/>
                <a:ext cx="303" cy="174"/>
              </a:xfrm>
              <a:prstGeom prst="rect">
                <a:avLst/>
              </a:prstGeom>
              <a:noFill/>
              <a:ln w="9525">
                <a:noFill/>
                <a:miter lim="800000"/>
                <a:headEnd/>
                <a:tailEnd/>
              </a:ln>
            </p:spPr>
            <p:txBody>
              <a:bodyPr wrap="none" lIns="0" tIns="0" rIns="0" bIns="0">
                <a:spAutoFit/>
              </a:bodyPr>
              <a:lstStyle/>
              <a:p>
                <a:r>
                  <a:rPr lang="en-US" sz="1800">
                    <a:solidFill>
                      <a:srgbClr val="000000"/>
                    </a:solidFill>
                    <a:latin typeface="+mn-lt"/>
                  </a:rPr>
                  <a:t>STQ</a:t>
                </a:r>
                <a:endParaRPr lang="en-US" sz="1800">
                  <a:latin typeface="+mn-lt"/>
                </a:endParaRPr>
              </a:p>
            </p:txBody>
          </p:sp>
          <p:grpSp>
            <p:nvGrpSpPr>
              <p:cNvPr id="150825" name="Group 297"/>
              <p:cNvGrpSpPr>
                <a:grpSpLocks/>
              </p:cNvGrpSpPr>
              <p:nvPr/>
            </p:nvGrpSpPr>
            <p:grpSpPr bwMode="auto">
              <a:xfrm>
                <a:off x="4845" y="2921"/>
                <a:ext cx="297" cy="294"/>
                <a:chOff x="4693" y="2633"/>
                <a:chExt cx="297" cy="294"/>
              </a:xfrm>
            </p:grpSpPr>
            <p:sp>
              <p:nvSpPr>
                <p:cNvPr id="150826" name="Freeform 298"/>
                <p:cNvSpPr>
                  <a:spLocks/>
                </p:cNvSpPr>
                <p:nvPr/>
              </p:nvSpPr>
              <p:spPr bwMode="auto">
                <a:xfrm>
                  <a:off x="4693" y="2633"/>
                  <a:ext cx="297" cy="294"/>
                </a:xfrm>
                <a:custGeom>
                  <a:avLst/>
                  <a:gdLst/>
                  <a:ahLst/>
                  <a:cxnLst>
                    <a:cxn ang="0">
                      <a:pos x="148" y="0"/>
                    </a:cxn>
                    <a:cxn ang="0">
                      <a:pos x="119" y="4"/>
                    </a:cxn>
                    <a:cxn ang="0">
                      <a:pos x="90" y="11"/>
                    </a:cxn>
                    <a:cxn ang="0">
                      <a:pos x="65" y="25"/>
                    </a:cxn>
                    <a:cxn ang="0">
                      <a:pos x="44" y="44"/>
                    </a:cxn>
                    <a:cxn ang="0">
                      <a:pos x="25" y="65"/>
                    </a:cxn>
                    <a:cxn ang="0">
                      <a:pos x="12" y="90"/>
                    </a:cxn>
                    <a:cxn ang="0">
                      <a:pos x="3" y="118"/>
                    </a:cxn>
                    <a:cxn ang="0">
                      <a:pos x="1" y="132"/>
                    </a:cxn>
                    <a:cxn ang="0">
                      <a:pos x="0" y="147"/>
                    </a:cxn>
                    <a:cxn ang="0">
                      <a:pos x="1" y="163"/>
                    </a:cxn>
                    <a:cxn ang="0">
                      <a:pos x="3" y="177"/>
                    </a:cxn>
                    <a:cxn ang="0">
                      <a:pos x="12" y="205"/>
                    </a:cxn>
                    <a:cxn ang="0">
                      <a:pos x="25" y="230"/>
                    </a:cxn>
                    <a:cxn ang="0">
                      <a:pos x="44" y="252"/>
                    </a:cxn>
                    <a:cxn ang="0">
                      <a:pos x="65" y="269"/>
                    </a:cxn>
                    <a:cxn ang="0">
                      <a:pos x="90" y="284"/>
                    </a:cxn>
                    <a:cxn ang="0">
                      <a:pos x="119" y="291"/>
                    </a:cxn>
                    <a:cxn ang="0">
                      <a:pos x="148" y="294"/>
                    </a:cxn>
                    <a:cxn ang="0">
                      <a:pos x="178" y="291"/>
                    </a:cxn>
                    <a:cxn ang="0">
                      <a:pos x="206" y="284"/>
                    </a:cxn>
                    <a:cxn ang="0">
                      <a:pos x="231" y="269"/>
                    </a:cxn>
                    <a:cxn ang="0">
                      <a:pos x="253" y="252"/>
                    </a:cxn>
                    <a:cxn ang="0">
                      <a:pos x="272" y="230"/>
                    </a:cxn>
                    <a:cxn ang="0">
                      <a:pos x="286" y="205"/>
                    </a:cxn>
                    <a:cxn ang="0">
                      <a:pos x="294" y="177"/>
                    </a:cxn>
                    <a:cxn ang="0">
                      <a:pos x="297" y="163"/>
                    </a:cxn>
                    <a:cxn ang="0">
                      <a:pos x="297" y="147"/>
                    </a:cxn>
                    <a:cxn ang="0">
                      <a:pos x="297" y="132"/>
                    </a:cxn>
                    <a:cxn ang="0">
                      <a:pos x="294" y="118"/>
                    </a:cxn>
                    <a:cxn ang="0">
                      <a:pos x="286" y="90"/>
                    </a:cxn>
                    <a:cxn ang="0">
                      <a:pos x="272" y="65"/>
                    </a:cxn>
                    <a:cxn ang="0">
                      <a:pos x="253" y="44"/>
                    </a:cxn>
                    <a:cxn ang="0">
                      <a:pos x="231" y="25"/>
                    </a:cxn>
                    <a:cxn ang="0">
                      <a:pos x="206" y="11"/>
                    </a:cxn>
                    <a:cxn ang="0">
                      <a:pos x="178" y="4"/>
                    </a:cxn>
                    <a:cxn ang="0">
                      <a:pos x="148" y="0"/>
                    </a:cxn>
                  </a:cxnLst>
                  <a:rect l="0" t="0" r="r" b="b"/>
                  <a:pathLst>
                    <a:path w="297" h="294">
                      <a:moveTo>
                        <a:pt x="148" y="0"/>
                      </a:moveTo>
                      <a:lnTo>
                        <a:pt x="119" y="4"/>
                      </a:lnTo>
                      <a:lnTo>
                        <a:pt x="90" y="11"/>
                      </a:lnTo>
                      <a:lnTo>
                        <a:pt x="65" y="25"/>
                      </a:lnTo>
                      <a:lnTo>
                        <a:pt x="44" y="44"/>
                      </a:lnTo>
                      <a:lnTo>
                        <a:pt x="25" y="65"/>
                      </a:lnTo>
                      <a:lnTo>
                        <a:pt x="12" y="90"/>
                      </a:lnTo>
                      <a:lnTo>
                        <a:pt x="3" y="118"/>
                      </a:lnTo>
                      <a:lnTo>
                        <a:pt x="1" y="132"/>
                      </a:lnTo>
                      <a:lnTo>
                        <a:pt x="0" y="147"/>
                      </a:lnTo>
                      <a:lnTo>
                        <a:pt x="1" y="163"/>
                      </a:lnTo>
                      <a:lnTo>
                        <a:pt x="3" y="177"/>
                      </a:lnTo>
                      <a:lnTo>
                        <a:pt x="12" y="205"/>
                      </a:lnTo>
                      <a:lnTo>
                        <a:pt x="25" y="230"/>
                      </a:lnTo>
                      <a:lnTo>
                        <a:pt x="44" y="252"/>
                      </a:lnTo>
                      <a:lnTo>
                        <a:pt x="65" y="269"/>
                      </a:lnTo>
                      <a:lnTo>
                        <a:pt x="90" y="284"/>
                      </a:lnTo>
                      <a:lnTo>
                        <a:pt x="119" y="291"/>
                      </a:lnTo>
                      <a:lnTo>
                        <a:pt x="148" y="294"/>
                      </a:lnTo>
                      <a:lnTo>
                        <a:pt x="178" y="291"/>
                      </a:lnTo>
                      <a:lnTo>
                        <a:pt x="206" y="284"/>
                      </a:lnTo>
                      <a:lnTo>
                        <a:pt x="231" y="269"/>
                      </a:lnTo>
                      <a:lnTo>
                        <a:pt x="253" y="252"/>
                      </a:lnTo>
                      <a:lnTo>
                        <a:pt x="272" y="230"/>
                      </a:lnTo>
                      <a:lnTo>
                        <a:pt x="286" y="205"/>
                      </a:lnTo>
                      <a:lnTo>
                        <a:pt x="294" y="177"/>
                      </a:lnTo>
                      <a:lnTo>
                        <a:pt x="297" y="163"/>
                      </a:lnTo>
                      <a:lnTo>
                        <a:pt x="297" y="147"/>
                      </a:lnTo>
                      <a:lnTo>
                        <a:pt x="297" y="132"/>
                      </a:lnTo>
                      <a:lnTo>
                        <a:pt x="294" y="118"/>
                      </a:lnTo>
                      <a:lnTo>
                        <a:pt x="286" y="90"/>
                      </a:lnTo>
                      <a:lnTo>
                        <a:pt x="272" y="65"/>
                      </a:lnTo>
                      <a:lnTo>
                        <a:pt x="253" y="44"/>
                      </a:lnTo>
                      <a:lnTo>
                        <a:pt x="231" y="25"/>
                      </a:lnTo>
                      <a:lnTo>
                        <a:pt x="206" y="11"/>
                      </a:lnTo>
                      <a:lnTo>
                        <a:pt x="178" y="4"/>
                      </a:lnTo>
                      <a:lnTo>
                        <a:pt x="148" y="0"/>
                      </a:lnTo>
                      <a:close/>
                    </a:path>
                  </a:pathLst>
                </a:custGeom>
                <a:solidFill>
                  <a:srgbClr val="BBE0E3"/>
                </a:solidFill>
                <a:ln w="9525">
                  <a:noFill/>
                  <a:round/>
                  <a:headEnd/>
                  <a:tailEnd/>
                </a:ln>
              </p:spPr>
              <p:txBody>
                <a:bodyPr/>
                <a:lstStyle/>
                <a:p>
                  <a:endParaRPr lang="pl-PL">
                    <a:latin typeface="+mn-lt"/>
                  </a:endParaRPr>
                </a:p>
              </p:txBody>
            </p:sp>
            <p:sp>
              <p:nvSpPr>
                <p:cNvPr id="150827" name="Freeform 299"/>
                <p:cNvSpPr>
                  <a:spLocks/>
                </p:cNvSpPr>
                <p:nvPr/>
              </p:nvSpPr>
              <p:spPr bwMode="auto">
                <a:xfrm>
                  <a:off x="4693" y="2633"/>
                  <a:ext cx="297" cy="294"/>
                </a:xfrm>
                <a:custGeom>
                  <a:avLst/>
                  <a:gdLst/>
                  <a:ahLst/>
                  <a:cxnLst>
                    <a:cxn ang="0">
                      <a:pos x="148" y="0"/>
                    </a:cxn>
                    <a:cxn ang="0">
                      <a:pos x="119" y="4"/>
                    </a:cxn>
                    <a:cxn ang="0">
                      <a:pos x="90" y="11"/>
                    </a:cxn>
                    <a:cxn ang="0">
                      <a:pos x="65" y="25"/>
                    </a:cxn>
                    <a:cxn ang="0">
                      <a:pos x="44" y="44"/>
                    </a:cxn>
                    <a:cxn ang="0">
                      <a:pos x="25" y="65"/>
                    </a:cxn>
                    <a:cxn ang="0">
                      <a:pos x="12" y="90"/>
                    </a:cxn>
                    <a:cxn ang="0">
                      <a:pos x="3" y="118"/>
                    </a:cxn>
                    <a:cxn ang="0">
                      <a:pos x="1" y="132"/>
                    </a:cxn>
                    <a:cxn ang="0">
                      <a:pos x="0" y="147"/>
                    </a:cxn>
                    <a:cxn ang="0">
                      <a:pos x="1" y="163"/>
                    </a:cxn>
                    <a:cxn ang="0">
                      <a:pos x="3" y="177"/>
                    </a:cxn>
                    <a:cxn ang="0">
                      <a:pos x="12" y="205"/>
                    </a:cxn>
                    <a:cxn ang="0">
                      <a:pos x="25" y="230"/>
                    </a:cxn>
                    <a:cxn ang="0">
                      <a:pos x="44" y="252"/>
                    </a:cxn>
                    <a:cxn ang="0">
                      <a:pos x="65" y="269"/>
                    </a:cxn>
                    <a:cxn ang="0">
                      <a:pos x="90" y="284"/>
                    </a:cxn>
                    <a:cxn ang="0">
                      <a:pos x="119" y="291"/>
                    </a:cxn>
                    <a:cxn ang="0">
                      <a:pos x="148" y="294"/>
                    </a:cxn>
                    <a:cxn ang="0">
                      <a:pos x="178" y="291"/>
                    </a:cxn>
                    <a:cxn ang="0">
                      <a:pos x="206" y="284"/>
                    </a:cxn>
                    <a:cxn ang="0">
                      <a:pos x="231" y="269"/>
                    </a:cxn>
                    <a:cxn ang="0">
                      <a:pos x="253" y="252"/>
                    </a:cxn>
                    <a:cxn ang="0">
                      <a:pos x="272" y="230"/>
                    </a:cxn>
                    <a:cxn ang="0">
                      <a:pos x="286" y="205"/>
                    </a:cxn>
                    <a:cxn ang="0">
                      <a:pos x="294" y="177"/>
                    </a:cxn>
                    <a:cxn ang="0">
                      <a:pos x="297" y="163"/>
                    </a:cxn>
                    <a:cxn ang="0">
                      <a:pos x="297" y="147"/>
                    </a:cxn>
                    <a:cxn ang="0">
                      <a:pos x="297" y="132"/>
                    </a:cxn>
                    <a:cxn ang="0">
                      <a:pos x="294" y="118"/>
                    </a:cxn>
                    <a:cxn ang="0">
                      <a:pos x="286" y="90"/>
                    </a:cxn>
                    <a:cxn ang="0">
                      <a:pos x="272" y="65"/>
                    </a:cxn>
                    <a:cxn ang="0">
                      <a:pos x="253" y="44"/>
                    </a:cxn>
                    <a:cxn ang="0">
                      <a:pos x="231" y="25"/>
                    </a:cxn>
                    <a:cxn ang="0">
                      <a:pos x="206" y="11"/>
                    </a:cxn>
                    <a:cxn ang="0">
                      <a:pos x="178" y="4"/>
                    </a:cxn>
                    <a:cxn ang="0">
                      <a:pos x="148" y="0"/>
                    </a:cxn>
                  </a:cxnLst>
                  <a:rect l="0" t="0" r="r" b="b"/>
                  <a:pathLst>
                    <a:path w="297" h="294">
                      <a:moveTo>
                        <a:pt x="148" y="0"/>
                      </a:moveTo>
                      <a:lnTo>
                        <a:pt x="119" y="4"/>
                      </a:lnTo>
                      <a:lnTo>
                        <a:pt x="90" y="11"/>
                      </a:lnTo>
                      <a:lnTo>
                        <a:pt x="65" y="25"/>
                      </a:lnTo>
                      <a:lnTo>
                        <a:pt x="44" y="44"/>
                      </a:lnTo>
                      <a:lnTo>
                        <a:pt x="25" y="65"/>
                      </a:lnTo>
                      <a:lnTo>
                        <a:pt x="12" y="90"/>
                      </a:lnTo>
                      <a:lnTo>
                        <a:pt x="3" y="118"/>
                      </a:lnTo>
                      <a:lnTo>
                        <a:pt x="1" y="132"/>
                      </a:lnTo>
                      <a:lnTo>
                        <a:pt x="0" y="147"/>
                      </a:lnTo>
                      <a:lnTo>
                        <a:pt x="1" y="163"/>
                      </a:lnTo>
                      <a:lnTo>
                        <a:pt x="3" y="177"/>
                      </a:lnTo>
                      <a:lnTo>
                        <a:pt x="12" y="205"/>
                      </a:lnTo>
                      <a:lnTo>
                        <a:pt x="25" y="230"/>
                      </a:lnTo>
                      <a:lnTo>
                        <a:pt x="44" y="252"/>
                      </a:lnTo>
                      <a:lnTo>
                        <a:pt x="65" y="269"/>
                      </a:lnTo>
                      <a:lnTo>
                        <a:pt x="90" y="284"/>
                      </a:lnTo>
                      <a:lnTo>
                        <a:pt x="119" y="291"/>
                      </a:lnTo>
                      <a:lnTo>
                        <a:pt x="148" y="294"/>
                      </a:lnTo>
                      <a:lnTo>
                        <a:pt x="178" y="291"/>
                      </a:lnTo>
                      <a:lnTo>
                        <a:pt x="206" y="284"/>
                      </a:lnTo>
                      <a:lnTo>
                        <a:pt x="231" y="269"/>
                      </a:lnTo>
                      <a:lnTo>
                        <a:pt x="253" y="252"/>
                      </a:lnTo>
                      <a:lnTo>
                        <a:pt x="272" y="230"/>
                      </a:lnTo>
                      <a:lnTo>
                        <a:pt x="286" y="205"/>
                      </a:lnTo>
                      <a:lnTo>
                        <a:pt x="294" y="177"/>
                      </a:lnTo>
                      <a:lnTo>
                        <a:pt x="297" y="163"/>
                      </a:lnTo>
                      <a:lnTo>
                        <a:pt x="297" y="147"/>
                      </a:lnTo>
                      <a:lnTo>
                        <a:pt x="297" y="132"/>
                      </a:lnTo>
                      <a:lnTo>
                        <a:pt x="294" y="118"/>
                      </a:lnTo>
                      <a:lnTo>
                        <a:pt x="286" y="90"/>
                      </a:lnTo>
                      <a:lnTo>
                        <a:pt x="272" y="65"/>
                      </a:lnTo>
                      <a:lnTo>
                        <a:pt x="253" y="44"/>
                      </a:lnTo>
                      <a:lnTo>
                        <a:pt x="231" y="25"/>
                      </a:lnTo>
                      <a:lnTo>
                        <a:pt x="206" y="11"/>
                      </a:lnTo>
                      <a:lnTo>
                        <a:pt x="178" y="4"/>
                      </a:lnTo>
                      <a:lnTo>
                        <a:pt x="148" y="0"/>
                      </a:lnTo>
                      <a:close/>
                    </a:path>
                  </a:pathLst>
                </a:custGeom>
                <a:noFill/>
                <a:ln w="14288">
                  <a:solidFill>
                    <a:srgbClr val="000000"/>
                  </a:solidFill>
                  <a:prstDash val="solid"/>
                  <a:round/>
                  <a:headEnd/>
                  <a:tailEnd/>
                </a:ln>
              </p:spPr>
              <p:txBody>
                <a:bodyPr/>
                <a:lstStyle/>
                <a:p>
                  <a:endParaRPr lang="pl-PL">
                    <a:latin typeface="+mn-lt"/>
                  </a:endParaRPr>
                </a:p>
              </p:txBody>
            </p:sp>
            <p:sp>
              <p:nvSpPr>
                <p:cNvPr id="150828" name="Line 300"/>
                <p:cNvSpPr>
                  <a:spLocks noChangeShapeType="1"/>
                </p:cNvSpPr>
                <p:nvPr/>
              </p:nvSpPr>
              <p:spPr bwMode="auto">
                <a:xfrm>
                  <a:off x="4693" y="2780"/>
                  <a:ext cx="297" cy="1"/>
                </a:xfrm>
                <a:prstGeom prst="line">
                  <a:avLst/>
                </a:prstGeom>
                <a:noFill/>
                <a:ln w="14288">
                  <a:solidFill>
                    <a:srgbClr val="000000"/>
                  </a:solidFill>
                  <a:round/>
                  <a:headEnd/>
                  <a:tailEnd/>
                </a:ln>
              </p:spPr>
              <p:txBody>
                <a:bodyPr/>
                <a:lstStyle/>
                <a:p>
                  <a:endParaRPr lang="pl-PL">
                    <a:latin typeface="+mn-lt"/>
                  </a:endParaRPr>
                </a:p>
              </p:txBody>
            </p:sp>
            <p:sp>
              <p:nvSpPr>
                <p:cNvPr id="150829" name="Line 301"/>
                <p:cNvSpPr>
                  <a:spLocks noChangeShapeType="1"/>
                </p:cNvSpPr>
                <p:nvPr/>
              </p:nvSpPr>
              <p:spPr bwMode="auto">
                <a:xfrm>
                  <a:off x="4841" y="2633"/>
                  <a:ext cx="1" cy="294"/>
                </a:xfrm>
                <a:prstGeom prst="line">
                  <a:avLst/>
                </a:prstGeom>
                <a:noFill/>
                <a:ln w="14288">
                  <a:solidFill>
                    <a:srgbClr val="000000"/>
                  </a:solidFill>
                  <a:round/>
                  <a:headEnd/>
                  <a:tailEnd/>
                </a:ln>
              </p:spPr>
              <p:txBody>
                <a:bodyPr/>
                <a:lstStyle/>
                <a:p>
                  <a:endParaRPr lang="pl-PL">
                    <a:latin typeface="+mn-lt"/>
                  </a:endParaRPr>
                </a:p>
              </p:txBody>
            </p:sp>
          </p:grpSp>
          <p:sp>
            <p:nvSpPr>
              <p:cNvPr id="150830" name="Line 302"/>
              <p:cNvSpPr>
                <a:spLocks noChangeShapeType="1"/>
              </p:cNvSpPr>
              <p:nvPr/>
            </p:nvSpPr>
            <p:spPr bwMode="auto">
              <a:xfrm flipH="1">
                <a:off x="4991" y="2699"/>
                <a:ext cx="2" cy="225"/>
              </a:xfrm>
              <a:prstGeom prst="line">
                <a:avLst/>
              </a:prstGeom>
              <a:noFill/>
              <a:ln w="14288">
                <a:solidFill>
                  <a:srgbClr val="000000"/>
                </a:solidFill>
                <a:round/>
                <a:headEnd/>
                <a:tailEnd/>
              </a:ln>
            </p:spPr>
            <p:txBody>
              <a:bodyPr/>
              <a:lstStyle/>
              <a:p>
                <a:endParaRPr lang="pl-PL">
                  <a:latin typeface="+mn-lt"/>
                </a:endParaRPr>
              </a:p>
            </p:txBody>
          </p:sp>
          <p:grpSp>
            <p:nvGrpSpPr>
              <p:cNvPr id="150831" name="Group 303"/>
              <p:cNvGrpSpPr>
                <a:grpSpLocks/>
              </p:cNvGrpSpPr>
              <p:nvPr/>
            </p:nvGrpSpPr>
            <p:grpSpPr bwMode="auto">
              <a:xfrm>
                <a:off x="5142" y="3024"/>
                <a:ext cx="522" cy="98"/>
                <a:chOff x="4990" y="2732"/>
                <a:chExt cx="666" cy="102"/>
              </a:xfrm>
            </p:grpSpPr>
            <p:sp>
              <p:nvSpPr>
                <p:cNvPr id="150832" name="Line 304"/>
                <p:cNvSpPr>
                  <a:spLocks noChangeShapeType="1"/>
                </p:cNvSpPr>
                <p:nvPr/>
              </p:nvSpPr>
              <p:spPr bwMode="auto">
                <a:xfrm>
                  <a:off x="4990" y="2782"/>
                  <a:ext cx="566" cy="1"/>
                </a:xfrm>
                <a:prstGeom prst="line">
                  <a:avLst/>
                </a:prstGeom>
                <a:noFill/>
                <a:ln w="14288">
                  <a:solidFill>
                    <a:srgbClr val="000000"/>
                  </a:solidFill>
                  <a:round/>
                  <a:headEnd/>
                  <a:tailEnd/>
                </a:ln>
              </p:spPr>
              <p:txBody>
                <a:bodyPr/>
                <a:lstStyle/>
                <a:p>
                  <a:endParaRPr lang="pl-PL">
                    <a:latin typeface="+mn-lt"/>
                  </a:endParaRPr>
                </a:p>
              </p:txBody>
            </p:sp>
            <p:sp>
              <p:nvSpPr>
                <p:cNvPr id="150833" name="Freeform 305"/>
                <p:cNvSpPr>
                  <a:spLocks/>
                </p:cNvSpPr>
                <p:nvPr/>
              </p:nvSpPr>
              <p:spPr bwMode="auto">
                <a:xfrm>
                  <a:off x="5553" y="2732"/>
                  <a:ext cx="103" cy="102"/>
                </a:xfrm>
                <a:custGeom>
                  <a:avLst/>
                  <a:gdLst/>
                  <a:ahLst/>
                  <a:cxnLst>
                    <a:cxn ang="0">
                      <a:pos x="0" y="102"/>
                    </a:cxn>
                    <a:cxn ang="0">
                      <a:pos x="103" y="50"/>
                    </a:cxn>
                    <a:cxn ang="0">
                      <a:pos x="0" y="0"/>
                    </a:cxn>
                    <a:cxn ang="0">
                      <a:pos x="0" y="102"/>
                    </a:cxn>
                  </a:cxnLst>
                  <a:rect l="0" t="0" r="r" b="b"/>
                  <a:pathLst>
                    <a:path w="103" h="102">
                      <a:moveTo>
                        <a:pt x="0" y="102"/>
                      </a:moveTo>
                      <a:lnTo>
                        <a:pt x="103" y="50"/>
                      </a:lnTo>
                      <a:lnTo>
                        <a:pt x="0" y="0"/>
                      </a:lnTo>
                      <a:lnTo>
                        <a:pt x="0" y="102"/>
                      </a:lnTo>
                      <a:close/>
                    </a:path>
                  </a:pathLst>
                </a:custGeom>
                <a:solidFill>
                  <a:srgbClr val="000000"/>
                </a:solidFill>
                <a:ln w="9525">
                  <a:noFill/>
                  <a:round/>
                  <a:headEnd/>
                  <a:tailEnd/>
                </a:ln>
              </p:spPr>
              <p:txBody>
                <a:bodyPr/>
                <a:lstStyle/>
                <a:p>
                  <a:endParaRPr lang="pl-PL">
                    <a:latin typeface="+mn-lt"/>
                  </a:endParaRPr>
                </a:p>
              </p:txBody>
            </p:sp>
          </p:grpSp>
          <p:grpSp>
            <p:nvGrpSpPr>
              <p:cNvPr id="150834" name="Group 306"/>
              <p:cNvGrpSpPr>
                <a:grpSpLocks/>
              </p:cNvGrpSpPr>
              <p:nvPr/>
            </p:nvGrpSpPr>
            <p:grpSpPr bwMode="auto">
              <a:xfrm>
                <a:off x="2696" y="2997"/>
                <a:ext cx="450" cy="223"/>
                <a:chOff x="2696" y="2997"/>
                <a:chExt cx="450" cy="223"/>
              </a:xfrm>
            </p:grpSpPr>
            <p:sp>
              <p:nvSpPr>
                <p:cNvPr id="150835" name="Rectangle 307"/>
                <p:cNvSpPr>
                  <a:spLocks noChangeArrowheads="1"/>
                </p:cNvSpPr>
                <p:nvPr/>
              </p:nvSpPr>
              <p:spPr bwMode="auto">
                <a:xfrm>
                  <a:off x="2696" y="2997"/>
                  <a:ext cx="450" cy="223"/>
                </a:xfrm>
                <a:prstGeom prst="rect">
                  <a:avLst/>
                </a:prstGeom>
                <a:solidFill>
                  <a:srgbClr val="FFCCCC"/>
                </a:solidFill>
                <a:ln w="14288">
                  <a:solidFill>
                    <a:srgbClr val="000000"/>
                  </a:solidFill>
                  <a:miter lim="800000"/>
                  <a:headEnd/>
                  <a:tailEnd/>
                </a:ln>
              </p:spPr>
              <p:txBody>
                <a:bodyPr/>
                <a:lstStyle/>
                <a:p>
                  <a:endParaRPr lang="pl-PL">
                    <a:latin typeface="+mn-lt"/>
                  </a:endParaRPr>
                </a:p>
              </p:txBody>
            </p:sp>
            <p:sp>
              <p:nvSpPr>
                <p:cNvPr id="150836" name="Rectangle 308"/>
                <p:cNvSpPr>
                  <a:spLocks noChangeArrowheads="1"/>
                </p:cNvSpPr>
                <p:nvPr/>
              </p:nvSpPr>
              <p:spPr bwMode="auto">
                <a:xfrm>
                  <a:off x="2729" y="3033"/>
                  <a:ext cx="393" cy="155"/>
                </a:xfrm>
                <a:prstGeom prst="rect">
                  <a:avLst/>
                </a:prstGeom>
                <a:noFill/>
                <a:ln w="9525">
                  <a:noFill/>
                  <a:miter lim="800000"/>
                  <a:headEnd/>
                  <a:tailEnd/>
                </a:ln>
              </p:spPr>
              <p:txBody>
                <a:bodyPr wrap="none" lIns="0" tIns="0" rIns="0" bIns="0">
                  <a:spAutoFit/>
                </a:bodyPr>
                <a:lstStyle/>
                <a:p>
                  <a:r>
                    <a:rPr lang="en-US" sz="1600">
                      <a:solidFill>
                        <a:srgbClr val="000000"/>
                      </a:solidFill>
                      <a:latin typeface="+mn-lt"/>
                    </a:rPr>
                    <a:t>Check</a:t>
                  </a:r>
                  <a:endParaRPr lang="en-US" sz="1600">
                    <a:latin typeface="+mn-lt"/>
                  </a:endParaRPr>
                </a:p>
              </p:txBody>
            </p:sp>
          </p:grpSp>
          <p:sp>
            <p:nvSpPr>
              <p:cNvPr id="150837" name="Rectangle 309"/>
              <p:cNvSpPr>
                <a:spLocks noChangeArrowheads="1"/>
              </p:cNvSpPr>
              <p:nvPr/>
            </p:nvSpPr>
            <p:spPr bwMode="auto">
              <a:xfrm>
                <a:off x="4272" y="1200"/>
                <a:ext cx="420" cy="173"/>
              </a:xfrm>
              <a:prstGeom prst="rect">
                <a:avLst/>
              </a:prstGeom>
              <a:noFill/>
              <a:ln w="9525">
                <a:noFill/>
                <a:miter lim="800000"/>
                <a:headEnd/>
                <a:tailEnd/>
              </a:ln>
            </p:spPr>
            <p:txBody>
              <a:bodyPr wrap="none" lIns="0" tIns="0" rIns="0" bIns="0">
                <a:spAutoFit/>
              </a:bodyPr>
              <a:lstStyle/>
              <a:p>
                <a:r>
                  <a:rPr lang="en-US" sz="1800">
                    <a:solidFill>
                      <a:srgbClr val="000000"/>
                    </a:solidFill>
                    <a:latin typeface="+mn-lt"/>
                  </a:rPr>
                  <a:t>Client</a:t>
                </a:r>
                <a:endParaRPr lang="en-US" sz="1800">
                  <a:latin typeface="+mn-lt"/>
                </a:endParaRPr>
              </a:p>
            </p:txBody>
          </p:sp>
          <p:grpSp>
            <p:nvGrpSpPr>
              <p:cNvPr id="150838" name="Group 310"/>
              <p:cNvGrpSpPr>
                <a:grpSpLocks/>
              </p:cNvGrpSpPr>
              <p:nvPr/>
            </p:nvGrpSpPr>
            <p:grpSpPr bwMode="auto">
              <a:xfrm>
                <a:off x="3440" y="2997"/>
                <a:ext cx="456" cy="223"/>
                <a:chOff x="3440" y="2997"/>
                <a:chExt cx="456" cy="223"/>
              </a:xfrm>
            </p:grpSpPr>
            <p:sp>
              <p:nvSpPr>
                <p:cNvPr id="150839" name="Rectangle 311"/>
                <p:cNvSpPr>
                  <a:spLocks noChangeArrowheads="1"/>
                </p:cNvSpPr>
                <p:nvPr/>
              </p:nvSpPr>
              <p:spPr bwMode="auto">
                <a:xfrm>
                  <a:off x="3440" y="2997"/>
                  <a:ext cx="456" cy="223"/>
                </a:xfrm>
                <a:prstGeom prst="rect">
                  <a:avLst/>
                </a:prstGeom>
                <a:solidFill>
                  <a:srgbClr val="FFCCCC"/>
                </a:solidFill>
                <a:ln w="14288">
                  <a:solidFill>
                    <a:srgbClr val="000000"/>
                  </a:solidFill>
                  <a:miter lim="800000"/>
                  <a:headEnd/>
                  <a:tailEnd/>
                </a:ln>
              </p:spPr>
              <p:txBody>
                <a:bodyPr/>
                <a:lstStyle/>
                <a:p>
                  <a:endParaRPr lang="pl-PL">
                    <a:latin typeface="+mn-lt"/>
                  </a:endParaRPr>
                </a:p>
              </p:txBody>
            </p:sp>
            <p:sp>
              <p:nvSpPr>
                <p:cNvPr id="150840" name="Rectangle 312"/>
                <p:cNvSpPr>
                  <a:spLocks noChangeArrowheads="1"/>
                </p:cNvSpPr>
                <p:nvPr/>
              </p:nvSpPr>
              <p:spPr bwMode="auto">
                <a:xfrm>
                  <a:off x="3462" y="3033"/>
                  <a:ext cx="416"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mn-lt"/>
                    </a:rPr>
                    <a:t>Adjust</a:t>
                  </a:r>
                  <a:endParaRPr lang="en-US" sz="1600">
                    <a:latin typeface="+mn-lt"/>
                  </a:endParaRPr>
                </a:p>
              </p:txBody>
            </p:sp>
          </p:grpSp>
          <p:grpSp>
            <p:nvGrpSpPr>
              <p:cNvPr id="150841" name="Group 313"/>
              <p:cNvGrpSpPr>
                <a:grpSpLocks/>
              </p:cNvGrpSpPr>
              <p:nvPr/>
            </p:nvGrpSpPr>
            <p:grpSpPr bwMode="auto">
              <a:xfrm>
                <a:off x="2474" y="3054"/>
                <a:ext cx="222" cy="102"/>
                <a:chOff x="2403" y="2732"/>
                <a:chExt cx="222" cy="102"/>
              </a:xfrm>
            </p:grpSpPr>
            <p:sp>
              <p:nvSpPr>
                <p:cNvPr id="150842" name="Line 314"/>
                <p:cNvSpPr>
                  <a:spLocks noChangeShapeType="1"/>
                </p:cNvSpPr>
                <p:nvPr/>
              </p:nvSpPr>
              <p:spPr bwMode="auto">
                <a:xfrm>
                  <a:off x="2403" y="2782"/>
                  <a:ext cx="122" cy="1"/>
                </a:xfrm>
                <a:prstGeom prst="line">
                  <a:avLst/>
                </a:prstGeom>
                <a:noFill/>
                <a:ln w="14288">
                  <a:solidFill>
                    <a:srgbClr val="000000"/>
                  </a:solidFill>
                  <a:round/>
                  <a:headEnd/>
                  <a:tailEnd/>
                </a:ln>
              </p:spPr>
              <p:txBody>
                <a:bodyPr/>
                <a:lstStyle/>
                <a:p>
                  <a:endParaRPr lang="pl-PL">
                    <a:latin typeface="+mn-lt"/>
                  </a:endParaRPr>
                </a:p>
              </p:txBody>
            </p:sp>
            <p:sp>
              <p:nvSpPr>
                <p:cNvPr id="150843" name="Freeform 315"/>
                <p:cNvSpPr>
                  <a:spLocks/>
                </p:cNvSpPr>
                <p:nvPr/>
              </p:nvSpPr>
              <p:spPr bwMode="auto">
                <a:xfrm>
                  <a:off x="2522" y="2732"/>
                  <a:ext cx="103" cy="102"/>
                </a:xfrm>
                <a:custGeom>
                  <a:avLst/>
                  <a:gdLst/>
                  <a:ahLst/>
                  <a:cxnLst>
                    <a:cxn ang="0">
                      <a:pos x="0" y="102"/>
                    </a:cxn>
                    <a:cxn ang="0">
                      <a:pos x="103" y="50"/>
                    </a:cxn>
                    <a:cxn ang="0">
                      <a:pos x="0" y="0"/>
                    </a:cxn>
                    <a:cxn ang="0">
                      <a:pos x="0" y="102"/>
                    </a:cxn>
                  </a:cxnLst>
                  <a:rect l="0" t="0" r="r" b="b"/>
                  <a:pathLst>
                    <a:path w="103" h="102">
                      <a:moveTo>
                        <a:pt x="0" y="102"/>
                      </a:moveTo>
                      <a:lnTo>
                        <a:pt x="103" y="50"/>
                      </a:lnTo>
                      <a:lnTo>
                        <a:pt x="0" y="0"/>
                      </a:lnTo>
                      <a:lnTo>
                        <a:pt x="0" y="102"/>
                      </a:lnTo>
                      <a:close/>
                    </a:path>
                  </a:pathLst>
                </a:custGeom>
                <a:solidFill>
                  <a:srgbClr val="000000"/>
                </a:solidFill>
                <a:ln w="9525">
                  <a:noFill/>
                  <a:round/>
                  <a:headEnd/>
                  <a:tailEnd/>
                </a:ln>
              </p:spPr>
              <p:txBody>
                <a:bodyPr/>
                <a:lstStyle/>
                <a:p>
                  <a:endParaRPr lang="pl-PL">
                    <a:latin typeface="+mn-lt"/>
                  </a:endParaRPr>
                </a:p>
              </p:txBody>
            </p:sp>
          </p:grpSp>
          <p:grpSp>
            <p:nvGrpSpPr>
              <p:cNvPr id="150844" name="Group 316"/>
              <p:cNvGrpSpPr>
                <a:grpSpLocks/>
              </p:cNvGrpSpPr>
              <p:nvPr/>
            </p:nvGrpSpPr>
            <p:grpSpPr bwMode="auto">
              <a:xfrm>
                <a:off x="3147" y="3020"/>
                <a:ext cx="293" cy="105"/>
                <a:chOff x="2994" y="2732"/>
                <a:chExt cx="294" cy="102"/>
              </a:xfrm>
            </p:grpSpPr>
            <p:sp>
              <p:nvSpPr>
                <p:cNvPr id="150845" name="Line 317"/>
                <p:cNvSpPr>
                  <a:spLocks noChangeShapeType="1"/>
                </p:cNvSpPr>
                <p:nvPr/>
              </p:nvSpPr>
              <p:spPr bwMode="auto">
                <a:xfrm>
                  <a:off x="2994" y="2782"/>
                  <a:ext cx="196" cy="1"/>
                </a:xfrm>
                <a:prstGeom prst="line">
                  <a:avLst/>
                </a:prstGeom>
                <a:noFill/>
                <a:ln w="14288">
                  <a:solidFill>
                    <a:srgbClr val="000000"/>
                  </a:solidFill>
                  <a:round/>
                  <a:headEnd/>
                  <a:tailEnd/>
                </a:ln>
              </p:spPr>
              <p:txBody>
                <a:bodyPr/>
                <a:lstStyle/>
                <a:p>
                  <a:endParaRPr lang="pl-PL">
                    <a:latin typeface="+mn-lt"/>
                  </a:endParaRPr>
                </a:p>
              </p:txBody>
            </p:sp>
            <p:sp>
              <p:nvSpPr>
                <p:cNvPr id="150846" name="Freeform 318"/>
                <p:cNvSpPr>
                  <a:spLocks/>
                </p:cNvSpPr>
                <p:nvPr/>
              </p:nvSpPr>
              <p:spPr bwMode="auto">
                <a:xfrm>
                  <a:off x="3187" y="2732"/>
                  <a:ext cx="101" cy="102"/>
                </a:xfrm>
                <a:custGeom>
                  <a:avLst/>
                  <a:gdLst/>
                  <a:ahLst/>
                  <a:cxnLst>
                    <a:cxn ang="0">
                      <a:pos x="0" y="102"/>
                    </a:cxn>
                    <a:cxn ang="0">
                      <a:pos x="101" y="50"/>
                    </a:cxn>
                    <a:cxn ang="0">
                      <a:pos x="0" y="0"/>
                    </a:cxn>
                    <a:cxn ang="0">
                      <a:pos x="0" y="102"/>
                    </a:cxn>
                  </a:cxnLst>
                  <a:rect l="0" t="0" r="r" b="b"/>
                  <a:pathLst>
                    <a:path w="101" h="102">
                      <a:moveTo>
                        <a:pt x="0" y="102"/>
                      </a:moveTo>
                      <a:lnTo>
                        <a:pt x="101" y="50"/>
                      </a:lnTo>
                      <a:lnTo>
                        <a:pt x="0" y="0"/>
                      </a:lnTo>
                      <a:lnTo>
                        <a:pt x="0" y="102"/>
                      </a:lnTo>
                      <a:close/>
                    </a:path>
                  </a:pathLst>
                </a:custGeom>
                <a:solidFill>
                  <a:srgbClr val="000000"/>
                </a:solidFill>
                <a:ln w="9525">
                  <a:noFill/>
                  <a:round/>
                  <a:headEnd/>
                  <a:tailEnd/>
                </a:ln>
              </p:spPr>
              <p:txBody>
                <a:bodyPr/>
                <a:lstStyle/>
                <a:p>
                  <a:endParaRPr lang="pl-PL">
                    <a:latin typeface="+mn-lt"/>
                  </a:endParaRPr>
                </a:p>
              </p:txBody>
            </p:sp>
          </p:grpSp>
          <p:grpSp>
            <p:nvGrpSpPr>
              <p:cNvPr id="150847" name="Group 319"/>
              <p:cNvGrpSpPr>
                <a:grpSpLocks/>
              </p:cNvGrpSpPr>
              <p:nvPr/>
            </p:nvGrpSpPr>
            <p:grpSpPr bwMode="auto">
              <a:xfrm>
                <a:off x="3901" y="3040"/>
                <a:ext cx="191" cy="102"/>
                <a:chOff x="3659" y="2732"/>
                <a:chExt cx="224" cy="102"/>
              </a:xfrm>
            </p:grpSpPr>
            <p:sp>
              <p:nvSpPr>
                <p:cNvPr id="150848" name="Line 320"/>
                <p:cNvSpPr>
                  <a:spLocks noChangeShapeType="1"/>
                </p:cNvSpPr>
                <p:nvPr/>
              </p:nvSpPr>
              <p:spPr bwMode="auto">
                <a:xfrm>
                  <a:off x="3659" y="2782"/>
                  <a:ext cx="123" cy="1"/>
                </a:xfrm>
                <a:prstGeom prst="line">
                  <a:avLst/>
                </a:prstGeom>
                <a:noFill/>
                <a:ln w="14288">
                  <a:solidFill>
                    <a:srgbClr val="000000"/>
                  </a:solidFill>
                  <a:round/>
                  <a:headEnd/>
                  <a:tailEnd/>
                </a:ln>
              </p:spPr>
              <p:txBody>
                <a:bodyPr/>
                <a:lstStyle/>
                <a:p>
                  <a:endParaRPr lang="pl-PL">
                    <a:latin typeface="+mn-lt"/>
                  </a:endParaRPr>
                </a:p>
              </p:txBody>
            </p:sp>
            <p:sp>
              <p:nvSpPr>
                <p:cNvPr id="150849" name="Freeform 321"/>
                <p:cNvSpPr>
                  <a:spLocks/>
                </p:cNvSpPr>
                <p:nvPr/>
              </p:nvSpPr>
              <p:spPr bwMode="auto">
                <a:xfrm>
                  <a:off x="3779" y="2732"/>
                  <a:ext cx="104" cy="102"/>
                </a:xfrm>
                <a:custGeom>
                  <a:avLst/>
                  <a:gdLst/>
                  <a:ahLst/>
                  <a:cxnLst>
                    <a:cxn ang="0">
                      <a:pos x="0" y="102"/>
                    </a:cxn>
                    <a:cxn ang="0">
                      <a:pos x="104" y="50"/>
                    </a:cxn>
                    <a:cxn ang="0">
                      <a:pos x="0" y="0"/>
                    </a:cxn>
                    <a:cxn ang="0">
                      <a:pos x="0" y="102"/>
                    </a:cxn>
                  </a:cxnLst>
                  <a:rect l="0" t="0" r="r" b="b"/>
                  <a:pathLst>
                    <a:path w="104" h="102">
                      <a:moveTo>
                        <a:pt x="0" y="102"/>
                      </a:moveTo>
                      <a:lnTo>
                        <a:pt x="104" y="50"/>
                      </a:lnTo>
                      <a:lnTo>
                        <a:pt x="0" y="0"/>
                      </a:lnTo>
                      <a:lnTo>
                        <a:pt x="0" y="102"/>
                      </a:lnTo>
                      <a:close/>
                    </a:path>
                  </a:pathLst>
                </a:custGeom>
                <a:solidFill>
                  <a:srgbClr val="000000"/>
                </a:solidFill>
                <a:ln w="9525">
                  <a:noFill/>
                  <a:round/>
                  <a:headEnd/>
                  <a:tailEnd/>
                </a:ln>
              </p:spPr>
              <p:txBody>
                <a:bodyPr/>
                <a:lstStyle/>
                <a:p>
                  <a:endParaRPr lang="pl-PL">
                    <a:latin typeface="+mn-lt"/>
                  </a:endParaRPr>
                </a:p>
              </p:txBody>
            </p:sp>
          </p:grpSp>
          <p:grpSp>
            <p:nvGrpSpPr>
              <p:cNvPr id="150850" name="Group 322"/>
              <p:cNvGrpSpPr>
                <a:grpSpLocks/>
              </p:cNvGrpSpPr>
              <p:nvPr/>
            </p:nvGrpSpPr>
            <p:grpSpPr bwMode="auto">
              <a:xfrm>
                <a:off x="3218" y="2848"/>
                <a:ext cx="94" cy="224"/>
                <a:chOff x="3018" y="2560"/>
                <a:chExt cx="101" cy="222"/>
              </a:xfrm>
            </p:grpSpPr>
            <p:sp>
              <p:nvSpPr>
                <p:cNvPr id="150851" name="Line 323"/>
                <p:cNvSpPr>
                  <a:spLocks noChangeShapeType="1"/>
                </p:cNvSpPr>
                <p:nvPr/>
              </p:nvSpPr>
              <p:spPr bwMode="auto">
                <a:xfrm flipV="1">
                  <a:off x="3068" y="2658"/>
                  <a:ext cx="1" cy="124"/>
                </a:xfrm>
                <a:prstGeom prst="line">
                  <a:avLst/>
                </a:prstGeom>
                <a:noFill/>
                <a:ln w="14288">
                  <a:solidFill>
                    <a:srgbClr val="000000"/>
                  </a:solidFill>
                  <a:round/>
                  <a:headEnd/>
                  <a:tailEnd/>
                </a:ln>
              </p:spPr>
              <p:txBody>
                <a:bodyPr/>
                <a:lstStyle/>
                <a:p>
                  <a:endParaRPr lang="pl-PL">
                    <a:latin typeface="+mn-lt"/>
                  </a:endParaRPr>
                </a:p>
              </p:txBody>
            </p:sp>
            <p:sp>
              <p:nvSpPr>
                <p:cNvPr id="150852" name="Freeform 324"/>
                <p:cNvSpPr>
                  <a:spLocks/>
                </p:cNvSpPr>
                <p:nvPr/>
              </p:nvSpPr>
              <p:spPr bwMode="auto">
                <a:xfrm>
                  <a:off x="3018" y="2560"/>
                  <a:ext cx="101" cy="103"/>
                </a:xfrm>
                <a:custGeom>
                  <a:avLst/>
                  <a:gdLst/>
                  <a:ahLst/>
                  <a:cxnLst>
                    <a:cxn ang="0">
                      <a:pos x="101" y="103"/>
                    </a:cxn>
                    <a:cxn ang="0">
                      <a:pos x="51" y="0"/>
                    </a:cxn>
                    <a:cxn ang="0">
                      <a:pos x="0" y="103"/>
                    </a:cxn>
                    <a:cxn ang="0">
                      <a:pos x="101" y="103"/>
                    </a:cxn>
                  </a:cxnLst>
                  <a:rect l="0" t="0" r="r" b="b"/>
                  <a:pathLst>
                    <a:path w="101" h="103">
                      <a:moveTo>
                        <a:pt x="101" y="103"/>
                      </a:moveTo>
                      <a:lnTo>
                        <a:pt x="51" y="0"/>
                      </a:lnTo>
                      <a:lnTo>
                        <a:pt x="0" y="103"/>
                      </a:lnTo>
                      <a:lnTo>
                        <a:pt x="101" y="103"/>
                      </a:lnTo>
                      <a:close/>
                    </a:path>
                  </a:pathLst>
                </a:custGeom>
                <a:solidFill>
                  <a:srgbClr val="000000"/>
                </a:solidFill>
                <a:ln w="9525">
                  <a:noFill/>
                  <a:round/>
                  <a:headEnd/>
                  <a:tailEnd/>
                </a:ln>
              </p:spPr>
              <p:txBody>
                <a:bodyPr/>
                <a:lstStyle/>
                <a:p>
                  <a:endParaRPr lang="pl-PL">
                    <a:latin typeface="+mn-lt"/>
                  </a:endParaRPr>
                </a:p>
              </p:txBody>
            </p:sp>
          </p:grpSp>
          <p:grpSp>
            <p:nvGrpSpPr>
              <p:cNvPr id="150853" name="Group 325"/>
              <p:cNvGrpSpPr>
                <a:grpSpLocks/>
              </p:cNvGrpSpPr>
              <p:nvPr/>
            </p:nvGrpSpPr>
            <p:grpSpPr bwMode="auto">
              <a:xfrm>
                <a:off x="2359" y="2101"/>
                <a:ext cx="713" cy="308"/>
                <a:chOff x="2359" y="2101"/>
                <a:chExt cx="713" cy="308"/>
              </a:xfrm>
            </p:grpSpPr>
            <p:sp>
              <p:nvSpPr>
                <p:cNvPr id="150854" name="Rectangle 326"/>
                <p:cNvSpPr>
                  <a:spLocks noChangeArrowheads="1"/>
                </p:cNvSpPr>
                <p:nvPr/>
              </p:nvSpPr>
              <p:spPr bwMode="auto">
                <a:xfrm>
                  <a:off x="2359" y="2110"/>
                  <a:ext cx="713" cy="297"/>
                </a:xfrm>
                <a:prstGeom prst="rect">
                  <a:avLst/>
                </a:prstGeom>
                <a:solidFill>
                  <a:srgbClr val="FFCCCC"/>
                </a:solidFill>
                <a:ln w="14288">
                  <a:solidFill>
                    <a:srgbClr val="000000"/>
                  </a:solidFill>
                  <a:miter lim="800000"/>
                  <a:headEnd/>
                  <a:tailEnd/>
                </a:ln>
              </p:spPr>
              <p:txBody>
                <a:bodyPr/>
                <a:lstStyle/>
                <a:p>
                  <a:endParaRPr lang="pl-PL">
                    <a:latin typeface="+mn-lt"/>
                  </a:endParaRPr>
                </a:p>
              </p:txBody>
            </p:sp>
            <p:sp>
              <p:nvSpPr>
                <p:cNvPr id="150855" name="Rectangle 327"/>
                <p:cNvSpPr>
                  <a:spLocks noChangeArrowheads="1"/>
                </p:cNvSpPr>
                <p:nvPr/>
              </p:nvSpPr>
              <p:spPr bwMode="auto">
                <a:xfrm>
                  <a:off x="2410" y="2101"/>
                  <a:ext cx="619" cy="308"/>
                </a:xfrm>
                <a:prstGeom prst="rect">
                  <a:avLst/>
                </a:prstGeom>
                <a:noFill/>
                <a:ln w="9525">
                  <a:noFill/>
                  <a:miter lim="800000"/>
                  <a:headEnd/>
                  <a:tailEnd/>
                </a:ln>
              </p:spPr>
              <p:txBody>
                <a:bodyPr wrap="none" lIns="0" tIns="0" rIns="0" bIns="0">
                  <a:spAutoFit/>
                </a:bodyPr>
                <a:lstStyle/>
                <a:p>
                  <a:pPr algn="ctr"/>
                  <a:r>
                    <a:rPr lang="en-US" sz="1600">
                      <a:solidFill>
                        <a:srgbClr val="000000"/>
                      </a:solidFill>
                      <a:latin typeface="+mn-lt"/>
                    </a:rPr>
                    <a:t>Control</a:t>
                  </a:r>
                  <a:br>
                    <a:rPr lang="en-US" sz="1600">
                      <a:solidFill>
                        <a:srgbClr val="000000"/>
                      </a:solidFill>
                      <a:latin typeface="+mn-lt"/>
                    </a:rPr>
                  </a:br>
                  <a:r>
                    <a:rPr lang="en-US" sz="1600">
                      <a:solidFill>
                        <a:srgbClr val="000000"/>
                      </a:solidFill>
                      <a:latin typeface="+mn-lt"/>
                    </a:rPr>
                    <a:t>data path</a:t>
                  </a:r>
                  <a:endParaRPr lang="en-US" sz="1600">
                    <a:latin typeface="+mn-lt"/>
                  </a:endParaRPr>
                </a:p>
              </p:txBody>
            </p:sp>
          </p:grpSp>
          <p:sp>
            <p:nvSpPr>
              <p:cNvPr id="150856" name="Line 328"/>
              <p:cNvSpPr>
                <a:spLocks noChangeShapeType="1"/>
              </p:cNvSpPr>
              <p:nvPr/>
            </p:nvSpPr>
            <p:spPr bwMode="auto">
              <a:xfrm flipH="1" flipV="1">
                <a:off x="2736" y="2736"/>
                <a:ext cx="240" cy="0"/>
              </a:xfrm>
              <a:prstGeom prst="line">
                <a:avLst/>
              </a:prstGeom>
              <a:noFill/>
              <a:ln w="14288">
                <a:solidFill>
                  <a:srgbClr val="000000"/>
                </a:solidFill>
                <a:round/>
                <a:headEnd/>
                <a:tailEnd/>
              </a:ln>
            </p:spPr>
            <p:txBody>
              <a:bodyPr/>
              <a:lstStyle/>
              <a:p>
                <a:endParaRPr lang="pl-PL">
                  <a:latin typeface="+mn-lt"/>
                </a:endParaRPr>
              </a:p>
            </p:txBody>
          </p:sp>
          <p:grpSp>
            <p:nvGrpSpPr>
              <p:cNvPr id="150857" name="Group 329"/>
              <p:cNvGrpSpPr>
                <a:grpSpLocks/>
              </p:cNvGrpSpPr>
              <p:nvPr/>
            </p:nvGrpSpPr>
            <p:grpSpPr bwMode="auto">
              <a:xfrm>
                <a:off x="2688" y="2407"/>
                <a:ext cx="96" cy="329"/>
                <a:chOff x="2573" y="2119"/>
                <a:chExt cx="102" cy="292"/>
              </a:xfrm>
            </p:grpSpPr>
            <p:sp>
              <p:nvSpPr>
                <p:cNvPr id="150858" name="Line 330"/>
                <p:cNvSpPr>
                  <a:spLocks noChangeShapeType="1"/>
                </p:cNvSpPr>
                <p:nvPr/>
              </p:nvSpPr>
              <p:spPr bwMode="auto">
                <a:xfrm flipV="1">
                  <a:off x="2623" y="2216"/>
                  <a:ext cx="1" cy="195"/>
                </a:xfrm>
                <a:prstGeom prst="line">
                  <a:avLst/>
                </a:prstGeom>
                <a:noFill/>
                <a:ln w="14288">
                  <a:solidFill>
                    <a:srgbClr val="000000"/>
                  </a:solidFill>
                  <a:round/>
                  <a:headEnd/>
                  <a:tailEnd/>
                </a:ln>
              </p:spPr>
              <p:txBody>
                <a:bodyPr/>
                <a:lstStyle/>
                <a:p>
                  <a:endParaRPr lang="pl-PL">
                    <a:latin typeface="+mn-lt"/>
                  </a:endParaRPr>
                </a:p>
              </p:txBody>
            </p:sp>
            <p:sp>
              <p:nvSpPr>
                <p:cNvPr id="150859" name="Freeform 331"/>
                <p:cNvSpPr>
                  <a:spLocks/>
                </p:cNvSpPr>
                <p:nvPr/>
              </p:nvSpPr>
              <p:spPr bwMode="auto">
                <a:xfrm>
                  <a:off x="2573" y="2119"/>
                  <a:ext cx="102" cy="102"/>
                </a:xfrm>
                <a:custGeom>
                  <a:avLst/>
                  <a:gdLst/>
                  <a:ahLst/>
                  <a:cxnLst>
                    <a:cxn ang="0">
                      <a:pos x="102" y="102"/>
                    </a:cxn>
                    <a:cxn ang="0">
                      <a:pos x="52" y="0"/>
                    </a:cxn>
                    <a:cxn ang="0">
                      <a:pos x="0" y="102"/>
                    </a:cxn>
                    <a:cxn ang="0">
                      <a:pos x="102" y="102"/>
                    </a:cxn>
                  </a:cxnLst>
                  <a:rect l="0" t="0" r="r" b="b"/>
                  <a:pathLst>
                    <a:path w="102" h="102">
                      <a:moveTo>
                        <a:pt x="102" y="102"/>
                      </a:moveTo>
                      <a:lnTo>
                        <a:pt x="52" y="0"/>
                      </a:lnTo>
                      <a:lnTo>
                        <a:pt x="0" y="102"/>
                      </a:lnTo>
                      <a:lnTo>
                        <a:pt x="102" y="102"/>
                      </a:lnTo>
                      <a:close/>
                    </a:path>
                  </a:pathLst>
                </a:custGeom>
                <a:solidFill>
                  <a:srgbClr val="000000"/>
                </a:solidFill>
                <a:ln w="9525">
                  <a:noFill/>
                  <a:round/>
                  <a:headEnd/>
                  <a:tailEnd/>
                </a:ln>
              </p:spPr>
              <p:txBody>
                <a:bodyPr/>
                <a:lstStyle/>
                <a:p>
                  <a:endParaRPr lang="pl-PL">
                    <a:latin typeface="+mn-lt"/>
                  </a:endParaRPr>
                </a:p>
              </p:txBody>
            </p:sp>
          </p:grpSp>
          <p:sp>
            <p:nvSpPr>
              <p:cNvPr id="150860" name="Line 332"/>
              <p:cNvSpPr>
                <a:spLocks noChangeShapeType="1"/>
              </p:cNvSpPr>
              <p:nvPr/>
            </p:nvSpPr>
            <p:spPr bwMode="auto">
              <a:xfrm flipH="1">
                <a:off x="4184" y="3140"/>
                <a:ext cx="518" cy="1"/>
              </a:xfrm>
              <a:prstGeom prst="line">
                <a:avLst/>
              </a:prstGeom>
              <a:noFill/>
              <a:ln w="14288">
                <a:solidFill>
                  <a:srgbClr val="000000"/>
                </a:solidFill>
                <a:round/>
                <a:headEnd/>
                <a:tailEnd/>
              </a:ln>
            </p:spPr>
            <p:txBody>
              <a:bodyPr/>
              <a:lstStyle/>
              <a:p>
                <a:endParaRPr lang="pl-PL">
                  <a:latin typeface="+mn-lt"/>
                </a:endParaRPr>
              </a:p>
            </p:txBody>
          </p:sp>
          <p:sp>
            <p:nvSpPr>
              <p:cNvPr id="150861" name="Line 333"/>
              <p:cNvSpPr>
                <a:spLocks noChangeShapeType="1"/>
              </p:cNvSpPr>
              <p:nvPr/>
            </p:nvSpPr>
            <p:spPr bwMode="auto">
              <a:xfrm flipH="1">
                <a:off x="4469" y="1814"/>
                <a:ext cx="2" cy="444"/>
              </a:xfrm>
              <a:prstGeom prst="line">
                <a:avLst/>
              </a:prstGeom>
              <a:noFill/>
              <a:ln w="14288">
                <a:solidFill>
                  <a:srgbClr val="000000"/>
                </a:solidFill>
                <a:round/>
                <a:headEnd/>
                <a:tailEnd/>
              </a:ln>
            </p:spPr>
            <p:txBody>
              <a:bodyPr/>
              <a:lstStyle/>
              <a:p>
                <a:endParaRPr lang="pl-PL">
                  <a:latin typeface="+mn-lt"/>
                </a:endParaRPr>
              </a:p>
            </p:txBody>
          </p:sp>
          <p:sp>
            <p:nvSpPr>
              <p:cNvPr id="150862" name="Text Box 334"/>
              <p:cNvSpPr txBox="1">
                <a:spLocks noChangeArrowheads="1"/>
              </p:cNvSpPr>
              <p:nvPr/>
            </p:nvSpPr>
            <p:spPr bwMode="auto">
              <a:xfrm>
                <a:off x="2073" y="2880"/>
                <a:ext cx="567" cy="366"/>
              </a:xfrm>
              <a:prstGeom prst="rect">
                <a:avLst/>
              </a:prstGeom>
              <a:noFill/>
              <a:ln w="9525">
                <a:noFill/>
                <a:miter lim="800000"/>
                <a:headEnd/>
                <a:tailEnd/>
              </a:ln>
              <a:effectLst/>
            </p:spPr>
            <p:txBody>
              <a:bodyPr wrap="none">
                <a:spAutoFit/>
              </a:bodyPr>
              <a:lstStyle/>
              <a:p>
                <a:pPr algn="ctr"/>
                <a:r>
                  <a:rPr lang="en-US" sz="1600" dirty="0">
                    <a:latin typeface="+mn-lt"/>
                  </a:rPr>
                  <a:t>Transit</a:t>
                </a:r>
                <a:br>
                  <a:rPr lang="en-US" sz="1600" dirty="0">
                    <a:latin typeface="+mn-lt"/>
                  </a:rPr>
                </a:br>
                <a:r>
                  <a:rPr lang="en-US" sz="1600" dirty="0">
                    <a:latin typeface="+mn-lt"/>
                  </a:rPr>
                  <a:t>in</a:t>
                </a:r>
              </a:p>
            </p:txBody>
          </p:sp>
          <p:sp>
            <p:nvSpPr>
              <p:cNvPr id="150863" name="Text Box 335"/>
              <p:cNvSpPr txBox="1">
                <a:spLocks noChangeArrowheads="1"/>
              </p:cNvSpPr>
              <p:nvPr/>
            </p:nvSpPr>
            <p:spPr bwMode="auto">
              <a:xfrm>
                <a:off x="5088" y="2864"/>
                <a:ext cx="567" cy="366"/>
              </a:xfrm>
              <a:prstGeom prst="rect">
                <a:avLst/>
              </a:prstGeom>
              <a:noFill/>
              <a:ln w="9525">
                <a:noFill/>
                <a:miter lim="800000"/>
                <a:headEnd/>
                <a:tailEnd/>
              </a:ln>
              <a:effectLst/>
            </p:spPr>
            <p:txBody>
              <a:bodyPr wrap="none">
                <a:spAutoFit/>
              </a:bodyPr>
              <a:lstStyle/>
              <a:p>
                <a:pPr algn="ctr"/>
                <a:r>
                  <a:rPr lang="en-US" sz="1600">
                    <a:latin typeface="+mn-lt"/>
                  </a:rPr>
                  <a:t>Transit</a:t>
                </a:r>
                <a:br>
                  <a:rPr lang="en-US" sz="1600">
                    <a:latin typeface="+mn-lt"/>
                  </a:rPr>
                </a:br>
                <a:r>
                  <a:rPr lang="en-US" sz="1600">
                    <a:latin typeface="+mn-lt"/>
                  </a:rPr>
                  <a:t>out</a:t>
                </a:r>
              </a:p>
            </p:txBody>
          </p:sp>
          <p:sp>
            <p:nvSpPr>
              <p:cNvPr id="150864" name="Line 336"/>
              <p:cNvSpPr>
                <a:spLocks noChangeShapeType="1"/>
              </p:cNvSpPr>
              <p:nvPr/>
            </p:nvSpPr>
            <p:spPr bwMode="auto">
              <a:xfrm>
                <a:off x="4704" y="1440"/>
                <a:ext cx="0" cy="192"/>
              </a:xfrm>
              <a:prstGeom prst="line">
                <a:avLst/>
              </a:prstGeom>
              <a:noFill/>
              <a:ln w="9525">
                <a:solidFill>
                  <a:schemeClr val="tx1"/>
                </a:solidFill>
                <a:miter lim="800000"/>
                <a:headEnd/>
                <a:tailEnd type="triangle" w="med" len="med"/>
              </a:ln>
              <a:effectLst/>
            </p:spPr>
            <p:txBody>
              <a:bodyPr wrap="none"/>
              <a:lstStyle/>
              <a:p>
                <a:endParaRPr lang="pl-PL">
                  <a:latin typeface="+mn-lt"/>
                </a:endParaRPr>
              </a:p>
            </p:txBody>
          </p:sp>
          <p:sp>
            <p:nvSpPr>
              <p:cNvPr id="150865" name="Line 337"/>
              <p:cNvSpPr>
                <a:spLocks noChangeShapeType="1"/>
              </p:cNvSpPr>
              <p:nvPr/>
            </p:nvSpPr>
            <p:spPr bwMode="auto">
              <a:xfrm>
                <a:off x="4992" y="1440"/>
                <a:ext cx="0" cy="192"/>
              </a:xfrm>
              <a:prstGeom prst="line">
                <a:avLst/>
              </a:prstGeom>
              <a:noFill/>
              <a:ln w="9525">
                <a:solidFill>
                  <a:schemeClr val="tx1"/>
                </a:solidFill>
                <a:miter lim="800000"/>
                <a:headEnd/>
                <a:tailEnd type="triangle" w="med" len="med"/>
              </a:ln>
              <a:effectLst/>
            </p:spPr>
            <p:txBody>
              <a:bodyPr wrap="none"/>
              <a:lstStyle/>
              <a:p>
                <a:endParaRPr lang="pl-PL">
                  <a:latin typeface="+mn-lt"/>
                </a:endParaRPr>
              </a:p>
            </p:txBody>
          </p:sp>
          <p:sp>
            <p:nvSpPr>
              <p:cNvPr id="150866" name="Line 338"/>
              <p:cNvSpPr>
                <a:spLocks noChangeShapeType="1"/>
              </p:cNvSpPr>
              <p:nvPr/>
            </p:nvSpPr>
            <p:spPr bwMode="auto">
              <a:xfrm>
                <a:off x="5280" y="1440"/>
                <a:ext cx="0" cy="192"/>
              </a:xfrm>
              <a:prstGeom prst="line">
                <a:avLst/>
              </a:prstGeom>
              <a:noFill/>
              <a:ln w="9525">
                <a:solidFill>
                  <a:schemeClr val="tx1"/>
                </a:solidFill>
                <a:miter lim="800000"/>
                <a:headEnd/>
                <a:tailEnd type="triangle" w="med" len="med"/>
              </a:ln>
              <a:effectLst/>
            </p:spPr>
            <p:txBody>
              <a:bodyPr wrap="none"/>
              <a:lstStyle/>
              <a:p>
                <a:endParaRPr lang="pl-PL">
                  <a:latin typeface="+mn-lt"/>
                </a:endParaRPr>
              </a:p>
            </p:txBody>
          </p:sp>
          <p:sp>
            <p:nvSpPr>
              <p:cNvPr id="150867" name="Line 339"/>
              <p:cNvSpPr>
                <a:spLocks noChangeShapeType="1"/>
              </p:cNvSpPr>
              <p:nvPr/>
            </p:nvSpPr>
            <p:spPr bwMode="auto">
              <a:xfrm>
                <a:off x="3168" y="1488"/>
                <a:ext cx="2592" cy="0"/>
              </a:xfrm>
              <a:prstGeom prst="line">
                <a:avLst/>
              </a:prstGeom>
              <a:noFill/>
              <a:ln w="9525">
                <a:solidFill>
                  <a:schemeClr val="tx1"/>
                </a:solidFill>
                <a:prstDash val="dash"/>
                <a:miter lim="800000"/>
                <a:headEnd/>
                <a:tailEnd/>
              </a:ln>
              <a:effectLst/>
            </p:spPr>
            <p:txBody>
              <a:bodyPr wrap="none"/>
              <a:lstStyle/>
              <a:p>
                <a:endParaRPr lang="pl-PL">
                  <a:latin typeface="+mn-lt"/>
                </a:endParaRPr>
              </a:p>
            </p:txBody>
          </p:sp>
          <p:sp>
            <p:nvSpPr>
              <p:cNvPr id="150868" name="Line 340"/>
              <p:cNvSpPr>
                <a:spLocks noChangeShapeType="1"/>
              </p:cNvSpPr>
              <p:nvPr/>
            </p:nvSpPr>
            <p:spPr bwMode="auto">
              <a:xfrm flipV="1">
                <a:off x="3360" y="1344"/>
                <a:ext cx="0" cy="1296"/>
              </a:xfrm>
              <a:prstGeom prst="line">
                <a:avLst/>
              </a:prstGeom>
              <a:noFill/>
              <a:ln w="9525">
                <a:solidFill>
                  <a:schemeClr val="tx1"/>
                </a:solidFill>
                <a:miter lim="800000"/>
                <a:headEnd/>
                <a:tailEnd type="triangle" w="lg" len="lg"/>
              </a:ln>
              <a:effectLst/>
            </p:spPr>
            <p:txBody>
              <a:bodyPr wrap="none"/>
              <a:lstStyle/>
              <a:p>
                <a:endParaRPr lang="pl-PL">
                  <a:latin typeface="+mn-lt"/>
                </a:endParaRPr>
              </a:p>
            </p:txBody>
          </p:sp>
          <p:grpSp>
            <p:nvGrpSpPr>
              <p:cNvPr id="150869" name="Group 341"/>
              <p:cNvGrpSpPr>
                <a:grpSpLocks/>
              </p:cNvGrpSpPr>
              <p:nvPr/>
            </p:nvGrpSpPr>
            <p:grpSpPr bwMode="auto">
              <a:xfrm>
                <a:off x="2976" y="2626"/>
                <a:ext cx="464" cy="225"/>
                <a:chOff x="2976" y="2626"/>
                <a:chExt cx="464" cy="225"/>
              </a:xfrm>
            </p:grpSpPr>
            <p:sp>
              <p:nvSpPr>
                <p:cNvPr id="150870" name="Rectangle 342"/>
                <p:cNvSpPr>
                  <a:spLocks noChangeArrowheads="1"/>
                </p:cNvSpPr>
                <p:nvPr/>
              </p:nvSpPr>
              <p:spPr bwMode="auto">
                <a:xfrm>
                  <a:off x="2976" y="2626"/>
                  <a:ext cx="464" cy="225"/>
                </a:xfrm>
                <a:prstGeom prst="rect">
                  <a:avLst/>
                </a:prstGeom>
                <a:solidFill>
                  <a:srgbClr val="FFCCCC"/>
                </a:solidFill>
                <a:ln w="14288">
                  <a:solidFill>
                    <a:srgbClr val="000000"/>
                  </a:solidFill>
                  <a:miter lim="800000"/>
                  <a:headEnd/>
                  <a:tailEnd/>
                </a:ln>
              </p:spPr>
              <p:txBody>
                <a:bodyPr/>
                <a:lstStyle/>
                <a:p>
                  <a:endParaRPr lang="pl-PL">
                    <a:latin typeface="+mn-lt"/>
                  </a:endParaRPr>
                </a:p>
              </p:txBody>
            </p:sp>
            <p:sp>
              <p:nvSpPr>
                <p:cNvPr id="150871" name="Rectangle 343"/>
                <p:cNvSpPr>
                  <a:spLocks noChangeArrowheads="1"/>
                </p:cNvSpPr>
                <p:nvPr/>
              </p:nvSpPr>
              <p:spPr bwMode="auto">
                <a:xfrm>
                  <a:off x="3049" y="2656"/>
                  <a:ext cx="337"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mn-lt"/>
                    </a:rPr>
                    <a:t>Filter</a:t>
                  </a:r>
                  <a:endParaRPr lang="en-US" sz="1600">
                    <a:latin typeface="+mn-lt"/>
                  </a:endParaRPr>
                </a:p>
              </p:txBody>
            </p:sp>
          </p:grpSp>
          <p:sp>
            <p:nvSpPr>
              <p:cNvPr id="150872" name="Line 344"/>
              <p:cNvSpPr>
                <a:spLocks noChangeShapeType="1"/>
              </p:cNvSpPr>
              <p:nvPr/>
            </p:nvSpPr>
            <p:spPr bwMode="auto">
              <a:xfrm>
                <a:off x="4302" y="1440"/>
                <a:ext cx="0" cy="192"/>
              </a:xfrm>
              <a:prstGeom prst="line">
                <a:avLst/>
              </a:prstGeom>
              <a:noFill/>
              <a:ln w="9525">
                <a:solidFill>
                  <a:schemeClr val="tx1"/>
                </a:solidFill>
                <a:miter lim="800000"/>
                <a:headEnd/>
                <a:tailEnd type="triangle" w="med" len="med"/>
              </a:ln>
              <a:effectLst/>
            </p:spPr>
            <p:txBody>
              <a:bodyPr wrap="none"/>
              <a:lstStyle/>
              <a:p>
                <a:endParaRPr lang="pl-PL">
                  <a:latin typeface="+mn-lt"/>
                </a:endParaRPr>
              </a:p>
            </p:txBody>
          </p:sp>
          <p:sp>
            <p:nvSpPr>
              <p:cNvPr id="150873" name="Text Box 345"/>
              <p:cNvSpPr txBox="1">
                <a:spLocks noChangeArrowheads="1"/>
              </p:cNvSpPr>
              <p:nvPr/>
            </p:nvSpPr>
            <p:spPr bwMode="auto">
              <a:xfrm>
                <a:off x="4189" y="3585"/>
                <a:ext cx="637" cy="404"/>
              </a:xfrm>
              <a:prstGeom prst="rect">
                <a:avLst/>
              </a:prstGeom>
              <a:noFill/>
              <a:ln w="9525">
                <a:noFill/>
                <a:miter lim="800000"/>
                <a:headEnd/>
                <a:tailEnd/>
              </a:ln>
              <a:effectLst/>
            </p:spPr>
            <p:txBody>
              <a:bodyPr wrap="none">
                <a:spAutoFit/>
              </a:bodyPr>
              <a:lstStyle/>
              <a:p>
                <a:pPr algn="ctr"/>
                <a:r>
                  <a:rPr lang="en-US" sz="1800">
                    <a:latin typeface="+mn-lt"/>
                  </a:rPr>
                  <a:t>Transit</a:t>
                </a:r>
                <a:br>
                  <a:rPr lang="en-US" sz="1800">
                    <a:latin typeface="+mn-lt"/>
                  </a:rPr>
                </a:br>
                <a:r>
                  <a:rPr lang="en-US" sz="1800">
                    <a:latin typeface="+mn-lt"/>
                  </a:rPr>
                  <a:t>queues</a:t>
                </a:r>
              </a:p>
            </p:txBody>
          </p:sp>
          <p:sp>
            <p:nvSpPr>
              <p:cNvPr id="150874" name="Line 346"/>
              <p:cNvSpPr>
                <a:spLocks noChangeShapeType="1"/>
              </p:cNvSpPr>
              <p:nvPr/>
            </p:nvSpPr>
            <p:spPr bwMode="auto">
              <a:xfrm flipH="1">
                <a:off x="4320" y="2544"/>
                <a:ext cx="528" cy="0"/>
              </a:xfrm>
              <a:prstGeom prst="line">
                <a:avLst/>
              </a:prstGeom>
              <a:noFill/>
              <a:ln w="9525">
                <a:solidFill>
                  <a:schemeClr val="tx1"/>
                </a:solidFill>
                <a:miter lim="800000"/>
                <a:headEnd/>
                <a:tailEnd/>
              </a:ln>
              <a:effectLst/>
            </p:spPr>
            <p:txBody>
              <a:bodyPr wrap="none"/>
              <a:lstStyle/>
              <a:p>
                <a:endParaRPr lang="pl-PL">
                  <a:latin typeface="+mn-lt"/>
                </a:endParaRPr>
              </a:p>
            </p:txBody>
          </p:sp>
          <p:sp>
            <p:nvSpPr>
              <p:cNvPr id="150875" name="Line 347"/>
              <p:cNvSpPr>
                <a:spLocks noChangeShapeType="1"/>
              </p:cNvSpPr>
              <p:nvPr/>
            </p:nvSpPr>
            <p:spPr bwMode="auto">
              <a:xfrm>
                <a:off x="4320" y="2256"/>
                <a:ext cx="0" cy="288"/>
              </a:xfrm>
              <a:prstGeom prst="line">
                <a:avLst/>
              </a:prstGeom>
              <a:noFill/>
              <a:ln w="9525">
                <a:solidFill>
                  <a:schemeClr val="tx1"/>
                </a:solidFill>
                <a:miter lim="800000"/>
                <a:headEnd/>
                <a:tailEnd/>
              </a:ln>
              <a:effectLst/>
            </p:spPr>
            <p:txBody>
              <a:bodyPr wrap="none"/>
              <a:lstStyle/>
              <a:p>
                <a:endParaRPr lang="pl-PL">
                  <a:latin typeface="+mn-lt"/>
                </a:endParaRPr>
              </a:p>
            </p:txBody>
          </p:sp>
        </p:grpSp>
      </p:grpSp>
    </p:spTree>
    <p:extLst>
      <p:ext uri="{BB962C8B-B14F-4D97-AF65-F5344CB8AC3E}">
        <p14:creationId xmlns:p14="http://schemas.microsoft.com/office/powerpoint/2010/main" val="11729590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0531"/>
                                        </p:tgtEl>
                                        <p:attrNameLst>
                                          <p:attrName>style.visibility</p:attrName>
                                        </p:attrNameLst>
                                      </p:cBhvr>
                                      <p:to>
                                        <p:strVal val="visible"/>
                                      </p:to>
                                    </p:set>
                                    <p:animEffect transition="in" filter="dissolve">
                                      <p:cBhvr>
                                        <p:cTn id="7" dur="500"/>
                                        <p:tgtEl>
                                          <p:spTgt spid="1505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0775"/>
                                        </p:tgtEl>
                                        <p:attrNameLst>
                                          <p:attrName>style.visibility</p:attrName>
                                        </p:attrNameLst>
                                      </p:cBhvr>
                                      <p:to>
                                        <p:strVal val="visible"/>
                                      </p:to>
                                    </p:set>
                                    <p:animEffect transition="in" filter="wipe(left)">
                                      <p:cBhvr>
                                        <p:cTn id="12" dur="500"/>
                                        <p:tgtEl>
                                          <p:spTgt spid="15077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0774"/>
                                        </p:tgtEl>
                                        <p:attrNameLst>
                                          <p:attrName>style.visibility</p:attrName>
                                        </p:attrNameLst>
                                      </p:cBhvr>
                                      <p:to>
                                        <p:strVal val="visible"/>
                                      </p:to>
                                    </p:set>
                                    <p:animEffect transition="in" filter="wipe(left)">
                                      <p:cBhvr>
                                        <p:cTn id="17" dur="500"/>
                                        <p:tgtEl>
                                          <p:spTgt spid="1507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774"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30" name="Group 42"/>
          <p:cNvGrpSpPr>
            <a:grpSpLocks/>
          </p:cNvGrpSpPr>
          <p:nvPr/>
        </p:nvGrpSpPr>
        <p:grpSpPr bwMode="auto">
          <a:xfrm>
            <a:off x="1711325" y="2327275"/>
            <a:ext cx="1908175" cy="1738313"/>
            <a:chOff x="1320" y="1466"/>
            <a:chExt cx="1202" cy="1095"/>
          </a:xfrm>
        </p:grpSpPr>
        <p:sp>
          <p:nvSpPr>
            <p:cNvPr id="12299" name="Line 11"/>
            <p:cNvSpPr>
              <a:spLocks noChangeShapeType="1"/>
            </p:cNvSpPr>
            <p:nvPr/>
          </p:nvSpPr>
          <p:spPr bwMode="auto">
            <a:xfrm flipH="1" flipV="1">
              <a:off x="1320" y="1847"/>
              <a:ext cx="258" cy="713"/>
            </a:xfrm>
            <a:prstGeom prst="line">
              <a:avLst/>
            </a:prstGeom>
            <a:noFill/>
            <a:ln w="28575">
              <a:solidFill>
                <a:srgbClr val="000000"/>
              </a:solidFill>
              <a:round/>
              <a:headEnd/>
              <a:tailEnd/>
            </a:ln>
          </p:spPr>
          <p:txBody>
            <a:bodyPr/>
            <a:lstStyle/>
            <a:p>
              <a:endParaRPr lang="pl-PL">
                <a:latin typeface="+mn-lt"/>
              </a:endParaRPr>
            </a:p>
          </p:txBody>
        </p:sp>
        <p:grpSp>
          <p:nvGrpSpPr>
            <p:cNvPr id="12326" name="Group 38"/>
            <p:cNvGrpSpPr>
              <a:grpSpLocks/>
            </p:cNvGrpSpPr>
            <p:nvPr/>
          </p:nvGrpSpPr>
          <p:grpSpPr bwMode="auto">
            <a:xfrm>
              <a:off x="1320" y="1466"/>
              <a:ext cx="1202" cy="1095"/>
              <a:chOff x="1320" y="1466"/>
              <a:chExt cx="1202" cy="1095"/>
            </a:xfrm>
          </p:grpSpPr>
          <p:sp>
            <p:nvSpPr>
              <p:cNvPr id="12295" name="Line 7"/>
              <p:cNvSpPr>
                <a:spLocks noChangeShapeType="1"/>
              </p:cNvSpPr>
              <p:nvPr/>
            </p:nvSpPr>
            <p:spPr bwMode="auto">
              <a:xfrm flipH="1">
                <a:off x="1621" y="2560"/>
                <a:ext cx="601" cy="1"/>
              </a:xfrm>
              <a:prstGeom prst="line">
                <a:avLst/>
              </a:prstGeom>
              <a:noFill/>
              <a:ln w="28575">
                <a:solidFill>
                  <a:srgbClr val="000000"/>
                </a:solidFill>
                <a:round/>
                <a:headEnd/>
                <a:tailEnd/>
              </a:ln>
            </p:spPr>
            <p:txBody>
              <a:bodyPr/>
              <a:lstStyle/>
              <a:p>
                <a:endParaRPr lang="pl-PL">
                  <a:latin typeface="+mn-lt"/>
                </a:endParaRPr>
              </a:p>
            </p:txBody>
          </p:sp>
          <p:sp>
            <p:nvSpPr>
              <p:cNvPr id="12296" name="Line 8"/>
              <p:cNvSpPr>
                <a:spLocks noChangeShapeType="1"/>
              </p:cNvSpPr>
              <p:nvPr/>
            </p:nvSpPr>
            <p:spPr bwMode="auto">
              <a:xfrm flipV="1">
                <a:off x="1320" y="1466"/>
                <a:ext cx="601" cy="381"/>
              </a:xfrm>
              <a:prstGeom prst="line">
                <a:avLst/>
              </a:prstGeom>
              <a:noFill/>
              <a:ln w="28575">
                <a:solidFill>
                  <a:srgbClr val="000000"/>
                </a:solidFill>
                <a:round/>
                <a:headEnd/>
                <a:tailEnd/>
              </a:ln>
            </p:spPr>
            <p:txBody>
              <a:bodyPr/>
              <a:lstStyle/>
              <a:p>
                <a:endParaRPr lang="pl-PL">
                  <a:latin typeface="+mn-lt"/>
                </a:endParaRPr>
              </a:p>
            </p:txBody>
          </p:sp>
          <p:sp>
            <p:nvSpPr>
              <p:cNvPr id="12297" name="Line 9"/>
              <p:cNvSpPr>
                <a:spLocks noChangeShapeType="1"/>
              </p:cNvSpPr>
              <p:nvPr/>
            </p:nvSpPr>
            <p:spPr bwMode="auto">
              <a:xfrm>
                <a:off x="1921" y="1466"/>
                <a:ext cx="601" cy="381"/>
              </a:xfrm>
              <a:prstGeom prst="line">
                <a:avLst/>
              </a:prstGeom>
              <a:noFill/>
              <a:ln w="23813">
                <a:solidFill>
                  <a:srgbClr val="000000"/>
                </a:solidFill>
                <a:round/>
                <a:headEnd/>
                <a:tailEnd/>
              </a:ln>
            </p:spPr>
            <p:txBody>
              <a:bodyPr/>
              <a:lstStyle/>
              <a:p>
                <a:endParaRPr lang="pl-PL">
                  <a:latin typeface="+mn-lt"/>
                </a:endParaRPr>
              </a:p>
            </p:txBody>
          </p:sp>
          <p:sp>
            <p:nvSpPr>
              <p:cNvPr id="12298" name="Line 10"/>
              <p:cNvSpPr>
                <a:spLocks noChangeShapeType="1"/>
              </p:cNvSpPr>
              <p:nvPr/>
            </p:nvSpPr>
            <p:spPr bwMode="auto">
              <a:xfrm flipH="1">
                <a:off x="2178" y="1847"/>
                <a:ext cx="344" cy="713"/>
              </a:xfrm>
              <a:prstGeom prst="line">
                <a:avLst/>
              </a:prstGeom>
              <a:noFill/>
              <a:ln w="28575">
                <a:solidFill>
                  <a:srgbClr val="000000"/>
                </a:solidFill>
                <a:round/>
                <a:headEnd/>
                <a:tailEnd/>
              </a:ln>
            </p:spPr>
            <p:txBody>
              <a:bodyPr/>
              <a:lstStyle/>
              <a:p>
                <a:endParaRPr lang="pl-PL">
                  <a:latin typeface="+mn-lt"/>
                </a:endParaRPr>
              </a:p>
            </p:txBody>
          </p:sp>
          <p:sp>
            <p:nvSpPr>
              <p:cNvPr id="12300" name="Line 12"/>
              <p:cNvSpPr>
                <a:spLocks noChangeShapeType="1"/>
              </p:cNvSpPr>
              <p:nvPr/>
            </p:nvSpPr>
            <p:spPr bwMode="auto">
              <a:xfrm>
                <a:off x="1320" y="1847"/>
                <a:ext cx="1202" cy="1"/>
              </a:xfrm>
              <a:prstGeom prst="line">
                <a:avLst/>
              </a:prstGeom>
              <a:noFill/>
              <a:ln w="28575">
                <a:solidFill>
                  <a:srgbClr val="000000"/>
                </a:solidFill>
                <a:round/>
                <a:headEnd/>
                <a:tailEnd/>
              </a:ln>
            </p:spPr>
            <p:txBody>
              <a:bodyPr/>
              <a:lstStyle/>
              <a:p>
                <a:endParaRPr lang="pl-PL">
                  <a:latin typeface="+mn-lt"/>
                </a:endParaRPr>
              </a:p>
            </p:txBody>
          </p:sp>
          <p:sp>
            <p:nvSpPr>
              <p:cNvPr id="12301" name="Line 13"/>
              <p:cNvSpPr>
                <a:spLocks noChangeShapeType="1"/>
              </p:cNvSpPr>
              <p:nvPr/>
            </p:nvSpPr>
            <p:spPr bwMode="auto">
              <a:xfrm flipH="1">
                <a:off x="1578" y="1466"/>
                <a:ext cx="343" cy="1094"/>
              </a:xfrm>
              <a:prstGeom prst="line">
                <a:avLst/>
              </a:prstGeom>
              <a:noFill/>
              <a:ln w="28575">
                <a:solidFill>
                  <a:srgbClr val="000000"/>
                </a:solidFill>
                <a:round/>
                <a:headEnd/>
                <a:tailEnd/>
              </a:ln>
            </p:spPr>
            <p:txBody>
              <a:bodyPr/>
              <a:lstStyle/>
              <a:p>
                <a:endParaRPr lang="pl-PL">
                  <a:latin typeface="+mn-lt"/>
                </a:endParaRPr>
              </a:p>
            </p:txBody>
          </p:sp>
          <p:sp>
            <p:nvSpPr>
              <p:cNvPr id="12302" name="Line 14"/>
              <p:cNvSpPr>
                <a:spLocks noChangeShapeType="1"/>
              </p:cNvSpPr>
              <p:nvPr/>
            </p:nvSpPr>
            <p:spPr bwMode="auto">
              <a:xfrm>
                <a:off x="1926" y="1488"/>
                <a:ext cx="252" cy="1072"/>
              </a:xfrm>
              <a:prstGeom prst="line">
                <a:avLst/>
              </a:prstGeom>
              <a:noFill/>
              <a:ln w="23813">
                <a:solidFill>
                  <a:srgbClr val="000000"/>
                </a:solidFill>
                <a:round/>
                <a:headEnd/>
                <a:tailEnd/>
              </a:ln>
            </p:spPr>
            <p:txBody>
              <a:bodyPr/>
              <a:lstStyle/>
              <a:p>
                <a:endParaRPr lang="pl-PL">
                  <a:latin typeface="+mn-lt"/>
                </a:endParaRPr>
              </a:p>
            </p:txBody>
          </p:sp>
          <p:sp>
            <p:nvSpPr>
              <p:cNvPr id="12303" name="Line 15"/>
              <p:cNvSpPr>
                <a:spLocks noChangeShapeType="1"/>
              </p:cNvSpPr>
              <p:nvPr/>
            </p:nvSpPr>
            <p:spPr bwMode="auto">
              <a:xfrm flipV="1">
                <a:off x="1578" y="1867"/>
                <a:ext cx="918" cy="693"/>
              </a:xfrm>
              <a:prstGeom prst="line">
                <a:avLst/>
              </a:prstGeom>
              <a:noFill/>
              <a:ln w="23813">
                <a:solidFill>
                  <a:srgbClr val="000000"/>
                </a:solidFill>
                <a:round/>
                <a:headEnd/>
                <a:tailEnd/>
              </a:ln>
            </p:spPr>
            <p:txBody>
              <a:bodyPr/>
              <a:lstStyle/>
              <a:p>
                <a:endParaRPr lang="pl-PL">
                  <a:latin typeface="+mn-lt"/>
                </a:endParaRPr>
              </a:p>
            </p:txBody>
          </p:sp>
          <p:sp>
            <p:nvSpPr>
              <p:cNvPr id="12304" name="Line 16"/>
              <p:cNvSpPr>
                <a:spLocks noChangeShapeType="1"/>
              </p:cNvSpPr>
              <p:nvPr/>
            </p:nvSpPr>
            <p:spPr bwMode="auto">
              <a:xfrm>
                <a:off x="1320" y="1847"/>
                <a:ext cx="858" cy="713"/>
              </a:xfrm>
              <a:prstGeom prst="line">
                <a:avLst/>
              </a:prstGeom>
              <a:noFill/>
              <a:ln w="28575">
                <a:solidFill>
                  <a:srgbClr val="000000"/>
                </a:solidFill>
                <a:round/>
                <a:headEnd/>
                <a:tailEnd/>
              </a:ln>
            </p:spPr>
            <p:txBody>
              <a:bodyPr/>
              <a:lstStyle/>
              <a:p>
                <a:endParaRPr lang="pl-PL">
                  <a:latin typeface="+mn-lt"/>
                </a:endParaRPr>
              </a:p>
            </p:txBody>
          </p:sp>
        </p:grpSp>
      </p:grpSp>
      <p:sp>
        <p:nvSpPr>
          <p:cNvPr id="12305" name="Oval 17"/>
          <p:cNvSpPr>
            <a:spLocks noChangeArrowheads="1"/>
          </p:cNvSpPr>
          <p:nvPr/>
        </p:nvSpPr>
        <p:spPr bwMode="auto">
          <a:xfrm>
            <a:off x="2597150" y="2252663"/>
            <a:ext cx="136525" cy="150812"/>
          </a:xfrm>
          <a:prstGeom prst="ellipse">
            <a:avLst/>
          </a:prstGeom>
          <a:solidFill>
            <a:schemeClr val="accent2"/>
          </a:solidFill>
          <a:ln w="12700">
            <a:solidFill>
              <a:srgbClr val="000000"/>
            </a:solidFill>
            <a:round/>
            <a:headEnd/>
            <a:tailEnd/>
          </a:ln>
        </p:spPr>
        <p:txBody>
          <a:bodyPr/>
          <a:lstStyle/>
          <a:p>
            <a:endParaRPr lang="pl-PL">
              <a:latin typeface="+mn-lt"/>
            </a:endParaRPr>
          </a:p>
        </p:txBody>
      </p:sp>
      <p:sp>
        <p:nvSpPr>
          <p:cNvPr id="12306" name="Oval 18"/>
          <p:cNvSpPr>
            <a:spLocks noChangeArrowheads="1"/>
          </p:cNvSpPr>
          <p:nvPr/>
        </p:nvSpPr>
        <p:spPr bwMode="auto">
          <a:xfrm>
            <a:off x="3551238" y="2855913"/>
            <a:ext cx="134937" cy="150812"/>
          </a:xfrm>
          <a:prstGeom prst="ellipse">
            <a:avLst/>
          </a:prstGeom>
          <a:solidFill>
            <a:schemeClr val="accent2"/>
          </a:solidFill>
          <a:ln w="12700">
            <a:solidFill>
              <a:srgbClr val="000000"/>
            </a:solidFill>
            <a:round/>
            <a:headEnd/>
            <a:tailEnd/>
          </a:ln>
        </p:spPr>
        <p:txBody>
          <a:bodyPr/>
          <a:lstStyle/>
          <a:p>
            <a:endParaRPr lang="pl-PL">
              <a:latin typeface="+mn-lt"/>
            </a:endParaRPr>
          </a:p>
        </p:txBody>
      </p:sp>
      <p:sp>
        <p:nvSpPr>
          <p:cNvPr id="12307" name="Oval 19"/>
          <p:cNvSpPr>
            <a:spLocks noChangeArrowheads="1"/>
          </p:cNvSpPr>
          <p:nvPr/>
        </p:nvSpPr>
        <p:spPr bwMode="auto">
          <a:xfrm>
            <a:off x="1644650" y="2855913"/>
            <a:ext cx="134938" cy="150812"/>
          </a:xfrm>
          <a:prstGeom prst="ellipse">
            <a:avLst/>
          </a:prstGeom>
          <a:solidFill>
            <a:schemeClr val="accent2"/>
          </a:solidFill>
          <a:ln w="12700">
            <a:solidFill>
              <a:srgbClr val="000000"/>
            </a:solidFill>
            <a:round/>
            <a:headEnd/>
            <a:tailEnd/>
          </a:ln>
        </p:spPr>
        <p:txBody>
          <a:bodyPr/>
          <a:lstStyle/>
          <a:p>
            <a:endParaRPr lang="pl-PL">
              <a:latin typeface="+mn-lt"/>
            </a:endParaRPr>
          </a:p>
        </p:txBody>
      </p:sp>
      <p:sp>
        <p:nvSpPr>
          <p:cNvPr id="12308" name="Oval 20"/>
          <p:cNvSpPr>
            <a:spLocks noChangeArrowheads="1"/>
          </p:cNvSpPr>
          <p:nvPr/>
        </p:nvSpPr>
        <p:spPr bwMode="auto">
          <a:xfrm>
            <a:off x="2052638" y="3987800"/>
            <a:ext cx="136525" cy="150813"/>
          </a:xfrm>
          <a:prstGeom prst="ellipse">
            <a:avLst/>
          </a:prstGeom>
          <a:solidFill>
            <a:schemeClr val="accent2"/>
          </a:solidFill>
          <a:ln w="12700">
            <a:solidFill>
              <a:srgbClr val="000000"/>
            </a:solidFill>
            <a:round/>
            <a:headEnd/>
            <a:tailEnd/>
          </a:ln>
        </p:spPr>
        <p:txBody>
          <a:bodyPr/>
          <a:lstStyle/>
          <a:p>
            <a:endParaRPr lang="pl-PL">
              <a:latin typeface="+mn-lt"/>
            </a:endParaRPr>
          </a:p>
        </p:txBody>
      </p:sp>
      <p:sp>
        <p:nvSpPr>
          <p:cNvPr id="12309" name="Oval 21"/>
          <p:cNvSpPr>
            <a:spLocks noChangeArrowheads="1"/>
          </p:cNvSpPr>
          <p:nvPr/>
        </p:nvSpPr>
        <p:spPr bwMode="auto">
          <a:xfrm>
            <a:off x="3006725" y="3987800"/>
            <a:ext cx="134938" cy="150813"/>
          </a:xfrm>
          <a:prstGeom prst="ellipse">
            <a:avLst/>
          </a:prstGeom>
          <a:solidFill>
            <a:schemeClr val="accent2"/>
          </a:solidFill>
          <a:ln w="12700">
            <a:solidFill>
              <a:srgbClr val="000000"/>
            </a:solidFill>
            <a:round/>
            <a:headEnd/>
            <a:tailEnd/>
          </a:ln>
        </p:spPr>
        <p:txBody>
          <a:bodyPr/>
          <a:lstStyle/>
          <a:p>
            <a:endParaRPr lang="pl-PL">
              <a:latin typeface="+mn-lt"/>
            </a:endParaRPr>
          </a:p>
        </p:txBody>
      </p:sp>
      <p:grpSp>
        <p:nvGrpSpPr>
          <p:cNvPr id="12328" name="Group 40"/>
          <p:cNvGrpSpPr>
            <a:grpSpLocks/>
          </p:cNvGrpSpPr>
          <p:nvPr/>
        </p:nvGrpSpPr>
        <p:grpSpPr bwMode="auto">
          <a:xfrm>
            <a:off x="5100638" y="2327275"/>
            <a:ext cx="1908175" cy="1736725"/>
            <a:chOff x="3123" y="1466"/>
            <a:chExt cx="1202" cy="1094"/>
          </a:xfrm>
        </p:grpSpPr>
        <p:grpSp>
          <p:nvGrpSpPr>
            <p:cNvPr id="12327" name="Group 39"/>
            <p:cNvGrpSpPr>
              <a:grpSpLocks/>
            </p:cNvGrpSpPr>
            <p:nvPr/>
          </p:nvGrpSpPr>
          <p:grpSpPr bwMode="auto">
            <a:xfrm>
              <a:off x="3123" y="1466"/>
              <a:ext cx="1202" cy="1094"/>
              <a:chOff x="3123" y="1466"/>
              <a:chExt cx="1202" cy="1094"/>
            </a:xfrm>
          </p:grpSpPr>
          <p:sp>
            <p:nvSpPr>
              <p:cNvPr id="12311" name="Line 23"/>
              <p:cNvSpPr>
                <a:spLocks noChangeShapeType="1"/>
              </p:cNvSpPr>
              <p:nvPr/>
            </p:nvSpPr>
            <p:spPr bwMode="auto">
              <a:xfrm>
                <a:off x="3724" y="1466"/>
                <a:ext cx="1" cy="618"/>
              </a:xfrm>
              <a:prstGeom prst="line">
                <a:avLst/>
              </a:prstGeom>
              <a:noFill/>
              <a:ln w="23813">
                <a:solidFill>
                  <a:srgbClr val="000000"/>
                </a:solidFill>
                <a:round/>
                <a:headEnd/>
                <a:tailEnd/>
              </a:ln>
            </p:spPr>
            <p:txBody>
              <a:bodyPr/>
              <a:lstStyle/>
              <a:p>
                <a:endParaRPr lang="pl-PL">
                  <a:latin typeface="+mn-lt"/>
                </a:endParaRPr>
              </a:p>
            </p:txBody>
          </p:sp>
          <p:sp>
            <p:nvSpPr>
              <p:cNvPr id="12312" name="Line 24"/>
              <p:cNvSpPr>
                <a:spLocks noChangeShapeType="1"/>
              </p:cNvSpPr>
              <p:nvPr/>
            </p:nvSpPr>
            <p:spPr bwMode="auto">
              <a:xfrm flipV="1">
                <a:off x="3724" y="1847"/>
                <a:ext cx="601" cy="237"/>
              </a:xfrm>
              <a:prstGeom prst="line">
                <a:avLst/>
              </a:prstGeom>
              <a:noFill/>
              <a:ln w="23813">
                <a:solidFill>
                  <a:srgbClr val="000000"/>
                </a:solidFill>
                <a:round/>
                <a:headEnd/>
                <a:tailEnd/>
              </a:ln>
            </p:spPr>
            <p:txBody>
              <a:bodyPr/>
              <a:lstStyle/>
              <a:p>
                <a:endParaRPr lang="pl-PL">
                  <a:latin typeface="+mn-lt"/>
                </a:endParaRPr>
              </a:p>
            </p:txBody>
          </p:sp>
          <p:sp>
            <p:nvSpPr>
              <p:cNvPr id="12313" name="Line 25"/>
              <p:cNvSpPr>
                <a:spLocks noChangeShapeType="1"/>
              </p:cNvSpPr>
              <p:nvPr/>
            </p:nvSpPr>
            <p:spPr bwMode="auto">
              <a:xfrm flipH="1" flipV="1">
                <a:off x="3123" y="1847"/>
                <a:ext cx="601" cy="237"/>
              </a:xfrm>
              <a:prstGeom prst="line">
                <a:avLst/>
              </a:prstGeom>
              <a:noFill/>
              <a:ln w="23813">
                <a:solidFill>
                  <a:srgbClr val="000000"/>
                </a:solidFill>
                <a:round/>
                <a:headEnd/>
                <a:tailEnd/>
              </a:ln>
            </p:spPr>
            <p:txBody>
              <a:bodyPr/>
              <a:lstStyle/>
              <a:p>
                <a:endParaRPr lang="pl-PL">
                  <a:latin typeface="+mn-lt"/>
                </a:endParaRPr>
              </a:p>
            </p:txBody>
          </p:sp>
          <p:sp>
            <p:nvSpPr>
              <p:cNvPr id="12314" name="Line 26"/>
              <p:cNvSpPr>
                <a:spLocks noChangeShapeType="1"/>
              </p:cNvSpPr>
              <p:nvPr/>
            </p:nvSpPr>
            <p:spPr bwMode="auto">
              <a:xfrm flipH="1">
                <a:off x="3380" y="2084"/>
                <a:ext cx="344" cy="476"/>
              </a:xfrm>
              <a:prstGeom prst="line">
                <a:avLst/>
              </a:prstGeom>
              <a:noFill/>
              <a:ln w="23813">
                <a:solidFill>
                  <a:srgbClr val="000000"/>
                </a:solidFill>
                <a:round/>
                <a:headEnd/>
                <a:tailEnd/>
              </a:ln>
            </p:spPr>
            <p:txBody>
              <a:bodyPr/>
              <a:lstStyle/>
              <a:p>
                <a:endParaRPr lang="pl-PL">
                  <a:latin typeface="+mn-lt"/>
                </a:endParaRPr>
              </a:p>
            </p:txBody>
          </p:sp>
          <p:sp>
            <p:nvSpPr>
              <p:cNvPr id="12315" name="Line 27"/>
              <p:cNvSpPr>
                <a:spLocks noChangeShapeType="1"/>
              </p:cNvSpPr>
              <p:nvPr/>
            </p:nvSpPr>
            <p:spPr bwMode="auto">
              <a:xfrm>
                <a:off x="3724" y="2084"/>
                <a:ext cx="257" cy="476"/>
              </a:xfrm>
              <a:prstGeom prst="line">
                <a:avLst/>
              </a:prstGeom>
              <a:noFill/>
              <a:ln w="23813">
                <a:solidFill>
                  <a:srgbClr val="000000"/>
                </a:solidFill>
                <a:round/>
                <a:headEnd/>
                <a:tailEnd/>
              </a:ln>
            </p:spPr>
            <p:txBody>
              <a:bodyPr/>
              <a:lstStyle/>
              <a:p>
                <a:endParaRPr lang="pl-PL">
                  <a:latin typeface="+mn-lt"/>
                </a:endParaRPr>
              </a:p>
            </p:txBody>
          </p:sp>
        </p:grpSp>
        <p:sp>
          <p:nvSpPr>
            <p:cNvPr id="12316" name="Rectangle 28"/>
            <p:cNvSpPr>
              <a:spLocks noChangeArrowheads="1"/>
            </p:cNvSpPr>
            <p:nvPr/>
          </p:nvSpPr>
          <p:spPr bwMode="auto">
            <a:xfrm>
              <a:off x="3655" y="2013"/>
              <a:ext cx="130" cy="143"/>
            </a:xfrm>
            <a:prstGeom prst="rect">
              <a:avLst/>
            </a:prstGeom>
            <a:solidFill>
              <a:schemeClr val="hlink"/>
            </a:solidFill>
            <a:ln w="12700">
              <a:solidFill>
                <a:srgbClr val="000000"/>
              </a:solidFill>
              <a:miter lim="800000"/>
              <a:headEnd/>
              <a:tailEnd/>
            </a:ln>
          </p:spPr>
          <p:txBody>
            <a:bodyPr/>
            <a:lstStyle/>
            <a:p>
              <a:endParaRPr lang="pl-PL">
                <a:latin typeface="+mn-lt"/>
              </a:endParaRPr>
            </a:p>
          </p:txBody>
        </p:sp>
      </p:grpSp>
      <p:grpSp>
        <p:nvGrpSpPr>
          <p:cNvPr id="12325" name="Group 37"/>
          <p:cNvGrpSpPr>
            <a:grpSpLocks/>
          </p:cNvGrpSpPr>
          <p:nvPr/>
        </p:nvGrpSpPr>
        <p:grpSpPr bwMode="auto">
          <a:xfrm>
            <a:off x="5032375" y="2252663"/>
            <a:ext cx="2043113" cy="1885950"/>
            <a:chOff x="3080" y="1419"/>
            <a:chExt cx="1287" cy="1188"/>
          </a:xfrm>
        </p:grpSpPr>
        <p:sp>
          <p:nvSpPr>
            <p:cNvPr id="12317" name="Oval 29"/>
            <p:cNvSpPr>
              <a:spLocks noChangeArrowheads="1"/>
            </p:cNvSpPr>
            <p:nvPr/>
          </p:nvSpPr>
          <p:spPr bwMode="auto">
            <a:xfrm>
              <a:off x="3680" y="1419"/>
              <a:ext cx="86" cy="95"/>
            </a:xfrm>
            <a:prstGeom prst="ellipse">
              <a:avLst/>
            </a:prstGeom>
            <a:solidFill>
              <a:schemeClr val="accent2"/>
            </a:solidFill>
            <a:ln w="12700">
              <a:solidFill>
                <a:srgbClr val="000000"/>
              </a:solidFill>
              <a:round/>
              <a:headEnd/>
              <a:tailEnd/>
            </a:ln>
          </p:spPr>
          <p:txBody>
            <a:bodyPr/>
            <a:lstStyle/>
            <a:p>
              <a:endParaRPr lang="pl-PL">
                <a:latin typeface="+mn-lt"/>
              </a:endParaRPr>
            </a:p>
          </p:txBody>
        </p:sp>
        <p:sp>
          <p:nvSpPr>
            <p:cNvPr id="12318" name="Oval 30"/>
            <p:cNvSpPr>
              <a:spLocks noChangeArrowheads="1"/>
            </p:cNvSpPr>
            <p:nvPr/>
          </p:nvSpPr>
          <p:spPr bwMode="auto">
            <a:xfrm>
              <a:off x="4281" y="1799"/>
              <a:ext cx="86" cy="95"/>
            </a:xfrm>
            <a:prstGeom prst="ellipse">
              <a:avLst/>
            </a:prstGeom>
            <a:solidFill>
              <a:schemeClr val="accent2"/>
            </a:solidFill>
            <a:ln w="12700">
              <a:solidFill>
                <a:srgbClr val="000000"/>
              </a:solidFill>
              <a:round/>
              <a:headEnd/>
              <a:tailEnd/>
            </a:ln>
          </p:spPr>
          <p:txBody>
            <a:bodyPr/>
            <a:lstStyle/>
            <a:p>
              <a:endParaRPr lang="pl-PL">
                <a:latin typeface="+mn-lt"/>
              </a:endParaRPr>
            </a:p>
          </p:txBody>
        </p:sp>
        <p:sp>
          <p:nvSpPr>
            <p:cNvPr id="12319" name="Oval 31"/>
            <p:cNvSpPr>
              <a:spLocks noChangeArrowheads="1"/>
            </p:cNvSpPr>
            <p:nvPr/>
          </p:nvSpPr>
          <p:spPr bwMode="auto">
            <a:xfrm>
              <a:off x="3080" y="1799"/>
              <a:ext cx="85" cy="95"/>
            </a:xfrm>
            <a:prstGeom prst="ellipse">
              <a:avLst/>
            </a:prstGeom>
            <a:solidFill>
              <a:schemeClr val="accent2"/>
            </a:solidFill>
            <a:ln w="12700">
              <a:solidFill>
                <a:srgbClr val="000000"/>
              </a:solidFill>
              <a:round/>
              <a:headEnd/>
              <a:tailEnd/>
            </a:ln>
          </p:spPr>
          <p:txBody>
            <a:bodyPr/>
            <a:lstStyle/>
            <a:p>
              <a:endParaRPr lang="pl-PL">
                <a:latin typeface="+mn-lt"/>
              </a:endParaRPr>
            </a:p>
          </p:txBody>
        </p:sp>
        <p:sp>
          <p:nvSpPr>
            <p:cNvPr id="12320" name="Oval 32"/>
            <p:cNvSpPr>
              <a:spLocks noChangeArrowheads="1"/>
            </p:cNvSpPr>
            <p:nvPr/>
          </p:nvSpPr>
          <p:spPr bwMode="auto">
            <a:xfrm>
              <a:off x="3338" y="2512"/>
              <a:ext cx="85" cy="95"/>
            </a:xfrm>
            <a:prstGeom prst="ellipse">
              <a:avLst/>
            </a:prstGeom>
            <a:solidFill>
              <a:schemeClr val="accent2"/>
            </a:solidFill>
            <a:ln w="12700">
              <a:solidFill>
                <a:srgbClr val="000000"/>
              </a:solidFill>
              <a:round/>
              <a:headEnd/>
              <a:tailEnd/>
            </a:ln>
          </p:spPr>
          <p:txBody>
            <a:bodyPr/>
            <a:lstStyle/>
            <a:p>
              <a:endParaRPr lang="pl-PL">
                <a:latin typeface="+mn-lt"/>
              </a:endParaRPr>
            </a:p>
          </p:txBody>
        </p:sp>
        <p:sp>
          <p:nvSpPr>
            <p:cNvPr id="12321" name="Oval 33"/>
            <p:cNvSpPr>
              <a:spLocks noChangeArrowheads="1"/>
            </p:cNvSpPr>
            <p:nvPr/>
          </p:nvSpPr>
          <p:spPr bwMode="auto">
            <a:xfrm>
              <a:off x="3938" y="2512"/>
              <a:ext cx="86" cy="95"/>
            </a:xfrm>
            <a:prstGeom prst="ellipse">
              <a:avLst/>
            </a:prstGeom>
            <a:solidFill>
              <a:schemeClr val="accent2"/>
            </a:solidFill>
            <a:ln w="12700">
              <a:solidFill>
                <a:srgbClr val="000000"/>
              </a:solidFill>
              <a:round/>
              <a:headEnd/>
              <a:tailEnd/>
            </a:ln>
          </p:spPr>
          <p:txBody>
            <a:bodyPr/>
            <a:lstStyle/>
            <a:p>
              <a:endParaRPr lang="pl-PL">
                <a:latin typeface="+mn-lt"/>
              </a:endParaRPr>
            </a:p>
          </p:txBody>
        </p:sp>
      </p:grpSp>
      <p:sp>
        <p:nvSpPr>
          <p:cNvPr id="12292" name="Rectangle 4"/>
          <p:cNvSpPr>
            <a:spLocks noChangeArrowheads="1"/>
          </p:cNvSpPr>
          <p:nvPr/>
        </p:nvSpPr>
        <p:spPr bwMode="auto">
          <a:xfrm>
            <a:off x="1536111" y="4467225"/>
            <a:ext cx="2584042" cy="920765"/>
          </a:xfrm>
          <a:prstGeom prst="rect">
            <a:avLst/>
          </a:prstGeom>
          <a:noFill/>
          <a:ln w="12700">
            <a:noFill/>
            <a:miter lim="800000"/>
            <a:headEnd/>
            <a:tailEnd/>
          </a:ln>
          <a:effectLst/>
        </p:spPr>
        <p:txBody>
          <a:bodyPr wrap="none" lIns="90488" tIns="44450" rIns="90488" bIns="44450">
            <a:spAutoFit/>
          </a:bodyPr>
          <a:lstStyle/>
          <a:p>
            <a:pPr algn="ctr" eaLnBrk="0" hangingPunct="0"/>
            <a:r>
              <a:rPr lang="en-US" sz="1800" dirty="0">
                <a:latin typeface="+mn-lt"/>
              </a:rPr>
              <a:t>The number of links </a:t>
            </a:r>
            <a:r>
              <a:rPr lang="pl-PL" sz="1800" dirty="0" smtClean="0">
                <a:latin typeface="+mn-lt"/>
              </a:rPr>
              <a:t/>
            </a:r>
            <a:br>
              <a:rPr lang="pl-PL" sz="1800" dirty="0" smtClean="0">
                <a:latin typeface="+mn-lt"/>
              </a:rPr>
            </a:br>
            <a:r>
              <a:rPr lang="en-US" sz="1800" dirty="0" smtClean="0">
                <a:latin typeface="+mn-lt"/>
              </a:rPr>
              <a:t>for</a:t>
            </a:r>
            <a:r>
              <a:rPr lang="pl-PL" sz="1800" dirty="0" smtClean="0">
                <a:latin typeface="+mn-lt"/>
              </a:rPr>
              <a:t> </a:t>
            </a:r>
            <a:r>
              <a:rPr lang="pl-PL" sz="1800" i="1" dirty="0" smtClean="0">
                <a:latin typeface="+mn-lt"/>
              </a:rPr>
              <a:t>n </a:t>
            </a:r>
            <a:r>
              <a:rPr lang="en-US" sz="1800" dirty="0" smtClean="0">
                <a:latin typeface="+mn-lt"/>
              </a:rPr>
              <a:t>end </a:t>
            </a:r>
            <a:r>
              <a:rPr lang="en-US" sz="1800" dirty="0">
                <a:latin typeface="+mn-lt"/>
              </a:rPr>
              <a:t>nodes</a:t>
            </a:r>
            <a:r>
              <a:rPr lang="pl-PL" sz="1800" dirty="0">
                <a:latin typeface="+mn-lt"/>
              </a:rPr>
              <a:t>:</a:t>
            </a:r>
          </a:p>
          <a:p>
            <a:pPr algn="ctr" eaLnBrk="0" hangingPunct="0"/>
            <a:r>
              <a:rPr lang="en-US" sz="1800" i="1" dirty="0">
                <a:latin typeface="+mn-lt"/>
              </a:rPr>
              <a:t>n</a:t>
            </a:r>
            <a:r>
              <a:rPr lang="en-US" sz="800" i="1" dirty="0">
                <a:latin typeface="+mn-lt"/>
              </a:rPr>
              <a:t> </a:t>
            </a:r>
            <a:r>
              <a:rPr lang="pl-PL" sz="1800" dirty="0">
                <a:latin typeface="+mn-lt"/>
              </a:rPr>
              <a:t>(</a:t>
            </a:r>
            <a:r>
              <a:rPr lang="pl-PL" sz="1800" i="1" dirty="0">
                <a:latin typeface="+mn-lt"/>
              </a:rPr>
              <a:t>n</a:t>
            </a:r>
            <a:r>
              <a:rPr lang="pl-PL" sz="1800" dirty="0">
                <a:latin typeface="+mn-lt"/>
              </a:rPr>
              <a:t> – 1)/2</a:t>
            </a:r>
          </a:p>
        </p:txBody>
      </p:sp>
      <p:sp>
        <p:nvSpPr>
          <p:cNvPr id="12293" name="Rectangle 5"/>
          <p:cNvSpPr>
            <a:spLocks noChangeArrowheads="1"/>
          </p:cNvSpPr>
          <p:nvPr/>
        </p:nvSpPr>
        <p:spPr bwMode="auto">
          <a:xfrm>
            <a:off x="4871448" y="4467225"/>
            <a:ext cx="2584042" cy="920765"/>
          </a:xfrm>
          <a:prstGeom prst="rect">
            <a:avLst/>
          </a:prstGeom>
          <a:noFill/>
          <a:ln w="12700">
            <a:noFill/>
            <a:miter lim="800000"/>
            <a:headEnd/>
            <a:tailEnd/>
          </a:ln>
          <a:effectLst/>
        </p:spPr>
        <p:txBody>
          <a:bodyPr wrap="none" lIns="90488" tIns="44450" rIns="90488" bIns="44450">
            <a:spAutoFit/>
          </a:bodyPr>
          <a:lstStyle/>
          <a:p>
            <a:pPr algn="ctr" eaLnBrk="0" hangingPunct="0"/>
            <a:r>
              <a:rPr lang="en-US" sz="1800" dirty="0">
                <a:latin typeface="+mn-lt"/>
              </a:rPr>
              <a:t>The number of links </a:t>
            </a:r>
            <a:r>
              <a:rPr lang="pl-PL" sz="1800" dirty="0" smtClean="0">
                <a:latin typeface="+mn-lt"/>
              </a:rPr>
              <a:t/>
            </a:r>
            <a:br>
              <a:rPr lang="pl-PL" sz="1800" dirty="0" smtClean="0">
                <a:latin typeface="+mn-lt"/>
              </a:rPr>
            </a:br>
            <a:r>
              <a:rPr lang="en-US" sz="1800" dirty="0" smtClean="0">
                <a:latin typeface="+mn-lt"/>
              </a:rPr>
              <a:t>for</a:t>
            </a:r>
            <a:r>
              <a:rPr lang="pl-PL" sz="1800" dirty="0" smtClean="0">
                <a:latin typeface="+mn-lt"/>
              </a:rPr>
              <a:t> </a:t>
            </a:r>
            <a:r>
              <a:rPr lang="pl-PL" sz="1800" i="1" dirty="0" smtClean="0">
                <a:latin typeface="+mn-lt"/>
              </a:rPr>
              <a:t>n </a:t>
            </a:r>
            <a:r>
              <a:rPr lang="en-US" sz="1800" dirty="0" smtClean="0">
                <a:latin typeface="+mn-lt"/>
              </a:rPr>
              <a:t>end </a:t>
            </a:r>
            <a:r>
              <a:rPr lang="en-US" sz="1800" dirty="0">
                <a:latin typeface="+mn-lt"/>
              </a:rPr>
              <a:t>nodes</a:t>
            </a:r>
            <a:r>
              <a:rPr lang="pl-PL" sz="1800" dirty="0">
                <a:latin typeface="+mn-lt"/>
              </a:rPr>
              <a:t>:</a:t>
            </a:r>
          </a:p>
          <a:p>
            <a:pPr algn="ctr" eaLnBrk="0" hangingPunct="0"/>
            <a:r>
              <a:rPr lang="pl-PL" sz="1800" i="1" dirty="0">
                <a:latin typeface="+mn-lt"/>
              </a:rPr>
              <a:t>n</a:t>
            </a:r>
          </a:p>
        </p:txBody>
      </p:sp>
      <p:sp>
        <p:nvSpPr>
          <p:cNvPr id="12294" name="Rectangle 6"/>
          <p:cNvSpPr>
            <a:spLocks noGrp="1" noChangeArrowheads="1"/>
          </p:cNvSpPr>
          <p:nvPr>
            <p:ph type="title"/>
          </p:nvPr>
        </p:nvSpPr>
        <p:spPr/>
        <p:txBody>
          <a:bodyPr/>
          <a:lstStyle/>
          <a:p>
            <a:r>
              <a:rPr lang="en-US" sz="2400" dirty="0"/>
              <a:t>Examples of Telecommunications Networks</a:t>
            </a:r>
          </a:p>
        </p:txBody>
      </p:sp>
    </p:spTree>
    <p:extLst>
      <p:ext uri="{BB962C8B-B14F-4D97-AF65-F5344CB8AC3E}">
        <p14:creationId xmlns:p14="http://schemas.microsoft.com/office/powerpoint/2010/main" val="27743658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2330"/>
                                        </p:tgtEl>
                                        <p:attrNameLst>
                                          <p:attrName>style.visibility</p:attrName>
                                        </p:attrNameLst>
                                      </p:cBhvr>
                                      <p:to>
                                        <p:strVal val="visible"/>
                                      </p:to>
                                    </p:set>
                                    <p:animEffect transition="in" filter="checkerboard(across)">
                                      <p:cBhvr>
                                        <p:cTn id="7" dur="500"/>
                                        <p:tgtEl>
                                          <p:spTgt spid="123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292">
                                            <p:txEl>
                                              <p:pRg st="0" end="0"/>
                                            </p:txEl>
                                          </p:spTgt>
                                        </p:tgtEl>
                                        <p:attrNameLst>
                                          <p:attrName>style.visibility</p:attrName>
                                        </p:attrNameLst>
                                      </p:cBhvr>
                                      <p:to>
                                        <p:strVal val="visible"/>
                                      </p:to>
                                    </p:set>
                                    <p:animEffect transition="in" filter="wipe(left)">
                                      <p:cBhvr>
                                        <p:cTn id="12" dur="500"/>
                                        <p:tgtEl>
                                          <p:spTgt spid="1229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292">
                                            <p:txEl>
                                              <p:pRg st="1" end="1"/>
                                            </p:txEl>
                                          </p:spTgt>
                                        </p:tgtEl>
                                        <p:attrNameLst>
                                          <p:attrName>style.visibility</p:attrName>
                                        </p:attrNameLst>
                                      </p:cBhvr>
                                      <p:to>
                                        <p:strVal val="visible"/>
                                      </p:to>
                                    </p:set>
                                    <p:animEffect transition="in" filter="wipe(left)">
                                      <p:cBhvr>
                                        <p:cTn id="17" dur="500"/>
                                        <p:tgtEl>
                                          <p:spTgt spid="1229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2325"/>
                                        </p:tgtEl>
                                        <p:attrNameLst>
                                          <p:attrName>style.visibility</p:attrName>
                                        </p:attrNameLst>
                                      </p:cBhvr>
                                      <p:to>
                                        <p:strVal val="visible"/>
                                      </p:to>
                                    </p:set>
                                    <p:animEffect transition="in" filter="checkerboard(across)">
                                      <p:cBhvr>
                                        <p:cTn id="22" dur="500"/>
                                        <p:tgtEl>
                                          <p:spTgt spid="12325"/>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2328"/>
                                        </p:tgtEl>
                                        <p:attrNameLst>
                                          <p:attrName>style.visibility</p:attrName>
                                        </p:attrNameLst>
                                      </p:cBhvr>
                                      <p:to>
                                        <p:strVal val="visible"/>
                                      </p:to>
                                    </p:set>
                                    <p:animEffect transition="in" filter="checkerboard(across)">
                                      <p:cBhvr>
                                        <p:cTn id="27" dur="500"/>
                                        <p:tgtEl>
                                          <p:spTgt spid="1232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293">
                                            <p:txEl>
                                              <p:pRg st="0" end="0"/>
                                            </p:txEl>
                                          </p:spTgt>
                                        </p:tgtEl>
                                        <p:attrNameLst>
                                          <p:attrName>style.visibility</p:attrName>
                                        </p:attrNameLst>
                                      </p:cBhvr>
                                      <p:to>
                                        <p:strVal val="visible"/>
                                      </p:to>
                                    </p:set>
                                    <p:animEffect transition="in" filter="wipe(left)">
                                      <p:cBhvr>
                                        <p:cTn id="32" dur="500"/>
                                        <p:tgtEl>
                                          <p:spTgt spid="1229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2293">
                                            <p:txEl>
                                              <p:pRg st="1" end="1"/>
                                            </p:txEl>
                                          </p:spTgt>
                                        </p:tgtEl>
                                        <p:attrNameLst>
                                          <p:attrName>style.visibility</p:attrName>
                                        </p:attrNameLst>
                                      </p:cBhvr>
                                      <p:to>
                                        <p:strVal val="visible"/>
                                      </p:to>
                                    </p:set>
                                    <p:animEffect transition="in" filter="wipe(left)">
                                      <p:cBhvr>
                                        <p:cTn id="37" dur="500"/>
                                        <p:tgtEl>
                                          <p:spTgt spid="1229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uild="p" autoUpdateAnimBg="0"/>
      <p:bldP spid="12293"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2578" name="Group 2"/>
          <p:cNvGraphicFramePr>
            <a:graphicFrameLocks noGrp="1"/>
          </p:cNvGraphicFramePr>
          <p:nvPr>
            <p:extLst>
              <p:ext uri="{D42A27DB-BD31-4B8C-83A1-F6EECF244321}">
                <p14:modId xmlns:p14="http://schemas.microsoft.com/office/powerpoint/2010/main" val="2815792587"/>
              </p:ext>
            </p:extLst>
          </p:nvPr>
        </p:nvGraphicFramePr>
        <p:xfrm>
          <a:off x="0" y="1447800"/>
          <a:ext cx="9144000" cy="5410202"/>
        </p:xfrm>
        <a:graphic>
          <a:graphicData uri="http://schemas.openxmlformats.org/drawingml/2006/table">
            <a:tbl>
              <a:tblPr/>
              <a:tblGrid>
                <a:gridCol w="852488"/>
                <a:gridCol w="1585912"/>
                <a:gridCol w="1197496"/>
                <a:gridCol w="1440160"/>
                <a:gridCol w="1080120"/>
                <a:gridCol w="1463824"/>
                <a:gridCol w="1524000"/>
              </a:tblGrid>
              <a:tr h="631825">
                <a:tc gridSpan="3">
                  <a:txBody>
                    <a:bodyPr/>
                    <a:lstStyle/>
                    <a:p>
                      <a:pPr marL="0" marR="0" lvl="0" indent="0" algn="ctr" defTabSz="914400" rtl="0" eaLnBrk="1" fontAlgn="base" latinLnBrk="0" hangingPunct="1">
                        <a:lnSpc>
                          <a:spcPct val="100000"/>
                        </a:lnSpc>
                        <a:spcBef>
                          <a:spcPct val="45000"/>
                        </a:spcBef>
                        <a:spcAft>
                          <a:spcPct val="0"/>
                        </a:spcAft>
                        <a:buClr>
                          <a:schemeClr val="folHlink"/>
                        </a:buClr>
                        <a:buSzPct val="60000"/>
                        <a:buFont typeface="Wingdings" pitchFamily="2" charset="2"/>
                        <a:buNone/>
                        <a:tabLst/>
                      </a:pPr>
                      <a:r>
                        <a:rPr kumimoji="0" lang="en-US" sz="2400" b="1" i="0" u="none" strike="noStrike" cap="none" normalizeH="0" baseline="0" dirty="0" smtClean="0">
                          <a:ln>
                            <a:noFill/>
                          </a:ln>
                          <a:solidFill>
                            <a:schemeClr val="tx1"/>
                          </a:solidFill>
                          <a:effectLst/>
                          <a:latin typeface="+mn-lt"/>
                        </a:rPr>
                        <a:t>Traffic class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hMerge="1">
                  <a:txBody>
                    <a:bodyPr/>
                    <a:lstStyle/>
                    <a:p>
                      <a:endParaRPr lang="pl-PL"/>
                    </a:p>
                  </a:txBody>
                  <a:tcPr/>
                </a:tc>
                <a:tc hMerge="1">
                  <a:txBody>
                    <a:bodyPr/>
                    <a:lstStyle/>
                    <a:p>
                      <a:endParaRPr lang="pl-PL"/>
                    </a:p>
                  </a:txBody>
                  <a:tcPr/>
                </a:tc>
                <a:tc gridSpan="4">
                  <a:txBody>
                    <a:bodyPr/>
                    <a:lstStyle/>
                    <a:p>
                      <a:pPr marL="0" marR="0" lvl="0" indent="0" algn="ctr" defTabSz="914400" rtl="0" eaLnBrk="1" fontAlgn="base" latinLnBrk="0" hangingPunct="1">
                        <a:lnSpc>
                          <a:spcPct val="100000"/>
                        </a:lnSpc>
                        <a:spcBef>
                          <a:spcPct val="45000"/>
                        </a:spcBef>
                        <a:spcAft>
                          <a:spcPct val="0"/>
                        </a:spcAft>
                        <a:buClr>
                          <a:schemeClr val="folHlink"/>
                        </a:buClr>
                        <a:buSzPct val="60000"/>
                        <a:buFont typeface="Wingdings" pitchFamily="2" charset="2"/>
                        <a:buNone/>
                        <a:tabLst/>
                      </a:pPr>
                      <a:r>
                        <a:rPr kumimoji="0" lang="en-US" sz="2400" b="1" i="0" u="none" strike="noStrike" cap="none" normalizeH="0" baseline="0" smtClean="0">
                          <a:ln>
                            <a:noFill/>
                          </a:ln>
                          <a:solidFill>
                            <a:schemeClr val="tx1"/>
                          </a:solidFill>
                          <a:effectLst/>
                          <a:latin typeface="+mn-lt"/>
                        </a:rPr>
                        <a:t>Quality of Service</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hMerge="1">
                  <a:txBody>
                    <a:bodyPr/>
                    <a:lstStyle/>
                    <a:p>
                      <a:endParaRPr lang="pl-PL"/>
                    </a:p>
                  </a:txBody>
                  <a:tcPr/>
                </a:tc>
                <a:tc hMerge="1">
                  <a:txBody>
                    <a:bodyPr/>
                    <a:lstStyle/>
                    <a:p>
                      <a:endParaRPr lang="pl-PL"/>
                    </a:p>
                  </a:txBody>
                  <a:tcPr/>
                </a:tc>
                <a:tc hMerge="1">
                  <a:txBody>
                    <a:bodyPr/>
                    <a:lstStyle/>
                    <a:p>
                      <a:endParaRPr lang="pl-PL"/>
                    </a:p>
                  </a:txBody>
                  <a:tcPr/>
                </a:tc>
              </a:tr>
              <a:tr h="9080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mn-lt"/>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500" b="1" i="0" u="none" strike="noStrike" cap="none" normalizeH="0" baseline="0" dirty="0" smtClean="0">
                          <a:ln>
                            <a:noFill/>
                          </a:ln>
                          <a:solidFill>
                            <a:schemeClr val="tx1"/>
                          </a:solidFill>
                          <a:effectLst/>
                          <a:latin typeface="+mn-lt"/>
                        </a:rPr>
                        <a:t>Example applications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500" b="1" i="0" u="none" strike="noStrike" cap="none" normalizeH="0" baseline="0" dirty="0" smtClean="0">
                          <a:ln>
                            <a:noFill/>
                          </a:ln>
                          <a:solidFill>
                            <a:schemeClr val="tx1"/>
                          </a:solidFill>
                          <a:effectLst/>
                          <a:latin typeface="+mn-lt"/>
                        </a:rPr>
                        <a:t>Sub-class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500" b="1" i="0" u="none" strike="noStrike" cap="none" normalizeH="0" baseline="0" dirty="0" smtClean="0">
                          <a:ln>
                            <a:noFill/>
                          </a:ln>
                          <a:solidFill>
                            <a:schemeClr val="tx1"/>
                          </a:solidFill>
                          <a:effectLst/>
                          <a:latin typeface="+mn-lt"/>
                        </a:rPr>
                        <a:t>Guaranteed bandwidth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500" b="1" i="0" u="none" strike="noStrike" cap="none" normalizeH="0" baseline="0" dirty="0" smtClean="0">
                          <a:ln>
                            <a:noFill/>
                          </a:ln>
                          <a:solidFill>
                            <a:schemeClr val="tx1"/>
                          </a:solidFill>
                          <a:effectLst/>
                          <a:latin typeface="+mn-lt"/>
                        </a:rPr>
                        <a:t>Delay/</a:t>
                      </a:r>
                      <a:br>
                        <a:rPr kumimoji="0" lang="en-US" sz="1500" b="1" i="0" u="none" strike="noStrike" cap="none" normalizeH="0" baseline="0" dirty="0" smtClean="0">
                          <a:ln>
                            <a:noFill/>
                          </a:ln>
                          <a:solidFill>
                            <a:schemeClr val="tx1"/>
                          </a:solidFill>
                          <a:effectLst/>
                          <a:latin typeface="+mn-lt"/>
                        </a:rPr>
                      </a:br>
                      <a:r>
                        <a:rPr kumimoji="0" lang="en-US" sz="1500" b="1" i="0" u="none" strike="noStrike" cap="none" normalizeH="0" baseline="0" dirty="0" smtClean="0">
                          <a:ln>
                            <a:noFill/>
                          </a:ln>
                          <a:solidFill>
                            <a:schemeClr val="tx1"/>
                          </a:solidFill>
                          <a:effectLst/>
                          <a:latin typeface="+mn-lt"/>
                        </a:rPr>
                        <a:t>jitter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500" b="1" i="0" u="none" strike="noStrike" cap="none" normalizeH="0" baseline="0" dirty="0" smtClean="0">
                          <a:ln>
                            <a:noFill/>
                          </a:ln>
                          <a:solidFill>
                            <a:schemeClr val="tx1"/>
                          </a:solidFill>
                          <a:effectLst/>
                          <a:latin typeface="+mn-lt"/>
                        </a:rPr>
                        <a:t>Bandwidth type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500" b="1" i="0" u="none" strike="noStrike" cap="none" normalizeH="0" baseline="0" dirty="0" smtClean="0">
                          <a:ln>
                            <a:noFill/>
                          </a:ln>
                          <a:solidFill>
                            <a:schemeClr val="tx1"/>
                          </a:solidFill>
                          <a:effectLst/>
                          <a:latin typeface="+mn-lt"/>
                        </a:rPr>
                        <a:t>Bandwidth subtype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750888">
                <a:tc row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1" i="0" u="none" strike="noStrike" cap="none" normalizeH="0" baseline="0" smtClean="0">
                          <a:ln>
                            <a:noFill/>
                          </a:ln>
                          <a:solidFill>
                            <a:schemeClr val="tx1"/>
                          </a:solidFill>
                          <a:effectLst/>
                          <a:latin typeface="+mn-lt"/>
                        </a:rPr>
                        <a:t>Class 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mn-lt"/>
                        </a:rPr>
                        <a:t>Real-time applications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mn-lt"/>
                        </a:rPr>
                        <a:t>Subclass A0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mn-lt"/>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mn-lt"/>
                        </a:rPr>
                        <a:t>Low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mn-lt"/>
                        </a:rPr>
                        <a:t>Allocated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mn-lt"/>
                        </a:rPr>
                        <a:t>Reserved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749300">
                <a:tc vMerge="1">
                  <a:txBody>
                    <a:bodyPr/>
                    <a:lstStyle/>
                    <a:p>
                      <a:endParaRPr lang="pl-PL"/>
                    </a:p>
                  </a:txBody>
                  <a:tcPr/>
                </a:tc>
                <a:tc vMerge="1">
                  <a:txBody>
                    <a:bodyPr/>
                    <a:lstStyle/>
                    <a:p>
                      <a:endParaRPr lang="pl-PL"/>
                    </a:p>
                  </a:txBody>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mn-lt"/>
                        </a:rPr>
                        <a:t>Subclass A1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vMerge="1">
                  <a:txBody>
                    <a:bodyPr/>
                    <a:lstStyle/>
                    <a:p>
                      <a:endParaRPr lang="pl-PL"/>
                    </a:p>
                  </a:txBody>
                  <a:tcPr/>
                </a:tc>
                <a:tc vMerge="1">
                  <a:txBody>
                    <a:bodyPr/>
                    <a:lstStyle/>
                    <a:p>
                      <a:endParaRPr lang="pl-PL"/>
                    </a:p>
                  </a:txBody>
                  <a:tcPr/>
                </a:tc>
                <a:tc vMerge="1">
                  <a:txBody>
                    <a:bodyPr/>
                    <a:lstStyle/>
                    <a:p>
                      <a:endParaRPr lang="pl-PL"/>
                    </a:p>
                  </a:txBody>
                  <a:tcPr/>
                </a:tc>
                <a:tc rowSpan="4">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mn-lt"/>
                        </a:rPr>
                        <a:t>On demand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r>
              <a:tr h="750888">
                <a:tc row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1" i="0" u="none" strike="noStrike" cap="none" normalizeH="0" baseline="0" smtClean="0">
                          <a:ln>
                            <a:noFill/>
                          </a:ln>
                          <a:solidFill>
                            <a:schemeClr val="tx1"/>
                          </a:solidFill>
                          <a:effectLst/>
                          <a:latin typeface="+mn-lt"/>
                        </a:rPr>
                        <a:t>Class 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mn-lt"/>
                        </a:rPr>
                        <a:t>Real-time applications with low delay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mn-lt"/>
                        </a:rPr>
                        <a:t>Class </a:t>
                      </a:r>
                      <a:r>
                        <a:rPr kumimoji="0" lang="pl-PL" sz="1800" b="0" i="0" u="none" strike="noStrike" cap="none" normalizeH="0" baseline="0" dirty="0" smtClean="0">
                          <a:ln>
                            <a:noFill/>
                          </a:ln>
                          <a:solidFill>
                            <a:schemeClr val="tx1"/>
                          </a:solidFill>
                          <a:effectLst/>
                          <a:latin typeface="+mn-lt"/>
                        </a:rPr>
                        <a:t/>
                      </a:r>
                      <a:br>
                        <a:rPr kumimoji="0" lang="pl-PL" sz="1800" b="0" i="0" u="none" strike="noStrike" cap="none" normalizeH="0" baseline="0" dirty="0" smtClean="0">
                          <a:ln>
                            <a:noFill/>
                          </a:ln>
                          <a:solidFill>
                            <a:schemeClr val="tx1"/>
                          </a:solidFill>
                          <a:effectLst/>
                          <a:latin typeface="+mn-lt"/>
                        </a:rPr>
                      </a:br>
                      <a:r>
                        <a:rPr kumimoji="0" lang="en-US" sz="1800" b="0" i="0" u="none" strike="noStrike" cap="none" normalizeH="0" baseline="0" dirty="0" smtClean="0">
                          <a:ln>
                            <a:noFill/>
                          </a:ln>
                          <a:solidFill>
                            <a:schemeClr val="tx1"/>
                          </a:solidFill>
                          <a:effectLst/>
                          <a:latin typeface="+mn-lt"/>
                        </a:rPr>
                        <a:t>B-CIR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mn-lt"/>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mn-lt"/>
                        </a:rPr>
                        <a:t>Limited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mn-lt"/>
                        </a:rPr>
                        <a:t>Allocated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vMerge="1">
                  <a:txBody>
                    <a:bodyPr/>
                    <a:lstStyle/>
                    <a:p>
                      <a:endParaRPr lang="pl-PL"/>
                    </a:p>
                  </a:txBody>
                  <a:tcPr/>
                </a:tc>
              </a:tr>
              <a:tr h="747713">
                <a:tc vMerge="1">
                  <a:txBody>
                    <a:bodyPr/>
                    <a:lstStyle/>
                    <a:p>
                      <a:endParaRPr lang="pl-PL"/>
                    </a:p>
                  </a:txBody>
                  <a:tcPr/>
                </a:tc>
                <a:tc vMerge="1">
                  <a:txBody>
                    <a:bodyPr/>
                    <a:lstStyle/>
                    <a:p>
                      <a:endParaRPr lang="pl-PL"/>
                    </a:p>
                  </a:txBody>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mn-lt"/>
                        </a:rPr>
                        <a:t>Class </a:t>
                      </a:r>
                      <a:r>
                        <a:rPr kumimoji="0" lang="pl-PL" sz="1800" b="0" i="0" u="none" strike="noStrike" cap="none" normalizeH="0" baseline="0" dirty="0" smtClean="0">
                          <a:ln>
                            <a:noFill/>
                          </a:ln>
                          <a:solidFill>
                            <a:schemeClr val="tx1"/>
                          </a:solidFill>
                          <a:effectLst/>
                          <a:latin typeface="+mn-lt"/>
                        </a:rPr>
                        <a:t/>
                      </a:r>
                      <a:br>
                        <a:rPr kumimoji="0" lang="pl-PL" sz="1800" b="0" i="0" u="none" strike="noStrike" cap="none" normalizeH="0" baseline="0" dirty="0" smtClean="0">
                          <a:ln>
                            <a:noFill/>
                          </a:ln>
                          <a:solidFill>
                            <a:schemeClr val="tx1"/>
                          </a:solidFill>
                          <a:effectLst/>
                          <a:latin typeface="+mn-lt"/>
                        </a:rPr>
                      </a:br>
                      <a:r>
                        <a:rPr kumimoji="0" lang="en-US" sz="1800" b="0" i="0" u="none" strike="noStrike" cap="none" normalizeH="0" baseline="0" dirty="0" smtClean="0">
                          <a:ln>
                            <a:noFill/>
                          </a:ln>
                          <a:solidFill>
                            <a:schemeClr val="tx1"/>
                          </a:solidFill>
                          <a:effectLst/>
                          <a:latin typeface="+mn-lt"/>
                        </a:rPr>
                        <a:t>B-EIR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mn-lt"/>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mn-lt"/>
                        </a:rPr>
                        <a:t>Un-limited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mn-lt"/>
                        </a:rPr>
                        <a:t>Allocated </a:t>
                      </a:r>
                      <a:br>
                        <a:rPr kumimoji="0" lang="en-US" sz="1800" b="0" i="0" u="none" strike="noStrike" cap="none" normalizeH="0" baseline="0" dirty="0" smtClean="0">
                          <a:ln>
                            <a:noFill/>
                          </a:ln>
                          <a:solidFill>
                            <a:schemeClr val="tx1"/>
                          </a:solidFill>
                          <a:effectLst/>
                          <a:latin typeface="+mn-lt"/>
                        </a:rPr>
                      </a:br>
                      <a:r>
                        <a:rPr kumimoji="0" lang="en-US" sz="1800" b="0" i="0" u="none" strike="noStrike" cap="none" normalizeH="0" baseline="0" dirty="0" smtClean="0">
                          <a:ln>
                            <a:noFill/>
                          </a:ln>
                          <a:solidFill>
                            <a:schemeClr val="tx1"/>
                          </a:solidFill>
                          <a:effectLst/>
                          <a:latin typeface="+mn-lt"/>
                        </a:rPr>
                        <a:t>if possible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vMerge="1">
                  <a:txBody>
                    <a:bodyPr/>
                    <a:lstStyle/>
                    <a:p>
                      <a:endParaRPr lang="pl-PL"/>
                    </a:p>
                  </a:txBody>
                  <a:tcPr/>
                </a:tc>
              </a:tr>
              <a:tr h="8715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pl-PL" sz="1800" b="1" i="0" u="none" strike="noStrike" cap="none" normalizeH="0" baseline="0" smtClean="0">
                          <a:ln>
                            <a:noFill/>
                          </a:ln>
                          <a:solidFill>
                            <a:schemeClr val="tx1"/>
                          </a:solidFill>
                          <a:effectLst/>
                          <a:latin typeface="+mn-lt"/>
                        </a:rPr>
                        <a:t>C</a:t>
                      </a:r>
                      <a:r>
                        <a:rPr kumimoji="0" lang="en-US" sz="1800" b="1" i="0" u="none" strike="noStrike" cap="none" normalizeH="0" baseline="0" smtClean="0">
                          <a:ln>
                            <a:noFill/>
                          </a:ln>
                          <a:solidFill>
                            <a:schemeClr val="tx1"/>
                          </a:solidFill>
                          <a:effectLst/>
                          <a:latin typeface="+mn-lt"/>
                        </a:rPr>
                        <a:t>lass 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mn-lt"/>
                        </a:rPr>
                        <a:t>Best effort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ahoma" pitchFamily="34" charset="0"/>
                        </a:rPr>
                        <a:t>—</a:t>
                      </a: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r>
            </a:tbl>
          </a:graphicData>
        </a:graphic>
      </p:graphicFrame>
      <p:sp>
        <p:nvSpPr>
          <p:cNvPr id="152627" name="Rectangle 51"/>
          <p:cNvSpPr>
            <a:spLocks noGrp="1" noChangeArrowheads="1"/>
          </p:cNvSpPr>
          <p:nvPr>
            <p:ph type="title"/>
          </p:nvPr>
        </p:nvSpPr>
        <p:spPr/>
        <p:txBody>
          <a:bodyPr/>
          <a:lstStyle/>
          <a:p>
            <a:r>
              <a:rPr lang="en-US" sz="2400" dirty="0"/>
              <a:t>RPR</a:t>
            </a:r>
            <a:r>
              <a:rPr lang="pl-PL" sz="2400" dirty="0"/>
              <a:t>:</a:t>
            </a:r>
            <a:r>
              <a:rPr lang="en-US" sz="2400" dirty="0"/>
              <a:t> Traffic Classes</a:t>
            </a:r>
          </a:p>
        </p:txBody>
      </p:sp>
      <p:grpSp>
        <p:nvGrpSpPr>
          <p:cNvPr id="152628" name="Group 52"/>
          <p:cNvGrpSpPr>
            <a:grpSpLocks/>
          </p:cNvGrpSpPr>
          <p:nvPr/>
        </p:nvGrpSpPr>
        <p:grpSpPr bwMode="auto">
          <a:xfrm>
            <a:off x="4246563" y="6116638"/>
            <a:ext cx="4089400" cy="641350"/>
            <a:chOff x="2675" y="3569"/>
            <a:chExt cx="2576" cy="404"/>
          </a:xfrm>
        </p:grpSpPr>
        <p:sp>
          <p:nvSpPr>
            <p:cNvPr id="152629" name="Rectangle 53"/>
            <p:cNvSpPr>
              <a:spLocks noChangeArrowheads="1"/>
            </p:cNvSpPr>
            <p:nvPr/>
          </p:nvSpPr>
          <p:spPr bwMode="auto">
            <a:xfrm>
              <a:off x="2675" y="3569"/>
              <a:ext cx="2576" cy="404"/>
            </a:xfrm>
            <a:prstGeom prst="rect">
              <a:avLst/>
            </a:prstGeom>
            <a:solidFill>
              <a:schemeClr val="bg1"/>
            </a:solidFill>
            <a:ln w="9525">
              <a:solidFill>
                <a:schemeClr val="tx1"/>
              </a:solidFill>
              <a:miter lim="800000"/>
              <a:headEnd/>
              <a:tailEnd/>
            </a:ln>
            <a:effectLst/>
          </p:spPr>
          <p:txBody>
            <a:bodyPr wrap="none" anchor="ctr"/>
            <a:lstStyle/>
            <a:p>
              <a:endParaRPr lang="pl-PL">
                <a:latin typeface="+mn-lt"/>
              </a:endParaRPr>
            </a:p>
          </p:txBody>
        </p:sp>
        <p:sp>
          <p:nvSpPr>
            <p:cNvPr id="152630" name="Text Box 54"/>
            <p:cNvSpPr txBox="1">
              <a:spLocks noChangeArrowheads="1"/>
            </p:cNvSpPr>
            <p:nvPr/>
          </p:nvSpPr>
          <p:spPr bwMode="auto">
            <a:xfrm>
              <a:off x="2675" y="3569"/>
              <a:ext cx="2576" cy="404"/>
            </a:xfrm>
            <a:prstGeom prst="rect">
              <a:avLst/>
            </a:prstGeom>
            <a:noFill/>
            <a:ln w="9525">
              <a:noFill/>
              <a:miter lim="800000"/>
              <a:headEnd/>
              <a:tailEnd/>
            </a:ln>
            <a:effectLst/>
          </p:spPr>
          <p:txBody>
            <a:bodyPr wrap="none">
              <a:spAutoFit/>
            </a:bodyPr>
            <a:lstStyle/>
            <a:p>
              <a:r>
                <a:rPr lang="en-US" sz="1800">
                  <a:latin typeface="+mn-lt"/>
                </a:rPr>
                <a:t>CIR: Committed Information Rate</a:t>
              </a:r>
            </a:p>
            <a:p>
              <a:r>
                <a:rPr lang="en-US" sz="1800">
                  <a:latin typeface="+mn-lt"/>
                </a:rPr>
                <a:t>EIR: Excess Information Rate </a:t>
              </a:r>
            </a:p>
          </p:txBody>
        </p:sp>
      </p:grpSp>
    </p:spTree>
    <p:extLst>
      <p:ext uri="{BB962C8B-B14F-4D97-AF65-F5344CB8AC3E}">
        <p14:creationId xmlns:p14="http://schemas.microsoft.com/office/powerpoint/2010/main" val="16773026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2578"/>
                                        </p:tgtEl>
                                        <p:attrNameLst>
                                          <p:attrName>style.visibility</p:attrName>
                                        </p:attrNameLst>
                                      </p:cBhvr>
                                      <p:to>
                                        <p:strVal val="visible"/>
                                      </p:to>
                                    </p:set>
                                    <p:animEffect transition="in" filter="wipe(up)">
                                      <p:cBhvr>
                                        <p:cTn id="7" dur="500"/>
                                        <p:tgtEl>
                                          <p:spTgt spid="15257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52628"/>
                                        </p:tgtEl>
                                        <p:attrNameLst>
                                          <p:attrName>style.visibility</p:attrName>
                                        </p:attrNameLst>
                                      </p:cBhvr>
                                      <p:to>
                                        <p:strVal val="visible"/>
                                      </p:to>
                                    </p:set>
                                    <p:animEffect transition="in" filter="wipe(up)">
                                      <p:cBhvr>
                                        <p:cTn id="11" dur="500"/>
                                        <p:tgtEl>
                                          <p:spTgt spid="152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r>
              <a:rPr lang="en-US"/>
              <a:t>Intelligent Protection Switching</a:t>
            </a:r>
            <a:r>
              <a:rPr lang="pl-PL"/>
              <a:t> (</a:t>
            </a:r>
            <a:r>
              <a:rPr lang="en-US"/>
              <a:t>IPS</a:t>
            </a:r>
            <a:r>
              <a:rPr lang="pl-PL"/>
              <a:t>)</a:t>
            </a:r>
            <a:endParaRPr lang="en-US"/>
          </a:p>
        </p:txBody>
      </p:sp>
      <p:sp>
        <p:nvSpPr>
          <p:cNvPr id="154627" name="Rectangle 3"/>
          <p:cNvSpPr>
            <a:spLocks noGrp="1" noChangeArrowheads="1"/>
          </p:cNvSpPr>
          <p:nvPr>
            <p:ph idx="1"/>
          </p:nvPr>
        </p:nvSpPr>
        <p:spPr>
          <a:xfrm>
            <a:off x="1547813" y="1667916"/>
            <a:ext cx="7138987" cy="4497388"/>
          </a:xfrm>
        </p:spPr>
        <p:txBody>
          <a:bodyPr/>
          <a:lstStyle/>
          <a:p>
            <a:pPr>
              <a:lnSpc>
                <a:spcPct val="90000"/>
              </a:lnSpc>
            </a:pPr>
            <a:r>
              <a:rPr lang="en-US" dirty="0"/>
              <a:t>Automatic reaction protocol in case </a:t>
            </a:r>
            <a:r>
              <a:rPr lang="pl-PL" dirty="0" smtClean="0"/>
              <a:t/>
            </a:r>
            <a:br>
              <a:rPr lang="pl-PL" dirty="0" smtClean="0"/>
            </a:br>
            <a:r>
              <a:rPr lang="en-US" dirty="0" smtClean="0"/>
              <a:t>of </a:t>
            </a:r>
            <a:r>
              <a:rPr lang="en-US" dirty="0"/>
              <a:t>node </a:t>
            </a:r>
            <a:r>
              <a:rPr lang="en-US" dirty="0" smtClean="0"/>
              <a:t>or </a:t>
            </a:r>
            <a:r>
              <a:rPr lang="en-US" dirty="0"/>
              <a:t>link failure</a:t>
            </a:r>
          </a:p>
          <a:p>
            <a:pPr>
              <a:lnSpc>
                <a:spcPct val="90000"/>
              </a:lnSpc>
              <a:spcBef>
                <a:spcPts val="1200"/>
              </a:spcBef>
            </a:pPr>
            <a:r>
              <a:rPr lang="en-US" dirty="0"/>
              <a:t>Information about failures:</a:t>
            </a:r>
          </a:p>
          <a:p>
            <a:pPr lvl="1">
              <a:lnSpc>
                <a:spcPct val="90000"/>
              </a:lnSpc>
            </a:pPr>
            <a:r>
              <a:rPr lang="en-US" dirty="0"/>
              <a:t>from the physical layer (</a:t>
            </a:r>
            <a:r>
              <a:rPr lang="en-US" i="1" dirty="0"/>
              <a:t>Loss of Signal</a:t>
            </a:r>
            <a:r>
              <a:rPr lang="en-US" dirty="0"/>
              <a:t>),</a:t>
            </a:r>
          </a:p>
          <a:p>
            <a:pPr lvl="1">
              <a:lnSpc>
                <a:spcPct val="90000"/>
              </a:lnSpc>
            </a:pPr>
            <a:r>
              <a:rPr lang="en-US" dirty="0"/>
              <a:t>missing continuity of signal transport </a:t>
            </a:r>
            <a:r>
              <a:rPr lang="pl-PL" dirty="0" smtClean="0"/>
              <a:t/>
            </a:r>
            <a:br>
              <a:rPr lang="pl-PL" dirty="0" smtClean="0"/>
            </a:br>
            <a:r>
              <a:rPr lang="en-US" dirty="0" smtClean="0"/>
              <a:t>in </a:t>
            </a:r>
            <a:r>
              <a:rPr lang="en-US" dirty="0"/>
              <a:t>the RPR layer (continuity check)</a:t>
            </a:r>
          </a:p>
          <a:p>
            <a:pPr>
              <a:lnSpc>
                <a:spcPct val="90000"/>
              </a:lnSpc>
              <a:spcBef>
                <a:spcPts val="1200"/>
              </a:spcBef>
            </a:pPr>
            <a:r>
              <a:rPr lang="en-US" dirty="0"/>
              <a:t>Two mechanisms: </a:t>
            </a:r>
            <a:endParaRPr lang="pl-PL" dirty="0"/>
          </a:p>
          <a:p>
            <a:pPr lvl="1">
              <a:lnSpc>
                <a:spcPct val="90000"/>
              </a:lnSpc>
            </a:pPr>
            <a:r>
              <a:rPr lang="en-US" dirty="0" err="1" smtClean="0"/>
              <a:t>steerin</a:t>
            </a:r>
            <a:r>
              <a:rPr lang="pl-PL" dirty="0" smtClean="0"/>
              <a:t>g</a:t>
            </a:r>
            <a:r>
              <a:rPr lang="en-US" dirty="0" smtClean="0"/>
              <a:t> </a:t>
            </a:r>
            <a:endParaRPr lang="pl-PL" dirty="0"/>
          </a:p>
          <a:p>
            <a:pPr lvl="1">
              <a:lnSpc>
                <a:spcPct val="90000"/>
              </a:lnSpc>
            </a:pPr>
            <a:r>
              <a:rPr lang="en-US" dirty="0"/>
              <a:t>wrapping</a:t>
            </a:r>
          </a:p>
          <a:p>
            <a:pPr>
              <a:lnSpc>
                <a:spcPct val="90000"/>
              </a:lnSpc>
              <a:spcBef>
                <a:spcPts val="1200"/>
              </a:spcBef>
            </a:pPr>
            <a:r>
              <a:rPr lang="en-US" dirty="0"/>
              <a:t>Assumption on break</a:t>
            </a:r>
            <a:r>
              <a:rPr lang="pl-PL" dirty="0"/>
              <a:t>s</a:t>
            </a:r>
            <a:r>
              <a:rPr lang="en-US" dirty="0"/>
              <a:t> in transmission: </a:t>
            </a:r>
            <a:r>
              <a:rPr lang="pl-PL" dirty="0" smtClean="0"/>
              <a:t/>
            </a:r>
            <a:br>
              <a:rPr lang="pl-PL" dirty="0" smtClean="0"/>
            </a:br>
            <a:r>
              <a:rPr lang="en-US" dirty="0" smtClean="0"/>
              <a:t>no </a:t>
            </a:r>
            <a:r>
              <a:rPr lang="en-US" dirty="0"/>
              <a:t>long</a:t>
            </a:r>
            <a:r>
              <a:rPr lang="pl-PL" dirty="0"/>
              <a:t>er</a:t>
            </a:r>
            <a:r>
              <a:rPr lang="en-US" dirty="0"/>
              <a:t> than 50</a:t>
            </a:r>
            <a:r>
              <a:rPr lang="pl-PL" dirty="0"/>
              <a:t> </a:t>
            </a:r>
            <a:r>
              <a:rPr lang="en-US" dirty="0"/>
              <a:t>ms</a:t>
            </a:r>
          </a:p>
          <a:p>
            <a:pPr>
              <a:lnSpc>
                <a:spcPct val="90000"/>
              </a:lnSpc>
            </a:pPr>
            <a:endParaRPr lang="en-US" dirty="0"/>
          </a:p>
        </p:txBody>
      </p:sp>
    </p:spTree>
    <p:extLst>
      <p:ext uri="{BB962C8B-B14F-4D97-AF65-F5344CB8AC3E}">
        <p14:creationId xmlns:p14="http://schemas.microsoft.com/office/powerpoint/2010/main" val="12927957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4627">
                                            <p:txEl>
                                              <p:pRg st="0" end="0"/>
                                            </p:txEl>
                                          </p:spTgt>
                                        </p:tgtEl>
                                        <p:attrNameLst>
                                          <p:attrName>style.visibility</p:attrName>
                                        </p:attrNameLst>
                                      </p:cBhvr>
                                      <p:to>
                                        <p:strVal val="visible"/>
                                      </p:to>
                                    </p:set>
                                    <p:animEffect transition="in" filter="wipe(left)">
                                      <p:cBhvr>
                                        <p:cTn id="7" dur="500"/>
                                        <p:tgtEl>
                                          <p:spTgt spid="154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4627">
                                            <p:txEl>
                                              <p:pRg st="1" end="1"/>
                                            </p:txEl>
                                          </p:spTgt>
                                        </p:tgtEl>
                                        <p:attrNameLst>
                                          <p:attrName>style.visibility</p:attrName>
                                        </p:attrNameLst>
                                      </p:cBhvr>
                                      <p:to>
                                        <p:strVal val="visible"/>
                                      </p:to>
                                    </p:set>
                                    <p:animEffect transition="in" filter="wipe(left)">
                                      <p:cBhvr>
                                        <p:cTn id="12" dur="500"/>
                                        <p:tgtEl>
                                          <p:spTgt spid="154627">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54627">
                                            <p:txEl>
                                              <p:pRg st="2" end="2"/>
                                            </p:txEl>
                                          </p:spTgt>
                                        </p:tgtEl>
                                        <p:attrNameLst>
                                          <p:attrName>style.visibility</p:attrName>
                                        </p:attrNameLst>
                                      </p:cBhvr>
                                      <p:to>
                                        <p:strVal val="visible"/>
                                      </p:to>
                                    </p:set>
                                    <p:animEffect transition="in" filter="wipe(left)">
                                      <p:cBhvr>
                                        <p:cTn id="15" dur="500"/>
                                        <p:tgtEl>
                                          <p:spTgt spid="154627">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4627">
                                            <p:txEl>
                                              <p:pRg st="3" end="3"/>
                                            </p:txEl>
                                          </p:spTgt>
                                        </p:tgtEl>
                                        <p:attrNameLst>
                                          <p:attrName>style.visibility</p:attrName>
                                        </p:attrNameLst>
                                      </p:cBhvr>
                                      <p:to>
                                        <p:strVal val="visible"/>
                                      </p:to>
                                    </p:set>
                                    <p:animEffect transition="in" filter="wipe(left)">
                                      <p:cBhvr>
                                        <p:cTn id="18" dur="500"/>
                                        <p:tgtEl>
                                          <p:spTgt spid="154627">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54627">
                                            <p:txEl>
                                              <p:pRg st="4" end="4"/>
                                            </p:txEl>
                                          </p:spTgt>
                                        </p:tgtEl>
                                        <p:attrNameLst>
                                          <p:attrName>style.visibility</p:attrName>
                                        </p:attrNameLst>
                                      </p:cBhvr>
                                      <p:to>
                                        <p:strVal val="visible"/>
                                      </p:to>
                                    </p:set>
                                    <p:animEffect transition="in" filter="wipe(left)">
                                      <p:cBhvr>
                                        <p:cTn id="23" dur="500"/>
                                        <p:tgtEl>
                                          <p:spTgt spid="154627">
                                            <p:txEl>
                                              <p:pRg st="4" end="4"/>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54627">
                                            <p:txEl>
                                              <p:pRg st="5" end="5"/>
                                            </p:txEl>
                                          </p:spTgt>
                                        </p:tgtEl>
                                        <p:attrNameLst>
                                          <p:attrName>style.visibility</p:attrName>
                                        </p:attrNameLst>
                                      </p:cBhvr>
                                      <p:to>
                                        <p:strVal val="visible"/>
                                      </p:to>
                                    </p:set>
                                    <p:animEffect transition="in" filter="wipe(left)">
                                      <p:cBhvr>
                                        <p:cTn id="26" dur="500"/>
                                        <p:tgtEl>
                                          <p:spTgt spid="154627">
                                            <p:txEl>
                                              <p:pRg st="5" end="5"/>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54627">
                                            <p:txEl>
                                              <p:pRg st="6" end="6"/>
                                            </p:txEl>
                                          </p:spTgt>
                                        </p:tgtEl>
                                        <p:attrNameLst>
                                          <p:attrName>style.visibility</p:attrName>
                                        </p:attrNameLst>
                                      </p:cBhvr>
                                      <p:to>
                                        <p:strVal val="visible"/>
                                      </p:to>
                                    </p:set>
                                    <p:animEffect transition="in" filter="wipe(left)">
                                      <p:cBhvr>
                                        <p:cTn id="29" dur="500"/>
                                        <p:tgtEl>
                                          <p:spTgt spid="154627">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54627">
                                            <p:txEl>
                                              <p:pRg st="7" end="7"/>
                                            </p:txEl>
                                          </p:spTgt>
                                        </p:tgtEl>
                                        <p:attrNameLst>
                                          <p:attrName>style.visibility</p:attrName>
                                        </p:attrNameLst>
                                      </p:cBhvr>
                                      <p:to>
                                        <p:strVal val="visible"/>
                                      </p:to>
                                    </p:set>
                                    <p:animEffect transition="in" filter="wipe(left)">
                                      <p:cBhvr>
                                        <p:cTn id="34" dur="500"/>
                                        <p:tgtEl>
                                          <p:spTgt spid="15462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6674" name="Group 2"/>
          <p:cNvGrpSpPr>
            <a:grpSpLocks/>
          </p:cNvGrpSpPr>
          <p:nvPr/>
        </p:nvGrpSpPr>
        <p:grpSpPr bwMode="auto">
          <a:xfrm>
            <a:off x="1933575" y="1901125"/>
            <a:ext cx="4668838" cy="4676775"/>
            <a:chOff x="1218" y="1230"/>
            <a:chExt cx="2941" cy="2946"/>
          </a:xfrm>
        </p:grpSpPr>
        <p:grpSp>
          <p:nvGrpSpPr>
            <p:cNvPr id="156675" name="Group 3"/>
            <p:cNvGrpSpPr>
              <a:grpSpLocks/>
            </p:cNvGrpSpPr>
            <p:nvPr/>
          </p:nvGrpSpPr>
          <p:grpSpPr bwMode="auto">
            <a:xfrm>
              <a:off x="1463" y="1353"/>
              <a:ext cx="2696" cy="2639"/>
              <a:chOff x="1463" y="1353"/>
              <a:chExt cx="2696" cy="2639"/>
            </a:xfrm>
          </p:grpSpPr>
          <p:sp>
            <p:nvSpPr>
              <p:cNvPr id="156676" name="Oval 4"/>
              <p:cNvSpPr>
                <a:spLocks noChangeArrowheads="1"/>
              </p:cNvSpPr>
              <p:nvPr/>
            </p:nvSpPr>
            <p:spPr bwMode="auto">
              <a:xfrm>
                <a:off x="1648" y="1537"/>
                <a:ext cx="2270" cy="2271"/>
              </a:xfrm>
              <a:prstGeom prst="ellipse">
                <a:avLst/>
              </a:prstGeom>
              <a:noFill/>
              <a:ln w="57150">
                <a:solidFill>
                  <a:schemeClr val="tx2"/>
                </a:solidFill>
                <a:round/>
                <a:headEnd/>
                <a:tailEnd/>
              </a:ln>
              <a:effectLst/>
            </p:spPr>
            <p:txBody>
              <a:bodyPr wrap="none" anchor="ctr"/>
              <a:lstStyle/>
              <a:p>
                <a:endParaRPr lang="pl-PL"/>
              </a:p>
            </p:txBody>
          </p:sp>
          <p:sp>
            <p:nvSpPr>
              <p:cNvPr id="156677" name="Oval 5"/>
              <p:cNvSpPr>
                <a:spLocks noChangeArrowheads="1"/>
              </p:cNvSpPr>
              <p:nvPr/>
            </p:nvSpPr>
            <p:spPr bwMode="auto">
              <a:xfrm>
                <a:off x="1463" y="1353"/>
                <a:ext cx="2640" cy="2639"/>
              </a:xfrm>
              <a:prstGeom prst="ellipse">
                <a:avLst/>
              </a:prstGeom>
              <a:noFill/>
              <a:ln w="57150">
                <a:solidFill>
                  <a:schemeClr val="tx2"/>
                </a:solidFill>
                <a:round/>
                <a:headEnd/>
                <a:tailEnd/>
              </a:ln>
              <a:effectLst/>
            </p:spPr>
            <p:txBody>
              <a:bodyPr wrap="none" anchor="ctr"/>
              <a:lstStyle/>
              <a:p>
                <a:endParaRPr lang="pl-PL"/>
              </a:p>
            </p:txBody>
          </p:sp>
          <p:grpSp>
            <p:nvGrpSpPr>
              <p:cNvPr id="156678" name="Group 6"/>
              <p:cNvGrpSpPr>
                <a:grpSpLocks/>
              </p:cNvGrpSpPr>
              <p:nvPr/>
            </p:nvGrpSpPr>
            <p:grpSpPr bwMode="auto">
              <a:xfrm>
                <a:off x="1623" y="1815"/>
                <a:ext cx="294" cy="375"/>
                <a:chOff x="1728" y="1737"/>
                <a:chExt cx="294" cy="375"/>
              </a:xfrm>
            </p:grpSpPr>
            <p:sp>
              <p:nvSpPr>
                <p:cNvPr id="156679" name="Line 7"/>
                <p:cNvSpPr>
                  <a:spLocks noChangeShapeType="1"/>
                </p:cNvSpPr>
                <p:nvPr/>
              </p:nvSpPr>
              <p:spPr bwMode="auto">
                <a:xfrm rot="197547" flipV="1">
                  <a:off x="1728" y="1737"/>
                  <a:ext cx="144" cy="240"/>
                </a:xfrm>
                <a:prstGeom prst="line">
                  <a:avLst/>
                </a:prstGeom>
                <a:noFill/>
                <a:ln w="38100">
                  <a:solidFill>
                    <a:schemeClr val="tx2"/>
                  </a:solidFill>
                  <a:round/>
                  <a:headEnd/>
                  <a:tailEnd type="stealth" w="lg" len="lg"/>
                </a:ln>
                <a:effectLst/>
              </p:spPr>
              <p:txBody>
                <a:bodyPr wrap="none" anchor="ctr"/>
                <a:lstStyle/>
                <a:p>
                  <a:endParaRPr lang="pl-PL"/>
                </a:p>
              </p:txBody>
            </p:sp>
            <p:sp>
              <p:nvSpPr>
                <p:cNvPr id="156680" name="Line 8"/>
                <p:cNvSpPr>
                  <a:spLocks noChangeShapeType="1"/>
                </p:cNvSpPr>
                <p:nvPr/>
              </p:nvSpPr>
              <p:spPr bwMode="auto">
                <a:xfrm rot="-7194117" flipH="1" flipV="1">
                  <a:off x="1830" y="1920"/>
                  <a:ext cx="144" cy="240"/>
                </a:xfrm>
                <a:prstGeom prst="line">
                  <a:avLst/>
                </a:prstGeom>
                <a:noFill/>
                <a:ln w="38100">
                  <a:solidFill>
                    <a:schemeClr val="tx2"/>
                  </a:solidFill>
                  <a:round/>
                  <a:headEnd/>
                  <a:tailEnd type="stealth" w="lg" len="lg"/>
                </a:ln>
                <a:effectLst/>
              </p:spPr>
              <p:txBody>
                <a:bodyPr wrap="none" anchor="ctr"/>
                <a:lstStyle/>
                <a:p>
                  <a:endParaRPr lang="pl-PL"/>
                </a:p>
              </p:txBody>
            </p:sp>
          </p:grpSp>
          <p:sp>
            <p:nvSpPr>
              <p:cNvPr id="156681" name="Line 9"/>
              <p:cNvSpPr>
                <a:spLocks noChangeShapeType="1"/>
              </p:cNvSpPr>
              <p:nvPr/>
            </p:nvSpPr>
            <p:spPr bwMode="auto">
              <a:xfrm rot="19694584" flipV="1">
                <a:off x="3843" y="2571"/>
                <a:ext cx="144" cy="240"/>
              </a:xfrm>
              <a:prstGeom prst="line">
                <a:avLst/>
              </a:prstGeom>
              <a:noFill/>
              <a:ln w="38100">
                <a:solidFill>
                  <a:schemeClr val="tx2"/>
                </a:solidFill>
                <a:round/>
                <a:headEnd/>
                <a:tailEnd type="stealth" w="lg" len="lg"/>
              </a:ln>
              <a:effectLst/>
            </p:spPr>
            <p:txBody>
              <a:bodyPr wrap="none" anchor="ctr"/>
              <a:lstStyle/>
              <a:p>
                <a:endParaRPr lang="pl-PL"/>
              </a:p>
            </p:txBody>
          </p:sp>
          <p:sp>
            <p:nvSpPr>
              <p:cNvPr id="156682" name="Line 10"/>
              <p:cNvSpPr>
                <a:spLocks noChangeShapeType="1"/>
              </p:cNvSpPr>
              <p:nvPr/>
            </p:nvSpPr>
            <p:spPr bwMode="auto">
              <a:xfrm rot="-8401372" flipH="1" flipV="1">
                <a:off x="4015" y="2746"/>
                <a:ext cx="144" cy="240"/>
              </a:xfrm>
              <a:prstGeom prst="line">
                <a:avLst/>
              </a:prstGeom>
              <a:noFill/>
              <a:ln w="38100">
                <a:solidFill>
                  <a:schemeClr val="tx2"/>
                </a:solidFill>
                <a:round/>
                <a:headEnd/>
                <a:tailEnd type="stealth" w="lg" len="lg"/>
              </a:ln>
              <a:effectLst/>
            </p:spPr>
            <p:txBody>
              <a:bodyPr wrap="none" anchor="ctr"/>
              <a:lstStyle/>
              <a:p>
                <a:endParaRPr lang="pl-PL"/>
              </a:p>
            </p:txBody>
          </p:sp>
        </p:grpSp>
        <p:grpSp>
          <p:nvGrpSpPr>
            <p:cNvPr id="156683" name="Group 11"/>
            <p:cNvGrpSpPr>
              <a:grpSpLocks/>
            </p:cNvGrpSpPr>
            <p:nvPr/>
          </p:nvGrpSpPr>
          <p:grpSpPr bwMode="auto">
            <a:xfrm>
              <a:off x="1218" y="1230"/>
              <a:ext cx="2823" cy="2946"/>
              <a:chOff x="1218" y="1230"/>
              <a:chExt cx="2823" cy="2946"/>
            </a:xfrm>
          </p:grpSpPr>
          <p:sp>
            <p:nvSpPr>
              <p:cNvPr id="156684" name="Oval 12"/>
              <p:cNvSpPr>
                <a:spLocks noChangeArrowheads="1"/>
              </p:cNvSpPr>
              <p:nvPr/>
            </p:nvSpPr>
            <p:spPr bwMode="auto">
              <a:xfrm>
                <a:off x="1893" y="1230"/>
                <a:ext cx="675" cy="675"/>
              </a:xfrm>
              <a:prstGeom prst="ellipse">
                <a:avLst/>
              </a:prstGeom>
              <a:solidFill>
                <a:srgbClr val="99CCFF"/>
              </a:solidFill>
              <a:ln w="9525">
                <a:solidFill>
                  <a:schemeClr val="tx1"/>
                </a:solidFill>
                <a:round/>
                <a:headEnd/>
                <a:tailEnd/>
              </a:ln>
              <a:effectLst>
                <a:outerShdw dist="35921" dir="2700000" algn="ctr" rotWithShape="0">
                  <a:schemeClr val="bg2"/>
                </a:outerShdw>
              </a:effectLst>
            </p:spPr>
            <p:txBody>
              <a:bodyPr wrap="none" anchor="ctr"/>
              <a:lstStyle/>
              <a:p>
                <a:pPr algn="ctr" eaLnBrk="0" hangingPunct="0"/>
                <a:r>
                  <a:rPr lang="en-AU" sz="2400">
                    <a:latin typeface="Tahoma" pitchFamily="34" charset="0"/>
                  </a:rPr>
                  <a:t>1</a:t>
                </a:r>
              </a:p>
            </p:txBody>
          </p:sp>
          <p:sp>
            <p:nvSpPr>
              <p:cNvPr id="156685" name="Oval 13"/>
              <p:cNvSpPr>
                <a:spLocks noChangeArrowheads="1"/>
              </p:cNvSpPr>
              <p:nvPr/>
            </p:nvSpPr>
            <p:spPr bwMode="auto">
              <a:xfrm>
                <a:off x="3305" y="3194"/>
                <a:ext cx="675" cy="675"/>
              </a:xfrm>
              <a:prstGeom prst="ellipse">
                <a:avLst/>
              </a:prstGeom>
              <a:solidFill>
                <a:srgbClr val="99CCFF"/>
              </a:solidFill>
              <a:ln w="9525">
                <a:solidFill>
                  <a:schemeClr val="tx1"/>
                </a:solidFill>
                <a:round/>
                <a:headEnd/>
                <a:tailEnd/>
              </a:ln>
              <a:effectLst>
                <a:outerShdw dist="35921" dir="2700000" algn="ctr" rotWithShape="0">
                  <a:schemeClr val="bg2"/>
                </a:outerShdw>
              </a:effectLst>
            </p:spPr>
            <p:txBody>
              <a:bodyPr wrap="none" anchor="ctr"/>
              <a:lstStyle/>
              <a:p>
                <a:pPr algn="ctr" eaLnBrk="0" hangingPunct="0"/>
                <a:r>
                  <a:rPr lang="en-AU" sz="2400">
                    <a:latin typeface="Tahoma" pitchFamily="34" charset="0"/>
                  </a:rPr>
                  <a:t>3</a:t>
                </a:r>
              </a:p>
            </p:txBody>
          </p:sp>
          <p:sp>
            <p:nvSpPr>
              <p:cNvPr id="156686" name="Oval 14"/>
              <p:cNvSpPr>
                <a:spLocks noChangeArrowheads="1"/>
              </p:cNvSpPr>
              <p:nvPr/>
            </p:nvSpPr>
            <p:spPr bwMode="auto">
              <a:xfrm>
                <a:off x="1218" y="2396"/>
                <a:ext cx="675" cy="675"/>
              </a:xfrm>
              <a:prstGeom prst="ellipse">
                <a:avLst/>
              </a:prstGeom>
              <a:solidFill>
                <a:srgbClr val="99CCFF"/>
              </a:solidFill>
              <a:ln w="9525">
                <a:solidFill>
                  <a:schemeClr val="tx1"/>
                </a:solidFill>
                <a:round/>
                <a:headEnd/>
                <a:tailEnd/>
              </a:ln>
              <a:effectLst>
                <a:outerShdw dist="35921" dir="2700000" algn="ctr" rotWithShape="0">
                  <a:schemeClr val="bg2"/>
                </a:outerShdw>
              </a:effectLst>
            </p:spPr>
            <p:txBody>
              <a:bodyPr wrap="none" anchor="ctr"/>
              <a:lstStyle/>
              <a:p>
                <a:pPr algn="ctr" eaLnBrk="0" hangingPunct="0"/>
                <a:r>
                  <a:rPr lang="en-AU" sz="2400">
                    <a:latin typeface="Tahoma" pitchFamily="34" charset="0"/>
                  </a:rPr>
                  <a:t>5</a:t>
                </a:r>
              </a:p>
            </p:txBody>
          </p:sp>
          <p:sp>
            <p:nvSpPr>
              <p:cNvPr id="156687" name="Oval 15"/>
              <p:cNvSpPr>
                <a:spLocks noChangeArrowheads="1"/>
              </p:cNvSpPr>
              <p:nvPr/>
            </p:nvSpPr>
            <p:spPr bwMode="auto">
              <a:xfrm>
                <a:off x="2016" y="3501"/>
                <a:ext cx="675" cy="675"/>
              </a:xfrm>
              <a:prstGeom prst="ellipse">
                <a:avLst/>
              </a:prstGeom>
              <a:solidFill>
                <a:srgbClr val="99CCFF"/>
              </a:solidFill>
              <a:ln w="9525">
                <a:solidFill>
                  <a:schemeClr val="tx1"/>
                </a:solidFill>
                <a:round/>
                <a:headEnd/>
                <a:tailEnd/>
              </a:ln>
              <a:effectLst>
                <a:outerShdw dist="35921" dir="2700000" algn="ctr" rotWithShape="0">
                  <a:schemeClr val="bg2"/>
                </a:outerShdw>
              </a:effectLst>
            </p:spPr>
            <p:txBody>
              <a:bodyPr wrap="none" anchor="ctr"/>
              <a:lstStyle/>
              <a:p>
                <a:pPr algn="ctr" eaLnBrk="0" hangingPunct="0"/>
                <a:r>
                  <a:rPr lang="en-AU" sz="2400">
                    <a:latin typeface="Tahoma" pitchFamily="34" charset="0"/>
                  </a:rPr>
                  <a:t>4</a:t>
                </a:r>
              </a:p>
            </p:txBody>
          </p:sp>
          <p:sp>
            <p:nvSpPr>
              <p:cNvPr id="156688" name="Oval 16"/>
              <p:cNvSpPr>
                <a:spLocks noChangeArrowheads="1"/>
              </p:cNvSpPr>
              <p:nvPr/>
            </p:nvSpPr>
            <p:spPr bwMode="auto">
              <a:xfrm>
                <a:off x="3366" y="1537"/>
                <a:ext cx="675" cy="675"/>
              </a:xfrm>
              <a:prstGeom prst="ellipse">
                <a:avLst/>
              </a:prstGeom>
              <a:solidFill>
                <a:srgbClr val="99CCFF"/>
              </a:solidFill>
              <a:ln w="9525">
                <a:solidFill>
                  <a:schemeClr val="tx1"/>
                </a:solidFill>
                <a:round/>
                <a:headEnd/>
                <a:tailEnd/>
              </a:ln>
              <a:effectLst>
                <a:outerShdw dist="35921" dir="2700000" algn="ctr" rotWithShape="0">
                  <a:schemeClr val="bg2"/>
                </a:outerShdw>
              </a:effectLst>
            </p:spPr>
            <p:txBody>
              <a:bodyPr wrap="none" anchor="ctr"/>
              <a:lstStyle/>
              <a:p>
                <a:pPr algn="ctr" eaLnBrk="0" hangingPunct="0"/>
                <a:r>
                  <a:rPr lang="en-AU" sz="2400">
                    <a:latin typeface="Tahoma" pitchFamily="34" charset="0"/>
                  </a:rPr>
                  <a:t>2</a:t>
                </a:r>
              </a:p>
            </p:txBody>
          </p:sp>
        </p:grpSp>
      </p:grpSp>
      <p:grpSp>
        <p:nvGrpSpPr>
          <p:cNvPr id="156689" name="Group 17"/>
          <p:cNvGrpSpPr>
            <a:grpSpLocks/>
          </p:cNvGrpSpPr>
          <p:nvPr/>
        </p:nvGrpSpPr>
        <p:grpSpPr bwMode="auto">
          <a:xfrm>
            <a:off x="3082925" y="2445638"/>
            <a:ext cx="3259138" cy="954087"/>
            <a:chOff x="2047" y="1495"/>
            <a:chExt cx="2053" cy="601"/>
          </a:xfrm>
        </p:grpSpPr>
        <p:grpSp>
          <p:nvGrpSpPr>
            <p:cNvPr id="156690" name="Group 18"/>
            <p:cNvGrpSpPr>
              <a:grpSpLocks/>
            </p:cNvGrpSpPr>
            <p:nvPr/>
          </p:nvGrpSpPr>
          <p:grpSpPr bwMode="auto">
            <a:xfrm>
              <a:off x="3823" y="1779"/>
              <a:ext cx="277" cy="317"/>
              <a:chOff x="3823" y="1779"/>
              <a:chExt cx="277" cy="317"/>
            </a:xfrm>
          </p:grpSpPr>
          <p:sp>
            <p:nvSpPr>
              <p:cNvPr id="156691" name="AutoShape 19"/>
              <p:cNvSpPr>
                <a:spLocks/>
              </p:cNvSpPr>
              <p:nvPr/>
            </p:nvSpPr>
            <p:spPr bwMode="auto">
              <a:xfrm rot="3567488">
                <a:off x="3759" y="1843"/>
                <a:ext cx="317" cy="189"/>
              </a:xfrm>
              <a:prstGeom prst="leftBracket">
                <a:avLst>
                  <a:gd name="adj" fmla="val 50000"/>
                </a:avLst>
              </a:prstGeom>
              <a:noFill/>
              <a:ln w="57150">
                <a:solidFill>
                  <a:schemeClr val="accent2"/>
                </a:solidFill>
                <a:round/>
                <a:headEnd/>
                <a:tailEnd/>
              </a:ln>
              <a:effectLst/>
            </p:spPr>
            <p:txBody>
              <a:bodyPr wrap="none" anchor="ctr"/>
              <a:lstStyle/>
              <a:p>
                <a:endParaRPr lang="pl-PL"/>
              </a:p>
            </p:txBody>
          </p:sp>
          <p:sp>
            <p:nvSpPr>
              <p:cNvPr id="156692" name="Line 20"/>
              <p:cNvSpPr>
                <a:spLocks noChangeShapeType="1"/>
              </p:cNvSpPr>
              <p:nvPr/>
            </p:nvSpPr>
            <p:spPr bwMode="auto">
              <a:xfrm rot="-11116829" flipH="1" flipV="1">
                <a:off x="3956" y="1832"/>
                <a:ext cx="144" cy="240"/>
              </a:xfrm>
              <a:prstGeom prst="line">
                <a:avLst/>
              </a:prstGeom>
              <a:noFill/>
              <a:ln w="38100">
                <a:solidFill>
                  <a:schemeClr val="accent2"/>
                </a:solidFill>
                <a:round/>
                <a:headEnd/>
                <a:tailEnd type="stealth" w="lg" len="lg"/>
              </a:ln>
              <a:effectLst/>
            </p:spPr>
            <p:txBody>
              <a:bodyPr wrap="none" anchor="ctr"/>
              <a:lstStyle/>
              <a:p>
                <a:endParaRPr lang="pl-PL"/>
              </a:p>
            </p:txBody>
          </p:sp>
        </p:grpSp>
        <p:grpSp>
          <p:nvGrpSpPr>
            <p:cNvPr id="156693" name="Group 21"/>
            <p:cNvGrpSpPr>
              <a:grpSpLocks/>
            </p:cNvGrpSpPr>
            <p:nvPr/>
          </p:nvGrpSpPr>
          <p:grpSpPr bwMode="auto">
            <a:xfrm rot="5133349">
              <a:off x="2067" y="1475"/>
              <a:ext cx="277" cy="317"/>
              <a:chOff x="3823" y="1779"/>
              <a:chExt cx="277" cy="317"/>
            </a:xfrm>
          </p:grpSpPr>
          <p:sp>
            <p:nvSpPr>
              <p:cNvPr id="156694" name="AutoShape 22"/>
              <p:cNvSpPr>
                <a:spLocks/>
              </p:cNvSpPr>
              <p:nvPr/>
            </p:nvSpPr>
            <p:spPr bwMode="auto">
              <a:xfrm rot="3567488">
                <a:off x="3759" y="1843"/>
                <a:ext cx="317" cy="189"/>
              </a:xfrm>
              <a:prstGeom prst="leftBracket">
                <a:avLst>
                  <a:gd name="adj" fmla="val 50000"/>
                </a:avLst>
              </a:prstGeom>
              <a:noFill/>
              <a:ln w="57150">
                <a:solidFill>
                  <a:schemeClr val="accent2"/>
                </a:solidFill>
                <a:round/>
                <a:headEnd/>
                <a:tailEnd/>
              </a:ln>
              <a:effectLst/>
            </p:spPr>
            <p:txBody>
              <a:bodyPr wrap="none" anchor="ctr"/>
              <a:lstStyle/>
              <a:p>
                <a:endParaRPr lang="pl-PL"/>
              </a:p>
            </p:txBody>
          </p:sp>
          <p:sp>
            <p:nvSpPr>
              <p:cNvPr id="156695" name="Line 23"/>
              <p:cNvSpPr>
                <a:spLocks noChangeShapeType="1"/>
              </p:cNvSpPr>
              <p:nvPr/>
            </p:nvSpPr>
            <p:spPr bwMode="auto">
              <a:xfrm rot="-11116829" flipH="1" flipV="1">
                <a:off x="3956" y="1832"/>
                <a:ext cx="144" cy="240"/>
              </a:xfrm>
              <a:prstGeom prst="line">
                <a:avLst/>
              </a:prstGeom>
              <a:noFill/>
              <a:ln w="38100">
                <a:solidFill>
                  <a:schemeClr val="accent2"/>
                </a:solidFill>
                <a:round/>
                <a:headEnd/>
                <a:tailEnd type="stealth" w="lg" len="lg"/>
              </a:ln>
              <a:effectLst/>
            </p:spPr>
            <p:txBody>
              <a:bodyPr wrap="none" anchor="ctr"/>
              <a:lstStyle/>
              <a:p>
                <a:endParaRPr lang="pl-PL"/>
              </a:p>
            </p:txBody>
          </p:sp>
        </p:grpSp>
      </p:grpSp>
      <p:grpSp>
        <p:nvGrpSpPr>
          <p:cNvPr id="156696" name="Group 24"/>
          <p:cNvGrpSpPr>
            <a:grpSpLocks/>
          </p:cNvGrpSpPr>
          <p:nvPr/>
        </p:nvGrpSpPr>
        <p:grpSpPr bwMode="auto">
          <a:xfrm>
            <a:off x="4197350" y="1396300"/>
            <a:ext cx="1530350" cy="1428750"/>
            <a:chOff x="2749" y="834"/>
            <a:chExt cx="964" cy="900"/>
          </a:xfrm>
        </p:grpSpPr>
        <p:sp>
          <p:nvSpPr>
            <p:cNvPr id="156697" name="Text Box 25"/>
            <p:cNvSpPr txBox="1">
              <a:spLocks noChangeArrowheads="1"/>
            </p:cNvSpPr>
            <p:nvPr/>
          </p:nvSpPr>
          <p:spPr bwMode="auto">
            <a:xfrm>
              <a:off x="2749" y="834"/>
              <a:ext cx="964" cy="288"/>
            </a:xfrm>
            <a:prstGeom prst="rect">
              <a:avLst/>
            </a:prstGeom>
            <a:noFill/>
            <a:ln w="57150">
              <a:noFill/>
              <a:miter lim="800000"/>
              <a:headEnd/>
              <a:tailEnd/>
            </a:ln>
            <a:effectLst/>
          </p:spPr>
          <p:txBody>
            <a:bodyPr wrap="none" anchor="ctr">
              <a:spAutoFit/>
            </a:bodyPr>
            <a:lstStyle/>
            <a:p>
              <a:pPr algn="ctr" eaLnBrk="0" hangingPunct="0"/>
              <a:r>
                <a:rPr lang="en-AU" sz="2400" dirty="0">
                  <a:latin typeface="+mn-lt"/>
                </a:rPr>
                <a:t>Fibre cut</a:t>
              </a:r>
            </a:p>
          </p:txBody>
        </p:sp>
        <p:sp>
          <p:nvSpPr>
            <p:cNvPr id="156698" name="Line 26"/>
            <p:cNvSpPr>
              <a:spLocks noChangeShapeType="1"/>
            </p:cNvSpPr>
            <p:nvPr/>
          </p:nvSpPr>
          <p:spPr bwMode="auto">
            <a:xfrm>
              <a:off x="3024" y="1122"/>
              <a:ext cx="246" cy="612"/>
            </a:xfrm>
            <a:prstGeom prst="line">
              <a:avLst/>
            </a:prstGeom>
            <a:noFill/>
            <a:ln w="57150">
              <a:solidFill>
                <a:srgbClr val="FF5050"/>
              </a:solidFill>
              <a:round/>
              <a:headEnd/>
              <a:tailEnd/>
            </a:ln>
            <a:effectLst/>
          </p:spPr>
          <p:txBody>
            <a:bodyPr wrap="none" anchor="ctr"/>
            <a:lstStyle/>
            <a:p>
              <a:endParaRPr lang="pl-PL"/>
            </a:p>
          </p:txBody>
        </p:sp>
        <p:sp>
          <p:nvSpPr>
            <p:cNvPr id="156699" name="Line 27"/>
            <p:cNvSpPr>
              <a:spLocks noChangeShapeType="1"/>
            </p:cNvSpPr>
            <p:nvPr/>
          </p:nvSpPr>
          <p:spPr bwMode="auto">
            <a:xfrm flipH="1">
              <a:off x="2982" y="1122"/>
              <a:ext cx="246" cy="612"/>
            </a:xfrm>
            <a:prstGeom prst="line">
              <a:avLst/>
            </a:prstGeom>
            <a:noFill/>
            <a:ln w="57150">
              <a:solidFill>
                <a:srgbClr val="FF5050"/>
              </a:solidFill>
              <a:round/>
              <a:headEnd/>
              <a:tailEnd/>
            </a:ln>
            <a:effectLst/>
          </p:spPr>
          <p:txBody>
            <a:bodyPr wrap="none" anchor="ctr"/>
            <a:lstStyle/>
            <a:p>
              <a:endParaRPr lang="pl-PL"/>
            </a:p>
          </p:txBody>
        </p:sp>
      </p:grpSp>
      <p:grpSp>
        <p:nvGrpSpPr>
          <p:cNvPr id="156700" name="Group 28"/>
          <p:cNvGrpSpPr>
            <a:grpSpLocks/>
          </p:cNvGrpSpPr>
          <p:nvPr/>
        </p:nvGrpSpPr>
        <p:grpSpPr bwMode="auto">
          <a:xfrm>
            <a:off x="1447800" y="2134488"/>
            <a:ext cx="1493838" cy="4110037"/>
            <a:chOff x="1017" y="1346"/>
            <a:chExt cx="941" cy="2589"/>
          </a:xfrm>
        </p:grpSpPr>
        <p:sp>
          <p:nvSpPr>
            <p:cNvPr id="156701" name="Line 29"/>
            <p:cNvSpPr>
              <a:spLocks noChangeShapeType="1"/>
            </p:cNvSpPr>
            <p:nvPr/>
          </p:nvSpPr>
          <p:spPr bwMode="auto">
            <a:xfrm rot="-14313633" flipH="1" flipV="1">
              <a:off x="1766" y="3743"/>
              <a:ext cx="144" cy="240"/>
            </a:xfrm>
            <a:prstGeom prst="line">
              <a:avLst/>
            </a:prstGeom>
            <a:noFill/>
            <a:ln w="38100">
              <a:solidFill>
                <a:srgbClr val="FF0066"/>
              </a:solidFill>
              <a:round/>
              <a:headEnd/>
              <a:tailEnd type="stealth" w="lg" len="lg"/>
            </a:ln>
            <a:effectLst/>
          </p:spPr>
          <p:txBody>
            <a:bodyPr wrap="none" anchor="ctr"/>
            <a:lstStyle/>
            <a:p>
              <a:endParaRPr lang="pl-PL"/>
            </a:p>
          </p:txBody>
        </p:sp>
        <p:sp>
          <p:nvSpPr>
            <p:cNvPr id="156702" name="AutoShape 30"/>
            <p:cNvSpPr>
              <a:spLocks/>
            </p:cNvSpPr>
            <p:nvPr/>
          </p:nvSpPr>
          <p:spPr bwMode="auto">
            <a:xfrm rot="10807289" flipH="1">
              <a:off x="1017" y="1416"/>
              <a:ext cx="839" cy="2447"/>
            </a:xfrm>
            <a:prstGeom prst="leftBracket">
              <a:avLst>
                <a:gd name="adj" fmla="val 78977"/>
              </a:avLst>
            </a:prstGeom>
            <a:noFill/>
            <a:ln w="57150">
              <a:solidFill>
                <a:srgbClr val="FF0066"/>
              </a:solidFill>
              <a:round/>
              <a:headEnd/>
              <a:tailEnd/>
            </a:ln>
            <a:effectLst/>
          </p:spPr>
          <p:txBody>
            <a:bodyPr wrap="none" anchor="ctr"/>
            <a:lstStyle/>
            <a:p>
              <a:endParaRPr lang="pl-PL"/>
            </a:p>
          </p:txBody>
        </p:sp>
        <p:sp>
          <p:nvSpPr>
            <p:cNvPr id="156703" name="Line 31"/>
            <p:cNvSpPr>
              <a:spLocks noChangeShapeType="1"/>
            </p:cNvSpPr>
            <p:nvPr/>
          </p:nvSpPr>
          <p:spPr bwMode="auto">
            <a:xfrm rot="-14313633" flipH="1" flipV="1">
              <a:off x="1727" y="1298"/>
              <a:ext cx="144" cy="240"/>
            </a:xfrm>
            <a:prstGeom prst="line">
              <a:avLst/>
            </a:prstGeom>
            <a:noFill/>
            <a:ln w="38100">
              <a:solidFill>
                <a:srgbClr val="FF0066"/>
              </a:solidFill>
              <a:round/>
              <a:headEnd/>
              <a:tailEnd type="stealth" w="lg" len="lg"/>
            </a:ln>
            <a:effectLst/>
          </p:spPr>
          <p:txBody>
            <a:bodyPr wrap="none" anchor="ctr"/>
            <a:lstStyle/>
            <a:p>
              <a:endParaRPr lang="pl-PL"/>
            </a:p>
          </p:txBody>
        </p:sp>
      </p:grpSp>
      <p:grpSp>
        <p:nvGrpSpPr>
          <p:cNvPr id="156704" name="Group 32"/>
          <p:cNvGrpSpPr>
            <a:grpSpLocks/>
          </p:cNvGrpSpPr>
          <p:nvPr/>
        </p:nvGrpSpPr>
        <p:grpSpPr bwMode="auto">
          <a:xfrm>
            <a:off x="6616700" y="2617088"/>
            <a:ext cx="1074738" cy="2990850"/>
            <a:chOff x="4273" y="1650"/>
            <a:chExt cx="677" cy="1884"/>
          </a:xfrm>
        </p:grpSpPr>
        <p:sp>
          <p:nvSpPr>
            <p:cNvPr id="156705" name="Line 33"/>
            <p:cNvSpPr>
              <a:spLocks noChangeShapeType="1"/>
            </p:cNvSpPr>
            <p:nvPr/>
          </p:nvSpPr>
          <p:spPr bwMode="auto">
            <a:xfrm rot="14313633" flipV="1">
              <a:off x="4307" y="3395"/>
              <a:ext cx="105" cy="173"/>
            </a:xfrm>
            <a:prstGeom prst="line">
              <a:avLst/>
            </a:prstGeom>
            <a:noFill/>
            <a:ln w="38100">
              <a:solidFill>
                <a:srgbClr val="FF0066"/>
              </a:solidFill>
              <a:round/>
              <a:headEnd/>
              <a:tailEnd type="stealth" w="lg" len="lg"/>
            </a:ln>
            <a:effectLst/>
          </p:spPr>
          <p:txBody>
            <a:bodyPr wrap="none" anchor="ctr"/>
            <a:lstStyle/>
            <a:p>
              <a:endParaRPr lang="pl-PL"/>
            </a:p>
          </p:txBody>
        </p:sp>
        <p:sp>
          <p:nvSpPr>
            <p:cNvPr id="156706" name="AutoShape 34"/>
            <p:cNvSpPr>
              <a:spLocks/>
            </p:cNvSpPr>
            <p:nvPr/>
          </p:nvSpPr>
          <p:spPr bwMode="auto">
            <a:xfrm rot="10792711">
              <a:off x="4346" y="1701"/>
              <a:ext cx="604" cy="1781"/>
            </a:xfrm>
            <a:prstGeom prst="leftBracket">
              <a:avLst>
                <a:gd name="adj" fmla="val 93634"/>
              </a:avLst>
            </a:prstGeom>
            <a:noFill/>
            <a:ln w="57150">
              <a:solidFill>
                <a:srgbClr val="FF0066"/>
              </a:solidFill>
              <a:round/>
              <a:headEnd/>
              <a:tailEnd/>
            </a:ln>
            <a:effectLst/>
          </p:spPr>
          <p:txBody>
            <a:bodyPr wrap="none" anchor="ctr"/>
            <a:lstStyle/>
            <a:p>
              <a:endParaRPr lang="pl-PL"/>
            </a:p>
          </p:txBody>
        </p:sp>
        <p:sp>
          <p:nvSpPr>
            <p:cNvPr id="156707" name="Line 35"/>
            <p:cNvSpPr>
              <a:spLocks noChangeShapeType="1"/>
            </p:cNvSpPr>
            <p:nvPr/>
          </p:nvSpPr>
          <p:spPr bwMode="auto">
            <a:xfrm rot="14313633" flipV="1">
              <a:off x="4335" y="1616"/>
              <a:ext cx="105" cy="173"/>
            </a:xfrm>
            <a:prstGeom prst="line">
              <a:avLst/>
            </a:prstGeom>
            <a:noFill/>
            <a:ln w="38100">
              <a:solidFill>
                <a:srgbClr val="FF0066"/>
              </a:solidFill>
              <a:round/>
              <a:headEnd/>
              <a:tailEnd type="stealth" w="lg" len="lg"/>
            </a:ln>
            <a:effectLst/>
          </p:spPr>
          <p:txBody>
            <a:bodyPr wrap="none" anchor="ctr"/>
            <a:lstStyle/>
            <a:p>
              <a:endParaRPr lang="pl-PL"/>
            </a:p>
          </p:txBody>
        </p:sp>
      </p:grpSp>
      <p:sp>
        <p:nvSpPr>
          <p:cNvPr id="156708" name="Rectangle 36"/>
          <p:cNvSpPr>
            <a:spLocks noGrp="1" noChangeArrowheads="1"/>
          </p:cNvSpPr>
          <p:nvPr>
            <p:ph type="title"/>
          </p:nvPr>
        </p:nvSpPr>
        <p:spPr>
          <a:noFill/>
          <a:ln/>
        </p:spPr>
        <p:txBody>
          <a:bodyPr/>
          <a:lstStyle/>
          <a:p>
            <a:r>
              <a:rPr lang="en-AU" sz="2400" dirty="0">
                <a:cs typeface="Arial" charset="0"/>
              </a:rPr>
              <a:t>A </a:t>
            </a:r>
            <a:r>
              <a:rPr lang="en-AU" sz="2400" dirty="0"/>
              <a:t>Five</a:t>
            </a:r>
            <a:r>
              <a:rPr lang="en-AU" sz="2400" dirty="0">
                <a:cs typeface="Arial" charset="0"/>
              </a:rPr>
              <a:t>-Node RPR Ring </a:t>
            </a:r>
          </a:p>
        </p:txBody>
      </p:sp>
    </p:spTree>
    <p:extLst>
      <p:ext uri="{BB962C8B-B14F-4D97-AF65-F5344CB8AC3E}">
        <p14:creationId xmlns:p14="http://schemas.microsoft.com/office/powerpoint/2010/main" val="11743018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6674"/>
                                        </p:tgtEl>
                                        <p:attrNameLst>
                                          <p:attrName>style.visibility</p:attrName>
                                        </p:attrNameLst>
                                      </p:cBhvr>
                                      <p:to>
                                        <p:strVal val="visible"/>
                                      </p:to>
                                    </p:set>
                                    <p:animEffect transition="in" filter="wipe(up)">
                                      <p:cBhvr>
                                        <p:cTn id="7" dur="500"/>
                                        <p:tgtEl>
                                          <p:spTgt spid="1566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56700"/>
                                        </p:tgtEl>
                                        <p:attrNameLst>
                                          <p:attrName>style.visibility</p:attrName>
                                        </p:attrNameLst>
                                      </p:cBhvr>
                                      <p:to>
                                        <p:strVal val="visible"/>
                                      </p:to>
                                    </p:set>
                                    <p:animEffect transition="in" filter="wipe(down)">
                                      <p:cBhvr>
                                        <p:cTn id="12" dur="500"/>
                                        <p:tgtEl>
                                          <p:spTgt spid="15670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56704"/>
                                        </p:tgtEl>
                                        <p:attrNameLst>
                                          <p:attrName>style.visibility</p:attrName>
                                        </p:attrNameLst>
                                      </p:cBhvr>
                                      <p:to>
                                        <p:strVal val="visible"/>
                                      </p:to>
                                    </p:set>
                                    <p:animEffect transition="in" filter="wipe(up)">
                                      <p:cBhvr>
                                        <p:cTn id="17" dur="500"/>
                                        <p:tgtEl>
                                          <p:spTgt spid="15670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56696"/>
                                        </p:tgtEl>
                                        <p:attrNameLst>
                                          <p:attrName>style.visibility</p:attrName>
                                        </p:attrNameLst>
                                      </p:cBhvr>
                                      <p:to>
                                        <p:strVal val="visible"/>
                                      </p:to>
                                    </p:set>
                                    <p:animEffect transition="in" filter="wipe(down)">
                                      <p:cBhvr>
                                        <p:cTn id="22" dur="500"/>
                                        <p:tgtEl>
                                          <p:spTgt spid="15669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37" fill="hold" nodeType="clickEffect">
                                  <p:stCondLst>
                                    <p:cond delay="0"/>
                                  </p:stCondLst>
                                  <p:childTnLst>
                                    <p:set>
                                      <p:cBhvr>
                                        <p:cTn id="26" dur="1" fill="hold">
                                          <p:stCondLst>
                                            <p:cond delay="0"/>
                                          </p:stCondLst>
                                        </p:cTn>
                                        <p:tgtEl>
                                          <p:spTgt spid="156689"/>
                                        </p:tgtEl>
                                        <p:attrNameLst>
                                          <p:attrName>style.visibility</p:attrName>
                                        </p:attrNameLst>
                                      </p:cBhvr>
                                      <p:to>
                                        <p:strVal val="visible"/>
                                      </p:to>
                                    </p:set>
                                    <p:animEffect transition="in" filter="barn(outVertical)">
                                      <p:cBhvr>
                                        <p:cTn id="27" dur="500"/>
                                        <p:tgtEl>
                                          <p:spTgt spid="1566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n-US"/>
              <a:t>Fairness Algorithm</a:t>
            </a:r>
          </a:p>
        </p:txBody>
      </p:sp>
      <p:sp>
        <p:nvSpPr>
          <p:cNvPr id="157699" name="Rectangle 3"/>
          <p:cNvSpPr>
            <a:spLocks noGrp="1" noChangeArrowheads="1"/>
          </p:cNvSpPr>
          <p:nvPr>
            <p:ph idx="1"/>
          </p:nvPr>
        </p:nvSpPr>
        <p:spPr>
          <a:xfrm>
            <a:off x="1547813" y="1484784"/>
            <a:ext cx="7138987" cy="4497388"/>
          </a:xfrm>
        </p:spPr>
        <p:txBody>
          <a:bodyPr/>
          <a:lstStyle/>
          <a:p>
            <a:pPr>
              <a:lnSpc>
                <a:spcPct val="90000"/>
              </a:lnSpc>
            </a:pPr>
            <a:r>
              <a:rPr lang="en-US" dirty="0"/>
              <a:t>Fair access to the bandwidth for low </a:t>
            </a:r>
            <a:r>
              <a:rPr lang="pl-PL" dirty="0" smtClean="0"/>
              <a:t/>
            </a:r>
            <a:br>
              <a:rPr lang="pl-PL" dirty="0" smtClean="0"/>
            </a:br>
            <a:r>
              <a:rPr lang="en-US" dirty="0" smtClean="0"/>
              <a:t>and </a:t>
            </a:r>
            <a:r>
              <a:rPr lang="en-US" dirty="0"/>
              <a:t>medium traffic (C and B </a:t>
            </a:r>
            <a:r>
              <a:rPr lang="en-US" dirty="0" smtClean="0"/>
              <a:t>classes</a:t>
            </a:r>
            <a:r>
              <a:rPr lang="pl-PL" dirty="0" smtClean="0"/>
              <a:t>,</a:t>
            </a:r>
            <a:r>
              <a:rPr lang="en-US" dirty="0" smtClean="0"/>
              <a:t> </a:t>
            </a:r>
            <a:r>
              <a:rPr lang="en-US" dirty="0"/>
              <a:t>respectively)</a:t>
            </a:r>
          </a:p>
          <a:p>
            <a:pPr lvl="1">
              <a:lnSpc>
                <a:spcPct val="90000"/>
              </a:lnSpc>
            </a:pPr>
            <a:r>
              <a:rPr lang="en-US" dirty="0"/>
              <a:t>Global Fairness – assumption on </a:t>
            </a:r>
            <a:r>
              <a:rPr lang="pl-PL" dirty="0" smtClean="0"/>
              <a:t/>
            </a:r>
            <a:br>
              <a:rPr lang="pl-PL" dirty="0" smtClean="0"/>
            </a:br>
            <a:r>
              <a:rPr lang="en-US" dirty="0" smtClean="0"/>
              <a:t>no </a:t>
            </a:r>
            <a:r>
              <a:rPr lang="en-US" dirty="0"/>
              <a:t>congestion </a:t>
            </a:r>
            <a:r>
              <a:rPr lang="en-US" dirty="0" smtClean="0"/>
              <a:t>in </a:t>
            </a:r>
            <a:r>
              <a:rPr lang="en-US" dirty="0"/>
              <a:t>network</a:t>
            </a:r>
          </a:p>
          <a:p>
            <a:pPr lvl="1">
              <a:lnSpc>
                <a:spcPct val="90000"/>
              </a:lnSpc>
            </a:pPr>
            <a:r>
              <a:rPr lang="en-US" dirty="0"/>
              <a:t>Local Optimization – each node can locally use more bandwidth (more than is calculate</a:t>
            </a:r>
            <a:r>
              <a:rPr lang="pl-PL" dirty="0"/>
              <a:t>d</a:t>
            </a:r>
            <a:r>
              <a:rPr lang="en-US" dirty="0"/>
              <a:t> by fair division) till another node does</a:t>
            </a:r>
            <a:r>
              <a:rPr lang="pl-PL" dirty="0"/>
              <a:t> no</a:t>
            </a:r>
            <a:r>
              <a:rPr lang="en-US" dirty="0"/>
              <a:t>t want to transmit more data</a:t>
            </a:r>
          </a:p>
          <a:p>
            <a:pPr>
              <a:lnSpc>
                <a:spcPct val="90000"/>
              </a:lnSpc>
            </a:pPr>
            <a:r>
              <a:rPr lang="en-US" dirty="0"/>
              <a:t>Two algorithm versions:</a:t>
            </a:r>
          </a:p>
          <a:p>
            <a:pPr lvl="1">
              <a:lnSpc>
                <a:spcPct val="90000"/>
              </a:lnSpc>
            </a:pPr>
            <a:r>
              <a:rPr lang="en-US" dirty="0"/>
              <a:t>equal-weighted fairness – prevents to take advantage by nodes entering traffic to the ring</a:t>
            </a:r>
          </a:p>
          <a:p>
            <a:pPr lvl="1">
              <a:lnSpc>
                <a:spcPct val="90000"/>
              </a:lnSpc>
            </a:pPr>
            <a:r>
              <a:rPr lang="en-US" dirty="0"/>
              <a:t>unequal-weighted fairness – access to the bandwidth is dependent on node weights</a:t>
            </a:r>
          </a:p>
        </p:txBody>
      </p:sp>
    </p:spTree>
    <p:extLst>
      <p:ext uri="{BB962C8B-B14F-4D97-AF65-F5344CB8AC3E}">
        <p14:creationId xmlns:p14="http://schemas.microsoft.com/office/powerpoint/2010/main" val="34142031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7699">
                                            <p:txEl>
                                              <p:pRg st="0" end="0"/>
                                            </p:txEl>
                                          </p:spTgt>
                                        </p:tgtEl>
                                        <p:attrNameLst>
                                          <p:attrName>style.visibility</p:attrName>
                                        </p:attrNameLst>
                                      </p:cBhvr>
                                      <p:to>
                                        <p:strVal val="visible"/>
                                      </p:to>
                                    </p:set>
                                    <p:animEffect transition="in" filter="wipe(left)">
                                      <p:cBhvr>
                                        <p:cTn id="7" dur="500"/>
                                        <p:tgtEl>
                                          <p:spTgt spid="157699">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7699">
                                            <p:txEl>
                                              <p:pRg st="1" end="1"/>
                                            </p:txEl>
                                          </p:spTgt>
                                        </p:tgtEl>
                                        <p:attrNameLst>
                                          <p:attrName>style.visibility</p:attrName>
                                        </p:attrNameLst>
                                      </p:cBhvr>
                                      <p:to>
                                        <p:strVal val="visible"/>
                                      </p:to>
                                    </p:set>
                                    <p:animEffect transition="in" filter="wipe(left)">
                                      <p:cBhvr>
                                        <p:cTn id="10" dur="500"/>
                                        <p:tgtEl>
                                          <p:spTgt spid="157699">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57699">
                                            <p:txEl>
                                              <p:pRg st="2" end="2"/>
                                            </p:txEl>
                                          </p:spTgt>
                                        </p:tgtEl>
                                        <p:attrNameLst>
                                          <p:attrName>style.visibility</p:attrName>
                                        </p:attrNameLst>
                                      </p:cBhvr>
                                      <p:to>
                                        <p:strVal val="visible"/>
                                      </p:to>
                                    </p:set>
                                    <p:animEffect transition="in" filter="wipe(left)">
                                      <p:cBhvr>
                                        <p:cTn id="13" dur="500"/>
                                        <p:tgtEl>
                                          <p:spTgt spid="15769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57699">
                                            <p:txEl>
                                              <p:pRg st="3" end="3"/>
                                            </p:txEl>
                                          </p:spTgt>
                                        </p:tgtEl>
                                        <p:attrNameLst>
                                          <p:attrName>style.visibility</p:attrName>
                                        </p:attrNameLst>
                                      </p:cBhvr>
                                      <p:to>
                                        <p:strVal val="visible"/>
                                      </p:to>
                                    </p:set>
                                    <p:animEffect transition="in" filter="wipe(left)">
                                      <p:cBhvr>
                                        <p:cTn id="18" dur="500"/>
                                        <p:tgtEl>
                                          <p:spTgt spid="157699">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57699">
                                            <p:txEl>
                                              <p:pRg st="4" end="4"/>
                                            </p:txEl>
                                          </p:spTgt>
                                        </p:tgtEl>
                                        <p:attrNameLst>
                                          <p:attrName>style.visibility</p:attrName>
                                        </p:attrNameLst>
                                      </p:cBhvr>
                                      <p:to>
                                        <p:strVal val="visible"/>
                                      </p:to>
                                    </p:set>
                                    <p:animEffect transition="in" filter="wipe(left)">
                                      <p:cBhvr>
                                        <p:cTn id="21" dur="500"/>
                                        <p:tgtEl>
                                          <p:spTgt spid="157699">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57699">
                                            <p:txEl>
                                              <p:pRg st="5" end="5"/>
                                            </p:txEl>
                                          </p:spTgt>
                                        </p:tgtEl>
                                        <p:attrNameLst>
                                          <p:attrName>style.visibility</p:attrName>
                                        </p:attrNameLst>
                                      </p:cBhvr>
                                      <p:to>
                                        <p:strVal val="visible"/>
                                      </p:to>
                                    </p:set>
                                    <p:animEffect transition="in" filter="wipe(left)">
                                      <p:cBhvr>
                                        <p:cTn id="24" dur="500"/>
                                        <p:tgtEl>
                                          <p:spTgt spid="1576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dirty="0"/>
              <a:t>Topology Discovery</a:t>
            </a:r>
          </a:p>
        </p:txBody>
      </p:sp>
      <p:sp>
        <p:nvSpPr>
          <p:cNvPr id="159747" name="Rectangle 3"/>
          <p:cNvSpPr>
            <a:spLocks noGrp="1" noChangeArrowheads="1"/>
          </p:cNvSpPr>
          <p:nvPr>
            <p:ph idx="1"/>
          </p:nvPr>
        </p:nvSpPr>
        <p:spPr/>
        <p:txBody>
          <a:bodyPr/>
          <a:lstStyle/>
          <a:p>
            <a:pPr>
              <a:lnSpc>
                <a:spcPct val="90000"/>
              </a:lnSpc>
            </a:pPr>
            <a:r>
              <a:rPr lang="en-US" dirty="0"/>
              <a:t>Protocol enables topology change </a:t>
            </a:r>
            <a:r>
              <a:rPr lang="en-US" dirty="0" smtClean="0"/>
              <a:t/>
            </a:r>
            <a:br>
              <a:rPr lang="en-US" dirty="0" smtClean="0"/>
            </a:br>
            <a:r>
              <a:rPr lang="en-US" dirty="0" smtClean="0"/>
              <a:t>(</a:t>
            </a:r>
            <a:r>
              <a:rPr lang="en-US" dirty="0"/>
              <a:t>plug &amp; play)</a:t>
            </a:r>
          </a:p>
          <a:p>
            <a:pPr>
              <a:lnSpc>
                <a:spcPct val="90000"/>
              </a:lnSpc>
            </a:pPr>
            <a:r>
              <a:rPr lang="en-US" dirty="0"/>
              <a:t>Enables fast recognition of RPR ring configuration change </a:t>
            </a:r>
          </a:p>
          <a:p>
            <a:pPr>
              <a:lnSpc>
                <a:spcPct val="90000"/>
              </a:lnSpc>
            </a:pPr>
            <a:r>
              <a:rPr lang="en-US" dirty="0"/>
              <a:t>Related to the protection protocol – common control mechanisms, access </a:t>
            </a:r>
            <a:r>
              <a:rPr lang="pl-PL" dirty="0" smtClean="0"/>
              <a:t/>
            </a:r>
            <a:br>
              <a:rPr lang="pl-PL" dirty="0" smtClean="0"/>
            </a:br>
            <a:r>
              <a:rPr lang="en-US" dirty="0" smtClean="0"/>
              <a:t>to </a:t>
            </a:r>
            <a:r>
              <a:rPr lang="en-US" dirty="0"/>
              <a:t>the common databases </a:t>
            </a:r>
          </a:p>
          <a:p>
            <a:pPr>
              <a:lnSpc>
                <a:spcPct val="90000"/>
              </a:lnSpc>
            </a:pPr>
            <a:r>
              <a:rPr lang="en-US" dirty="0"/>
              <a:t>Automatic recognition of configuration</a:t>
            </a:r>
          </a:p>
          <a:p>
            <a:pPr>
              <a:lnSpc>
                <a:spcPct val="90000"/>
              </a:lnSpc>
            </a:pPr>
            <a:r>
              <a:rPr lang="en-US" dirty="0"/>
              <a:t>Initiated in time of the beginning of ring operation and in time of any topology modification</a:t>
            </a:r>
          </a:p>
          <a:p>
            <a:pPr>
              <a:lnSpc>
                <a:spcPct val="90000"/>
              </a:lnSpc>
            </a:pPr>
            <a:r>
              <a:rPr lang="en-US" dirty="0"/>
              <a:t>Periodically sending control frames </a:t>
            </a:r>
            <a:r>
              <a:rPr lang="en-US" dirty="0" smtClean="0"/>
              <a:t/>
            </a:r>
            <a:br>
              <a:rPr lang="en-US" dirty="0" smtClean="0"/>
            </a:br>
            <a:r>
              <a:rPr lang="en-US" dirty="0" smtClean="0"/>
              <a:t>(</a:t>
            </a:r>
            <a:r>
              <a:rPr lang="en-US" dirty="0"/>
              <a:t>TD frames)</a:t>
            </a:r>
          </a:p>
        </p:txBody>
      </p:sp>
    </p:spTree>
    <p:extLst>
      <p:ext uri="{BB962C8B-B14F-4D97-AF65-F5344CB8AC3E}">
        <p14:creationId xmlns:p14="http://schemas.microsoft.com/office/powerpoint/2010/main" val="33570942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9747">
                                            <p:txEl>
                                              <p:pRg st="0" end="0"/>
                                            </p:txEl>
                                          </p:spTgt>
                                        </p:tgtEl>
                                        <p:attrNameLst>
                                          <p:attrName>style.visibility</p:attrName>
                                        </p:attrNameLst>
                                      </p:cBhvr>
                                      <p:to>
                                        <p:strVal val="visible"/>
                                      </p:to>
                                    </p:set>
                                    <p:animEffect transition="in" filter="wipe(left)">
                                      <p:cBhvr>
                                        <p:cTn id="7" dur="500"/>
                                        <p:tgtEl>
                                          <p:spTgt spid="1597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9747">
                                            <p:txEl>
                                              <p:pRg st="1" end="1"/>
                                            </p:txEl>
                                          </p:spTgt>
                                        </p:tgtEl>
                                        <p:attrNameLst>
                                          <p:attrName>style.visibility</p:attrName>
                                        </p:attrNameLst>
                                      </p:cBhvr>
                                      <p:to>
                                        <p:strVal val="visible"/>
                                      </p:to>
                                    </p:set>
                                    <p:animEffect transition="in" filter="wipe(left)">
                                      <p:cBhvr>
                                        <p:cTn id="12" dur="500"/>
                                        <p:tgtEl>
                                          <p:spTgt spid="1597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9747">
                                            <p:txEl>
                                              <p:pRg st="2" end="2"/>
                                            </p:txEl>
                                          </p:spTgt>
                                        </p:tgtEl>
                                        <p:attrNameLst>
                                          <p:attrName>style.visibility</p:attrName>
                                        </p:attrNameLst>
                                      </p:cBhvr>
                                      <p:to>
                                        <p:strVal val="visible"/>
                                      </p:to>
                                    </p:set>
                                    <p:animEffect transition="in" filter="wipe(left)">
                                      <p:cBhvr>
                                        <p:cTn id="17" dur="500"/>
                                        <p:tgtEl>
                                          <p:spTgt spid="1597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9747">
                                            <p:txEl>
                                              <p:pRg st="3" end="3"/>
                                            </p:txEl>
                                          </p:spTgt>
                                        </p:tgtEl>
                                        <p:attrNameLst>
                                          <p:attrName>style.visibility</p:attrName>
                                        </p:attrNameLst>
                                      </p:cBhvr>
                                      <p:to>
                                        <p:strVal val="visible"/>
                                      </p:to>
                                    </p:set>
                                    <p:animEffect transition="in" filter="wipe(left)">
                                      <p:cBhvr>
                                        <p:cTn id="22" dur="500"/>
                                        <p:tgtEl>
                                          <p:spTgt spid="1597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9747">
                                            <p:txEl>
                                              <p:pRg st="4" end="4"/>
                                            </p:txEl>
                                          </p:spTgt>
                                        </p:tgtEl>
                                        <p:attrNameLst>
                                          <p:attrName>style.visibility</p:attrName>
                                        </p:attrNameLst>
                                      </p:cBhvr>
                                      <p:to>
                                        <p:strVal val="visible"/>
                                      </p:to>
                                    </p:set>
                                    <p:animEffect transition="in" filter="wipe(left)">
                                      <p:cBhvr>
                                        <p:cTn id="27" dur="500"/>
                                        <p:tgtEl>
                                          <p:spTgt spid="15974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9747">
                                            <p:txEl>
                                              <p:pRg st="5" end="5"/>
                                            </p:txEl>
                                          </p:spTgt>
                                        </p:tgtEl>
                                        <p:attrNameLst>
                                          <p:attrName>style.visibility</p:attrName>
                                        </p:attrNameLst>
                                      </p:cBhvr>
                                      <p:to>
                                        <p:strVal val="visible"/>
                                      </p:to>
                                    </p:set>
                                    <p:animEffect transition="in" filter="wipe(left)">
                                      <p:cBhvr>
                                        <p:cTn id="32" dur="500"/>
                                        <p:tgtEl>
                                          <p:spTgt spid="1597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GB" altLang="pl-PL" dirty="0" smtClean="0"/>
              <a:t>Cloud Computing</a:t>
            </a:r>
          </a:p>
        </p:txBody>
      </p:sp>
      <p:sp>
        <p:nvSpPr>
          <p:cNvPr id="5123" name="Content Placeholder 2"/>
          <p:cNvSpPr>
            <a:spLocks noGrp="1"/>
          </p:cNvSpPr>
          <p:nvPr>
            <p:ph idx="1"/>
          </p:nvPr>
        </p:nvSpPr>
        <p:spPr>
          <a:xfrm>
            <a:off x="107504" y="1451892"/>
            <a:ext cx="8856983" cy="4497388"/>
          </a:xfrm>
        </p:spPr>
        <p:txBody>
          <a:bodyPr/>
          <a:lstStyle/>
          <a:p>
            <a:r>
              <a:rPr lang="en-US" altLang="pl-PL" sz="2400" dirty="0" smtClean="0"/>
              <a:t>Cloud Computing is a general term used to describe </a:t>
            </a:r>
            <a:br>
              <a:rPr lang="en-US" altLang="pl-PL" sz="2400" dirty="0" smtClean="0"/>
            </a:br>
            <a:r>
              <a:rPr lang="en-US" altLang="pl-PL" sz="2400" dirty="0" smtClean="0"/>
              <a:t>a new class of network based computing that takes place over the Internet, </a:t>
            </a:r>
          </a:p>
          <a:p>
            <a:pPr lvl="1"/>
            <a:r>
              <a:rPr lang="en-US" altLang="pl-PL" sz="2400" dirty="0" smtClean="0"/>
              <a:t>a collection/group of integrated and networked hardware, software and Internet infrastructure (called a platform)</a:t>
            </a:r>
          </a:p>
          <a:p>
            <a:pPr lvl="1"/>
            <a:r>
              <a:rPr lang="en-US" altLang="pl-PL" sz="2400" dirty="0" smtClean="0"/>
              <a:t>Using the Internet for communication </a:t>
            </a:r>
            <a:br>
              <a:rPr lang="en-US" altLang="pl-PL" sz="2400" dirty="0" smtClean="0"/>
            </a:br>
            <a:r>
              <a:rPr lang="en-US" altLang="pl-PL" sz="2400" dirty="0" smtClean="0"/>
              <a:t>and transport provides hardware, software </a:t>
            </a:r>
            <a:br>
              <a:rPr lang="en-US" altLang="pl-PL" sz="2400" dirty="0" smtClean="0"/>
            </a:br>
            <a:r>
              <a:rPr lang="en-US" altLang="pl-PL" sz="2400" dirty="0" smtClean="0"/>
              <a:t>and networking services to clients</a:t>
            </a:r>
          </a:p>
          <a:p>
            <a:r>
              <a:rPr lang="en-US" altLang="pl-PL" sz="2400" dirty="0" smtClean="0"/>
              <a:t>These platforms hide the complexity and details </a:t>
            </a:r>
            <a:br>
              <a:rPr lang="en-US" altLang="pl-PL" sz="2400" dirty="0" smtClean="0"/>
            </a:br>
            <a:r>
              <a:rPr lang="en-US" altLang="pl-PL" sz="2400" dirty="0" smtClean="0"/>
              <a:t>of the underlying infrastructure from users and applications by providing very simple graphical interface or API (Applications Programming Interface)</a:t>
            </a:r>
          </a:p>
        </p:txBody>
      </p:sp>
      <p:sp>
        <p:nvSpPr>
          <p:cNvPr id="6148"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panose="030F0702030302020204" pitchFamily="66" charset="0"/>
                <a:ea typeface="ＭＳ Ｐゴシック" pitchFamily="-97" charset="-128"/>
              </a:defRPr>
            </a:lvl1pPr>
            <a:lvl2pPr marL="742950" indent="-285750" eaLnBrk="0" hangingPunct="0">
              <a:defRPr sz="2400">
                <a:solidFill>
                  <a:schemeClr val="tx1"/>
                </a:solidFill>
                <a:latin typeface="Comic Sans MS" panose="030F0702030302020204" pitchFamily="66" charset="0"/>
                <a:ea typeface="ＭＳ Ｐゴシック" pitchFamily="-97" charset="-128"/>
              </a:defRPr>
            </a:lvl2pPr>
            <a:lvl3pPr marL="1143000" indent="-228600" eaLnBrk="0" hangingPunct="0">
              <a:defRPr sz="2400">
                <a:solidFill>
                  <a:schemeClr val="tx1"/>
                </a:solidFill>
                <a:latin typeface="Comic Sans MS" panose="030F0702030302020204" pitchFamily="66" charset="0"/>
                <a:ea typeface="ＭＳ Ｐゴシック" pitchFamily="-97" charset="-128"/>
              </a:defRPr>
            </a:lvl3pPr>
            <a:lvl4pPr marL="1600200" indent="-228600" eaLnBrk="0" hangingPunct="0">
              <a:defRPr sz="2400">
                <a:solidFill>
                  <a:schemeClr val="tx1"/>
                </a:solidFill>
                <a:latin typeface="Comic Sans MS" panose="030F0702030302020204" pitchFamily="66" charset="0"/>
                <a:ea typeface="ＭＳ Ｐゴシック" pitchFamily="-97" charset="-128"/>
              </a:defRPr>
            </a:lvl4pPr>
            <a:lvl5pPr marL="2057400" indent="-228600" eaLnBrk="0" hangingPunct="0">
              <a:defRPr sz="2400">
                <a:solidFill>
                  <a:schemeClr val="tx1"/>
                </a:solidFill>
                <a:latin typeface="Comic Sans MS" panose="030F0702030302020204" pitchFamily="66" charset="0"/>
                <a:ea typeface="ＭＳ Ｐゴシック" pitchFamily="-97" charset="-128"/>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9pPr>
          </a:lstStyle>
          <a:p>
            <a:fld id="{4378160F-8B4E-4CB7-BC5E-70BCAF8EFBD9}" type="slidenum">
              <a:rPr lang="en-GB" altLang="pl-PL" sz="1200">
                <a:solidFill>
                  <a:schemeClr val="bg1"/>
                </a:solidFill>
              </a:rPr>
              <a:pPr/>
              <a:t>35</a:t>
            </a:fld>
            <a:endParaRPr lang="en-GB" altLang="pl-PL" sz="1200">
              <a:solidFill>
                <a:schemeClr val="bg1"/>
              </a:solidFill>
            </a:endParaRPr>
          </a:p>
        </p:txBody>
      </p:sp>
    </p:spTree>
    <p:extLst>
      <p:ext uri="{BB962C8B-B14F-4D97-AF65-F5344CB8AC3E}">
        <p14:creationId xmlns:p14="http://schemas.microsoft.com/office/powerpoint/2010/main" val="2318236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wipe(left)">
                                      <p:cBhvr>
                                        <p:cTn id="7" dur="500"/>
                                        <p:tgtEl>
                                          <p:spTgt spid="512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123">
                                            <p:txEl>
                                              <p:pRg st="1" end="1"/>
                                            </p:txEl>
                                          </p:spTgt>
                                        </p:tgtEl>
                                        <p:attrNameLst>
                                          <p:attrName>style.visibility</p:attrName>
                                        </p:attrNameLst>
                                      </p:cBhvr>
                                      <p:to>
                                        <p:strVal val="visible"/>
                                      </p:to>
                                    </p:set>
                                    <p:animEffect transition="in" filter="wipe(left)">
                                      <p:cBhvr>
                                        <p:cTn id="10" dur="500"/>
                                        <p:tgtEl>
                                          <p:spTgt spid="512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123">
                                            <p:txEl>
                                              <p:pRg st="2" end="2"/>
                                            </p:txEl>
                                          </p:spTgt>
                                        </p:tgtEl>
                                        <p:attrNameLst>
                                          <p:attrName>style.visibility</p:attrName>
                                        </p:attrNameLst>
                                      </p:cBhvr>
                                      <p:to>
                                        <p:strVal val="visible"/>
                                      </p:to>
                                    </p:set>
                                    <p:animEffect transition="in" filter="wipe(left)">
                                      <p:cBhvr>
                                        <p:cTn id="13" dur="500"/>
                                        <p:tgtEl>
                                          <p:spTgt spid="512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123">
                                            <p:txEl>
                                              <p:pRg st="3" end="3"/>
                                            </p:txEl>
                                          </p:spTgt>
                                        </p:tgtEl>
                                        <p:attrNameLst>
                                          <p:attrName>style.visibility</p:attrName>
                                        </p:attrNameLst>
                                      </p:cBhvr>
                                      <p:to>
                                        <p:strVal val="visible"/>
                                      </p:to>
                                    </p:set>
                                    <p:animEffect transition="in" filter="wipe(left)">
                                      <p:cBhvr>
                                        <p:cTn id="18" dur="500"/>
                                        <p:tgtEl>
                                          <p:spTgt spid="5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altLang="pl-PL" dirty="0" smtClean="0"/>
              <a:t>Cloud Computing (2)</a:t>
            </a:r>
          </a:p>
        </p:txBody>
      </p:sp>
      <p:sp>
        <p:nvSpPr>
          <p:cNvPr id="7171" name="Content Placeholder 2"/>
          <p:cNvSpPr>
            <a:spLocks noGrp="1"/>
          </p:cNvSpPr>
          <p:nvPr>
            <p:ph idx="1"/>
          </p:nvPr>
        </p:nvSpPr>
        <p:spPr/>
        <p:txBody>
          <a:bodyPr/>
          <a:lstStyle/>
          <a:p>
            <a:r>
              <a:rPr lang="en-US" altLang="pl-PL" dirty="0" smtClean="0"/>
              <a:t>In addition, the platform provides </a:t>
            </a:r>
            <a:br>
              <a:rPr lang="en-US" altLang="pl-PL" dirty="0" smtClean="0"/>
            </a:br>
            <a:r>
              <a:rPr lang="en-US" altLang="pl-PL" dirty="0" smtClean="0"/>
              <a:t>on demand services, that are always on, anywhere, anytime and any place</a:t>
            </a:r>
          </a:p>
          <a:p>
            <a:r>
              <a:rPr lang="en-US" altLang="pl-PL" dirty="0" smtClean="0"/>
              <a:t>Pay for use and as needed, elastic</a:t>
            </a:r>
          </a:p>
          <a:p>
            <a:pPr lvl="1"/>
            <a:r>
              <a:rPr lang="en-US" altLang="pl-PL" dirty="0" smtClean="0"/>
              <a:t>scale up and down in capacity </a:t>
            </a:r>
            <a:br>
              <a:rPr lang="en-US" altLang="pl-PL" dirty="0" smtClean="0"/>
            </a:br>
            <a:r>
              <a:rPr lang="en-US" altLang="pl-PL" dirty="0" smtClean="0"/>
              <a:t>and functionalities</a:t>
            </a:r>
          </a:p>
          <a:p>
            <a:r>
              <a:rPr lang="en-US" altLang="pl-PL" dirty="0" smtClean="0"/>
              <a:t>The hardware and software services </a:t>
            </a:r>
            <a:br>
              <a:rPr lang="en-US" altLang="pl-PL" dirty="0" smtClean="0"/>
            </a:br>
            <a:r>
              <a:rPr lang="en-US" altLang="pl-PL" dirty="0" smtClean="0"/>
              <a:t>are available to</a:t>
            </a:r>
          </a:p>
          <a:p>
            <a:pPr lvl="1"/>
            <a:r>
              <a:rPr lang="en-US" altLang="pl-PL" dirty="0" smtClean="0"/>
              <a:t>general public, enterprises, corporations and businesses markets</a:t>
            </a:r>
          </a:p>
        </p:txBody>
      </p:sp>
      <p:sp>
        <p:nvSpPr>
          <p:cNvPr id="7172"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panose="030F0702030302020204" pitchFamily="66" charset="0"/>
                <a:ea typeface="ＭＳ Ｐゴシック" pitchFamily="-97" charset="-128"/>
              </a:defRPr>
            </a:lvl1pPr>
            <a:lvl2pPr marL="742950" indent="-285750" eaLnBrk="0" hangingPunct="0">
              <a:defRPr sz="2400">
                <a:solidFill>
                  <a:schemeClr val="tx1"/>
                </a:solidFill>
                <a:latin typeface="Comic Sans MS" panose="030F0702030302020204" pitchFamily="66" charset="0"/>
                <a:ea typeface="ＭＳ Ｐゴシック" pitchFamily="-97" charset="-128"/>
              </a:defRPr>
            </a:lvl2pPr>
            <a:lvl3pPr marL="1143000" indent="-228600" eaLnBrk="0" hangingPunct="0">
              <a:defRPr sz="2400">
                <a:solidFill>
                  <a:schemeClr val="tx1"/>
                </a:solidFill>
                <a:latin typeface="Comic Sans MS" panose="030F0702030302020204" pitchFamily="66" charset="0"/>
                <a:ea typeface="ＭＳ Ｐゴシック" pitchFamily="-97" charset="-128"/>
              </a:defRPr>
            </a:lvl3pPr>
            <a:lvl4pPr marL="1600200" indent="-228600" eaLnBrk="0" hangingPunct="0">
              <a:defRPr sz="2400">
                <a:solidFill>
                  <a:schemeClr val="tx1"/>
                </a:solidFill>
                <a:latin typeface="Comic Sans MS" panose="030F0702030302020204" pitchFamily="66" charset="0"/>
                <a:ea typeface="ＭＳ Ｐゴシック" pitchFamily="-97" charset="-128"/>
              </a:defRPr>
            </a:lvl4pPr>
            <a:lvl5pPr marL="2057400" indent="-228600" eaLnBrk="0" hangingPunct="0">
              <a:defRPr sz="2400">
                <a:solidFill>
                  <a:schemeClr val="tx1"/>
                </a:solidFill>
                <a:latin typeface="Comic Sans MS" panose="030F0702030302020204" pitchFamily="66" charset="0"/>
                <a:ea typeface="ＭＳ Ｐゴシック" pitchFamily="-97" charset="-128"/>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9pPr>
          </a:lstStyle>
          <a:p>
            <a:fld id="{24CF294A-CB89-423D-9F5C-396B1DAEABFA}" type="slidenum">
              <a:rPr lang="en-GB" altLang="pl-PL" sz="1200">
                <a:solidFill>
                  <a:schemeClr val="bg1"/>
                </a:solidFill>
              </a:rPr>
              <a:pPr/>
              <a:t>36</a:t>
            </a:fld>
            <a:endParaRPr lang="en-GB" altLang="pl-PL" sz="1200">
              <a:solidFill>
                <a:schemeClr val="bg1"/>
              </a:solidFill>
            </a:endParaRPr>
          </a:p>
        </p:txBody>
      </p:sp>
    </p:spTree>
    <p:extLst>
      <p:ext uri="{BB962C8B-B14F-4D97-AF65-F5344CB8AC3E}">
        <p14:creationId xmlns:p14="http://schemas.microsoft.com/office/powerpoint/2010/main" val="1511248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wipe(left)">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wipe(left)">
                                      <p:cBhvr>
                                        <p:cTn id="12" dur="500"/>
                                        <p:tgtEl>
                                          <p:spTgt spid="7171">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animEffect transition="in" filter="wipe(left)">
                                      <p:cBhvr>
                                        <p:cTn id="15" dur="500"/>
                                        <p:tgtEl>
                                          <p:spTgt spid="7171">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7171">
                                            <p:txEl>
                                              <p:pRg st="3" end="3"/>
                                            </p:txEl>
                                          </p:spTgt>
                                        </p:tgtEl>
                                        <p:attrNameLst>
                                          <p:attrName>style.visibility</p:attrName>
                                        </p:attrNameLst>
                                      </p:cBhvr>
                                      <p:to>
                                        <p:strVal val="visible"/>
                                      </p:to>
                                    </p:set>
                                    <p:animEffect transition="in" filter="wipe(left)">
                                      <p:cBhvr>
                                        <p:cTn id="20" dur="500"/>
                                        <p:tgtEl>
                                          <p:spTgt spid="7171">
                                            <p:txEl>
                                              <p:pRg st="3" end="3"/>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7171">
                                            <p:txEl>
                                              <p:pRg st="4" end="4"/>
                                            </p:txEl>
                                          </p:spTgt>
                                        </p:tgtEl>
                                        <p:attrNameLst>
                                          <p:attrName>style.visibility</p:attrName>
                                        </p:attrNameLst>
                                      </p:cBhvr>
                                      <p:to>
                                        <p:strVal val="visible"/>
                                      </p:to>
                                    </p:set>
                                    <p:animEffect transition="in" filter="wipe(left)">
                                      <p:cBhvr>
                                        <p:cTn id="23" dur="500"/>
                                        <p:tgtEl>
                                          <p:spTgt spid="71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altLang="pl-PL" dirty="0" smtClean="0"/>
              <a:t>Cloud Data Characteristics</a:t>
            </a:r>
          </a:p>
        </p:txBody>
      </p:sp>
      <p:sp>
        <p:nvSpPr>
          <p:cNvPr id="7171" name="Content Placeholder 2"/>
          <p:cNvSpPr>
            <a:spLocks noGrp="1"/>
          </p:cNvSpPr>
          <p:nvPr>
            <p:ph idx="1"/>
          </p:nvPr>
        </p:nvSpPr>
        <p:spPr/>
        <p:txBody>
          <a:bodyPr/>
          <a:lstStyle/>
          <a:p>
            <a:r>
              <a:rPr lang="en-GB" altLang="pl-PL" sz="2600" b="1" dirty="0" smtClean="0"/>
              <a:t>Remotely hosted</a:t>
            </a:r>
            <a:r>
              <a:rPr lang="en-GB" altLang="pl-PL" sz="2600" dirty="0" smtClean="0"/>
              <a:t>: Services or data are hosted on remote infrastructure </a:t>
            </a:r>
          </a:p>
          <a:p>
            <a:r>
              <a:rPr lang="en-GB" altLang="pl-PL" sz="2600" b="1" dirty="0" smtClean="0"/>
              <a:t>Ubiquitous</a:t>
            </a:r>
            <a:r>
              <a:rPr lang="en-GB" altLang="pl-PL" sz="2600" dirty="0" smtClean="0"/>
              <a:t>: Services or data are available from anywhere</a:t>
            </a:r>
          </a:p>
          <a:p>
            <a:r>
              <a:rPr lang="en-GB" altLang="pl-PL" sz="2600" b="1" dirty="0" smtClean="0"/>
              <a:t>Commodified</a:t>
            </a:r>
            <a:r>
              <a:rPr lang="en-GB" altLang="pl-PL" sz="2600" dirty="0" smtClean="0"/>
              <a:t>: The result is a utility computing model similar to traditional that of traditional utilities, like gas and electricity — you pay for what you would want!</a:t>
            </a:r>
          </a:p>
          <a:p>
            <a:endParaRPr lang="en-GB" altLang="pl-PL" sz="2800" dirty="0" smtClean="0"/>
          </a:p>
        </p:txBody>
      </p:sp>
      <p:sp>
        <p:nvSpPr>
          <p:cNvPr id="8196"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panose="030F0702030302020204" pitchFamily="66" charset="0"/>
                <a:ea typeface="ＭＳ Ｐゴシック" pitchFamily="-97" charset="-128"/>
              </a:defRPr>
            </a:lvl1pPr>
            <a:lvl2pPr marL="742950" indent="-285750" eaLnBrk="0" hangingPunct="0">
              <a:defRPr sz="2400">
                <a:solidFill>
                  <a:schemeClr val="tx1"/>
                </a:solidFill>
                <a:latin typeface="Comic Sans MS" panose="030F0702030302020204" pitchFamily="66" charset="0"/>
                <a:ea typeface="ＭＳ Ｐゴシック" pitchFamily="-97" charset="-128"/>
              </a:defRPr>
            </a:lvl2pPr>
            <a:lvl3pPr marL="1143000" indent="-228600" eaLnBrk="0" hangingPunct="0">
              <a:defRPr sz="2400">
                <a:solidFill>
                  <a:schemeClr val="tx1"/>
                </a:solidFill>
                <a:latin typeface="Comic Sans MS" panose="030F0702030302020204" pitchFamily="66" charset="0"/>
                <a:ea typeface="ＭＳ Ｐゴシック" pitchFamily="-97" charset="-128"/>
              </a:defRPr>
            </a:lvl3pPr>
            <a:lvl4pPr marL="1600200" indent="-228600" eaLnBrk="0" hangingPunct="0">
              <a:defRPr sz="2400">
                <a:solidFill>
                  <a:schemeClr val="tx1"/>
                </a:solidFill>
                <a:latin typeface="Comic Sans MS" panose="030F0702030302020204" pitchFamily="66" charset="0"/>
                <a:ea typeface="ＭＳ Ｐゴシック" pitchFamily="-97" charset="-128"/>
              </a:defRPr>
            </a:lvl4pPr>
            <a:lvl5pPr marL="2057400" indent="-228600" eaLnBrk="0" hangingPunct="0">
              <a:defRPr sz="2400">
                <a:solidFill>
                  <a:schemeClr val="tx1"/>
                </a:solidFill>
                <a:latin typeface="Comic Sans MS" panose="030F0702030302020204" pitchFamily="66" charset="0"/>
                <a:ea typeface="ＭＳ Ｐゴシック" pitchFamily="-97" charset="-128"/>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ea typeface="ＭＳ Ｐゴシック" pitchFamily="-97" charset="-128"/>
              </a:defRPr>
            </a:lvl9pPr>
          </a:lstStyle>
          <a:p>
            <a:fld id="{49D3606D-30ED-449A-84E6-E8D32A5A469C}" type="slidenum">
              <a:rPr lang="en-GB" altLang="pl-PL" sz="1200">
                <a:solidFill>
                  <a:schemeClr val="bg1"/>
                </a:solidFill>
              </a:rPr>
              <a:pPr/>
              <a:t>37</a:t>
            </a:fld>
            <a:endParaRPr lang="en-GB" altLang="pl-PL" sz="1200">
              <a:solidFill>
                <a:schemeClr val="bg1"/>
              </a:solidFill>
            </a:endParaRPr>
          </a:p>
        </p:txBody>
      </p:sp>
    </p:spTree>
    <p:extLst>
      <p:ext uri="{BB962C8B-B14F-4D97-AF65-F5344CB8AC3E}">
        <p14:creationId xmlns:p14="http://schemas.microsoft.com/office/powerpoint/2010/main" val="2178801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wipe(left)">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wipe(left)">
                                      <p:cBhvr>
                                        <p:cTn id="12" dur="500"/>
                                        <p:tgtEl>
                                          <p:spTgt spid="7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Effect transition="in" filter="wipe(left)">
                                      <p:cBhvr>
                                        <p:cTn id="17" dur="500"/>
                                        <p:tgtEl>
                                          <p:spTgt spid="71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pl-PL" smtClean="0"/>
              <a:t>Cloud Service Models</a:t>
            </a:r>
          </a:p>
        </p:txBody>
      </p:sp>
      <p:sp>
        <p:nvSpPr>
          <p:cNvPr id="15363" name="Rectangle 3"/>
          <p:cNvSpPr>
            <a:spLocks noGrp="1" noChangeArrowheads="1"/>
          </p:cNvSpPr>
          <p:nvPr>
            <p:ph idx="1"/>
          </p:nvPr>
        </p:nvSpPr>
        <p:spPr/>
        <p:txBody>
          <a:bodyPr/>
          <a:lstStyle/>
          <a:p>
            <a:pPr eaLnBrk="1" hangingPunct="1">
              <a:lnSpc>
                <a:spcPct val="80000"/>
              </a:lnSpc>
            </a:pPr>
            <a:r>
              <a:rPr lang="en-US" altLang="ja-JP" sz="2800" dirty="0" smtClean="0"/>
              <a:t>Software as a Service (SaaS)</a:t>
            </a:r>
          </a:p>
          <a:p>
            <a:pPr lvl="1" eaLnBrk="1" hangingPunct="1">
              <a:lnSpc>
                <a:spcPct val="80000"/>
              </a:lnSpc>
            </a:pPr>
            <a:r>
              <a:rPr lang="en-US" altLang="ja-JP" sz="2400" dirty="0" smtClean="0"/>
              <a:t>Use provider’s applications </a:t>
            </a:r>
            <a:br>
              <a:rPr lang="en-US" altLang="ja-JP" sz="2400" dirty="0" smtClean="0"/>
            </a:br>
            <a:r>
              <a:rPr lang="en-US" altLang="ja-JP" sz="2400" dirty="0" smtClean="0"/>
              <a:t>over a network</a:t>
            </a:r>
          </a:p>
          <a:p>
            <a:pPr lvl="1" eaLnBrk="1" hangingPunct="1">
              <a:lnSpc>
                <a:spcPct val="80000"/>
              </a:lnSpc>
            </a:pPr>
            <a:r>
              <a:rPr lang="en-US" altLang="pl-PL" sz="2400" dirty="0" smtClean="0"/>
              <a:t>User does not manage or control </a:t>
            </a:r>
            <a:br>
              <a:rPr lang="en-US" altLang="pl-PL" sz="2400" dirty="0" smtClean="0"/>
            </a:br>
            <a:r>
              <a:rPr lang="en-US" altLang="pl-PL" sz="2400" dirty="0" smtClean="0"/>
              <a:t>the network, servers, OS, storage </a:t>
            </a:r>
            <a:br>
              <a:rPr lang="en-US" altLang="pl-PL" sz="2400" dirty="0" smtClean="0"/>
            </a:br>
            <a:r>
              <a:rPr lang="en-US" altLang="pl-PL" sz="2400" dirty="0" smtClean="0"/>
              <a:t>or applications</a:t>
            </a:r>
          </a:p>
          <a:p>
            <a:pPr eaLnBrk="1" hangingPunct="1">
              <a:lnSpc>
                <a:spcPct val="80000"/>
              </a:lnSpc>
            </a:pPr>
            <a:r>
              <a:rPr lang="en-US" altLang="ja-JP" sz="2800" dirty="0" smtClean="0"/>
              <a:t>Platform as a Service (PaaS)</a:t>
            </a:r>
          </a:p>
          <a:p>
            <a:pPr lvl="1" eaLnBrk="1" hangingPunct="1">
              <a:lnSpc>
                <a:spcPct val="80000"/>
              </a:lnSpc>
            </a:pPr>
            <a:r>
              <a:rPr lang="en-US" altLang="ja-JP" sz="2400" dirty="0" smtClean="0"/>
              <a:t>Users deploy </a:t>
            </a:r>
            <a:r>
              <a:rPr lang="en-US" altLang="pl-PL" sz="2400" dirty="0" smtClean="0"/>
              <a:t>their applications </a:t>
            </a:r>
            <a:br>
              <a:rPr lang="en-US" altLang="pl-PL" sz="2400" dirty="0" smtClean="0"/>
            </a:br>
            <a:r>
              <a:rPr lang="en-US" altLang="pl-PL" sz="2400" dirty="0" smtClean="0"/>
              <a:t>on a cloud</a:t>
            </a:r>
          </a:p>
          <a:p>
            <a:pPr lvl="1" eaLnBrk="1" hangingPunct="1">
              <a:lnSpc>
                <a:spcPct val="80000"/>
              </a:lnSpc>
            </a:pPr>
            <a:r>
              <a:rPr lang="en-US" altLang="pl-PL" sz="2400" dirty="0" smtClean="0"/>
              <a:t>Users control their applications</a:t>
            </a:r>
          </a:p>
          <a:p>
            <a:pPr lvl="1" eaLnBrk="1" hangingPunct="1">
              <a:lnSpc>
                <a:spcPct val="80000"/>
              </a:lnSpc>
            </a:pPr>
            <a:r>
              <a:rPr lang="en-US" altLang="pl-PL" sz="2400" dirty="0" smtClean="0"/>
              <a:t>Users do not manage servers, </a:t>
            </a:r>
            <a:r>
              <a:rPr lang="pl-PL" altLang="pl-PL" sz="2400" dirty="0" smtClean="0"/>
              <a:t>O</a:t>
            </a:r>
            <a:r>
              <a:rPr lang="en-US" altLang="pl-PL" sz="2400" dirty="0" smtClean="0"/>
              <a:t>S, storage</a:t>
            </a:r>
          </a:p>
        </p:txBody>
      </p:sp>
    </p:spTree>
    <p:extLst>
      <p:ext uri="{BB962C8B-B14F-4D97-AF65-F5344CB8AC3E}">
        <p14:creationId xmlns:p14="http://schemas.microsoft.com/office/powerpoint/2010/main" val="1911426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wipe(left)">
                                      <p:cBhvr>
                                        <p:cTn id="7" dur="500"/>
                                        <p:tgtEl>
                                          <p:spTgt spid="1536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363">
                                            <p:txEl>
                                              <p:pRg st="1" end="1"/>
                                            </p:txEl>
                                          </p:spTgt>
                                        </p:tgtEl>
                                        <p:attrNameLst>
                                          <p:attrName>style.visibility</p:attrName>
                                        </p:attrNameLst>
                                      </p:cBhvr>
                                      <p:to>
                                        <p:strVal val="visible"/>
                                      </p:to>
                                    </p:set>
                                    <p:animEffect transition="in" filter="wipe(left)">
                                      <p:cBhvr>
                                        <p:cTn id="10" dur="500"/>
                                        <p:tgtEl>
                                          <p:spTgt spid="1536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animEffect transition="in" filter="wipe(left)">
                                      <p:cBhvr>
                                        <p:cTn id="13" dur="500"/>
                                        <p:tgtEl>
                                          <p:spTgt spid="1536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5363">
                                            <p:txEl>
                                              <p:pRg st="3" end="3"/>
                                            </p:txEl>
                                          </p:spTgt>
                                        </p:tgtEl>
                                        <p:attrNameLst>
                                          <p:attrName>style.visibility</p:attrName>
                                        </p:attrNameLst>
                                      </p:cBhvr>
                                      <p:to>
                                        <p:strVal val="visible"/>
                                      </p:to>
                                    </p:set>
                                    <p:animEffect transition="in" filter="wipe(left)">
                                      <p:cBhvr>
                                        <p:cTn id="18" dur="500"/>
                                        <p:tgtEl>
                                          <p:spTgt spid="15363">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5363">
                                            <p:txEl>
                                              <p:pRg st="4" end="4"/>
                                            </p:txEl>
                                          </p:spTgt>
                                        </p:tgtEl>
                                        <p:attrNameLst>
                                          <p:attrName>style.visibility</p:attrName>
                                        </p:attrNameLst>
                                      </p:cBhvr>
                                      <p:to>
                                        <p:strVal val="visible"/>
                                      </p:to>
                                    </p:set>
                                    <p:animEffect transition="in" filter="wipe(left)">
                                      <p:cBhvr>
                                        <p:cTn id="21" dur="500"/>
                                        <p:tgtEl>
                                          <p:spTgt spid="15363">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5363">
                                            <p:txEl>
                                              <p:pRg st="5" end="5"/>
                                            </p:txEl>
                                          </p:spTgt>
                                        </p:tgtEl>
                                        <p:attrNameLst>
                                          <p:attrName>style.visibility</p:attrName>
                                        </p:attrNameLst>
                                      </p:cBhvr>
                                      <p:to>
                                        <p:strVal val="visible"/>
                                      </p:to>
                                    </p:set>
                                    <p:animEffect transition="in" filter="wipe(left)">
                                      <p:cBhvr>
                                        <p:cTn id="24" dur="500"/>
                                        <p:tgtEl>
                                          <p:spTgt spid="15363">
                                            <p:txEl>
                                              <p:pRg st="5" end="5"/>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5363">
                                            <p:txEl>
                                              <p:pRg st="6" end="6"/>
                                            </p:txEl>
                                          </p:spTgt>
                                        </p:tgtEl>
                                        <p:attrNameLst>
                                          <p:attrName>style.visibility</p:attrName>
                                        </p:attrNameLst>
                                      </p:cBhvr>
                                      <p:to>
                                        <p:strVal val="visible"/>
                                      </p:to>
                                    </p:set>
                                    <p:animEffect transition="in" filter="wipe(left)">
                                      <p:cBhvr>
                                        <p:cTn id="27" dur="500"/>
                                        <p:tgtEl>
                                          <p:spTgt spid="153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pl-PL" dirty="0" smtClean="0"/>
              <a:t>Cloud Service Models (2)</a:t>
            </a:r>
          </a:p>
        </p:txBody>
      </p:sp>
      <p:sp>
        <p:nvSpPr>
          <p:cNvPr id="3" name="Content Placeholder 2"/>
          <p:cNvSpPr>
            <a:spLocks noGrp="1"/>
          </p:cNvSpPr>
          <p:nvPr>
            <p:ph idx="1"/>
          </p:nvPr>
        </p:nvSpPr>
        <p:spPr>
          <a:xfrm>
            <a:off x="1115617" y="1628775"/>
            <a:ext cx="7848872" cy="4497388"/>
          </a:xfrm>
        </p:spPr>
        <p:txBody>
          <a:bodyPr rtlCol="0">
            <a:normAutofit/>
          </a:bodyPr>
          <a:lstStyle/>
          <a:p>
            <a:pPr eaLnBrk="1" fontAlgn="auto" hangingPunct="1">
              <a:lnSpc>
                <a:spcPct val="80000"/>
              </a:lnSpc>
              <a:spcAft>
                <a:spcPts val="0"/>
              </a:spcAft>
              <a:defRPr/>
            </a:pPr>
            <a:r>
              <a:rPr lang="en-US" altLang="ja-JP" sz="2800" dirty="0" smtClean="0"/>
              <a:t>Infrastructure as a Service (IaaS)</a:t>
            </a:r>
          </a:p>
          <a:p>
            <a:pPr lvl="1" eaLnBrk="1" fontAlgn="auto" hangingPunct="1">
              <a:lnSpc>
                <a:spcPct val="80000"/>
              </a:lnSpc>
              <a:spcAft>
                <a:spcPts val="0"/>
              </a:spcAft>
              <a:defRPr/>
            </a:pPr>
            <a:r>
              <a:rPr lang="en-US" sz="2400" dirty="0" smtClean="0"/>
              <a:t>Rent processing, storage, network capacity, and other fundamental computing resources</a:t>
            </a:r>
          </a:p>
          <a:p>
            <a:pPr lvl="1" eaLnBrk="1" fontAlgn="auto" hangingPunct="1">
              <a:spcAft>
                <a:spcPts val="0"/>
              </a:spcAft>
              <a:defRPr/>
            </a:pPr>
            <a:r>
              <a:rPr lang="en-US" sz="2400" dirty="0" smtClean="0"/>
              <a:t>Consumers gets access to the infrastructure to deploy their stuff</a:t>
            </a:r>
          </a:p>
          <a:p>
            <a:pPr lvl="1" eaLnBrk="1" fontAlgn="auto" hangingPunct="1">
              <a:spcAft>
                <a:spcPts val="0"/>
              </a:spcAft>
              <a:defRPr/>
            </a:pPr>
            <a:r>
              <a:rPr lang="en-US" sz="2400" dirty="0" smtClean="0"/>
              <a:t>Do not manage or control the infrastructure</a:t>
            </a:r>
          </a:p>
          <a:p>
            <a:pPr lvl="1" eaLnBrk="1" fontAlgn="auto" hangingPunct="1">
              <a:spcAft>
                <a:spcPts val="0"/>
              </a:spcAft>
              <a:defRPr/>
            </a:pPr>
            <a:r>
              <a:rPr lang="en-US" sz="2400" dirty="0" smtClean="0"/>
              <a:t>Do manage or control the OS, storage, applications, selected network components</a:t>
            </a:r>
          </a:p>
          <a:p>
            <a:pPr eaLnBrk="1" fontAlgn="auto" hangingPunct="1">
              <a:lnSpc>
                <a:spcPct val="80000"/>
              </a:lnSpc>
              <a:spcBef>
                <a:spcPts val="1200"/>
              </a:spcBef>
              <a:spcAft>
                <a:spcPts val="0"/>
              </a:spcAft>
              <a:defRPr/>
            </a:pPr>
            <a:r>
              <a:rPr lang="en-US" altLang="ja-JP" sz="2800" dirty="0" smtClean="0"/>
              <a:t>To be considered “cloud” they must be deployed on top of cloud infrastructure that has the key characteristics</a:t>
            </a:r>
            <a:endParaRPr lang="en-US" sz="2800" dirty="0" smtClean="0"/>
          </a:p>
          <a:p>
            <a:pPr eaLnBrk="1" fontAlgn="auto" hangingPunct="1">
              <a:lnSpc>
                <a:spcPct val="80000"/>
              </a:lnSpc>
              <a:spcAft>
                <a:spcPts val="0"/>
              </a:spcAft>
              <a:defRPr/>
            </a:pPr>
            <a:endParaRPr lang="en-US" dirty="0" smtClean="0"/>
          </a:p>
        </p:txBody>
      </p:sp>
    </p:spTree>
    <p:extLst>
      <p:ext uri="{BB962C8B-B14F-4D97-AF65-F5344CB8AC3E}">
        <p14:creationId xmlns:p14="http://schemas.microsoft.com/office/powerpoint/2010/main" val="874698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left)">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ipe(left)">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418" name="Group 82"/>
          <p:cNvGrpSpPr>
            <a:grpSpLocks/>
          </p:cNvGrpSpPr>
          <p:nvPr/>
        </p:nvGrpSpPr>
        <p:grpSpPr bwMode="auto">
          <a:xfrm>
            <a:off x="1676400" y="1806575"/>
            <a:ext cx="5553075" cy="4670425"/>
            <a:chOff x="1056" y="1138"/>
            <a:chExt cx="3498" cy="2942"/>
          </a:xfrm>
        </p:grpSpPr>
        <p:grpSp>
          <p:nvGrpSpPr>
            <p:cNvPr id="14415" name="Group 79"/>
            <p:cNvGrpSpPr>
              <a:grpSpLocks/>
            </p:cNvGrpSpPr>
            <p:nvPr/>
          </p:nvGrpSpPr>
          <p:grpSpPr bwMode="auto">
            <a:xfrm>
              <a:off x="3144" y="1138"/>
              <a:ext cx="557" cy="691"/>
              <a:chOff x="3144" y="1138"/>
              <a:chExt cx="557" cy="691"/>
            </a:xfrm>
          </p:grpSpPr>
          <p:sp>
            <p:nvSpPr>
              <p:cNvPr id="14348" name="Rectangle 12"/>
              <p:cNvSpPr>
                <a:spLocks noChangeArrowheads="1"/>
              </p:cNvSpPr>
              <p:nvPr/>
            </p:nvSpPr>
            <p:spPr bwMode="auto">
              <a:xfrm>
                <a:off x="3352" y="1402"/>
                <a:ext cx="99" cy="101"/>
              </a:xfrm>
              <a:prstGeom prst="rect">
                <a:avLst/>
              </a:prstGeom>
              <a:solidFill>
                <a:schemeClr val="hlink"/>
              </a:solidFill>
              <a:ln w="12700">
                <a:solidFill>
                  <a:schemeClr val="tx1"/>
                </a:solidFill>
                <a:miter lim="800000"/>
                <a:headEnd/>
                <a:tailEnd/>
              </a:ln>
              <a:effectLst/>
            </p:spPr>
            <p:txBody>
              <a:bodyPr wrap="none" anchor="ctr"/>
              <a:lstStyle/>
              <a:p>
                <a:endParaRPr lang="pl-PL"/>
              </a:p>
            </p:txBody>
          </p:sp>
          <p:sp>
            <p:nvSpPr>
              <p:cNvPr id="14349" name="Line 13"/>
              <p:cNvSpPr>
                <a:spLocks noChangeShapeType="1"/>
              </p:cNvSpPr>
              <p:nvPr/>
            </p:nvSpPr>
            <p:spPr bwMode="auto">
              <a:xfrm>
                <a:off x="3462" y="1460"/>
                <a:ext cx="203" cy="46"/>
              </a:xfrm>
              <a:prstGeom prst="line">
                <a:avLst/>
              </a:prstGeom>
              <a:noFill/>
              <a:ln w="12700">
                <a:solidFill>
                  <a:srgbClr val="000000"/>
                </a:solidFill>
                <a:round/>
                <a:headEnd/>
                <a:tailEnd/>
              </a:ln>
              <a:effectLst/>
            </p:spPr>
            <p:txBody>
              <a:bodyPr wrap="none" anchor="ctr"/>
              <a:lstStyle/>
              <a:p>
                <a:endParaRPr lang="pl-PL"/>
              </a:p>
            </p:txBody>
          </p:sp>
          <p:sp>
            <p:nvSpPr>
              <p:cNvPr id="14350" name="Line 14"/>
              <p:cNvSpPr>
                <a:spLocks noChangeShapeType="1"/>
              </p:cNvSpPr>
              <p:nvPr/>
            </p:nvSpPr>
            <p:spPr bwMode="auto">
              <a:xfrm>
                <a:off x="3409" y="1515"/>
                <a:ext cx="97" cy="265"/>
              </a:xfrm>
              <a:prstGeom prst="line">
                <a:avLst/>
              </a:prstGeom>
              <a:noFill/>
              <a:ln w="12700">
                <a:solidFill>
                  <a:srgbClr val="000000"/>
                </a:solidFill>
                <a:round/>
                <a:headEnd/>
                <a:tailEnd/>
              </a:ln>
              <a:effectLst/>
            </p:spPr>
            <p:txBody>
              <a:bodyPr wrap="none" anchor="ctr"/>
              <a:lstStyle/>
              <a:p>
                <a:endParaRPr lang="pl-PL"/>
              </a:p>
            </p:txBody>
          </p:sp>
          <p:sp>
            <p:nvSpPr>
              <p:cNvPr id="14351" name="Line 15"/>
              <p:cNvSpPr>
                <a:spLocks noChangeShapeType="1"/>
              </p:cNvSpPr>
              <p:nvPr/>
            </p:nvSpPr>
            <p:spPr bwMode="auto">
              <a:xfrm flipH="1">
                <a:off x="3242" y="1515"/>
                <a:ext cx="114" cy="155"/>
              </a:xfrm>
              <a:prstGeom prst="line">
                <a:avLst/>
              </a:prstGeom>
              <a:noFill/>
              <a:ln w="12700">
                <a:solidFill>
                  <a:srgbClr val="000000"/>
                </a:solidFill>
                <a:round/>
                <a:headEnd/>
                <a:tailEnd/>
              </a:ln>
              <a:effectLst/>
            </p:spPr>
            <p:txBody>
              <a:bodyPr wrap="none" anchor="ctr"/>
              <a:lstStyle/>
              <a:p>
                <a:endParaRPr lang="pl-PL"/>
              </a:p>
            </p:txBody>
          </p:sp>
          <p:sp>
            <p:nvSpPr>
              <p:cNvPr id="14352" name="Line 16"/>
              <p:cNvSpPr>
                <a:spLocks noChangeShapeType="1"/>
              </p:cNvSpPr>
              <p:nvPr/>
            </p:nvSpPr>
            <p:spPr bwMode="auto">
              <a:xfrm flipV="1">
                <a:off x="3462" y="1178"/>
                <a:ext cx="150" cy="228"/>
              </a:xfrm>
              <a:prstGeom prst="line">
                <a:avLst/>
              </a:prstGeom>
              <a:noFill/>
              <a:ln w="12700">
                <a:solidFill>
                  <a:srgbClr val="000000"/>
                </a:solidFill>
                <a:round/>
                <a:headEnd/>
                <a:tailEnd/>
              </a:ln>
              <a:effectLst/>
            </p:spPr>
            <p:txBody>
              <a:bodyPr wrap="none" anchor="ctr"/>
              <a:lstStyle/>
              <a:p>
                <a:endParaRPr lang="pl-PL"/>
              </a:p>
            </p:txBody>
          </p:sp>
          <p:sp>
            <p:nvSpPr>
              <p:cNvPr id="14353" name="Line 17"/>
              <p:cNvSpPr>
                <a:spLocks noChangeShapeType="1"/>
              </p:cNvSpPr>
              <p:nvPr/>
            </p:nvSpPr>
            <p:spPr bwMode="auto">
              <a:xfrm flipH="1" flipV="1">
                <a:off x="3189" y="1288"/>
                <a:ext cx="167" cy="118"/>
              </a:xfrm>
              <a:prstGeom prst="line">
                <a:avLst/>
              </a:prstGeom>
              <a:noFill/>
              <a:ln w="12700">
                <a:solidFill>
                  <a:srgbClr val="000000"/>
                </a:solidFill>
                <a:round/>
                <a:headEnd/>
                <a:tailEnd/>
              </a:ln>
              <a:effectLst/>
            </p:spPr>
            <p:txBody>
              <a:bodyPr wrap="none" anchor="ctr"/>
              <a:lstStyle/>
              <a:p>
                <a:endParaRPr lang="pl-PL"/>
              </a:p>
            </p:txBody>
          </p:sp>
          <p:sp>
            <p:nvSpPr>
              <p:cNvPr id="14354" name="Oval 18"/>
              <p:cNvSpPr>
                <a:spLocks noChangeArrowheads="1"/>
              </p:cNvSpPr>
              <p:nvPr/>
            </p:nvSpPr>
            <p:spPr bwMode="auto">
              <a:xfrm>
                <a:off x="3600" y="1138"/>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55" name="Oval 19"/>
              <p:cNvSpPr>
                <a:spLocks noChangeArrowheads="1"/>
              </p:cNvSpPr>
              <p:nvPr/>
            </p:nvSpPr>
            <p:spPr bwMode="auto">
              <a:xfrm>
                <a:off x="3656" y="1486"/>
                <a:ext cx="45"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56" name="Oval 20"/>
              <p:cNvSpPr>
                <a:spLocks noChangeArrowheads="1"/>
              </p:cNvSpPr>
              <p:nvPr/>
            </p:nvSpPr>
            <p:spPr bwMode="auto">
              <a:xfrm>
                <a:off x="3491" y="1781"/>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57" name="Oval 21"/>
              <p:cNvSpPr>
                <a:spLocks noChangeArrowheads="1"/>
              </p:cNvSpPr>
              <p:nvPr/>
            </p:nvSpPr>
            <p:spPr bwMode="auto">
              <a:xfrm>
                <a:off x="3200" y="1668"/>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58" name="Oval 22"/>
              <p:cNvSpPr>
                <a:spLocks noChangeArrowheads="1"/>
              </p:cNvSpPr>
              <p:nvPr/>
            </p:nvSpPr>
            <p:spPr bwMode="auto">
              <a:xfrm>
                <a:off x="3144" y="1254"/>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grpSp>
        <p:grpSp>
          <p:nvGrpSpPr>
            <p:cNvPr id="14413" name="Group 77"/>
            <p:cNvGrpSpPr>
              <a:grpSpLocks/>
            </p:cNvGrpSpPr>
            <p:nvPr/>
          </p:nvGrpSpPr>
          <p:grpSpPr bwMode="auto">
            <a:xfrm>
              <a:off x="1673" y="1656"/>
              <a:ext cx="557" cy="578"/>
              <a:chOff x="1673" y="1656"/>
              <a:chExt cx="557" cy="578"/>
            </a:xfrm>
          </p:grpSpPr>
          <p:sp>
            <p:nvSpPr>
              <p:cNvPr id="14360" name="Rectangle 24"/>
              <p:cNvSpPr>
                <a:spLocks noChangeArrowheads="1"/>
              </p:cNvSpPr>
              <p:nvPr/>
            </p:nvSpPr>
            <p:spPr bwMode="auto">
              <a:xfrm>
                <a:off x="1928" y="1916"/>
                <a:ext cx="98" cy="102"/>
              </a:xfrm>
              <a:prstGeom prst="rect">
                <a:avLst/>
              </a:prstGeom>
              <a:solidFill>
                <a:schemeClr val="hlink"/>
              </a:solidFill>
              <a:ln w="12700">
                <a:solidFill>
                  <a:schemeClr val="tx1"/>
                </a:solidFill>
                <a:miter lim="800000"/>
                <a:headEnd/>
                <a:tailEnd/>
              </a:ln>
              <a:effectLst/>
            </p:spPr>
            <p:txBody>
              <a:bodyPr wrap="none" anchor="ctr"/>
              <a:lstStyle/>
              <a:p>
                <a:endParaRPr lang="pl-PL"/>
              </a:p>
            </p:txBody>
          </p:sp>
          <p:sp>
            <p:nvSpPr>
              <p:cNvPr id="14361" name="Line 25"/>
              <p:cNvSpPr>
                <a:spLocks noChangeShapeType="1"/>
              </p:cNvSpPr>
              <p:nvPr/>
            </p:nvSpPr>
            <p:spPr bwMode="auto">
              <a:xfrm flipV="1">
                <a:off x="1984" y="1692"/>
                <a:ext cx="44" cy="229"/>
              </a:xfrm>
              <a:prstGeom prst="line">
                <a:avLst/>
              </a:prstGeom>
              <a:noFill/>
              <a:ln w="12700">
                <a:solidFill>
                  <a:srgbClr val="000000"/>
                </a:solidFill>
                <a:round/>
                <a:headEnd/>
                <a:tailEnd/>
              </a:ln>
              <a:effectLst/>
            </p:spPr>
            <p:txBody>
              <a:bodyPr wrap="none" anchor="ctr"/>
              <a:lstStyle/>
              <a:p>
                <a:endParaRPr lang="pl-PL"/>
              </a:p>
            </p:txBody>
          </p:sp>
          <p:sp>
            <p:nvSpPr>
              <p:cNvPr id="14362" name="Line 26"/>
              <p:cNvSpPr>
                <a:spLocks noChangeShapeType="1"/>
              </p:cNvSpPr>
              <p:nvPr/>
            </p:nvSpPr>
            <p:spPr bwMode="auto">
              <a:xfrm>
                <a:off x="2037" y="2030"/>
                <a:ext cx="149" cy="100"/>
              </a:xfrm>
              <a:prstGeom prst="line">
                <a:avLst/>
              </a:prstGeom>
              <a:noFill/>
              <a:ln w="12700">
                <a:solidFill>
                  <a:srgbClr val="000000"/>
                </a:solidFill>
                <a:round/>
                <a:headEnd/>
                <a:tailEnd/>
              </a:ln>
              <a:effectLst/>
            </p:spPr>
            <p:txBody>
              <a:bodyPr wrap="none" anchor="ctr"/>
              <a:lstStyle/>
              <a:p>
                <a:endParaRPr lang="pl-PL"/>
              </a:p>
            </p:txBody>
          </p:sp>
          <p:sp>
            <p:nvSpPr>
              <p:cNvPr id="14363" name="Line 27"/>
              <p:cNvSpPr>
                <a:spLocks noChangeShapeType="1"/>
              </p:cNvSpPr>
              <p:nvPr/>
            </p:nvSpPr>
            <p:spPr bwMode="auto">
              <a:xfrm flipH="1" flipV="1">
                <a:off x="1712" y="1747"/>
                <a:ext cx="219" cy="174"/>
              </a:xfrm>
              <a:prstGeom prst="line">
                <a:avLst/>
              </a:prstGeom>
              <a:noFill/>
              <a:ln w="12700">
                <a:solidFill>
                  <a:srgbClr val="000000"/>
                </a:solidFill>
                <a:round/>
                <a:headEnd/>
                <a:tailEnd/>
              </a:ln>
              <a:effectLst/>
            </p:spPr>
            <p:txBody>
              <a:bodyPr wrap="none" anchor="ctr"/>
              <a:lstStyle/>
              <a:p>
                <a:endParaRPr lang="pl-PL"/>
              </a:p>
            </p:txBody>
          </p:sp>
          <p:sp>
            <p:nvSpPr>
              <p:cNvPr id="14364" name="Line 28"/>
              <p:cNvSpPr>
                <a:spLocks noChangeShapeType="1"/>
              </p:cNvSpPr>
              <p:nvPr/>
            </p:nvSpPr>
            <p:spPr bwMode="auto">
              <a:xfrm flipH="1">
                <a:off x="1836" y="2030"/>
                <a:ext cx="95" cy="130"/>
              </a:xfrm>
              <a:prstGeom prst="line">
                <a:avLst/>
              </a:prstGeom>
              <a:noFill/>
              <a:ln w="12700">
                <a:solidFill>
                  <a:srgbClr val="000000"/>
                </a:solidFill>
                <a:round/>
                <a:headEnd/>
                <a:tailEnd/>
              </a:ln>
              <a:effectLst/>
            </p:spPr>
            <p:txBody>
              <a:bodyPr wrap="none" anchor="ctr"/>
              <a:lstStyle/>
              <a:p>
                <a:endParaRPr lang="pl-PL"/>
              </a:p>
            </p:txBody>
          </p:sp>
          <p:sp>
            <p:nvSpPr>
              <p:cNvPr id="14365" name="Oval 29"/>
              <p:cNvSpPr>
                <a:spLocks noChangeArrowheads="1"/>
              </p:cNvSpPr>
              <p:nvPr/>
            </p:nvSpPr>
            <p:spPr bwMode="auto">
              <a:xfrm>
                <a:off x="1673" y="1714"/>
                <a:ext cx="47"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66" name="Oval 30"/>
              <p:cNvSpPr>
                <a:spLocks noChangeArrowheads="1"/>
              </p:cNvSpPr>
              <p:nvPr/>
            </p:nvSpPr>
            <p:spPr bwMode="auto">
              <a:xfrm>
                <a:off x="2009" y="1656"/>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67" name="Oval 31"/>
              <p:cNvSpPr>
                <a:spLocks noChangeArrowheads="1"/>
              </p:cNvSpPr>
              <p:nvPr/>
            </p:nvSpPr>
            <p:spPr bwMode="auto">
              <a:xfrm>
                <a:off x="2184" y="2128"/>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68" name="Oval 32"/>
              <p:cNvSpPr>
                <a:spLocks noChangeArrowheads="1"/>
              </p:cNvSpPr>
              <p:nvPr/>
            </p:nvSpPr>
            <p:spPr bwMode="auto">
              <a:xfrm>
                <a:off x="1786" y="2186"/>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grpSp>
        <p:grpSp>
          <p:nvGrpSpPr>
            <p:cNvPr id="14416" name="Group 80"/>
            <p:cNvGrpSpPr>
              <a:grpSpLocks/>
            </p:cNvGrpSpPr>
            <p:nvPr/>
          </p:nvGrpSpPr>
          <p:grpSpPr bwMode="auto">
            <a:xfrm>
              <a:off x="3888" y="2824"/>
              <a:ext cx="666" cy="577"/>
              <a:chOff x="3888" y="2824"/>
              <a:chExt cx="666" cy="577"/>
            </a:xfrm>
          </p:grpSpPr>
          <p:sp>
            <p:nvSpPr>
              <p:cNvPr id="14369" name="Rectangle 33"/>
              <p:cNvSpPr>
                <a:spLocks noChangeArrowheads="1"/>
              </p:cNvSpPr>
              <p:nvPr/>
            </p:nvSpPr>
            <p:spPr bwMode="auto">
              <a:xfrm>
                <a:off x="4142" y="3083"/>
                <a:ext cx="99" cy="103"/>
              </a:xfrm>
              <a:prstGeom prst="rect">
                <a:avLst/>
              </a:prstGeom>
              <a:solidFill>
                <a:schemeClr val="hlink"/>
              </a:solidFill>
              <a:ln w="12700">
                <a:solidFill>
                  <a:schemeClr val="tx1"/>
                </a:solidFill>
                <a:miter lim="800000"/>
                <a:headEnd/>
                <a:tailEnd/>
              </a:ln>
              <a:effectLst/>
            </p:spPr>
            <p:txBody>
              <a:bodyPr wrap="none" anchor="ctr"/>
              <a:lstStyle/>
              <a:p>
                <a:endParaRPr lang="pl-PL"/>
              </a:p>
            </p:txBody>
          </p:sp>
          <p:sp>
            <p:nvSpPr>
              <p:cNvPr id="14370" name="Line 34"/>
              <p:cNvSpPr>
                <a:spLocks noChangeShapeType="1"/>
              </p:cNvSpPr>
              <p:nvPr/>
            </p:nvSpPr>
            <p:spPr bwMode="auto">
              <a:xfrm flipV="1">
                <a:off x="4200" y="2861"/>
                <a:ext cx="44" cy="227"/>
              </a:xfrm>
              <a:prstGeom prst="line">
                <a:avLst/>
              </a:prstGeom>
              <a:noFill/>
              <a:ln w="12700">
                <a:solidFill>
                  <a:srgbClr val="000000"/>
                </a:solidFill>
                <a:round/>
                <a:headEnd/>
                <a:tailEnd/>
              </a:ln>
              <a:effectLst/>
            </p:spPr>
            <p:txBody>
              <a:bodyPr wrap="none" anchor="ctr"/>
              <a:lstStyle/>
              <a:p>
                <a:endParaRPr lang="pl-PL"/>
              </a:p>
            </p:txBody>
          </p:sp>
          <p:sp>
            <p:nvSpPr>
              <p:cNvPr id="14371" name="Line 35"/>
              <p:cNvSpPr>
                <a:spLocks noChangeShapeType="1"/>
              </p:cNvSpPr>
              <p:nvPr/>
            </p:nvSpPr>
            <p:spPr bwMode="auto">
              <a:xfrm flipV="1">
                <a:off x="4252" y="3024"/>
                <a:ext cx="255" cy="119"/>
              </a:xfrm>
              <a:prstGeom prst="line">
                <a:avLst/>
              </a:prstGeom>
              <a:noFill/>
              <a:ln w="12700">
                <a:solidFill>
                  <a:srgbClr val="000000"/>
                </a:solidFill>
                <a:round/>
                <a:headEnd/>
                <a:tailEnd/>
              </a:ln>
              <a:effectLst/>
            </p:spPr>
            <p:txBody>
              <a:bodyPr wrap="none" anchor="ctr"/>
              <a:lstStyle/>
              <a:p>
                <a:endParaRPr lang="pl-PL"/>
              </a:p>
            </p:txBody>
          </p:sp>
          <p:sp>
            <p:nvSpPr>
              <p:cNvPr id="14372" name="Line 36"/>
              <p:cNvSpPr>
                <a:spLocks noChangeShapeType="1"/>
              </p:cNvSpPr>
              <p:nvPr/>
            </p:nvSpPr>
            <p:spPr bwMode="auto">
              <a:xfrm>
                <a:off x="4252" y="3198"/>
                <a:ext cx="149" cy="100"/>
              </a:xfrm>
              <a:prstGeom prst="line">
                <a:avLst/>
              </a:prstGeom>
              <a:noFill/>
              <a:ln w="12700">
                <a:solidFill>
                  <a:srgbClr val="000000"/>
                </a:solidFill>
                <a:round/>
                <a:headEnd/>
                <a:tailEnd/>
              </a:ln>
              <a:effectLst/>
            </p:spPr>
            <p:txBody>
              <a:bodyPr wrap="none" anchor="ctr"/>
              <a:lstStyle/>
              <a:p>
                <a:endParaRPr lang="pl-PL"/>
              </a:p>
            </p:txBody>
          </p:sp>
          <p:sp>
            <p:nvSpPr>
              <p:cNvPr id="14373" name="Line 37"/>
              <p:cNvSpPr>
                <a:spLocks noChangeShapeType="1"/>
              </p:cNvSpPr>
              <p:nvPr/>
            </p:nvSpPr>
            <p:spPr bwMode="auto">
              <a:xfrm flipH="1" flipV="1">
                <a:off x="3927" y="2914"/>
                <a:ext cx="220" cy="174"/>
              </a:xfrm>
              <a:prstGeom prst="line">
                <a:avLst/>
              </a:prstGeom>
              <a:noFill/>
              <a:ln w="12700">
                <a:solidFill>
                  <a:srgbClr val="000000"/>
                </a:solidFill>
                <a:round/>
                <a:headEnd/>
                <a:tailEnd/>
              </a:ln>
              <a:effectLst/>
            </p:spPr>
            <p:txBody>
              <a:bodyPr wrap="none" anchor="ctr"/>
              <a:lstStyle/>
              <a:p>
                <a:endParaRPr lang="pl-PL"/>
              </a:p>
            </p:txBody>
          </p:sp>
          <p:sp>
            <p:nvSpPr>
              <p:cNvPr id="14374" name="Line 38"/>
              <p:cNvSpPr>
                <a:spLocks noChangeShapeType="1"/>
              </p:cNvSpPr>
              <p:nvPr/>
            </p:nvSpPr>
            <p:spPr bwMode="auto">
              <a:xfrm flipH="1">
                <a:off x="4032" y="3198"/>
                <a:ext cx="115" cy="155"/>
              </a:xfrm>
              <a:prstGeom prst="line">
                <a:avLst/>
              </a:prstGeom>
              <a:noFill/>
              <a:ln w="12700">
                <a:solidFill>
                  <a:srgbClr val="000000"/>
                </a:solidFill>
                <a:round/>
                <a:headEnd/>
                <a:tailEnd/>
              </a:ln>
              <a:effectLst/>
            </p:spPr>
            <p:txBody>
              <a:bodyPr wrap="none" anchor="ctr"/>
              <a:lstStyle/>
              <a:p>
                <a:endParaRPr lang="pl-PL"/>
              </a:p>
            </p:txBody>
          </p:sp>
          <p:sp>
            <p:nvSpPr>
              <p:cNvPr id="14375" name="Oval 39"/>
              <p:cNvSpPr>
                <a:spLocks noChangeArrowheads="1"/>
              </p:cNvSpPr>
              <p:nvPr/>
            </p:nvSpPr>
            <p:spPr bwMode="auto">
              <a:xfrm>
                <a:off x="3888" y="2882"/>
                <a:ext cx="46" cy="47"/>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76" name="Oval 40"/>
              <p:cNvSpPr>
                <a:spLocks noChangeArrowheads="1"/>
              </p:cNvSpPr>
              <p:nvPr/>
            </p:nvSpPr>
            <p:spPr bwMode="auto">
              <a:xfrm>
                <a:off x="4225" y="2824"/>
                <a:ext cx="45"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77" name="Oval 41"/>
              <p:cNvSpPr>
                <a:spLocks noChangeArrowheads="1"/>
              </p:cNvSpPr>
              <p:nvPr/>
            </p:nvSpPr>
            <p:spPr bwMode="auto">
              <a:xfrm>
                <a:off x="4508" y="2994"/>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78" name="Oval 42"/>
              <p:cNvSpPr>
                <a:spLocks noChangeArrowheads="1"/>
              </p:cNvSpPr>
              <p:nvPr/>
            </p:nvSpPr>
            <p:spPr bwMode="auto">
              <a:xfrm>
                <a:off x="4399" y="3296"/>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79" name="Oval 43"/>
              <p:cNvSpPr>
                <a:spLocks noChangeArrowheads="1"/>
              </p:cNvSpPr>
              <p:nvPr/>
            </p:nvSpPr>
            <p:spPr bwMode="auto">
              <a:xfrm>
                <a:off x="4000" y="3354"/>
                <a:ext cx="47" cy="47"/>
              </a:xfrm>
              <a:prstGeom prst="ellipse">
                <a:avLst/>
              </a:prstGeom>
              <a:solidFill>
                <a:schemeClr val="accent2"/>
              </a:solidFill>
              <a:ln w="12700">
                <a:solidFill>
                  <a:srgbClr val="000000"/>
                </a:solidFill>
                <a:round/>
                <a:headEnd/>
                <a:tailEnd/>
              </a:ln>
              <a:effectLst/>
            </p:spPr>
            <p:txBody>
              <a:bodyPr wrap="none" anchor="ctr"/>
              <a:lstStyle/>
              <a:p>
                <a:endParaRPr lang="pl-PL"/>
              </a:p>
            </p:txBody>
          </p:sp>
        </p:grpSp>
        <p:grpSp>
          <p:nvGrpSpPr>
            <p:cNvPr id="14417" name="Group 81"/>
            <p:cNvGrpSpPr>
              <a:grpSpLocks/>
            </p:cNvGrpSpPr>
            <p:nvPr/>
          </p:nvGrpSpPr>
          <p:grpSpPr bwMode="auto">
            <a:xfrm>
              <a:off x="2659" y="3502"/>
              <a:ext cx="666" cy="578"/>
              <a:chOff x="2659" y="3502"/>
              <a:chExt cx="666" cy="578"/>
            </a:xfrm>
          </p:grpSpPr>
          <p:sp>
            <p:nvSpPr>
              <p:cNvPr id="14381" name="Rectangle 45"/>
              <p:cNvSpPr>
                <a:spLocks noChangeArrowheads="1"/>
              </p:cNvSpPr>
              <p:nvPr/>
            </p:nvSpPr>
            <p:spPr bwMode="auto">
              <a:xfrm>
                <a:off x="2913" y="3718"/>
                <a:ext cx="99" cy="103"/>
              </a:xfrm>
              <a:prstGeom prst="rect">
                <a:avLst/>
              </a:prstGeom>
              <a:solidFill>
                <a:schemeClr val="hlink"/>
              </a:solidFill>
              <a:ln w="12700">
                <a:solidFill>
                  <a:schemeClr val="tx1"/>
                </a:solidFill>
                <a:miter lim="800000"/>
                <a:headEnd/>
                <a:tailEnd/>
              </a:ln>
              <a:effectLst/>
            </p:spPr>
            <p:txBody>
              <a:bodyPr wrap="none" anchor="ctr"/>
              <a:lstStyle/>
              <a:p>
                <a:endParaRPr lang="pl-PL"/>
              </a:p>
            </p:txBody>
          </p:sp>
          <p:sp>
            <p:nvSpPr>
              <p:cNvPr id="14382" name="Line 46"/>
              <p:cNvSpPr>
                <a:spLocks noChangeShapeType="1"/>
              </p:cNvSpPr>
              <p:nvPr/>
            </p:nvSpPr>
            <p:spPr bwMode="auto">
              <a:xfrm>
                <a:off x="2971" y="3832"/>
                <a:ext cx="42" cy="200"/>
              </a:xfrm>
              <a:prstGeom prst="line">
                <a:avLst/>
              </a:prstGeom>
              <a:noFill/>
              <a:ln w="12700">
                <a:solidFill>
                  <a:srgbClr val="000000"/>
                </a:solidFill>
                <a:round/>
                <a:headEnd/>
                <a:tailEnd/>
              </a:ln>
              <a:effectLst/>
            </p:spPr>
            <p:txBody>
              <a:bodyPr wrap="none" anchor="ctr"/>
              <a:lstStyle/>
              <a:p>
                <a:endParaRPr lang="pl-PL"/>
              </a:p>
            </p:txBody>
          </p:sp>
          <p:sp>
            <p:nvSpPr>
              <p:cNvPr id="14383" name="Line 47"/>
              <p:cNvSpPr>
                <a:spLocks noChangeShapeType="1"/>
              </p:cNvSpPr>
              <p:nvPr/>
            </p:nvSpPr>
            <p:spPr bwMode="auto">
              <a:xfrm>
                <a:off x="3023" y="3777"/>
                <a:ext cx="255" cy="100"/>
              </a:xfrm>
              <a:prstGeom prst="line">
                <a:avLst/>
              </a:prstGeom>
              <a:noFill/>
              <a:ln w="12700">
                <a:solidFill>
                  <a:srgbClr val="000000"/>
                </a:solidFill>
                <a:round/>
                <a:headEnd/>
                <a:tailEnd/>
              </a:ln>
              <a:effectLst/>
            </p:spPr>
            <p:txBody>
              <a:bodyPr wrap="none" anchor="ctr"/>
              <a:lstStyle/>
              <a:p>
                <a:endParaRPr lang="pl-PL"/>
              </a:p>
            </p:txBody>
          </p:sp>
          <p:sp>
            <p:nvSpPr>
              <p:cNvPr id="14384" name="Line 48"/>
              <p:cNvSpPr>
                <a:spLocks noChangeShapeType="1"/>
              </p:cNvSpPr>
              <p:nvPr/>
            </p:nvSpPr>
            <p:spPr bwMode="auto">
              <a:xfrm flipV="1">
                <a:off x="3023" y="3604"/>
                <a:ext cx="149" cy="118"/>
              </a:xfrm>
              <a:prstGeom prst="line">
                <a:avLst/>
              </a:prstGeom>
              <a:noFill/>
              <a:ln w="12700">
                <a:solidFill>
                  <a:srgbClr val="000000"/>
                </a:solidFill>
                <a:round/>
                <a:headEnd/>
                <a:tailEnd/>
              </a:ln>
              <a:effectLst/>
            </p:spPr>
            <p:txBody>
              <a:bodyPr wrap="none" anchor="ctr"/>
              <a:lstStyle/>
              <a:p>
                <a:endParaRPr lang="pl-PL"/>
              </a:p>
            </p:txBody>
          </p:sp>
          <p:sp>
            <p:nvSpPr>
              <p:cNvPr id="14385" name="Line 49"/>
              <p:cNvSpPr>
                <a:spLocks noChangeShapeType="1"/>
              </p:cNvSpPr>
              <p:nvPr/>
            </p:nvSpPr>
            <p:spPr bwMode="auto">
              <a:xfrm flipH="1">
                <a:off x="2698" y="3832"/>
                <a:ext cx="220" cy="154"/>
              </a:xfrm>
              <a:prstGeom prst="line">
                <a:avLst/>
              </a:prstGeom>
              <a:noFill/>
              <a:ln w="12700">
                <a:solidFill>
                  <a:srgbClr val="000000"/>
                </a:solidFill>
                <a:round/>
                <a:headEnd/>
                <a:tailEnd/>
              </a:ln>
              <a:effectLst/>
            </p:spPr>
            <p:txBody>
              <a:bodyPr wrap="none" anchor="ctr"/>
              <a:lstStyle/>
              <a:p>
                <a:endParaRPr lang="pl-PL"/>
              </a:p>
            </p:txBody>
          </p:sp>
          <p:sp>
            <p:nvSpPr>
              <p:cNvPr id="14386" name="Line 50"/>
              <p:cNvSpPr>
                <a:spLocks noChangeShapeType="1"/>
              </p:cNvSpPr>
              <p:nvPr/>
            </p:nvSpPr>
            <p:spPr bwMode="auto">
              <a:xfrm flipH="1" flipV="1">
                <a:off x="2803" y="3549"/>
                <a:ext cx="115" cy="173"/>
              </a:xfrm>
              <a:prstGeom prst="line">
                <a:avLst/>
              </a:prstGeom>
              <a:noFill/>
              <a:ln w="12700">
                <a:solidFill>
                  <a:srgbClr val="000000"/>
                </a:solidFill>
                <a:round/>
                <a:headEnd/>
                <a:tailEnd/>
              </a:ln>
              <a:effectLst/>
            </p:spPr>
            <p:txBody>
              <a:bodyPr wrap="none" anchor="ctr"/>
              <a:lstStyle/>
              <a:p>
                <a:endParaRPr lang="pl-PL"/>
              </a:p>
            </p:txBody>
          </p:sp>
          <p:sp>
            <p:nvSpPr>
              <p:cNvPr id="14387" name="Oval 51"/>
              <p:cNvSpPr>
                <a:spLocks noChangeArrowheads="1"/>
              </p:cNvSpPr>
              <p:nvPr/>
            </p:nvSpPr>
            <p:spPr bwMode="auto">
              <a:xfrm>
                <a:off x="2659" y="3974"/>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88" name="Oval 52"/>
              <p:cNvSpPr>
                <a:spLocks noChangeArrowheads="1"/>
              </p:cNvSpPr>
              <p:nvPr/>
            </p:nvSpPr>
            <p:spPr bwMode="auto">
              <a:xfrm>
                <a:off x="2996" y="4032"/>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89" name="Oval 53"/>
              <p:cNvSpPr>
                <a:spLocks noChangeArrowheads="1"/>
              </p:cNvSpPr>
              <p:nvPr/>
            </p:nvSpPr>
            <p:spPr bwMode="auto">
              <a:xfrm>
                <a:off x="3279" y="3861"/>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90" name="Oval 54"/>
              <p:cNvSpPr>
                <a:spLocks noChangeArrowheads="1"/>
              </p:cNvSpPr>
              <p:nvPr/>
            </p:nvSpPr>
            <p:spPr bwMode="auto">
              <a:xfrm>
                <a:off x="3170" y="3560"/>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391" name="Oval 55"/>
              <p:cNvSpPr>
                <a:spLocks noChangeArrowheads="1"/>
              </p:cNvSpPr>
              <p:nvPr/>
            </p:nvSpPr>
            <p:spPr bwMode="auto">
              <a:xfrm>
                <a:off x="2771" y="3502"/>
                <a:ext cx="47" cy="48"/>
              </a:xfrm>
              <a:prstGeom prst="ellipse">
                <a:avLst/>
              </a:prstGeom>
              <a:solidFill>
                <a:schemeClr val="accent2"/>
              </a:solidFill>
              <a:ln w="12700">
                <a:solidFill>
                  <a:srgbClr val="000000"/>
                </a:solidFill>
                <a:round/>
                <a:headEnd/>
                <a:tailEnd/>
              </a:ln>
              <a:effectLst/>
            </p:spPr>
            <p:txBody>
              <a:bodyPr wrap="none" anchor="ctr"/>
              <a:lstStyle/>
              <a:p>
                <a:endParaRPr lang="pl-PL"/>
              </a:p>
            </p:txBody>
          </p:sp>
        </p:grpSp>
        <p:grpSp>
          <p:nvGrpSpPr>
            <p:cNvPr id="14414" name="Group 78"/>
            <p:cNvGrpSpPr>
              <a:grpSpLocks/>
            </p:cNvGrpSpPr>
            <p:nvPr/>
          </p:nvGrpSpPr>
          <p:grpSpPr bwMode="auto">
            <a:xfrm>
              <a:off x="1056" y="3019"/>
              <a:ext cx="557" cy="692"/>
              <a:chOff x="1056" y="3019"/>
              <a:chExt cx="557" cy="692"/>
            </a:xfrm>
          </p:grpSpPr>
          <p:sp>
            <p:nvSpPr>
              <p:cNvPr id="14393" name="Rectangle 57"/>
              <p:cNvSpPr>
                <a:spLocks noChangeArrowheads="1"/>
              </p:cNvSpPr>
              <p:nvPr/>
            </p:nvSpPr>
            <p:spPr bwMode="auto">
              <a:xfrm>
                <a:off x="1307" y="3345"/>
                <a:ext cx="98" cy="102"/>
              </a:xfrm>
              <a:prstGeom prst="rect">
                <a:avLst/>
              </a:prstGeom>
              <a:solidFill>
                <a:schemeClr val="hlink"/>
              </a:solidFill>
              <a:ln w="12700">
                <a:solidFill>
                  <a:schemeClr val="tx1"/>
                </a:solidFill>
                <a:miter lim="800000"/>
                <a:headEnd/>
                <a:tailEnd/>
              </a:ln>
              <a:effectLst/>
            </p:spPr>
            <p:txBody>
              <a:bodyPr wrap="none" anchor="ctr"/>
              <a:lstStyle/>
              <a:p>
                <a:endParaRPr lang="pl-PL"/>
              </a:p>
            </p:txBody>
          </p:sp>
          <p:sp>
            <p:nvSpPr>
              <p:cNvPr id="14394" name="Line 58"/>
              <p:cNvSpPr>
                <a:spLocks noChangeShapeType="1"/>
              </p:cNvSpPr>
              <p:nvPr/>
            </p:nvSpPr>
            <p:spPr bwMode="auto">
              <a:xfrm flipH="1" flipV="1">
                <a:off x="1091" y="3340"/>
                <a:ext cx="220" cy="63"/>
              </a:xfrm>
              <a:prstGeom prst="line">
                <a:avLst/>
              </a:prstGeom>
              <a:noFill/>
              <a:ln w="12700">
                <a:solidFill>
                  <a:srgbClr val="000000"/>
                </a:solidFill>
                <a:round/>
                <a:headEnd/>
                <a:tailEnd/>
              </a:ln>
              <a:effectLst/>
            </p:spPr>
            <p:txBody>
              <a:bodyPr wrap="none" anchor="ctr"/>
              <a:lstStyle/>
              <a:p>
                <a:endParaRPr lang="pl-PL"/>
              </a:p>
            </p:txBody>
          </p:sp>
          <p:sp>
            <p:nvSpPr>
              <p:cNvPr id="14395" name="Line 59"/>
              <p:cNvSpPr>
                <a:spLocks noChangeShapeType="1"/>
              </p:cNvSpPr>
              <p:nvPr/>
            </p:nvSpPr>
            <p:spPr bwMode="auto">
              <a:xfrm flipH="1" flipV="1">
                <a:off x="1250" y="3066"/>
                <a:ext cx="113" cy="284"/>
              </a:xfrm>
              <a:prstGeom prst="line">
                <a:avLst/>
              </a:prstGeom>
              <a:noFill/>
              <a:ln w="12700">
                <a:solidFill>
                  <a:srgbClr val="000000"/>
                </a:solidFill>
                <a:round/>
                <a:headEnd/>
                <a:tailEnd/>
              </a:ln>
              <a:effectLst/>
            </p:spPr>
            <p:txBody>
              <a:bodyPr wrap="none" anchor="ctr"/>
              <a:lstStyle/>
              <a:p>
                <a:endParaRPr lang="pl-PL"/>
              </a:p>
            </p:txBody>
          </p:sp>
          <p:sp>
            <p:nvSpPr>
              <p:cNvPr id="14396" name="Line 60"/>
              <p:cNvSpPr>
                <a:spLocks noChangeShapeType="1"/>
              </p:cNvSpPr>
              <p:nvPr/>
            </p:nvSpPr>
            <p:spPr bwMode="auto">
              <a:xfrm flipV="1">
                <a:off x="1416" y="3176"/>
                <a:ext cx="97" cy="174"/>
              </a:xfrm>
              <a:prstGeom prst="line">
                <a:avLst/>
              </a:prstGeom>
              <a:noFill/>
              <a:ln w="12700">
                <a:solidFill>
                  <a:srgbClr val="000000"/>
                </a:solidFill>
                <a:round/>
                <a:headEnd/>
                <a:tailEnd/>
              </a:ln>
              <a:effectLst/>
            </p:spPr>
            <p:txBody>
              <a:bodyPr wrap="none" anchor="ctr"/>
              <a:lstStyle/>
              <a:p>
                <a:endParaRPr lang="pl-PL"/>
              </a:p>
            </p:txBody>
          </p:sp>
          <p:sp>
            <p:nvSpPr>
              <p:cNvPr id="14397" name="Line 61"/>
              <p:cNvSpPr>
                <a:spLocks noChangeShapeType="1"/>
              </p:cNvSpPr>
              <p:nvPr/>
            </p:nvSpPr>
            <p:spPr bwMode="auto">
              <a:xfrm flipH="1">
                <a:off x="1144" y="3458"/>
                <a:ext cx="167" cy="211"/>
              </a:xfrm>
              <a:prstGeom prst="line">
                <a:avLst/>
              </a:prstGeom>
              <a:noFill/>
              <a:ln w="12700">
                <a:solidFill>
                  <a:srgbClr val="000000"/>
                </a:solidFill>
                <a:round/>
                <a:headEnd/>
                <a:tailEnd/>
              </a:ln>
              <a:effectLst/>
            </p:spPr>
            <p:txBody>
              <a:bodyPr wrap="none" anchor="ctr"/>
              <a:lstStyle/>
              <a:p>
                <a:endParaRPr lang="pl-PL"/>
              </a:p>
            </p:txBody>
          </p:sp>
          <p:sp>
            <p:nvSpPr>
              <p:cNvPr id="14398" name="Line 62"/>
              <p:cNvSpPr>
                <a:spLocks noChangeShapeType="1"/>
              </p:cNvSpPr>
              <p:nvPr/>
            </p:nvSpPr>
            <p:spPr bwMode="auto">
              <a:xfrm>
                <a:off x="1416" y="3458"/>
                <a:ext cx="150" cy="101"/>
              </a:xfrm>
              <a:prstGeom prst="line">
                <a:avLst/>
              </a:prstGeom>
              <a:noFill/>
              <a:ln w="12700">
                <a:solidFill>
                  <a:srgbClr val="000000"/>
                </a:solidFill>
                <a:round/>
                <a:headEnd/>
                <a:tailEnd/>
              </a:ln>
              <a:effectLst/>
            </p:spPr>
            <p:txBody>
              <a:bodyPr wrap="none" anchor="ctr"/>
              <a:lstStyle/>
              <a:p>
                <a:endParaRPr lang="pl-PL"/>
              </a:p>
            </p:txBody>
          </p:sp>
          <p:sp>
            <p:nvSpPr>
              <p:cNvPr id="14399" name="Oval 63"/>
              <p:cNvSpPr>
                <a:spLocks noChangeArrowheads="1"/>
              </p:cNvSpPr>
              <p:nvPr/>
            </p:nvSpPr>
            <p:spPr bwMode="auto">
              <a:xfrm>
                <a:off x="1112" y="3663"/>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400" name="Oval 64"/>
              <p:cNvSpPr>
                <a:spLocks noChangeArrowheads="1"/>
              </p:cNvSpPr>
              <p:nvPr/>
            </p:nvSpPr>
            <p:spPr bwMode="auto">
              <a:xfrm>
                <a:off x="1056" y="3314"/>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401" name="Oval 65"/>
              <p:cNvSpPr>
                <a:spLocks noChangeArrowheads="1"/>
              </p:cNvSpPr>
              <p:nvPr/>
            </p:nvSpPr>
            <p:spPr bwMode="auto">
              <a:xfrm>
                <a:off x="1221" y="3019"/>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402" name="Oval 66"/>
              <p:cNvSpPr>
                <a:spLocks noChangeArrowheads="1"/>
              </p:cNvSpPr>
              <p:nvPr/>
            </p:nvSpPr>
            <p:spPr bwMode="auto">
              <a:xfrm>
                <a:off x="1511" y="3132"/>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sp>
            <p:nvSpPr>
              <p:cNvPr id="14403" name="Oval 67"/>
              <p:cNvSpPr>
                <a:spLocks noChangeArrowheads="1"/>
              </p:cNvSpPr>
              <p:nvPr/>
            </p:nvSpPr>
            <p:spPr bwMode="auto">
              <a:xfrm>
                <a:off x="1567" y="3546"/>
                <a:ext cx="46" cy="48"/>
              </a:xfrm>
              <a:prstGeom prst="ellipse">
                <a:avLst/>
              </a:prstGeom>
              <a:solidFill>
                <a:schemeClr val="accent2"/>
              </a:solidFill>
              <a:ln w="12700">
                <a:solidFill>
                  <a:srgbClr val="000000"/>
                </a:solidFill>
                <a:round/>
                <a:headEnd/>
                <a:tailEnd/>
              </a:ln>
              <a:effectLst/>
            </p:spPr>
            <p:txBody>
              <a:bodyPr wrap="none" anchor="ctr"/>
              <a:lstStyle/>
              <a:p>
                <a:endParaRPr lang="pl-PL"/>
              </a:p>
            </p:txBody>
          </p:sp>
        </p:grpSp>
      </p:grpSp>
      <p:grpSp>
        <p:nvGrpSpPr>
          <p:cNvPr id="14419" name="Group 83"/>
          <p:cNvGrpSpPr>
            <a:grpSpLocks/>
          </p:cNvGrpSpPr>
          <p:nvPr/>
        </p:nvGrpSpPr>
        <p:grpSpPr bwMode="auto">
          <a:xfrm>
            <a:off x="2225675" y="2309813"/>
            <a:ext cx="4381500" cy="3679825"/>
            <a:chOff x="1402" y="1455"/>
            <a:chExt cx="2760" cy="2318"/>
          </a:xfrm>
        </p:grpSpPr>
        <p:sp>
          <p:nvSpPr>
            <p:cNvPr id="14340" name="Line 4"/>
            <p:cNvSpPr>
              <a:spLocks noChangeShapeType="1"/>
            </p:cNvSpPr>
            <p:nvPr/>
          </p:nvSpPr>
          <p:spPr bwMode="auto">
            <a:xfrm>
              <a:off x="3432" y="3134"/>
              <a:ext cx="730" cy="9"/>
            </a:xfrm>
            <a:prstGeom prst="line">
              <a:avLst/>
            </a:prstGeom>
            <a:noFill/>
            <a:ln w="25400">
              <a:solidFill>
                <a:srgbClr val="000000"/>
              </a:solidFill>
              <a:round/>
              <a:headEnd/>
              <a:tailEnd/>
            </a:ln>
            <a:effectLst/>
          </p:spPr>
          <p:txBody>
            <a:bodyPr wrap="none" anchor="ctr"/>
            <a:lstStyle/>
            <a:p>
              <a:endParaRPr lang="pl-PL"/>
            </a:p>
          </p:txBody>
        </p:sp>
        <p:sp>
          <p:nvSpPr>
            <p:cNvPr id="14341" name="Line 5"/>
            <p:cNvSpPr>
              <a:spLocks noChangeShapeType="1"/>
            </p:cNvSpPr>
            <p:nvPr/>
          </p:nvSpPr>
          <p:spPr bwMode="auto">
            <a:xfrm flipV="1">
              <a:off x="2967" y="3143"/>
              <a:ext cx="439" cy="630"/>
            </a:xfrm>
            <a:prstGeom prst="line">
              <a:avLst/>
            </a:prstGeom>
            <a:noFill/>
            <a:ln w="25400">
              <a:solidFill>
                <a:srgbClr val="000000"/>
              </a:solidFill>
              <a:round/>
              <a:headEnd/>
              <a:tailEnd/>
            </a:ln>
            <a:effectLst/>
          </p:spPr>
          <p:txBody>
            <a:bodyPr wrap="none" anchor="ctr"/>
            <a:lstStyle/>
            <a:p>
              <a:endParaRPr lang="pl-PL"/>
            </a:p>
          </p:txBody>
        </p:sp>
        <p:sp>
          <p:nvSpPr>
            <p:cNvPr id="14342" name="Line 6"/>
            <p:cNvSpPr>
              <a:spLocks noChangeShapeType="1"/>
            </p:cNvSpPr>
            <p:nvPr/>
          </p:nvSpPr>
          <p:spPr bwMode="auto">
            <a:xfrm>
              <a:off x="1964" y="3033"/>
              <a:ext cx="985" cy="712"/>
            </a:xfrm>
            <a:prstGeom prst="line">
              <a:avLst/>
            </a:prstGeom>
            <a:noFill/>
            <a:ln w="25400">
              <a:solidFill>
                <a:srgbClr val="000000"/>
              </a:solidFill>
              <a:round/>
              <a:headEnd/>
              <a:tailEnd/>
            </a:ln>
            <a:effectLst/>
          </p:spPr>
          <p:txBody>
            <a:bodyPr wrap="none" anchor="ctr"/>
            <a:lstStyle/>
            <a:p>
              <a:endParaRPr lang="pl-PL"/>
            </a:p>
          </p:txBody>
        </p:sp>
        <p:sp>
          <p:nvSpPr>
            <p:cNvPr id="14343" name="Line 7"/>
            <p:cNvSpPr>
              <a:spLocks noChangeShapeType="1"/>
            </p:cNvSpPr>
            <p:nvPr/>
          </p:nvSpPr>
          <p:spPr bwMode="auto">
            <a:xfrm flipV="1">
              <a:off x="1402" y="3033"/>
              <a:ext cx="527" cy="401"/>
            </a:xfrm>
            <a:prstGeom prst="line">
              <a:avLst/>
            </a:prstGeom>
            <a:noFill/>
            <a:ln w="25400">
              <a:solidFill>
                <a:srgbClr val="000000"/>
              </a:solidFill>
              <a:round/>
              <a:headEnd/>
              <a:tailEnd/>
            </a:ln>
            <a:effectLst/>
          </p:spPr>
          <p:txBody>
            <a:bodyPr wrap="none" anchor="ctr"/>
            <a:lstStyle/>
            <a:p>
              <a:endParaRPr lang="pl-PL"/>
            </a:p>
          </p:txBody>
        </p:sp>
        <p:sp>
          <p:nvSpPr>
            <p:cNvPr id="14344" name="Line 8"/>
            <p:cNvSpPr>
              <a:spLocks noChangeShapeType="1"/>
            </p:cNvSpPr>
            <p:nvPr/>
          </p:nvSpPr>
          <p:spPr bwMode="auto">
            <a:xfrm>
              <a:off x="1955" y="3033"/>
              <a:ext cx="1407" cy="91"/>
            </a:xfrm>
            <a:prstGeom prst="line">
              <a:avLst/>
            </a:prstGeom>
            <a:noFill/>
            <a:ln w="25400">
              <a:solidFill>
                <a:srgbClr val="000000"/>
              </a:solidFill>
              <a:round/>
              <a:headEnd/>
              <a:tailEnd/>
            </a:ln>
            <a:effectLst/>
          </p:spPr>
          <p:txBody>
            <a:bodyPr wrap="none" anchor="ctr"/>
            <a:lstStyle/>
            <a:p>
              <a:endParaRPr lang="pl-PL"/>
            </a:p>
          </p:txBody>
        </p:sp>
        <p:sp>
          <p:nvSpPr>
            <p:cNvPr id="14345" name="Line 9"/>
            <p:cNvSpPr>
              <a:spLocks noChangeShapeType="1"/>
            </p:cNvSpPr>
            <p:nvPr/>
          </p:nvSpPr>
          <p:spPr bwMode="auto">
            <a:xfrm>
              <a:off x="3406" y="1491"/>
              <a:ext cx="0" cy="1661"/>
            </a:xfrm>
            <a:prstGeom prst="line">
              <a:avLst/>
            </a:prstGeom>
            <a:noFill/>
            <a:ln w="25400">
              <a:solidFill>
                <a:srgbClr val="000000"/>
              </a:solidFill>
              <a:round/>
              <a:headEnd/>
              <a:tailEnd/>
            </a:ln>
            <a:effectLst/>
          </p:spPr>
          <p:txBody>
            <a:bodyPr wrap="none" anchor="ctr"/>
            <a:lstStyle/>
            <a:p>
              <a:endParaRPr lang="pl-PL"/>
            </a:p>
          </p:txBody>
        </p:sp>
        <p:sp>
          <p:nvSpPr>
            <p:cNvPr id="14346" name="Line 10"/>
            <p:cNvSpPr>
              <a:spLocks noChangeShapeType="1"/>
            </p:cNvSpPr>
            <p:nvPr/>
          </p:nvSpPr>
          <p:spPr bwMode="auto">
            <a:xfrm flipV="1">
              <a:off x="1990" y="1455"/>
              <a:ext cx="1337" cy="501"/>
            </a:xfrm>
            <a:prstGeom prst="line">
              <a:avLst/>
            </a:prstGeom>
            <a:noFill/>
            <a:ln w="25400">
              <a:solidFill>
                <a:srgbClr val="000000"/>
              </a:solidFill>
              <a:round/>
              <a:headEnd/>
              <a:tailEnd/>
            </a:ln>
            <a:effectLst/>
          </p:spPr>
          <p:txBody>
            <a:bodyPr wrap="none" anchor="ctr"/>
            <a:lstStyle/>
            <a:p>
              <a:endParaRPr lang="pl-PL"/>
            </a:p>
          </p:txBody>
        </p:sp>
        <p:sp>
          <p:nvSpPr>
            <p:cNvPr id="14347" name="Line 11"/>
            <p:cNvSpPr>
              <a:spLocks noChangeShapeType="1"/>
            </p:cNvSpPr>
            <p:nvPr/>
          </p:nvSpPr>
          <p:spPr bwMode="auto">
            <a:xfrm flipH="1">
              <a:off x="1920" y="1956"/>
              <a:ext cx="79" cy="1059"/>
            </a:xfrm>
            <a:prstGeom prst="line">
              <a:avLst/>
            </a:prstGeom>
            <a:noFill/>
            <a:ln w="25400">
              <a:solidFill>
                <a:srgbClr val="000000"/>
              </a:solidFill>
              <a:round/>
              <a:headEnd/>
              <a:tailEnd/>
            </a:ln>
            <a:effectLst/>
          </p:spPr>
          <p:txBody>
            <a:bodyPr wrap="none" anchor="ctr"/>
            <a:lstStyle/>
            <a:p>
              <a:endParaRPr lang="pl-PL"/>
            </a:p>
          </p:txBody>
        </p:sp>
        <p:grpSp>
          <p:nvGrpSpPr>
            <p:cNvPr id="14407" name="Group 71"/>
            <p:cNvGrpSpPr>
              <a:grpSpLocks/>
            </p:cNvGrpSpPr>
            <p:nvPr/>
          </p:nvGrpSpPr>
          <p:grpSpPr bwMode="auto">
            <a:xfrm>
              <a:off x="3344" y="3042"/>
              <a:ext cx="152" cy="158"/>
              <a:chOff x="3834" y="2949"/>
              <a:chExt cx="138" cy="138"/>
            </a:xfrm>
          </p:grpSpPr>
          <p:sp>
            <p:nvSpPr>
              <p:cNvPr id="14405" name="Oval 69"/>
              <p:cNvSpPr>
                <a:spLocks noChangeArrowheads="1"/>
              </p:cNvSpPr>
              <p:nvPr/>
            </p:nvSpPr>
            <p:spPr bwMode="auto">
              <a:xfrm>
                <a:off x="3834" y="2949"/>
                <a:ext cx="138" cy="138"/>
              </a:xfrm>
              <a:prstGeom prst="ellipse">
                <a:avLst/>
              </a:prstGeom>
              <a:solidFill>
                <a:schemeClr val="tx2"/>
              </a:solidFill>
              <a:ln w="12700">
                <a:solidFill>
                  <a:srgbClr val="000000"/>
                </a:solidFill>
                <a:round/>
                <a:headEnd/>
                <a:tailEnd/>
              </a:ln>
              <a:effectLst/>
            </p:spPr>
            <p:txBody>
              <a:bodyPr wrap="none" anchor="ctr"/>
              <a:lstStyle/>
              <a:p>
                <a:endParaRPr lang="pl-PL"/>
              </a:p>
            </p:txBody>
          </p:sp>
          <p:sp>
            <p:nvSpPr>
              <p:cNvPr id="14406" name="Oval 70"/>
              <p:cNvSpPr>
                <a:spLocks noChangeArrowheads="1"/>
              </p:cNvSpPr>
              <p:nvPr/>
            </p:nvSpPr>
            <p:spPr bwMode="auto">
              <a:xfrm>
                <a:off x="3858" y="2974"/>
                <a:ext cx="90" cy="90"/>
              </a:xfrm>
              <a:prstGeom prst="ellipse">
                <a:avLst/>
              </a:prstGeom>
              <a:solidFill>
                <a:schemeClr val="tx2"/>
              </a:solidFill>
              <a:ln w="12700">
                <a:solidFill>
                  <a:srgbClr val="000000"/>
                </a:solidFill>
                <a:round/>
                <a:headEnd/>
                <a:tailEnd/>
              </a:ln>
              <a:effectLst/>
            </p:spPr>
            <p:txBody>
              <a:bodyPr wrap="none" anchor="ctr"/>
              <a:lstStyle/>
              <a:p>
                <a:endParaRPr lang="pl-PL"/>
              </a:p>
            </p:txBody>
          </p:sp>
        </p:grpSp>
        <p:grpSp>
          <p:nvGrpSpPr>
            <p:cNvPr id="14410" name="Group 74"/>
            <p:cNvGrpSpPr>
              <a:grpSpLocks/>
            </p:cNvGrpSpPr>
            <p:nvPr/>
          </p:nvGrpSpPr>
          <p:grpSpPr bwMode="auto">
            <a:xfrm>
              <a:off x="1868" y="2932"/>
              <a:ext cx="151" cy="158"/>
              <a:chOff x="2493" y="2853"/>
              <a:chExt cx="137" cy="138"/>
            </a:xfrm>
          </p:grpSpPr>
          <p:sp>
            <p:nvSpPr>
              <p:cNvPr id="14408" name="Oval 72"/>
              <p:cNvSpPr>
                <a:spLocks noChangeArrowheads="1"/>
              </p:cNvSpPr>
              <p:nvPr/>
            </p:nvSpPr>
            <p:spPr bwMode="auto">
              <a:xfrm>
                <a:off x="2493" y="2853"/>
                <a:ext cx="137" cy="138"/>
              </a:xfrm>
              <a:prstGeom prst="ellipse">
                <a:avLst/>
              </a:prstGeom>
              <a:solidFill>
                <a:schemeClr val="tx2"/>
              </a:solidFill>
              <a:ln w="12700">
                <a:solidFill>
                  <a:srgbClr val="000000"/>
                </a:solidFill>
                <a:round/>
                <a:headEnd/>
                <a:tailEnd/>
              </a:ln>
              <a:effectLst/>
            </p:spPr>
            <p:txBody>
              <a:bodyPr wrap="none" anchor="ctr"/>
              <a:lstStyle/>
              <a:p>
                <a:endParaRPr lang="pl-PL"/>
              </a:p>
            </p:txBody>
          </p:sp>
          <p:sp>
            <p:nvSpPr>
              <p:cNvPr id="14409" name="Oval 73"/>
              <p:cNvSpPr>
                <a:spLocks noChangeArrowheads="1"/>
              </p:cNvSpPr>
              <p:nvPr/>
            </p:nvSpPr>
            <p:spPr bwMode="auto">
              <a:xfrm>
                <a:off x="2517" y="2878"/>
                <a:ext cx="89" cy="90"/>
              </a:xfrm>
              <a:prstGeom prst="ellipse">
                <a:avLst/>
              </a:prstGeom>
              <a:solidFill>
                <a:schemeClr val="tx2"/>
              </a:solidFill>
              <a:ln w="12700">
                <a:solidFill>
                  <a:srgbClr val="000000"/>
                </a:solidFill>
                <a:round/>
                <a:headEnd/>
                <a:tailEnd/>
              </a:ln>
              <a:effectLst/>
            </p:spPr>
            <p:txBody>
              <a:bodyPr wrap="none" anchor="ctr"/>
              <a:lstStyle/>
              <a:p>
                <a:endParaRPr lang="pl-PL"/>
              </a:p>
            </p:txBody>
          </p:sp>
        </p:grpSp>
      </p:grpSp>
      <p:sp>
        <p:nvSpPr>
          <p:cNvPr id="14412" name="Rectangle 76"/>
          <p:cNvSpPr>
            <a:spLocks noGrp="1" noChangeArrowheads="1"/>
          </p:cNvSpPr>
          <p:nvPr>
            <p:ph type="title"/>
          </p:nvPr>
        </p:nvSpPr>
        <p:spPr/>
        <p:txBody>
          <a:bodyPr/>
          <a:lstStyle/>
          <a:p>
            <a:r>
              <a:rPr lang="en-US" sz="2400" dirty="0"/>
              <a:t>Hierarchical Telecommunications Network</a:t>
            </a:r>
          </a:p>
        </p:txBody>
      </p:sp>
    </p:spTree>
    <p:extLst>
      <p:ext uri="{BB962C8B-B14F-4D97-AF65-F5344CB8AC3E}">
        <p14:creationId xmlns:p14="http://schemas.microsoft.com/office/powerpoint/2010/main" val="28509488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4418"/>
                                        </p:tgtEl>
                                        <p:attrNameLst>
                                          <p:attrName>style.visibility</p:attrName>
                                        </p:attrNameLst>
                                      </p:cBhvr>
                                      <p:to>
                                        <p:strVal val="visible"/>
                                      </p:to>
                                    </p:set>
                                    <p:animEffect transition="in" filter="checkerboard(across)">
                                      <p:cBhvr>
                                        <p:cTn id="7" dur="500"/>
                                        <p:tgtEl>
                                          <p:spTgt spid="1441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4419"/>
                                        </p:tgtEl>
                                        <p:attrNameLst>
                                          <p:attrName>style.visibility</p:attrName>
                                        </p:attrNameLst>
                                      </p:cBhvr>
                                      <p:to>
                                        <p:strVal val="visible"/>
                                      </p:to>
                                    </p:set>
                                    <p:animEffect transition="in" filter="checkerboard(across)">
                                      <p:cBhvr>
                                        <p:cTn id="12" dur="500"/>
                                        <p:tgtEl>
                                          <p:spTgt spid="14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5" name="Object 10"/>
          <p:cNvGraphicFramePr>
            <a:graphicFrameLocks noGrp="1" noChangeAspect="1"/>
          </p:cNvGraphicFramePr>
          <p:nvPr>
            <p:ph idx="4294967295"/>
            <p:extLst>
              <p:ext uri="{D42A27DB-BD31-4B8C-83A1-F6EECF244321}">
                <p14:modId xmlns:p14="http://schemas.microsoft.com/office/powerpoint/2010/main" val="2621135907"/>
              </p:ext>
            </p:extLst>
          </p:nvPr>
        </p:nvGraphicFramePr>
        <p:xfrm>
          <a:off x="1187624" y="1611005"/>
          <a:ext cx="7200800" cy="4914339"/>
        </p:xfrm>
        <a:graphic>
          <a:graphicData uri="http://schemas.openxmlformats.org/presentationml/2006/ole">
            <mc:AlternateContent xmlns:mc="http://schemas.openxmlformats.org/markup-compatibility/2006">
              <mc:Choice xmlns:v="urn:schemas-microsoft-com:vml" Requires="v">
                <p:oleObj spid="_x0000_s35869" name="Visio" r:id="rId3" imgW="7291700" imgH="4976439" progId="Visio.Drawing.11">
                  <p:embed/>
                </p:oleObj>
              </mc:Choice>
              <mc:Fallback>
                <p:oleObj name="Visio" r:id="rId3" imgW="7291700" imgH="4976439"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1611005"/>
                        <a:ext cx="7200800" cy="4914339"/>
                      </a:xfrm>
                      <a:prstGeom prst="rect">
                        <a:avLst/>
                      </a:prstGeom>
                      <a:noFill/>
                      <a:ln>
                        <a:noFill/>
                      </a:ln>
                      <a:effectLst/>
                    </p:spPr>
                  </p:pic>
                </p:oleObj>
              </mc:Fallback>
            </mc:AlternateContent>
          </a:graphicData>
        </a:graphic>
      </p:graphicFrame>
      <p:sp>
        <p:nvSpPr>
          <p:cNvPr id="6" name="Title 1"/>
          <p:cNvSpPr>
            <a:spLocks noGrp="1"/>
          </p:cNvSpPr>
          <p:nvPr>
            <p:ph type="title"/>
          </p:nvPr>
        </p:nvSpPr>
        <p:spPr>
          <a:xfrm>
            <a:off x="1547813" y="476250"/>
            <a:ext cx="7138987" cy="941388"/>
          </a:xfrm>
        </p:spPr>
        <p:txBody>
          <a:bodyPr/>
          <a:lstStyle/>
          <a:p>
            <a:pPr eaLnBrk="1" hangingPunct="1"/>
            <a:r>
              <a:rPr lang="en-US" altLang="pl-PL" dirty="0" smtClean="0"/>
              <a:t>Cloud Service Models (3)</a:t>
            </a:r>
          </a:p>
        </p:txBody>
      </p:sp>
    </p:spTree>
    <p:extLst>
      <p:ext uri="{BB962C8B-B14F-4D97-AF65-F5344CB8AC3E}">
        <p14:creationId xmlns:p14="http://schemas.microsoft.com/office/powerpoint/2010/main" val="14337106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sz="2400" dirty="0"/>
              <a:t>General Trend</a:t>
            </a:r>
            <a:endParaRPr lang="pl-PL" sz="2400" dirty="0"/>
          </a:p>
        </p:txBody>
      </p:sp>
      <p:grpSp>
        <p:nvGrpSpPr>
          <p:cNvPr id="113667" name="Group 3"/>
          <p:cNvGrpSpPr>
            <a:grpSpLocks/>
          </p:cNvGrpSpPr>
          <p:nvPr/>
        </p:nvGrpSpPr>
        <p:grpSpPr bwMode="auto">
          <a:xfrm>
            <a:off x="304800" y="2438400"/>
            <a:ext cx="8305800" cy="1676400"/>
            <a:chOff x="192" y="1536"/>
            <a:chExt cx="5232" cy="1056"/>
          </a:xfrm>
        </p:grpSpPr>
        <p:sp>
          <p:nvSpPr>
            <p:cNvPr id="113668" name="AutoShape 4"/>
            <p:cNvSpPr>
              <a:spLocks noChangeArrowheads="1"/>
            </p:cNvSpPr>
            <p:nvPr/>
          </p:nvSpPr>
          <p:spPr bwMode="auto">
            <a:xfrm>
              <a:off x="240" y="1536"/>
              <a:ext cx="5184" cy="1056"/>
            </a:xfrm>
            <a:prstGeom prst="roundRect">
              <a:avLst>
                <a:gd name="adj" fmla="val 16667"/>
              </a:avLst>
            </a:prstGeom>
            <a:solidFill>
              <a:srgbClr val="FFFFCC"/>
            </a:solidFill>
            <a:ln w="9525">
              <a:solidFill>
                <a:schemeClr val="tx1"/>
              </a:solidFill>
              <a:round/>
              <a:headEnd/>
              <a:tailEnd/>
            </a:ln>
            <a:effectLst/>
          </p:spPr>
          <p:txBody>
            <a:bodyPr wrap="none" anchor="ctr"/>
            <a:lstStyle/>
            <a:p>
              <a:endParaRPr lang="pl-PL"/>
            </a:p>
          </p:txBody>
        </p:sp>
        <p:sp>
          <p:nvSpPr>
            <p:cNvPr id="113669" name="Text Box 5"/>
            <p:cNvSpPr txBox="1">
              <a:spLocks noChangeArrowheads="1"/>
            </p:cNvSpPr>
            <p:nvPr/>
          </p:nvSpPr>
          <p:spPr bwMode="auto">
            <a:xfrm>
              <a:off x="192" y="1536"/>
              <a:ext cx="5232" cy="979"/>
            </a:xfrm>
            <a:prstGeom prst="rect">
              <a:avLst/>
            </a:prstGeom>
            <a:noFill/>
            <a:ln w="9525">
              <a:noFill/>
              <a:miter lim="800000"/>
              <a:headEnd/>
              <a:tailEnd/>
            </a:ln>
            <a:effectLst/>
          </p:spPr>
          <p:txBody>
            <a:bodyPr>
              <a:spAutoFit/>
            </a:bodyPr>
            <a:lstStyle/>
            <a:p>
              <a:pPr algn="ctr" eaLnBrk="0" hangingPunct="0"/>
              <a:r>
                <a:rPr lang="en-US" sz="3200">
                  <a:latin typeface="Tahoma" pitchFamily="34" charset="0"/>
                </a:rPr>
                <a:t>Wireless networks will become fixed</a:t>
              </a:r>
            </a:p>
            <a:p>
              <a:pPr algn="ctr" eaLnBrk="0" hangingPunct="0"/>
              <a:r>
                <a:rPr lang="en-US" sz="3200">
                  <a:latin typeface="Tahoma" pitchFamily="34" charset="0"/>
                </a:rPr>
                <a:t>networks, and fixed networks will</a:t>
              </a:r>
            </a:p>
            <a:p>
              <a:pPr algn="ctr" eaLnBrk="0" hangingPunct="0"/>
              <a:r>
                <a:rPr lang="en-US" sz="3200">
                  <a:latin typeface="Tahoma" pitchFamily="34" charset="0"/>
                </a:rPr>
                <a:t>become wireless networks</a:t>
              </a:r>
            </a:p>
          </p:txBody>
        </p:sp>
      </p:grpSp>
    </p:spTree>
    <p:extLst>
      <p:ext uri="{BB962C8B-B14F-4D97-AF65-F5344CB8AC3E}">
        <p14:creationId xmlns:p14="http://schemas.microsoft.com/office/powerpoint/2010/main" val="227109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113667"/>
                                        </p:tgtEl>
                                        <p:attrNameLst>
                                          <p:attrName>style.visibility</p:attrName>
                                        </p:attrNameLst>
                                      </p:cBhvr>
                                      <p:to>
                                        <p:strVal val="visible"/>
                                      </p:to>
                                    </p:set>
                                    <p:anim calcmode="lin" valueType="num">
                                      <p:cBhvr additive="base">
                                        <p:cTn id="7" dur="5000" fill="hold"/>
                                        <p:tgtEl>
                                          <p:spTgt spid="113667"/>
                                        </p:tgtEl>
                                        <p:attrNameLst>
                                          <p:attrName>ppt_x</p:attrName>
                                        </p:attrNameLst>
                                      </p:cBhvr>
                                      <p:tavLst>
                                        <p:tav tm="0">
                                          <p:val>
                                            <p:strVal val="#ppt_x"/>
                                          </p:val>
                                        </p:tav>
                                        <p:tav tm="100000">
                                          <p:val>
                                            <p:strVal val="#ppt_x"/>
                                          </p:val>
                                        </p:tav>
                                      </p:tavLst>
                                    </p:anim>
                                    <p:anim calcmode="lin" valueType="num">
                                      <p:cBhvr additive="base">
                                        <p:cTn id="8" dur="5000" fill="hold"/>
                                        <p:tgtEl>
                                          <p:spTgt spid="1136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pl-PL" sz="2400" dirty="0">
                <a:solidFill>
                  <a:schemeClr val="tx1"/>
                </a:solidFill>
              </a:rPr>
              <a:t>Past</a:t>
            </a:r>
          </a:p>
        </p:txBody>
      </p:sp>
      <p:grpSp>
        <p:nvGrpSpPr>
          <p:cNvPr id="114691" name="Group 3"/>
          <p:cNvGrpSpPr>
            <a:grpSpLocks/>
          </p:cNvGrpSpPr>
          <p:nvPr/>
        </p:nvGrpSpPr>
        <p:grpSpPr bwMode="auto">
          <a:xfrm>
            <a:off x="763588" y="3133725"/>
            <a:ext cx="965200" cy="2330450"/>
            <a:chOff x="481" y="1974"/>
            <a:chExt cx="608" cy="1468"/>
          </a:xfrm>
        </p:grpSpPr>
        <p:graphicFrame>
          <p:nvGraphicFramePr>
            <p:cNvPr id="114692" name="Object 4"/>
            <p:cNvGraphicFramePr>
              <a:graphicFrameLocks noChangeAspect="1"/>
            </p:cNvGraphicFramePr>
            <p:nvPr/>
          </p:nvGraphicFramePr>
          <p:xfrm>
            <a:off x="481" y="3027"/>
            <a:ext cx="608" cy="415"/>
          </p:xfrm>
          <a:graphic>
            <a:graphicData uri="http://schemas.openxmlformats.org/presentationml/2006/ole">
              <mc:AlternateContent xmlns:mc="http://schemas.openxmlformats.org/markup-compatibility/2006">
                <mc:Choice xmlns:v="urn:schemas-microsoft-com:vml" Requires="v">
                  <p:oleObj spid="_x0000_s33910" name="Photo Editor Photo" r:id="rId3" imgW="3067478" imgH="2228571" progId="">
                    <p:embed/>
                  </p:oleObj>
                </mc:Choice>
                <mc:Fallback>
                  <p:oleObj name="Photo Editor Photo" r:id="rId3" imgW="3067478" imgH="2228571"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 y="3027"/>
                          <a:ext cx="608" cy="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pic>
                  </p:oleObj>
                </mc:Fallback>
              </mc:AlternateContent>
            </a:graphicData>
          </a:graphic>
        </p:graphicFrame>
        <p:grpSp>
          <p:nvGrpSpPr>
            <p:cNvPr id="114693" name="Group 5"/>
            <p:cNvGrpSpPr>
              <a:grpSpLocks/>
            </p:cNvGrpSpPr>
            <p:nvPr/>
          </p:nvGrpSpPr>
          <p:grpSpPr bwMode="auto">
            <a:xfrm>
              <a:off x="528" y="1974"/>
              <a:ext cx="561" cy="296"/>
              <a:chOff x="1056" y="528"/>
              <a:chExt cx="3493" cy="2485"/>
            </a:xfrm>
          </p:grpSpPr>
          <p:sp>
            <p:nvSpPr>
              <p:cNvPr id="114694" name="Freeform 6"/>
              <p:cNvSpPr>
                <a:spLocks/>
              </p:cNvSpPr>
              <p:nvPr/>
            </p:nvSpPr>
            <p:spPr bwMode="auto">
              <a:xfrm>
                <a:off x="2646" y="662"/>
                <a:ext cx="1589" cy="1478"/>
              </a:xfrm>
              <a:custGeom>
                <a:avLst/>
                <a:gdLst/>
                <a:ahLst/>
                <a:cxnLst>
                  <a:cxn ang="0">
                    <a:pos x="1" y="6"/>
                  </a:cxn>
                  <a:cxn ang="0">
                    <a:pos x="2" y="58"/>
                  </a:cxn>
                  <a:cxn ang="0">
                    <a:pos x="0" y="60"/>
                  </a:cxn>
                  <a:cxn ang="0">
                    <a:pos x="4" y="66"/>
                  </a:cxn>
                  <a:cxn ang="0">
                    <a:pos x="4" y="66"/>
                  </a:cxn>
                  <a:cxn ang="0">
                    <a:pos x="64" y="65"/>
                  </a:cxn>
                  <a:cxn ang="0">
                    <a:pos x="70" y="50"/>
                  </a:cxn>
                  <a:cxn ang="0">
                    <a:pos x="68" y="3"/>
                  </a:cxn>
                  <a:cxn ang="0">
                    <a:pos x="60" y="2"/>
                  </a:cxn>
                  <a:cxn ang="0">
                    <a:pos x="7" y="4"/>
                  </a:cxn>
                  <a:cxn ang="0">
                    <a:pos x="1" y="6"/>
                  </a:cxn>
                </a:cxnLst>
                <a:rect l="0" t="0" r="r" b="b"/>
                <a:pathLst>
                  <a:path w="71" h="66">
                    <a:moveTo>
                      <a:pt x="1" y="6"/>
                    </a:moveTo>
                    <a:cubicBezTo>
                      <a:pt x="2" y="23"/>
                      <a:pt x="2" y="41"/>
                      <a:pt x="2" y="58"/>
                    </a:cubicBezTo>
                    <a:cubicBezTo>
                      <a:pt x="2" y="59"/>
                      <a:pt x="0" y="60"/>
                      <a:pt x="0" y="60"/>
                    </a:cubicBezTo>
                    <a:cubicBezTo>
                      <a:pt x="1" y="62"/>
                      <a:pt x="2" y="65"/>
                      <a:pt x="4" y="66"/>
                    </a:cubicBezTo>
                    <a:cubicBezTo>
                      <a:pt x="5" y="65"/>
                      <a:pt x="5" y="65"/>
                      <a:pt x="4" y="66"/>
                    </a:cubicBezTo>
                    <a:cubicBezTo>
                      <a:pt x="24" y="66"/>
                      <a:pt x="44" y="65"/>
                      <a:pt x="64" y="65"/>
                    </a:cubicBezTo>
                    <a:cubicBezTo>
                      <a:pt x="69" y="61"/>
                      <a:pt x="69" y="56"/>
                      <a:pt x="70" y="50"/>
                    </a:cubicBezTo>
                    <a:cubicBezTo>
                      <a:pt x="71" y="34"/>
                      <a:pt x="66" y="18"/>
                      <a:pt x="68" y="3"/>
                    </a:cubicBezTo>
                    <a:cubicBezTo>
                      <a:pt x="65" y="3"/>
                      <a:pt x="63" y="3"/>
                      <a:pt x="60" y="2"/>
                    </a:cubicBezTo>
                    <a:cubicBezTo>
                      <a:pt x="43" y="0"/>
                      <a:pt x="24" y="2"/>
                      <a:pt x="7" y="4"/>
                    </a:cubicBezTo>
                    <a:lnTo>
                      <a:pt x="1"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4695" name="Freeform 7"/>
              <p:cNvSpPr>
                <a:spLocks/>
              </p:cNvSpPr>
              <p:nvPr/>
            </p:nvSpPr>
            <p:spPr bwMode="auto">
              <a:xfrm>
                <a:off x="2310" y="2319"/>
                <a:ext cx="2149" cy="694"/>
              </a:xfrm>
              <a:custGeom>
                <a:avLst/>
                <a:gdLst/>
                <a:ahLst/>
                <a:cxnLst>
                  <a:cxn ang="0">
                    <a:pos x="13" y="6"/>
                  </a:cxn>
                  <a:cxn ang="0">
                    <a:pos x="1" y="17"/>
                  </a:cxn>
                  <a:cxn ang="0">
                    <a:pos x="2" y="25"/>
                  </a:cxn>
                  <a:cxn ang="0">
                    <a:pos x="84" y="29"/>
                  </a:cxn>
                  <a:cxn ang="0">
                    <a:pos x="95" y="22"/>
                  </a:cxn>
                  <a:cxn ang="0">
                    <a:pos x="87" y="7"/>
                  </a:cxn>
                  <a:cxn ang="0">
                    <a:pos x="79" y="3"/>
                  </a:cxn>
                  <a:cxn ang="0">
                    <a:pos x="46" y="3"/>
                  </a:cxn>
                  <a:cxn ang="0">
                    <a:pos x="19" y="3"/>
                  </a:cxn>
                  <a:cxn ang="0">
                    <a:pos x="13" y="6"/>
                  </a:cxn>
                </a:cxnLst>
                <a:rect l="0" t="0" r="r" b="b"/>
                <a:pathLst>
                  <a:path w="96" h="31">
                    <a:moveTo>
                      <a:pt x="13" y="6"/>
                    </a:moveTo>
                    <a:cubicBezTo>
                      <a:pt x="6" y="8"/>
                      <a:pt x="4" y="12"/>
                      <a:pt x="1" y="17"/>
                    </a:cubicBezTo>
                    <a:cubicBezTo>
                      <a:pt x="0" y="18"/>
                      <a:pt x="0" y="25"/>
                      <a:pt x="2" y="25"/>
                    </a:cubicBezTo>
                    <a:cubicBezTo>
                      <a:pt x="37" y="26"/>
                      <a:pt x="51" y="31"/>
                      <a:pt x="84" y="29"/>
                    </a:cubicBezTo>
                    <a:cubicBezTo>
                      <a:pt x="85" y="30"/>
                      <a:pt x="96" y="25"/>
                      <a:pt x="95" y="22"/>
                    </a:cubicBezTo>
                    <a:cubicBezTo>
                      <a:pt x="90" y="17"/>
                      <a:pt x="87" y="13"/>
                      <a:pt x="87" y="7"/>
                    </a:cubicBezTo>
                    <a:cubicBezTo>
                      <a:pt x="87" y="6"/>
                      <a:pt x="80" y="3"/>
                      <a:pt x="79" y="3"/>
                    </a:cubicBezTo>
                    <a:cubicBezTo>
                      <a:pt x="66" y="2"/>
                      <a:pt x="58" y="3"/>
                      <a:pt x="46" y="3"/>
                    </a:cubicBezTo>
                    <a:cubicBezTo>
                      <a:pt x="37" y="3"/>
                      <a:pt x="28" y="0"/>
                      <a:pt x="19" y="3"/>
                    </a:cubicBezTo>
                    <a:lnTo>
                      <a:pt x="13"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4696" name="Freeform 8"/>
              <p:cNvSpPr>
                <a:spLocks/>
              </p:cNvSpPr>
              <p:nvPr/>
            </p:nvSpPr>
            <p:spPr bwMode="auto">
              <a:xfrm>
                <a:off x="2377" y="2230"/>
                <a:ext cx="448" cy="649"/>
              </a:xfrm>
              <a:custGeom>
                <a:avLst/>
                <a:gdLst/>
                <a:ahLst/>
                <a:cxnLst>
                  <a:cxn ang="0">
                    <a:pos x="17" y="1"/>
                  </a:cxn>
                  <a:cxn ang="0">
                    <a:pos x="1" y="21"/>
                  </a:cxn>
                  <a:cxn ang="0">
                    <a:pos x="2" y="28"/>
                  </a:cxn>
                  <a:cxn ang="0">
                    <a:pos x="8" y="26"/>
                  </a:cxn>
                  <a:cxn ang="0">
                    <a:pos x="19" y="2"/>
                  </a:cxn>
                  <a:cxn ang="0">
                    <a:pos x="19" y="0"/>
                  </a:cxn>
                  <a:cxn ang="0">
                    <a:pos x="17" y="1"/>
                  </a:cxn>
                </a:cxnLst>
                <a:rect l="0" t="0" r="r" b="b"/>
                <a:pathLst>
                  <a:path w="20" h="29">
                    <a:moveTo>
                      <a:pt x="17" y="1"/>
                    </a:moveTo>
                    <a:cubicBezTo>
                      <a:pt x="13" y="8"/>
                      <a:pt x="6" y="13"/>
                      <a:pt x="1" y="21"/>
                    </a:cubicBezTo>
                    <a:cubicBezTo>
                      <a:pt x="0" y="23"/>
                      <a:pt x="0" y="26"/>
                      <a:pt x="2" y="28"/>
                    </a:cubicBezTo>
                    <a:cubicBezTo>
                      <a:pt x="4" y="29"/>
                      <a:pt x="7" y="28"/>
                      <a:pt x="8" y="26"/>
                    </a:cubicBezTo>
                    <a:cubicBezTo>
                      <a:pt x="10" y="17"/>
                      <a:pt x="18" y="12"/>
                      <a:pt x="19" y="2"/>
                    </a:cubicBezTo>
                    <a:cubicBezTo>
                      <a:pt x="20" y="1"/>
                      <a:pt x="19" y="0"/>
                      <a:pt x="19" y="0"/>
                    </a:cubicBezTo>
                    <a:cubicBezTo>
                      <a:pt x="18" y="0"/>
                      <a:pt x="18" y="0"/>
                      <a:pt x="17"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697" name="Freeform 9"/>
              <p:cNvSpPr>
                <a:spLocks/>
              </p:cNvSpPr>
              <p:nvPr/>
            </p:nvSpPr>
            <p:spPr bwMode="auto">
              <a:xfrm>
                <a:off x="2489" y="2702"/>
                <a:ext cx="2015" cy="179"/>
              </a:xfrm>
              <a:custGeom>
                <a:avLst/>
                <a:gdLst/>
                <a:ahLst/>
                <a:cxnLst>
                  <a:cxn ang="0">
                    <a:pos x="2" y="6"/>
                  </a:cxn>
                  <a:cxn ang="0">
                    <a:pos x="85" y="8"/>
                  </a:cxn>
                  <a:cxn ang="0">
                    <a:pos x="90" y="4"/>
                  </a:cxn>
                  <a:cxn ang="0">
                    <a:pos x="85" y="0"/>
                  </a:cxn>
                  <a:cxn ang="0">
                    <a:pos x="1" y="4"/>
                  </a:cxn>
                  <a:cxn ang="0">
                    <a:pos x="0" y="5"/>
                  </a:cxn>
                  <a:cxn ang="0">
                    <a:pos x="2" y="6"/>
                  </a:cxn>
                </a:cxnLst>
                <a:rect l="0" t="0" r="r" b="b"/>
                <a:pathLst>
                  <a:path w="90" h="8">
                    <a:moveTo>
                      <a:pt x="2" y="6"/>
                    </a:moveTo>
                    <a:cubicBezTo>
                      <a:pt x="30" y="5"/>
                      <a:pt x="57" y="8"/>
                      <a:pt x="85" y="8"/>
                    </a:cubicBezTo>
                    <a:cubicBezTo>
                      <a:pt x="88" y="8"/>
                      <a:pt x="90" y="6"/>
                      <a:pt x="90" y="4"/>
                    </a:cubicBezTo>
                    <a:cubicBezTo>
                      <a:pt x="90" y="2"/>
                      <a:pt x="88" y="0"/>
                      <a:pt x="85" y="0"/>
                    </a:cubicBezTo>
                    <a:cubicBezTo>
                      <a:pt x="57" y="2"/>
                      <a:pt x="29" y="1"/>
                      <a:pt x="1" y="4"/>
                    </a:cubicBezTo>
                    <a:cubicBezTo>
                      <a:pt x="1" y="4"/>
                      <a:pt x="0" y="4"/>
                      <a:pt x="0" y="5"/>
                    </a:cubicBezTo>
                    <a:cubicBezTo>
                      <a:pt x="0" y="5"/>
                      <a:pt x="1" y="6"/>
                      <a:pt x="2"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698" name="Freeform 10"/>
              <p:cNvSpPr>
                <a:spLocks/>
              </p:cNvSpPr>
              <p:nvPr/>
            </p:nvSpPr>
            <p:spPr bwMode="auto">
              <a:xfrm>
                <a:off x="4258" y="2207"/>
                <a:ext cx="291" cy="717"/>
              </a:xfrm>
              <a:custGeom>
                <a:avLst/>
                <a:gdLst/>
                <a:ahLst/>
                <a:cxnLst>
                  <a:cxn ang="0">
                    <a:pos x="0" y="3"/>
                  </a:cxn>
                  <a:cxn ang="0">
                    <a:pos x="4" y="29"/>
                  </a:cxn>
                  <a:cxn ang="0">
                    <a:pos x="5" y="28"/>
                  </a:cxn>
                  <a:cxn ang="0">
                    <a:pos x="11" y="30"/>
                  </a:cxn>
                  <a:cxn ang="0">
                    <a:pos x="12" y="22"/>
                  </a:cxn>
                  <a:cxn ang="0">
                    <a:pos x="2" y="2"/>
                  </a:cxn>
                  <a:cxn ang="0">
                    <a:pos x="1" y="1"/>
                  </a:cxn>
                  <a:cxn ang="0">
                    <a:pos x="0" y="3"/>
                  </a:cxn>
                  <a:cxn ang="0">
                    <a:pos x="0" y="3"/>
                  </a:cxn>
                </a:cxnLst>
                <a:rect l="0" t="0" r="r" b="b"/>
                <a:pathLst>
                  <a:path w="13" h="32">
                    <a:moveTo>
                      <a:pt x="0" y="3"/>
                    </a:moveTo>
                    <a:cubicBezTo>
                      <a:pt x="1" y="12"/>
                      <a:pt x="3" y="20"/>
                      <a:pt x="4" y="29"/>
                    </a:cubicBezTo>
                    <a:cubicBezTo>
                      <a:pt x="4" y="29"/>
                      <a:pt x="5" y="28"/>
                      <a:pt x="5" y="28"/>
                    </a:cubicBezTo>
                    <a:cubicBezTo>
                      <a:pt x="6" y="31"/>
                      <a:pt x="9" y="32"/>
                      <a:pt x="11" y="30"/>
                    </a:cubicBezTo>
                    <a:cubicBezTo>
                      <a:pt x="13" y="29"/>
                      <a:pt x="13" y="25"/>
                      <a:pt x="12" y="22"/>
                    </a:cubicBezTo>
                    <a:cubicBezTo>
                      <a:pt x="9" y="15"/>
                      <a:pt x="7" y="7"/>
                      <a:pt x="2" y="2"/>
                    </a:cubicBezTo>
                    <a:cubicBezTo>
                      <a:pt x="2" y="1"/>
                      <a:pt x="1" y="0"/>
                      <a:pt x="1" y="1"/>
                    </a:cubicBezTo>
                    <a:cubicBezTo>
                      <a:pt x="0" y="1"/>
                      <a:pt x="0" y="2"/>
                      <a:pt x="0" y="3"/>
                    </a:cubicBezTo>
                    <a:lnTo>
                      <a:pt x="0"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699" name="Freeform 11"/>
              <p:cNvSpPr>
                <a:spLocks/>
              </p:cNvSpPr>
              <p:nvPr/>
            </p:nvSpPr>
            <p:spPr bwMode="auto">
              <a:xfrm>
                <a:off x="2735" y="528"/>
                <a:ext cx="135" cy="1522"/>
              </a:xfrm>
              <a:custGeom>
                <a:avLst/>
                <a:gdLst/>
                <a:ahLst/>
                <a:cxnLst>
                  <a:cxn ang="0">
                    <a:pos x="4" y="0"/>
                  </a:cxn>
                  <a:cxn ang="0">
                    <a:pos x="3" y="2"/>
                  </a:cxn>
                  <a:cxn ang="0">
                    <a:pos x="0" y="65"/>
                  </a:cxn>
                  <a:cxn ang="0">
                    <a:pos x="3" y="68"/>
                  </a:cxn>
                  <a:cxn ang="0">
                    <a:pos x="6" y="65"/>
                  </a:cxn>
                  <a:cxn ang="0">
                    <a:pos x="6" y="1"/>
                  </a:cxn>
                  <a:cxn ang="0">
                    <a:pos x="5" y="0"/>
                  </a:cxn>
                  <a:cxn ang="0">
                    <a:pos x="4" y="0"/>
                  </a:cxn>
                </a:cxnLst>
                <a:rect l="0" t="0" r="r" b="b"/>
                <a:pathLst>
                  <a:path w="6" h="68">
                    <a:moveTo>
                      <a:pt x="4" y="0"/>
                    </a:moveTo>
                    <a:cubicBezTo>
                      <a:pt x="4" y="0"/>
                      <a:pt x="3" y="1"/>
                      <a:pt x="3" y="2"/>
                    </a:cubicBezTo>
                    <a:cubicBezTo>
                      <a:pt x="2" y="15"/>
                      <a:pt x="1" y="52"/>
                      <a:pt x="0" y="65"/>
                    </a:cubicBezTo>
                    <a:cubicBezTo>
                      <a:pt x="0" y="67"/>
                      <a:pt x="2" y="68"/>
                      <a:pt x="3" y="68"/>
                    </a:cubicBezTo>
                    <a:cubicBezTo>
                      <a:pt x="5" y="68"/>
                      <a:pt x="6" y="67"/>
                      <a:pt x="6" y="65"/>
                    </a:cubicBezTo>
                    <a:cubicBezTo>
                      <a:pt x="6" y="51"/>
                      <a:pt x="6" y="15"/>
                      <a:pt x="6" y="1"/>
                    </a:cubicBezTo>
                    <a:cubicBezTo>
                      <a:pt x="6" y="0"/>
                      <a:pt x="6" y="0"/>
                      <a:pt x="5" y="0"/>
                    </a:cubicBezTo>
                    <a:cubicBezTo>
                      <a:pt x="5" y="0"/>
                      <a:pt x="4" y="0"/>
                      <a:pt x="4"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00" name="Freeform 12"/>
              <p:cNvSpPr>
                <a:spLocks/>
              </p:cNvSpPr>
              <p:nvPr/>
            </p:nvSpPr>
            <p:spPr bwMode="auto">
              <a:xfrm>
                <a:off x="4191" y="550"/>
                <a:ext cx="156" cy="1478"/>
              </a:xfrm>
              <a:custGeom>
                <a:avLst/>
                <a:gdLst/>
                <a:ahLst/>
                <a:cxnLst>
                  <a:cxn ang="0">
                    <a:pos x="2" y="1"/>
                  </a:cxn>
                  <a:cxn ang="0">
                    <a:pos x="1" y="63"/>
                  </a:cxn>
                  <a:cxn ang="0">
                    <a:pos x="0" y="63"/>
                  </a:cxn>
                  <a:cxn ang="0">
                    <a:pos x="2" y="66"/>
                  </a:cxn>
                  <a:cxn ang="0">
                    <a:pos x="6" y="64"/>
                  </a:cxn>
                  <a:cxn ang="0">
                    <a:pos x="4" y="1"/>
                  </a:cxn>
                  <a:cxn ang="0">
                    <a:pos x="3" y="0"/>
                  </a:cxn>
                  <a:cxn ang="0">
                    <a:pos x="2" y="1"/>
                  </a:cxn>
                </a:cxnLst>
                <a:rect l="0" t="0" r="r" b="b"/>
                <a:pathLst>
                  <a:path w="7" h="66">
                    <a:moveTo>
                      <a:pt x="2" y="1"/>
                    </a:moveTo>
                    <a:cubicBezTo>
                      <a:pt x="0" y="14"/>
                      <a:pt x="1" y="49"/>
                      <a:pt x="1" y="63"/>
                    </a:cubicBezTo>
                    <a:cubicBezTo>
                      <a:pt x="0" y="63"/>
                      <a:pt x="0" y="63"/>
                      <a:pt x="0" y="63"/>
                    </a:cubicBezTo>
                    <a:cubicBezTo>
                      <a:pt x="0" y="64"/>
                      <a:pt x="1" y="66"/>
                      <a:pt x="2" y="66"/>
                    </a:cubicBezTo>
                    <a:cubicBezTo>
                      <a:pt x="4" y="66"/>
                      <a:pt x="5" y="65"/>
                      <a:pt x="6" y="64"/>
                    </a:cubicBezTo>
                    <a:cubicBezTo>
                      <a:pt x="7" y="50"/>
                      <a:pt x="4" y="14"/>
                      <a:pt x="4" y="1"/>
                    </a:cubicBezTo>
                    <a:cubicBezTo>
                      <a:pt x="4" y="0"/>
                      <a:pt x="3" y="0"/>
                      <a:pt x="3" y="0"/>
                    </a:cubicBezTo>
                    <a:cubicBezTo>
                      <a:pt x="2" y="0"/>
                      <a:pt x="2" y="0"/>
                      <a:pt x="2"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01" name="Freeform 13"/>
              <p:cNvSpPr>
                <a:spLocks/>
              </p:cNvSpPr>
              <p:nvPr/>
            </p:nvSpPr>
            <p:spPr bwMode="auto">
              <a:xfrm>
                <a:off x="2735" y="528"/>
                <a:ext cx="1612" cy="157"/>
              </a:xfrm>
              <a:custGeom>
                <a:avLst/>
                <a:gdLst/>
                <a:ahLst/>
                <a:cxnLst>
                  <a:cxn ang="0">
                    <a:pos x="1" y="3"/>
                  </a:cxn>
                  <a:cxn ang="0">
                    <a:pos x="69" y="5"/>
                  </a:cxn>
                  <a:cxn ang="0">
                    <a:pos x="72" y="3"/>
                  </a:cxn>
                  <a:cxn ang="0">
                    <a:pos x="70" y="0"/>
                  </a:cxn>
                  <a:cxn ang="0">
                    <a:pos x="1" y="1"/>
                  </a:cxn>
                  <a:cxn ang="0">
                    <a:pos x="0" y="2"/>
                  </a:cxn>
                  <a:cxn ang="0">
                    <a:pos x="1" y="3"/>
                  </a:cxn>
                  <a:cxn ang="0">
                    <a:pos x="1" y="3"/>
                  </a:cxn>
                </a:cxnLst>
                <a:rect l="0" t="0" r="r" b="b"/>
                <a:pathLst>
                  <a:path w="72" h="7">
                    <a:moveTo>
                      <a:pt x="1" y="3"/>
                    </a:moveTo>
                    <a:cubicBezTo>
                      <a:pt x="23" y="7"/>
                      <a:pt x="46" y="4"/>
                      <a:pt x="69" y="5"/>
                    </a:cubicBezTo>
                    <a:cubicBezTo>
                      <a:pt x="70" y="5"/>
                      <a:pt x="72" y="4"/>
                      <a:pt x="72" y="3"/>
                    </a:cubicBezTo>
                    <a:cubicBezTo>
                      <a:pt x="72" y="1"/>
                      <a:pt x="71" y="0"/>
                      <a:pt x="70" y="0"/>
                    </a:cubicBezTo>
                    <a:cubicBezTo>
                      <a:pt x="47" y="0"/>
                      <a:pt x="24" y="2"/>
                      <a:pt x="1" y="1"/>
                    </a:cubicBezTo>
                    <a:cubicBezTo>
                      <a:pt x="1" y="1"/>
                      <a:pt x="0" y="1"/>
                      <a:pt x="0" y="2"/>
                    </a:cubicBezTo>
                    <a:cubicBezTo>
                      <a:pt x="0" y="2"/>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02" name="Freeform 14"/>
              <p:cNvSpPr>
                <a:spLocks/>
              </p:cNvSpPr>
              <p:nvPr/>
            </p:nvSpPr>
            <p:spPr bwMode="auto">
              <a:xfrm>
                <a:off x="2735" y="1916"/>
                <a:ext cx="1612" cy="179"/>
              </a:xfrm>
              <a:custGeom>
                <a:avLst/>
                <a:gdLst/>
                <a:ahLst/>
                <a:cxnLst>
                  <a:cxn ang="0">
                    <a:pos x="1" y="4"/>
                  </a:cxn>
                  <a:cxn ang="0">
                    <a:pos x="69" y="6"/>
                  </a:cxn>
                  <a:cxn ang="0">
                    <a:pos x="72" y="4"/>
                  </a:cxn>
                  <a:cxn ang="0">
                    <a:pos x="70" y="0"/>
                  </a:cxn>
                  <a:cxn ang="0">
                    <a:pos x="1" y="2"/>
                  </a:cxn>
                  <a:cxn ang="0">
                    <a:pos x="0" y="3"/>
                  </a:cxn>
                  <a:cxn ang="0">
                    <a:pos x="1" y="4"/>
                  </a:cxn>
                  <a:cxn ang="0">
                    <a:pos x="1" y="4"/>
                  </a:cxn>
                </a:cxnLst>
                <a:rect l="0" t="0" r="r" b="b"/>
                <a:pathLst>
                  <a:path w="72" h="8">
                    <a:moveTo>
                      <a:pt x="1" y="4"/>
                    </a:moveTo>
                    <a:cubicBezTo>
                      <a:pt x="23" y="8"/>
                      <a:pt x="46" y="5"/>
                      <a:pt x="69" y="6"/>
                    </a:cubicBezTo>
                    <a:cubicBezTo>
                      <a:pt x="70" y="6"/>
                      <a:pt x="72" y="5"/>
                      <a:pt x="72" y="4"/>
                    </a:cubicBezTo>
                    <a:cubicBezTo>
                      <a:pt x="72" y="2"/>
                      <a:pt x="71" y="1"/>
                      <a:pt x="70" y="0"/>
                    </a:cubicBezTo>
                    <a:cubicBezTo>
                      <a:pt x="47" y="1"/>
                      <a:pt x="24" y="2"/>
                      <a:pt x="1" y="2"/>
                    </a:cubicBezTo>
                    <a:cubicBezTo>
                      <a:pt x="1" y="2"/>
                      <a:pt x="0" y="2"/>
                      <a:pt x="0" y="3"/>
                    </a:cubicBezTo>
                    <a:cubicBezTo>
                      <a:pt x="0" y="3"/>
                      <a:pt x="1"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03" name="Freeform 15"/>
              <p:cNvSpPr>
                <a:spLocks/>
              </p:cNvSpPr>
              <p:nvPr/>
            </p:nvSpPr>
            <p:spPr bwMode="auto">
              <a:xfrm>
                <a:off x="2735" y="2207"/>
                <a:ext cx="1612" cy="179"/>
              </a:xfrm>
              <a:custGeom>
                <a:avLst/>
                <a:gdLst/>
                <a:ahLst/>
                <a:cxnLst>
                  <a:cxn ang="0">
                    <a:pos x="1" y="3"/>
                  </a:cxn>
                  <a:cxn ang="0">
                    <a:pos x="69" y="6"/>
                  </a:cxn>
                  <a:cxn ang="0">
                    <a:pos x="72" y="3"/>
                  </a:cxn>
                  <a:cxn ang="0">
                    <a:pos x="70" y="0"/>
                  </a:cxn>
                  <a:cxn ang="0">
                    <a:pos x="1" y="2"/>
                  </a:cxn>
                  <a:cxn ang="0">
                    <a:pos x="0" y="2"/>
                  </a:cxn>
                  <a:cxn ang="0">
                    <a:pos x="1" y="3"/>
                  </a:cxn>
                  <a:cxn ang="0">
                    <a:pos x="1" y="3"/>
                  </a:cxn>
                </a:cxnLst>
                <a:rect l="0" t="0" r="r" b="b"/>
                <a:pathLst>
                  <a:path w="72" h="8">
                    <a:moveTo>
                      <a:pt x="1" y="3"/>
                    </a:moveTo>
                    <a:cubicBezTo>
                      <a:pt x="23" y="8"/>
                      <a:pt x="46" y="4"/>
                      <a:pt x="69" y="6"/>
                    </a:cubicBezTo>
                    <a:cubicBezTo>
                      <a:pt x="70" y="6"/>
                      <a:pt x="72" y="5"/>
                      <a:pt x="72" y="3"/>
                    </a:cubicBezTo>
                    <a:cubicBezTo>
                      <a:pt x="72" y="2"/>
                      <a:pt x="71" y="0"/>
                      <a:pt x="70" y="0"/>
                    </a:cubicBezTo>
                    <a:cubicBezTo>
                      <a:pt x="47" y="1"/>
                      <a:pt x="24" y="2"/>
                      <a:pt x="1" y="2"/>
                    </a:cubicBezTo>
                    <a:cubicBezTo>
                      <a:pt x="1" y="1"/>
                      <a:pt x="0" y="2"/>
                      <a:pt x="0"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04" name="Freeform 16"/>
              <p:cNvSpPr>
                <a:spLocks/>
              </p:cNvSpPr>
              <p:nvPr/>
            </p:nvSpPr>
            <p:spPr bwMode="auto">
              <a:xfrm>
                <a:off x="1056" y="618"/>
                <a:ext cx="1008" cy="2261"/>
              </a:xfrm>
              <a:custGeom>
                <a:avLst/>
                <a:gdLst/>
                <a:ahLst/>
                <a:cxnLst>
                  <a:cxn ang="0">
                    <a:pos x="0" y="9"/>
                  </a:cxn>
                  <a:cxn ang="0">
                    <a:pos x="0" y="89"/>
                  </a:cxn>
                  <a:cxn ang="0">
                    <a:pos x="0" y="92"/>
                  </a:cxn>
                  <a:cxn ang="0">
                    <a:pos x="2" y="101"/>
                  </a:cxn>
                  <a:cxn ang="0">
                    <a:pos x="2" y="101"/>
                  </a:cxn>
                  <a:cxn ang="0">
                    <a:pos x="40" y="100"/>
                  </a:cxn>
                  <a:cxn ang="0">
                    <a:pos x="44" y="76"/>
                  </a:cxn>
                  <a:cxn ang="0">
                    <a:pos x="43" y="4"/>
                  </a:cxn>
                  <a:cxn ang="0">
                    <a:pos x="38" y="3"/>
                  </a:cxn>
                  <a:cxn ang="0">
                    <a:pos x="4" y="5"/>
                  </a:cxn>
                  <a:cxn ang="0">
                    <a:pos x="0" y="9"/>
                  </a:cxn>
                </a:cxnLst>
                <a:rect l="0" t="0" r="r" b="b"/>
                <a:pathLst>
                  <a:path w="45" h="101">
                    <a:moveTo>
                      <a:pt x="0" y="9"/>
                    </a:moveTo>
                    <a:cubicBezTo>
                      <a:pt x="0" y="36"/>
                      <a:pt x="0" y="63"/>
                      <a:pt x="0" y="89"/>
                    </a:cubicBezTo>
                    <a:cubicBezTo>
                      <a:pt x="0" y="90"/>
                      <a:pt x="0" y="91"/>
                      <a:pt x="0" y="92"/>
                    </a:cubicBezTo>
                    <a:cubicBezTo>
                      <a:pt x="0" y="95"/>
                      <a:pt x="1" y="99"/>
                      <a:pt x="2" y="101"/>
                    </a:cubicBezTo>
                    <a:cubicBezTo>
                      <a:pt x="2" y="100"/>
                      <a:pt x="2" y="100"/>
                      <a:pt x="2" y="101"/>
                    </a:cubicBezTo>
                    <a:cubicBezTo>
                      <a:pt x="15" y="101"/>
                      <a:pt x="28" y="99"/>
                      <a:pt x="40" y="100"/>
                    </a:cubicBezTo>
                    <a:cubicBezTo>
                      <a:pt x="43" y="93"/>
                      <a:pt x="44" y="85"/>
                      <a:pt x="44" y="76"/>
                    </a:cubicBezTo>
                    <a:cubicBezTo>
                      <a:pt x="45" y="52"/>
                      <a:pt x="42" y="28"/>
                      <a:pt x="43" y="4"/>
                    </a:cubicBezTo>
                    <a:cubicBezTo>
                      <a:pt x="41" y="4"/>
                      <a:pt x="40" y="4"/>
                      <a:pt x="38" y="3"/>
                    </a:cubicBezTo>
                    <a:cubicBezTo>
                      <a:pt x="27" y="0"/>
                      <a:pt x="15" y="3"/>
                      <a:pt x="4" y="5"/>
                    </a:cubicBezTo>
                    <a:lnTo>
                      <a:pt x="0" y="9"/>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4705" name="Freeform 17"/>
              <p:cNvSpPr>
                <a:spLocks/>
              </p:cNvSpPr>
              <p:nvPr/>
            </p:nvSpPr>
            <p:spPr bwMode="auto">
              <a:xfrm>
                <a:off x="1101" y="550"/>
                <a:ext cx="1097" cy="180"/>
              </a:xfrm>
              <a:custGeom>
                <a:avLst/>
                <a:gdLst/>
                <a:ahLst/>
                <a:cxnLst>
                  <a:cxn ang="0">
                    <a:pos x="1" y="3"/>
                  </a:cxn>
                  <a:cxn ang="0">
                    <a:pos x="46" y="5"/>
                  </a:cxn>
                  <a:cxn ang="0">
                    <a:pos x="49" y="3"/>
                  </a:cxn>
                  <a:cxn ang="0">
                    <a:pos x="46" y="0"/>
                  </a:cxn>
                  <a:cxn ang="0">
                    <a:pos x="2" y="1"/>
                  </a:cxn>
                  <a:cxn ang="0">
                    <a:pos x="1" y="2"/>
                  </a:cxn>
                  <a:cxn ang="0">
                    <a:pos x="1" y="3"/>
                  </a:cxn>
                  <a:cxn ang="0">
                    <a:pos x="1" y="3"/>
                  </a:cxn>
                </a:cxnLst>
                <a:rect l="0" t="0" r="r" b="b"/>
                <a:pathLst>
                  <a:path w="49" h="8">
                    <a:moveTo>
                      <a:pt x="1" y="3"/>
                    </a:moveTo>
                    <a:cubicBezTo>
                      <a:pt x="23" y="8"/>
                      <a:pt x="23" y="4"/>
                      <a:pt x="46" y="5"/>
                    </a:cubicBezTo>
                    <a:cubicBezTo>
                      <a:pt x="47" y="6"/>
                      <a:pt x="49" y="5"/>
                      <a:pt x="49" y="3"/>
                    </a:cubicBezTo>
                    <a:cubicBezTo>
                      <a:pt x="49" y="2"/>
                      <a:pt x="48" y="0"/>
                      <a:pt x="46" y="0"/>
                    </a:cubicBezTo>
                    <a:cubicBezTo>
                      <a:pt x="24" y="1"/>
                      <a:pt x="24" y="2"/>
                      <a:pt x="2" y="1"/>
                    </a:cubicBezTo>
                    <a:cubicBezTo>
                      <a:pt x="1" y="1"/>
                      <a:pt x="1" y="2"/>
                      <a:pt x="1"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06" name="Freeform 18"/>
              <p:cNvSpPr>
                <a:spLocks/>
              </p:cNvSpPr>
              <p:nvPr/>
            </p:nvSpPr>
            <p:spPr bwMode="auto">
              <a:xfrm>
                <a:off x="1078" y="2633"/>
                <a:ext cx="1120" cy="179"/>
              </a:xfrm>
              <a:custGeom>
                <a:avLst/>
                <a:gdLst/>
                <a:ahLst/>
                <a:cxnLst>
                  <a:cxn ang="0">
                    <a:pos x="1" y="4"/>
                  </a:cxn>
                  <a:cxn ang="0">
                    <a:pos x="47" y="6"/>
                  </a:cxn>
                  <a:cxn ang="0">
                    <a:pos x="50" y="4"/>
                  </a:cxn>
                  <a:cxn ang="0">
                    <a:pos x="48" y="0"/>
                  </a:cxn>
                  <a:cxn ang="0">
                    <a:pos x="1" y="2"/>
                  </a:cxn>
                  <a:cxn ang="0">
                    <a:pos x="0" y="3"/>
                  </a:cxn>
                  <a:cxn ang="0">
                    <a:pos x="1" y="4"/>
                  </a:cxn>
                  <a:cxn ang="0">
                    <a:pos x="1" y="4"/>
                  </a:cxn>
                </a:cxnLst>
                <a:rect l="0" t="0" r="r" b="b"/>
                <a:pathLst>
                  <a:path w="50" h="8">
                    <a:moveTo>
                      <a:pt x="1" y="4"/>
                    </a:moveTo>
                    <a:cubicBezTo>
                      <a:pt x="23" y="8"/>
                      <a:pt x="24" y="5"/>
                      <a:pt x="47" y="6"/>
                    </a:cubicBezTo>
                    <a:cubicBezTo>
                      <a:pt x="48" y="6"/>
                      <a:pt x="50" y="5"/>
                      <a:pt x="50" y="4"/>
                    </a:cubicBezTo>
                    <a:cubicBezTo>
                      <a:pt x="50" y="2"/>
                      <a:pt x="49" y="1"/>
                      <a:pt x="48" y="0"/>
                    </a:cubicBezTo>
                    <a:cubicBezTo>
                      <a:pt x="25" y="1"/>
                      <a:pt x="23" y="2"/>
                      <a:pt x="1" y="2"/>
                    </a:cubicBezTo>
                    <a:cubicBezTo>
                      <a:pt x="0" y="2"/>
                      <a:pt x="0" y="2"/>
                      <a:pt x="0" y="3"/>
                    </a:cubicBezTo>
                    <a:cubicBezTo>
                      <a:pt x="0" y="3"/>
                      <a:pt x="0"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07" name="Freeform 19"/>
              <p:cNvSpPr>
                <a:spLocks/>
              </p:cNvSpPr>
              <p:nvPr/>
            </p:nvSpPr>
            <p:spPr bwMode="auto">
              <a:xfrm>
                <a:off x="1347" y="1065"/>
                <a:ext cx="627" cy="90"/>
              </a:xfrm>
              <a:custGeom>
                <a:avLst/>
                <a:gdLst/>
                <a:ahLst/>
                <a:cxnLst>
                  <a:cxn ang="0">
                    <a:pos x="25" y="3"/>
                  </a:cxn>
                  <a:cxn ang="0">
                    <a:pos x="28" y="2"/>
                  </a:cxn>
                  <a:cxn ang="0">
                    <a:pos x="26" y="0"/>
                  </a:cxn>
                  <a:cxn ang="0">
                    <a:pos x="1" y="0"/>
                  </a:cxn>
                  <a:cxn ang="0">
                    <a:pos x="0" y="1"/>
                  </a:cxn>
                  <a:cxn ang="0">
                    <a:pos x="1" y="3"/>
                  </a:cxn>
                  <a:cxn ang="0">
                    <a:pos x="25" y="3"/>
                  </a:cxn>
                </a:cxnLst>
                <a:rect l="0" t="0" r="r" b="b"/>
                <a:pathLst>
                  <a:path w="28" h="4">
                    <a:moveTo>
                      <a:pt x="25" y="3"/>
                    </a:moveTo>
                    <a:cubicBezTo>
                      <a:pt x="26" y="3"/>
                      <a:pt x="28" y="4"/>
                      <a:pt x="28" y="2"/>
                    </a:cubicBezTo>
                    <a:cubicBezTo>
                      <a:pt x="28" y="1"/>
                      <a:pt x="27" y="0"/>
                      <a:pt x="26" y="0"/>
                    </a:cubicBezTo>
                    <a:cubicBezTo>
                      <a:pt x="20" y="0"/>
                      <a:pt x="4" y="0"/>
                      <a:pt x="1" y="0"/>
                    </a:cubicBezTo>
                    <a:cubicBezTo>
                      <a:pt x="0" y="0"/>
                      <a:pt x="0" y="1"/>
                      <a:pt x="0" y="1"/>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08" name="Freeform 20"/>
              <p:cNvSpPr>
                <a:spLocks/>
              </p:cNvSpPr>
              <p:nvPr/>
            </p:nvSpPr>
            <p:spPr bwMode="auto">
              <a:xfrm>
                <a:off x="1347" y="1289"/>
                <a:ext cx="627" cy="90"/>
              </a:xfrm>
              <a:custGeom>
                <a:avLst/>
                <a:gdLst/>
                <a:ahLst/>
                <a:cxnLst>
                  <a:cxn ang="0">
                    <a:pos x="25" y="4"/>
                  </a:cxn>
                  <a:cxn ang="0">
                    <a:pos x="28" y="3"/>
                  </a:cxn>
                  <a:cxn ang="0">
                    <a:pos x="26" y="0"/>
                  </a:cxn>
                  <a:cxn ang="0">
                    <a:pos x="1" y="1"/>
                  </a:cxn>
                  <a:cxn ang="0">
                    <a:pos x="0" y="2"/>
                  </a:cxn>
                  <a:cxn ang="0">
                    <a:pos x="1" y="4"/>
                  </a:cxn>
                  <a:cxn ang="0">
                    <a:pos x="25" y="4"/>
                  </a:cxn>
                </a:cxnLst>
                <a:rect l="0" t="0" r="r" b="b"/>
                <a:pathLst>
                  <a:path w="28" h="4">
                    <a:moveTo>
                      <a:pt x="25" y="4"/>
                    </a:moveTo>
                    <a:cubicBezTo>
                      <a:pt x="26" y="4"/>
                      <a:pt x="28" y="4"/>
                      <a:pt x="28" y="3"/>
                    </a:cubicBezTo>
                    <a:cubicBezTo>
                      <a:pt x="28" y="1"/>
                      <a:pt x="27" y="0"/>
                      <a:pt x="26" y="0"/>
                    </a:cubicBezTo>
                    <a:cubicBezTo>
                      <a:pt x="20" y="0"/>
                      <a:pt x="4" y="1"/>
                      <a:pt x="1" y="1"/>
                    </a:cubicBezTo>
                    <a:cubicBezTo>
                      <a:pt x="0" y="1"/>
                      <a:pt x="0" y="1"/>
                      <a:pt x="0" y="2"/>
                    </a:cubicBezTo>
                    <a:cubicBezTo>
                      <a:pt x="0" y="2"/>
                      <a:pt x="0" y="4"/>
                      <a:pt x="1" y="4"/>
                    </a:cubicBezTo>
                    <a:cubicBezTo>
                      <a:pt x="1" y="4"/>
                      <a:pt x="22" y="3"/>
                      <a:pt x="25" y="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09" name="Freeform 21"/>
              <p:cNvSpPr>
                <a:spLocks/>
              </p:cNvSpPr>
              <p:nvPr/>
            </p:nvSpPr>
            <p:spPr bwMode="auto">
              <a:xfrm>
                <a:off x="1347" y="1536"/>
                <a:ext cx="627" cy="89"/>
              </a:xfrm>
              <a:custGeom>
                <a:avLst/>
                <a:gdLst/>
                <a:ahLst/>
                <a:cxnLst>
                  <a:cxn ang="0">
                    <a:pos x="25" y="3"/>
                  </a:cxn>
                  <a:cxn ang="0">
                    <a:pos x="28" y="2"/>
                  </a:cxn>
                  <a:cxn ang="0">
                    <a:pos x="26" y="0"/>
                  </a:cxn>
                  <a:cxn ang="0">
                    <a:pos x="1" y="1"/>
                  </a:cxn>
                  <a:cxn ang="0">
                    <a:pos x="0" y="2"/>
                  </a:cxn>
                  <a:cxn ang="0">
                    <a:pos x="1" y="3"/>
                  </a:cxn>
                  <a:cxn ang="0">
                    <a:pos x="25" y="3"/>
                  </a:cxn>
                </a:cxnLst>
                <a:rect l="0" t="0" r="r" b="b"/>
                <a:pathLst>
                  <a:path w="28" h="4">
                    <a:moveTo>
                      <a:pt x="25" y="3"/>
                    </a:moveTo>
                    <a:cubicBezTo>
                      <a:pt x="26" y="3"/>
                      <a:pt x="28" y="4"/>
                      <a:pt x="28" y="2"/>
                    </a:cubicBezTo>
                    <a:cubicBezTo>
                      <a:pt x="28" y="1"/>
                      <a:pt x="27" y="0"/>
                      <a:pt x="26" y="0"/>
                    </a:cubicBezTo>
                    <a:cubicBezTo>
                      <a:pt x="20" y="0"/>
                      <a:pt x="4" y="1"/>
                      <a:pt x="1" y="1"/>
                    </a:cubicBezTo>
                    <a:cubicBezTo>
                      <a:pt x="0" y="1"/>
                      <a:pt x="0" y="1"/>
                      <a:pt x="0" y="2"/>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10" name="Freeform 22"/>
              <p:cNvSpPr>
                <a:spLocks/>
              </p:cNvSpPr>
              <p:nvPr/>
            </p:nvSpPr>
            <p:spPr bwMode="auto">
              <a:xfrm>
                <a:off x="1123" y="662"/>
                <a:ext cx="135" cy="2127"/>
              </a:xfrm>
              <a:custGeom>
                <a:avLst/>
                <a:gdLst/>
                <a:ahLst/>
                <a:cxnLst>
                  <a:cxn ang="0">
                    <a:pos x="4" y="1"/>
                  </a:cxn>
                  <a:cxn ang="0">
                    <a:pos x="2" y="3"/>
                  </a:cxn>
                  <a:cxn ang="0">
                    <a:pos x="0" y="92"/>
                  </a:cxn>
                  <a:cxn ang="0">
                    <a:pos x="3" y="95"/>
                  </a:cxn>
                  <a:cxn ang="0">
                    <a:pos x="6" y="92"/>
                  </a:cxn>
                  <a:cxn ang="0">
                    <a:pos x="5" y="2"/>
                  </a:cxn>
                  <a:cxn ang="0">
                    <a:pos x="5" y="1"/>
                  </a:cxn>
                  <a:cxn ang="0">
                    <a:pos x="4" y="1"/>
                  </a:cxn>
                </a:cxnLst>
                <a:rect l="0" t="0" r="r" b="b"/>
                <a:pathLst>
                  <a:path w="6" h="95">
                    <a:moveTo>
                      <a:pt x="4" y="1"/>
                    </a:moveTo>
                    <a:cubicBezTo>
                      <a:pt x="3" y="1"/>
                      <a:pt x="3" y="2"/>
                      <a:pt x="2" y="3"/>
                    </a:cubicBezTo>
                    <a:cubicBezTo>
                      <a:pt x="1" y="17"/>
                      <a:pt x="0" y="79"/>
                      <a:pt x="0" y="92"/>
                    </a:cubicBezTo>
                    <a:cubicBezTo>
                      <a:pt x="0" y="94"/>
                      <a:pt x="1" y="95"/>
                      <a:pt x="3" y="95"/>
                    </a:cubicBezTo>
                    <a:cubicBezTo>
                      <a:pt x="4" y="95"/>
                      <a:pt x="6" y="94"/>
                      <a:pt x="6" y="92"/>
                    </a:cubicBezTo>
                    <a:cubicBezTo>
                      <a:pt x="6" y="78"/>
                      <a:pt x="5" y="16"/>
                      <a:pt x="5" y="2"/>
                    </a:cubicBezTo>
                    <a:cubicBezTo>
                      <a:pt x="5" y="1"/>
                      <a:pt x="5" y="1"/>
                      <a:pt x="5" y="1"/>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11" name="Freeform 23"/>
              <p:cNvSpPr>
                <a:spLocks/>
              </p:cNvSpPr>
              <p:nvPr/>
            </p:nvSpPr>
            <p:spPr bwMode="auto">
              <a:xfrm>
                <a:off x="2041" y="685"/>
                <a:ext cx="135" cy="2104"/>
              </a:xfrm>
              <a:custGeom>
                <a:avLst/>
                <a:gdLst/>
                <a:ahLst/>
                <a:cxnLst>
                  <a:cxn ang="0">
                    <a:pos x="4" y="1"/>
                  </a:cxn>
                  <a:cxn ang="0">
                    <a:pos x="3" y="2"/>
                  </a:cxn>
                  <a:cxn ang="0">
                    <a:pos x="0" y="91"/>
                  </a:cxn>
                  <a:cxn ang="0">
                    <a:pos x="3" y="94"/>
                  </a:cxn>
                  <a:cxn ang="0">
                    <a:pos x="6" y="91"/>
                  </a:cxn>
                  <a:cxn ang="0">
                    <a:pos x="6" y="1"/>
                  </a:cxn>
                  <a:cxn ang="0">
                    <a:pos x="5" y="0"/>
                  </a:cxn>
                  <a:cxn ang="0">
                    <a:pos x="4" y="1"/>
                  </a:cxn>
                </a:cxnLst>
                <a:rect l="0" t="0" r="r" b="b"/>
                <a:pathLst>
                  <a:path w="6" h="94">
                    <a:moveTo>
                      <a:pt x="4" y="1"/>
                    </a:moveTo>
                    <a:cubicBezTo>
                      <a:pt x="4" y="1"/>
                      <a:pt x="3" y="2"/>
                      <a:pt x="3" y="2"/>
                    </a:cubicBezTo>
                    <a:cubicBezTo>
                      <a:pt x="2" y="16"/>
                      <a:pt x="1" y="78"/>
                      <a:pt x="0" y="91"/>
                    </a:cubicBezTo>
                    <a:cubicBezTo>
                      <a:pt x="0" y="93"/>
                      <a:pt x="2" y="94"/>
                      <a:pt x="3" y="94"/>
                    </a:cubicBezTo>
                    <a:cubicBezTo>
                      <a:pt x="5" y="94"/>
                      <a:pt x="6" y="93"/>
                      <a:pt x="6" y="91"/>
                    </a:cubicBezTo>
                    <a:cubicBezTo>
                      <a:pt x="6" y="77"/>
                      <a:pt x="5" y="16"/>
                      <a:pt x="6" y="1"/>
                    </a:cubicBezTo>
                    <a:cubicBezTo>
                      <a:pt x="6" y="1"/>
                      <a:pt x="6" y="1"/>
                      <a:pt x="5" y="0"/>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12" name="Oval 24"/>
              <p:cNvSpPr>
                <a:spLocks noChangeArrowheads="1"/>
              </p:cNvSpPr>
              <p:nvPr/>
            </p:nvSpPr>
            <p:spPr bwMode="auto">
              <a:xfrm>
                <a:off x="1325" y="752"/>
                <a:ext cx="134" cy="134"/>
              </a:xfrm>
              <a:prstGeom prst="ellipse">
                <a:avLst/>
              </a:prstGeom>
              <a:solidFill>
                <a:srgbClr val="000000"/>
              </a:solidFill>
              <a:ln w="0">
                <a:noFill/>
                <a:round/>
                <a:headEnd/>
                <a:tailEnd/>
              </a:ln>
            </p:spPr>
            <p:txBody>
              <a:bodyPr lIns="86703" tIns="43352" rIns="86703" bIns="43352">
                <a:spAutoFit/>
              </a:bodyPr>
              <a:lstStyle/>
              <a:p>
                <a:endParaRPr lang="pl-PL"/>
              </a:p>
            </p:txBody>
          </p:sp>
        </p:grpSp>
        <p:grpSp>
          <p:nvGrpSpPr>
            <p:cNvPr id="114713" name="Group 25"/>
            <p:cNvGrpSpPr>
              <a:grpSpLocks/>
            </p:cNvGrpSpPr>
            <p:nvPr/>
          </p:nvGrpSpPr>
          <p:grpSpPr bwMode="auto">
            <a:xfrm>
              <a:off x="528" y="2544"/>
              <a:ext cx="514" cy="367"/>
              <a:chOff x="1680" y="720"/>
              <a:chExt cx="2317" cy="1764"/>
            </a:xfrm>
          </p:grpSpPr>
          <p:sp>
            <p:nvSpPr>
              <p:cNvPr id="114714" name="Freeform 26"/>
              <p:cNvSpPr>
                <a:spLocks/>
              </p:cNvSpPr>
              <p:nvPr/>
            </p:nvSpPr>
            <p:spPr bwMode="auto">
              <a:xfrm>
                <a:off x="1939" y="755"/>
                <a:ext cx="1987" cy="1482"/>
              </a:xfrm>
              <a:custGeom>
                <a:avLst/>
                <a:gdLst/>
                <a:ahLst/>
                <a:cxnLst>
                  <a:cxn ang="0">
                    <a:pos x="52" y="10"/>
                  </a:cxn>
                  <a:cxn ang="0">
                    <a:pos x="46" y="4"/>
                  </a:cxn>
                  <a:cxn ang="0">
                    <a:pos x="17" y="7"/>
                  </a:cxn>
                  <a:cxn ang="0">
                    <a:pos x="9" y="15"/>
                  </a:cxn>
                  <a:cxn ang="0">
                    <a:pos x="5" y="59"/>
                  </a:cxn>
                  <a:cxn ang="0">
                    <a:pos x="0" y="102"/>
                  </a:cxn>
                  <a:cxn ang="0">
                    <a:pos x="27" y="125"/>
                  </a:cxn>
                  <a:cxn ang="0">
                    <a:pos x="165" y="121"/>
                  </a:cxn>
                  <a:cxn ang="0">
                    <a:pos x="169" y="98"/>
                  </a:cxn>
                  <a:cxn ang="0">
                    <a:pos x="166" y="17"/>
                  </a:cxn>
                  <a:cxn ang="0">
                    <a:pos x="160" y="14"/>
                  </a:cxn>
                  <a:cxn ang="0">
                    <a:pos x="149" y="13"/>
                  </a:cxn>
                  <a:cxn ang="0">
                    <a:pos x="149" y="3"/>
                  </a:cxn>
                  <a:cxn ang="0">
                    <a:pos x="83" y="1"/>
                  </a:cxn>
                  <a:cxn ang="0">
                    <a:pos x="74" y="6"/>
                  </a:cxn>
                  <a:cxn ang="0">
                    <a:pos x="71" y="14"/>
                  </a:cxn>
                  <a:cxn ang="0">
                    <a:pos x="61" y="16"/>
                  </a:cxn>
                  <a:cxn ang="0">
                    <a:pos x="49" y="16"/>
                  </a:cxn>
                  <a:cxn ang="0">
                    <a:pos x="52" y="10"/>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w="0">
                <a:noFill/>
                <a:prstDash val="solid"/>
                <a:round/>
                <a:headEnd/>
                <a:tailEnd/>
              </a:ln>
            </p:spPr>
            <p:txBody>
              <a:bodyPr lIns="86703" tIns="43352" rIns="86703" bIns="43352">
                <a:spAutoFit/>
              </a:bodyPr>
              <a:lstStyle/>
              <a:p>
                <a:endParaRPr lang="pl-PL"/>
              </a:p>
            </p:txBody>
          </p:sp>
          <p:sp>
            <p:nvSpPr>
              <p:cNvPr id="114715" name="Freeform 27"/>
              <p:cNvSpPr>
                <a:spLocks/>
              </p:cNvSpPr>
              <p:nvPr/>
            </p:nvSpPr>
            <p:spPr bwMode="auto">
              <a:xfrm>
                <a:off x="2092" y="932"/>
                <a:ext cx="517" cy="1117"/>
              </a:xfrm>
              <a:custGeom>
                <a:avLst/>
                <a:gdLst/>
                <a:ahLst/>
                <a:cxnLst>
                  <a:cxn ang="0">
                    <a:pos x="39" y="2"/>
                  </a:cxn>
                  <a:cxn ang="0">
                    <a:pos x="33" y="17"/>
                  </a:cxn>
                  <a:cxn ang="0">
                    <a:pos x="30" y="38"/>
                  </a:cxn>
                  <a:cxn ang="0">
                    <a:pos x="32" y="88"/>
                  </a:cxn>
                  <a:cxn ang="0">
                    <a:pos x="32" y="88"/>
                  </a:cxn>
                  <a:cxn ang="0">
                    <a:pos x="33" y="82"/>
                  </a:cxn>
                  <a:cxn ang="0">
                    <a:pos x="33" y="82"/>
                  </a:cxn>
                  <a:cxn ang="0">
                    <a:pos x="33" y="82"/>
                  </a:cxn>
                  <a:cxn ang="0">
                    <a:pos x="36" y="81"/>
                  </a:cxn>
                  <a:cxn ang="0">
                    <a:pos x="36" y="80"/>
                  </a:cxn>
                  <a:cxn ang="0">
                    <a:pos x="34" y="81"/>
                  </a:cxn>
                  <a:cxn ang="0">
                    <a:pos x="35" y="81"/>
                  </a:cxn>
                  <a:cxn ang="0">
                    <a:pos x="22" y="80"/>
                  </a:cxn>
                  <a:cxn ang="0">
                    <a:pos x="8" y="79"/>
                  </a:cxn>
                  <a:cxn ang="0">
                    <a:pos x="0" y="86"/>
                  </a:cxn>
                  <a:cxn ang="0">
                    <a:pos x="7" y="94"/>
                  </a:cxn>
                  <a:cxn ang="0">
                    <a:pos x="6" y="93"/>
                  </a:cxn>
                  <a:cxn ang="0">
                    <a:pos x="23" y="95"/>
                  </a:cxn>
                  <a:cxn ang="0">
                    <a:pos x="39" y="92"/>
                  </a:cxn>
                  <a:cxn ang="0">
                    <a:pos x="39" y="92"/>
                  </a:cxn>
                  <a:cxn ang="0">
                    <a:pos x="42" y="91"/>
                  </a:cxn>
                  <a:cxn ang="0">
                    <a:pos x="42" y="91"/>
                  </a:cxn>
                  <a:cxn ang="0">
                    <a:pos x="42" y="90"/>
                  </a:cxn>
                  <a:cxn ang="0">
                    <a:pos x="43" y="84"/>
                  </a:cxn>
                  <a:cxn ang="0">
                    <a:pos x="43" y="84"/>
                  </a:cxn>
                  <a:cxn ang="0">
                    <a:pos x="43" y="84"/>
                  </a:cxn>
                  <a:cxn ang="0">
                    <a:pos x="40" y="39"/>
                  </a:cxn>
                  <a:cxn ang="0">
                    <a:pos x="43" y="6"/>
                  </a:cxn>
                  <a:cxn ang="0">
                    <a:pos x="42" y="3"/>
                  </a:cxn>
                  <a:cxn ang="0">
                    <a:pos x="41" y="1"/>
                  </a:cxn>
                  <a:cxn ang="0">
                    <a:pos x="39" y="2"/>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716" name="Freeform 28"/>
              <p:cNvSpPr>
                <a:spLocks/>
              </p:cNvSpPr>
              <p:nvPr/>
            </p:nvSpPr>
            <p:spPr bwMode="auto">
              <a:xfrm>
                <a:off x="3703" y="943"/>
                <a:ext cx="94" cy="247"/>
              </a:xfrm>
              <a:custGeom>
                <a:avLst/>
                <a:gdLst/>
                <a:ahLst/>
                <a:cxnLst>
                  <a:cxn ang="0">
                    <a:pos x="5" y="1"/>
                  </a:cxn>
                  <a:cxn ang="0">
                    <a:pos x="0" y="17"/>
                  </a:cxn>
                  <a:cxn ang="0">
                    <a:pos x="3" y="20"/>
                  </a:cxn>
                  <a:cxn ang="0">
                    <a:pos x="6" y="18"/>
                  </a:cxn>
                  <a:cxn ang="0">
                    <a:pos x="8" y="2"/>
                  </a:cxn>
                  <a:cxn ang="0">
                    <a:pos x="7" y="0"/>
                  </a:cxn>
                  <a:cxn ang="0">
                    <a:pos x="5" y="1"/>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717" name="Freeform 29"/>
              <p:cNvSpPr>
                <a:spLocks/>
              </p:cNvSpPr>
              <p:nvPr/>
            </p:nvSpPr>
            <p:spPr bwMode="auto">
              <a:xfrm>
                <a:off x="3162" y="1190"/>
                <a:ext cx="129" cy="1023"/>
              </a:xfrm>
              <a:custGeom>
                <a:avLst/>
                <a:gdLst/>
                <a:ahLst/>
                <a:cxnLst>
                  <a:cxn ang="0">
                    <a:pos x="2" y="3"/>
                  </a:cxn>
                  <a:cxn ang="0">
                    <a:pos x="1" y="12"/>
                  </a:cxn>
                  <a:cxn ang="0">
                    <a:pos x="1" y="33"/>
                  </a:cxn>
                  <a:cxn ang="0">
                    <a:pos x="1" y="83"/>
                  </a:cxn>
                  <a:cxn ang="0">
                    <a:pos x="5" y="87"/>
                  </a:cxn>
                  <a:cxn ang="0">
                    <a:pos x="9" y="83"/>
                  </a:cxn>
                  <a:cxn ang="0">
                    <a:pos x="9" y="4"/>
                  </a:cxn>
                  <a:cxn ang="0">
                    <a:pos x="6" y="0"/>
                  </a:cxn>
                  <a:cxn ang="0">
                    <a:pos x="2" y="3"/>
                  </a:cxn>
                  <a:cxn ang="0">
                    <a:pos x="2" y="3"/>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718" name="Freeform 30"/>
              <p:cNvSpPr>
                <a:spLocks/>
              </p:cNvSpPr>
              <p:nvPr/>
            </p:nvSpPr>
            <p:spPr bwMode="auto">
              <a:xfrm>
                <a:off x="2633" y="1474"/>
                <a:ext cx="423" cy="94"/>
              </a:xfrm>
              <a:custGeom>
                <a:avLst/>
                <a:gdLst/>
                <a:ahLst/>
                <a:cxnLst>
                  <a:cxn ang="0">
                    <a:pos x="1" y="5"/>
                  </a:cxn>
                  <a:cxn ang="0">
                    <a:pos x="21" y="8"/>
                  </a:cxn>
                  <a:cxn ang="0">
                    <a:pos x="34" y="6"/>
                  </a:cxn>
                  <a:cxn ang="0">
                    <a:pos x="36" y="4"/>
                  </a:cxn>
                  <a:cxn ang="0">
                    <a:pos x="34" y="2"/>
                  </a:cxn>
                  <a:cxn ang="0">
                    <a:pos x="12" y="3"/>
                  </a:cxn>
                  <a:cxn ang="0">
                    <a:pos x="1" y="3"/>
                  </a:cxn>
                  <a:cxn ang="0">
                    <a:pos x="0" y="4"/>
                  </a:cxn>
                  <a:cxn ang="0">
                    <a:pos x="1" y="5"/>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719" name="Freeform 31"/>
              <p:cNvSpPr>
                <a:spLocks/>
              </p:cNvSpPr>
              <p:nvPr/>
            </p:nvSpPr>
            <p:spPr bwMode="auto">
              <a:xfrm>
                <a:off x="2715" y="1543"/>
                <a:ext cx="317" cy="212"/>
              </a:xfrm>
              <a:custGeom>
                <a:avLst/>
                <a:gdLst/>
                <a:ahLst/>
                <a:cxnLst>
                  <a:cxn ang="0">
                    <a:pos x="16" y="0"/>
                  </a:cxn>
                  <a:cxn ang="0">
                    <a:pos x="9" y="2"/>
                  </a:cxn>
                  <a:cxn ang="0">
                    <a:pos x="3" y="5"/>
                  </a:cxn>
                  <a:cxn ang="0">
                    <a:pos x="4" y="11"/>
                  </a:cxn>
                  <a:cxn ang="0">
                    <a:pos x="1" y="5"/>
                  </a:cxn>
                  <a:cxn ang="0">
                    <a:pos x="0" y="8"/>
                  </a:cxn>
                  <a:cxn ang="0">
                    <a:pos x="4" y="12"/>
                  </a:cxn>
                  <a:cxn ang="0">
                    <a:pos x="7" y="12"/>
                  </a:cxn>
                  <a:cxn ang="0">
                    <a:pos x="19" y="14"/>
                  </a:cxn>
                  <a:cxn ang="0">
                    <a:pos x="19" y="14"/>
                  </a:cxn>
                  <a:cxn ang="0">
                    <a:pos x="17" y="8"/>
                  </a:cxn>
                  <a:cxn ang="0">
                    <a:pos x="18" y="8"/>
                  </a:cxn>
                  <a:cxn ang="0">
                    <a:pos x="15" y="12"/>
                  </a:cxn>
                  <a:cxn ang="0">
                    <a:pos x="14" y="16"/>
                  </a:cxn>
                  <a:cxn ang="0">
                    <a:pos x="18" y="18"/>
                  </a:cxn>
                  <a:cxn ang="0">
                    <a:pos x="24" y="15"/>
                  </a:cxn>
                  <a:cxn ang="0">
                    <a:pos x="26" y="12"/>
                  </a:cxn>
                  <a:cxn ang="0">
                    <a:pos x="26" y="8"/>
                  </a:cxn>
                  <a:cxn ang="0">
                    <a:pos x="24" y="5"/>
                  </a:cxn>
                  <a:cxn ang="0">
                    <a:pos x="24" y="5"/>
                  </a:cxn>
                  <a:cxn ang="0">
                    <a:pos x="10" y="4"/>
                  </a:cxn>
                  <a:cxn ang="0">
                    <a:pos x="4" y="4"/>
                  </a:cxn>
                  <a:cxn ang="0">
                    <a:pos x="7" y="11"/>
                  </a:cxn>
                  <a:cxn ang="0">
                    <a:pos x="7" y="11"/>
                  </a:cxn>
                  <a:cxn ang="0">
                    <a:pos x="5" y="4"/>
                  </a:cxn>
                  <a:cxn ang="0">
                    <a:pos x="8" y="9"/>
                  </a:cxn>
                  <a:cxn ang="0">
                    <a:pos x="17" y="3"/>
                  </a:cxn>
                  <a:cxn ang="0">
                    <a:pos x="18" y="1"/>
                  </a:cxn>
                  <a:cxn ang="0">
                    <a:pos x="16" y="0"/>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720" name="Freeform 32"/>
              <p:cNvSpPr>
                <a:spLocks/>
              </p:cNvSpPr>
              <p:nvPr/>
            </p:nvSpPr>
            <p:spPr bwMode="auto">
              <a:xfrm>
                <a:off x="2127" y="873"/>
                <a:ext cx="70" cy="858"/>
              </a:xfrm>
              <a:custGeom>
                <a:avLst/>
                <a:gdLst/>
                <a:ahLst/>
                <a:cxnLst>
                  <a:cxn ang="0">
                    <a:pos x="4" y="1"/>
                  </a:cxn>
                  <a:cxn ang="0">
                    <a:pos x="0" y="33"/>
                  </a:cxn>
                  <a:cxn ang="0">
                    <a:pos x="2" y="72"/>
                  </a:cxn>
                  <a:cxn ang="0">
                    <a:pos x="4" y="73"/>
                  </a:cxn>
                  <a:cxn ang="0">
                    <a:pos x="5" y="72"/>
                  </a:cxn>
                  <a:cxn ang="0">
                    <a:pos x="6" y="1"/>
                  </a:cxn>
                  <a:cxn ang="0">
                    <a:pos x="5" y="0"/>
                  </a:cxn>
                  <a:cxn ang="0">
                    <a:pos x="4" y="1"/>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721" name="Freeform 33"/>
              <p:cNvSpPr>
                <a:spLocks/>
              </p:cNvSpPr>
              <p:nvPr/>
            </p:nvSpPr>
            <p:spPr bwMode="auto">
              <a:xfrm>
                <a:off x="2668" y="943"/>
                <a:ext cx="153" cy="271"/>
              </a:xfrm>
              <a:custGeom>
                <a:avLst/>
                <a:gdLst/>
                <a:ahLst/>
                <a:cxnLst>
                  <a:cxn ang="0">
                    <a:pos x="3" y="2"/>
                  </a:cxn>
                  <a:cxn ang="0">
                    <a:pos x="6" y="21"/>
                  </a:cxn>
                  <a:cxn ang="0">
                    <a:pos x="11" y="22"/>
                  </a:cxn>
                  <a:cxn ang="0">
                    <a:pos x="12" y="18"/>
                  </a:cxn>
                  <a:cxn ang="0">
                    <a:pos x="6" y="2"/>
                  </a:cxn>
                  <a:cxn ang="0">
                    <a:pos x="4" y="1"/>
                  </a:cxn>
                  <a:cxn ang="0">
                    <a:pos x="3" y="2"/>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722" name="Freeform 34"/>
              <p:cNvSpPr>
                <a:spLocks/>
              </p:cNvSpPr>
              <p:nvPr/>
            </p:nvSpPr>
            <p:spPr bwMode="auto">
              <a:xfrm>
                <a:off x="2962" y="896"/>
                <a:ext cx="599" cy="377"/>
              </a:xfrm>
              <a:custGeom>
                <a:avLst/>
                <a:gdLst/>
                <a:ahLst/>
                <a:cxnLst>
                  <a:cxn ang="0">
                    <a:pos x="2" y="1"/>
                  </a:cxn>
                  <a:cxn ang="0">
                    <a:pos x="0" y="23"/>
                  </a:cxn>
                  <a:cxn ang="0">
                    <a:pos x="12" y="31"/>
                  </a:cxn>
                  <a:cxn ang="0">
                    <a:pos x="48" y="29"/>
                  </a:cxn>
                  <a:cxn ang="0">
                    <a:pos x="50" y="17"/>
                  </a:cxn>
                  <a:cxn ang="0">
                    <a:pos x="50" y="0"/>
                  </a:cxn>
                  <a:cxn ang="0">
                    <a:pos x="2" y="1"/>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w="0">
                <a:noFill/>
                <a:prstDash val="solid"/>
                <a:round/>
                <a:headEnd/>
                <a:tailEnd/>
              </a:ln>
            </p:spPr>
            <p:txBody>
              <a:bodyPr lIns="86703" tIns="43352" rIns="86703" bIns="43352">
                <a:spAutoFit/>
              </a:bodyPr>
              <a:lstStyle/>
              <a:p>
                <a:endParaRPr lang="pl-PL"/>
              </a:p>
            </p:txBody>
          </p:sp>
          <p:sp>
            <p:nvSpPr>
              <p:cNvPr id="114723" name="Freeform 35"/>
              <p:cNvSpPr>
                <a:spLocks/>
              </p:cNvSpPr>
              <p:nvPr/>
            </p:nvSpPr>
            <p:spPr bwMode="auto">
              <a:xfrm>
                <a:off x="2574" y="720"/>
                <a:ext cx="1023" cy="482"/>
              </a:xfrm>
              <a:custGeom>
                <a:avLst/>
                <a:gdLst/>
                <a:ahLst/>
                <a:cxnLst>
                  <a:cxn ang="0">
                    <a:pos x="85" y="5"/>
                  </a:cxn>
                  <a:cxn ang="0">
                    <a:pos x="74" y="1"/>
                  </a:cxn>
                  <a:cxn ang="0">
                    <a:pos x="49" y="0"/>
                  </a:cxn>
                  <a:cxn ang="0">
                    <a:pos x="41" y="0"/>
                  </a:cxn>
                  <a:cxn ang="0">
                    <a:pos x="38" y="0"/>
                  </a:cxn>
                  <a:cxn ang="0">
                    <a:pos x="33" y="0"/>
                  </a:cxn>
                  <a:cxn ang="0">
                    <a:pos x="27" y="1"/>
                  </a:cxn>
                  <a:cxn ang="0">
                    <a:pos x="24" y="1"/>
                  </a:cxn>
                  <a:cxn ang="0">
                    <a:pos x="19" y="1"/>
                  </a:cxn>
                  <a:cxn ang="0">
                    <a:pos x="17" y="2"/>
                  </a:cxn>
                  <a:cxn ang="0">
                    <a:pos x="17" y="5"/>
                  </a:cxn>
                  <a:cxn ang="0">
                    <a:pos x="16" y="10"/>
                  </a:cxn>
                  <a:cxn ang="0">
                    <a:pos x="15" y="18"/>
                  </a:cxn>
                  <a:cxn ang="0">
                    <a:pos x="14" y="17"/>
                  </a:cxn>
                  <a:cxn ang="0">
                    <a:pos x="14" y="17"/>
                  </a:cxn>
                  <a:cxn ang="0">
                    <a:pos x="7" y="17"/>
                  </a:cxn>
                  <a:cxn ang="0">
                    <a:pos x="1" y="19"/>
                  </a:cxn>
                  <a:cxn ang="0">
                    <a:pos x="1" y="21"/>
                  </a:cxn>
                  <a:cxn ang="0">
                    <a:pos x="12" y="21"/>
                  </a:cxn>
                  <a:cxn ang="0">
                    <a:pos x="14" y="19"/>
                  </a:cxn>
                  <a:cxn ang="0">
                    <a:pos x="17" y="30"/>
                  </a:cxn>
                  <a:cxn ang="0">
                    <a:pos x="21" y="38"/>
                  </a:cxn>
                  <a:cxn ang="0">
                    <a:pos x="25" y="39"/>
                  </a:cxn>
                  <a:cxn ang="0">
                    <a:pos x="25" y="32"/>
                  </a:cxn>
                  <a:cxn ang="0">
                    <a:pos x="25" y="22"/>
                  </a:cxn>
                  <a:cxn ang="0">
                    <a:pos x="25" y="12"/>
                  </a:cxn>
                  <a:cxn ang="0">
                    <a:pos x="29" y="10"/>
                  </a:cxn>
                  <a:cxn ang="0">
                    <a:pos x="34" y="10"/>
                  </a:cxn>
                  <a:cxn ang="0">
                    <a:pos x="39" y="10"/>
                  </a:cxn>
                  <a:cxn ang="0">
                    <a:pos x="54" y="8"/>
                  </a:cxn>
                  <a:cxn ang="0">
                    <a:pos x="59" y="8"/>
                  </a:cxn>
                  <a:cxn ang="0">
                    <a:pos x="73" y="8"/>
                  </a:cxn>
                  <a:cxn ang="0">
                    <a:pos x="78" y="8"/>
                  </a:cxn>
                  <a:cxn ang="0">
                    <a:pos x="87" y="6"/>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24" name="Freeform 36"/>
              <p:cNvSpPr>
                <a:spLocks/>
              </p:cNvSpPr>
              <p:nvPr/>
            </p:nvSpPr>
            <p:spPr bwMode="auto">
              <a:xfrm>
                <a:off x="3656" y="779"/>
                <a:ext cx="82" cy="494"/>
              </a:xfrm>
              <a:custGeom>
                <a:avLst/>
                <a:gdLst/>
                <a:ahLst/>
                <a:cxnLst>
                  <a:cxn ang="0">
                    <a:pos x="6" y="6"/>
                  </a:cxn>
                  <a:cxn ang="0">
                    <a:pos x="6" y="3"/>
                  </a:cxn>
                  <a:cxn ang="0">
                    <a:pos x="2" y="0"/>
                  </a:cxn>
                  <a:cxn ang="0">
                    <a:pos x="0" y="11"/>
                  </a:cxn>
                  <a:cxn ang="0">
                    <a:pos x="0" y="25"/>
                  </a:cxn>
                  <a:cxn ang="0">
                    <a:pos x="2" y="37"/>
                  </a:cxn>
                  <a:cxn ang="0">
                    <a:pos x="3" y="42"/>
                  </a:cxn>
                  <a:cxn ang="0">
                    <a:pos x="3" y="42"/>
                  </a:cxn>
                  <a:cxn ang="0">
                    <a:pos x="3" y="41"/>
                  </a:cxn>
                  <a:cxn ang="0">
                    <a:pos x="4" y="38"/>
                  </a:cxn>
                  <a:cxn ang="0">
                    <a:pos x="5" y="35"/>
                  </a:cxn>
                  <a:cxn ang="0">
                    <a:pos x="5" y="28"/>
                  </a:cxn>
                  <a:cxn ang="0">
                    <a:pos x="6" y="6"/>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25" name="Freeform 37"/>
              <p:cNvSpPr>
                <a:spLocks/>
              </p:cNvSpPr>
              <p:nvPr/>
            </p:nvSpPr>
            <p:spPr bwMode="auto">
              <a:xfrm>
                <a:off x="2139" y="791"/>
                <a:ext cx="458" cy="1023"/>
              </a:xfrm>
              <a:custGeom>
                <a:avLst/>
                <a:gdLst/>
                <a:ahLst/>
                <a:cxnLst>
                  <a:cxn ang="0">
                    <a:pos x="36" y="14"/>
                  </a:cxn>
                  <a:cxn ang="0">
                    <a:pos x="37" y="13"/>
                  </a:cxn>
                  <a:cxn ang="0">
                    <a:pos x="39" y="6"/>
                  </a:cxn>
                  <a:cxn ang="0">
                    <a:pos x="39" y="5"/>
                  </a:cxn>
                  <a:cxn ang="0">
                    <a:pos x="39" y="4"/>
                  </a:cxn>
                  <a:cxn ang="0">
                    <a:pos x="36" y="2"/>
                  </a:cxn>
                  <a:cxn ang="0">
                    <a:pos x="17" y="0"/>
                  </a:cxn>
                  <a:cxn ang="0">
                    <a:pos x="13" y="0"/>
                  </a:cxn>
                  <a:cxn ang="0">
                    <a:pos x="12" y="0"/>
                  </a:cxn>
                  <a:cxn ang="0">
                    <a:pos x="11" y="0"/>
                  </a:cxn>
                  <a:cxn ang="0">
                    <a:pos x="7" y="1"/>
                  </a:cxn>
                  <a:cxn ang="0">
                    <a:pos x="0" y="4"/>
                  </a:cxn>
                  <a:cxn ang="0">
                    <a:pos x="1" y="5"/>
                  </a:cxn>
                  <a:cxn ang="0">
                    <a:pos x="3" y="5"/>
                  </a:cxn>
                  <a:cxn ang="0">
                    <a:pos x="6" y="4"/>
                  </a:cxn>
                  <a:cxn ang="0">
                    <a:pos x="9" y="4"/>
                  </a:cxn>
                  <a:cxn ang="0">
                    <a:pos x="11" y="3"/>
                  </a:cxn>
                  <a:cxn ang="0">
                    <a:pos x="14" y="3"/>
                  </a:cxn>
                  <a:cxn ang="0">
                    <a:pos x="27" y="3"/>
                  </a:cxn>
                  <a:cxn ang="0">
                    <a:pos x="31" y="5"/>
                  </a:cxn>
                  <a:cxn ang="0">
                    <a:pos x="31" y="5"/>
                  </a:cxn>
                  <a:cxn ang="0">
                    <a:pos x="30" y="7"/>
                  </a:cxn>
                  <a:cxn ang="0">
                    <a:pos x="28" y="19"/>
                  </a:cxn>
                  <a:cxn ang="0">
                    <a:pos x="27" y="31"/>
                  </a:cxn>
                  <a:cxn ang="0">
                    <a:pos x="27" y="41"/>
                  </a:cxn>
                  <a:cxn ang="0">
                    <a:pos x="26" y="56"/>
                  </a:cxn>
                  <a:cxn ang="0">
                    <a:pos x="28" y="73"/>
                  </a:cxn>
                  <a:cxn ang="0">
                    <a:pos x="27" y="74"/>
                  </a:cxn>
                  <a:cxn ang="0">
                    <a:pos x="28" y="79"/>
                  </a:cxn>
                  <a:cxn ang="0">
                    <a:pos x="28" y="84"/>
                  </a:cxn>
                  <a:cxn ang="0">
                    <a:pos x="29" y="87"/>
                  </a:cxn>
                  <a:cxn ang="0">
                    <a:pos x="29" y="87"/>
                  </a:cxn>
                  <a:cxn ang="0">
                    <a:pos x="30" y="84"/>
                  </a:cxn>
                  <a:cxn ang="0">
                    <a:pos x="30" y="77"/>
                  </a:cxn>
                  <a:cxn ang="0">
                    <a:pos x="31" y="74"/>
                  </a:cxn>
                  <a:cxn ang="0">
                    <a:pos x="31" y="73"/>
                  </a:cxn>
                  <a:cxn ang="0">
                    <a:pos x="31" y="71"/>
                  </a:cxn>
                  <a:cxn ang="0">
                    <a:pos x="31" y="67"/>
                  </a:cxn>
                  <a:cxn ang="0">
                    <a:pos x="32" y="59"/>
                  </a:cxn>
                  <a:cxn ang="0">
                    <a:pos x="32" y="55"/>
                  </a:cxn>
                  <a:cxn ang="0">
                    <a:pos x="33" y="43"/>
                  </a:cxn>
                  <a:cxn ang="0">
                    <a:pos x="34" y="38"/>
                  </a:cxn>
                  <a:cxn ang="0">
                    <a:pos x="35" y="24"/>
                  </a:cxn>
                  <a:cxn ang="0">
                    <a:pos x="36" y="14"/>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26" name="Freeform 38"/>
              <p:cNvSpPr>
                <a:spLocks/>
              </p:cNvSpPr>
              <p:nvPr/>
            </p:nvSpPr>
            <p:spPr bwMode="auto">
              <a:xfrm>
                <a:off x="1962" y="849"/>
                <a:ext cx="200" cy="1047"/>
              </a:xfrm>
              <a:custGeom>
                <a:avLst/>
                <a:gdLst/>
                <a:ahLst/>
                <a:cxnLst>
                  <a:cxn ang="0">
                    <a:pos x="10" y="47"/>
                  </a:cxn>
                  <a:cxn ang="0">
                    <a:pos x="10" y="44"/>
                  </a:cxn>
                  <a:cxn ang="0">
                    <a:pos x="10" y="41"/>
                  </a:cxn>
                  <a:cxn ang="0">
                    <a:pos x="12" y="34"/>
                  </a:cxn>
                  <a:cxn ang="0">
                    <a:pos x="13" y="24"/>
                  </a:cxn>
                  <a:cxn ang="0">
                    <a:pos x="13" y="21"/>
                  </a:cxn>
                  <a:cxn ang="0">
                    <a:pos x="15" y="15"/>
                  </a:cxn>
                  <a:cxn ang="0">
                    <a:pos x="15" y="13"/>
                  </a:cxn>
                  <a:cxn ang="0">
                    <a:pos x="15" y="10"/>
                  </a:cxn>
                  <a:cxn ang="0">
                    <a:pos x="16" y="9"/>
                  </a:cxn>
                  <a:cxn ang="0">
                    <a:pos x="17" y="8"/>
                  </a:cxn>
                  <a:cxn ang="0">
                    <a:pos x="17" y="7"/>
                  </a:cxn>
                  <a:cxn ang="0">
                    <a:pos x="17" y="7"/>
                  </a:cxn>
                  <a:cxn ang="0">
                    <a:pos x="14" y="5"/>
                  </a:cxn>
                  <a:cxn ang="0">
                    <a:pos x="13" y="3"/>
                  </a:cxn>
                  <a:cxn ang="0">
                    <a:pos x="9" y="1"/>
                  </a:cxn>
                  <a:cxn ang="0">
                    <a:pos x="7" y="0"/>
                  </a:cxn>
                  <a:cxn ang="0">
                    <a:pos x="4" y="2"/>
                  </a:cxn>
                  <a:cxn ang="0">
                    <a:pos x="4" y="5"/>
                  </a:cxn>
                  <a:cxn ang="0">
                    <a:pos x="2" y="13"/>
                  </a:cxn>
                  <a:cxn ang="0">
                    <a:pos x="2" y="17"/>
                  </a:cxn>
                  <a:cxn ang="0">
                    <a:pos x="1" y="21"/>
                  </a:cxn>
                  <a:cxn ang="0">
                    <a:pos x="1" y="33"/>
                  </a:cxn>
                  <a:cxn ang="0">
                    <a:pos x="0" y="40"/>
                  </a:cxn>
                  <a:cxn ang="0">
                    <a:pos x="0" y="52"/>
                  </a:cxn>
                  <a:cxn ang="0">
                    <a:pos x="2" y="70"/>
                  </a:cxn>
                  <a:cxn ang="0">
                    <a:pos x="6" y="85"/>
                  </a:cxn>
                  <a:cxn ang="0">
                    <a:pos x="8" y="89"/>
                  </a:cxn>
                  <a:cxn ang="0">
                    <a:pos x="8" y="89"/>
                  </a:cxn>
                  <a:cxn ang="0">
                    <a:pos x="8" y="87"/>
                  </a:cxn>
                  <a:cxn ang="0">
                    <a:pos x="8" y="86"/>
                  </a:cxn>
                  <a:cxn ang="0">
                    <a:pos x="9" y="81"/>
                  </a:cxn>
                  <a:cxn ang="0">
                    <a:pos x="9" y="76"/>
                  </a:cxn>
                  <a:cxn ang="0">
                    <a:pos x="9" y="74"/>
                  </a:cxn>
                  <a:cxn ang="0">
                    <a:pos x="9" y="71"/>
                  </a:cxn>
                  <a:cxn ang="0">
                    <a:pos x="9" y="68"/>
                  </a:cxn>
                  <a:cxn ang="0">
                    <a:pos x="9" y="64"/>
                  </a:cxn>
                  <a:cxn ang="0">
                    <a:pos x="9" y="61"/>
                  </a:cxn>
                  <a:cxn ang="0">
                    <a:pos x="8" y="59"/>
                  </a:cxn>
                  <a:cxn ang="0">
                    <a:pos x="9" y="52"/>
                  </a:cxn>
                  <a:cxn ang="0">
                    <a:pos x="10" y="47"/>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27" name="Freeform 39"/>
              <p:cNvSpPr>
                <a:spLocks/>
              </p:cNvSpPr>
              <p:nvPr/>
            </p:nvSpPr>
            <p:spPr bwMode="auto">
              <a:xfrm>
                <a:off x="2962" y="873"/>
                <a:ext cx="611" cy="70"/>
              </a:xfrm>
              <a:custGeom>
                <a:avLst/>
                <a:gdLst/>
                <a:ahLst/>
                <a:cxnLst>
                  <a:cxn ang="0">
                    <a:pos x="52" y="2"/>
                  </a:cxn>
                  <a:cxn ang="0">
                    <a:pos x="52" y="2"/>
                  </a:cxn>
                  <a:cxn ang="0">
                    <a:pos x="48" y="1"/>
                  </a:cxn>
                  <a:cxn ang="0">
                    <a:pos x="46" y="1"/>
                  </a:cxn>
                  <a:cxn ang="0">
                    <a:pos x="41" y="0"/>
                  </a:cxn>
                  <a:cxn ang="0">
                    <a:pos x="35" y="0"/>
                  </a:cxn>
                  <a:cxn ang="0">
                    <a:pos x="23" y="0"/>
                  </a:cxn>
                  <a:cxn ang="0">
                    <a:pos x="18" y="0"/>
                  </a:cxn>
                  <a:cxn ang="0">
                    <a:pos x="15" y="1"/>
                  </a:cxn>
                  <a:cxn ang="0">
                    <a:pos x="13" y="1"/>
                  </a:cxn>
                  <a:cxn ang="0">
                    <a:pos x="12" y="1"/>
                  </a:cxn>
                  <a:cxn ang="0">
                    <a:pos x="10" y="1"/>
                  </a:cxn>
                  <a:cxn ang="0">
                    <a:pos x="8" y="1"/>
                  </a:cxn>
                  <a:cxn ang="0">
                    <a:pos x="7" y="2"/>
                  </a:cxn>
                  <a:cxn ang="0">
                    <a:pos x="4" y="2"/>
                  </a:cxn>
                  <a:cxn ang="0">
                    <a:pos x="3" y="2"/>
                  </a:cxn>
                  <a:cxn ang="0">
                    <a:pos x="0" y="4"/>
                  </a:cxn>
                  <a:cxn ang="0">
                    <a:pos x="0" y="4"/>
                  </a:cxn>
                  <a:cxn ang="0">
                    <a:pos x="0" y="4"/>
                  </a:cxn>
                  <a:cxn ang="0">
                    <a:pos x="2" y="5"/>
                  </a:cxn>
                  <a:cxn ang="0">
                    <a:pos x="7" y="6"/>
                  </a:cxn>
                  <a:cxn ang="0">
                    <a:pos x="24" y="6"/>
                  </a:cxn>
                  <a:cxn ang="0">
                    <a:pos x="39" y="5"/>
                  </a:cxn>
                  <a:cxn ang="0">
                    <a:pos x="52" y="3"/>
                  </a:cxn>
                  <a:cxn ang="0">
                    <a:pos x="52" y="2"/>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28" name="Freeform 40"/>
              <p:cNvSpPr>
                <a:spLocks/>
              </p:cNvSpPr>
              <p:nvPr/>
            </p:nvSpPr>
            <p:spPr bwMode="auto">
              <a:xfrm>
                <a:off x="1680" y="920"/>
                <a:ext cx="2317" cy="1564"/>
              </a:xfrm>
              <a:custGeom>
                <a:avLst/>
                <a:gdLst/>
                <a:ahLst/>
                <a:cxnLst>
                  <a:cxn ang="0">
                    <a:pos x="25" y="131"/>
                  </a:cxn>
                  <a:cxn ang="0">
                    <a:pos x="51" y="114"/>
                  </a:cxn>
                  <a:cxn ang="0">
                    <a:pos x="65" y="115"/>
                  </a:cxn>
                  <a:cxn ang="0">
                    <a:pos x="77" y="115"/>
                  </a:cxn>
                  <a:cxn ang="0">
                    <a:pos x="102" y="115"/>
                  </a:cxn>
                  <a:cxn ang="0">
                    <a:pos x="122" y="114"/>
                  </a:cxn>
                  <a:cxn ang="0">
                    <a:pos x="130" y="114"/>
                  </a:cxn>
                  <a:cxn ang="0">
                    <a:pos x="145" y="113"/>
                  </a:cxn>
                  <a:cxn ang="0">
                    <a:pos x="155" y="113"/>
                  </a:cxn>
                  <a:cxn ang="0">
                    <a:pos x="176" y="110"/>
                  </a:cxn>
                  <a:cxn ang="0">
                    <a:pos x="192" y="106"/>
                  </a:cxn>
                  <a:cxn ang="0">
                    <a:pos x="189" y="106"/>
                  </a:cxn>
                  <a:cxn ang="0">
                    <a:pos x="192" y="97"/>
                  </a:cxn>
                  <a:cxn ang="0">
                    <a:pos x="193" y="90"/>
                  </a:cxn>
                  <a:cxn ang="0">
                    <a:pos x="194" y="81"/>
                  </a:cxn>
                  <a:cxn ang="0">
                    <a:pos x="195" y="70"/>
                  </a:cxn>
                  <a:cxn ang="0">
                    <a:pos x="196" y="65"/>
                  </a:cxn>
                  <a:cxn ang="0">
                    <a:pos x="197" y="56"/>
                  </a:cxn>
                  <a:cxn ang="0">
                    <a:pos x="197" y="45"/>
                  </a:cxn>
                  <a:cxn ang="0">
                    <a:pos x="195" y="19"/>
                  </a:cxn>
                  <a:cxn ang="0">
                    <a:pos x="193" y="7"/>
                  </a:cxn>
                  <a:cxn ang="0">
                    <a:pos x="179" y="0"/>
                  </a:cxn>
                  <a:cxn ang="0">
                    <a:pos x="185" y="5"/>
                  </a:cxn>
                  <a:cxn ang="0">
                    <a:pos x="187" y="75"/>
                  </a:cxn>
                  <a:cxn ang="0">
                    <a:pos x="188" y="106"/>
                  </a:cxn>
                  <a:cxn ang="0">
                    <a:pos x="182" y="106"/>
                  </a:cxn>
                  <a:cxn ang="0">
                    <a:pos x="171" y="107"/>
                  </a:cxn>
                  <a:cxn ang="0">
                    <a:pos x="141" y="107"/>
                  </a:cxn>
                  <a:cxn ang="0">
                    <a:pos x="108" y="107"/>
                  </a:cxn>
                  <a:cxn ang="0">
                    <a:pos x="99" y="107"/>
                  </a:cxn>
                  <a:cxn ang="0">
                    <a:pos x="88" y="107"/>
                  </a:cxn>
                  <a:cxn ang="0">
                    <a:pos x="73" y="107"/>
                  </a:cxn>
                  <a:cxn ang="0">
                    <a:pos x="55" y="107"/>
                  </a:cxn>
                  <a:cxn ang="0">
                    <a:pos x="57" y="97"/>
                  </a:cxn>
                  <a:cxn ang="0">
                    <a:pos x="59" y="89"/>
                  </a:cxn>
                  <a:cxn ang="0">
                    <a:pos x="57" y="92"/>
                  </a:cxn>
                  <a:cxn ang="0">
                    <a:pos x="50" y="107"/>
                  </a:cxn>
                  <a:cxn ang="0">
                    <a:pos x="30" y="102"/>
                  </a:cxn>
                  <a:cxn ang="0">
                    <a:pos x="25" y="91"/>
                  </a:cxn>
                  <a:cxn ang="0">
                    <a:pos x="21" y="82"/>
                  </a:cxn>
                  <a:cxn ang="0">
                    <a:pos x="25" y="103"/>
                  </a:cxn>
                  <a:cxn ang="0">
                    <a:pos x="45" y="113"/>
                  </a:cxn>
                  <a:cxn ang="0">
                    <a:pos x="22" y="130"/>
                  </a:cxn>
                  <a:cxn ang="0">
                    <a:pos x="10" y="129"/>
                  </a:cxn>
                  <a:cxn ang="0">
                    <a:pos x="3" y="106"/>
                  </a:cxn>
                  <a:cxn ang="0">
                    <a:pos x="8" y="95"/>
                  </a:cxn>
                  <a:cxn ang="0">
                    <a:pos x="1" y="104"/>
                  </a:cxn>
                  <a:cxn ang="0">
                    <a:pos x="97" y="108"/>
                  </a:cxn>
                  <a:cxn ang="0">
                    <a:pos x="96" y="108"/>
                  </a:cxn>
                  <a:cxn ang="0">
                    <a:pos x="70" y="113"/>
                  </a:cxn>
                  <a:cxn ang="0">
                    <a:pos x="70" y="113"/>
                  </a:cxn>
                  <a:cxn ang="0">
                    <a:pos x="69" y="113"/>
                  </a:cxn>
                  <a:cxn ang="0">
                    <a:pos x="69" y="113"/>
                  </a:cxn>
                  <a:cxn ang="0">
                    <a:pos x="68" y="115"/>
                  </a:cxn>
                  <a:cxn ang="0">
                    <a:pos x="67" y="114"/>
                  </a:cxn>
                  <a:cxn ang="0">
                    <a:pos x="67" y="114"/>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29" name="Freeform 41"/>
              <p:cNvSpPr>
                <a:spLocks/>
              </p:cNvSpPr>
              <p:nvPr/>
            </p:nvSpPr>
            <p:spPr bwMode="auto">
              <a:xfrm>
                <a:off x="3503" y="920"/>
                <a:ext cx="70" cy="306"/>
              </a:xfrm>
              <a:custGeom>
                <a:avLst/>
                <a:gdLst/>
                <a:ahLst/>
                <a:cxnLst>
                  <a:cxn ang="0">
                    <a:pos x="4" y="25"/>
                  </a:cxn>
                  <a:cxn ang="0">
                    <a:pos x="5" y="24"/>
                  </a:cxn>
                  <a:cxn ang="0">
                    <a:pos x="5" y="21"/>
                  </a:cxn>
                  <a:cxn ang="0">
                    <a:pos x="5" y="6"/>
                  </a:cxn>
                  <a:cxn ang="0">
                    <a:pos x="5" y="1"/>
                  </a:cxn>
                  <a:cxn ang="0">
                    <a:pos x="4" y="0"/>
                  </a:cxn>
                  <a:cxn ang="0">
                    <a:pos x="2" y="4"/>
                  </a:cxn>
                  <a:cxn ang="0">
                    <a:pos x="1" y="5"/>
                  </a:cxn>
                  <a:cxn ang="0">
                    <a:pos x="1" y="9"/>
                  </a:cxn>
                  <a:cxn ang="0">
                    <a:pos x="0" y="18"/>
                  </a:cxn>
                  <a:cxn ang="0">
                    <a:pos x="1" y="21"/>
                  </a:cxn>
                  <a:cxn ang="0">
                    <a:pos x="1" y="23"/>
                  </a:cxn>
                  <a:cxn ang="0">
                    <a:pos x="2" y="26"/>
                  </a:cxn>
                  <a:cxn ang="0">
                    <a:pos x="3" y="25"/>
                  </a:cxn>
                  <a:cxn ang="0">
                    <a:pos x="4" y="25"/>
                  </a:cxn>
                  <a:cxn ang="0">
                    <a:pos x="4" y="25"/>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30" name="Freeform 42"/>
              <p:cNvSpPr>
                <a:spLocks/>
              </p:cNvSpPr>
              <p:nvPr/>
            </p:nvSpPr>
            <p:spPr bwMode="auto">
              <a:xfrm>
                <a:off x="2938" y="943"/>
                <a:ext cx="600" cy="341"/>
              </a:xfrm>
              <a:custGeom>
                <a:avLst/>
                <a:gdLst/>
                <a:ahLst/>
                <a:cxnLst>
                  <a:cxn ang="0">
                    <a:pos x="28" y="29"/>
                  </a:cxn>
                  <a:cxn ang="0">
                    <a:pos x="36" y="28"/>
                  </a:cxn>
                  <a:cxn ang="0">
                    <a:pos x="38" y="28"/>
                  </a:cxn>
                  <a:cxn ang="0">
                    <a:pos x="43" y="28"/>
                  </a:cxn>
                  <a:cxn ang="0">
                    <a:pos x="51" y="25"/>
                  </a:cxn>
                  <a:cxn ang="0">
                    <a:pos x="51" y="25"/>
                  </a:cxn>
                  <a:cxn ang="0">
                    <a:pos x="51" y="25"/>
                  </a:cxn>
                  <a:cxn ang="0">
                    <a:pos x="50" y="25"/>
                  </a:cxn>
                  <a:cxn ang="0">
                    <a:pos x="47" y="23"/>
                  </a:cxn>
                  <a:cxn ang="0">
                    <a:pos x="38" y="22"/>
                  </a:cxn>
                  <a:cxn ang="0">
                    <a:pos x="18" y="21"/>
                  </a:cxn>
                  <a:cxn ang="0">
                    <a:pos x="10" y="21"/>
                  </a:cxn>
                  <a:cxn ang="0">
                    <a:pos x="7" y="21"/>
                  </a:cxn>
                  <a:cxn ang="0">
                    <a:pos x="6" y="21"/>
                  </a:cxn>
                  <a:cxn ang="0">
                    <a:pos x="5" y="21"/>
                  </a:cxn>
                  <a:cxn ang="0">
                    <a:pos x="5" y="21"/>
                  </a:cxn>
                  <a:cxn ang="0">
                    <a:pos x="5" y="18"/>
                  </a:cxn>
                  <a:cxn ang="0">
                    <a:pos x="4" y="0"/>
                  </a:cxn>
                  <a:cxn ang="0">
                    <a:pos x="1" y="6"/>
                  </a:cxn>
                  <a:cxn ang="0">
                    <a:pos x="0" y="18"/>
                  </a:cxn>
                  <a:cxn ang="0">
                    <a:pos x="1" y="23"/>
                  </a:cxn>
                  <a:cxn ang="0">
                    <a:pos x="2" y="25"/>
                  </a:cxn>
                  <a:cxn ang="0">
                    <a:pos x="4" y="28"/>
                  </a:cxn>
                  <a:cxn ang="0">
                    <a:pos x="13" y="28"/>
                  </a:cxn>
                  <a:cxn ang="0">
                    <a:pos x="19" y="29"/>
                  </a:cxn>
                  <a:cxn ang="0">
                    <a:pos x="28" y="29"/>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31" name="Freeform 43"/>
              <p:cNvSpPr>
                <a:spLocks/>
              </p:cNvSpPr>
              <p:nvPr/>
            </p:nvSpPr>
            <p:spPr bwMode="auto">
              <a:xfrm>
                <a:off x="3232" y="1367"/>
                <a:ext cx="318" cy="106"/>
              </a:xfrm>
              <a:custGeom>
                <a:avLst/>
                <a:gdLst/>
                <a:ahLst/>
                <a:cxnLst>
                  <a:cxn ang="0">
                    <a:pos x="27" y="3"/>
                  </a:cxn>
                  <a:cxn ang="0">
                    <a:pos x="26" y="3"/>
                  </a:cxn>
                  <a:cxn ang="0">
                    <a:pos x="26" y="3"/>
                  </a:cxn>
                  <a:cxn ang="0">
                    <a:pos x="16" y="1"/>
                  </a:cxn>
                  <a:cxn ang="0">
                    <a:pos x="0" y="0"/>
                  </a:cxn>
                  <a:cxn ang="0">
                    <a:pos x="0" y="1"/>
                  </a:cxn>
                  <a:cxn ang="0">
                    <a:pos x="1" y="2"/>
                  </a:cxn>
                  <a:cxn ang="0">
                    <a:pos x="0" y="2"/>
                  </a:cxn>
                  <a:cxn ang="0">
                    <a:pos x="0" y="6"/>
                  </a:cxn>
                  <a:cxn ang="0">
                    <a:pos x="1" y="7"/>
                  </a:cxn>
                  <a:cxn ang="0">
                    <a:pos x="3" y="8"/>
                  </a:cxn>
                  <a:cxn ang="0">
                    <a:pos x="9" y="7"/>
                  </a:cxn>
                  <a:cxn ang="0">
                    <a:pos x="10" y="7"/>
                  </a:cxn>
                  <a:cxn ang="0">
                    <a:pos x="15" y="6"/>
                  </a:cxn>
                  <a:cxn ang="0">
                    <a:pos x="16" y="6"/>
                  </a:cxn>
                  <a:cxn ang="0">
                    <a:pos x="18" y="6"/>
                  </a:cxn>
                  <a:cxn ang="0">
                    <a:pos x="27" y="4"/>
                  </a:cxn>
                  <a:cxn ang="0">
                    <a:pos x="27" y="3"/>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32" name="Freeform 44"/>
              <p:cNvSpPr>
                <a:spLocks/>
              </p:cNvSpPr>
              <p:nvPr/>
            </p:nvSpPr>
            <p:spPr bwMode="auto">
              <a:xfrm>
                <a:off x="2633" y="1473"/>
                <a:ext cx="399" cy="35"/>
              </a:xfrm>
              <a:custGeom>
                <a:avLst/>
                <a:gdLst/>
                <a:ahLst/>
                <a:cxnLst>
                  <a:cxn ang="0">
                    <a:pos x="3" y="2"/>
                  </a:cxn>
                  <a:cxn ang="0">
                    <a:pos x="8" y="3"/>
                  </a:cxn>
                  <a:cxn ang="0">
                    <a:pos x="10" y="2"/>
                  </a:cxn>
                  <a:cxn ang="0">
                    <a:pos x="12" y="2"/>
                  </a:cxn>
                  <a:cxn ang="0">
                    <a:pos x="16" y="2"/>
                  </a:cxn>
                  <a:cxn ang="0">
                    <a:pos x="22" y="1"/>
                  </a:cxn>
                  <a:cxn ang="0">
                    <a:pos x="28" y="2"/>
                  </a:cxn>
                  <a:cxn ang="0">
                    <a:pos x="34" y="1"/>
                  </a:cxn>
                  <a:cxn ang="0">
                    <a:pos x="34" y="1"/>
                  </a:cxn>
                  <a:cxn ang="0">
                    <a:pos x="34" y="1"/>
                  </a:cxn>
                  <a:cxn ang="0">
                    <a:pos x="34" y="1"/>
                  </a:cxn>
                  <a:cxn ang="0">
                    <a:pos x="34" y="1"/>
                  </a:cxn>
                  <a:cxn ang="0">
                    <a:pos x="31" y="1"/>
                  </a:cxn>
                  <a:cxn ang="0">
                    <a:pos x="21" y="0"/>
                  </a:cxn>
                  <a:cxn ang="0">
                    <a:pos x="9" y="0"/>
                  </a:cxn>
                  <a:cxn ang="0">
                    <a:pos x="5" y="0"/>
                  </a:cxn>
                  <a:cxn ang="0">
                    <a:pos x="2" y="0"/>
                  </a:cxn>
                  <a:cxn ang="0">
                    <a:pos x="0" y="1"/>
                  </a:cxn>
                  <a:cxn ang="0">
                    <a:pos x="1" y="2"/>
                  </a:cxn>
                  <a:cxn ang="0">
                    <a:pos x="3" y="2"/>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33" name="Freeform 45"/>
              <p:cNvSpPr>
                <a:spLocks/>
              </p:cNvSpPr>
              <p:nvPr/>
            </p:nvSpPr>
            <p:spPr bwMode="auto">
              <a:xfrm>
                <a:off x="3232" y="1508"/>
                <a:ext cx="271" cy="70"/>
              </a:xfrm>
              <a:custGeom>
                <a:avLst/>
                <a:gdLst/>
                <a:ahLst/>
                <a:cxnLst>
                  <a:cxn ang="0">
                    <a:pos x="23" y="0"/>
                  </a:cxn>
                  <a:cxn ang="0">
                    <a:pos x="18" y="0"/>
                  </a:cxn>
                  <a:cxn ang="0">
                    <a:pos x="11" y="0"/>
                  </a:cxn>
                  <a:cxn ang="0">
                    <a:pos x="2" y="0"/>
                  </a:cxn>
                  <a:cxn ang="0">
                    <a:pos x="1" y="0"/>
                  </a:cxn>
                  <a:cxn ang="0">
                    <a:pos x="0" y="2"/>
                  </a:cxn>
                  <a:cxn ang="0">
                    <a:pos x="1" y="5"/>
                  </a:cxn>
                  <a:cxn ang="0">
                    <a:pos x="3" y="6"/>
                  </a:cxn>
                  <a:cxn ang="0">
                    <a:pos x="4" y="6"/>
                  </a:cxn>
                  <a:cxn ang="0">
                    <a:pos x="7" y="5"/>
                  </a:cxn>
                  <a:cxn ang="0">
                    <a:pos x="11" y="4"/>
                  </a:cxn>
                  <a:cxn ang="0">
                    <a:pos x="13" y="4"/>
                  </a:cxn>
                  <a:cxn ang="0">
                    <a:pos x="23" y="1"/>
                  </a:cxn>
                  <a:cxn ang="0">
                    <a:pos x="23" y="0"/>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34" name="Freeform 46"/>
              <p:cNvSpPr>
                <a:spLocks/>
              </p:cNvSpPr>
              <p:nvPr/>
            </p:nvSpPr>
            <p:spPr bwMode="auto">
              <a:xfrm>
                <a:off x="2644" y="1589"/>
                <a:ext cx="400" cy="35"/>
              </a:xfrm>
              <a:custGeom>
                <a:avLst/>
                <a:gdLst/>
                <a:ahLst/>
                <a:cxnLst>
                  <a:cxn ang="0">
                    <a:pos x="8" y="3"/>
                  </a:cxn>
                  <a:cxn ang="0">
                    <a:pos x="14" y="3"/>
                  </a:cxn>
                  <a:cxn ang="0">
                    <a:pos x="19" y="3"/>
                  </a:cxn>
                  <a:cxn ang="0">
                    <a:pos x="26" y="2"/>
                  </a:cxn>
                  <a:cxn ang="0">
                    <a:pos x="34" y="1"/>
                  </a:cxn>
                  <a:cxn ang="0">
                    <a:pos x="34" y="1"/>
                  </a:cxn>
                  <a:cxn ang="0">
                    <a:pos x="34" y="1"/>
                  </a:cxn>
                  <a:cxn ang="0">
                    <a:pos x="34" y="0"/>
                  </a:cxn>
                  <a:cxn ang="0">
                    <a:pos x="34" y="0"/>
                  </a:cxn>
                  <a:cxn ang="0">
                    <a:pos x="32" y="0"/>
                  </a:cxn>
                  <a:cxn ang="0">
                    <a:pos x="27" y="0"/>
                  </a:cxn>
                  <a:cxn ang="0">
                    <a:pos x="19" y="0"/>
                  </a:cxn>
                  <a:cxn ang="0">
                    <a:pos x="16" y="0"/>
                  </a:cxn>
                  <a:cxn ang="0">
                    <a:pos x="12" y="0"/>
                  </a:cxn>
                  <a:cxn ang="0">
                    <a:pos x="8" y="1"/>
                  </a:cxn>
                  <a:cxn ang="0">
                    <a:pos x="3" y="1"/>
                  </a:cxn>
                  <a:cxn ang="0">
                    <a:pos x="2" y="1"/>
                  </a:cxn>
                  <a:cxn ang="0">
                    <a:pos x="0" y="1"/>
                  </a:cxn>
                  <a:cxn ang="0">
                    <a:pos x="8" y="3"/>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35" name="Freeform 47"/>
              <p:cNvSpPr>
                <a:spLocks/>
              </p:cNvSpPr>
              <p:nvPr/>
            </p:nvSpPr>
            <p:spPr bwMode="auto">
              <a:xfrm>
                <a:off x="3232" y="1614"/>
                <a:ext cx="224" cy="70"/>
              </a:xfrm>
              <a:custGeom>
                <a:avLst/>
                <a:gdLst/>
                <a:ahLst/>
                <a:cxnLst>
                  <a:cxn ang="0">
                    <a:pos x="1" y="3"/>
                  </a:cxn>
                  <a:cxn ang="0">
                    <a:pos x="1" y="4"/>
                  </a:cxn>
                  <a:cxn ang="0">
                    <a:pos x="12" y="3"/>
                  </a:cxn>
                  <a:cxn ang="0">
                    <a:pos x="13" y="3"/>
                  </a:cxn>
                  <a:cxn ang="0">
                    <a:pos x="17" y="1"/>
                  </a:cxn>
                  <a:cxn ang="0">
                    <a:pos x="19" y="0"/>
                  </a:cxn>
                  <a:cxn ang="0">
                    <a:pos x="19" y="0"/>
                  </a:cxn>
                  <a:cxn ang="0">
                    <a:pos x="19" y="0"/>
                  </a:cxn>
                  <a:cxn ang="0">
                    <a:pos x="1" y="0"/>
                  </a:cxn>
                  <a:cxn ang="0">
                    <a:pos x="1" y="3"/>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36" name="Freeform 48"/>
              <p:cNvSpPr>
                <a:spLocks/>
              </p:cNvSpPr>
              <p:nvPr/>
            </p:nvSpPr>
            <p:spPr bwMode="auto">
              <a:xfrm>
                <a:off x="2644" y="1709"/>
                <a:ext cx="459" cy="35"/>
              </a:xfrm>
              <a:custGeom>
                <a:avLst/>
                <a:gdLst/>
                <a:ahLst/>
                <a:cxnLst>
                  <a:cxn ang="0">
                    <a:pos x="1" y="3"/>
                  </a:cxn>
                  <a:cxn ang="0">
                    <a:pos x="6" y="3"/>
                  </a:cxn>
                  <a:cxn ang="0">
                    <a:pos x="13" y="3"/>
                  </a:cxn>
                  <a:cxn ang="0">
                    <a:pos x="16" y="3"/>
                  </a:cxn>
                  <a:cxn ang="0">
                    <a:pos x="21" y="3"/>
                  </a:cxn>
                  <a:cxn ang="0">
                    <a:pos x="25" y="2"/>
                  </a:cxn>
                  <a:cxn ang="0">
                    <a:pos x="39" y="2"/>
                  </a:cxn>
                  <a:cxn ang="0">
                    <a:pos x="39" y="2"/>
                  </a:cxn>
                  <a:cxn ang="0">
                    <a:pos x="37" y="1"/>
                  </a:cxn>
                  <a:cxn ang="0">
                    <a:pos x="25" y="0"/>
                  </a:cxn>
                  <a:cxn ang="0">
                    <a:pos x="9" y="0"/>
                  </a:cxn>
                  <a:cxn ang="0">
                    <a:pos x="2" y="0"/>
                  </a:cxn>
                  <a:cxn ang="0">
                    <a:pos x="0" y="1"/>
                  </a:cxn>
                  <a:cxn ang="0">
                    <a:pos x="0" y="1"/>
                  </a:cxn>
                  <a:cxn ang="0">
                    <a:pos x="1" y="3"/>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37" name="Freeform 49"/>
              <p:cNvSpPr>
                <a:spLocks/>
              </p:cNvSpPr>
              <p:nvPr/>
            </p:nvSpPr>
            <p:spPr bwMode="auto">
              <a:xfrm>
                <a:off x="3232" y="1719"/>
                <a:ext cx="235" cy="58"/>
              </a:xfrm>
              <a:custGeom>
                <a:avLst/>
                <a:gdLst/>
                <a:ahLst/>
                <a:cxnLst>
                  <a:cxn ang="0">
                    <a:pos x="3" y="5"/>
                  </a:cxn>
                  <a:cxn ang="0">
                    <a:pos x="5" y="4"/>
                  </a:cxn>
                  <a:cxn ang="0">
                    <a:pos x="6" y="4"/>
                  </a:cxn>
                  <a:cxn ang="0">
                    <a:pos x="13" y="3"/>
                  </a:cxn>
                  <a:cxn ang="0">
                    <a:pos x="20" y="2"/>
                  </a:cxn>
                  <a:cxn ang="0">
                    <a:pos x="20" y="1"/>
                  </a:cxn>
                  <a:cxn ang="0">
                    <a:pos x="1" y="0"/>
                  </a:cxn>
                  <a:cxn ang="0">
                    <a:pos x="1" y="2"/>
                  </a:cxn>
                  <a:cxn ang="0">
                    <a:pos x="1" y="3"/>
                  </a:cxn>
                  <a:cxn ang="0">
                    <a:pos x="3" y="5"/>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38" name="Freeform 50"/>
              <p:cNvSpPr>
                <a:spLocks/>
              </p:cNvSpPr>
              <p:nvPr/>
            </p:nvSpPr>
            <p:spPr bwMode="auto">
              <a:xfrm>
                <a:off x="3244" y="1813"/>
                <a:ext cx="282" cy="94"/>
              </a:xfrm>
              <a:custGeom>
                <a:avLst/>
                <a:gdLst/>
                <a:ahLst/>
                <a:cxnLst>
                  <a:cxn ang="0">
                    <a:pos x="2" y="8"/>
                  </a:cxn>
                  <a:cxn ang="0">
                    <a:pos x="7" y="7"/>
                  </a:cxn>
                  <a:cxn ang="0">
                    <a:pos x="9" y="7"/>
                  </a:cxn>
                  <a:cxn ang="0">
                    <a:pos x="13" y="6"/>
                  </a:cxn>
                  <a:cxn ang="0">
                    <a:pos x="18" y="5"/>
                  </a:cxn>
                  <a:cxn ang="0">
                    <a:pos x="20" y="4"/>
                  </a:cxn>
                  <a:cxn ang="0">
                    <a:pos x="24" y="2"/>
                  </a:cxn>
                  <a:cxn ang="0">
                    <a:pos x="24" y="1"/>
                  </a:cxn>
                  <a:cxn ang="0">
                    <a:pos x="24" y="1"/>
                  </a:cxn>
                  <a:cxn ang="0">
                    <a:pos x="23" y="1"/>
                  </a:cxn>
                  <a:cxn ang="0">
                    <a:pos x="13" y="1"/>
                  </a:cxn>
                  <a:cxn ang="0">
                    <a:pos x="2" y="0"/>
                  </a:cxn>
                  <a:cxn ang="0">
                    <a:pos x="1" y="1"/>
                  </a:cxn>
                  <a:cxn ang="0">
                    <a:pos x="0" y="6"/>
                  </a:cxn>
                  <a:cxn ang="0">
                    <a:pos x="2" y="8"/>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739" name="Freeform 51"/>
              <p:cNvSpPr>
                <a:spLocks/>
              </p:cNvSpPr>
              <p:nvPr/>
            </p:nvSpPr>
            <p:spPr bwMode="auto">
              <a:xfrm>
                <a:off x="2080" y="1849"/>
                <a:ext cx="458" cy="129"/>
              </a:xfrm>
              <a:custGeom>
                <a:avLst/>
                <a:gdLst/>
                <a:ahLst/>
                <a:cxnLst>
                  <a:cxn ang="0">
                    <a:pos x="3" y="6"/>
                  </a:cxn>
                  <a:cxn ang="0">
                    <a:pos x="5" y="7"/>
                  </a:cxn>
                  <a:cxn ang="0">
                    <a:pos x="15" y="11"/>
                  </a:cxn>
                  <a:cxn ang="0">
                    <a:pos x="21" y="10"/>
                  </a:cxn>
                  <a:cxn ang="0">
                    <a:pos x="22" y="9"/>
                  </a:cxn>
                  <a:cxn ang="0">
                    <a:pos x="28" y="7"/>
                  </a:cxn>
                  <a:cxn ang="0">
                    <a:pos x="32" y="5"/>
                  </a:cxn>
                  <a:cxn ang="0">
                    <a:pos x="33" y="5"/>
                  </a:cxn>
                  <a:cxn ang="0">
                    <a:pos x="38" y="3"/>
                  </a:cxn>
                  <a:cxn ang="0">
                    <a:pos x="39" y="3"/>
                  </a:cxn>
                  <a:cxn ang="0">
                    <a:pos x="39" y="3"/>
                  </a:cxn>
                  <a:cxn ang="0">
                    <a:pos x="36" y="3"/>
                  </a:cxn>
                  <a:cxn ang="0">
                    <a:pos x="33" y="3"/>
                  </a:cxn>
                  <a:cxn ang="0">
                    <a:pos x="33" y="3"/>
                  </a:cxn>
                  <a:cxn ang="0">
                    <a:pos x="34" y="1"/>
                  </a:cxn>
                  <a:cxn ang="0">
                    <a:pos x="33" y="0"/>
                  </a:cxn>
                  <a:cxn ang="0">
                    <a:pos x="29" y="2"/>
                  </a:cxn>
                  <a:cxn ang="0">
                    <a:pos x="25" y="2"/>
                  </a:cxn>
                  <a:cxn ang="0">
                    <a:pos x="24" y="2"/>
                  </a:cxn>
                  <a:cxn ang="0">
                    <a:pos x="22" y="3"/>
                  </a:cxn>
                  <a:cxn ang="0">
                    <a:pos x="21" y="3"/>
                  </a:cxn>
                  <a:cxn ang="0">
                    <a:pos x="20" y="3"/>
                  </a:cxn>
                  <a:cxn ang="0">
                    <a:pos x="19" y="3"/>
                  </a:cxn>
                  <a:cxn ang="0">
                    <a:pos x="17" y="3"/>
                  </a:cxn>
                  <a:cxn ang="0">
                    <a:pos x="15" y="4"/>
                  </a:cxn>
                  <a:cxn ang="0">
                    <a:pos x="6" y="2"/>
                  </a:cxn>
                  <a:cxn ang="0">
                    <a:pos x="3" y="1"/>
                  </a:cxn>
                  <a:cxn ang="0">
                    <a:pos x="1" y="2"/>
                  </a:cxn>
                  <a:cxn ang="0">
                    <a:pos x="2" y="4"/>
                  </a:cxn>
                  <a:cxn ang="0">
                    <a:pos x="3" y="6"/>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grpSp>
      </p:grpSp>
      <p:grpSp>
        <p:nvGrpSpPr>
          <p:cNvPr id="114740" name="Group 52"/>
          <p:cNvGrpSpPr>
            <a:grpSpLocks/>
          </p:cNvGrpSpPr>
          <p:nvPr/>
        </p:nvGrpSpPr>
        <p:grpSpPr bwMode="auto">
          <a:xfrm>
            <a:off x="2286000" y="4114800"/>
            <a:ext cx="576263" cy="595313"/>
            <a:chOff x="2615" y="1781"/>
            <a:chExt cx="363" cy="375"/>
          </a:xfrm>
        </p:grpSpPr>
        <p:sp>
          <p:nvSpPr>
            <p:cNvPr id="114741" name="Freeform 53"/>
            <p:cNvSpPr>
              <a:spLocks/>
            </p:cNvSpPr>
            <p:nvPr/>
          </p:nvSpPr>
          <p:spPr bwMode="auto">
            <a:xfrm>
              <a:off x="2885" y="1784"/>
              <a:ext cx="93" cy="369"/>
            </a:xfrm>
            <a:custGeom>
              <a:avLst/>
              <a:gdLst/>
              <a:ahLst/>
              <a:cxnLst>
                <a:cxn ang="0">
                  <a:pos x="0" y="1288"/>
                </a:cxn>
                <a:cxn ang="0">
                  <a:pos x="0" y="205"/>
                </a:cxn>
                <a:cxn ang="0">
                  <a:pos x="357" y="0"/>
                </a:cxn>
                <a:cxn ang="0">
                  <a:pos x="357" y="1083"/>
                </a:cxn>
                <a:cxn ang="0">
                  <a:pos x="0" y="1288"/>
                </a:cxn>
              </a:cxnLst>
              <a:rect l="0" t="0" r="r" b="b"/>
              <a:pathLst>
                <a:path w="357" h="1288">
                  <a:moveTo>
                    <a:pt x="0" y="1288"/>
                  </a:moveTo>
                  <a:lnTo>
                    <a:pt x="0" y="205"/>
                  </a:lnTo>
                  <a:lnTo>
                    <a:pt x="357" y="0"/>
                  </a:lnTo>
                  <a:lnTo>
                    <a:pt x="357" y="1083"/>
                  </a:lnTo>
                  <a:lnTo>
                    <a:pt x="0" y="1288"/>
                  </a:lnTo>
                  <a:close/>
                </a:path>
              </a:pathLst>
            </a:custGeom>
            <a:solidFill>
              <a:srgbClr val="000000"/>
            </a:solidFill>
            <a:ln w="9525">
              <a:noFill/>
              <a:round/>
              <a:headEnd/>
              <a:tailEnd/>
            </a:ln>
          </p:spPr>
          <p:txBody>
            <a:bodyPr/>
            <a:lstStyle/>
            <a:p>
              <a:endParaRPr lang="pl-PL"/>
            </a:p>
          </p:txBody>
        </p:sp>
        <p:sp>
          <p:nvSpPr>
            <p:cNvPr id="114742" name="Freeform 54"/>
            <p:cNvSpPr>
              <a:spLocks/>
            </p:cNvSpPr>
            <p:nvPr/>
          </p:nvSpPr>
          <p:spPr bwMode="auto">
            <a:xfrm>
              <a:off x="2882" y="1781"/>
              <a:ext cx="93" cy="368"/>
            </a:xfrm>
            <a:custGeom>
              <a:avLst/>
              <a:gdLst/>
              <a:ahLst/>
              <a:cxnLst>
                <a:cxn ang="0">
                  <a:pos x="0" y="1288"/>
                </a:cxn>
                <a:cxn ang="0">
                  <a:pos x="0" y="205"/>
                </a:cxn>
                <a:cxn ang="0">
                  <a:pos x="357" y="0"/>
                </a:cxn>
                <a:cxn ang="0">
                  <a:pos x="357" y="1083"/>
                </a:cxn>
                <a:cxn ang="0">
                  <a:pos x="0" y="1288"/>
                </a:cxn>
              </a:cxnLst>
              <a:rect l="0" t="0" r="r" b="b"/>
              <a:pathLst>
                <a:path w="357" h="1288">
                  <a:moveTo>
                    <a:pt x="0" y="1288"/>
                  </a:moveTo>
                  <a:lnTo>
                    <a:pt x="0" y="205"/>
                  </a:lnTo>
                  <a:lnTo>
                    <a:pt x="357" y="0"/>
                  </a:lnTo>
                  <a:lnTo>
                    <a:pt x="357" y="1083"/>
                  </a:lnTo>
                  <a:lnTo>
                    <a:pt x="0" y="1288"/>
                  </a:lnTo>
                  <a:close/>
                </a:path>
              </a:pathLst>
            </a:custGeom>
            <a:solidFill>
              <a:srgbClr val="000000"/>
            </a:solidFill>
            <a:ln w="1588">
              <a:solidFill>
                <a:srgbClr val="000000"/>
              </a:solidFill>
              <a:prstDash val="solid"/>
              <a:round/>
              <a:headEnd/>
              <a:tailEnd/>
            </a:ln>
          </p:spPr>
          <p:txBody>
            <a:bodyPr/>
            <a:lstStyle/>
            <a:p>
              <a:endParaRPr lang="pl-PL"/>
            </a:p>
          </p:txBody>
        </p:sp>
        <p:sp>
          <p:nvSpPr>
            <p:cNvPr id="114743" name="Rectangle 55"/>
            <p:cNvSpPr>
              <a:spLocks noChangeArrowheads="1"/>
            </p:cNvSpPr>
            <p:nvPr/>
          </p:nvSpPr>
          <p:spPr bwMode="auto">
            <a:xfrm>
              <a:off x="2621" y="1844"/>
              <a:ext cx="269" cy="312"/>
            </a:xfrm>
            <a:prstGeom prst="rect">
              <a:avLst/>
            </a:prstGeom>
            <a:solidFill>
              <a:srgbClr val="000000"/>
            </a:solidFill>
            <a:ln w="1588">
              <a:solidFill>
                <a:srgbClr val="000000"/>
              </a:solidFill>
              <a:miter lim="800000"/>
              <a:headEnd/>
              <a:tailEnd/>
            </a:ln>
          </p:spPr>
          <p:txBody>
            <a:bodyPr/>
            <a:lstStyle/>
            <a:p>
              <a:endParaRPr lang="pl-PL"/>
            </a:p>
          </p:txBody>
        </p:sp>
        <p:sp>
          <p:nvSpPr>
            <p:cNvPr id="114744" name="Freeform 56"/>
            <p:cNvSpPr>
              <a:spLocks/>
            </p:cNvSpPr>
            <p:nvPr/>
          </p:nvSpPr>
          <p:spPr bwMode="auto">
            <a:xfrm>
              <a:off x="2620" y="1784"/>
              <a:ext cx="358" cy="60"/>
            </a:xfrm>
            <a:custGeom>
              <a:avLst/>
              <a:gdLst/>
              <a:ahLst/>
              <a:cxnLst>
                <a:cxn ang="0">
                  <a:pos x="0" y="205"/>
                </a:cxn>
                <a:cxn ang="0">
                  <a:pos x="357" y="0"/>
                </a:cxn>
                <a:cxn ang="0">
                  <a:pos x="1372" y="0"/>
                </a:cxn>
                <a:cxn ang="0">
                  <a:pos x="1023" y="205"/>
                </a:cxn>
                <a:cxn ang="0">
                  <a:pos x="0" y="205"/>
                </a:cxn>
              </a:cxnLst>
              <a:rect l="0" t="0" r="r" b="b"/>
              <a:pathLst>
                <a:path w="1372" h="205">
                  <a:moveTo>
                    <a:pt x="0" y="205"/>
                  </a:moveTo>
                  <a:lnTo>
                    <a:pt x="357" y="0"/>
                  </a:lnTo>
                  <a:lnTo>
                    <a:pt x="1372" y="0"/>
                  </a:lnTo>
                  <a:lnTo>
                    <a:pt x="1023" y="205"/>
                  </a:lnTo>
                  <a:lnTo>
                    <a:pt x="0" y="205"/>
                  </a:lnTo>
                  <a:close/>
                </a:path>
              </a:pathLst>
            </a:custGeom>
            <a:solidFill>
              <a:srgbClr val="000000"/>
            </a:solidFill>
            <a:ln w="9525">
              <a:noFill/>
              <a:round/>
              <a:headEnd/>
              <a:tailEnd/>
            </a:ln>
          </p:spPr>
          <p:txBody>
            <a:bodyPr/>
            <a:lstStyle/>
            <a:p>
              <a:endParaRPr lang="pl-PL"/>
            </a:p>
          </p:txBody>
        </p:sp>
        <p:sp>
          <p:nvSpPr>
            <p:cNvPr id="114745" name="Freeform 57"/>
            <p:cNvSpPr>
              <a:spLocks/>
            </p:cNvSpPr>
            <p:nvPr/>
          </p:nvSpPr>
          <p:spPr bwMode="auto">
            <a:xfrm>
              <a:off x="2620" y="1784"/>
              <a:ext cx="358" cy="60"/>
            </a:xfrm>
            <a:custGeom>
              <a:avLst/>
              <a:gdLst/>
              <a:ahLst/>
              <a:cxnLst>
                <a:cxn ang="0">
                  <a:pos x="0" y="205"/>
                </a:cxn>
                <a:cxn ang="0">
                  <a:pos x="357" y="0"/>
                </a:cxn>
                <a:cxn ang="0">
                  <a:pos x="1372" y="0"/>
                </a:cxn>
                <a:cxn ang="0">
                  <a:pos x="1023" y="205"/>
                </a:cxn>
                <a:cxn ang="0">
                  <a:pos x="0" y="205"/>
                </a:cxn>
              </a:cxnLst>
              <a:rect l="0" t="0" r="r" b="b"/>
              <a:pathLst>
                <a:path w="1372" h="205">
                  <a:moveTo>
                    <a:pt x="0" y="205"/>
                  </a:moveTo>
                  <a:lnTo>
                    <a:pt x="357" y="0"/>
                  </a:lnTo>
                  <a:lnTo>
                    <a:pt x="1372" y="0"/>
                  </a:lnTo>
                  <a:lnTo>
                    <a:pt x="1023" y="205"/>
                  </a:lnTo>
                  <a:lnTo>
                    <a:pt x="0" y="205"/>
                  </a:lnTo>
                  <a:close/>
                </a:path>
              </a:pathLst>
            </a:custGeom>
            <a:solidFill>
              <a:srgbClr val="000000"/>
            </a:solidFill>
            <a:ln w="1588">
              <a:solidFill>
                <a:srgbClr val="000000"/>
              </a:solidFill>
              <a:prstDash val="solid"/>
              <a:round/>
              <a:headEnd/>
              <a:tailEnd/>
            </a:ln>
          </p:spPr>
          <p:txBody>
            <a:bodyPr/>
            <a:lstStyle/>
            <a:p>
              <a:endParaRPr lang="pl-PL"/>
            </a:p>
          </p:txBody>
        </p:sp>
        <p:sp>
          <p:nvSpPr>
            <p:cNvPr id="114746" name="Line 58"/>
            <p:cNvSpPr>
              <a:spLocks noChangeShapeType="1"/>
            </p:cNvSpPr>
            <p:nvPr/>
          </p:nvSpPr>
          <p:spPr bwMode="auto">
            <a:xfrm flipV="1">
              <a:off x="2708" y="1844"/>
              <a:ext cx="1" cy="309"/>
            </a:xfrm>
            <a:prstGeom prst="line">
              <a:avLst/>
            </a:prstGeom>
            <a:noFill/>
            <a:ln w="1588">
              <a:solidFill>
                <a:srgbClr val="000000"/>
              </a:solidFill>
              <a:round/>
              <a:headEnd/>
              <a:tailEnd/>
            </a:ln>
          </p:spPr>
          <p:txBody>
            <a:bodyPr/>
            <a:lstStyle/>
            <a:p>
              <a:endParaRPr lang="pl-PL"/>
            </a:p>
          </p:txBody>
        </p:sp>
        <p:sp>
          <p:nvSpPr>
            <p:cNvPr id="114747" name="Rectangle 59"/>
            <p:cNvSpPr>
              <a:spLocks noChangeArrowheads="1"/>
            </p:cNvSpPr>
            <p:nvPr/>
          </p:nvSpPr>
          <p:spPr bwMode="auto">
            <a:xfrm>
              <a:off x="2804" y="1868"/>
              <a:ext cx="72" cy="47"/>
            </a:xfrm>
            <a:prstGeom prst="rect">
              <a:avLst/>
            </a:prstGeom>
            <a:solidFill>
              <a:srgbClr val="000000"/>
            </a:solidFill>
            <a:ln w="9525">
              <a:noFill/>
              <a:miter lim="800000"/>
              <a:headEnd/>
              <a:tailEnd/>
            </a:ln>
          </p:spPr>
          <p:txBody>
            <a:bodyPr/>
            <a:lstStyle/>
            <a:p>
              <a:endParaRPr lang="pl-PL"/>
            </a:p>
          </p:txBody>
        </p:sp>
        <p:sp>
          <p:nvSpPr>
            <p:cNvPr id="114748" name="Line 60"/>
            <p:cNvSpPr>
              <a:spLocks noChangeShapeType="1"/>
            </p:cNvSpPr>
            <p:nvPr/>
          </p:nvSpPr>
          <p:spPr bwMode="auto">
            <a:xfrm flipV="1">
              <a:off x="2793" y="1844"/>
              <a:ext cx="1" cy="303"/>
            </a:xfrm>
            <a:prstGeom prst="line">
              <a:avLst/>
            </a:prstGeom>
            <a:noFill/>
            <a:ln w="1588">
              <a:solidFill>
                <a:srgbClr val="000000"/>
              </a:solidFill>
              <a:round/>
              <a:headEnd/>
              <a:tailEnd/>
            </a:ln>
          </p:spPr>
          <p:txBody>
            <a:bodyPr/>
            <a:lstStyle/>
            <a:p>
              <a:endParaRPr lang="pl-PL"/>
            </a:p>
          </p:txBody>
        </p:sp>
        <p:sp>
          <p:nvSpPr>
            <p:cNvPr id="114749" name="Rectangle 61"/>
            <p:cNvSpPr>
              <a:spLocks noChangeArrowheads="1"/>
            </p:cNvSpPr>
            <p:nvPr/>
          </p:nvSpPr>
          <p:spPr bwMode="auto">
            <a:xfrm>
              <a:off x="2804" y="1932"/>
              <a:ext cx="72" cy="46"/>
            </a:xfrm>
            <a:prstGeom prst="rect">
              <a:avLst/>
            </a:prstGeom>
            <a:solidFill>
              <a:srgbClr val="000000"/>
            </a:solidFill>
            <a:ln w="9525">
              <a:noFill/>
              <a:miter lim="800000"/>
              <a:headEnd/>
              <a:tailEnd/>
            </a:ln>
          </p:spPr>
          <p:txBody>
            <a:bodyPr/>
            <a:lstStyle/>
            <a:p>
              <a:endParaRPr lang="pl-PL"/>
            </a:p>
          </p:txBody>
        </p:sp>
        <p:sp>
          <p:nvSpPr>
            <p:cNvPr id="114750" name="Rectangle 62"/>
            <p:cNvSpPr>
              <a:spLocks noChangeArrowheads="1"/>
            </p:cNvSpPr>
            <p:nvPr/>
          </p:nvSpPr>
          <p:spPr bwMode="auto">
            <a:xfrm>
              <a:off x="2804" y="2079"/>
              <a:ext cx="72" cy="46"/>
            </a:xfrm>
            <a:prstGeom prst="rect">
              <a:avLst/>
            </a:prstGeom>
            <a:solidFill>
              <a:srgbClr val="000000"/>
            </a:solidFill>
            <a:ln w="9525">
              <a:noFill/>
              <a:miter lim="800000"/>
              <a:headEnd/>
              <a:tailEnd/>
            </a:ln>
          </p:spPr>
          <p:txBody>
            <a:bodyPr/>
            <a:lstStyle/>
            <a:p>
              <a:endParaRPr lang="pl-PL"/>
            </a:p>
          </p:txBody>
        </p:sp>
        <p:sp>
          <p:nvSpPr>
            <p:cNvPr id="114751" name="Oval 63"/>
            <p:cNvSpPr>
              <a:spLocks noChangeArrowheads="1"/>
            </p:cNvSpPr>
            <p:nvPr/>
          </p:nvSpPr>
          <p:spPr bwMode="auto">
            <a:xfrm>
              <a:off x="2631" y="1856"/>
              <a:ext cx="17" cy="19"/>
            </a:xfrm>
            <a:prstGeom prst="ellipse">
              <a:avLst/>
            </a:prstGeom>
            <a:solidFill>
              <a:srgbClr val="000000"/>
            </a:solidFill>
            <a:ln w="9525">
              <a:noFill/>
              <a:round/>
              <a:headEnd/>
              <a:tailEnd/>
            </a:ln>
          </p:spPr>
          <p:txBody>
            <a:bodyPr/>
            <a:lstStyle/>
            <a:p>
              <a:endParaRPr lang="pl-PL"/>
            </a:p>
          </p:txBody>
        </p:sp>
        <p:sp>
          <p:nvSpPr>
            <p:cNvPr id="114752" name="Oval 64"/>
            <p:cNvSpPr>
              <a:spLocks noChangeArrowheads="1"/>
            </p:cNvSpPr>
            <p:nvPr/>
          </p:nvSpPr>
          <p:spPr bwMode="auto">
            <a:xfrm>
              <a:off x="2717" y="1856"/>
              <a:ext cx="17" cy="19"/>
            </a:xfrm>
            <a:prstGeom prst="ellipse">
              <a:avLst/>
            </a:prstGeom>
            <a:solidFill>
              <a:srgbClr val="000000"/>
            </a:solidFill>
            <a:ln w="9525">
              <a:noFill/>
              <a:round/>
              <a:headEnd/>
              <a:tailEnd/>
            </a:ln>
          </p:spPr>
          <p:txBody>
            <a:bodyPr/>
            <a:lstStyle/>
            <a:p>
              <a:endParaRPr lang="pl-PL"/>
            </a:p>
          </p:txBody>
        </p:sp>
        <p:sp>
          <p:nvSpPr>
            <p:cNvPr id="114753" name="Freeform 65"/>
            <p:cNvSpPr>
              <a:spLocks/>
            </p:cNvSpPr>
            <p:nvPr/>
          </p:nvSpPr>
          <p:spPr bwMode="auto">
            <a:xfrm>
              <a:off x="2881" y="1781"/>
              <a:ext cx="92" cy="366"/>
            </a:xfrm>
            <a:custGeom>
              <a:avLst/>
              <a:gdLst/>
              <a:ahLst/>
              <a:cxnLst>
                <a:cxn ang="0">
                  <a:pos x="0" y="1289"/>
                </a:cxn>
                <a:cxn ang="0">
                  <a:pos x="0" y="206"/>
                </a:cxn>
                <a:cxn ang="0">
                  <a:pos x="357" y="0"/>
                </a:cxn>
                <a:cxn ang="0">
                  <a:pos x="357" y="1083"/>
                </a:cxn>
                <a:cxn ang="0">
                  <a:pos x="0" y="1289"/>
                </a:cxn>
              </a:cxnLst>
              <a:rect l="0" t="0" r="r" b="b"/>
              <a:pathLst>
                <a:path w="357" h="1289">
                  <a:moveTo>
                    <a:pt x="0" y="1289"/>
                  </a:moveTo>
                  <a:lnTo>
                    <a:pt x="0" y="206"/>
                  </a:lnTo>
                  <a:lnTo>
                    <a:pt x="357" y="0"/>
                  </a:lnTo>
                  <a:lnTo>
                    <a:pt x="357" y="1083"/>
                  </a:lnTo>
                  <a:lnTo>
                    <a:pt x="0" y="1289"/>
                  </a:lnTo>
                  <a:close/>
                </a:path>
              </a:pathLst>
            </a:custGeom>
            <a:solidFill>
              <a:srgbClr val="A5A585"/>
            </a:solidFill>
            <a:ln w="9525">
              <a:noFill/>
              <a:round/>
              <a:headEnd/>
              <a:tailEnd/>
            </a:ln>
          </p:spPr>
          <p:txBody>
            <a:bodyPr/>
            <a:lstStyle/>
            <a:p>
              <a:endParaRPr lang="pl-PL"/>
            </a:p>
          </p:txBody>
        </p:sp>
        <p:sp>
          <p:nvSpPr>
            <p:cNvPr id="114754" name="Freeform 66"/>
            <p:cNvSpPr>
              <a:spLocks/>
            </p:cNvSpPr>
            <p:nvPr/>
          </p:nvSpPr>
          <p:spPr bwMode="auto">
            <a:xfrm>
              <a:off x="2881" y="1781"/>
              <a:ext cx="92" cy="366"/>
            </a:xfrm>
            <a:custGeom>
              <a:avLst/>
              <a:gdLst/>
              <a:ahLst/>
              <a:cxnLst>
                <a:cxn ang="0">
                  <a:pos x="0" y="1289"/>
                </a:cxn>
                <a:cxn ang="0">
                  <a:pos x="0" y="206"/>
                </a:cxn>
                <a:cxn ang="0">
                  <a:pos x="357" y="0"/>
                </a:cxn>
                <a:cxn ang="0">
                  <a:pos x="357" y="1083"/>
                </a:cxn>
                <a:cxn ang="0">
                  <a:pos x="0" y="1289"/>
                </a:cxn>
              </a:cxnLst>
              <a:rect l="0" t="0" r="r" b="b"/>
              <a:pathLst>
                <a:path w="357" h="1289">
                  <a:moveTo>
                    <a:pt x="0" y="1289"/>
                  </a:moveTo>
                  <a:lnTo>
                    <a:pt x="0" y="206"/>
                  </a:lnTo>
                  <a:lnTo>
                    <a:pt x="357" y="0"/>
                  </a:lnTo>
                  <a:lnTo>
                    <a:pt x="357" y="1083"/>
                  </a:lnTo>
                  <a:lnTo>
                    <a:pt x="0" y="1289"/>
                  </a:lnTo>
                  <a:close/>
                </a:path>
              </a:pathLst>
            </a:custGeom>
            <a:solidFill>
              <a:srgbClr val="A5A585"/>
            </a:solidFill>
            <a:ln w="1588">
              <a:solidFill>
                <a:srgbClr val="494936"/>
              </a:solidFill>
              <a:prstDash val="solid"/>
              <a:round/>
              <a:headEnd/>
              <a:tailEnd/>
            </a:ln>
          </p:spPr>
          <p:txBody>
            <a:bodyPr/>
            <a:lstStyle/>
            <a:p>
              <a:endParaRPr lang="pl-PL"/>
            </a:p>
          </p:txBody>
        </p:sp>
        <p:sp>
          <p:nvSpPr>
            <p:cNvPr id="114755" name="Rectangle 67"/>
            <p:cNvSpPr>
              <a:spLocks noChangeArrowheads="1"/>
            </p:cNvSpPr>
            <p:nvPr/>
          </p:nvSpPr>
          <p:spPr bwMode="auto">
            <a:xfrm>
              <a:off x="2617" y="1839"/>
              <a:ext cx="268" cy="312"/>
            </a:xfrm>
            <a:prstGeom prst="rect">
              <a:avLst/>
            </a:prstGeom>
            <a:solidFill>
              <a:srgbClr val="BAB79D"/>
            </a:solidFill>
            <a:ln w="1588">
              <a:solidFill>
                <a:srgbClr val="494936"/>
              </a:solidFill>
              <a:miter lim="800000"/>
              <a:headEnd/>
              <a:tailEnd/>
            </a:ln>
          </p:spPr>
          <p:txBody>
            <a:bodyPr/>
            <a:lstStyle/>
            <a:p>
              <a:endParaRPr lang="pl-PL"/>
            </a:p>
          </p:txBody>
        </p:sp>
        <p:sp>
          <p:nvSpPr>
            <p:cNvPr id="114756" name="Freeform 68"/>
            <p:cNvSpPr>
              <a:spLocks/>
            </p:cNvSpPr>
            <p:nvPr/>
          </p:nvSpPr>
          <p:spPr bwMode="auto">
            <a:xfrm>
              <a:off x="2615" y="1781"/>
              <a:ext cx="358" cy="58"/>
            </a:xfrm>
            <a:custGeom>
              <a:avLst/>
              <a:gdLst/>
              <a:ahLst/>
              <a:cxnLst>
                <a:cxn ang="0">
                  <a:pos x="0" y="206"/>
                </a:cxn>
                <a:cxn ang="0">
                  <a:pos x="357" y="0"/>
                </a:cxn>
                <a:cxn ang="0">
                  <a:pos x="1372" y="0"/>
                </a:cxn>
                <a:cxn ang="0">
                  <a:pos x="1024" y="206"/>
                </a:cxn>
                <a:cxn ang="0">
                  <a:pos x="0" y="206"/>
                </a:cxn>
              </a:cxnLst>
              <a:rect l="0" t="0" r="r" b="b"/>
              <a:pathLst>
                <a:path w="1372" h="206">
                  <a:moveTo>
                    <a:pt x="0" y="206"/>
                  </a:moveTo>
                  <a:lnTo>
                    <a:pt x="357" y="0"/>
                  </a:lnTo>
                  <a:lnTo>
                    <a:pt x="1372" y="0"/>
                  </a:lnTo>
                  <a:lnTo>
                    <a:pt x="1024" y="206"/>
                  </a:lnTo>
                  <a:lnTo>
                    <a:pt x="0" y="206"/>
                  </a:lnTo>
                  <a:close/>
                </a:path>
              </a:pathLst>
            </a:custGeom>
            <a:solidFill>
              <a:srgbClr val="C9C9B6"/>
            </a:solidFill>
            <a:ln w="9525">
              <a:noFill/>
              <a:round/>
              <a:headEnd/>
              <a:tailEnd/>
            </a:ln>
          </p:spPr>
          <p:txBody>
            <a:bodyPr/>
            <a:lstStyle/>
            <a:p>
              <a:endParaRPr lang="pl-PL"/>
            </a:p>
          </p:txBody>
        </p:sp>
        <p:sp>
          <p:nvSpPr>
            <p:cNvPr id="114757" name="Freeform 69"/>
            <p:cNvSpPr>
              <a:spLocks/>
            </p:cNvSpPr>
            <p:nvPr/>
          </p:nvSpPr>
          <p:spPr bwMode="auto">
            <a:xfrm>
              <a:off x="2615" y="1781"/>
              <a:ext cx="358" cy="58"/>
            </a:xfrm>
            <a:custGeom>
              <a:avLst/>
              <a:gdLst/>
              <a:ahLst/>
              <a:cxnLst>
                <a:cxn ang="0">
                  <a:pos x="0" y="206"/>
                </a:cxn>
                <a:cxn ang="0">
                  <a:pos x="357" y="0"/>
                </a:cxn>
                <a:cxn ang="0">
                  <a:pos x="1372" y="0"/>
                </a:cxn>
                <a:cxn ang="0">
                  <a:pos x="1024" y="206"/>
                </a:cxn>
                <a:cxn ang="0">
                  <a:pos x="0" y="206"/>
                </a:cxn>
              </a:cxnLst>
              <a:rect l="0" t="0" r="r" b="b"/>
              <a:pathLst>
                <a:path w="1372" h="206">
                  <a:moveTo>
                    <a:pt x="0" y="206"/>
                  </a:moveTo>
                  <a:lnTo>
                    <a:pt x="357" y="0"/>
                  </a:lnTo>
                  <a:lnTo>
                    <a:pt x="1372" y="0"/>
                  </a:lnTo>
                  <a:lnTo>
                    <a:pt x="1024" y="206"/>
                  </a:lnTo>
                  <a:lnTo>
                    <a:pt x="0" y="206"/>
                  </a:lnTo>
                  <a:close/>
                </a:path>
              </a:pathLst>
            </a:custGeom>
            <a:solidFill>
              <a:srgbClr val="C9C9B6"/>
            </a:solidFill>
            <a:ln w="1588">
              <a:solidFill>
                <a:srgbClr val="494936"/>
              </a:solidFill>
              <a:prstDash val="solid"/>
              <a:round/>
              <a:headEnd/>
              <a:tailEnd/>
            </a:ln>
          </p:spPr>
          <p:txBody>
            <a:bodyPr/>
            <a:lstStyle/>
            <a:p>
              <a:endParaRPr lang="pl-PL"/>
            </a:p>
          </p:txBody>
        </p:sp>
        <p:sp>
          <p:nvSpPr>
            <p:cNvPr id="114758" name="Rectangle 70"/>
            <p:cNvSpPr>
              <a:spLocks noChangeArrowheads="1"/>
            </p:cNvSpPr>
            <p:nvPr/>
          </p:nvSpPr>
          <p:spPr bwMode="auto">
            <a:xfrm>
              <a:off x="2640" y="1863"/>
              <a:ext cx="231" cy="57"/>
            </a:xfrm>
            <a:prstGeom prst="rect">
              <a:avLst/>
            </a:prstGeom>
            <a:solidFill>
              <a:srgbClr val="93936C"/>
            </a:solidFill>
            <a:ln w="9525">
              <a:noFill/>
              <a:miter lim="800000"/>
              <a:headEnd/>
              <a:tailEnd/>
            </a:ln>
          </p:spPr>
          <p:txBody>
            <a:bodyPr/>
            <a:lstStyle/>
            <a:p>
              <a:endParaRPr lang="pl-PL"/>
            </a:p>
          </p:txBody>
        </p:sp>
        <p:sp>
          <p:nvSpPr>
            <p:cNvPr id="114759" name="Rectangle 71"/>
            <p:cNvSpPr>
              <a:spLocks noChangeArrowheads="1"/>
            </p:cNvSpPr>
            <p:nvPr/>
          </p:nvSpPr>
          <p:spPr bwMode="auto">
            <a:xfrm>
              <a:off x="2637" y="1959"/>
              <a:ext cx="231" cy="57"/>
            </a:xfrm>
            <a:prstGeom prst="rect">
              <a:avLst/>
            </a:prstGeom>
            <a:solidFill>
              <a:srgbClr val="93936C"/>
            </a:solidFill>
            <a:ln w="9525">
              <a:noFill/>
              <a:miter lim="800000"/>
              <a:headEnd/>
              <a:tailEnd/>
            </a:ln>
          </p:spPr>
          <p:txBody>
            <a:bodyPr/>
            <a:lstStyle/>
            <a:p>
              <a:endParaRPr lang="pl-PL"/>
            </a:p>
          </p:txBody>
        </p:sp>
        <p:sp>
          <p:nvSpPr>
            <p:cNvPr id="114760" name="Rectangle 72"/>
            <p:cNvSpPr>
              <a:spLocks noChangeArrowheads="1"/>
            </p:cNvSpPr>
            <p:nvPr/>
          </p:nvSpPr>
          <p:spPr bwMode="auto">
            <a:xfrm>
              <a:off x="2640" y="2064"/>
              <a:ext cx="231" cy="57"/>
            </a:xfrm>
            <a:prstGeom prst="rect">
              <a:avLst/>
            </a:prstGeom>
            <a:solidFill>
              <a:srgbClr val="93936C"/>
            </a:solidFill>
            <a:ln w="9525">
              <a:noFill/>
              <a:miter lim="800000"/>
              <a:headEnd/>
              <a:tailEnd/>
            </a:ln>
          </p:spPr>
          <p:txBody>
            <a:bodyPr/>
            <a:lstStyle/>
            <a:p>
              <a:endParaRPr lang="pl-PL"/>
            </a:p>
          </p:txBody>
        </p:sp>
      </p:grpSp>
      <p:grpSp>
        <p:nvGrpSpPr>
          <p:cNvPr id="114761" name="Group 73"/>
          <p:cNvGrpSpPr>
            <a:grpSpLocks/>
          </p:cNvGrpSpPr>
          <p:nvPr/>
        </p:nvGrpSpPr>
        <p:grpSpPr bwMode="auto">
          <a:xfrm>
            <a:off x="2819400" y="3024188"/>
            <a:ext cx="3962400" cy="1673225"/>
            <a:chOff x="1776" y="1905"/>
            <a:chExt cx="2496" cy="1054"/>
          </a:xfrm>
        </p:grpSpPr>
        <p:grpSp>
          <p:nvGrpSpPr>
            <p:cNvPr id="114762" name="Group 74"/>
            <p:cNvGrpSpPr>
              <a:grpSpLocks/>
            </p:cNvGrpSpPr>
            <p:nvPr/>
          </p:nvGrpSpPr>
          <p:grpSpPr bwMode="auto">
            <a:xfrm>
              <a:off x="1776" y="2256"/>
              <a:ext cx="527" cy="703"/>
              <a:chOff x="1776" y="2256"/>
              <a:chExt cx="527" cy="703"/>
            </a:xfrm>
          </p:grpSpPr>
          <p:grpSp>
            <p:nvGrpSpPr>
              <p:cNvPr id="114763" name="Group 75"/>
              <p:cNvGrpSpPr>
                <a:grpSpLocks/>
              </p:cNvGrpSpPr>
              <p:nvPr/>
            </p:nvGrpSpPr>
            <p:grpSpPr bwMode="auto">
              <a:xfrm>
                <a:off x="1968" y="2256"/>
                <a:ext cx="335" cy="703"/>
                <a:chOff x="2644" y="1282"/>
                <a:chExt cx="119" cy="211"/>
              </a:xfrm>
            </p:grpSpPr>
            <p:sp>
              <p:nvSpPr>
                <p:cNvPr id="114764" name="Freeform 76"/>
                <p:cNvSpPr>
                  <a:spLocks/>
                </p:cNvSpPr>
                <p:nvPr/>
              </p:nvSpPr>
              <p:spPr bwMode="auto">
                <a:xfrm>
                  <a:off x="2694" y="1323"/>
                  <a:ext cx="21" cy="19"/>
                </a:xfrm>
                <a:custGeom>
                  <a:avLst/>
                  <a:gdLst/>
                  <a:ahLst/>
                  <a:cxnLst>
                    <a:cxn ang="0">
                      <a:pos x="2" y="4"/>
                    </a:cxn>
                    <a:cxn ang="0">
                      <a:pos x="10" y="0"/>
                    </a:cxn>
                    <a:cxn ang="0">
                      <a:pos x="18" y="4"/>
                    </a:cxn>
                    <a:cxn ang="0">
                      <a:pos x="21" y="15"/>
                    </a:cxn>
                    <a:cxn ang="0">
                      <a:pos x="10" y="19"/>
                    </a:cxn>
                    <a:cxn ang="0">
                      <a:pos x="0" y="15"/>
                    </a:cxn>
                    <a:cxn ang="0">
                      <a:pos x="2" y="4"/>
                    </a:cxn>
                  </a:cxnLst>
                  <a:rect l="0" t="0" r="r" b="b"/>
                  <a:pathLst>
                    <a:path w="21" h="19">
                      <a:moveTo>
                        <a:pt x="2" y="4"/>
                      </a:moveTo>
                      <a:lnTo>
                        <a:pt x="10" y="0"/>
                      </a:lnTo>
                      <a:lnTo>
                        <a:pt x="18" y="4"/>
                      </a:lnTo>
                      <a:lnTo>
                        <a:pt x="21" y="15"/>
                      </a:lnTo>
                      <a:lnTo>
                        <a:pt x="10" y="19"/>
                      </a:lnTo>
                      <a:lnTo>
                        <a:pt x="0" y="15"/>
                      </a:lnTo>
                      <a:lnTo>
                        <a:pt x="2" y="4"/>
                      </a:lnTo>
                      <a:close/>
                    </a:path>
                  </a:pathLst>
                </a:custGeom>
                <a:solidFill>
                  <a:srgbClr val="FFFFFF"/>
                </a:solidFill>
                <a:ln w="14288">
                  <a:solidFill>
                    <a:srgbClr val="000000"/>
                  </a:solidFill>
                  <a:prstDash val="solid"/>
                  <a:round/>
                  <a:headEnd/>
                  <a:tailEnd/>
                </a:ln>
              </p:spPr>
              <p:txBody>
                <a:bodyPr/>
                <a:lstStyle/>
                <a:p>
                  <a:endParaRPr lang="pl-PL"/>
                </a:p>
              </p:txBody>
            </p:sp>
            <p:sp>
              <p:nvSpPr>
                <p:cNvPr id="114765" name="Freeform 77"/>
                <p:cNvSpPr>
                  <a:spLocks/>
                </p:cNvSpPr>
                <p:nvPr/>
              </p:nvSpPr>
              <p:spPr bwMode="auto">
                <a:xfrm>
                  <a:off x="2644" y="1463"/>
                  <a:ext cx="119" cy="16"/>
                </a:xfrm>
                <a:custGeom>
                  <a:avLst/>
                  <a:gdLst/>
                  <a:ahLst/>
                  <a:cxnLst>
                    <a:cxn ang="0">
                      <a:pos x="0" y="16"/>
                    </a:cxn>
                    <a:cxn ang="0">
                      <a:pos x="60" y="0"/>
                    </a:cxn>
                    <a:cxn ang="0">
                      <a:pos x="119" y="16"/>
                    </a:cxn>
                  </a:cxnLst>
                  <a:rect l="0" t="0" r="r" b="b"/>
                  <a:pathLst>
                    <a:path w="119" h="16">
                      <a:moveTo>
                        <a:pt x="0" y="16"/>
                      </a:moveTo>
                      <a:lnTo>
                        <a:pt x="60" y="0"/>
                      </a:lnTo>
                      <a:lnTo>
                        <a:pt x="119" y="16"/>
                      </a:lnTo>
                    </a:path>
                  </a:pathLst>
                </a:custGeom>
                <a:noFill/>
                <a:ln w="14288">
                  <a:solidFill>
                    <a:srgbClr val="000000"/>
                  </a:solidFill>
                  <a:prstDash val="solid"/>
                  <a:round/>
                  <a:headEnd/>
                  <a:tailEnd/>
                </a:ln>
              </p:spPr>
              <p:txBody>
                <a:bodyPr/>
                <a:lstStyle/>
                <a:p>
                  <a:endParaRPr lang="pl-PL"/>
                </a:p>
              </p:txBody>
            </p:sp>
            <p:sp>
              <p:nvSpPr>
                <p:cNvPr id="114766" name="Freeform 78"/>
                <p:cNvSpPr>
                  <a:spLocks/>
                </p:cNvSpPr>
                <p:nvPr/>
              </p:nvSpPr>
              <p:spPr bwMode="auto">
                <a:xfrm>
                  <a:off x="2644" y="1315"/>
                  <a:ext cx="119" cy="178"/>
                </a:xfrm>
                <a:custGeom>
                  <a:avLst/>
                  <a:gdLst/>
                  <a:ahLst/>
                  <a:cxnLst>
                    <a:cxn ang="0">
                      <a:pos x="60" y="0"/>
                    </a:cxn>
                    <a:cxn ang="0">
                      <a:pos x="60" y="178"/>
                    </a:cxn>
                    <a:cxn ang="0">
                      <a:pos x="0" y="164"/>
                    </a:cxn>
                    <a:cxn ang="0">
                      <a:pos x="60" y="0"/>
                    </a:cxn>
                    <a:cxn ang="0">
                      <a:pos x="119" y="164"/>
                    </a:cxn>
                    <a:cxn ang="0">
                      <a:pos x="60" y="178"/>
                    </a:cxn>
                  </a:cxnLst>
                  <a:rect l="0" t="0" r="r" b="b"/>
                  <a:pathLst>
                    <a:path w="119" h="178">
                      <a:moveTo>
                        <a:pt x="60" y="0"/>
                      </a:moveTo>
                      <a:lnTo>
                        <a:pt x="60" y="178"/>
                      </a:lnTo>
                      <a:lnTo>
                        <a:pt x="0" y="164"/>
                      </a:lnTo>
                      <a:lnTo>
                        <a:pt x="60" y="0"/>
                      </a:lnTo>
                      <a:lnTo>
                        <a:pt x="119" y="164"/>
                      </a:lnTo>
                      <a:lnTo>
                        <a:pt x="60" y="178"/>
                      </a:lnTo>
                    </a:path>
                  </a:pathLst>
                </a:custGeom>
                <a:noFill/>
                <a:ln w="14288">
                  <a:solidFill>
                    <a:srgbClr val="000000"/>
                  </a:solidFill>
                  <a:prstDash val="solid"/>
                  <a:round/>
                  <a:headEnd/>
                  <a:tailEnd/>
                </a:ln>
              </p:spPr>
              <p:txBody>
                <a:bodyPr/>
                <a:lstStyle/>
                <a:p>
                  <a:endParaRPr lang="pl-PL"/>
                </a:p>
              </p:txBody>
            </p:sp>
            <p:sp>
              <p:nvSpPr>
                <p:cNvPr id="114767" name="Freeform 79"/>
                <p:cNvSpPr>
                  <a:spLocks/>
                </p:cNvSpPr>
                <p:nvPr/>
              </p:nvSpPr>
              <p:spPr bwMode="auto">
                <a:xfrm>
                  <a:off x="2689" y="1356"/>
                  <a:ext cx="30" cy="4"/>
                </a:xfrm>
                <a:custGeom>
                  <a:avLst/>
                  <a:gdLst/>
                  <a:ahLst/>
                  <a:cxnLst>
                    <a:cxn ang="0">
                      <a:pos x="0" y="0"/>
                    </a:cxn>
                    <a:cxn ang="0">
                      <a:pos x="15" y="4"/>
                    </a:cxn>
                    <a:cxn ang="0">
                      <a:pos x="30" y="0"/>
                    </a:cxn>
                  </a:cxnLst>
                  <a:rect l="0" t="0" r="r" b="b"/>
                  <a:pathLst>
                    <a:path w="30" h="4">
                      <a:moveTo>
                        <a:pt x="0" y="0"/>
                      </a:moveTo>
                      <a:lnTo>
                        <a:pt x="15" y="4"/>
                      </a:lnTo>
                      <a:lnTo>
                        <a:pt x="30" y="0"/>
                      </a:lnTo>
                    </a:path>
                  </a:pathLst>
                </a:custGeom>
                <a:noFill/>
                <a:ln w="14288">
                  <a:solidFill>
                    <a:srgbClr val="000000"/>
                  </a:solidFill>
                  <a:prstDash val="solid"/>
                  <a:round/>
                  <a:headEnd/>
                  <a:tailEnd/>
                </a:ln>
              </p:spPr>
              <p:txBody>
                <a:bodyPr/>
                <a:lstStyle/>
                <a:p>
                  <a:endParaRPr lang="pl-PL"/>
                </a:p>
              </p:txBody>
            </p:sp>
            <p:sp>
              <p:nvSpPr>
                <p:cNvPr id="114768" name="Freeform 80"/>
                <p:cNvSpPr>
                  <a:spLocks/>
                </p:cNvSpPr>
                <p:nvPr/>
              </p:nvSpPr>
              <p:spPr bwMode="auto">
                <a:xfrm>
                  <a:off x="2684" y="1370"/>
                  <a:ext cx="39" cy="5"/>
                </a:xfrm>
                <a:custGeom>
                  <a:avLst/>
                  <a:gdLst/>
                  <a:ahLst/>
                  <a:cxnLst>
                    <a:cxn ang="0">
                      <a:pos x="0" y="0"/>
                    </a:cxn>
                    <a:cxn ang="0">
                      <a:pos x="20" y="5"/>
                    </a:cxn>
                    <a:cxn ang="0">
                      <a:pos x="39" y="0"/>
                    </a:cxn>
                  </a:cxnLst>
                  <a:rect l="0" t="0" r="r" b="b"/>
                  <a:pathLst>
                    <a:path w="39" h="5">
                      <a:moveTo>
                        <a:pt x="0" y="0"/>
                      </a:moveTo>
                      <a:lnTo>
                        <a:pt x="20" y="5"/>
                      </a:lnTo>
                      <a:lnTo>
                        <a:pt x="39" y="0"/>
                      </a:lnTo>
                    </a:path>
                  </a:pathLst>
                </a:custGeom>
                <a:noFill/>
                <a:ln w="14288">
                  <a:solidFill>
                    <a:srgbClr val="000000"/>
                  </a:solidFill>
                  <a:prstDash val="solid"/>
                  <a:round/>
                  <a:headEnd/>
                  <a:tailEnd/>
                </a:ln>
              </p:spPr>
              <p:txBody>
                <a:bodyPr/>
                <a:lstStyle/>
                <a:p>
                  <a:endParaRPr lang="pl-PL"/>
                </a:p>
              </p:txBody>
            </p:sp>
            <p:sp>
              <p:nvSpPr>
                <p:cNvPr id="114769" name="Freeform 81"/>
                <p:cNvSpPr>
                  <a:spLocks/>
                </p:cNvSpPr>
                <p:nvPr/>
              </p:nvSpPr>
              <p:spPr bwMode="auto">
                <a:xfrm>
                  <a:off x="2679" y="1383"/>
                  <a:ext cx="48" cy="7"/>
                </a:xfrm>
                <a:custGeom>
                  <a:avLst/>
                  <a:gdLst/>
                  <a:ahLst/>
                  <a:cxnLst>
                    <a:cxn ang="0">
                      <a:pos x="0" y="0"/>
                    </a:cxn>
                    <a:cxn ang="0">
                      <a:pos x="25" y="7"/>
                    </a:cxn>
                    <a:cxn ang="0">
                      <a:pos x="48" y="0"/>
                    </a:cxn>
                  </a:cxnLst>
                  <a:rect l="0" t="0" r="r" b="b"/>
                  <a:pathLst>
                    <a:path w="48" h="7">
                      <a:moveTo>
                        <a:pt x="0" y="0"/>
                      </a:moveTo>
                      <a:lnTo>
                        <a:pt x="25" y="7"/>
                      </a:lnTo>
                      <a:lnTo>
                        <a:pt x="48" y="0"/>
                      </a:lnTo>
                    </a:path>
                  </a:pathLst>
                </a:custGeom>
                <a:noFill/>
                <a:ln w="14288">
                  <a:solidFill>
                    <a:srgbClr val="000000"/>
                  </a:solidFill>
                  <a:prstDash val="solid"/>
                  <a:round/>
                  <a:headEnd/>
                  <a:tailEnd/>
                </a:ln>
              </p:spPr>
              <p:txBody>
                <a:bodyPr/>
                <a:lstStyle/>
                <a:p>
                  <a:endParaRPr lang="pl-PL"/>
                </a:p>
              </p:txBody>
            </p:sp>
            <p:sp>
              <p:nvSpPr>
                <p:cNvPr id="114770" name="Freeform 82"/>
                <p:cNvSpPr>
                  <a:spLocks/>
                </p:cNvSpPr>
                <p:nvPr/>
              </p:nvSpPr>
              <p:spPr bwMode="auto">
                <a:xfrm>
                  <a:off x="2673" y="1397"/>
                  <a:ext cx="61" cy="8"/>
                </a:xfrm>
                <a:custGeom>
                  <a:avLst/>
                  <a:gdLst/>
                  <a:ahLst/>
                  <a:cxnLst>
                    <a:cxn ang="0">
                      <a:pos x="0" y="0"/>
                    </a:cxn>
                    <a:cxn ang="0">
                      <a:pos x="31" y="8"/>
                    </a:cxn>
                    <a:cxn ang="0">
                      <a:pos x="61" y="0"/>
                    </a:cxn>
                  </a:cxnLst>
                  <a:rect l="0" t="0" r="r" b="b"/>
                  <a:pathLst>
                    <a:path w="61" h="8">
                      <a:moveTo>
                        <a:pt x="0" y="0"/>
                      </a:moveTo>
                      <a:lnTo>
                        <a:pt x="31" y="8"/>
                      </a:lnTo>
                      <a:lnTo>
                        <a:pt x="61" y="0"/>
                      </a:lnTo>
                    </a:path>
                  </a:pathLst>
                </a:custGeom>
                <a:noFill/>
                <a:ln w="14288">
                  <a:solidFill>
                    <a:srgbClr val="000000"/>
                  </a:solidFill>
                  <a:prstDash val="solid"/>
                  <a:round/>
                  <a:headEnd/>
                  <a:tailEnd/>
                </a:ln>
              </p:spPr>
              <p:txBody>
                <a:bodyPr/>
                <a:lstStyle/>
                <a:p>
                  <a:endParaRPr lang="pl-PL"/>
                </a:p>
              </p:txBody>
            </p:sp>
            <p:sp>
              <p:nvSpPr>
                <p:cNvPr id="114771" name="Freeform 83"/>
                <p:cNvSpPr>
                  <a:spLocks/>
                </p:cNvSpPr>
                <p:nvPr/>
              </p:nvSpPr>
              <p:spPr bwMode="auto">
                <a:xfrm>
                  <a:off x="2669" y="1410"/>
                  <a:ext cx="69" cy="10"/>
                </a:xfrm>
                <a:custGeom>
                  <a:avLst/>
                  <a:gdLst/>
                  <a:ahLst/>
                  <a:cxnLst>
                    <a:cxn ang="0">
                      <a:pos x="0" y="0"/>
                    </a:cxn>
                    <a:cxn ang="0">
                      <a:pos x="35" y="10"/>
                    </a:cxn>
                    <a:cxn ang="0">
                      <a:pos x="69" y="0"/>
                    </a:cxn>
                  </a:cxnLst>
                  <a:rect l="0" t="0" r="r" b="b"/>
                  <a:pathLst>
                    <a:path w="69" h="10">
                      <a:moveTo>
                        <a:pt x="0" y="0"/>
                      </a:moveTo>
                      <a:lnTo>
                        <a:pt x="35" y="10"/>
                      </a:lnTo>
                      <a:lnTo>
                        <a:pt x="69" y="0"/>
                      </a:lnTo>
                    </a:path>
                  </a:pathLst>
                </a:custGeom>
                <a:noFill/>
                <a:ln w="14288">
                  <a:solidFill>
                    <a:srgbClr val="000000"/>
                  </a:solidFill>
                  <a:prstDash val="solid"/>
                  <a:round/>
                  <a:headEnd/>
                  <a:tailEnd/>
                </a:ln>
              </p:spPr>
              <p:txBody>
                <a:bodyPr/>
                <a:lstStyle/>
                <a:p>
                  <a:endParaRPr lang="pl-PL"/>
                </a:p>
              </p:txBody>
            </p:sp>
            <p:sp>
              <p:nvSpPr>
                <p:cNvPr id="114772" name="Freeform 84"/>
                <p:cNvSpPr>
                  <a:spLocks/>
                </p:cNvSpPr>
                <p:nvPr/>
              </p:nvSpPr>
              <p:spPr bwMode="auto">
                <a:xfrm>
                  <a:off x="2665" y="1424"/>
                  <a:ext cx="78" cy="9"/>
                </a:xfrm>
                <a:custGeom>
                  <a:avLst/>
                  <a:gdLst/>
                  <a:ahLst/>
                  <a:cxnLst>
                    <a:cxn ang="0">
                      <a:pos x="0" y="0"/>
                    </a:cxn>
                    <a:cxn ang="0">
                      <a:pos x="39" y="9"/>
                    </a:cxn>
                    <a:cxn ang="0">
                      <a:pos x="78" y="0"/>
                    </a:cxn>
                  </a:cxnLst>
                  <a:rect l="0" t="0" r="r" b="b"/>
                  <a:pathLst>
                    <a:path w="78" h="9">
                      <a:moveTo>
                        <a:pt x="0" y="0"/>
                      </a:moveTo>
                      <a:lnTo>
                        <a:pt x="39" y="9"/>
                      </a:lnTo>
                      <a:lnTo>
                        <a:pt x="78" y="0"/>
                      </a:lnTo>
                    </a:path>
                  </a:pathLst>
                </a:custGeom>
                <a:noFill/>
                <a:ln w="14288">
                  <a:solidFill>
                    <a:srgbClr val="000000"/>
                  </a:solidFill>
                  <a:prstDash val="solid"/>
                  <a:round/>
                  <a:headEnd/>
                  <a:tailEnd/>
                </a:ln>
              </p:spPr>
              <p:txBody>
                <a:bodyPr/>
                <a:lstStyle/>
                <a:p>
                  <a:endParaRPr lang="pl-PL"/>
                </a:p>
              </p:txBody>
            </p:sp>
            <p:sp>
              <p:nvSpPr>
                <p:cNvPr id="114773" name="Freeform 85"/>
                <p:cNvSpPr>
                  <a:spLocks/>
                </p:cNvSpPr>
                <p:nvPr/>
              </p:nvSpPr>
              <p:spPr bwMode="auto">
                <a:xfrm>
                  <a:off x="2659" y="1438"/>
                  <a:ext cx="90" cy="11"/>
                </a:xfrm>
                <a:custGeom>
                  <a:avLst/>
                  <a:gdLst/>
                  <a:ahLst/>
                  <a:cxnLst>
                    <a:cxn ang="0">
                      <a:pos x="0" y="0"/>
                    </a:cxn>
                    <a:cxn ang="0">
                      <a:pos x="45" y="11"/>
                    </a:cxn>
                    <a:cxn ang="0">
                      <a:pos x="90" y="0"/>
                    </a:cxn>
                  </a:cxnLst>
                  <a:rect l="0" t="0" r="r" b="b"/>
                  <a:pathLst>
                    <a:path w="90" h="11">
                      <a:moveTo>
                        <a:pt x="0" y="0"/>
                      </a:moveTo>
                      <a:lnTo>
                        <a:pt x="45" y="11"/>
                      </a:lnTo>
                      <a:lnTo>
                        <a:pt x="90" y="0"/>
                      </a:lnTo>
                    </a:path>
                  </a:pathLst>
                </a:custGeom>
                <a:noFill/>
                <a:ln w="14288">
                  <a:solidFill>
                    <a:srgbClr val="000000"/>
                  </a:solidFill>
                  <a:prstDash val="solid"/>
                  <a:round/>
                  <a:headEnd/>
                  <a:tailEnd/>
                </a:ln>
              </p:spPr>
              <p:txBody>
                <a:bodyPr/>
                <a:lstStyle/>
                <a:p>
                  <a:endParaRPr lang="pl-PL"/>
                </a:p>
              </p:txBody>
            </p:sp>
            <p:sp>
              <p:nvSpPr>
                <p:cNvPr id="114774" name="Freeform 86"/>
                <p:cNvSpPr>
                  <a:spLocks/>
                </p:cNvSpPr>
                <p:nvPr/>
              </p:nvSpPr>
              <p:spPr bwMode="auto">
                <a:xfrm>
                  <a:off x="2655" y="1452"/>
                  <a:ext cx="99" cy="11"/>
                </a:xfrm>
                <a:custGeom>
                  <a:avLst/>
                  <a:gdLst/>
                  <a:ahLst/>
                  <a:cxnLst>
                    <a:cxn ang="0">
                      <a:pos x="0" y="0"/>
                    </a:cxn>
                    <a:cxn ang="0">
                      <a:pos x="51" y="11"/>
                    </a:cxn>
                    <a:cxn ang="0">
                      <a:pos x="99" y="0"/>
                    </a:cxn>
                  </a:cxnLst>
                  <a:rect l="0" t="0" r="r" b="b"/>
                  <a:pathLst>
                    <a:path w="99" h="11">
                      <a:moveTo>
                        <a:pt x="0" y="0"/>
                      </a:moveTo>
                      <a:lnTo>
                        <a:pt x="51" y="11"/>
                      </a:lnTo>
                      <a:lnTo>
                        <a:pt x="99" y="0"/>
                      </a:lnTo>
                    </a:path>
                  </a:pathLst>
                </a:custGeom>
                <a:noFill/>
                <a:ln w="14288">
                  <a:solidFill>
                    <a:srgbClr val="000000"/>
                  </a:solidFill>
                  <a:prstDash val="solid"/>
                  <a:round/>
                  <a:headEnd/>
                  <a:tailEnd/>
                </a:ln>
              </p:spPr>
              <p:txBody>
                <a:bodyPr/>
                <a:lstStyle/>
                <a:p>
                  <a:endParaRPr lang="pl-PL"/>
                </a:p>
              </p:txBody>
            </p:sp>
            <p:sp>
              <p:nvSpPr>
                <p:cNvPr id="114775" name="Freeform 87"/>
                <p:cNvSpPr>
                  <a:spLocks/>
                </p:cNvSpPr>
                <p:nvPr/>
              </p:nvSpPr>
              <p:spPr bwMode="auto">
                <a:xfrm>
                  <a:off x="2649" y="1465"/>
                  <a:ext cx="109" cy="14"/>
                </a:xfrm>
                <a:custGeom>
                  <a:avLst/>
                  <a:gdLst/>
                  <a:ahLst/>
                  <a:cxnLst>
                    <a:cxn ang="0">
                      <a:pos x="0" y="0"/>
                    </a:cxn>
                    <a:cxn ang="0">
                      <a:pos x="55" y="14"/>
                    </a:cxn>
                    <a:cxn ang="0">
                      <a:pos x="109" y="0"/>
                    </a:cxn>
                  </a:cxnLst>
                  <a:rect l="0" t="0" r="r" b="b"/>
                  <a:pathLst>
                    <a:path w="109" h="14">
                      <a:moveTo>
                        <a:pt x="0" y="0"/>
                      </a:moveTo>
                      <a:lnTo>
                        <a:pt x="55" y="14"/>
                      </a:lnTo>
                      <a:lnTo>
                        <a:pt x="109" y="0"/>
                      </a:lnTo>
                    </a:path>
                  </a:pathLst>
                </a:custGeom>
                <a:noFill/>
                <a:ln w="14288">
                  <a:solidFill>
                    <a:srgbClr val="000000"/>
                  </a:solidFill>
                  <a:prstDash val="solid"/>
                  <a:round/>
                  <a:headEnd/>
                  <a:tailEnd/>
                </a:ln>
              </p:spPr>
              <p:txBody>
                <a:bodyPr/>
                <a:lstStyle/>
                <a:p>
                  <a:endParaRPr lang="pl-PL"/>
                </a:p>
              </p:txBody>
            </p:sp>
            <p:sp>
              <p:nvSpPr>
                <p:cNvPr id="114776" name="Freeform 88"/>
                <p:cNvSpPr>
                  <a:spLocks/>
                </p:cNvSpPr>
                <p:nvPr/>
              </p:nvSpPr>
              <p:spPr bwMode="auto">
                <a:xfrm>
                  <a:off x="2644" y="1308"/>
                  <a:ext cx="45" cy="7"/>
                </a:xfrm>
                <a:custGeom>
                  <a:avLst/>
                  <a:gdLst/>
                  <a:ahLst/>
                  <a:cxnLst>
                    <a:cxn ang="0">
                      <a:pos x="45" y="7"/>
                    </a:cxn>
                    <a:cxn ang="0">
                      <a:pos x="15" y="7"/>
                    </a:cxn>
                    <a:cxn ang="0">
                      <a:pos x="31" y="1"/>
                    </a:cxn>
                    <a:cxn ang="0">
                      <a:pos x="0" y="0"/>
                    </a:cxn>
                  </a:cxnLst>
                  <a:rect l="0" t="0" r="r" b="b"/>
                  <a:pathLst>
                    <a:path w="45" h="7">
                      <a:moveTo>
                        <a:pt x="45" y="7"/>
                      </a:moveTo>
                      <a:lnTo>
                        <a:pt x="15" y="7"/>
                      </a:lnTo>
                      <a:lnTo>
                        <a:pt x="31" y="1"/>
                      </a:lnTo>
                      <a:lnTo>
                        <a:pt x="0" y="0"/>
                      </a:lnTo>
                    </a:path>
                  </a:pathLst>
                </a:custGeom>
                <a:noFill/>
                <a:ln w="6350">
                  <a:solidFill>
                    <a:srgbClr val="000000"/>
                  </a:solidFill>
                  <a:prstDash val="solid"/>
                  <a:round/>
                  <a:headEnd/>
                  <a:tailEnd/>
                </a:ln>
              </p:spPr>
              <p:txBody>
                <a:bodyPr/>
                <a:lstStyle/>
                <a:p>
                  <a:endParaRPr lang="pl-PL"/>
                </a:p>
              </p:txBody>
            </p:sp>
            <p:sp>
              <p:nvSpPr>
                <p:cNvPr id="114777" name="Freeform 89"/>
                <p:cNvSpPr>
                  <a:spLocks/>
                </p:cNvSpPr>
                <p:nvPr/>
              </p:nvSpPr>
              <p:spPr bwMode="auto">
                <a:xfrm>
                  <a:off x="2711" y="1308"/>
                  <a:ext cx="52" cy="8"/>
                </a:xfrm>
                <a:custGeom>
                  <a:avLst/>
                  <a:gdLst/>
                  <a:ahLst/>
                  <a:cxnLst>
                    <a:cxn ang="0">
                      <a:pos x="52" y="1"/>
                    </a:cxn>
                    <a:cxn ang="0">
                      <a:pos x="21" y="8"/>
                    </a:cxn>
                    <a:cxn ang="0">
                      <a:pos x="31" y="0"/>
                    </a:cxn>
                    <a:cxn ang="0">
                      <a:pos x="0" y="8"/>
                    </a:cxn>
                  </a:cxnLst>
                  <a:rect l="0" t="0" r="r" b="b"/>
                  <a:pathLst>
                    <a:path w="52" h="8">
                      <a:moveTo>
                        <a:pt x="52" y="1"/>
                      </a:moveTo>
                      <a:lnTo>
                        <a:pt x="21" y="8"/>
                      </a:lnTo>
                      <a:lnTo>
                        <a:pt x="31" y="0"/>
                      </a:lnTo>
                      <a:lnTo>
                        <a:pt x="0" y="8"/>
                      </a:lnTo>
                    </a:path>
                  </a:pathLst>
                </a:custGeom>
                <a:noFill/>
                <a:ln w="6350">
                  <a:solidFill>
                    <a:srgbClr val="000000"/>
                  </a:solidFill>
                  <a:prstDash val="solid"/>
                  <a:round/>
                  <a:headEnd/>
                  <a:tailEnd/>
                </a:ln>
              </p:spPr>
              <p:txBody>
                <a:bodyPr/>
                <a:lstStyle/>
                <a:p>
                  <a:endParaRPr lang="pl-PL"/>
                </a:p>
              </p:txBody>
            </p:sp>
            <p:sp>
              <p:nvSpPr>
                <p:cNvPr id="114778" name="Freeform 90"/>
                <p:cNvSpPr>
                  <a:spLocks/>
                </p:cNvSpPr>
                <p:nvPr/>
              </p:nvSpPr>
              <p:spPr bwMode="auto">
                <a:xfrm>
                  <a:off x="2696" y="1282"/>
                  <a:ext cx="15" cy="30"/>
                </a:xfrm>
                <a:custGeom>
                  <a:avLst/>
                  <a:gdLst/>
                  <a:ahLst/>
                  <a:cxnLst>
                    <a:cxn ang="0">
                      <a:pos x="8" y="30"/>
                    </a:cxn>
                    <a:cxn ang="0">
                      <a:pos x="0" y="11"/>
                    </a:cxn>
                    <a:cxn ang="0">
                      <a:pos x="15" y="19"/>
                    </a:cxn>
                    <a:cxn ang="0">
                      <a:pos x="8" y="0"/>
                    </a:cxn>
                  </a:cxnLst>
                  <a:rect l="0" t="0" r="r" b="b"/>
                  <a:pathLst>
                    <a:path w="15" h="30">
                      <a:moveTo>
                        <a:pt x="8" y="30"/>
                      </a:moveTo>
                      <a:lnTo>
                        <a:pt x="0" y="11"/>
                      </a:lnTo>
                      <a:lnTo>
                        <a:pt x="15" y="19"/>
                      </a:lnTo>
                      <a:lnTo>
                        <a:pt x="8" y="0"/>
                      </a:lnTo>
                    </a:path>
                  </a:pathLst>
                </a:custGeom>
                <a:noFill/>
                <a:ln w="6350">
                  <a:solidFill>
                    <a:srgbClr val="000000"/>
                  </a:solidFill>
                  <a:prstDash val="solid"/>
                  <a:round/>
                  <a:headEnd/>
                  <a:tailEnd/>
                </a:ln>
              </p:spPr>
              <p:txBody>
                <a:bodyPr/>
                <a:lstStyle/>
                <a:p>
                  <a:endParaRPr lang="pl-PL"/>
                </a:p>
              </p:txBody>
            </p:sp>
          </p:grpSp>
          <p:sp>
            <p:nvSpPr>
              <p:cNvPr id="114779" name="Line 91"/>
              <p:cNvSpPr>
                <a:spLocks noChangeShapeType="1"/>
              </p:cNvSpPr>
              <p:nvPr/>
            </p:nvSpPr>
            <p:spPr bwMode="auto">
              <a:xfrm>
                <a:off x="1776" y="2832"/>
                <a:ext cx="240" cy="0"/>
              </a:xfrm>
              <a:prstGeom prst="line">
                <a:avLst/>
              </a:prstGeom>
              <a:noFill/>
              <a:ln w="28575">
                <a:solidFill>
                  <a:schemeClr val="tx1"/>
                </a:solidFill>
                <a:miter lim="800000"/>
                <a:headEnd/>
                <a:tailEnd/>
              </a:ln>
              <a:effectLst/>
            </p:spPr>
            <p:txBody>
              <a:bodyPr wrap="none"/>
              <a:lstStyle/>
              <a:p>
                <a:endParaRPr lang="pl-PL"/>
              </a:p>
            </p:txBody>
          </p:sp>
        </p:grpSp>
        <p:grpSp>
          <p:nvGrpSpPr>
            <p:cNvPr id="114780" name="Group 92"/>
            <p:cNvGrpSpPr>
              <a:grpSpLocks/>
            </p:cNvGrpSpPr>
            <p:nvPr/>
          </p:nvGrpSpPr>
          <p:grpSpPr bwMode="auto">
            <a:xfrm>
              <a:off x="3765" y="2256"/>
              <a:ext cx="507" cy="703"/>
              <a:chOff x="3765" y="2256"/>
              <a:chExt cx="507" cy="703"/>
            </a:xfrm>
          </p:grpSpPr>
          <p:grpSp>
            <p:nvGrpSpPr>
              <p:cNvPr id="114781" name="Group 93"/>
              <p:cNvGrpSpPr>
                <a:grpSpLocks/>
              </p:cNvGrpSpPr>
              <p:nvPr/>
            </p:nvGrpSpPr>
            <p:grpSpPr bwMode="auto">
              <a:xfrm>
                <a:off x="3765" y="2256"/>
                <a:ext cx="335" cy="703"/>
                <a:chOff x="2644" y="1282"/>
                <a:chExt cx="119" cy="211"/>
              </a:xfrm>
            </p:grpSpPr>
            <p:sp>
              <p:nvSpPr>
                <p:cNvPr id="114782" name="Freeform 94"/>
                <p:cNvSpPr>
                  <a:spLocks/>
                </p:cNvSpPr>
                <p:nvPr/>
              </p:nvSpPr>
              <p:spPr bwMode="auto">
                <a:xfrm>
                  <a:off x="2694" y="1323"/>
                  <a:ext cx="21" cy="19"/>
                </a:xfrm>
                <a:custGeom>
                  <a:avLst/>
                  <a:gdLst/>
                  <a:ahLst/>
                  <a:cxnLst>
                    <a:cxn ang="0">
                      <a:pos x="2" y="4"/>
                    </a:cxn>
                    <a:cxn ang="0">
                      <a:pos x="10" y="0"/>
                    </a:cxn>
                    <a:cxn ang="0">
                      <a:pos x="18" y="4"/>
                    </a:cxn>
                    <a:cxn ang="0">
                      <a:pos x="21" y="15"/>
                    </a:cxn>
                    <a:cxn ang="0">
                      <a:pos x="10" y="19"/>
                    </a:cxn>
                    <a:cxn ang="0">
                      <a:pos x="0" y="15"/>
                    </a:cxn>
                    <a:cxn ang="0">
                      <a:pos x="2" y="4"/>
                    </a:cxn>
                  </a:cxnLst>
                  <a:rect l="0" t="0" r="r" b="b"/>
                  <a:pathLst>
                    <a:path w="21" h="19">
                      <a:moveTo>
                        <a:pt x="2" y="4"/>
                      </a:moveTo>
                      <a:lnTo>
                        <a:pt x="10" y="0"/>
                      </a:lnTo>
                      <a:lnTo>
                        <a:pt x="18" y="4"/>
                      </a:lnTo>
                      <a:lnTo>
                        <a:pt x="21" y="15"/>
                      </a:lnTo>
                      <a:lnTo>
                        <a:pt x="10" y="19"/>
                      </a:lnTo>
                      <a:lnTo>
                        <a:pt x="0" y="15"/>
                      </a:lnTo>
                      <a:lnTo>
                        <a:pt x="2" y="4"/>
                      </a:lnTo>
                      <a:close/>
                    </a:path>
                  </a:pathLst>
                </a:custGeom>
                <a:solidFill>
                  <a:srgbClr val="FFFFFF"/>
                </a:solidFill>
                <a:ln w="14288">
                  <a:solidFill>
                    <a:srgbClr val="000000"/>
                  </a:solidFill>
                  <a:prstDash val="solid"/>
                  <a:round/>
                  <a:headEnd/>
                  <a:tailEnd/>
                </a:ln>
              </p:spPr>
              <p:txBody>
                <a:bodyPr/>
                <a:lstStyle/>
                <a:p>
                  <a:endParaRPr lang="pl-PL"/>
                </a:p>
              </p:txBody>
            </p:sp>
            <p:sp>
              <p:nvSpPr>
                <p:cNvPr id="114783" name="Freeform 95"/>
                <p:cNvSpPr>
                  <a:spLocks/>
                </p:cNvSpPr>
                <p:nvPr/>
              </p:nvSpPr>
              <p:spPr bwMode="auto">
                <a:xfrm>
                  <a:off x="2644" y="1463"/>
                  <a:ext cx="119" cy="16"/>
                </a:xfrm>
                <a:custGeom>
                  <a:avLst/>
                  <a:gdLst/>
                  <a:ahLst/>
                  <a:cxnLst>
                    <a:cxn ang="0">
                      <a:pos x="0" y="16"/>
                    </a:cxn>
                    <a:cxn ang="0">
                      <a:pos x="60" y="0"/>
                    </a:cxn>
                    <a:cxn ang="0">
                      <a:pos x="119" y="16"/>
                    </a:cxn>
                  </a:cxnLst>
                  <a:rect l="0" t="0" r="r" b="b"/>
                  <a:pathLst>
                    <a:path w="119" h="16">
                      <a:moveTo>
                        <a:pt x="0" y="16"/>
                      </a:moveTo>
                      <a:lnTo>
                        <a:pt x="60" y="0"/>
                      </a:lnTo>
                      <a:lnTo>
                        <a:pt x="119" y="16"/>
                      </a:lnTo>
                    </a:path>
                  </a:pathLst>
                </a:custGeom>
                <a:noFill/>
                <a:ln w="14288">
                  <a:solidFill>
                    <a:srgbClr val="000000"/>
                  </a:solidFill>
                  <a:prstDash val="solid"/>
                  <a:round/>
                  <a:headEnd/>
                  <a:tailEnd/>
                </a:ln>
              </p:spPr>
              <p:txBody>
                <a:bodyPr/>
                <a:lstStyle/>
                <a:p>
                  <a:endParaRPr lang="pl-PL"/>
                </a:p>
              </p:txBody>
            </p:sp>
            <p:sp>
              <p:nvSpPr>
                <p:cNvPr id="114784" name="Freeform 96"/>
                <p:cNvSpPr>
                  <a:spLocks/>
                </p:cNvSpPr>
                <p:nvPr/>
              </p:nvSpPr>
              <p:spPr bwMode="auto">
                <a:xfrm>
                  <a:off x="2644" y="1315"/>
                  <a:ext cx="119" cy="178"/>
                </a:xfrm>
                <a:custGeom>
                  <a:avLst/>
                  <a:gdLst/>
                  <a:ahLst/>
                  <a:cxnLst>
                    <a:cxn ang="0">
                      <a:pos x="60" y="0"/>
                    </a:cxn>
                    <a:cxn ang="0">
                      <a:pos x="60" y="178"/>
                    </a:cxn>
                    <a:cxn ang="0">
                      <a:pos x="0" y="164"/>
                    </a:cxn>
                    <a:cxn ang="0">
                      <a:pos x="60" y="0"/>
                    </a:cxn>
                    <a:cxn ang="0">
                      <a:pos x="119" y="164"/>
                    </a:cxn>
                    <a:cxn ang="0">
                      <a:pos x="60" y="178"/>
                    </a:cxn>
                  </a:cxnLst>
                  <a:rect l="0" t="0" r="r" b="b"/>
                  <a:pathLst>
                    <a:path w="119" h="178">
                      <a:moveTo>
                        <a:pt x="60" y="0"/>
                      </a:moveTo>
                      <a:lnTo>
                        <a:pt x="60" y="178"/>
                      </a:lnTo>
                      <a:lnTo>
                        <a:pt x="0" y="164"/>
                      </a:lnTo>
                      <a:lnTo>
                        <a:pt x="60" y="0"/>
                      </a:lnTo>
                      <a:lnTo>
                        <a:pt x="119" y="164"/>
                      </a:lnTo>
                      <a:lnTo>
                        <a:pt x="60" y="178"/>
                      </a:lnTo>
                    </a:path>
                  </a:pathLst>
                </a:custGeom>
                <a:noFill/>
                <a:ln w="14288">
                  <a:solidFill>
                    <a:srgbClr val="000000"/>
                  </a:solidFill>
                  <a:prstDash val="solid"/>
                  <a:round/>
                  <a:headEnd/>
                  <a:tailEnd/>
                </a:ln>
              </p:spPr>
              <p:txBody>
                <a:bodyPr/>
                <a:lstStyle/>
                <a:p>
                  <a:endParaRPr lang="pl-PL"/>
                </a:p>
              </p:txBody>
            </p:sp>
            <p:sp>
              <p:nvSpPr>
                <p:cNvPr id="114785" name="Freeform 97"/>
                <p:cNvSpPr>
                  <a:spLocks/>
                </p:cNvSpPr>
                <p:nvPr/>
              </p:nvSpPr>
              <p:spPr bwMode="auto">
                <a:xfrm>
                  <a:off x="2689" y="1356"/>
                  <a:ext cx="30" cy="4"/>
                </a:xfrm>
                <a:custGeom>
                  <a:avLst/>
                  <a:gdLst/>
                  <a:ahLst/>
                  <a:cxnLst>
                    <a:cxn ang="0">
                      <a:pos x="0" y="0"/>
                    </a:cxn>
                    <a:cxn ang="0">
                      <a:pos x="15" y="4"/>
                    </a:cxn>
                    <a:cxn ang="0">
                      <a:pos x="30" y="0"/>
                    </a:cxn>
                  </a:cxnLst>
                  <a:rect l="0" t="0" r="r" b="b"/>
                  <a:pathLst>
                    <a:path w="30" h="4">
                      <a:moveTo>
                        <a:pt x="0" y="0"/>
                      </a:moveTo>
                      <a:lnTo>
                        <a:pt x="15" y="4"/>
                      </a:lnTo>
                      <a:lnTo>
                        <a:pt x="30" y="0"/>
                      </a:lnTo>
                    </a:path>
                  </a:pathLst>
                </a:custGeom>
                <a:noFill/>
                <a:ln w="14288">
                  <a:solidFill>
                    <a:srgbClr val="000000"/>
                  </a:solidFill>
                  <a:prstDash val="solid"/>
                  <a:round/>
                  <a:headEnd/>
                  <a:tailEnd/>
                </a:ln>
              </p:spPr>
              <p:txBody>
                <a:bodyPr/>
                <a:lstStyle/>
                <a:p>
                  <a:endParaRPr lang="pl-PL"/>
                </a:p>
              </p:txBody>
            </p:sp>
            <p:sp>
              <p:nvSpPr>
                <p:cNvPr id="114786" name="Freeform 98"/>
                <p:cNvSpPr>
                  <a:spLocks/>
                </p:cNvSpPr>
                <p:nvPr/>
              </p:nvSpPr>
              <p:spPr bwMode="auto">
                <a:xfrm>
                  <a:off x="2684" y="1370"/>
                  <a:ext cx="39" cy="5"/>
                </a:xfrm>
                <a:custGeom>
                  <a:avLst/>
                  <a:gdLst/>
                  <a:ahLst/>
                  <a:cxnLst>
                    <a:cxn ang="0">
                      <a:pos x="0" y="0"/>
                    </a:cxn>
                    <a:cxn ang="0">
                      <a:pos x="20" y="5"/>
                    </a:cxn>
                    <a:cxn ang="0">
                      <a:pos x="39" y="0"/>
                    </a:cxn>
                  </a:cxnLst>
                  <a:rect l="0" t="0" r="r" b="b"/>
                  <a:pathLst>
                    <a:path w="39" h="5">
                      <a:moveTo>
                        <a:pt x="0" y="0"/>
                      </a:moveTo>
                      <a:lnTo>
                        <a:pt x="20" y="5"/>
                      </a:lnTo>
                      <a:lnTo>
                        <a:pt x="39" y="0"/>
                      </a:lnTo>
                    </a:path>
                  </a:pathLst>
                </a:custGeom>
                <a:noFill/>
                <a:ln w="14288">
                  <a:solidFill>
                    <a:srgbClr val="000000"/>
                  </a:solidFill>
                  <a:prstDash val="solid"/>
                  <a:round/>
                  <a:headEnd/>
                  <a:tailEnd/>
                </a:ln>
              </p:spPr>
              <p:txBody>
                <a:bodyPr/>
                <a:lstStyle/>
                <a:p>
                  <a:endParaRPr lang="pl-PL"/>
                </a:p>
              </p:txBody>
            </p:sp>
            <p:sp>
              <p:nvSpPr>
                <p:cNvPr id="114787" name="Freeform 99"/>
                <p:cNvSpPr>
                  <a:spLocks/>
                </p:cNvSpPr>
                <p:nvPr/>
              </p:nvSpPr>
              <p:spPr bwMode="auto">
                <a:xfrm>
                  <a:off x="2679" y="1383"/>
                  <a:ext cx="48" cy="7"/>
                </a:xfrm>
                <a:custGeom>
                  <a:avLst/>
                  <a:gdLst/>
                  <a:ahLst/>
                  <a:cxnLst>
                    <a:cxn ang="0">
                      <a:pos x="0" y="0"/>
                    </a:cxn>
                    <a:cxn ang="0">
                      <a:pos x="25" y="7"/>
                    </a:cxn>
                    <a:cxn ang="0">
                      <a:pos x="48" y="0"/>
                    </a:cxn>
                  </a:cxnLst>
                  <a:rect l="0" t="0" r="r" b="b"/>
                  <a:pathLst>
                    <a:path w="48" h="7">
                      <a:moveTo>
                        <a:pt x="0" y="0"/>
                      </a:moveTo>
                      <a:lnTo>
                        <a:pt x="25" y="7"/>
                      </a:lnTo>
                      <a:lnTo>
                        <a:pt x="48" y="0"/>
                      </a:lnTo>
                    </a:path>
                  </a:pathLst>
                </a:custGeom>
                <a:noFill/>
                <a:ln w="14288">
                  <a:solidFill>
                    <a:srgbClr val="000000"/>
                  </a:solidFill>
                  <a:prstDash val="solid"/>
                  <a:round/>
                  <a:headEnd/>
                  <a:tailEnd/>
                </a:ln>
              </p:spPr>
              <p:txBody>
                <a:bodyPr/>
                <a:lstStyle/>
                <a:p>
                  <a:endParaRPr lang="pl-PL"/>
                </a:p>
              </p:txBody>
            </p:sp>
            <p:sp>
              <p:nvSpPr>
                <p:cNvPr id="114788" name="Freeform 100"/>
                <p:cNvSpPr>
                  <a:spLocks/>
                </p:cNvSpPr>
                <p:nvPr/>
              </p:nvSpPr>
              <p:spPr bwMode="auto">
                <a:xfrm>
                  <a:off x="2673" y="1397"/>
                  <a:ext cx="61" cy="8"/>
                </a:xfrm>
                <a:custGeom>
                  <a:avLst/>
                  <a:gdLst/>
                  <a:ahLst/>
                  <a:cxnLst>
                    <a:cxn ang="0">
                      <a:pos x="0" y="0"/>
                    </a:cxn>
                    <a:cxn ang="0">
                      <a:pos x="31" y="8"/>
                    </a:cxn>
                    <a:cxn ang="0">
                      <a:pos x="61" y="0"/>
                    </a:cxn>
                  </a:cxnLst>
                  <a:rect l="0" t="0" r="r" b="b"/>
                  <a:pathLst>
                    <a:path w="61" h="8">
                      <a:moveTo>
                        <a:pt x="0" y="0"/>
                      </a:moveTo>
                      <a:lnTo>
                        <a:pt x="31" y="8"/>
                      </a:lnTo>
                      <a:lnTo>
                        <a:pt x="61" y="0"/>
                      </a:lnTo>
                    </a:path>
                  </a:pathLst>
                </a:custGeom>
                <a:noFill/>
                <a:ln w="14288">
                  <a:solidFill>
                    <a:srgbClr val="000000"/>
                  </a:solidFill>
                  <a:prstDash val="solid"/>
                  <a:round/>
                  <a:headEnd/>
                  <a:tailEnd/>
                </a:ln>
              </p:spPr>
              <p:txBody>
                <a:bodyPr/>
                <a:lstStyle/>
                <a:p>
                  <a:endParaRPr lang="pl-PL"/>
                </a:p>
              </p:txBody>
            </p:sp>
            <p:sp>
              <p:nvSpPr>
                <p:cNvPr id="114789" name="Freeform 101"/>
                <p:cNvSpPr>
                  <a:spLocks/>
                </p:cNvSpPr>
                <p:nvPr/>
              </p:nvSpPr>
              <p:spPr bwMode="auto">
                <a:xfrm>
                  <a:off x="2669" y="1410"/>
                  <a:ext cx="69" cy="10"/>
                </a:xfrm>
                <a:custGeom>
                  <a:avLst/>
                  <a:gdLst/>
                  <a:ahLst/>
                  <a:cxnLst>
                    <a:cxn ang="0">
                      <a:pos x="0" y="0"/>
                    </a:cxn>
                    <a:cxn ang="0">
                      <a:pos x="35" y="10"/>
                    </a:cxn>
                    <a:cxn ang="0">
                      <a:pos x="69" y="0"/>
                    </a:cxn>
                  </a:cxnLst>
                  <a:rect l="0" t="0" r="r" b="b"/>
                  <a:pathLst>
                    <a:path w="69" h="10">
                      <a:moveTo>
                        <a:pt x="0" y="0"/>
                      </a:moveTo>
                      <a:lnTo>
                        <a:pt x="35" y="10"/>
                      </a:lnTo>
                      <a:lnTo>
                        <a:pt x="69" y="0"/>
                      </a:lnTo>
                    </a:path>
                  </a:pathLst>
                </a:custGeom>
                <a:noFill/>
                <a:ln w="14288">
                  <a:solidFill>
                    <a:srgbClr val="000000"/>
                  </a:solidFill>
                  <a:prstDash val="solid"/>
                  <a:round/>
                  <a:headEnd/>
                  <a:tailEnd/>
                </a:ln>
              </p:spPr>
              <p:txBody>
                <a:bodyPr/>
                <a:lstStyle/>
                <a:p>
                  <a:endParaRPr lang="pl-PL"/>
                </a:p>
              </p:txBody>
            </p:sp>
            <p:sp>
              <p:nvSpPr>
                <p:cNvPr id="114790" name="Freeform 102"/>
                <p:cNvSpPr>
                  <a:spLocks/>
                </p:cNvSpPr>
                <p:nvPr/>
              </p:nvSpPr>
              <p:spPr bwMode="auto">
                <a:xfrm>
                  <a:off x="2665" y="1424"/>
                  <a:ext cx="78" cy="9"/>
                </a:xfrm>
                <a:custGeom>
                  <a:avLst/>
                  <a:gdLst/>
                  <a:ahLst/>
                  <a:cxnLst>
                    <a:cxn ang="0">
                      <a:pos x="0" y="0"/>
                    </a:cxn>
                    <a:cxn ang="0">
                      <a:pos x="39" y="9"/>
                    </a:cxn>
                    <a:cxn ang="0">
                      <a:pos x="78" y="0"/>
                    </a:cxn>
                  </a:cxnLst>
                  <a:rect l="0" t="0" r="r" b="b"/>
                  <a:pathLst>
                    <a:path w="78" h="9">
                      <a:moveTo>
                        <a:pt x="0" y="0"/>
                      </a:moveTo>
                      <a:lnTo>
                        <a:pt x="39" y="9"/>
                      </a:lnTo>
                      <a:lnTo>
                        <a:pt x="78" y="0"/>
                      </a:lnTo>
                    </a:path>
                  </a:pathLst>
                </a:custGeom>
                <a:noFill/>
                <a:ln w="14288">
                  <a:solidFill>
                    <a:srgbClr val="000000"/>
                  </a:solidFill>
                  <a:prstDash val="solid"/>
                  <a:round/>
                  <a:headEnd/>
                  <a:tailEnd/>
                </a:ln>
              </p:spPr>
              <p:txBody>
                <a:bodyPr/>
                <a:lstStyle/>
                <a:p>
                  <a:endParaRPr lang="pl-PL"/>
                </a:p>
              </p:txBody>
            </p:sp>
            <p:sp>
              <p:nvSpPr>
                <p:cNvPr id="114791" name="Freeform 103"/>
                <p:cNvSpPr>
                  <a:spLocks/>
                </p:cNvSpPr>
                <p:nvPr/>
              </p:nvSpPr>
              <p:spPr bwMode="auto">
                <a:xfrm>
                  <a:off x="2659" y="1438"/>
                  <a:ext cx="90" cy="11"/>
                </a:xfrm>
                <a:custGeom>
                  <a:avLst/>
                  <a:gdLst/>
                  <a:ahLst/>
                  <a:cxnLst>
                    <a:cxn ang="0">
                      <a:pos x="0" y="0"/>
                    </a:cxn>
                    <a:cxn ang="0">
                      <a:pos x="45" y="11"/>
                    </a:cxn>
                    <a:cxn ang="0">
                      <a:pos x="90" y="0"/>
                    </a:cxn>
                  </a:cxnLst>
                  <a:rect l="0" t="0" r="r" b="b"/>
                  <a:pathLst>
                    <a:path w="90" h="11">
                      <a:moveTo>
                        <a:pt x="0" y="0"/>
                      </a:moveTo>
                      <a:lnTo>
                        <a:pt x="45" y="11"/>
                      </a:lnTo>
                      <a:lnTo>
                        <a:pt x="90" y="0"/>
                      </a:lnTo>
                    </a:path>
                  </a:pathLst>
                </a:custGeom>
                <a:noFill/>
                <a:ln w="14288">
                  <a:solidFill>
                    <a:srgbClr val="000000"/>
                  </a:solidFill>
                  <a:prstDash val="solid"/>
                  <a:round/>
                  <a:headEnd/>
                  <a:tailEnd/>
                </a:ln>
              </p:spPr>
              <p:txBody>
                <a:bodyPr/>
                <a:lstStyle/>
                <a:p>
                  <a:endParaRPr lang="pl-PL"/>
                </a:p>
              </p:txBody>
            </p:sp>
            <p:sp>
              <p:nvSpPr>
                <p:cNvPr id="114792" name="Freeform 104"/>
                <p:cNvSpPr>
                  <a:spLocks/>
                </p:cNvSpPr>
                <p:nvPr/>
              </p:nvSpPr>
              <p:spPr bwMode="auto">
                <a:xfrm>
                  <a:off x="2655" y="1452"/>
                  <a:ext cx="99" cy="11"/>
                </a:xfrm>
                <a:custGeom>
                  <a:avLst/>
                  <a:gdLst/>
                  <a:ahLst/>
                  <a:cxnLst>
                    <a:cxn ang="0">
                      <a:pos x="0" y="0"/>
                    </a:cxn>
                    <a:cxn ang="0">
                      <a:pos x="51" y="11"/>
                    </a:cxn>
                    <a:cxn ang="0">
                      <a:pos x="99" y="0"/>
                    </a:cxn>
                  </a:cxnLst>
                  <a:rect l="0" t="0" r="r" b="b"/>
                  <a:pathLst>
                    <a:path w="99" h="11">
                      <a:moveTo>
                        <a:pt x="0" y="0"/>
                      </a:moveTo>
                      <a:lnTo>
                        <a:pt x="51" y="11"/>
                      </a:lnTo>
                      <a:lnTo>
                        <a:pt x="99" y="0"/>
                      </a:lnTo>
                    </a:path>
                  </a:pathLst>
                </a:custGeom>
                <a:noFill/>
                <a:ln w="14288">
                  <a:solidFill>
                    <a:srgbClr val="000000"/>
                  </a:solidFill>
                  <a:prstDash val="solid"/>
                  <a:round/>
                  <a:headEnd/>
                  <a:tailEnd/>
                </a:ln>
              </p:spPr>
              <p:txBody>
                <a:bodyPr/>
                <a:lstStyle/>
                <a:p>
                  <a:endParaRPr lang="pl-PL"/>
                </a:p>
              </p:txBody>
            </p:sp>
            <p:sp>
              <p:nvSpPr>
                <p:cNvPr id="114793" name="Freeform 105"/>
                <p:cNvSpPr>
                  <a:spLocks/>
                </p:cNvSpPr>
                <p:nvPr/>
              </p:nvSpPr>
              <p:spPr bwMode="auto">
                <a:xfrm>
                  <a:off x="2649" y="1465"/>
                  <a:ext cx="109" cy="14"/>
                </a:xfrm>
                <a:custGeom>
                  <a:avLst/>
                  <a:gdLst/>
                  <a:ahLst/>
                  <a:cxnLst>
                    <a:cxn ang="0">
                      <a:pos x="0" y="0"/>
                    </a:cxn>
                    <a:cxn ang="0">
                      <a:pos x="55" y="14"/>
                    </a:cxn>
                    <a:cxn ang="0">
                      <a:pos x="109" y="0"/>
                    </a:cxn>
                  </a:cxnLst>
                  <a:rect l="0" t="0" r="r" b="b"/>
                  <a:pathLst>
                    <a:path w="109" h="14">
                      <a:moveTo>
                        <a:pt x="0" y="0"/>
                      </a:moveTo>
                      <a:lnTo>
                        <a:pt x="55" y="14"/>
                      </a:lnTo>
                      <a:lnTo>
                        <a:pt x="109" y="0"/>
                      </a:lnTo>
                    </a:path>
                  </a:pathLst>
                </a:custGeom>
                <a:noFill/>
                <a:ln w="14288">
                  <a:solidFill>
                    <a:srgbClr val="000000"/>
                  </a:solidFill>
                  <a:prstDash val="solid"/>
                  <a:round/>
                  <a:headEnd/>
                  <a:tailEnd/>
                </a:ln>
              </p:spPr>
              <p:txBody>
                <a:bodyPr/>
                <a:lstStyle/>
                <a:p>
                  <a:endParaRPr lang="pl-PL"/>
                </a:p>
              </p:txBody>
            </p:sp>
            <p:sp>
              <p:nvSpPr>
                <p:cNvPr id="114794" name="Freeform 106"/>
                <p:cNvSpPr>
                  <a:spLocks/>
                </p:cNvSpPr>
                <p:nvPr/>
              </p:nvSpPr>
              <p:spPr bwMode="auto">
                <a:xfrm>
                  <a:off x="2644" y="1308"/>
                  <a:ext cx="45" cy="7"/>
                </a:xfrm>
                <a:custGeom>
                  <a:avLst/>
                  <a:gdLst/>
                  <a:ahLst/>
                  <a:cxnLst>
                    <a:cxn ang="0">
                      <a:pos x="45" y="7"/>
                    </a:cxn>
                    <a:cxn ang="0">
                      <a:pos x="15" y="7"/>
                    </a:cxn>
                    <a:cxn ang="0">
                      <a:pos x="31" y="1"/>
                    </a:cxn>
                    <a:cxn ang="0">
                      <a:pos x="0" y="0"/>
                    </a:cxn>
                  </a:cxnLst>
                  <a:rect l="0" t="0" r="r" b="b"/>
                  <a:pathLst>
                    <a:path w="45" h="7">
                      <a:moveTo>
                        <a:pt x="45" y="7"/>
                      </a:moveTo>
                      <a:lnTo>
                        <a:pt x="15" y="7"/>
                      </a:lnTo>
                      <a:lnTo>
                        <a:pt x="31" y="1"/>
                      </a:lnTo>
                      <a:lnTo>
                        <a:pt x="0" y="0"/>
                      </a:lnTo>
                    </a:path>
                  </a:pathLst>
                </a:custGeom>
                <a:noFill/>
                <a:ln w="6350">
                  <a:solidFill>
                    <a:srgbClr val="000000"/>
                  </a:solidFill>
                  <a:prstDash val="solid"/>
                  <a:round/>
                  <a:headEnd/>
                  <a:tailEnd/>
                </a:ln>
              </p:spPr>
              <p:txBody>
                <a:bodyPr/>
                <a:lstStyle/>
                <a:p>
                  <a:endParaRPr lang="pl-PL"/>
                </a:p>
              </p:txBody>
            </p:sp>
            <p:sp>
              <p:nvSpPr>
                <p:cNvPr id="114795" name="Freeform 107"/>
                <p:cNvSpPr>
                  <a:spLocks/>
                </p:cNvSpPr>
                <p:nvPr/>
              </p:nvSpPr>
              <p:spPr bwMode="auto">
                <a:xfrm>
                  <a:off x="2711" y="1308"/>
                  <a:ext cx="52" cy="8"/>
                </a:xfrm>
                <a:custGeom>
                  <a:avLst/>
                  <a:gdLst/>
                  <a:ahLst/>
                  <a:cxnLst>
                    <a:cxn ang="0">
                      <a:pos x="52" y="1"/>
                    </a:cxn>
                    <a:cxn ang="0">
                      <a:pos x="21" y="8"/>
                    </a:cxn>
                    <a:cxn ang="0">
                      <a:pos x="31" y="0"/>
                    </a:cxn>
                    <a:cxn ang="0">
                      <a:pos x="0" y="8"/>
                    </a:cxn>
                  </a:cxnLst>
                  <a:rect l="0" t="0" r="r" b="b"/>
                  <a:pathLst>
                    <a:path w="52" h="8">
                      <a:moveTo>
                        <a:pt x="52" y="1"/>
                      </a:moveTo>
                      <a:lnTo>
                        <a:pt x="21" y="8"/>
                      </a:lnTo>
                      <a:lnTo>
                        <a:pt x="31" y="0"/>
                      </a:lnTo>
                      <a:lnTo>
                        <a:pt x="0" y="8"/>
                      </a:lnTo>
                    </a:path>
                  </a:pathLst>
                </a:custGeom>
                <a:noFill/>
                <a:ln w="6350">
                  <a:solidFill>
                    <a:srgbClr val="000000"/>
                  </a:solidFill>
                  <a:prstDash val="solid"/>
                  <a:round/>
                  <a:headEnd/>
                  <a:tailEnd/>
                </a:ln>
              </p:spPr>
              <p:txBody>
                <a:bodyPr/>
                <a:lstStyle/>
                <a:p>
                  <a:endParaRPr lang="pl-PL"/>
                </a:p>
              </p:txBody>
            </p:sp>
            <p:sp>
              <p:nvSpPr>
                <p:cNvPr id="114796" name="Freeform 108"/>
                <p:cNvSpPr>
                  <a:spLocks/>
                </p:cNvSpPr>
                <p:nvPr/>
              </p:nvSpPr>
              <p:spPr bwMode="auto">
                <a:xfrm>
                  <a:off x="2696" y="1282"/>
                  <a:ext cx="15" cy="30"/>
                </a:xfrm>
                <a:custGeom>
                  <a:avLst/>
                  <a:gdLst/>
                  <a:ahLst/>
                  <a:cxnLst>
                    <a:cxn ang="0">
                      <a:pos x="8" y="30"/>
                    </a:cxn>
                    <a:cxn ang="0">
                      <a:pos x="0" y="11"/>
                    </a:cxn>
                    <a:cxn ang="0">
                      <a:pos x="15" y="19"/>
                    </a:cxn>
                    <a:cxn ang="0">
                      <a:pos x="8" y="0"/>
                    </a:cxn>
                  </a:cxnLst>
                  <a:rect l="0" t="0" r="r" b="b"/>
                  <a:pathLst>
                    <a:path w="15" h="30">
                      <a:moveTo>
                        <a:pt x="8" y="30"/>
                      </a:moveTo>
                      <a:lnTo>
                        <a:pt x="0" y="11"/>
                      </a:lnTo>
                      <a:lnTo>
                        <a:pt x="15" y="19"/>
                      </a:lnTo>
                      <a:lnTo>
                        <a:pt x="8" y="0"/>
                      </a:lnTo>
                    </a:path>
                  </a:pathLst>
                </a:custGeom>
                <a:noFill/>
                <a:ln w="6350">
                  <a:solidFill>
                    <a:srgbClr val="000000"/>
                  </a:solidFill>
                  <a:prstDash val="solid"/>
                  <a:round/>
                  <a:headEnd/>
                  <a:tailEnd/>
                </a:ln>
              </p:spPr>
              <p:txBody>
                <a:bodyPr/>
                <a:lstStyle/>
                <a:p>
                  <a:endParaRPr lang="pl-PL"/>
                </a:p>
              </p:txBody>
            </p:sp>
          </p:grpSp>
          <p:sp>
            <p:nvSpPr>
              <p:cNvPr id="114797" name="Line 109"/>
              <p:cNvSpPr>
                <a:spLocks noChangeShapeType="1"/>
              </p:cNvSpPr>
              <p:nvPr/>
            </p:nvSpPr>
            <p:spPr bwMode="auto">
              <a:xfrm>
                <a:off x="4080" y="2832"/>
                <a:ext cx="192" cy="0"/>
              </a:xfrm>
              <a:prstGeom prst="line">
                <a:avLst/>
              </a:prstGeom>
              <a:noFill/>
              <a:ln w="28575">
                <a:solidFill>
                  <a:schemeClr val="tx1"/>
                </a:solidFill>
                <a:miter lim="800000"/>
                <a:headEnd/>
                <a:tailEnd/>
              </a:ln>
              <a:effectLst/>
            </p:spPr>
            <p:txBody>
              <a:bodyPr wrap="none"/>
              <a:lstStyle/>
              <a:p>
                <a:endParaRPr lang="pl-PL"/>
              </a:p>
            </p:txBody>
          </p:sp>
        </p:grpSp>
        <p:grpSp>
          <p:nvGrpSpPr>
            <p:cNvPr id="114798" name="Group 110"/>
            <p:cNvGrpSpPr>
              <a:grpSpLocks/>
            </p:cNvGrpSpPr>
            <p:nvPr/>
          </p:nvGrpSpPr>
          <p:grpSpPr bwMode="auto">
            <a:xfrm>
              <a:off x="2400" y="1905"/>
              <a:ext cx="1104" cy="727"/>
              <a:chOff x="2400" y="1905"/>
              <a:chExt cx="1104" cy="727"/>
            </a:xfrm>
          </p:grpSpPr>
          <p:sp>
            <p:nvSpPr>
              <p:cNvPr id="114799" name="Freeform 111"/>
              <p:cNvSpPr>
                <a:spLocks/>
              </p:cNvSpPr>
              <p:nvPr/>
            </p:nvSpPr>
            <p:spPr bwMode="auto">
              <a:xfrm rot="-3258495">
                <a:off x="2720" y="1849"/>
                <a:ext cx="613" cy="954"/>
              </a:xfrm>
              <a:custGeom>
                <a:avLst/>
                <a:gdLst/>
                <a:ahLst/>
                <a:cxnLst>
                  <a:cxn ang="0">
                    <a:pos x="0" y="0"/>
                  </a:cxn>
                  <a:cxn ang="0">
                    <a:pos x="147" y="103"/>
                  </a:cxn>
                  <a:cxn ang="0">
                    <a:pos x="175" y="78"/>
                  </a:cxn>
                  <a:cxn ang="0">
                    <a:pos x="296" y="141"/>
                  </a:cxn>
                  <a:cxn ang="0">
                    <a:pos x="318" y="117"/>
                  </a:cxn>
                  <a:cxn ang="0">
                    <a:pos x="478" y="191"/>
                  </a:cxn>
                  <a:cxn ang="0">
                    <a:pos x="316" y="92"/>
                  </a:cxn>
                  <a:cxn ang="0">
                    <a:pos x="294" y="122"/>
                  </a:cxn>
                  <a:cxn ang="0">
                    <a:pos x="178" y="55"/>
                  </a:cxn>
                  <a:cxn ang="0">
                    <a:pos x="147" y="81"/>
                  </a:cxn>
                  <a:cxn ang="0">
                    <a:pos x="0" y="0"/>
                  </a:cxn>
                </a:cxnLst>
                <a:rect l="0" t="0" r="r" b="b"/>
                <a:pathLst>
                  <a:path w="479" h="192">
                    <a:moveTo>
                      <a:pt x="0" y="0"/>
                    </a:moveTo>
                    <a:lnTo>
                      <a:pt x="147" y="103"/>
                    </a:lnTo>
                    <a:lnTo>
                      <a:pt x="175" y="78"/>
                    </a:lnTo>
                    <a:lnTo>
                      <a:pt x="296" y="141"/>
                    </a:lnTo>
                    <a:lnTo>
                      <a:pt x="318" y="117"/>
                    </a:lnTo>
                    <a:lnTo>
                      <a:pt x="478" y="191"/>
                    </a:lnTo>
                    <a:lnTo>
                      <a:pt x="316" y="92"/>
                    </a:lnTo>
                    <a:lnTo>
                      <a:pt x="294" y="122"/>
                    </a:lnTo>
                    <a:lnTo>
                      <a:pt x="178" y="55"/>
                    </a:lnTo>
                    <a:lnTo>
                      <a:pt x="147" y="81"/>
                    </a:lnTo>
                    <a:lnTo>
                      <a:pt x="0" y="0"/>
                    </a:lnTo>
                  </a:path>
                </a:pathLst>
              </a:custGeom>
              <a:solidFill>
                <a:schemeClr val="tx2"/>
              </a:solidFill>
              <a:ln w="9525" cap="rnd">
                <a:solidFill>
                  <a:schemeClr val="hlink"/>
                </a:solidFill>
                <a:round/>
                <a:headEnd type="none" w="sm" len="sm"/>
                <a:tailEnd type="none" w="sm" len="sm"/>
              </a:ln>
              <a:effectLst/>
            </p:spPr>
            <p:txBody>
              <a:bodyPr/>
              <a:lstStyle/>
              <a:p>
                <a:endParaRPr lang="pl-PL"/>
              </a:p>
            </p:txBody>
          </p:sp>
          <p:sp>
            <p:nvSpPr>
              <p:cNvPr id="114800" name="Text Box 112"/>
              <p:cNvSpPr txBox="1">
                <a:spLocks noChangeArrowheads="1"/>
              </p:cNvSpPr>
              <p:nvPr/>
            </p:nvSpPr>
            <p:spPr bwMode="auto">
              <a:xfrm>
                <a:off x="2400" y="1905"/>
                <a:ext cx="1080" cy="288"/>
              </a:xfrm>
              <a:prstGeom prst="rect">
                <a:avLst/>
              </a:prstGeom>
              <a:noFill/>
              <a:ln w="9525">
                <a:noFill/>
                <a:miter lim="800000"/>
                <a:headEnd/>
                <a:tailEnd/>
              </a:ln>
              <a:effectLst/>
            </p:spPr>
            <p:txBody>
              <a:bodyPr wrap="none">
                <a:spAutoFit/>
              </a:bodyPr>
              <a:lstStyle/>
              <a:p>
                <a:r>
                  <a:rPr lang="en-US" sz="2400" dirty="0">
                    <a:latin typeface="+mn-lt"/>
                  </a:rPr>
                  <a:t>Radio link</a:t>
                </a:r>
              </a:p>
            </p:txBody>
          </p:sp>
        </p:grpSp>
      </p:grpSp>
      <p:grpSp>
        <p:nvGrpSpPr>
          <p:cNvPr id="114801" name="Group 113"/>
          <p:cNvGrpSpPr>
            <a:grpSpLocks/>
          </p:cNvGrpSpPr>
          <p:nvPr/>
        </p:nvGrpSpPr>
        <p:grpSpPr bwMode="auto">
          <a:xfrm>
            <a:off x="1447800" y="2286000"/>
            <a:ext cx="1285875" cy="2971800"/>
            <a:chOff x="912" y="1440"/>
            <a:chExt cx="810" cy="1872"/>
          </a:xfrm>
        </p:grpSpPr>
        <p:sp>
          <p:nvSpPr>
            <p:cNvPr id="114802" name="Line 114"/>
            <p:cNvSpPr>
              <a:spLocks noChangeShapeType="1"/>
            </p:cNvSpPr>
            <p:nvPr/>
          </p:nvSpPr>
          <p:spPr bwMode="auto">
            <a:xfrm>
              <a:off x="1056" y="2160"/>
              <a:ext cx="384" cy="48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14803" name="Line 115"/>
            <p:cNvSpPr>
              <a:spLocks noChangeShapeType="1"/>
            </p:cNvSpPr>
            <p:nvPr/>
          </p:nvSpPr>
          <p:spPr bwMode="auto">
            <a:xfrm>
              <a:off x="1008" y="2736"/>
              <a:ext cx="432" cy="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14804" name="Line 116"/>
            <p:cNvSpPr>
              <a:spLocks noChangeShapeType="1"/>
            </p:cNvSpPr>
            <p:nvPr/>
          </p:nvSpPr>
          <p:spPr bwMode="auto">
            <a:xfrm flipV="1">
              <a:off x="912" y="2832"/>
              <a:ext cx="528" cy="48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114805" name="Text Box 117"/>
            <p:cNvSpPr txBox="1">
              <a:spLocks noChangeArrowheads="1"/>
            </p:cNvSpPr>
            <p:nvPr/>
          </p:nvSpPr>
          <p:spPr bwMode="auto">
            <a:xfrm>
              <a:off x="912" y="1440"/>
              <a:ext cx="810" cy="523"/>
            </a:xfrm>
            <a:prstGeom prst="rect">
              <a:avLst/>
            </a:prstGeom>
            <a:noFill/>
            <a:ln w="9525">
              <a:noFill/>
              <a:miter lim="800000"/>
              <a:headEnd/>
              <a:tailEnd/>
            </a:ln>
            <a:effectLst/>
          </p:spPr>
          <p:txBody>
            <a:bodyPr wrap="none">
              <a:spAutoFit/>
            </a:bodyPr>
            <a:lstStyle/>
            <a:p>
              <a:r>
                <a:rPr lang="en-US" sz="2400">
                  <a:latin typeface="+mn-lt"/>
                </a:rPr>
                <a:t>Copper</a:t>
              </a:r>
            </a:p>
            <a:p>
              <a:r>
                <a:rPr lang="en-US" sz="2400">
                  <a:latin typeface="+mn-lt"/>
                </a:rPr>
                <a:t>lines</a:t>
              </a:r>
            </a:p>
          </p:txBody>
        </p:sp>
      </p:grpSp>
      <p:grpSp>
        <p:nvGrpSpPr>
          <p:cNvPr id="114806" name="Group 118"/>
          <p:cNvGrpSpPr>
            <a:grpSpLocks/>
          </p:cNvGrpSpPr>
          <p:nvPr/>
        </p:nvGrpSpPr>
        <p:grpSpPr bwMode="auto">
          <a:xfrm>
            <a:off x="6477000" y="2301875"/>
            <a:ext cx="2185988" cy="3228975"/>
            <a:chOff x="4080" y="1450"/>
            <a:chExt cx="1377" cy="2034"/>
          </a:xfrm>
        </p:grpSpPr>
        <p:grpSp>
          <p:nvGrpSpPr>
            <p:cNvPr id="114807" name="Group 119"/>
            <p:cNvGrpSpPr>
              <a:grpSpLocks/>
            </p:cNvGrpSpPr>
            <p:nvPr/>
          </p:nvGrpSpPr>
          <p:grpSpPr bwMode="auto">
            <a:xfrm>
              <a:off x="4849" y="2016"/>
              <a:ext cx="608" cy="1468"/>
              <a:chOff x="4849" y="2016"/>
              <a:chExt cx="608" cy="1468"/>
            </a:xfrm>
          </p:grpSpPr>
          <p:graphicFrame>
            <p:nvGraphicFramePr>
              <p:cNvPr id="114808" name="Object 120"/>
              <p:cNvGraphicFramePr>
                <a:graphicFrameLocks noChangeAspect="1"/>
              </p:cNvGraphicFramePr>
              <p:nvPr/>
            </p:nvGraphicFramePr>
            <p:xfrm>
              <a:off x="4849" y="3069"/>
              <a:ext cx="608" cy="415"/>
            </p:xfrm>
            <a:graphic>
              <a:graphicData uri="http://schemas.openxmlformats.org/presentationml/2006/ole">
                <mc:AlternateContent xmlns:mc="http://schemas.openxmlformats.org/markup-compatibility/2006">
                  <mc:Choice xmlns:v="urn:schemas-microsoft-com:vml" Requires="v">
                    <p:oleObj spid="_x0000_s33911" name="Photo Editor Photo" r:id="rId5" imgW="3067478" imgH="2228571" progId="">
                      <p:embed/>
                    </p:oleObj>
                  </mc:Choice>
                  <mc:Fallback>
                    <p:oleObj name="Photo Editor Photo" r:id="rId5" imgW="3067478" imgH="2228571"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9" y="3069"/>
                            <a:ext cx="608" cy="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pic>
                    </p:oleObj>
                  </mc:Fallback>
                </mc:AlternateContent>
              </a:graphicData>
            </a:graphic>
          </p:graphicFrame>
          <p:grpSp>
            <p:nvGrpSpPr>
              <p:cNvPr id="114809" name="Group 121"/>
              <p:cNvGrpSpPr>
                <a:grpSpLocks/>
              </p:cNvGrpSpPr>
              <p:nvPr/>
            </p:nvGrpSpPr>
            <p:grpSpPr bwMode="auto">
              <a:xfrm>
                <a:off x="4896" y="2016"/>
                <a:ext cx="561" cy="296"/>
                <a:chOff x="1056" y="528"/>
                <a:chExt cx="3493" cy="2485"/>
              </a:xfrm>
            </p:grpSpPr>
            <p:sp>
              <p:nvSpPr>
                <p:cNvPr id="114810" name="Freeform 122"/>
                <p:cNvSpPr>
                  <a:spLocks/>
                </p:cNvSpPr>
                <p:nvPr/>
              </p:nvSpPr>
              <p:spPr bwMode="auto">
                <a:xfrm>
                  <a:off x="2646" y="662"/>
                  <a:ext cx="1589" cy="1478"/>
                </a:xfrm>
                <a:custGeom>
                  <a:avLst/>
                  <a:gdLst/>
                  <a:ahLst/>
                  <a:cxnLst>
                    <a:cxn ang="0">
                      <a:pos x="1" y="6"/>
                    </a:cxn>
                    <a:cxn ang="0">
                      <a:pos x="2" y="58"/>
                    </a:cxn>
                    <a:cxn ang="0">
                      <a:pos x="0" y="60"/>
                    </a:cxn>
                    <a:cxn ang="0">
                      <a:pos x="4" y="66"/>
                    </a:cxn>
                    <a:cxn ang="0">
                      <a:pos x="4" y="66"/>
                    </a:cxn>
                    <a:cxn ang="0">
                      <a:pos x="64" y="65"/>
                    </a:cxn>
                    <a:cxn ang="0">
                      <a:pos x="70" y="50"/>
                    </a:cxn>
                    <a:cxn ang="0">
                      <a:pos x="68" y="3"/>
                    </a:cxn>
                    <a:cxn ang="0">
                      <a:pos x="60" y="2"/>
                    </a:cxn>
                    <a:cxn ang="0">
                      <a:pos x="7" y="4"/>
                    </a:cxn>
                    <a:cxn ang="0">
                      <a:pos x="1" y="6"/>
                    </a:cxn>
                  </a:cxnLst>
                  <a:rect l="0" t="0" r="r" b="b"/>
                  <a:pathLst>
                    <a:path w="71" h="66">
                      <a:moveTo>
                        <a:pt x="1" y="6"/>
                      </a:moveTo>
                      <a:cubicBezTo>
                        <a:pt x="2" y="23"/>
                        <a:pt x="2" y="41"/>
                        <a:pt x="2" y="58"/>
                      </a:cubicBezTo>
                      <a:cubicBezTo>
                        <a:pt x="2" y="59"/>
                        <a:pt x="0" y="60"/>
                        <a:pt x="0" y="60"/>
                      </a:cubicBezTo>
                      <a:cubicBezTo>
                        <a:pt x="1" y="62"/>
                        <a:pt x="2" y="65"/>
                        <a:pt x="4" y="66"/>
                      </a:cubicBezTo>
                      <a:cubicBezTo>
                        <a:pt x="5" y="65"/>
                        <a:pt x="5" y="65"/>
                        <a:pt x="4" y="66"/>
                      </a:cubicBezTo>
                      <a:cubicBezTo>
                        <a:pt x="24" y="66"/>
                        <a:pt x="44" y="65"/>
                        <a:pt x="64" y="65"/>
                      </a:cubicBezTo>
                      <a:cubicBezTo>
                        <a:pt x="69" y="61"/>
                        <a:pt x="69" y="56"/>
                        <a:pt x="70" y="50"/>
                      </a:cubicBezTo>
                      <a:cubicBezTo>
                        <a:pt x="71" y="34"/>
                        <a:pt x="66" y="18"/>
                        <a:pt x="68" y="3"/>
                      </a:cubicBezTo>
                      <a:cubicBezTo>
                        <a:pt x="65" y="3"/>
                        <a:pt x="63" y="3"/>
                        <a:pt x="60" y="2"/>
                      </a:cubicBezTo>
                      <a:cubicBezTo>
                        <a:pt x="43" y="0"/>
                        <a:pt x="24" y="2"/>
                        <a:pt x="7" y="4"/>
                      </a:cubicBezTo>
                      <a:lnTo>
                        <a:pt x="1"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4811" name="Freeform 123"/>
                <p:cNvSpPr>
                  <a:spLocks/>
                </p:cNvSpPr>
                <p:nvPr/>
              </p:nvSpPr>
              <p:spPr bwMode="auto">
                <a:xfrm>
                  <a:off x="2310" y="2319"/>
                  <a:ext cx="2149" cy="694"/>
                </a:xfrm>
                <a:custGeom>
                  <a:avLst/>
                  <a:gdLst/>
                  <a:ahLst/>
                  <a:cxnLst>
                    <a:cxn ang="0">
                      <a:pos x="13" y="6"/>
                    </a:cxn>
                    <a:cxn ang="0">
                      <a:pos x="1" y="17"/>
                    </a:cxn>
                    <a:cxn ang="0">
                      <a:pos x="2" y="25"/>
                    </a:cxn>
                    <a:cxn ang="0">
                      <a:pos x="84" y="29"/>
                    </a:cxn>
                    <a:cxn ang="0">
                      <a:pos x="95" y="22"/>
                    </a:cxn>
                    <a:cxn ang="0">
                      <a:pos x="87" y="7"/>
                    </a:cxn>
                    <a:cxn ang="0">
                      <a:pos x="79" y="3"/>
                    </a:cxn>
                    <a:cxn ang="0">
                      <a:pos x="46" y="3"/>
                    </a:cxn>
                    <a:cxn ang="0">
                      <a:pos x="19" y="3"/>
                    </a:cxn>
                    <a:cxn ang="0">
                      <a:pos x="13" y="6"/>
                    </a:cxn>
                  </a:cxnLst>
                  <a:rect l="0" t="0" r="r" b="b"/>
                  <a:pathLst>
                    <a:path w="96" h="31">
                      <a:moveTo>
                        <a:pt x="13" y="6"/>
                      </a:moveTo>
                      <a:cubicBezTo>
                        <a:pt x="6" y="8"/>
                        <a:pt x="4" y="12"/>
                        <a:pt x="1" y="17"/>
                      </a:cubicBezTo>
                      <a:cubicBezTo>
                        <a:pt x="0" y="18"/>
                        <a:pt x="0" y="25"/>
                        <a:pt x="2" y="25"/>
                      </a:cubicBezTo>
                      <a:cubicBezTo>
                        <a:pt x="37" y="26"/>
                        <a:pt x="51" y="31"/>
                        <a:pt x="84" y="29"/>
                      </a:cubicBezTo>
                      <a:cubicBezTo>
                        <a:pt x="85" y="30"/>
                        <a:pt x="96" y="25"/>
                        <a:pt x="95" y="22"/>
                      </a:cubicBezTo>
                      <a:cubicBezTo>
                        <a:pt x="90" y="17"/>
                        <a:pt x="87" y="13"/>
                        <a:pt x="87" y="7"/>
                      </a:cubicBezTo>
                      <a:cubicBezTo>
                        <a:pt x="87" y="6"/>
                        <a:pt x="80" y="3"/>
                        <a:pt x="79" y="3"/>
                      </a:cubicBezTo>
                      <a:cubicBezTo>
                        <a:pt x="66" y="2"/>
                        <a:pt x="58" y="3"/>
                        <a:pt x="46" y="3"/>
                      </a:cubicBezTo>
                      <a:cubicBezTo>
                        <a:pt x="37" y="3"/>
                        <a:pt x="28" y="0"/>
                        <a:pt x="19" y="3"/>
                      </a:cubicBezTo>
                      <a:lnTo>
                        <a:pt x="13"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4812" name="Freeform 124"/>
                <p:cNvSpPr>
                  <a:spLocks/>
                </p:cNvSpPr>
                <p:nvPr/>
              </p:nvSpPr>
              <p:spPr bwMode="auto">
                <a:xfrm>
                  <a:off x="2377" y="2230"/>
                  <a:ext cx="448" cy="649"/>
                </a:xfrm>
                <a:custGeom>
                  <a:avLst/>
                  <a:gdLst/>
                  <a:ahLst/>
                  <a:cxnLst>
                    <a:cxn ang="0">
                      <a:pos x="17" y="1"/>
                    </a:cxn>
                    <a:cxn ang="0">
                      <a:pos x="1" y="21"/>
                    </a:cxn>
                    <a:cxn ang="0">
                      <a:pos x="2" y="28"/>
                    </a:cxn>
                    <a:cxn ang="0">
                      <a:pos x="8" y="26"/>
                    </a:cxn>
                    <a:cxn ang="0">
                      <a:pos x="19" y="2"/>
                    </a:cxn>
                    <a:cxn ang="0">
                      <a:pos x="19" y="0"/>
                    </a:cxn>
                    <a:cxn ang="0">
                      <a:pos x="17" y="1"/>
                    </a:cxn>
                  </a:cxnLst>
                  <a:rect l="0" t="0" r="r" b="b"/>
                  <a:pathLst>
                    <a:path w="20" h="29">
                      <a:moveTo>
                        <a:pt x="17" y="1"/>
                      </a:moveTo>
                      <a:cubicBezTo>
                        <a:pt x="13" y="8"/>
                        <a:pt x="6" y="13"/>
                        <a:pt x="1" y="21"/>
                      </a:cubicBezTo>
                      <a:cubicBezTo>
                        <a:pt x="0" y="23"/>
                        <a:pt x="0" y="26"/>
                        <a:pt x="2" y="28"/>
                      </a:cubicBezTo>
                      <a:cubicBezTo>
                        <a:pt x="4" y="29"/>
                        <a:pt x="7" y="28"/>
                        <a:pt x="8" y="26"/>
                      </a:cubicBezTo>
                      <a:cubicBezTo>
                        <a:pt x="10" y="17"/>
                        <a:pt x="18" y="12"/>
                        <a:pt x="19" y="2"/>
                      </a:cubicBezTo>
                      <a:cubicBezTo>
                        <a:pt x="20" y="1"/>
                        <a:pt x="19" y="0"/>
                        <a:pt x="19" y="0"/>
                      </a:cubicBezTo>
                      <a:cubicBezTo>
                        <a:pt x="18" y="0"/>
                        <a:pt x="18" y="0"/>
                        <a:pt x="17"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13" name="Freeform 125"/>
                <p:cNvSpPr>
                  <a:spLocks/>
                </p:cNvSpPr>
                <p:nvPr/>
              </p:nvSpPr>
              <p:spPr bwMode="auto">
                <a:xfrm>
                  <a:off x="2489" y="2702"/>
                  <a:ext cx="2015" cy="179"/>
                </a:xfrm>
                <a:custGeom>
                  <a:avLst/>
                  <a:gdLst/>
                  <a:ahLst/>
                  <a:cxnLst>
                    <a:cxn ang="0">
                      <a:pos x="2" y="6"/>
                    </a:cxn>
                    <a:cxn ang="0">
                      <a:pos x="85" y="8"/>
                    </a:cxn>
                    <a:cxn ang="0">
                      <a:pos x="90" y="4"/>
                    </a:cxn>
                    <a:cxn ang="0">
                      <a:pos x="85" y="0"/>
                    </a:cxn>
                    <a:cxn ang="0">
                      <a:pos x="1" y="4"/>
                    </a:cxn>
                    <a:cxn ang="0">
                      <a:pos x="0" y="5"/>
                    </a:cxn>
                    <a:cxn ang="0">
                      <a:pos x="2" y="6"/>
                    </a:cxn>
                  </a:cxnLst>
                  <a:rect l="0" t="0" r="r" b="b"/>
                  <a:pathLst>
                    <a:path w="90" h="8">
                      <a:moveTo>
                        <a:pt x="2" y="6"/>
                      </a:moveTo>
                      <a:cubicBezTo>
                        <a:pt x="30" y="5"/>
                        <a:pt x="57" y="8"/>
                        <a:pt x="85" y="8"/>
                      </a:cubicBezTo>
                      <a:cubicBezTo>
                        <a:pt x="88" y="8"/>
                        <a:pt x="90" y="6"/>
                        <a:pt x="90" y="4"/>
                      </a:cubicBezTo>
                      <a:cubicBezTo>
                        <a:pt x="90" y="2"/>
                        <a:pt x="88" y="0"/>
                        <a:pt x="85" y="0"/>
                      </a:cubicBezTo>
                      <a:cubicBezTo>
                        <a:pt x="57" y="2"/>
                        <a:pt x="29" y="1"/>
                        <a:pt x="1" y="4"/>
                      </a:cubicBezTo>
                      <a:cubicBezTo>
                        <a:pt x="1" y="4"/>
                        <a:pt x="0" y="4"/>
                        <a:pt x="0" y="5"/>
                      </a:cubicBezTo>
                      <a:cubicBezTo>
                        <a:pt x="0" y="5"/>
                        <a:pt x="1" y="6"/>
                        <a:pt x="2"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14" name="Freeform 126"/>
                <p:cNvSpPr>
                  <a:spLocks/>
                </p:cNvSpPr>
                <p:nvPr/>
              </p:nvSpPr>
              <p:spPr bwMode="auto">
                <a:xfrm>
                  <a:off x="4258" y="2207"/>
                  <a:ext cx="291" cy="717"/>
                </a:xfrm>
                <a:custGeom>
                  <a:avLst/>
                  <a:gdLst/>
                  <a:ahLst/>
                  <a:cxnLst>
                    <a:cxn ang="0">
                      <a:pos x="0" y="3"/>
                    </a:cxn>
                    <a:cxn ang="0">
                      <a:pos x="4" y="29"/>
                    </a:cxn>
                    <a:cxn ang="0">
                      <a:pos x="5" y="28"/>
                    </a:cxn>
                    <a:cxn ang="0">
                      <a:pos x="11" y="30"/>
                    </a:cxn>
                    <a:cxn ang="0">
                      <a:pos x="12" y="22"/>
                    </a:cxn>
                    <a:cxn ang="0">
                      <a:pos x="2" y="2"/>
                    </a:cxn>
                    <a:cxn ang="0">
                      <a:pos x="1" y="1"/>
                    </a:cxn>
                    <a:cxn ang="0">
                      <a:pos x="0" y="3"/>
                    </a:cxn>
                    <a:cxn ang="0">
                      <a:pos x="0" y="3"/>
                    </a:cxn>
                  </a:cxnLst>
                  <a:rect l="0" t="0" r="r" b="b"/>
                  <a:pathLst>
                    <a:path w="13" h="32">
                      <a:moveTo>
                        <a:pt x="0" y="3"/>
                      </a:moveTo>
                      <a:cubicBezTo>
                        <a:pt x="1" y="12"/>
                        <a:pt x="3" y="20"/>
                        <a:pt x="4" y="29"/>
                      </a:cubicBezTo>
                      <a:cubicBezTo>
                        <a:pt x="4" y="29"/>
                        <a:pt x="5" y="28"/>
                        <a:pt x="5" y="28"/>
                      </a:cubicBezTo>
                      <a:cubicBezTo>
                        <a:pt x="6" y="31"/>
                        <a:pt x="9" y="32"/>
                        <a:pt x="11" y="30"/>
                      </a:cubicBezTo>
                      <a:cubicBezTo>
                        <a:pt x="13" y="29"/>
                        <a:pt x="13" y="25"/>
                        <a:pt x="12" y="22"/>
                      </a:cubicBezTo>
                      <a:cubicBezTo>
                        <a:pt x="9" y="15"/>
                        <a:pt x="7" y="7"/>
                        <a:pt x="2" y="2"/>
                      </a:cubicBezTo>
                      <a:cubicBezTo>
                        <a:pt x="2" y="1"/>
                        <a:pt x="1" y="0"/>
                        <a:pt x="1" y="1"/>
                      </a:cubicBezTo>
                      <a:cubicBezTo>
                        <a:pt x="0" y="1"/>
                        <a:pt x="0" y="2"/>
                        <a:pt x="0" y="3"/>
                      </a:cubicBezTo>
                      <a:lnTo>
                        <a:pt x="0"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15" name="Freeform 127"/>
                <p:cNvSpPr>
                  <a:spLocks/>
                </p:cNvSpPr>
                <p:nvPr/>
              </p:nvSpPr>
              <p:spPr bwMode="auto">
                <a:xfrm>
                  <a:off x="2735" y="528"/>
                  <a:ext cx="135" cy="1522"/>
                </a:xfrm>
                <a:custGeom>
                  <a:avLst/>
                  <a:gdLst/>
                  <a:ahLst/>
                  <a:cxnLst>
                    <a:cxn ang="0">
                      <a:pos x="4" y="0"/>
                    </a:cxn>
                    <a:cxn ang="0">
                      <a:pos x="3" y="2"/>
                    </a:cxn>
                    <a:cxn ang="0">
                      <a:pos x="0" y="65"/>
                    </a:cxn>
                    <a:cxn ang="0">
                      <a:pos x="3" y="68"/>
                    </a:cxn>
                    <a:cxn ang="0">
                      <a:pos x="6" y="65"/>
                    </a:cxn>
                    <a:cxn ang="0">
                      <a:pos x="6" y="1"/>
                    </a:cxn>
                    <a:cxn ang="0">
                      <a:pos x="5" y="0"/>
                    </a:cxn>
                    <a:cxn ang="0">
                      <a:pos x="4" y="0"/>
                    </a:cxn>
                  </a:cxnLst>
                  <a:rect l="0" t="0" r="r" b="b"/>
                  <a:pathLst>
                    <a:path w="6" h="68">
                      <a:moveTo>
                        <a:pt x="4" y="0"/>
                      </a:moveTo>
                      <a:cubicBezTo>
                        <a:pt x="4" y="0"/>
                        <a:pt x="3" y="1"/>
                        <a:pt x="3" y="2"/>
                      </a:cubicBezTo>
                      <a:cubicBezTo>
                        <a:pt x="2" y="15"/>
                        <a:pt x="1" y="52"/>
                        <a:pt x="0" y="65"/>
                      </a:cubicBezTo>
                      <a:cubicBezTo>
                        <a:pt x="0" y="67"/>
                        <a:pt x="2" y="68"/>
                        <a:pt x="3" y="68"/>
                      </a:cubicBezTo>
                      <a:cubicBezTo>
                        <a:pt x="5" y="68"/>
                        <a:pt x="6" y="67"/>
                        <a:pt x="6" y="65"/>
                      </a:cubicBezTo>
                      <a:cubicBezTo>
                        <a:pt x="6" y="51"/>
                        <a:pt x="6" y="15"/>
                        <a:pt x="6" y="1"/>
                      </a:cubicBezTo>
                      <a:cubicBezTo>
                        <a:pt x="6" y="0"/>
                        <a:pt x="6" y="0"/>
                        <a:pt x="5" y="0"/>
                      </a:cubicBezTo>
                      <a:cubicBezTo>
                        <a:pt x="5" y="0"/>
                        <a:pt x="4" y="0"/>
                        <a:pt x="4"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16" name="Freeform 128"/>
                <p:cNvSpPr>
                  <a:spLocks/>
                </p:cNvSpPr>
                <p:nvPr/>
              </p:nvSpPr>
              <p:spPr bwMode="auto">
                <a:xfrm>
                  <a:off x="4191" y="550"/>
                  <a:ext cx="156" cy="1478"/>
                </a:xfrm>
                <a:custGeom>
                  <a:avLst/>
                  <a:gdLst/>
                  <a:ahLst/>
                  <a:cxnLst>
                    <a:cxn ang="0">
                      <a:pos x="2" y="1"/>
                    </a:cxn>
                    <a:cxn ang="0">
                      <a:pos x="1" y="63"/>
                    </a:cxn>
                    <a:cxn ang="0">
                      <a:pos x="0" y="63"/>
                    </a:cxn>
                    <a:cxn ang="0">
                      <a:pos x="2" y="66"/>
                    </a:cxn>
                    <a:cxn ang="0">
                      <a:pos x="6" y="64"/>
                    </a:cxn>
                    <a:cxn ang="0">
                      <a:pos x="4" y="1"/>
                    </a:cxn>
                    <a:cxn ang="0">
                      <a:pos x="3" y="0"/>
                    </a:cxn>
                    <a:cxn ang="0">
                      <a:pos x="2" y="1"/>
                    </a:cxn>
                  </a:cxnLst>
                  <a:rect l="0" t="0" r="r" b="b"/>
                  <a:pathLst>
                    <a:path w="7" h="66">
                      <a:moveTo>
                        <a:pt x="2" y="1"/>
                      </a:moveTo>
                      <a:cubicBezTo>
                        <a:pt x="0" y="14"/>
                        <a:pt x="1" y="49"/>
                        <a:pt x="1" y="63"/>
                      </a:cubicBezTo>
                      <a:cubicBezTo>
                        <a:pt x="0" y="63"/>
                        <a:pt x="0" y="63"/>
                        <a:pt x="0" y="63"/>
                      </a:cubicBezTo>
                      <a:cubicBezTo>
                        <a:pt x="0" y="64"/>
                        <a:pt x="1" y="66"/>
                        <a:pt x="2" y="66"/>
                      </a:cubicBezTo>
                      <a:cubicBezTo>
                        <a:pt x="4" y="66"/>
                        <a:pt x="5" y="65"/>
                        <a:pt x="6" y="64"/>
                      </a:cubicBezTo>
                      <a:cubicBezTo>
                        <a:pt x="7" y="50"/>
                        <a:pt x="4" y="14"/>
                        <a:pt x="4" y="1"/>
                      </a:cubicBezTo>
                      <a:cubicBezTo>
                        <a:pt x="4" y="0"/>
                        <a:pt x="3" y="0"/>
                        <a:pt x="3" y="0"/>
                      </a:cubicBezTo>
                      <a:cubicBezTo>
                        <a:pt x="2" y="0"/>
                        <a:pt x="2" y="0"/>
                        <a:pt x="2"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17" name="Freeform 129"/>
                <p:cNvSpPr>
                  <a:spLocks/>
                </p:cNvSpPr>
                <p:nvPr/>
              </p:nvSpPr>
              <p:spPr bwMode="auto">
                <a:xfrm>
                  <a:off x="2735" y="528"/>
                  <a:ext cx="1612" cy="157"/>
                </a:xfrm>
                <a:custGeom>
                  <a:avLst/>
                  <a:gdLst/>
                  <a:ahLst/>
                  <a:cxnLst>
                    <a:cxn ang="0">
                      <a:pos x="1" y="3"/>
                    </a:cxn>
                    <a:cxn ang="0">
                      <a:pos x="69" y="5"/>
                    </a:cxn>
                    <a:cxn ang="0">
                      <a:pos x="72" y="3"/>
                    </a:cxn>
                    <a:cxn ang="0">
                      <a:pos x="70" y="0"/>
                    </a:cxn>
                    <a:cxn ang="0">
                      <a:pos x="1" y="1"/>
                    </a:cxn>
                    <a:cxn ang="0">
                      <a:pos x="0" y="2"/>
                    </a:cxn>
                    <a:cxn ang="0">
                      <a:pos x="1" y="3"/>
                    </a:cxn>
                    <a:cxn ang="0">
                      <a:pos x="1" y="3"/>
                    </a:cxn>
                  </a:cxnLst>
                  <a:rect l="0" t="0" r="r" b="b"/>
                  <a:pathLst>
                    <a:path w="72" h="7">
                      <a:moveTo>
                        <a:pt x="1" y="3"/>
                      </a:moveTo>
                      <a:cubicBezTo>
                        <a:pt x="23" y="7"/>
                        <a:pt x="46" y="4"/>
                        <a:pt x="69" y="5"/>
                      </a:cubicBezTo>
                      <a:cubicBezTo>
                        <a:pt x="70" y="5"/>
                        <a:pt x="72" y="4"/>
                        <a:pt x="72" y="3"/>
                      </a:cubicBezTo>
                      <a:cubicBezTo>
                        <a:pt x="72" y="1"/>
                        <a:pt x="71" y="0"/>
                        <a:pt x="70" y="0"/>
                      </a:cubicBezTo>
                      <a:cubicBezTo>
                        <a:pt x="47" y="0"/>
                        <a:pt x="24" y="2"/>
                        <a:pt x="1" y="1"/>
                      </a:cubicBezTo>
                      <a:cubicBezTo>
                        <a:pt x="1" y="1"/>
                        <a:pt x="0" y="1"/>
                        <a:pt x="0" y="2"/>
                      </a:cubicBezTo>
                      <a:cubicBezTo>
                        <a:pt x="0" y="2"/>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18" name="Freeform 130"/>
                <p:cNvSpPr>
                  <a:spLocks/>
                </p:cNvSpPr>
                <p:nvPr/>
              </p:nvSpPr>
              <p:spPr bwMode="auto">
                <a:xfrm>
                  <a:off x="2735" y="1916"/>
                  <a:ext cx="1612" cy="179"/>
                </a:xfrm>
                <a:custGeom>
                  <a:avLst/>
                  <a:gdLst/>
                  <a:ahLst/>
                  <a:cxnLst>
                    <a:cxn ang="0">
                      <a:pos x="1" y="4"/>
                    </a:cxn>
                    <a:cxn ang="0">
                      <a:pos x="69" y="6"/>
                    </a:cxn>
                    <a:cxn ang="0">
                      <a:pos x="72" y="4"/>
                    </a:cxn>
                    <a:cxn ang="0">
                      <a:pos x="70" y="0"/>
                    </a:cxn>
                    <a:cxn ang="0">
                      <a:pos x="1" y="2"/>
                    </a:cxn>
                    <a:cxn ang="0">
                      <a:pos x="0" y="3"/>
                    </a:cxn>
                    <a:cxn ang="0">
                      <a:pos x="1" y="4"/>
                    </a:cxn>
                    <a:cxn ang="0">
                      <a:pos x="1" y="4"/>
                    </a:cxn>
                  </a:cxnLst>
                  <a:rect l="0" t="0" r="r" b="b"/>
                  <a:pathLst>
                    <a:path w="72" h="8">
                      <a:moveTo>
                        <a:pt x="1" y="4"/>
                      </a:moveTo>
                      <a:cubicBezTo>
                        <a:pt x="23" y="8"/>
                        <a:pt x="46" y="5"/>
                        <a:pt x="69" y="6"/>
                      </a:cubicBezTo>
                      <a:cubicBezTo>
                        <a:pt x="70" y="6"/>
                        <a:pt x="72" y="5"/>
                        <a:pt x="72" y="4"/>
                      </a:cubicBezTo>
                      <a:cubicBezTo>
                        <a:pt x="72" y="2"/>
                        <a:pt x="71" y="1"/>
                        <a:pt x="70" y="0"/>
                      </a:cubicBezTo>
                      <a:cubicBezTo>
                        <a:pt x="47" y="1"/>
                        <a:pt x="24" y="2"/>
                        <a:pt x="1" y="2"/>
                      </a:cubicBezTo>
                      <a:cubicBezTo>
                        <a:pt x="1" y="2"/>
                        <a:pt x="0" y="2"/>
                        <a:pt x="0" y="3"/>
                      </a:cubicBezTo>
                      <a:cubicBezTo>
                        <a:pt x="0" y="3"/>
                        <a:pt x="1"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19" name="Freeform 131"/>
                <p:cNvSpPr>
                  <a:spLocks/>
                </p:cNvSpPr>
                <p:nvPr/>
              </p:nvSpPr>
              <p:spPr bwMode="auto">
                <a:xfrm>
                  <a:off x="2735" y="2207"/>
                  <a:ext cx="1612" cy="179"/>
                </a:xfrm>
                <a:custGeom>
                  <a:avLst/>
                  <a:gdLst/>
                  <a:ahLst/>
                  <a:cxnLst>
                    <a:cxn ang="0">
                      <a:pos x="1" y="3"/>
                    </a:cxn>
                    <a:cxn ang="0">
                      <a:pos x="69" y="6"/>
                    </a:cxn>
                    <a:cxn ang="0">
                      <a:pos x="72" y="3"/>
                    </a:cxn>
                    <a:cxn ang="0">
                      <a:pos x="70" y="0"/>
                    </a:cxn>
                    <a:cxn ang="0">
                      <a:pos x="1" y="2"/>
                    </a:cxn>
                    <a:cxn ang="0">
                      <a:pos x="0" y="2"/>
                    </a:cxn>
                    <a:cxn ang="0">
                      <a:pos x="1" y="3"/>
                    </a:cxn>
                    <a:cxn ang="0">
                      <a:pos x="1" y="3"/>
                    </a:cxn>
                  </a:cxnLst>
                  <a:rect l="0" t="0" r="r" b="b"/>
                  <a:pathLst>
                    <a:path w="72" h="8">
                      <a:moveTo>
                        <a:pt x="1" y="3"/>
                      </a:moveTo>
                      <a:cubicBezTo>
                        <a:pt x="23" y="8"/>
                        <a:pt x="46" y="4"/>
                        <a:pt x="69" y="6"/>
                      </a:cubicBezTo>
                      <a:cubicBezTo>
                        <a:pt x="70" y="6"/>
                        <a:pt x="72" y="5"/>
                        <a:pt x="72" y="3"/>
                      </a:cubicBezTo>
                      <a:cubicBezTo>
                        <a:pt x="72" y="2"/>
                        <a:pt x="71" y="0"/>
                        <a:pt x="70" y="0"/>
                      </a:cubicBezTo>
                      <a:cubicBezTo>
                        <a:pt x="47" y="1"/>
                        <a:pt x="24" y="2"/>
                        <a:pt x="1" y="2"/>
                      </a:cubicBezTo>
                      <a:cubicBezTo>
                        <a:pt x="1" y="1"/>
                        <a:pt x="0" y="2"/>
                        <a:pt x="0"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20" name="Freeform 132"/>
                <p:cNvSpPr>
                  <a:spLocks/>
                </p:cNvSpPr>
                <p:nvPr/>
              </p:nvSpPr>
              <p:spPr bwMode="auto">
                <a:xfrm>
                  <a:off x="1056" y="618"/>
                  <a:ext cx="1008" cy="2261"/>
                </a:xfrm>
                <a:custGeom>
                  <a:avLst/>
                  <a:gdLst/>
                  <a:ahLst/>
                  <a:cxnLst>
                    <a:cxn ang="0">
                      <a:pos x="0" y="9"/>
                    </a:cxn>
                    <a:cxn ang="0">
                      <a:pos x="0" y="89"/>
                    </a:cxn>
                    <a:cxn ang="0">
                      <a:pos x="0" y="92"/>
                    </a:cxn>
                    <a:cxn ang="0">
                      <a:pos x="2" y="101"/>
                    </a:cxn>
                    <a:cxn ang="0">
                      <a:pos x="2" y="101"/>
                    </a:cxn>
                    <a:cxn ang="0">
                      <a:pos x="40" y="100"/>
                    </a:cxn>
                    <a:cxn ang="0">
                      <a:pos x="44" y="76"/>
                    </a:cxn>
                    <a:cxn ang="0">
                      <a:pos x="43" y="4"/>
                    </a:cxn>
                    <a:cxn ang="0">
                      <a:pos x="38" y="3"/>
                    </a:cxn>
                    <a:cxn ang="0">
                      <a:pos x="4" y="5"/>
                    </a:cxn>
                    <a:cxn ang="0">
                      <a:pos x="0" y="9"/>
                    </a:cxn>
                  </a:cxnLst>
                  <a:rect l="0" t="0" r="r" b="b"/>
                  <a:pathLst>
                    <a:path w="45" h="101">
                      <a:moveTo>
                        <a:pt x="0" y="9"/>
                      </a:moveTo>
                      <a:cubicBezTo>
                        <a:pt x="0" y="36"/>
                        <a:pt x="0" y="63"/>
                        <a:pt x="0" y="89"/>
                      </a:cubicBezTo>
                      <a:cubicBezTo>
                        <a:pt x="0" y="90"/>
                        <a:pt x="0" y="91"/>
                        <a:pt x="0" y="92"/>
                      </a:cubicBezTo>
                      <a:cubicBezTo>
                        <a:pt x="0" y="95"/>
                        <a:pt x="1" y="99"/>
                        <a:pt x="2" y="101"/>
                      </a:cubicBezTo>
                      <a:cubicBezTo>
                        <a:pt x="2" y="100"/>
                        <a:pt x="2" y="100"/>
                        <a:pt x="2" y="101"/>
                      </a:cubicBezTo>
                      <a:cubicBezTo>
                        <a:pt x="15" y="101"/>
                        <a:pt x="28" y="99"/>
                        <a:pt x="40" y="100"/>
                      </a:cubicBezTo>
                      <a:cubicBezTo>
                        <a:pt x="43" y="93"/>
                        <a:pt x="44" y="85"/>
                        <a:pt x="44" y="76"/>
                      </a:cubicBezTo>
                      <a:cubicBezTo>
                        <a:pt x="45" y="52"/>
                        <a:pt x="42" y="28"/>
                        <a:pt x="43" y="4"/>
                      </a:cubicBezTo>
                      <a:cubicBezTo>
                        <a:pt x="41" y="4"/>
                        <a:pt x="40" y="4"/>
                        <a:pt x="38" y="3"/>
                      </a:cubicBezTo>
                      <a:cubicBezTo>
                        <a:pt x="27" y="0"/>
                        <a:pt x="15" y="3"/>
                        <a:pt x="4" y="5"/>
                      </a:cubicBezTo>
                      <a:lnTo>
                        <a:pt x="0" y="9"/>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4821" name="Freeform 133"/>
                <p:cNvSpPr>
                  <a:spLocks/>
                </p:cNvSpPr>
                <p:nvPr/>
              </p:nvSpPr>
              <p:spPr bwMode="auto">
                <a:xfrm>
                  <a:off x="1101" y="550"/>
                  <a:ext cx="1097" cy="180"/>
                </a:xfrm>
                <a:custGeom>
                  <a:avLst/>
                  <a:gdLst/>
                  <a:ahLst/>
                  <a:cxnLst>
                    <a:cxn ang="0">
                      <a:pos x="1" y="3"/>
                    </a:cxn>
                    <a:cxn ang="0">
                      <a:pos x="46" y="5"/>
                    </a:cxn>
                    <a:cxn ang="0">
                      <a:pos x="49" y="3"/>
                    </a:cxn>
                    <a:cxn ang="0">
                      <a:pos x="46" y="0"/>
                    </a:cxn>
                    <a:cxn ang="0">
                      <a:pos x="2" y="1"/>
                    </a:cxn>
                    <a:cxn ang="0">
                      <a:pos x="1" y="2"/>
                    </a:cxn>
                    <a:cxn ang="0">
                      <a:pos x="1" y="3"/>
                    </a:cxn>
                    <a:cxn ang="0">
                      <a:pos x="1" y="3"/>
                    </a:cxn>
                  </a:cxnLst>
                  <a:rect l="0" t="0" r="r" b="b"/>
                  <a:pathLst>
                    <a:path w="49" h="8">
                      <a:moveTo>
                        <a:pt x="1" y="3"/>
                      </a:moveTo>
                      <a:cubicBezTo>
                        <a:pt x="23" y="8"/>
                        <a:pt x="23" y="4"/>
                        <a:pt x="46" y="5"/>
                      </a:cubicBezTo>
                      <a:cubicBezTo>
                        <a:pt x="47" y="6"/>
                        <a:pt x="49" y="5"/>
                        <a:pt x="49" y="3"/>
                      </a:cubicBezTo>
                      <a:cubicBezTo>
                        <a:pt x="49" y="2"/>
                        <a:pt x="48" y="0"/>
                        <a:pt x="46" y="0"/>
                      </a:cubicBezTo>
                      <a:cubicBezTo>
                        <a:pt x="24" y="1"/>
                        <a:pt x="24" y="2"/>
                        <a:pt x="2" y="1"/>
                      </a:cubicBezTo>
                      <a:cubicBezTo>
                        <a:pt x="1" y="1"/>
                        <a:pt x="1" y="2"/>
                        <a:pt x="1"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22" name="Freeform 134"/>
                <p:cNvSpPr>
                  <a:spLocks/>
                </p:cNvSpPr>
                <p:nvPr/>
              </p:nvSpPr>
              <p:spPr bwMode="auto">
                <a:xfrm>
                  <a:off x="1078" y="2633"/>
                  <a:ext cx="1120" cy="179"/>
                </a:xfrm>
                <a:custGeom>
                  <a:avLst/>
                  <a:gdLst/>
                  <a:ahLst/>
                  <a:cxnLst>
                    <a:cxn ang="0">
                      <a:pos x="1" y="4"/>
                    </a:cxn>
                    <a:cxn ang="0">
                      <a:pos x="47" y="6"/>
                    </a:cxn>
                    <a:cxn ang="0">
                      <a:pos x="50" y="4"/>
                    </a:cxn>
                    <a:cxn ang="0">
                      <a:pos x="48" y="0"/>
                    </a:cxn>
                    <a:cxn ang="0">
                      <a:pos x="1" y="2"/>
                    </a:cxn>
                    <a:cxn ang="0">
                      <a:pos x="0" y="3"/>
                    </a:cxn>
                    <a:cxn ang="0">
                      <a:pos x="1" y="4"/>
                    </a:cxn>
                    <a:cxn ang="0">
                      <a:pos x="1" y="4"/>
                    </a:cxn>
                  </a:cxnLst>
                  <a:rect l="0" t="0" r="r" b="b"/>
                  <a:pathLst>
                    <a:path w="50" h="8">
                      <a:moveTo>
                        <a:pt x="1" y="4"/>
                      </a:moveTo>
                      <a:cubicBezTo>
                        <a:pt x="23" y="8"/>
                        <a:pt x="24" y="5"/>
                        <a:pt x="47" y="6"/>
                      </a:cubicBezTo>
                      <a:cubicBezTo>
                        <a:pt x="48" y="6"/>
                        <a:pt x="50" y="5"/>
                        <a:pt x="50" y="4"/>
                      </a:cubicBezTo>
                      <a:cubicBezTo>
                        <a:pt x="50" y="2"/>
                        <a:pt x="49" y="1"/>
                        <a:pt x="48" y="0"/>
                      </a:cubicBezTo>
                      <a:cubicBezTo>
                        <a:pt x="25" y="1"/>
                        <a:pt x="23" y="2"/>
                        <a:pt x="1" y="2"/>
                      </a:cubicBezTo>
                      <a:cubicBezTo>
                        <a:pt x="0" y="2"/>
                        <a:pt x="0" y="2"/>
                        <a:pt x="0" y="3"/>
                      </a:cubicBezTo>
                      <a:cubicBezTo>
                        <a:pt x="0" y="3"/>
                        <a:pt x="0"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23" name="Freeform 135"/>
                <p:cNvSpPr>
                  <a:spLocks/>
                </p:cNvSpPr>
                <p:nvPr/>
              </p:nvSpPr>
              <p:spPr bwMode="auto">
                <a:xfrm>
                  <a:off x="1347" y="1065"/>
                  <a:ext cx="627" cy="90"/>
                </a:xfrm>
                <a:custGeom>
                  <a:avLst/>
                  <a:gdLst/>
                  <a:ahLst/>
                  <a:cxnLst>
                    <a:cxn ang="0">
                      <a:pos x="25" y="3"/>
                    </a:cxn>
                    <a:cxn ang="0">
                      <a:pos x="28" y="2"/>
                    </a:cxn>
                    <a:cxn ang="0">
                      <a:pos x="26" y="0"/>
                    </a:cxn>
                    <a:cxn ang="0">
                      <a:pos x="1" y="0"/>
                    </a:cxn>
                    <a:cxn ang="0">
                      <a:pos x="0" y="1"/>
                    </a:cxn>
                    <a:cxn ang="0">
                      <a:pos x="1" y="3"/>
                    </a:cxn>
                    <a:cxn ang="0">
                      <a:pos x="25" y="3"/>
                    </a:cxn>
                  </a:cxnLst>
                  <a:rect l="0" t="0" r="r" b="b"/>
                  <a:pathLst>
                    <a:path w="28" h="4">
                      <a:moveTo>
                        <a:pt x="25" y="3"/>
                      </a:moveTo>
                      <a:cubicBezTo>
                        <a:pt x="26" y="3"/>
                        <a:pt x="28" y="4"/>
                        <a:pt x="28" y="2"/>
                      </a:cubicBezTo>
                      <a:cubicBezTo>
                        <a:pt x="28" y="1"/>
                        <a:pt x="27" y="0"/>
                        <a:pt x="26" y="0"/>
                      </a:cubicBezTo>
                      <a:cubicBezTo>
                        <a:pt x="20" y="0"/>
                        <a:pt x="4" y="0"/>
                        <a:pt x="1" y="0"/>
                      </a:cubicBezTo>
                      <a:cubicBezTo>
                        <a:pt x="0" y="0"/>
                        <a:pt x="0" y="1"/>
                        <a:pt x="0" y="1"/>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24" name="Freeform 136"/>
                <p:cNvSpPr>
                  <a:spLocks/>
                </p:cNvSpPr>
                <p:nvPr/>
              </p:nvSpPr>
              <p:spPr bwMode="auto">
                <a:xfrm>
                  <a:off x="1347" y="1289"/>
                  <a:ext cx="627" cy="90"/>
                </a:xfrm>
                <a:custGeom>
                  <a:avLst/>
                  <a:gdLst/>
                  <a:ahLst/>
                  <a:cxnLst>
                    <a:cxn ang="0">
                      <a:pos x="25" y="4"/>
                    </a:cxn>
                    <a:cxn ang="0">
                      <a:pos x="28" y="3"/>
                    </a:cxn>
                    <a:cxn ang="0">
                      <a:pos x="26" y="0"/>
                    </a:cxn>
                    <a:cxn ang="0">
                      <a:pos x="1" y="1"/>
                    </a:cxn>
                    <a:cxn ang="0">
                      <a:pos x="0" y="2"/>
                    </a:cxn>
                    <a:cxn ang="0">
                      <a:pos x="1" y="4"/>
                    </a:cxn>
                    <a:cxn ang="0">
                      <a:pos x="25" y="4"/>
                    </a:cxn>
                  </a:cxnLst>
                  <a:rect l="0" t="0" r="r" b="b"/>
                  <a:pathLst>
                    <a:path w="28" h="4">
                      <a:moveTo>
                        <a:pt x="25" y="4"/>
                      </a:moveTo>
                      <a:cubicBezTo>
                        <a:pt x="26" y="4"/>
                        <a:pt x="28" y="4"/>
                        <a:pt x="28" y="3"/>
                      </a:cubicBezTo>
                      <a:cubicBezTo>
                        <a:pt x="28" y="1"/>
                        <a:pt x="27" y="0"/>
                        <a:pt x="26" y="0"/>
                      </a:cubicBezTo>
                      <a:cubicBezTo>
                        <a:pt x="20" y="0"/>
                        <a:pt x="4" y="1"/>
                        <a:pt x="1" y="1"/>
                      </a:cubicBezTo>
                      <a:cubicBezTo>
                        <a:pt x="0" y="1"/>
                        <a:pt x="0" y="1"/>
                        <a:pt x="0" y="2"/>
                      </a:cubicBezTo>
                      <a:cubicBezTo>
                        <a:pt x="0" y="2"/>
                        <a:pt x="0" y="4"/>
                        <a:pt x="1" y="4"/>
                      </a:cubicBezTo>
                      <a:cubicBezTo>
                        <a:pt x="1" y="4"/>
                        <a:pt x="22" y="3"/>
                        <a:pt x="25" y="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25" name="Freeform 137"/>
                <p:cNvSpPr>
                  <a:spLocks/>
                </p:cNvSpPr>
                <p:nvPr/>
              </p:nvSpPr>
              <p:spPr bwMode="auto">
                <a:xfrm>
                  <a:off x="1347" y="1536"/>
                  <a:ext cx="627" cy="89"/>
                </a:xfrm>
                <a:custGeom>
                  <a:avLst/>
                  <a:gdLst/>
                  <a:ahLst/>
                  <a:cxnLst>
                    <a:cxn ang="0">
                      <a:pos x="25" y="3"/>
                    </a:cxn>
                    <a:cxn ang="0">
                      <a:pos x="28" y="2"/>
                    </a:cxn>
                    <a:cxn ang="0">
                      <a:pos x="26" y="0"/>
                    </a:cxn>
                    <a:cxn ang="0">
                      <a:pos x="1" y="1"/>
                    </a:cxn>
                    <a:cxn ang="0">
                      <a:pos x="0" y="2"/>
                    </a:cxn>
                    <a:cxn ang="0">
                      <a:pos x="1" y="3"/>
                    </a:cxn>
                    <a:cxn ang="0">
                      <a:pos x="25" y="3"/>
                    </a:cxn>
                  </a:cxnLst>
                  <a:rect l="0" t="0" r="r" b="b"/>
                  <a:pathLst>
                    <a:path w="28" h="4">
                      <a:moveTo>
                        <a:pt x="25" y="3"/>
                      </a:moveTo>
                      <a:cubicBezTo>
                        <a:pt x="26" y="3"/>
                        <a:pt x="28" y="4"/>
                        <a:pt x="28" y="2"/>
                      </a:cubicBezTo>
                      <a:cubicBezTo>
                        <a:pt x="28" y="1"/>
                        <a:pt x="27" y="0"/>
                        <a:pt x="26" y="0"/>
                      </a:cubicBezTo>
                      <a:cubicBezTo>
                        <a:pt x="20" y="0"/>
                        <a:pt x="4" y="1"/>
                        <a:pt x="1" y="1"/>
                      </a:cubicBezTo>
                      <a:cubicBezTo>
                        <a:pt x="0" y="1"/>
                        <a:pt x="0" y="1"/>
                        <a:pt x="0" y="2"/>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26" name="Freeform 138"/>
                <p:cNvSpPr>
                  <a:spLocks/>
                </p:cNvSpPr>
                <p:nvPr/>
              </p:nvSpPr>
              <p:spPr bwMode="auto">
                <a:xfrm>
                  <a:off x="1123" y="662"/>
                  <a:ext cx="135" cy="2127"/>
                </a:xfrm>
                <a:custGeom>
                  <a:avLst/>
                  <a:gdLst/>
                  <a:ahLst/>
                  <a:cxnLst>
                    <a:cxn ang="0">
                      <a:pos x="4" y="1"/>
                    </a:cxn>
                    <a:cxn ang="0">
                      <a:pos x="2" y="3"/>
                    </a:cxn>
                    <a:cxn ang="0">
                      <a:pos x="0" y="92"/>
                    </a:cxn>
                    <a:cxn ang="0">
                      <a:pos x="3" y="95"/>
                    </a:cxn>
                    <a:cxn ang="0">
                      <a:pos x="6" y="92"/>
                    </a:cxn>
                    <a:cxn ang="0">
                      <a:pos x="5" y="2"/>
                    </a:cxn>
                    <a:cxn ang="0">
                      <a:pos x="5" y="1"/>
                    </a:cxn>
                    <a:cxn ang="0">
                      <a:pos x="4" y="1"/>
                    </a:cxn>
                  </a:cxnLst>
                  <a:rect l="0" t="0" r="r" b="b"/>
                  <a:pathLst>
                    <a:path w="6" h="95">
                      <a:moveTo>
                        <a:pt x="4" y="1"/>
                      </a:moveTo>
                      <a:cubicBezTo>
                        <a:pt x="3" y="1"/>
                        <a:pt x="3" y="2"/>
                        <a:pt x="2" y="3"/>
                      </a:cubicBezTo>
                      <a:cubicBezTo>
                        <a:pt x="1" y="17"/>
                        <a:pt x="0" y="79"/>
                        <a:pt x="0" y="92"/>
                      </a:cubicBezTo>
                      <a:cubicBezTo>
                        <a:pt x="0" y="94"/>
                        <a:pt x="1" y="95"/>
                        <a:pt x="3" y="95"/>
                      </a:cubicBezTo>
                      <a:cubicBezTo>
                        <a:pt x="4" y="95"/>
                        <a:pt x="6" y="94"/>
                        <a:pt x="6" y="92"/>
                      </a:cubicBezTo>
                      <a:cubicBezTo>
                        <a:pt x="6" y="78"/>
                        <a:pt x="5" y="16"/>
                        <a:pt x="5" y="2"/>
                      </a:cubicBezTo>
                      <a:cubicBezTo>
                        <a:pt x="5" y="1"/>
                        <a:pt x="5" y="1"/>
                        <a:pt x="5" y="1"/>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27" name="Freeform 139"/>
                <p:cNvSpPr>
                  <a:spLocks/>
                </p:cNvSpPr>
                <p:nvPr/>
              </p:nvSpPr>
              <p:spPr bwMode="auto">
                <a:xfrm>
                  <a:off x="2041" y="685"/>
                  <a:ext cx="135" cy="2104"/>
                </a:xfrm>
                <a:custGeom>
                  <a:avLst/>
                  <a:gdLst/>
                  <a:ahLst/>
                  <a:cxnLst>
                    <a:cxn ang="0">
                      <a:pos x="4" y="1"/>
                    </a:cxn>
                    <a:cxn ang="0">
                      <a:pos x="3" y="2"/>
                    </a:cxn>
                    <a:cxn ang="0">
                      <a:pos x="0" y="91"/>
                    </a:cxn>
                    <a:cxn ang="0">
                      <a:pos x="3" y="94"/>
                    </a:cxn>
                    <a:cxn ang="0">
                      <a:pos x="6" y="91"/>
                    </a:cxn>
                    <a:cxn ang="0">
                      <a:pos x="6" y="1"/>
                    </a:cxn>
                    <a:cxn ang="0">
                      <a:pos x="5" y="0"/>
                    </a:cxn>
                    <a:cxn ang="0">
                      <a:pos x="4" y="1"/>
                    </a:cxn>
                  </a:cxnLst>
                  <a:rect l="0" t="0" r="r" b="b"/>
                  <a:pathLst>
                    <a:path w="6" h="94">
                      <a:moveTo>
                        <a:pt x="4" y="1"/>
                      </a:moveTo>
                      <a:cubicBezTo>
                        <a:pt x="4" y="1"/>
                        <a:pt x="3" y="2"/>
                        <a:pt x="3" y="2"/>
                      </a:cubicBezTo>
                      <a:cubicBezTo>
                        <a:pt x="2" y="16"/>
                        <a:pt x="1" y="78"/>
                        <a:pt x="0" y="91"/>
                      </a:cubicBezTo>
                      <a:cubicBezTo>
                        <a:pt x="0" y="93"/>
                        <a:pt x="2" y="94"/>
                        <a:pt x="3" y="94"/>
                      </a:cubicBezTo>
                      <a:cubicBezTo>
                        <a:pt x="5" y="94"/>
                        <a:pt x="6" y="93"/>
                        <a:pt x="6" y="91"/>
                      </a:cubicBezTo>
                      <a:cubicBezTo>
                        <a:pt x="6" y="77"/>
                        <a:pt x="5" y="16"/>
                        <a:pt x="6" y="1"/>
                      </a:cubicBezTo>
                      <a:cubicBezTo>
                        <a:pt x="6" y="1"/>
                        <a:pt x="6" y="1"/>
                        <a:pt x="5" y="0"/>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28" name="Oval 140"/>
                <p:cNvSpPr>
                  <a:spLocks noChangeArrowheads="1"/>
                </p:cNvSpPr>
                <p:nvPr/>
              </p:nvSpPr>
              <p:spPr bwMode="auto">
                <a:xfrm>
                  <a:off x="1325" y="752"/>
                  <a:ext cx="134" cy="134"/>
                </a:xfrm>
                <a:prstGeom prst="ellipse">
                  <a:avLst/>
                </a:prstGeom>
                <a:solidFill>
                  <a:srgbClr val="000000"/>
                </a:solidFill>
                <a:ln w="0">
                  <a:noFill/>
                  <a:round/>
                  <a:headEnd/>
                  <a:tailEnd/>
                </a:ln>
              </p:spPr>
              <p:txBody>
                <a:bodyPr lIns="86703" tIns="43352" rIns="86703" bIns="43352">
                  <a:spAutoFit/>
                </a:bodyPr>
                <a:lstStyle/>
                <a:p>
                  <a:endParaRPr lang="pl-PL"/>
                </a:p>
              </p:txBody>
            </p:sp>
          </p:grpSp>
          <p:grpSp>
            <p:nvGrpSpPr>
              <p:cNvPr id="114829" name="Group 141"/>
              <p:cNvGrpSpPr>
                <a:grpSpLocks/>
              </p:cNvGrpSpPr>
              <p:nvPr/>
            </p:nvGrpSpPr>
            <p:grpSpPr bwMode="auto">
              <a:xfrm>
                <a:off x="4896" y="2586"/>
                <a:ext cx="514" cy="367"/>
                <a:chOff x="1680" y="720"/>
                <a:chExt cx="2317" cy="1764"/>
              </a:xfrm>
            </p:grpSpPr>
            <p:sp>
              <p:nvSpPr>
                <p:cNvPr id="114830" name="Freeform 142"/>
                <p:cNvSpPr>
                  <a:spLocks/>
                </p:cNvSpPr>
                <p:nvPr/>
              </p:nvSpPr>
              <p:spPr bwMode="auto">
                <a:xfrm>
                  <a:off x="1939" y="755"/>
                  <a:ext cx="1987" cy="1482"/>
                </a:xfrm>
                <a:custGeom>
                  <a:avLst/>
                  <a:gdLst/>
                  <a:ahLst/>
                  <a:cxnLst>
                    <a:cxn ang="0">
                      <a:pos x="52" y="10"/>
                    </a:cxn>
                    <a:cxn ang="0">
                      <a:pos x="46" y="4"/>
                    </a:cxn>
                    <a:cxn ang="0">
                      <a:pos x="17" y="7"/>
                    </a:cxn>
                    <a:cxn ang="0">
                      <a:pos x="9" y="15"/>
                    </a:cxn>
                    <a:cxn ang="0">
                      <a:pos x="5" y="59"/>
                    </a:cxn>
                    <a:cxn ang="0">
                      <a:pos x="0" y="102"/>
                    </a:cxn>
                    <a:cxn ang="0">
                      <a:pos x="27" y="125"/>
                    </a:cxn>
                    <a:cxn ang="0">
                      <a:pos x="165" y="121"/>
                    </a:cxn>
                    <a:cxn ang="0">
                      <a:pos x="169" y="98"/>
                    </a:cxn>
                    <a:cxn ang="0">
                      <a:pos x="166" y="17"/>
                    </a:cxn>
                    <a:cxn ang="0">
                      <a:pos x="160" y="14"/>
                    </a:cxn>
                    <a:cxn ang="0">
                      <a:pos x="149" y="13"/>
                    </a:cxn>
                    <a:cxn ang="0">
                      <a:pos x="149" y="3"/>
                    </a:cxn>
                    <a:cxn ang="0">
                      <a:pos x="83" y="1"/>
                    </a:cxn>
                    <a:cxn ang="0">
                      <a:pos x="74" y="6"/>
                    </a:cxn>
                    <a:cxn ang="0">
                      <a:pos x="71" y="14"/>
                    </a:cxn>
                    <a:cxn ang="0">
                      <a:pos x="61" y="16"/>
                    </a:cxn>
                    <a:cxn ang="0">
                      <a:pos x="49" y="16"/>
                    </a:cxn>
                    <a:cxn ang="0">
                      <a:pos x="52" y="10"/>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w="0">
                  <a:noFill/>
                  <a:prstDash val="solid"/>
                  <a:round/>
                  <a:headEnd/>
                  <a:tailEnd/>
                </a:ln>
              </p:spPr>
              <p:txBody>
                <a:bodyPr lIns="86703" tIns="43352" rIns="86703" bIns="43352">
                  <a:spAutoFit/>
                </a:bodyPr>
                <a:lstStyle/>
                <a:p>
                  <a:endParaRPr lang="pl-PL"/>
                </a:p>
              </p:txBody>
            </p:sp>
            <p:sp>
              <p:nvSpPr>
                <p:cNvPr id="114831" name="Freeform 143"/>
                <p:cNvSpPr>
                  <a:spLocks/>
                </p:cNvSpPr>
                <p:nvPr/>
              </p:nvSpPr>
              <p:spPr bwMode="auto">
                <a:xfrm>
                  <a:off x="2092" y="932"/>
                  <a:ext cx="517" cy="1117"/>
                </a:xfrm>
                <a:custGeom>
                  <a:avLst/>
                  <a:gdLst/>
                  <a:ahLst/>
                  <a:cxnLst>
                    <a:cxn ang="0">
                      <a:pos x="39" y="2"/>
                    </a:cxn>
                    <a:cxn ang="0">
                      <a:pos x="33" y="17"/>
                    </a:cxn>
                    <a:cxn ang="0">
                      <a:pos x="30" y="38"/>
                    </a:cxn>
                    <a:cxn ang="0">
                      <a:pos x="32" y="88"/>
                    </a:cxn>
                    <a:cxn ang="0">
                      <a:pos x="32" y="88"/>
                    </a:cxn>
                    <a:cxn ang="0">
                      <a:pos x="33" y="82"/>
                    </a:cxn>
                    <a:cxn ang="0">
                      <a:pos x="33" y="82"/>
                    </a:cxn>
                    <a:cxn ang="0">
                      <a:pos x="33" y="82"/>
                    </a:cxn>
                    <a:cxn ang="0">
                      <a:pos x="36" y="81"/>
                    </a:cxn>
                    <a:cxn ang="0">
                      <a:pos x="36" y="80"/>
                    </a:cxn>
                    <a:cxn ang="0">
                      <a:pos x="34" y="81"/>
                    </a:cxn>
                    <a:cxn ang="0">
                      <a:pos x="35" y="81"/>
                    </a:cxn>
                    <a:cxn ang="0">
                      <a:pos x="22" y="80"/>
                    </a:cxn>
                    <a:cxn ang="0">
                      <a:pos x="8" y="79"/>
                    </a:cxn>
                    <a:cxn ang="0">
                      <a:pos x="0" y="86"/>
                    </a:cxn>
                    <a:cxn ang="0">
                      <a:pos x="7" y="94"/>
                    </a:cxn>
                    <a:cxn ang="0">
                      <a:pos x="6" y="93"/>
                    </a:cxn>
                    <a:cxn ang="0">
                      <a:pos x="23" y="95"/>
                    </a:cxn>
                    <a:cxn ang="0">
                      <a:pos x="39" y="92"/>
                    </a:cxn>
                    <a:cxn ang="0">
                      <a:pos x="39" y="92"/>
                    </a:cxn>
                    <a:cxn ang="0">
                      <a:pos x="42" y="91"/>
                    </a:cxn>
                    <a:cxn ang="0">
                      <a:pos x="42" y="91"/>
                    </a:cxn>
                    <a:cxn ang="0">
                      <a:pos x="42" y="90"/>
                    </a:cxn>
                    <a:cxn ang="0">
                      <a:pos x="43" y="84"/>
                    </a:cxn>
                    <a:cxn ang="0">
                      <a:pos x="43" y="84"/>
                    </a:cxn>
                    <a:cxn ang="0">
                      <a:pos x="43" y="84"/>
                    </a:cxn>
                    <a:cxn ang="0">
                      <a:pos x="40" y="39"/>
                    </a:cxn>
                    <a:cxn ang="0">
                      <a:pos x="43" y="6"/>
                    </a:cxn>
                    <a:cxn ang="0">
                      <a:pos x="42" y="3"/>
                    </a:cxn>
                    <a:cxn ang="0">
                      <a:pos x="41" y="1"/>
                    </a:cxn>
                    <a:cxn ang="0">
                      <a:pos x="39" y="2"/>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832" name="Freeform 144"/>
                <p:cNvSpPr>
                  <a:spLocks/>
                </p:cNvSpPr>
                <p:nvPr/>
              </p:nvSpPr>
              <p:spPr bwMode="auto">
                <a:xfrm>
                  <a:off x="3703" y="943"/>
                  <a:ext cx="94" cy="247"/>
                </a:xfrm>
                <a:custGeom>
                  <a:avLst/>
                  <a:gdLst/>
                  <a:ahLst/>
                  <a:cxnLst>
                    <a:cxn ang="0">
                      <a:pos x="5" y="1"/>
                    </a:cxn>
                    <a:cxn ang="0">
                      <a:pos x="0" y="17"/>
                    </a:cxn>
                    <a:cxn ang="0">
                      <a:pos x="3" y="20"/>
                    </a:cxn>
                    <a:cxn ang="0">
                      <a:pos x="6" y="18"/>
                    </a:cxn>
                    <a:cxn ang="0">
                      <a:pos x="8" y="2"/>
                    </a:cxn>
                    <a:cxn ang="0">
                      <a:pos x="7" y="0"/>
                    </a:cxn>
                    <a:cxn ang="0">
                      <a:pos x="5" y="1"/>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833" name="Freeform 145"/>
                <p:cNvSpPr>
                  <a:spLocks/>
                </p:cNvSpPr>
                <p:nvPr/>
              </p:nvSpPr>
              <p:spPr bwMode="auto">
                <a:xfrm>
                  <a:off x="3162" y="1190"/>
                  <a:ext cx="129" cy="1023"/>
                </a:xfrm>
                <a:custGeom>
                  <a:avLst/>
                  <a:gdLst/>
                  <a:ahLst/>
                  <a:cxnLst>
                    <a:cxn ang="0">
                      <a:pos x="2" y="3"/>
                    </a:cxn>
                    <a:cxn ang="0">
                      <a:pos x="1" y="12"/>
                    </a:cxn>
                    <a:cxn ang="0">
                      <a:pos x="1" y="33"/>
                    </a:cxn>
                    <a:cxn ang="0">
                      <a:pos x="1" y="83"/>
                    </a:cxn>
                    <a:cxn ang="0">
                      <a:pos x="5" y="87"/>
                    </a:cxn>
                    <a:cxn ang="0">
                      <a:pos x="9" y="83"/>
                    </a:cxn>
                    <a:cxn ang="0">
                      <a:pos x="9" y="4"/>
                    </a:cxn>
                    <a:cxn ang="0">
                      <a:pos x="6" y="0"/>
                    </a:cxn>
                    <a:cxn ang="0">
                      <a:pos x="2" y="3"/>
                    </a:cxn>
                    <a:cxn ang="0">
                      <a:pos x="2" y="3"/>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834" name="Freeform 146"/>
                <p:cNvSpPr>
                  <a:spLocks/>
                </p:cNvSpPr>
                <p:nvPr/>
              </p:nvSpPr>
              <p:spPr bwMode="auto">
                <a:xfrm>
                  <a:off x="2633" y="1474"/>
                  <a:ext cx="423" cy="94"/>
                </a:xfrm>
                <a:custGeom>
                  <a:avLst/>
                  <a:gdLst/>
                  <a:ahLst/>
                  <a:cxnLst>
                    <a:cxn ang="0">
                      <a:pos x="1" y="5"/>
                    </a:cxn>
                    <a:cxn ang="0">
                      <a:pos x="21" y="8"/>
                    </a:cxn>
                    <a:cxn ang="0">
                      <a:pos x="34" y="6"/>
                    </a:cxn>
                    <a:cxn ang="0">
                      <a:pos x="36" y="4"/>
                    </a:cxn>
                    <a:cxn ang="0">
                      <a:pos x="34" y="2"/>
                    </a:cxn>
                    <a:cxn ang="0">
                      <a:pos x="12" y="3"/>
                    </a:cxn>
                    <a:cxn ang="0">
                      <a:pos x="1" y="3"/>
                    </a:cxn>
                    <a:cxn ang="0">
                      <a:pos x="0" y="4"/>
                    </a:cxn>
                    <a:cxn ang="0">
                      <a:pos x="1" y="5"/>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835" name="Freeform 147"/>
                <p:cNvSpPr>
                  <a:spLocks/>
                </p:cNvSpPr>
                <p:nvPr/>
              </p:nvSpPr>
              <p:spPr bwMode="auto">
                <a:xfrm>
                  <a:off x="2715" y="1543"/>
                  <a:ext cx="317" cy="212"/>
                </a:xfrm>
                <a:custGeom>
                  <a:avLst/>
                  <a:gdLst/>
                  <a:ahLst/>
                  <a:cxnLst>
                    <a:cxn ang="0">
                      <a:pos x="16" y="0"/>
                    </a:cxn>
                    <a:cxn ang="0">
                      <a:pos x="9" y="2"/>
                    </a:cxn>
                    <a:cxn ang="0">
                      <a:pos x="3" y="5"/>
                    </a:cxn>
                    <a:cxn ang="0">
                      <a:pos x="4" y="11"/>
                    </a:cxn>
                    <a:cxn ang="0">
                      <a:pos x="1" y="5"/>
                    </a:cxn>
                    <a:cxn ang="0">
                      <a:pos x="0" y="8"/>
                    </a:cxn>
                    <a:cxn ang="0">
                      <a:pos x="4" y="12"/>
                    </a:cxn>
                    <a:cxn ang="0">
                      <a:pos x="7" y="12"/>
                    </a:cxn>
                    <a:cxn ang="0">
                      <a:pos x="19" y="14"/>
                    </a:cxn>
                    <a:cxn ang="0">
                      <a:pos x="19" y="14"/>
                    </a:cxn>
                    <a:cxn ang="0">
                      <a:pos x="17" y="8"/>
                    </a:cxn>
                    <a:cxn ang="0">
                      <a:pos x="18" y="8"/>
                    </a:cxn>
                    <a:cxn ang="0">
                      <a:pos x="15" y="12"/>
                    </a:cxn>
                    <a:cxn ang="0">
                      <a:pos x="14" y="16"/>
                    </a:cxn>
                    <a:cxn ang="0">
                      <a:pos x="18" y="18"/>
                    </a:cxn>
                    <a:cxn ang="0">
                      <a:pos x="24" y="15"/>
                    </a:cxn>
                    <a:cxn ang="0">
                      <a:pos x="26" y="12"/>
                    </a:cxn>
                    <a:cxn ang="0">
                      <a:pos x="26" y="8"/>
                    </a:cxn>
                    <a:cxn ang="0">
                      <a:pos x="24" y="5"/>
                    </a:cxn>
                    <a:cxn ang="0">
                      <a:pos x="24" y="5"/>
                    </a:cxn>
                    <a:cxn ang="0">
                      <a:pos x="10" y="4"/>
                    </a:cxn>
                    <a:cxn ang="0">
                      <a:pos x="4" y="4"/>
                    </a:cxn>
                    <a:cxn ang="0">
                      <a:pos x="7" y="11"/>
                    </a:cxn>
                    <a:cxn ang="0">
                      <a:pos x="7" y="11"/>
                    </a:cxn>
                    <a:cxn ang="0">
                      <a:pos x="5" y="4"/>
                    </a:cxn>
                    <a:cxn ang="0">
                      <a:pos x="8" y="9"/>
                    </a:cxn>
                    <a:cxn ang="0">
                      <a:pos x="17" y="3"/>
                    </a:cxn>
                    <a:cxn ang="0">
                      <a:pos x="18" y="1"/>
                    </a:cxn>
                    <a:cxn ang="0">
                      <a:pos x="16" y="0"/>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836" name="Freeform 148"/>
                <p:cNvSpPr>
                  <a:spLocks/>
                </p:cNvSpPr>
                <p:nvPr/>
              </p:nvSpPr>
              <p:spPr bwMode="auto">
                <a:xfrm>
                  <a:off x="2127" y="873"/>
                  <a:ext cx="70" cy="858"/>
                </a:xfrm>
                <a:custGeom>
                  <a:avLst/>
                  <a:gdLst/>
                  <a:ahLst/>
                  <a:cxnLst>
                    <a:cxn ang="0">
                      <a:pos x="4" y="1"/>
                    </a:cxn>
                    <a:cxn ang="0">
                      <a:pos x="0" y="33"/>
                    </a:cxn>
                    <a:cxn ang="0">
                      <a:pos x="2" y="72"/>
                    </a:cxn>
                    <a:cxn ang="0">
                      <a:pos x="4" y="73"/>
                    </a:cxn>
                    <a:cxn ang="0">
                      <a:pos x="5" y="72"/>
                    </a:cxn>
                    <a:cxn ang="0">
                      <a:pos x="6" y="1"/>
                    </a:cxn>
                    <a:cxn ang="0">
                      <a:pos x="5" y="0"/>
                    </a:cxn>
                    <a:cxn ang="0">
                      <a:pos x="4" y="1"/>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837" name="Freeform 149"/>
                <p:cNvSpPr>
                  <a:spLocks/>
                </p:cNvSpPr>
                <p:nvPr/>
              </p:nvSpPr>
              <p:spPr bwMode="auto">
                <a:xfrm>
                  <a:off x="2668" y="943"/>
                  <a:ext cx="153" cy="271"/>
                </a:xfrm>
                <a:custGeom>
                  <a:avLst/>
                  <a:gdLst/>
                  <a:ahLst/>
                  <a:cxnLst>
                    <a:cxn ang="0">
                      <a:pos x="3" y="2"/>
                    </a:cxn>
                    <a:cxn ang="0">
                      <a:pos x="6" y="21"/>
                    </a:cxn>
                    <a:cxn ang="0">
                      <a:pos x="11" y="22"/>
                    </a:cxn>
                    <a:cxn ang="0">
                      <a:pos x="12" y="18"/>
                    </a:cxn>
                    <a:cxn ang="0">
                      <a:pos x="6" y="2"/>
                    </a:cxn>
                    <a:cxn ang="0">
                      <a:pos x="4" y="1"/>
                    </a:cxn>
                    <a:cxn ang="0">
                      <a:pos x="3" y="2"/>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4838" name="Freeform 150"/>
                <p:cNvSpPr>
                  <a:spLocks/>
                </p:cNvSpPr>
                <p:nvPr/>
              </p:nvSpPr>
              <p:spPr bwMode="auto">
                <a:xfrm>
                  <a:off x="2962" y="896"/>
                  <a:ext cx="599" cy="377"/>
                </a:xfrm>
                <a:custGeom>
                  <a:avLst/>
                  <a:gdLst/>
                  <a:ahLst/>
                  <a:cxnLst>
                    <a:cxn ang="0">
                      <a:pos x="2" y="1"/>
                    </a:cxn>
                    <a:cxn ang="0">
                      <a:pos x="0" y="23"/>
                    </a:cxn>
                    <a:cxn ang="0">
                      <a:pos x="12" y="31"/>
                    </a:cxn>
                    <a:cxn ang="0">
                      <a:pos x="48" y="29"/>
                    </a:cxn>
                    <a:cxn ang="0">
                      <a:pos x="50" y="17"/>
                    </a:cxn>
                    <a:cxn ang="0">
                      <a:pos x="50" y="0"/>
                    </a:cxn>
                    <a:cxn ang="0">
                      <a:pos x="2" y="1"/>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w="0">
                  <a:noFill/>
                  <a:prstDash val="solid"/>
                  <a:round/>
                  <a:headEnd/>
                  <a:tailEnd/>
                </a:ln>
              </p:spPr>
              <p:txBody>
                <a:bodyPr lIns="86703" tIns="43352" rIns="86703" bIns="43352">
                  <a:spAutoFit/>
                </a:bodyPr>
                <a:lstStyle/>
                <a:p>
                  <a:endParaRPr lang="pl-PL"/>
                </a:p>
              </p:txBody>
            </p:sp>
            <p:sp>
              <p:nvSpPr>
                <p:cNvPr id="114839" name="Freeform 151"/>
                <p:cNvSpPr>
                  <a:spLocks/>
                </p:cNvSpPr>
                <p:nvPr/>
              </p:nvSpPr>
              <p:spPr bwMode="auto">
                <a:xfrm>
                  <a:off x="2574" y="720"/>
                  <a:ext cx="1023" cy="482"/>
                </a:xfrm>
                <a:custGeom>
                  <a:avLst/>
                  <a:gdLst/>
                  <a:ahLst/>
                  <a:cxnLst>
                    <a:cxn ang="0">
                      <a:pos x="85" y="5"/>
                    </a:cxn>
                    <a:cxn ang="0">
                      <a:pos x="74" y="1"/>
                    </a:cxn>
                    <a:cxn ang="0">
                      <a:pos x="49" y="0"/>
                    </a:cxn>
                    <a:cxn ang="0">
                      <a:pos x="41" y="0"/>
                    </a:cxn>
                    <a:cxn ang="0">
                      <a:pos x="38" y="0"/>
                    </a:cxn>
                    <a:cxn ang="0">
                      <a:pos x="33" y="0"/>
                    </a:cxn>
                    <a:cxn ang="0">
                      <a:pos x="27" y="1"/>
                    </a:cxn>
                    <a:cxn ang="0">
                      <a:pos x="24" y="1"/>
                    </a:cxn>
                    <a:cxn ang="0">
                      <a:pos x="19" y="1"/>
                    </a:cxn>
                    <a:cxn ang="0">
                      <a:pos x="17" y="2"/>
                    </a:cxn>
                    <a:cxn ang="0">
                      <a:pos x="17" y="5"/>
                    </a:cxn>
                    <a:cxn ang="0">
                      <a:pos x="16" y="10"/>
                    </a:cxn>
                    <a:cxn ang="0">
                      <a:pos x="15" y="18"/>
                    </a:cxn>
                    <a:cxn ang="0">
                      <a:pos x="14" y="17"/>
                    </a:cxn>
                    <a:cxn ang="0">
                      <a:pos x="14" y="17"/>
                    </a:cxn>
                    <a:cxn ang="0">
                      <a:pos x="7" y="17"/>
                    </a:cxn>
                    <a:cxn ang="0">
                      <a:pos x="1" y="19"/>
                    </a:cxn>
                    <a:cxn ang="0">
                      <a:pos x="1" y="21"/>
                    </a:cxn>
                    <a:cxn ang="0">
                      <a:pos x="12" y="21"/>
                    </a:cxn>
                    <a:cxn ang="0">
                      <a:pos x="14" y="19"/>
                    </a:cxn>
                    <a:cxn ang="0">
                      <a:pos x="17" y="30"/>
                    </a:cxn>
                    <a:cxn ang="0">
                      <a:pos x="21" y="38"/>
                    </a:cxn>
                    <a:cxn ang="0">
                      <a:pos x="25" y="39"/>
                    </a:cxn>
                    <a:cxn ang="0">
                      <a:pos x="25" y="32"/>
                    </a:cxn>
                    <a:cxn ang="0">
                      <a:pos x="25" y="22"/>
                    </a:cxn>
                    <a:cxn ang="0">
                      <a:pos x="25" y="12"/>
                    </a:cxn>
                    <a:cxn ang="0">
                      <a:pos x="29" y="10"/>
                    </a:cxn>
                    <a:cxn ang="0">
                      <a:pos x="34" y="10"/>
                    </a:cxn>
                    <a:cxn ang="0">
                      <a:pos x="39" y="10"/>
                    </a:cxn>
                    <a:cxn ang="0">
                      <a:pos x="54" y="8"/>
                    </a:cxn>
                    <a:cxn ang="0">
                      <a:pos x="59" y="8"/>
                    </a:cxn>
                    <a:cxn ang="0">
                      <a:pos x="73" y="8"/>
                    </a:cxn>
                    <a:cxn ang="0">
                      <a:pos x="78" y="8"/>
                    </a:cxn>
                    <a:cxn ang="0">
                      <a:pos x="87" y="6"/>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40" name="Freeform 152"/>
                <p:cNvSpPr>
                  <a:spLocks/>
                </p:cNvSpPr>
                <p:nvPr/>
              </p:nvSpPr>
              <p:spPr bwMode="auto">
                <a:xfrm>
                  <a:off x="3656" y="779"/>
                  <a:ext cx="82" cy="494"/>
                </a:xfrm>
                <a:custGeom>
                  <a:avLst/>
                  <a:gdLst/>
                  <a:ahLst/>
                  <a:cxnLst>
                    <a:cxn ang="0">
                      <a:pos x="6" y="6"/>
                    </a:cxn>
                    <a:cxn ang="0">
                      <a:pos x="6" y="3"/>
                    </a:cxn>
                    <a:cxn ang="0">
                      <a:pos x="2" y="0"/>
                    </a:cxn>
                    <a:cxn ang="0">
                      <a:pos x="0" y="11"/>
                    </a:cxn>
                    <a:cxn ang="0">
                      <a:pos x="0" y="25"/>
                    </a:cxn>
                    <a:cxn ang="0">
                      <a:pos x="2" y="37"/>
                    </a:cxn>
                    <a:cxn ang="0">
                      <a:pos x="3" y="42"/>
                    </a:cxn>
                    <a:cxn ang="0">
                      <a:pos x="3" y="42"/>
                    </a:cxn>
                    <a:cxn ang="0">
                      <a:pos x="3" y="41"/>
                    </a:cxn>
                    <a:cxn ang="0">
                      <a:pos x="4" y="38"/>
                    </a:cxn>
                    <a:cxn ang="0">
                      <a:pos x="5" y="35"/>
                    </a:cxn>
                    <a:cxn ang="0">
                      <a:pos x="5" y="28"/>
                    </a:cxn>
                    <a:cxn ang="0">
                      <a:pos x="6" y="6"/>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41" name="Freeform 153"/>
                <p:cNvSpPr>
                  <a:spLocks/>
                </p:cNvSpPr>
                <p:nvPr/>
              </p:nvSpPr>
              <p:spPr bwMode="auto">
                <a:xfrm>
                  <a:off x="2139" y="791"/>
                  <a:ext cx="458" cy="1023"/>
                </a:xfrm>
                <a:custGeom>
                  <a:avLst/>
                  <a:gdLst/>
                  <a:ahLst/>
                  <a:cxnLst>
                    <a:cxn ang="0">
                      <a:pos x="36" y="14"/>
                    </a:cxn>
                    <a:cxn ang="0">
                      <a:pos x="37" y="13"/>
                    </a:cxn>
                    <a:cxn ang="0">
                      <a:pos x="39" y="6"/>
                    </a:cxn>
                    <a:cxn ang="0">
                      <a:pos x="39" y="5"/>
                    </a:cxn>
                    <a:cxn ang="0">
                      <a:pos x="39" y="4"/>
                    </a:cxn>
                    <a:cxn ang="0">
                      <a:pos x="36" y="2"/>
                    </a:cxn>
                    <a:cxn ang="0">
                      <a:pos x="17" y="0"/>
                    </a:cxn>
                    <a:cxn ang="0">
                      <a:pos x="13" y="0"/>
                    </a:cxn>
                    <a:cxn ang="0">
                      <a:pos x="12" y="0"/>
                    </a:cxn>
                    <a:cxn ang="0">
                      <a:pos x="11" y="0"/>
                    </a:cxn>
                    <a:cxn ang="0">
                      <a:pos x="7" y="1"/>
                    </a:cxn>
                    <a:cxn ang="0">
                      <a:pos x="0" y="4"/>
                    </a:cxn>
                    <a:cxn ang="0">
                      <a:pos x="1" y="5"/>
                    </a:cxn>
                    <a:cxn ang="0">
                      <a:pos x="3" y="5"/>
                    </a:cxn>
                    <a:cxn ang="0">
                      <a:pos x="6" y="4"/>
                    </a:cxn>
                    <a:cxn ang="0">
                      <a:pos x="9" y="4"/>
                    </a:cxn>
                    <a:cxn ang="0">
                      <a:pos x="11" y="3"/>
                    </a:cxn>
                    <a:cxn ang="0">
                      <a:pos x="14" y="3"/>
                    </a:cxn>
                    <a:cxn ang="0">
                      <a:pos x="27" y="3"/>
                    </a:cxn>
                    <a:cxn ang="0">
                      <a:pos x="31" y="5"/>
                    </a:cxn>
                    <a:cxn ang="0">
                      <a:pos x="31" y="5"/>
                    </a:cxn>
                    <a:cxn ang="0">
                      <a:pos x="30" y="7"/>
                    </a:cxn>
                    <a:cxn ang="0">
                      <a:pos x="28" y="19"/>
                    </a:cxn>
                    <a:cxn ang="0">
                      <a:pos x="27" y="31"/>
                    </a:cxn>
                    <a:cxn ang="0">
                      <a:pos x="27" y="41"/>
                    </a:cxn>
                    <a:cxn ang="0">
                      <a:pos x="26" y="56"/>
                    </a:cxn>
                    <a:cxn ang="0">
                      <a:pos x="28" y="73"/>
                    </a:cxn>
                    <a:cxn ang="0">
                      <a:pos x="27" y="74"/>
                    </a:cxn>
                    <a:cxn ang="0">
                      <a:pos x="28" y="79"/>
                    </a:cxn>
                    <a:cxn ang="0">
                      <a:pos x="28" y="84"/>
                    </a:cxn>
                    <a:cxn ang="0">
                      <a:pos x="29" y="87"/>
                    </a:cxn>
                    <a:cxn ang="0">
                      <a:pos x="29" y="87"/>
                    </a:cxn>
                    <a:cxn ang="0">
                      <a:pos x="30" y="84"/>
                    </a:cxn>
                    <a:cxn ang="0">
                      <a:pos x="30" y="77"/>
                    </a:cxn>
                    <a:cxn ang="0">
                      <a:pos x="31" y="74"/>
                    </a:cxn>
                    <a:cxn ang="0">
                      <a:pos x="31" y="73"/>
                    </a:cxn>
                    <a:cxn ang="0">
                      <a:pos x="31" y="71"/>
                    </a:cxn>
                    <a:cxn ang="0">
                      <a:pos x="31" y="67"/>
                    </a:cxn>
                    <a:cxn ang="0">
                      <a:pos x="32" y="59"/>
                    </a:cxn>
                    <a:cxn ang="0">
                      <a:pos x="32" y="55"/>
                    </a:cxn>
                    <a:cxn ang="0">
                      <a:pos x="33" y="43"/>
                    </a:cxn>
                    <a:cxn ang="0">
                      <a:pos x="34" y="38"/>
                    </a:cxn>
                    <a:cxn ang="0">
                      <a:pos x="35" y="24"/>
                    </a:cxn>
                    <a:cxn ang="0">
                      <a:pos x="36" y="14"/>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42" name="Freeform 154"/>
                <p:cNvSpPr>
                  <a:spLocks/>
                </p:cNvSpPr>
                <p:nvPr/>
              </p:nvSpPr>
              <p:spPr bwMode="auto">
                <a:xfrm>
                  <a:off x="1962" y="849"/>
                  <a:ext cx="200" cy="1047"/>
                </a:xfrm>
                <a:custGeom>
                  <a:avLst/>
                  <a:gdLst/>
                  <a:ahLst/>
                  <a:cxnLst>
                    <a:cxn ang="0">
                      <a:pos x="10" y="47"/>
                    </a:cxn>
                    <a:cxn ang="0">
                      <a:pos x="10" y="44"/>
                    </a:cxn>
                    <a:cxn ang="0">
                      <a:pos x="10" y="41"/>
                    </a:cxn>
                    <a:cxn ang="0">
                      <a:pos x="12" y="34"/>
                    </a:cxn>
                    <a:cxn ang="0">
                      <a:pos x="13" y="24"/>
                    </a:cxn>
                    <a:cxn ang="0">
                      <a:pos x="13" y="21"/>
                    </a:cxn>
                    <a:cxn ang="0">
                      <a:pos x="15" y="15"/>
                    </a:cxn>
                    <a:cxn ang="0">
                      <a:pos x="15" y="13"/>
                    </a:cxn>
                    <a:cxn ang="0">
                      <a:pos x="15" y="10"/>
                    </a:cxn>
                    <a:cxn ang="0">
                      <a:pos x="16" y="9"/>
                    </a:cxn>
                    <a:cxn ang="0">
                      <a:pos x="17" y="8"/>
                    </a:cxn>
                    <a:cxn ang="0">
                      <a:pos x="17" y="7"/>
                    </a:cxn>
                    <a:cxn ang="0">
                      <a:pos x="17" y="7"/>
                    </a:cxn>
                    <a:cxn ang="0">
                      <a:pos x="14" y="5"/>
                    </a:cxn>
                    <a:cxn ang="0">
                      <a:pos x="13" y="3"/>
                    </a:cxn>
                    <a:cxn ang="0">
                      <a:pos x="9" y="1"/>
                    </a:cxn>
                    <a:cxn ang="0">
                      <a:pos x="7" y="0"/>
                    </a:cxn>
                    <a:cxn ang="0">
                      <a:pos x="4" y="2"/>
                    </a:cxn>
                    <a:cxn ang="0">
                      <a:pos x="4" y="5"/>
                    </a:cxn>
                    <a:cxn ang="0">
                      <a:pos x="2" y="13"/>
                    </a:cxn>
                    <a:cxn ang="0">
                      <a:pos x="2" y="17"/>
                    </a:cxn>
                    <a:cxn ang="0">
                      <a:pos x="1" y="21"/>
                    </a:cxn>
                    <a:cxn ang="0">
                      <a:pos x="1" y="33"/>
                    </a:cxn>
                    <a:cxn ang="0">
                      <a:pos x="0" y="40"/>
                    </a:cxn>
                    <a:cxn ang="0">
                      <a:pos x="0" y="52"/>
                    </a:cxn>
                    <a:cxn ang="0">
                      <a:pos x="2" y="70"/>
                    </a:cxn>
                    <a:cxn ang="0">
                      <a:pos x="6" y="85"/>
                    </a:cxn>
                    <a:cxn ang="0">
                      <a:pos x="8" y="89"/>
                    </a:cxn>
                    <a:cxn ang="0">
                      <a:pos x="8" y="89"/>
                    </a:cxn>
                    <a:cxn ang="0">
                      <a:pos x="8" y="87"/>
                    </a:cxn>
                    <a:cxn ang="0">
                      <a:pos x="8" y="86"/>
                    </a:cxn>
                    <a:cxn ang="0">
                      <a:pos x="9" y="81"/>
                    </a:cxn>
                    <a:cxn ang="0">
                      <a:pos x="9" y="76"/>
                    </a:cxn>
                    <a:cxn ang="0">
                      <a:pos x="9" y="74"/>
                    </a:cxn>
                    <a:cxn ang="0">
                      <a:pos x="9" y="71"/>
                    </a:cxn>
                    <a:cxn ang="0">
                      <a:pos x="9" y="68"/>
                    </a:cxn>
                    <a:cxn ang="0">
                      <a:pos x="9" y="64"/>
                    </a:cxn>
                    <a:cxn ang="0">
                      <a:pos x="9" y="61"/>
                    </a:cxn>
                    <a:cxn ang="0">
                      <a:pos x="8" y="59"/>
                    </a:cxn>
                    <a:cxn ang="0">
                      <a:pos x="9" y="52"/>
                    </a:cxn>
                    <a:cxn ang="0">
                      <a:pos x="10" y="47"/>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43" name="Freeform 155"/>
                <p:cNvSpPr>
                  <a:spLocks/>
                </p:cNvSpPr>
                <p:nvPr/>
              </p:nvSpPr>
              <p:spPr bwMode="auto">
                <a:xfrm>
                  <a:off x="2962" y="873"/>
                  <a:ext cx="611" cy="70"/>
                </a:xfrm>
                <a:custGeom>
                  <a:avLst/>
                  <a:gdLst/>
                  <a:ahLst/>
                  <a:cxnLst>
                    <a:cxn ang="0">
                      <a:pos x="52" y="2"/>
                    </a:cxn>
                    <a:cxn ang="0">
                      <a:pos x="52" y="2"/>
                    </a:cxn>
                    <a:cxn ang="0">
                      <a:pos x="48" y="1"/>
                    </a:cxn>
                    <a:cxn ang="0">
                      <a:pos x="46" y="1"/>
                    </a:cxn>
                    <a:cxn ang="0">
                      <a:pos x="41" y="0"/>
                    </a:cxn>
                    <a:cxn ang="0">
                      <a:pos x="35" y="0"/>
                    </a:cxn>
                    <a:cxn ang="0">
                      <a:pos x="23" y="0"/>
                    </a:cxn>
                    <a:cxn ang="0">
                      <a:pos x="18" y="0"/>
                    </a:cxn>
                    <a:cxn ang="0">
                      <a:pos x="15" y="1"/>
                    </a:cxn>
                    <a:cxn ang="0">
                      <a:pos x="13" y="1"/>
                    </a:cxn>
                    <a:cxn ang="0">
                      <a:pos x="12" y="1"/>
                    </a:cxn>
                    <a:cxn ang="0">
                      <a:pos x="10" y="1"/>
                    </a:cxn>
                    <a:cxn ang="0">
                      <a:pos x="8" y="1"/>
                    </a:cxn>
                    <a:cxn ang="0">
                      <a:pos x="7" y="2"/>
                    </a:cxn>
                    <a:cxn ang="0">
                      <a:pos x="4" y="2"/>
                    </a:cxn>
                    <a:cxn ang="0">
                      <a:pos x="3" y="2"/>
                    </a:cxn>
                    <a:cxn ang="0">
                      <a:pos x="0" y="4"/>
                    </a:cxn>
                    <a:cxn ang="0">
                      <a:pos x="0" y="4"/>
                    </a:cxn>
                    <a:cxn ang="0">
                      <a:pos x="0" y="4"/>
                    </a:cxn>
                    <a:cxn ang="0">
                      <a:pos x="2" y="5"/>
                    </a:cxn>
                    <a:cxn ang="0">
                      <a:pos x="7" y="6"/>
                    </a:cxn>
                    <a:cxn ang="0">
                      <a:pos x="24" y="6"/>
                    </a:cxn>
                    <a:cxn ang="0">
                      <a:pos x="39" y="5"/>
                    </a:cxn>
                    <a:cxn ang="0">
                      <a:pos x="52" y="3"/>
                    </a:cxn>
                    <a:cxn ang="0">
                      <a:pos x="52" y="2"/>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44" name="Freeform 156"/>
                <p:cNvSpPr>
                  <a:spLocks/>
                </p:cNvSpPr>
                <p:nvPr/>
              </p:nvSpPr>
              <p:spPr bwMode="auto">
                <a:xfrm>
                  <a:off x="1680" y="920"/>
                  <a:ext cx="2317" cy="1564"/>
                </a:xfrm>
                <a:custGeom>
                  <a:avLst/>
                  <a:gdLst/>
                  <a:ahLst/>
                  <a:cxnLst>
                    <a:cxn ang="0">
                      <a:pos x="25" y="131"/>
                    </a:cxn>
                    <a:cxn ang="0">
                      <a:pos x="51" y="114"/>
                    </a:cxn>
                    <a:cxn ang="0">
                      <a:pos x="65" y="115"/>
                    </a:cxn>
                    <a:cxn ang="0">
                      <a:pos x="77" y="115"/>
                    </a:cxn>
                    <a:cxn ang="0">
                      <a:pos x="102" y="115"/>
                    </a:cxn>
                    <a:cxn ang="0">
                      <a:pos x="122" y="114"/>
                    </a:cxn>
                    <a:cxn ang="0">
                      <a:pos x="130" y="114"/>
                    </a:cxn>
                    <a:cxn ang="0">
                      <a:pos x="145" y="113"/>
                    </a:cxn>
                    <a:cxn ang="0">
                      <a:pos x="155" y="113"/>
                    </a:cxn>
                    <a:cxn ang="0">
                      <a:pos x="176" y="110"/>
                    </a:cxn>
                    <a:cxn ang="0">
                      <a:pos x="192" y="106"/>
                    </a:cxn>
                    <a:cxn ang="0">
                      <a:pos x="189" y="106"/>
                    </a:cxn>
                    <a:cxn ang="0">
                      <a:pos x="192" y="97"/>
                    </a:cxn>
                    <a:cxn ang="0">
                      <a:pos x="193" y="90"/>
                    </a:cxn>
                    <a:cxn ang="0">
                      <a:pos x="194" y="81"/>
                    </a:cxn>
                    <a:cxn ang="0">
                      <a:pos x="195" y="70"/>
                    </a:cxn>
                    <a:cxn ang="0">
                      <a:pos x="196" y="65"/>
                    </a:cxn>
                    <a:cxn ang="0">
                      <a:pos x="197" y="56"/>
                    </a:cxn>
                    <a:cxn ang="0">
                      <a:pos x="197" y="45"/>
                    </a:cxn>
                    <a:cxn ang="0">
                      <a:pos x="195" y="19"/>
                    </a:cxn>
                    <a:cxn ang="0">
                      <a:pos x="193" y="7"/>
                    </a:cxn>
                    <a:cxn ang="0">
                      <a:pos x="179" y="0"/>
                    </a:cxn>
                    <a:cxn ang="0">
                      <a:pos x="185" y="5"/>
                    </a:cxn>
                    <a:cxn ang="0">
                      <a:pos x="187" y="75"/>
                    </a:cxn>
                    <a:cxn ang="0">
                      <a:pos x="188" y="106"/>
                    </a:cxn>
                    <a:cxn ang="0">
                      <a:pos x="182" y="106"/>
                    </a:cxn>
                    <a:cxn ang="0">
                      <a:pos x="171" y="107"/>
                    </a:cxn>
                    <a:cxn ang="0">
                      <a:pos x="141" y="107"/>
                    </a:cxn>
                    <a:cxn ang="0">
                      <a:pos x="108" y="107"/>
                    </a:cxn>
                    <a:cxn ang="0">
                      <a:pos x="99" y="107"/>
                    </a:cxn>
                    <a:cxn ang="0">
                      <a:pos x="88" y="107"/>
                    </a:cxn>
                    <a:cxn ang="0">
                      <a:pos x="73" y="107"/>
                    </a:cxn>
                    <a:cxn ang="0">
                      <a:pos x="55" y="107"/>
                    </a:cxn>
                    <a:cxn ang="0">
                      <a:pos x="57" y="97"/>
                    </a:cxn>
                    <a:cxn ang="0">
                      <a:pos x="59" y="89"/>
                    </a:cxn>
                    <a:cxn ang="0">
                      <a:pos x="57" y="92"/>
                    </a:cxn>
                    <a:cxn ang="0">
                      <a:pos x="50" y="107"/>
                    </a:cxn>
                    <a:cxn ang="0">
                      <a:pos x="30" y="102"/>
                    </a:cxn>
                    <a:cxn ang="0">
                      <a:pos x="25" y="91"/>
                    </a:cxn>
                    <a:cxn ang="0">
                      <a:pos x="21" y="82"/>
                    </a:cxn>
                    <a:cxn ang="0">
                      <a:pos x="25" y="103"/>
                    </a:cxn>
                    <a:cxn ang="0">
                      <a:pos x="45" y="113"/>
                    </a:cxn>
                    <a:cxn ang="0">
                      <a:pos x="22" y="130"/>
                    </a:cxn>
                    <a:cxn ang="0">
                      <a:pos x="10" y="129"/>
                    </a:cxn>
                    <a:cxn ang="0">
                      <a:pos x="3" y="106"/>
                    </a:cxn>
                    <a:cxn ang="0">
                      <a:pos x="8" y="95"/>
                    </a:cxn>
                    <a:cxn ang="0">
                      <a:pos x="1" y="104"/>
                    </a:cxn>
                    <a:cxn ang="0">
                      <a:pos x="97" y="108"/>
                    </a:cxn>
                    <a:cxn ang="0">
                      <a:pos x="96" y="108"/>
                    </a:cxn>
                    <a:cxn ang="0">
                      <a:pos x="70" y="113"/>
                    </a:cxn>
                    <a:cxn ang="0">
                      <a:pos x="70" y="113"/>
                    </a:cxn>
                    <a:cxn ang="0">
                      <a:pos x="69" y="113"/>
                    </a:cxn>
                    <a:cxn ang="0">
                      <a:pos x="69" y="113"/>
                    </a:cxn>
                    <a:cxn ang="0">
                      <a:pos x="68" y="115"/>
                    </a:cxn>
                    <a:cxn ang="0">
                      <a:pos x="67" y="114"/>
                    </a:cxn>
                    <a:cxn ang="0">
                      <a:pos x="67" y="114"/>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45" name="Freeform 157"/>
                <p:cNvSpPr>
                  <a:spLocks/>
                </p:cNvSpPr>
                <p:nvPr/>
              </p:nvSpPr>
              <p:spPr bwMode="auto">
                <a:xfrm>
                  <a:off x="3503" y="920"/>
                  <a:ext cx="70" cy="306"/>
                </a:xfrm>
                <a:custGeom>
                  <a:avLst/>
                  <a:gdLst/>
                  <a:ahLst/>
                  <a:cxnLst>
                    <a:cxn ang="0">
                      <a:pos x="4" y="25"/>
                    </a:cxn>
                    <a:cxn ang="0">
                      <a:pos x="5" y="24"/>
                    </a:cxn>
                    <a:cxn ang="0">
                      <a:pos x="5" y="21"/>
                    </a:cxn>
                    <a:cxn ang="0">
                      <a:pos x="5" y="6"/>
                    </a:cxn>
                    <a:cxn ang="0">
                      <a:pos x="5" y="1"/>
                    </a:cxn>
                    <a:cxn ang="0">
                      <a:pos x="4" y="0"/>
                    </a:cxn>
                    <a:cxn ang="0">
                      <a:pos x="2" y="4"/>
                    </a:cxn>
                    <a:cxn ang="0">
                      <a:pos x="1" y="5"/>
                    </a:cxn>
                    <a:cxn ang="0">
                      <a:pos x="1" y="9"/>
                    </a:cxn>
                    <a:cxn ang="0">
                      <a:pos x="0" y="18"/>
                    </a:cxn>
                    <a:cxn ang="0">
                      <a:pos x="1" y="21"/>
                    </a:cxn>
                    <a:cxn ang="0">
                      <a:pos x="1" y="23"/>
                    </a:cxn>
                    <a:cxn ang="0">
                      <a:pos x="2" y="26"/>
                    </a:cxn>
                    <a:cxn ang="0">
                      <a:pos x="3" y="25"/>
                    </a:cxn>
                    <a:cxn ang="0">
                      <a:pos x="4" y="25"/>
                    </a:cxn>
                    <a:cxn ang="0">
                      <a:pos x="4" y="25"/>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46" name="Freeform 158"/>
                <p:cNvSpPr>
                  <a:spLocks/>
                </p:cNvSpPr>
                <p:nvPr/>
              </p:nvSpPr>
              <p:spPr bwMode="auto">
                <a:xfrm>
                  <a:off x="2938" y="943"/>
                  <a:ext cx="600" cy="341"/>
                </a:xfrm>
                <a:custGeom>
                  <a:avLst/>
                  <a:gdLst/>
                  <a:ahLst/>
                  <a:cxnLst>
                    <a:cxn ang="0">
                      <a:pos x="28" y="29"/>
                    </a:cxn>
                    <a:cxn ang="0">
                      <a:pos x="36" y="28"/>
                    </a:cxn>
                    <a:cxn ang="0">
                      <a:pos x="38" y="28"/>
                    </a:cxn>
                    <a:cxn ang="0">
                      <a:pos x="43" y="28"/>
                    </a:cxn>
                    <a:cxn ang="0">
                      <a:pos x="51" y="25"/>
                    </a:cxn>
                    <a:cxn ang="0">
                      <a:pos x="51" y="25"/>
                    </a:cxn>
                    <a:cxn ang="0">
                      <a:pos x="51" y="25"/>
                    </a:cxn>
                    <a:cxn ang="0">
                      <a:pos x="50" y="25"/>
                    </a:cxn>
                    <a:cxn ang="0">
                      <a:pos x="47" y="23"/>
                    </a:cxn>
                    <a:cxn ang="0">
                      <a:pos x="38" y="22"/>
                    </a:cxn>
                    <a:cxn ang="0">
                      <a:pos x="18" y="21"/>
                    </a:cxn>
                    <a:cxn ang="0">
                      <a:pos x="10" y="21"/>
                    </a:cxn>
                    <a:cxn ang="0">
                      <a:pos x="7" y="21"/>
                    </a:cxn>
                    <a:cxn ang="0">
                      <a:pos x="6" y="21"/>
                    </a:cxn>
                    <a:cxn ang="0">
                      <a:pos x="5" y="21"/>
                    </a:cxn>
                    <a:cxn ang="0">
                      <a:pos x="5" y="21"/>
                    </a:cxn>
                    <a:cxn ang="0">
                      <a:pos x="5" y="18"/>
                    </a:cxn>
                    <a:cxn ang="0">
                      <a:pos x="4" y="0"/>
                    </a:cxn>
                    <a:cxn ang="0">
                      <a:pos x="1" y="6"/>
                    </a:cxn>
                    <a:cxn ang="0">
                      <a:pos x="0" y="18"/>
                    </a:cxn>
                    <a:cxn ang="0">
                      <a:pos x="1" y="23"/>
                    </a:cxn>
                    <a:cxn ang="0">
                      <a:pos x="2" y="25"/>
                    </a:cxn>
                    <a:cxn ang="0">
                      <a:pos x="4" y="28"/>
                    </a:cxn>
                    <a:cxn ang="0">
                      <a:pos x="13" y="28"/>
                    </a:cxn>
                    <a:cxn ang="0">
                      <a:pos x="19" y="29"/>
                    </a:cxn>
                    <a:cxn ang="0">
                      <a:pos x="28" y="29"/>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47" name="Freeform 159"/>
                <p:cNvSpPr>
                  <a:spLocks/>
                </p:cNvSpPr>
                <p:nvPr/>
              </p:nvSpPr>
              <p:spPr bwMode="auto">
                <a:xfrm>
                  <a:off x="3232" y="1367"/>
                  <a:ext cx="318" cy="106"/>
                </a:xfrm>
                <a:custGeom>
                  <a:avLst/>
                  <a:gdLst/>
                  <a:ahLst/>
                  <a:cxnLst>
                    <a:cxn ang="0">
                      <a:pos x="27" y="3"/>
                    </a:cxn>
                    <a:cxn ang="0">
                      <a:pos x="26" y="3"/>
                    </a:cxn>
                    <a:cxn ang="0">
                      <a:pos x="26" y="3"/>
                    </a:cxn>
                    <a:cxn ang="0">
                      <a:pos x="16" y="1"/>
                    </a:cxn>
                    <a:cxn ang="0">
                      <a:pos x="0" y="0"/>
                    </a:cxn>
                    <a:cxn ang="0">
                      <a:pos x="0" y="1"/>
                    </a:cxn>
                    <a:cxn ang="0">
                      <a:pos x="1" y="2"/>
                    </a:cxn>
                    <a:cxn ang="0">
                      <a:pos x="0" y="2"/>
                    </a:cxn>
                    <a:cxn ang="0">
                      <a:pos x="0" y="6"/>
                    </a:cxn>
                    <a:cxn ang="0">
                      <a:pos x="1" y="7"/>
                    </a:cxn>
                    <a:cxn ang="0">
                      <a:pos x="3" y="8"/>
                    </a:cxn>
                    <a:cxn ang="0">
                      <a:pos x="9" y="7"/>
                    </a:cxn>
                    <a:cxn ang="0">
                      <a:pos x="10" y="7"/>
                    </a:cxn>
                    <a:cxn ang="0">
                      <a:pos x="15" y="6"/>
                    </a:cxn>
                    <a:cxn ang="0">
                      <a:pos x="16" y="6"/>
                    </a:cxn>
                    <a:cxn ang="0">
                      <a:pos x="18" y="6"/>
                    </a:cxn>
                    <a:cxn ang="0">
                      <a:pos x="27" y="4"/>
                    </a:cxn>
                    <a:cxn ang="0">
                      <a:pos x="27" y="3"/>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48" name="Freeform 160"/>
                <p:cNvSpPr>
                  <a:spLocks/>
                </p:cNvSpPr>
                <p:nvPr/>
              </p:nvSpPr>
              <p:spPr bwMode="auto">
                <a:xfrm>
                  <a:off x="2633" y="1473"/>
                  <a:ext cx="399" cy="35"/>
                </a:xfrm>
                <a:custGeom>
                  <a:avLst/>
                  <a:gdLst/>
                  <a:ahLst/>
                  <a:cxnLst>
                    <a:cxn ang="0">
                      <a:pos x="3" y="2"/>
                    </a:cxn>
                    <a:cxn ang="0">
                      <a:pos x="8" y="3"/>
                    </a:cxn>
                    <a:cxn ang="0">
                      <a:pos x="10" y="2"/>
                    </a:cxn>
                    <a:cxn ang="0">
                      <a:pos x="12" y="2"/>
                    </a:cxn>
                    <a:cxn ang="0">
                      <a:pos x="16" y="2"/>
                    </a:cxn>
                    <a:cxn ang="0">
                      <a:pos x="22" y="1"/>
                    </a:cxn>
                    <a:cxn ang="0">
                      <a:pos x="28" y="2"/>
                    </a:cxn>
                    <a:cxn ang="0">
                      <a:pos x="34" y="1"/>
                    </a:cxn>
                    <a:cxn ang="0">
                      <a:pos x="34" y="1"/>
                    </a:cxn>
                    <a:cxn ang="0">
                      <a:pos x="34" y="1"/>
                    </a:cxn>
                    <a:cxn ang="0">
                      <a:pos x="34" y="1"/>
                    </a:cxn>
                    <a:cxn ang="0">
                      <a:pos x="34" y="1"/>
                    </a:cxn>
                    <a:cxn ang="0">
                      <a:pos x="31" y="1"/>
                    </a:cxn>
                    <a:cxn ang="0">
                      <a:pos x="21" y="0"/>
                    </a:cxn>
                    <a:cxn ang="0">
                      <a:pos x="9" y="0"/>
                    </a:cxn>
                    <a:cxn ang="0">
                      <a:pos x="5" y="0"/>
                    </a:cxn>
                    <a:cxn ang="0">
                      <a:pos x="2" y="0"/>
                    </a:cxn>
                    <a:cxn ang="0">
                      <a:pos x="0" y="1"/>
                    </a:cxn>
                    <a:cxn ang="0">
                      <a:pos x="1" y="2"/>
                    </a:cxn>
                    <a:cxn ang="0">
                      <a:pos x="3" y="2"/>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49" name="Freeform 161"/>
                <p:cNvSpPr>
                  <a:spLocks/>
                </p:cNvSpPr>
                <p:nvPr/>
              </p:nvSpPr>
              <p:spPr bwMode="auto">
                <a:xfrm>
                  <a:off x="3232" y="1508"/>
                  <a:ext cx="271" cy="70"/>
                </a:xfrm>
                <a:custGeom>
                  <a:avLst/>
                  <a:gdLst/>
                  <a:ahLst/>
                  <a:cxnLst>
                    <a:cxn ang="0">
                      <a:pos x="23" y="0"/>
                    </a:cxn>
                    <a:cxn ang="0">
                      <a:pos x="18" y="0"/>
                    </a:cxn>
                    <a:cxn ang="0">
                      <a:pos x="11" y="0"/>
                    </a:cxn>
                    <a:cxn ang="0">
                      <a:pos x="2" y="0"/>
                    </a:cxn>
                    <a:cxn ang="0">
                      <a:pos x="1" y="0"/>
                    </a:cxn>
                    <a:cxn ang="0">
                      <a:pos x="0" y="2"/>
                    </a:cxn>
                    <a:cxn ang="0">
                      <a:pos x="1" y="5"/>
                    </a:cxn>
                    <a:cxn ang="0">
                      <a:pos x="3" y="6"/>
                    </a:cxn>
                    <a:cxn ang="0">
                      <a:pos x="4" y="6"/>
                    </a:cxn>
                    <a:cxn ang="0">
                      <a:pos x="7" y="5"/>
                    </a:cxn>
                    <a:cxn ang="0">
                      <a:pos x="11" y="4"/>
                    </a:cxn>
                    <a:cxn ang="0">
                      <a:pos x="13" y="4"/>
                    </a:cxn>
                    <a:cxn ang="0">
                      <a:pos x="23" y="1"/>
                    </a:cxn>
                    <a:cxn ang="0">
                      <a:pos x="23" y="0"/>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50" name="Freeform 162"/>
                <p:cNvSpPr>
                  <a:spLocks/>
                </p:cNvSpPr>
                <p:nvPr/>
              </p:nvSpPr>
              <p:spPr bwMode="auto">
                <a:xfrm>
                  <a:off x="2644" y="1589"/>
                  <a:ext cx="400" cy="35"/>
                </a:xfrm>
                <a:custGeom>
                  <a:avLst/>
                  <a:gdLst/>
                  <a:ahLst/>
                  <a:cxnLst>
                    <a:cxn ang="0">
                      <a:pos x="8" y="3"/>
                    </a:cxn>
                    <a:cxn ang="0">
                      <a:pos x="14" y="3"/>
                    </a:cxn>
                    <a:cxn ang="0">
                      <a:pos x="19" y="3"/>
                    </a:cxn>
                    <a:cxn ang="0">
                      <a:pos x="26" y="2"/>
                    </a:cxn>
                    <a:cxn ang="0">
                      <a:pos x="34" y="1"/>
                    </a:cxn>
                    <a:cxn ang="0">
                      <a:pos x="34" y="1"/>
                    </a:cxn>
                    <a:cxn ang="0">
                      <a:pos x="34" y="1"/>
                    </a:cxn>
                    <a:cxn ang="0">
                      <a:pos x="34" y="0"/>
                    </a:cxn>
                    <a:cxn ang="0">
                      <a:pos x="34" y="0"/>
                    </a:cxn>
                    <a:cxn ang="0">
                      <a:pos x="32" y="0"/>
                    </a:cxn>
                    <a:cxn ang="0">
                      <a:pos x="27" y="0"/>
                    </a:cxn>
                    <a:cxn ang="0">
                      <a:pos x="19" y="0"/>
                    </a:cxn>
                    <a:cxn ang="0">
                      <a:pos x="16" y="0"/>
                    </a:cxn>
                    <a:cxn ang="0">
                      <a:pos x="12" y="0"/>
                    </a:cxn>
                    <a:cxn ang="0">
                      <a:pos x="8" y="1"/>
                    </a:cxn>
                    <a:cxn ang="0">
                      <a:pos x="3" y="1"/>
                    </a:cxn>
                    <a:cxn ang="0">
                      <a:pos x="2" y="1"/>
                    </a:cxn>
                    <a:cxn ang="0">
                      <a:pos x="0" y="1"/>
                    </a:cxn>
                    <a:cxn ang="0">
                      <a:pos x="8" y="3"/>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51" name="Freeform 163"/>
                <p:cNvSpPr>
                  <a:spLocks/>
                </p:cNvSpPr>
                <p:nvPr/>
              </p:nvSpPr>
              <p:spPr bwMode="auto">
                <a:xfrm>
                  <a:off x="3232" y="1614"/>
                  <a:ext cx="224" cy="70"/>
                </a:xfrm>
                <a:custGeom>
                  <a:avLst/>
                  <a:gdLst/>
                  <a:ahLst/>
                  <a:cxnLst>
                    <a:cxn ang="0">
                      <a:pos x="1" y="3"/>
                    </a:cxn>
                    <a:cxn ang="0">
                      <a:pos x="1" y="4"/>
                    </a:cxn>
                    <a:cxn ang="0">
                      <a:pos x="12" y="3"/>
                    </a:cxn>
                    <a:cxn ang="0">
                      <a:pos x="13" y="3"/>
                    </a:cxn>
                    <a:cxn ang="0">
                      <a:pos x="17" y="1"/>
                    </a:cxn>
                    <a:cxn ang="0">
                      <a:pos x="19" y="0"/>
                    </a:cxn>
                    <a:cxn ang="0">
                      <a:pos x="19" y="0"/>
                    </a:cxn>
                    <a:cxn ang="0">
                      <a:pos x="19" y="0"/>
                    </a:cxn>
                    <a:cxn ang="0">
                      <a:pos x="1" y="0"/>
                    </a:cxn>
                    <a:cxn ang="0">
                      <a:pos x="1" y="3"/>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52" name="Freeform 164"/>
                <p:cNvSpPr>
                  <a:spLocks/>
                </p:cNvSpPr>
                <p:nvPr/>
              </p:nvSpPr>
              <p:spPr bwMode="auto">
                <a:xfrm>
                  <a:off x="2644" y="1709"/>
                  <a:ext cx="459" cy="35"/>
                </a:xfrm>
                <a:custGeom>
                  <a:avLst/>
                  <a:gdLst/>
                  <a:ahLst/>
                  <a:cxnLst>
                    <a:cxn ang="0">
                      <a:pos x="1" y="3"/>
                    </a:cxn>
                    <a:cxn ang="0">
                      <a:pos x="6" y="3"/>
                    </a:cxn>
                    <a:cxn ang="0">
                      <a:pos x="13" y="3"/>
                    </a:cxn>
                    <a:cxn ang="0">
                      <a:pos x="16" y="3"/>
                    </a:cxn>
                    <a:cxn ang="0">
                      <a:pos x="21" y="3"/>
                    </a:cxn>
                    <a:cxn ang="0">
                      <a:pos x="25" y="2"/>
                    </a:cxn>
                    <a:cxn ang="0">
                      <a:pos x="39" y="2"/>
                    </a:cxn>
                    <a:cxn ang="0">
                      <a:pos x="39" y="2"/>
                    </a:cxn>
                    <a:cxn ang="0">
                      <a:pos x="37" y="1"/>
                    </a:cxn>
                    <a:cxn ang="0">
                      <a:pos x="25" y="0"/>
                    </a:cxn>
                    <a:cxn ang="0">
                      <a:pos x="9" y="0"/>
                    </a:cxn>
                    <a:cxn ang="0">
                      <a:pos x="2" y="0"/>
                    </a:cxn>
                    <a:cxn ang="0">
                      <a:pos x="0" y="1"/>
                    </a:cxn>
                    <a:cxn ang="0">
                      <a:pos x="0" y="1"/>
                    </a:cxn>
                    <a:cxn ang="0">
                      <a:pos x="1" y="3"/>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53" name="Freeform 165"/>
                <p:cNvSpPr>
                  <a:spLocks/>
                </p:cNvSpPr>
                <p:nvPr/>
              </p:nvSpPr>
              <p:spPr bwMode="auto">
                <a:xfrm>
                  <a:off x="3232" y="1719"/>
                  <a:ext cx="235" cy="58"/>
                </a:xfrm>
                <a:custGeom>
                  <a:avLst/>
                  <a:gdLst/>
                  <a:ahLst/>
                  <a:cxnLst>
                    <a:cxn ang="0">
                      <a:pos x="3" y="5"/>
                    </a:cxn>
                    <a:cxn ang="0">
                      <a:pos x="5" y="4"/>
                    </a:cxn>
                    <a:cxn ang="0">
                      <a:pos x="6" y="4"/>
                    </a:cxn>
                    <a:cxn ang="0">
                      <a:pos x="13" y="3"/>
                    </a:cxn>
                    <a:cxn ang="0">
                      <a:pos x="20" y="2"/>
                    </a:cxn>
                    <a:cxn ang="0">
                      <a:pos x="20" y="1"/>
                    </a:cxn>
                    <a:cxn ang="0">
                      <a:pos x="1" y="0"/>
                    </a:cxn>
                    <a:cxn ang="0">
                      <a:pos x="1" y="2"/>
                    </a:cxn>
                    <a:cxn ang="0">
                      <a:pos x="1" y="3"/>
                    </a:cxn>
                    <a:cxn ang="0">
                      <a:pos x="3" y="5"/>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54" name="Freeform 166"/>
                <p:cNvSpPr>
                  <a:spLocks/>
                </p:cNvSpPr>
                <p:nvPr/>
              </p:nvSpPr>
              <p:spPr bwMode="auto">
                <a:xfrm>
                  <a:off x="3244" y="1813"/>
                  <a:ext cx="282" cy="94"/>
                </a:xfrm>
                <a:custGeom>
                  <a:avLst/>
                  <a:gdLst/>
                  <a:ahLst/>
                  <a:cxnLst>
                    <a:cxn ang="0">
                      <a:pos x="2" y="8"/>
                    </a:cxn>
                    <a:cxn ang="0">
                      <a:pos x="7" y="7"/>
                    </a:cxn>
                    <a:cxn ang="0">
                      <a:pos x="9" y="7"/>
                    </a:cxn>
                    <a:cxn ang="0">
                      <a:pos x="13" y="6"/>
                    </a:cxn>
                    <a:cxn ang="0">
                      <a:pos x="18" y="5"/>
                    </a:cxn>
                    <a:cxn ang="0">
                      <a:pos x="20" y="4"/>
                    </a:cxn>
                    <a:cxn ang="0">
                      <a:pos x="24" y="2"/>
                    </a:cxn>
                    <a:cxn ang="0">
                      <a:pos x="24" y="1"/>
                    </a:cxn>
                    <a:cxn ang="0">
                      <a:pos x="24" y="1"/>
                    </a:cxn>
                    <a:cxn ang="0">
                      <a:pos x="23" y="1"/>
                    </a:cxn>
                    <a:cxn ang="0">
                      <a:pos x="13" y="1"/>
                    </a:cxn>
                    <a:cxn ang="0">
                      <a:pos x="2" y="0"/>
                    </a:cxn>
                    <a:cxn ang="0">
                      <a:pos x="1" y="1"/>
                    </a:cxn>
                    <a:cxn ang="0">
                      <a:pos x="0" y="6"/>
                    </a:cxn>
                    <a:cxn ang="0">
                      <a:pos x="2" y="8"/>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4855" name="Freeform 167"/>
                <p:cNvSpPr>
                  <a:spLocks/>
                </p:cNvSpPr>
                <p:nvPr/>
              </p:nvSpPr>
              <p:spPr bwMode="auto">
                <a:xfrm>
                  <a:off x="2080" y="1849"/>
                  <a:ext cx="458" cy="129"/>
                </a:xfrm>
                <a:custGeom>
                  <a:avLst/>
                  <a:gdLst/>
                  <a:ahLst/>
                  <a:cxnLst>
                    <a:cxn ang="0">
                      <a:pos x="3" y="6"/>
                    </a:cxn>
                    <a:cxn ang="0">
                      <a:pos x="5" y="7"/>
                    </a:cxn>
                    <a:cxn ang="0">
                      <a:pos x="15" y="11"/>
                    </a:cxn>
                    <a:cxn ang="0">
                      <a:pos x="21" y="10"/>
                    </a:cxn>
                    <a:cxn ang="0">
                      <a:pos x="22" y="9"/>
                    </a:cxn>
                    <a:cxn ang="0">
                      <a:pos x="28" y="7"/>
                    </a:cxn>
                    <a:cxn ang="0">
                      <a:pos x="32" y="5"/>
                    </a:cxn>
                    <a:cxn ang="0">
                      <a:pos x="33" y="5"/>
                    </a:cxn>
                    <a:cxn ang="0">
                      <a:pos x="38" y="3"/>
                    </a:cxn>
                    <a:cxn ang="0">
                      <a:pos x="39" y="3"/>
                    </a:cxn>
                    <a:cxn ang="0">
                      <a:pos x="39" y="3"/>
                    </a:cxn>
                    <a:cxn ang="0">
                      <a:pos x="36" y="3"/>
                    </a:cxn>
                    <a:cxn ang="0">
                      <a:pos x="33" y="3"/>
                    </a:cxn>
                    <a:cxn ang="0">
                      <a:pos x="33" y="3"/>
                    </a:cxn>
                    <a:cxn ang="0">
                      <a:pos x="34" y="1"/>
                    </a:cxn>
                    <a:cxn ang="0">
                      <a:pos x="33" y="0"/>
                    </a:cxn>
                    <a:cxn ang="0">
                      <a:pos x="29" y="2"/>
                    </a:cxn>
                    <a:cxn ang="0">
                      <a:pos x="25" y="2"/>
                    </a:cxn>
                    <a:cxn ang="0">
                      <a:pos x="24" y="2"/>
                    </a:cxn>
                    <a:cxn ang="0">
                      <a:pos x="22" y="3"/>
                    </a:cxn>
                    <a:cxn ang="0">
                      <a:pos x="21" y="3"/>
                    </a:cxn>
                    <a:cxn ang="0">
                      <a:pos x="20" y="3"/>
                    </a:cxn>
                    <a:cxn ang="0">
                      <a:pos x="19" y="3"/>
                    </a:cxn>
                    <a:cxn ang="0">
                      <a:pos x="17" y="3"/>
                    </a:cxn>
                    <a:cxn ang="0">
                      <a:pos x="15" y="4"/>
                    </a:cxn>
                    <a:cxn ang="0">
                      <a:pos x="6" y="2"/>
                    </a:cxn>
                    <a:cxn ang="0">
                      <a:pos x="3" y="1"/>
                    </a:cxn>
                    <a:cxn ang="0">
                      <a:pos x="1" y="2"/>
                    </a:cxn>
                    <a:cxn ang="0">
                      <a:pos x="2" y="4"/>
                    </a:cxn>
                    <a:cxn ang="0">
                      <a:pos x="3" y="6"/>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grpSp>
        </p:grpSp>
        <p:grpSp>
          <p:nvGrpSpPr>
            <p:cNvPr id="114856" name="Group 168"/>
            <p:cNvGrpSpPr>
              <a:grpSpLocks/>
            </p:cNvGrpSpPr>
            <p:nvPr/>
          </p:nvGrpSpPr>
          <p:grpSpPr bwMode="auto">
            <a:xfrm>
              <a:off x="4245" y="2544"/>
              <a:ext cx="363" cy="375"/>
              <a:chOff x="2615" y="1781"/>
              <a:chExt cx="363" cy="375"/>
            </a:xfrm>
          </p:grpSpPr>
          <p:sp>
            <p:nvSpPr>
              <p:cNvPr id="114857" name="Freeform 169"/>
              <p:cNvSpPr>
                <a:spLocks/>
              </p:cNvSpPr>
              <p:nvPr/>
            </p:nvSpPr>
            <p:spPr bwMode="auto">
              <a:xfrm>
                <a:off x="2885" y="1784"/>
                <a:ext cx="93" cy="369"/>
              </a:xfrm>
              <a:custGeom>
                <a:avLst/>
                <a:gdLst/>
                <a:ahLst/>
                <a:cxnLst>
                  <a:cxn ang="0">
                    <a:pos x="0" y="1288"/>
                  </a:cxn>
                  <a:cxn ang="0">
                    <a:pos x="0" y="205"/>
                  </a:cxn>
                  <a:cxn ang="0">
                    <a:pos x="357" y="0"/>
                  </a:cxn>
                  <a:cxn ang="0">
                    <a:pos x="357" y="1083"/>
                  </a:cxn>
                  <a:cxn ang="0">
                    <a:pos x="0" y="1288"/>
                  </a:cxn>
                </a:cxnLst>
                <a:rect l="0" t="0" r="r" b="b"/>
                <a:pathLst>
                  <a:path w="357" h="1288">
                    <a:moveTo>
                      <a:pt x="0" y="1288"/>
                    </a:moveTo>
                    <a:lnTo>
                      <a:pt x="0" y="205"/>
                    </a:lnTo>
                    <a:lnTo>
                      <a:pt x="357" y="0"/>
                    </a:lnTo>
                    <a:lnTo>
                      <a:pt x="357" y="1083"/>
                    </a:lnTo>
                    <a:lnTo>
                      <a:pt x="0" y="1288"/>
                    </a:lnTo>
                    <a:close/>
                  </a:path>
                </a:pathLst>
              </a:custGeom>
              <a:solidFill>
                <a:srgbClr val="000000"/>
              </a:solidFill>
              <a:ln w="9525">
                <a:noFill/>
                <a:round/>
                <a:headEnd/>
                <a:tailEnd/>
              </a:ln>
            </p:spPr>
            <p:txBody>
              <a:bodyPr/>
              <a:lstStyle/>
              <a:p>
                <a:endParaRPr lang="pl-PL"/>
              </a:p>
            </p:txBody>
          </p:sp>
          <p:sp>
            <p:nvSpPr>
              <p:cNvPr id="114858" name="Freeform 170"/>
              <p:cNvSpPr>
                <a:spLocks/>
              </p:cNvSpPr>
              <p:nvPr/>
            </p:nvSpPr>
            <p:spPr bwMode="auto">
              <a:xfrm>
                <a:off x="2882" y="1781"/>
                <a:ext cx="93" cy="368"/>
              </a:xfrm>
              <a:custGeom>
                <a:avLst/>
                <a:gdLst/>
                <a:ahLst/>
                <a:cxnLst>
                  <a:cxn ang="0">
                    <a:pos x="0" y="1288"/>
                  </a:cxn>
                  <a:cxn ang="0">
                    <a:pos x="0" y="205"/>
                  </a:cxn>
                  <a:cxn ang="0">
                    <a:pos x="357" y="0"/>
                  </a:cxn>
                  <a:cxn ang="0">
                    <a:pos x="357" y="1083"/>
                  </a:cxn>
                  <a:cxn ang="0">
                    <a:pos x="0" y="1288"/>
                  </a:cxn>
                </a:cxnLst>
                <a:rect l="0" t="0" r="r" b="b"/>
                <a:pathLst>
                  <a:path w="357" h="1288">
                    <a:moveTo>
                      <a:pt x="0" y="1288"/>
                    </a:moveTo>
                    <a:lnTo>
                      <a:pt x="0" y="205"/>
                    </a:lnTo>
                    <a:lnTo>
                      <a:pt x="357" y="0"/>
                    </a:lnTo>
                    <a:lnTo>
                      <a:pt x="357" y="1083"/>
                    </a:lnTo>
                    <a:lnTo>
                      <a:pt x="0" y="1288"/>
                    </a:lnTo>
                    <a:close/>
                  </a:path>
                </a:pathLst>
              </a:custGeom>
              <a:solidFill>
                <a:srgbClr val="000000"/>
              </a:solidFill>
              <a:ln w="1588">
                <a:solidFill>
                  <a:srgbClr val="000000"/>
                </a:solidFill>
                <a:prstDash val="solid"/>
                <a:round/>
                <a:headEnd/>
                <a:tailEnd/>
              </a:ln>
            </p:spPr>
            <p:txBody>
              <a:bodyPr/>
              <a:lstStyle/>
              <a:p>
                <a:endParaRPr lang="pl-PL"/>
              </a:p>
            </p:txBody>
          </p:sp>
          <p:sp>
            <p:nvSpPr>
              <p:cNvPr id="114859" name="Rectangle 171"/>
              <p:cNvSpPr>
                <a:spLocks noChangeArrowheads="1"/>
              </p:cNvSpPr>
              <p:nvPr/>
            </p:nvSpPr>
            <p:spPr bwMode="auto">
              <a:xfrm>
                <a:off x="2621" y="1844"/>
                <a:ext cx="269" cy="312"/>
              </a:xfrm>
              <a:prstGeom prst="rect">
                <a:avLst/>
              </a:prstGeom>
              <a:solidFill>
                <a:srgbClr val="000000"/>
              </a:solidFill>
              <a:ln w="1588">
                <a:solidFill>
                  <a:srgbClr val="000000"/>
                </a:solidFill>
                <a:miter lim="800000"/>
                <a:headEnd/>
                <a:tailEnd/>
              </a:ln>
            </p:spPr>
            <p:txBody>
              <a:bodyPr/>
              <a:lstStyle/>
              <a:p>
                <a:endParaRPr lang="pl-PL"/>
              </a:p>
            </p:txBody>
          </p:sp>
          <p:sp>
            <p:nvSpPr>
              <p:cNvPr id="114860" name="Freeform 172"/>
              <p:cNvSpPr>
                <a:spLocks/>
              </p:cNvSpPr>
              <p:nvPr/>
            </p:nvSpPr>
            <p:spPr bwMode="auto">
              <a:xfrm>
                <a:off x="2620" y="1784"/>
                <a:ext cx="358" cy="60"/>
              </a:xfrm>
              <a:custGeom>
                <a:avLst/>
                <a:gdLst/>
                <a:ahLst/>
                <a:cxnLst>
                  <a:cxn ang="0">
                    <a:pos x="0" y="205"/>
                  </a:cxn>
                  <a:cxn ang="0">
                    <a:pos x="357" y="0"/>
                  </a:cxn>
                  <a:cxn ang="0">
                    <a:pos x="1372" y="0"/>
                  </a:cxn>
                  <a:cxn ang="0">
                    <a:pos x="1023" y="205"/>
                  </a:cxn>
                  <a:cxn ang="0">
                    <a:pos x="0" y="205"/>
                  </a:cxn>
                </a:cxnLst>
                <a:rect l="0" t="0" r="r" b="b"/>
                <a:pathLst>
                  <a:path w="1372" h="205">
                    <a:moveTo>
                      <a:pt x="0" y="205"/>
                    </a:moveTo>
                    <a:lnTo>
                      <a:pt x="357" y="0"/>
                    </a:lnTo>
                    <a:lnTo>
                      <a:pt x="1372" y="0"/>
                    </a:lnTo>
                    <a:lnTo>
                      <a:pt x="1023" y="205"/>
                    </a:lnTo>
                    <a:lnTo>
                      <a:pt x="0" y="205"/>
                    </a:lnTo>
                    <a:close/>
                  </a:path>
                </a:pathLst>
              </a:custGeom>
              <a:solidFill>
                <a:srgbClr val="000000"/>
              </a:solidFill>
              <a:ln w="9525">
                <a:noFill/>
                <a:round/>
                <a:headEnd/>
                <a:tailEnd/>
              </a:ln>
            </p:spPr>
            <p:txBody>
              <a:bodyPr/>
              <a:lstStyle/>
              <a:p>
                <a:endParaRPr lang="pl-PL"/>
              </a:p>
            </p:txBody>
          </p:sp>
          <p:sp>
            <p:nvSpPr>
              <p:cNvPr id="114861" name="Freeform 173"/>
              <p:cNvSpPr>
                <a:spLocks/>
              </p:cNvSpPr>
              <p:nvPr/>
            </p:nvSpPr>
            <p:spPr bwMode="auto">
              <a:xfrm>
                <a:off x="2620" y="1784"/>
                <a:ext cx="358" cy="60"/>
              </a:xfrm>
              <a:custGeom>
                <a:avLst/>
                <a:gdLst/>
                <a:ahLst/>
                <a:cxnLst>
                  <a:cxn ang="0">
                    <a:pos x="0" y="205"/>
                  </a:cxn>
                  <a:cxn ang="0">
                    <a:pos x="357" y="0"/>
                  </a:cxn>
                  <a:cxn ang="0">
                    <a:pos x="1372" y="0"/>
                  </a:cxn>
                  <a:cxn ang="0">
                    <a:pos x="1023" y="205"/>
                  </a:cxn>
                  <a:cxn ang="0">
                    <a:pos x="0" y="205"/>
                  </a:cxn>
                </a:cxnLst>
                <a:rect l="0" t="0" r="r" b="b"/>
                <a:pathLst>
                  <a:path w="1372" h="205">
                    <a:moveTo>
                      <a:pt x="0" y="205"/>
                    </a:moveTo>
                    <a:lnTo>
                      <a:pt x="357" y="0"/>
                    </a:lnTo>
                    <a:lnTo>
                      <a:pt x="1372" y="0"/>
                    </a:lnTo>
                    <a:lnTo>
                      <a:pt x="1023" y="205"/>
                    </a:lnTo>
                    <a:lnTo>
                      <a:pt x="0" y="205"/>
                    </a:lnTo>
                    <a:close/>
                  </a:path>
                </a:pathLst>
              </a:custGeom>
              <a:solidFill>
                <a:srgbClr val="000000"/>
              </a:solidFill>
              <a:ln w="1588">
                <a:solidFill>
                  <a:srgbClr val="000000"/>
                </a:solidFill>
                <a:prstDash val="solid"/>
                <a:round/>
                <a:headEnd/>
                <a:tailEnd/>
              </a:ln>
            </p:spPr>
            <p:txBody>
              <a:bodyPr/>
              <a:lstStyle/>
              <a:p>
                <a:endParaRPr lang="pl-PL"/>
              </a:p>
            </p:txBody>
          </p:sp>
          <p:sp>
            <p:nvSpPr>
              <p:cNvPr id="114862" name="Line 174"/>
              <p:cNvSpPr>
                <a:spLocks noChangeShapeType="1"/>
              </p:cNvSpPr>
              <p:nvPr/>
            </p:nvSpPr>
            <p:spPr bwMode="auto">
              <a:xfrm flipV="1">
                <a:off x="2708" y="1844"/>
                <a:ext cx="1" cy="309"/>
              </a:xfrm>
              <a:prstGeom prst="line">
                <a:avLst/>
              </a:prstGeom>
              <a:noFill/>
              <a:ln w="1588">
                <a:solidFill>
                  <a:srgbClr val="000000"/>
                </a:solidFill>
                <a:round/>
                <a:headEnd/>
                <a:tailEnd/>
              </a:ln>
            </p:spPr>
            <p:txBody>
              <a:bodyPr/>
              <a:lstStyle/>
              <a:p>
                <a:endParaRPr lang="pl-PL"/>
              </a:p>
            </p:txBody>
          </p:sp>
          <p:sp>
            <p:nvSpPr>
              <p:cNvPr id="114863" name="Rectangle 175"/>
              <p:cNvSpPr>
                <a:spLocks noChangeArrowheads="1"/>
              </p:cNvSpPr>
              <p:nvPr/>
            </p:nvSpPr>
            <p:spPr bwMode="auto">
              <a:xfrm>
                <a:off x="2804" y="1868"/>
                <a:ext cx="72" cy="47"/>
              </a:xfrm>
              <a:prstGeom prst="rect">
                <a:avLst/>
              </a:prstGeom>
              <a:solidFill>
                <a:srgbClr val="000000"/>
              </a:solidFill>
              <a:ln w="9525">
                <a:noFill/>
                <a:miter lim="800000"/>
                <a:headEnd/>
                <a:tailEnd/>
              </a:ln>
            </p:spPr>
            <p:txBody>
              <a:bodyPr/>
              <a:lstStyle/>
              <a:p>
                <a:endParaRPr lang="pl-PL"/>
              </a:p>
            </p:txBody>
          </p:sp>
          <p:sp>
            <p:nvSpPr>
              <p:cNvPr id="114864" name="Line 176"/>
              <p:cNvSpPr>
                <a:spLocks noChangeShapeType="1"/>
              </p:cNvSpPr>
              <p:nvPr/>
            </p:nvSpPr>
            <p:spPr bwMode="auto">
              <a:xfrm flipV="1">
                <a:off x="2793" y="1844"/>
                <a:ext cx="1" cy="303"/>
              </a:xfrm>
              <a:prstGeom prst="line">
                <a:avLst/>
              </a:prstGeom>
              <a:noFill/>
              <a:ln w="1588">
                <a:solidFill>
                  <a:srgbClr val="000000"/>
                </a:solidFill>
                <a:round/>
                <a:headEnd/>
                <a:tailEnd/>
              </a:ln>
            </p:spPr>
            <p:txBody>
              <a:bodyPr/>
              <a:lstStyle/>
              <a:p>
                <a:endParaRPr lang="pl-PL"/>
              </a:p>
            </p:txBody>
          </p:sp>
          <p:sp>
            <p:nvSpPr>
              <p:cNvPr id="114865" name="Rectangle 177"/>
              <p:cNvSpPr>
                <a:spLocks noChangeArrowheads="1"/>
              </p:cNvSpPr>
              <p:nvPr/>
            </p:nvSpPr>
            <p:spPr bwMode="auto">
              <a:xfrm>
                <a:off x="2804" y="1932"/>
                <a:ext cx="72" cy="46"/>
              </a:xfrm>
              <a:prstGeom prst="rect">
                <a:avLst/>
              </a:prstGeom>
              <a:solidFill>
                <a:srgbClr val="000000"/>
              </a:solidFill>
              <a:ln w="9525">
                <a:noFill/>
                <a:miter lim="800000"/>
                <a:headEnd/>
                <a:tailEnd/>
              </a:ln>
            </p:spPr>
            <p:txBody>
              <a:bodyPr/>
              <a:lstStyle/>
              <a:p>
                <a:endParaRPr lang="pl-PL"/>
              </a:p>
            </p:txBody>
          </p:sp>
          <p:sp>
            <p:nvSpPr>
              <p:cNvPr id="114866" name="Rectangle 178"/>
              <p:cNvSpPr>
                <a:spLocks noChangeArrowheads="1"/>
              </p:cNvSpPr>
              <p:nvPr/>
            </p:nvSpPr>
            <p:spPr bwMode="auto">
              <a:xfrm>
                <a:off x="2804" y="2079"/>
                <a:ext cx="72" cy="46"/>
              </a:xfrm>
              <a:prstGeom prst="rect">
                <a:avLst/>
              </a:prstGeom>
              <a:solidFill>
                <a:srgbClr val="000000"/>
              </a:solidFill>
              <a:ln w="9525">
                <a:noFill/>
                <a:miter lim="800000"/>
                <a:headEnd/>
                <a:tailEnd/>
              </a:ln>
            </p:spPr>
            <p:txBody>
              <a:bodyPr/>
              <a:lstStyle/>
              <a:p>
                <a:endParaRPr lang="pl-PL"/>
              </a:p>
            </p:txBody>
          </p:sp>
          <p:sp>
            <p:nvSpPr>
              <p:cNvPr id="114867" name="Oval 179"/>
              <p:cNvSpPr>
                <a:spLocks noChangeArrowheads="1"/>
              </p:cNvSpPr>
              <p:nvPr/>
            </p:nvSpPr>
            <p:spPr bwMode="auto">
              <a:xfrm>
                <a:off x="2631" y="1856"/>
                <a:ext cx="17" cy="19"/>
              </a:xfrm>
              <a:prstGeom prst="ellipse">
                <a:avLst/>
              </a:prstGeom>
              <a:solidFill>
                <a:srgbClr val="000000"/>
              </a:solidFill>
              <a:ln w="9525">
                <a:noFill/>
                <a:round/>
                <a:headEnd/>
                <a:tailEnd/>
              </a:ln>
            </p:spPr>
            <p:txBody>
              <a:bodyPr/>
              <a:lstStyle/>
              <a:p>
                <a:endParaRPr lang="pl-PL"/>
              </a:p>
            </p:txBody>
          </p:sp>
          <p:sp>
            <p:nvSpPr>
              <p:cNvPr id="114868" name="Oval 180"/>
              <p:cNvSpPr>
                <a:spLocks noChangeArrowheads="1"/>
              </p:cNvSpPr>
              <p:nvPr/>
            </p:nvSpPr>
            <p:spPr bwMode="auto">
              <a:xfrm>
                <a:off x="2717" y="1856"/>
                <a:ext cx="17" cy="19"/>
              </a:xfrm>
              <a:prstGeom prst="ellipse">
                <a:avLst/>
              </a:prstGeom>
              <a:solidFill>
                <a:srgbClr val="000000"/>
              </a:solidFill>
              <a:ln w="9525">
                <a:noFill/>
                <a:round/>
                <a:headEnd/>
                <a:tailEnd/>
              </a:ln>
            </p:spPr>
            <p:txBody>
              <a:bodyPr/>
              <a:lstStyle/>
              <a:p>
                <a:endParaRPr lang="pl-PL"/>
              </a:p>
            </p:txBody>
          </p:sp>
          <p:sp>
            <p:nvSpPr>
              <p:cNvPr id="114869" name="Freeform 181"/>
              <p:cNvSpPr>
                <a:spLocks/>
              </p:cNvSpPr>
              <p:nvPr/>
            </p:nvSpPr>
            <p:spPr bwMode="auto">
              <a:xfrm>
                <a:off x="2881" y="1781"/>
                <a:ext cx="92" cy="366"/>
              </a:xfrm>
              <a:custGeom>
                <a:avLst/>
                <a:gdLst/>
                <a:ahLst/>
                <a:cxnLst>
                  <a:cxn ang="0">
                    <a:pos x="0" y="1289"/>
                  </a:cxn>
                  <a:cxn ang="0">
                    <a:pos x="0" y="206"/>
                  </a:cxn>
                  <a:cxn ang="0">
                    <a:pos x="357" y="0"/>
                  </a:cxn>
                  <a:cxn ang="0">
                    <a:pos x="357" y="1083"/>
                  </a:cxn>
                  <a:cxn ang="0">
                    <a:pos x="0" y="1289"/>
                  </a:cxn>
                </a:cxnLst>
                <a:rect l="0" t="0" r="r" b="b"/>
                <a:pathLst>
                  <a:path w="357" h="1289">
                    <a:moveTo>
                      <a:pt x="0" y="1289"/>
                    </a:moveTo>
                    <a:lnTo>
                      <a:pt x="0" y="206"/>
                    </a:lnTo>
                    <a:lnTo>
                      <a:pt x="357" y="0"/>
                    </a:lnTo>
                    <a:lnTo>
                      <a:pt x="357" y="1083"/>
                    </a:lnTo>
                    <a:lnTo>
                      <a:pt x="0" y="1289"/>
                    </a:lnTo>
                    <a:close/>
                  </a:path>
                </a:pathLst>
              </a:custGeom>
              <a:solidFill>
                <a:srgbClr val="A5A585"/>
              </a:solidFill>
              <a:ln w="9525">
                <a:noFill/>
                <a:round/>
                <a:headEnd/>
                <a:tailEnd/>
              </a:ln>
            </p:spPr>
            <p:txBody>
              <a:bodyPr/>
              <a:lstStyle/>
              <a:p>
                <a:endParaRPr lang="pl-PL"/>
              </a:p>
            </p:txBody>
          </p:sp>
          <p:sp>
            <p:nvSpPr>
              <p:cNvPr id="114870" name="Freeform 182"/>
              <p:cNvSpPr>
                <a:spLocks/>
              </p:cNvSpPr>
              <p:nvPr/>
            </p:nvSpPr>
            <p:spPr bwMode="auto">
              <a:xfrm>
                <a:off x="2881" y="1781"/>
                <a:ext cx="92" cy="366"/>
              </a:xfrm>
              <a:custGeom>
                <a:avLst/>
                <a:gdLst/>
                <a:ahLst/>
                <a:cxnLst>
                  <a:cxn ang="0">
                    <a:pos x="0" y="1289"/>
                  </a:cxn>
                  <a:cxn ang="0">
                    <a:pos x="0" y="206"/>
                  </a:cxn>
                  <a:cxn ang="0">
                    <a:pos x="357" y="0"/>
                  </a:cxn>
                  <a:cxn ang="0">
                    <a:pos x="357" y="1083"/>
                  </a:cxn>
                  <a:cxn ang="0">
                    <a:pos x="0" y="1289"/>
                  </a:cxn>
                </a:cxnLst>
                <a:rect l="0" t="0" r="r" b="b"/>
                <a:pathLst>
                  <a:path w="357" h="1289">
                    <a:moveTo>
                      <a:pt x="0" y="1289"/>
                    </a:moveTo>
                    <a:lnTo>
                      <a:pt x="0" y="206"/>
                    </a:lnTo>
                    <a:lnTo>
                      <a:pt x="357" y="0"/>
                    </a:lnTo>
                    <a:lnTo>
                      <a:pt x="357" y="1083"/>
                    </a:lnTo>
                    <a:lnTo>
                      <a:pt x="0" y="1289"/>
                    </a:lnTo>
                    <a:close/>
                  </a:path>
                </a:pathLst>
              </a:custGeom>
              <a:solidFill>
                <a:srgbClr val="A5A585"/>
              </a:solidFill>
              <a:ln w="1588">
                <a:solidFill>
                  <a:srgbClr val="494936"/>
                </a:solidFill>
                <a:prstDash val="solid"/>
                <a:round/>
                <a:headEnd/>
                <a:tailEnd/>
              </a:ln>
            </p:spPr>
            <p:txBody>
              <a:bodyPr/>
              <a:lstStyle/>
              <a:p>
                <a:endParaRPr lang="pl-PL"/>
              </a:p>
            </p:txBody>
          </p:sp>
          <p:sp>
            <p:nvSpPr>
              <p:cNvPr id="114871" name="Rectangle 183"/>
              <p:cNvSpPr>
                <a:spLocks noChangeArrowheads="1"/>
              </p:cNvSpPr>
              <p:nvPr/>
            </p:nvSpPr>
            <p:spPr bwMode="auto">
              <a:xfrm>
                <a:off x="2617" y="1839"/>
                <a:ext cx="268" cy="312"/>
              </a:xfrm>
              <a:prstGeom prst="rect">
                <a:avLst/>
              </a:prstGeom>
              <a:solidFill>
                <a:srgbClr val="BAB79D"/>
              </a:solidFill>
              <a:ln w="1588">
                <a:solidFill>
                  <a:srgbClr val="494936"/>
                </a:solidFill>
                <a:miter lim="800000"/>
                <a:headEnd/>
                <a:tailEnd/>
              </a:ln>
            </p:spPr>
            <p:txBody>
              <a:bodyPr/>
              <a:lstStyle/>
              <a:p>
                <a:endParaRPr lang="pl-PL"/>
              </a:p>
            </p:txBody>
          </p:sp>
          <p:sp>
            <p:nvSpPr>
              <p:cNvPr id="114872" name="Freeform 184"/>
              <p:cNvSpPr>
                <a:spLocks/>
              </p:cNvSpPr>
              <p:nvPr/>
            </p:nvSpPr>
            <p:spPr bwMode="auto">
              <a:xfrm>
                <a:off x="2615" y="1781"/>
                <a:ext cx="358" cy="58"/>
              </a:xfrm>
              <a:custGeom>
                <a:avLst/>
                <a:gdLst/>
                <a:ahLst/>
                <a:cxnLst>
                  <a:cxn ang="0">
                    <a:pos x="0" y="206"/>
                  </a:cxn>
                  <a:cxn ang="0">
                    <a:pos x="357" y="0"/>
                  </a:cxn>
                  <a:cxn ang="0">
                    <a:pos x="1372" y="0"/>
                  </a:cxn>
                  <a:cxn ang="0">
                    <a:pos x="1024" y="206"/>
                  </a:cxn>
                  <a:cxn ang="0">
                    <a:pos x="0" y="206"/>
                  </a:cxn>
                </a:cxnLst>
                <a:rect l="0" t="0" r="r" b="b"/>
                <a:pathLst>
                  <a:path w="1372" h="206">
                    <a:moveTo>
                      <a:pt x="0" y="206"/>
                    </a:moveTo>
                    <a:lnTo>
                      <a:pt x="357" y="0"/>
                    </a:lnTo>
                    <a:lnTo>
                      <a:pt x="1372" y="0"/>
                    </a:lnTo>
                    <a:lnTo>
                      <a:pt x="1024" y="206"/>
                    </a:lnTo>
                    <a:lnTo>
                      <a:pt x="0" y="206"/>
                    </a:lnTo>
                    <a:close/>
                  </a:path>
                </a:pathLst>
              </a:custGeom>
              <a:solidFill>
                <a:srgbClr val="C9C9B6"/>
              </a:solidFill>
              <a:ln w="9525">
                <a:noFill/>
                <a:round/>
                <a:headEnd/>
                <a:tailEnd/>
              </a:ln>
            </p:spPr>
            <p:txBody>
              <a:bodyPr/>
              <a:lstStyle/>
              <a:p>
                <a:endParaRPr lang="pl-PL"/>
              </a:p>
            </p:txBody>
          </p:sp>
          <p:sp>
            <p:nvSpPr>
              <p:cNvPr id="114873" name="Freeform 185"/>
              <p:cNvSpPr>
                <a:spLocks/>
              </p:cNvSpPr>
              <p:nvPr/>
            </p:nvSpPr>
            <p:spPr bwMode="auto">
              <a:xfrm>
                <a:off x="2615" y="1781"/>
                <a:ext cx="358" cy="58"/>
              </a:xfrm>
              <a:custGeom>
                <a:avLst/>
                <a:gdLst/>
                <a:ahLst/>
                <a:cxnLst>
                  <a:cxn ang="0">
                    <a:pos x="0" y="206"/>
                  </a:cxn>
                  <a:cxn ang="0">
                    <a:pos x="357" y="0"/>
                  </a:cxn>
                  <a:cxn ang="0">
                    <a:pos x="1372" y="0"/>
                  </a:cxn>
                  <a:cxn ang="0">
                    <a:pos x="1024" y="206"/>
                  </a:cxn>
                  <a:cxn ang="0">
                    <a:pos x="0" y="206"/>
                  </a:cxn>
                </a:cxnLst>
                <a:rect l="0" t="0" r="r" b="b"/>
                <a:pathLst>
                  <a:path w="1372" h="206">
                    <a:moveTo>
                      <a:pt x="0" y="206"/>
                    </a:moveTo>
                    <a:lnTo>
                      <a:pt x="357" y="0"/>
                    </a:lnTo>
                    <a:lnTo>
                      <a:pt x="1372" y="0"/>
                    </a:lnTo>
                    <a:lnTo>
                      <a:pt x="1024" y="206"/>
                    </a:lnTo>
                    <a:lnTo>
                      <a:pt x="0" y="206"/>
                    </a:lnTo>
                    <a:close/>
                  </a:path>
                </a:pathLst>
              </a:custGeom>
              <a:solidFill>
                <a:srgbClr val="C9C9B6"/>
              </a:solidFill>
              <a:ln w="1588">
                <a:solidFill>
                  <a:srgbClr val="494936"/>
                </a:solidFill>
                <a:prstDash val="solid"/>
                <a:round/>
                <a:headEnd/>
                <a:tailEnd/>
              </a:ln>
            </p:spPr>
            <p:txBody>
              <a:bodyPr/>
              <a:lstStyle/>
              <a:p>
                <a:endParaRPr lang="pl-PL"/>
              </a:p>
            </p:txBody>
          </p:sp>
          <p:sp>
            <p:nvSpPr>
              <p:cNvPr id="114874" name="Rectangle 186"/>
              <p:cNvSpPr>
                <a:spLocks noChangeArrowheads="1"/>
              </p:cNvSpPr>
              <p:nvPr/>
            </p:nvSpPr>
            <p:spPr bwMode="auto">
              <a:xfrm>
                <a:off x="2640" y="1863"/>
                <a:ext cx="231" cy="57"/>
              </a:xfrm>
              <a:prstGeom prst="rect">
                <a:avLst/>
              </a:prstGeom>
              <a:solidFill>
                <a:srgbClr val="93936C"/>
              </a:solidFill>
              <a:ln w="9525">
                <a:noFill/>
                <a:miter lim="800000"/>
                <a:headEnd/>
                <a:tailEnd/>
              </a:ln>
            </p:spPr>
            <p:txBody>
              <a:bodyPr/>
              <a:lstStyle/>
              <a:p>
                <a:endParaRPr lang="pl-PL"/>
              </a:p>
            </p:txBody>
          </p:sp>
          <p:sp>
            <p:nvSpPr>
              <p:cNvPr id="114875" name="Rectangle 187"/>
              <p:cNvSpPr>
                <a:spLocks noChangeArrowheads="1"/>
              </p:cNvSpPr>
              <p:nvPr/>
            </p:nvSpPr>
            <p:spPr bwMode="auto">
              <a:xfrm>
                <a:off x="2637" y="1959"/>
                <a:ext cx="231" cy="57"/>
              </a:xfrm>
              <a:prstGeom prst="rect">
                <a:avLst/>
              </a:prstGeom>
              <a:solidFill>
                <a:srgbClr val="93936C"/>
              </a:solidFill>
              <a:ln w="9525">
                <a:noFill/>
                <a:miter lim="800000"/>
                <a:headEnd/>
                <a:tailEnd/>
              </a:ln>
            </p:spPr>
            <p:txBody>
              <a:bodyPr/>
              <a:lstStyle/>
              <a:p>
                <a:endParaRPr lang="pl-PL"/>
              </a:p>
            </p:txBody>
          </p:sp>
          <p:sp>
            <p:nvSpPr>
              <p:cNvPr id="114876" name="Rectangle 188"/>
              <p:cNvSpPr>
                <a:spLocks noChangeArrowheads="1"/>
              </p:cNvSpPr>
              <p:nvPr/>
            </p:nvSpPr>
            <p:spPr bwMode="auto">
              <a:xfrm>
                <a:off x="2640" y="2064"/>
                <a:ext cx="231" cy="57"/>
              </a:xfrm>
              <a:prstGeom prst="rect">
                <a:avLst/>
              </a:prstGeom>
              <a:solidFill>
                <a:srgbClr val="93936C"/>
              </a:solidFill>
              <a:ln w="9525">
                <a:noFill/>
                <a:miter lim="800000"/>
                <a:headEnd/>
                <a:tailEnd/>
              </a:ln>
            </p:spPr>
            <p:txBody>
              <a:bodyPr/>
              <a:lstStyle/>
              <a:p>
                <a:endParaRPr lang="pl-PL"/>
              </a:p>
            </p:txBody>
          </p:sp>
        </p:grpSp>
        <p:grpSp>
          <p:nvGrpSpPr>
            <p:cNvPr id="114877" name="Group 189"/>
            <p:cNvGrpSpPr>
              <a:grpSpLocks/>
            </p:cNvGrpSpPr>
            <p:nvPr/>
          </p:nvGrpSpPr>
          <p:grpSpPr bwMode="auto">
            <a:xfrm>
              <a:off x="4080" y="1450"/>
              <a:ext cx="960" cy="1718"/>
              <a:chOff x="4080" y="1450"/>
              <a:chExt cx="960" cy="1718"/>
            </a:xfrm>
          </p:grpSpPr>
          <p:sp>
            <p:nvSpPr>
              <p:cNvPr id="114878" name="Line 190"/>
              <p:cNvSpPr>
                <a:spLocks noChangeShapeType="1"/>
              </p:cNvSpPr>
              <p:nvPr/>
            </p:nvSpPr>
            <p:spPr bwMode="auto">
              <a:xfrm flipV="1">
                <a:off x="4608" y="2208"/>
                <a:ext cx="288" cy="432"/>
              </a:xfrm>
              <a:prstGeom prst="line">
                <a:avLst/>
              </a:prstGeom>
              <a:noFill/>
              <a:ln w="28575">
                <a:solidFill>
                  <a:schemeClr val="tx1"/>
                </a:solidFill>
                <a:miter lim="800000"/>
                <a:headEnd/>
                <a:tailEnd/>
              </a:ln>
              <a:effectLst/>
            </p:spPr>
            <p:txBody>
              <a:bodyPr wrap="none"/>
              <a:lstStyle/>
              <a:p>
                <a:endParaRPr lang="pl-PL"/>
              </a:p>
            </p:txBody>
          </p:sp>
          <p:sp>
            <p:nvSpPr>
              <p:cNvPr id="114879" name="Line 191"/>
              <p:cNvSpPr>
                <a:spLocks noChangeShapeType="1"/>
              </p:cNvSpPr>
              <p:nvPr/>
            </p:nvSpPr>
            <p:spPr bwMode="auto">
              <a:xfrm>
                <a:off x="4608" y="2736"/>
                <a:ext cx="336" cy="0"/>
              </a:xfrm>
              <a:prstGeom prst="line">
                <a:avLst/>
              </a:prstGeom>
              <a:noFill/>
              <a:ln w="28575">
                <a:solidFill>
                  <a:schemeClr val="tx1"/>
                </a:solidFill>
                <a:miter lim="800000"/>
                <a:headEnd/>
                <a:tailEnd/>
              </a:ln>
              <a:effectLst/>
            </p:spPr>
            <p:txBody>
              <a:bodyPr wrap="none"/>
              <a:lstStyle/>
              <a:p>
                <a:endParaRPr lang="pl-PL"/>
              </a:p>
            </p:txBody>
          </p:sp>
          <p:sp>
            <p:nvSpPr>
              <p:cNvPr id="114880" name="Line 192"/>
              <p:cNvSpPr>
                <a:spLocks noChangeShapeType="1"/>
              </p:cNvSpPr>
              <p:nvPr/>
            </p:nvSpPr>
            <p:spPr bwMode="auto">
              <a:xfrm>
                <a:off x="4608" y="2832"/>
                <a:ext cx="432" cy="336"/>
              </a:xfrm>
              <a:prstGeom prst="line">
                <a:avLst/>
              </a:prstGeom>
              <a:noFill/>
              <a:ln w="28575">
                <a:solidFill>
                  <a:schemeClr val="tx1"/>
                </a:solidFill>
                <a:miter lim="800000"/>
                <a:headEnd/>
                <a:tailEnd/>
              </a:ln>
              <a:effectLst/>
            </p:spPr>
            <p:txBody>
              <a:bodyPr wrap="none"/>
              <a:lstStyle/>
              <a:p>
                <a:endParaRPr lang="pl-PL"/>
              </a:p>
            </p:txBody>
          </p:sp>
          <p:sp>
            <p:nvSpPr>
              <p:cNvPr id="114881" name="Text Box 193"/>
              <p:cNvSpPr txBox="1">
                <a:spLocks noChangeArrowheads="1"/>
              </p:cNvSpPr>
              <p:nvPr/>
            </p:nvSpPr>
            <p:spPr bwMode="auto">
              <a:xfrm>
                <a:off x="4080" y="1450"/>
                <a:ext cx="810" cy="523"/>
              </a:xfrm>
              <a:prstGeom prst="rect">
                <a:avLst/>
              </a:prstGeom>
              <a:noFill/>
              <a:ln w="9525">
                <a:noFill/>
                <a:miter lim="800000"/>
                <a:headEnd/>
                <a:tailEnd/>
              </a:ln>
              <a:effectLst/>
            </p:spPr>
            <p:txBody>
              <a:bodyPr wrap="none">
                <a:spAutoFit/>
              </a:bodyPr>
              <a:lstStyle/>
              <a:p>
                <a:r>
                  <a:rPr lang="en-US" sz="2400" dirty="0">
                    <a:latin typeface="+mn-lt"/>
                  </a:rPr>
                  <a:t>Copper</a:t>
                </a:r>
              </a:p>
              <a:p>
                <a:r>
                  <a:rPr lang="en-US" sz="2400" dirty="0">
                    <a:latin typeface="+mn-lt"/>
                  </a:rPr>
                  <a:t>lines</a:t>
                </a:r>
              </a:p>
            </p:txBody>
          </p:sp>
        </p:grpSp>
      </p:grpSp>
    </p:spTree>
    <p:extLst>
      <p:ext uri="{BB962C8B-B14F-4D97-AF65-F5344CB8AC3E}">
        <p14:creationId xmlns:p14="http://schemas.microsoft.com/office/powerpoint/2010/main" val="3218891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4691"/>
                                        </p:tgtEl>
                                        <p:attrNameLst>
                                          <p:attrName>style.visibility</p:attrName>
                                        </p:attrNameLst>
                                      </p:cBhvr>
                                      <p:to>
                                        <p:strVal val="visible"/>
                                      </p:to>
                                    </p:set>
                                    <p:animEffect transition="in" filter="wipe(up)">
                                      <p:cBhvr>
                                        <p:cTn id="7" dur="500"/>
                                        <p:tgtEl>
                                          <p:spTgt spid="11469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4740"/>
                                        </p:tgtEl>
                                        <p:attrNameLst>
                                          <p:attrName>style.visibility</p:attrName>
                                        </p:attrNameLst>
                                      </p:cBhvr>
                                      <p:to>
                                        <p:strVal val="visible"/>
                                      </p:to>
                                    </p:set>
                                    <p:animEffect transition="in" filter="wipe(up)">
                                      <p:cBhvr>
                                        <p:cTn id="12" dur="500"/>
                                        <p:tgtEl>
                                          <p:spTgt spid="11474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4801"/>
                                        </p:tgtEl>
                                        <p:attrNameLst>
                                          <p:attrName>style.visibility</p:attrName>
                                        </p:attrNameLst>
                                      </p:cBhvr>
                                      <p:to>
                                        <p:strVal val="visible"/>
                                      </p:to>
                                    </p:set>
                                    <p:animEffect transition="in" filter="wipe(left)">
                                      <p:cBhvr>
                                        <p:cTn id="17" dur="500"/>
                                        <p:tgtEl>
                                          <p:spTgt spid="11480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14806"/>
                                        </p:tgtEl>
                                        <p:attrNameLst>
                                          <p:attrName>style.visibility</p:attrName>
                                        </p:attrNameLst>
                                      </p:cBhvr>
                                      <p:to>
                                        <p:strVal val="visible"/>
                                      </p:to>
                                    </p:set>
                                    <p:animEffect transition="in" filter="wipe(left)">
                                      <p:cBhvr>
                                        <p:cTn id="22" dur="500"/>
                                        <p:tgtEl>
                                          <p:spTgt spid="11480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14761"/>
                                        </p:tgtEl>
                                        <p:attrNameLst>
                                          <p:attrName>style.visibility</p:attrName>
                                        </p:attrNameLst>
                                      </p:cBhvr>
                                      <p:to>
                                        <p:strVal val="visible"/>
                                      </p:to>
                                    </p:set>
                                    <p:animEffect transition="in" filter="wipe(left)">
                                      <p:cBhvr>
                                        <p:cTn id="27" dur="500"/>
                                        <p:tgtEl>
                                          <p:spTgt spid="1147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sz="2400" dirty="0">
                <a:solidFill>
                  <a:schemeClr val="tx1"/>
                </a:solidFill>
              </a:rPr>
              <a:t>Present</a:t>
            </a:r>
          </a:p>
        </p:txBody>
      </p:sp>
      <p:grpSp>
        <p:nvGrpSpPr>
          <p:cNvPr id="115715" name="Group 3"/>
          <p:cNvGrpSpPr>
            <a:grpSpLocks/>
          </p:cNvGrpSpPr>
          <p:nvPr/>
        </p:nvGrpSpPr>
        <p:grpSpPr bwMode="auto">
          <a:xfrm>
            <a:off x="838200" y="3133725"/>
            <a:ext cx="890588" cy="2147888"/>
            <a:chOff x="528" y="1974"/>
            <a:chExt cx="561" cy="1353"/>
          </a:xfrm>
        </p:grpSpPr>
        <p:pic>
          <p:nvPicPr>
            <p:cNvPr id="115716" name="Picture 4" descr="C:\CLIENTS\Septembre 99\Alcatel\WMF\GSM.emf"/>
            <p:cNvPicPr>
              <a:picLocks noChangeAspect="1" noChangeArrowheads="1"/>
            </p:cNvPicPr>
            <p:nvPr/>
          </p:nvPicPr>
          <p:blipFill>
            <a:blip r:embed="rId3" cstate="print"/>
            <a:srcRect/>
            <a:stretch>
              <a:fillRect/>
            </a:stretch>
          </p:blipFill>
          <p:spPr bwMode="auto">
            <a:xfrm>
              <a:off x="864" y="3024"/>
              <a:ext cx="164" cy="303"/>
            </a:xfrm>
            <a:prstGeom prst="rect">
              <a:avLst/>
            </a:prstGeom>
            <a:noFill/>
          </p:spPr>
        </p:pic>
        <p:grpSp>
          <p:nvGrpSpPr>
            <p:cNvPr id="115717" name="Group 5"/>
            <p:cNvGrpSpPr>
              <a:grpSpLocks/>
            </p:cNvGrpSpPr>
            <p:nvPr/>
          </p:nvGrpSpPr>
          <p:grpSpPr bwMode="auto">
            <a:xfrm>
              <a:off x="528" y="1974"/>
              <a:ext cx="561" cy="296"/>
              <a:chOff x="1056" y="528"/>
              <a:chExt cx="3493" cy="2485"/>
            </a:xfrm>
          </p:grpSpPr>
          <p:sp>
            <p:nvSpPr>
              <p:cNvPr id="115718" name="Freeform 6"/>
              <p:cNvSpPr>
                <a:spLocks/>
              </p:cNvSpPr>
              <p:nvPr/>
            </p:nvSpPr>
            <p:spPr bwMode="auto">
              <a:xfrm>
                <a:off x="2646" y="662"/>
                <a:ext cx="1589" cy="1478"/>
              </a:xfrm>
              <a:custGeom>
                <a:avLst/>
                <a:gdLst/>
                <a:ahLst/>
                <a:cxnLst>
                  <a:cxn ang="0">
                    <a:pos x="1" y="6"/>
                  </a:cxn>
                  <a:cxn ang="0">
                    <a:pos x="2" y="58"/>
                  </a:cxn>
                  <a:cxn ang="0">
                    <a:pos x="0" y="60"/>
                  </a:cxn>
                  <a:cxn ang="0">
                    <a:pos x="4" y="66"/>
                  </a:cxn>
                  <a:cxn ang="0">
                    <a:pos x="4" y="66"/>
                  </a:cxn>
                  <a:cxn ang="0">
                    <a:pos x="64" y="65"/>
                  </a:cxn>
                  <a:cxn ang="0">
                    <a:pos x="70" y="50"/>
                  </a:cxn>
                  <a:cxn ang="0">
                    <a:pos x="68" y="3"/>
                  </a:cxn>
                  <a:cxn ang="0">
                    <a:pos x="60" y="2"/>
                  </a:cxn>
                  <a:cxn ang="0">
                    <a:pos x="7" y="4"/>
                  </a:cxn>
                  <a:cxn ang="0">
                    <a:pos x="1" y="6"/>
                  </a:cxn>
                </a:cxnLst>
                <a:rect l="0" t="0" r="r" b="b"/>
                <a:pathLst>
                  <a:path w="71" h="66">
                    <a:moveTo>
                      <a:pt x="1" y="6"/>
                    </a:moveTo>
                    <a:cubicBezTo>
                      <a:pt x="2" y="23"/>
                      <a:pt x="2" y="41"/>
                      <a:pt x="2" y="58"/>
                    </a:cubicBezTo>
                    <a:cubicBezTo>
                      <a:pt x="2" y="59"/>
                      <a:pt x="0" y="60"/>
                      <a:pt x="0" y="60"/>
                    </a:cubicBezTo>
                    <a:cubicBezTo>
                      <a:pt x="1" y="62"/>
                      <a:pt x="2" y="65"/>
                      <a:pt x="4" y="66"/>
                    </a:cubicBezTo>
                    <a:cubicBezTo>
                      <a:pt x="5" y="65"/>
                      <a:pt x="5" y="65"/>
                      <a:pt x="4" y="66"/>
                    </a:cubicBezTo>
                    <a:cubicBezTo>
                      <a:pt x="24" y="66"/>
                      <a:pt x="44" y="65"/>
                      <a:pt x="64" y="65"/>
                    </a:cubicBezTo>
                    <a:cubicBezTo>
                      <a:pt x="69" y="61"/>
                      <a:pt x="69" y="56"/>
                      <a:pt x="70" y="50"/>
                    </a:cubicBezTo>
                    <a:cubicBezTo>
                      <a:pt x="71" y="34"/>
                      <a:pt x="66" y="18"/>
                      <a:pt x="68" y="3"/>
                    </a:cubicBezTo>
                    <a:cubicBezTo>
                      <a:pt x="65" y="3"/>
                      <a:pt x="63" y="3"/>
                      <a:pt x="60" y="2"/>
                    </a:cubicBezTo>
                    <a:cubicBezTo>
                      <a:pt x="43" y="0"/>
                      <a:pt x="24" y="2"/>
                      <a:pt x="7" y="4"/>
                    </a:cubicBezTo>
                    <a:lnTo>
                      <a:pt x="1"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5719" name="Freeform 7"/>
              <p:cNvSpPr>
                <a:spLocks/>
              </p:cNvSpPr>
              <p:nvPr/>
            </p:nvSpPr>
            <p:spPr bwMode="auto">
              <a:xfrm>
                <a:off x="2310" y="2319"/>
                <a:ext cx="2149" cy="694"/>
              </a:xfrm>
              <a:custGeom>
                <a:avLst/>
                <a:gdLst/>
                <a:ahLst/>
                <a:cxnLst>
                  <a:cxn ang="0">
                    <a:pos x="13" y="6"/>
                  </a:cxn>
                  <a:cxn ang="0">
                    <a:pos x="1" y="17"/>
                  </a:cxn>
                  <a:cxn ang="0">
                    <a:pos x="2" y="25"/>
                  </a:cxn>
                  <a:cxn ang="0">
                    <a:pos x="84" y="29"/>
                  </a:cxn>
                  <a:cxn ang="0">
                    <a:pos x="95" y="22"/>
                  </a:cxn>
                  <a:cxn ang="0">
                    <a:pos x="87" y="7"/>
                  </a:cxn>
                  <a:cxn ang="0">
                    <a:pos x="79" y="3"/>
                  </a:cxn>
                  <a:cxn ang="0">
                    <a:pos x="46" y="3"/>
                  </a:cxn>
                  <a:cxn ang="0">
                    <a:pos x="19" y="3"/>
                  </a:cxn>
                  <a:cxn ang="0">
                    <a:pos x="13" y="6"/>
                  </a:cxn>
                </a:cxnLst>
                <a:rect l="0" t="0" r="r" b="b"/>
                <a:pathLst>
                  <a:path w="96" h="31">
                    <a:moveTo>
                      <a:pt x="13" y="6"/>
                    </a:moveTo>
                    <a:cubicBezTo>
                      <a:pt x="6" y="8"/>
                      <a:pt x="4" y="12"/>
                      <a:pt x="1" y="17"/>
                    </a:cubicBezTo>
                    <a:cubicBezTo>
                      <a:pt x="0" y="18"/>
                      <a:pt x="0" y="25"/>
                      <a:pt x="2" y="25"/>
                    </a:cubicBezTo>
                    <a:cubicBezTo>
                      <a:pt x="37" y="26"/>
                      <a:pt x="51" y="31"/>
                      <a:pt x="84" y="29"/>
                    </a:cubicBezTo>
                    <a:cubicBezTo>
                      <a:pt x="85" y="30"/>
                      <a:pt x="96" y="25"/>
                      <a:pt x="95" y="22"/>
                    </a:cubicBezTo>
                    <a:cubicBezTo>
                      <a:pt x="90" y="17"/>
                      <a:pt x="87" y="13"/>
                      <a:pt x="87" y="7"/>
                    </a:cubicBezTo>
                    <a:cubicBezTo>
                      <a:pt x="87" y="6"/>
                      <a:pt x="80" y="3"/>
                      <a:pt x="79" y="3"/>
                    </a:cubicBezTo>
                    <a:cubicBezTo>
                      <a:pt x="66" y="2"/>
                      <a:pt x="58" y="3"/>
                      <a:pt x="46" y="3"/>
                    </a:cubicBezTo>
                    <a:cubicBezTo>
                      <a:pt x="37" y="3"/>
                      <a:pt x="28" y="0"/>
                      <a:pt x="19" y="3"/>
                    </a:cubicBezTo>
                    <a:lnTo>
                      <a:pt x="13"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5720" name="Freeform 8"/>
              <p:cNvSpPr>
                <a:spLocks/>
              </p:cNvSpPr>
              <p:nvPr/>
            </p:nvSpPr>
            <p:spPr bwMode="auto">
              <a:xfrm>
                <a:off x="2377" y="2230"/>
                <a:ext cx="448" cy="649"/>
              </a:xfrm>
              <a:custGeom>
                <a:avLst/>
                <a:gdLst/>
                <a:ahLst/>
                <a:cxnLst>
                  <a:cxn ang="0">
                    <a:pos x="17" y="1"/>
                  </a:cxn>
                  <a:cxn ang="0">
                    <a:pos x="1" y="21"/>
                  </a:cxn>
                  <a:cxn ang="0">
                    <a:pos x="2" y="28"/>
                  </a:cxn>
                  <a:cxn ang="0">
                    <a:pos x="8" y="26"/>
                  </a:cxn>
                  <a:cxn ang="0">
                    <a:pos x="19" y="2"/>
                  </a:cxn>
                  <a:cxn ang="0">
                    <a:pos x="19" y="0"/>
                  </a:cxn>
                  <a:cxn ang="0">
                    <a:pos x="17" y="1"/>
                  </a:cxn>
                </a:cxnLst>
                <a:rect l="0" t="0" r="r" b="b"/>
                <a:pathLst>
                  <a:path w="20" h="29">
                    <a:moveTo>
                      <a:pt x="17" y="1"/>
                    </a:moveTo>
                    <a:cubicBezTo>
                      <a:pt x="13" y="8"/>
                      <a:pt x="6" y="13"/>
                      <a:pt x="1" y="21"/>
                    </a:cubicBezTo>
                    <a:cubicBezTo>
                      <a:pt x="0" y="23"/>
                      <a:pt x="0" y="26"/>
                      <a:pt x="2" y="28"/>
                    </a:cubicBezTo>
                    <a:cubicBezTo>
                      <a:pt x="4" y="29"/>
                      <a:pt x="7" y="28"/>
                      <a:pt x="8" y="26"/>
                    </a:cubicBezTo>
                    <a:cubicBezTo>
                      <a:pt x="10" y="17"/>
                      <a:pt x="18" y="12"/>
                      <a:pt x="19" y="2"/>
                    </a:cubicBezTo>
                    <a:cubicBezTo>
                      <a:pt x="20" y="1"/>
                      <a:pt x="19" y="0"/>
                      <a:pt x="19" y="0"/>
                    </a:cubicBezTo>
                    <a:cubicBezTo>
                      <a:pt x="18" y="0"/>
                      <a:pt x="18" y="0"/>
                      <a:pt x="17"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21" name="Freeform 9"/>
              <p:cNvSpPr>
                <a:spLocks/>
              </p:cNvSpPr>
              <p:nvPr/>
            </p:nvSpPr>
            <p:spPr bwMode="auto">
              <a:xfrm>
                <a:off x="2489" y="2700"/>
                <a:ext cx="2015" cy="179"/>
              </a:xfrm>
              <a:custGeom>
                <a:avLst/>
                <a:gdLst/>
                <a:ahLst/>
                <a:cxnLst>
                  <a:cxn ang="0">
                    <a:pos x="2" y="6"/>
                  </a:cxn>
                  <a:cxn ang="0">
                    <a:pos x="85" y="8"/>
                  </a:cxn>
                  <a:cxn ang="0">
                    <a:pos x="90" y="4"/>
                  </a:cxn>
                  <a:cxn ang="0">
                    <a:pos x="85" y="0"/>
                  </a:cxn>
                  <a:cxn ang="0">
                    <a:pos x="1" y="4"/>
                  </a:cxn>
                  <a:cxn ang="0">
                    <a:pos x="0" y="5"/>
                  </a:cxn>
                  <a:cxn ang="0">
                    <a:pos x="2" y="6"/>
                  </a:cxn>
                </a:cxnLst>
                <a:rect l="0" t="0" r="r" b="b"/>
                <a:pathLst>
                  <a:path w="90" h="8">
                    <a:moveTo>
                      <a:pt x="2" y="6"/>
                    </a:moveTo>
                    <a:cubicBezTo>
                      <a:pt x="30" y="5"/>
                      <a:pt x="57" y="8"/>
                      <a:pt x="85" y="8"/>
                    </a:cubicBezTo>
                    <a:cubicBezTo>
                      <a:pt x="88" y="8"/>
                      <a:pt x="90" y="6"/>
                      <a:pt x="90" y="4"/>
                    </a:cubicBezTo>
                    <a:cubicBezTo>
                      <a:pt x="90" y="2"/>
                      <a:pt x="88" y="0"/>
                      <a:pt x="85" y="0"/>
                    </a:cubicBezTo>
                    <a:cubicBezTo>
                      <a:pt x="57" y="2"/>
                      <a:pt x="29" y="1"/>
                      <a:pt x="1" y="4"/>
                    </a:cubicBezTo>
                    <a:cubicBezTo>
                      <a:pt x="1" y="4"/>
                      <a:pt x="0" y="4"/>
                      <a:pt x="0" y="5"/>
                    </a:cubicBezTo>
                    <a:cubicBezTo>
                      <a:pt x="0" y="5"/>
                      <a:pt x="1" y="6"/>
                      <a:pt x="2"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22" name="Freeform 10"/>
              <p:cNvSpPr>
                <a:spLocks/>
              </p:cNvSpPr>
              <p:nvPr/>
            </p:nvSpPr>
            <p:spPr bwMode="auto">
              <a:xfrm>
                <a:off x="4258" y="2207"/>
                <a:ext cx="291" cy="717"/>
              </a:xfrm>
              <a:custGeom>
                <a:avLst/>
                <a:gdLst/>
                <a:ahLst/>
                <a:cxnLst>
                  <a:cxn ang="0">
                    <a:pos x="0" y="3"/>
                  </a:cxn>
                  <a:cxn ang="0">
                    <a:pos x="4" y="29"/>
                  </a:cxn>
                  <a:cxn ang="0">
                    <a:pos x="5" y="28"/>
                  </a:cxn>
                  <a:cxn ang="0">
                    <a:pos x="11" y="30"/>
                  </a:cxn>
                  <a:cxn ang="0">
                    <a:pos x="12" y="22"/>
                  </a:cxn>
                  <a:cxn ang="0">
                    <a:pos x="2" y="2"/>
                  </a:cxn>
                  <a:cxn ang="0">
                    <a:pos x="1" y="1"/>
                  </a:cxn>
                  <a:cxn ang="0">
                    <a:pos x="0" y="3"/>
                  </a:cxn>
                  <a:cxn ang="0">
                    <a:pos x="0" y="3"/>
                  </a:cxn>
                </a:cxnLst>
                <a:rect l="0" t="0" r="r" b="b"/>
                <a:pathLst>
                  <a:path w="13" h="32">
                    <a:moveTo>
                      <a:pt x="0" y="3"/>
                    </a:moveTo>
                    <a:cubicBezTo>
                      <a:pt x="1" y="12"/>
                      <a:pt x="3" y="20"/>
                      <a:pt x="4" y="29"/>
                    </a:cubicBezTo>
                    <a:cubicBezTo>
                      <a:pt x="4" y="29"/>
                      <a:pt x="5" y="28"/>
                      <a:pt x="5" y="28"/>
                    </a:cubicBezTo>
                    <a:cubicBezTo>
                      <a:pt x="6" y="31"/>
                      <a:pt x="9" y="32"/>
                      <a:pt x="11" y="30"/>
                    </a:cubicBezTo>
                    <a:cubicBezTo>
                      <a:pt x="13" y="29"/>
                      <a:pt x="13" y="25"/>
                      <a:pt x="12" y="22"/>
                    </a:cubicBezTo>
                    <a:cubicBezTo>
                      <a:pt x="9" y="15"/>
                      <a:pt x="7" y="7"/>
                      <a:pt x="2" y="2"/>
                    </a:cubicBezTo>
                    <a:cubicBezTo>
                      <a:pt x="2" y="1"/>
                      <a:pt x="1" y="0"/>
                      <a:pt x="1" y="1"/>
                    </a:cubicBezTo>
                    <a:cubicBezTo>
                      <a:pt x="0" y="1"/>
                      <a:pt x="0" y="2"/>
                      <a:pt x="0" y="3"/>
                    </a:cubicBezTo>
                    <a:lnTo>
                      <a:pt x="0"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23" name="Freeform 11"/>
              <p:cNvSpPr>
                <a:spLocks/>
              </p:cNvSpPr>
              <p:nvPr/>
            </p:nvSpPr>
            <p:spPr bwMode="auto">
              <a:xfrm>
                <a:off x="2735" y="528"/>
                <a:ext cx="135" cy="1522"/>
              </a:xfrm>
              <a:custGeom>
                <a:avLst/>
                <a:gdLst/>
                <a:ahLst/>
                <a:cxnLst>
                  <a:cxn ang="0">
                    <a:pos x="4" y="0"/>
                  </a:cxn>
                  <a:cxn ang="0">
                    <a:pos x="3" y="2"/>
                  </a:cxn>
                  <a:cxn ang="0">
                    <a:pos x="0" y="65"/>
                  </a:cxn>
                  <a:cxn ang="0">
                    <a:pos x="3" y="68"/>
                  </a:cxn>
                  <a:cxn ang="0">
                    <a:pos x="6" y="65"/>
                  </a:cxn>
                  <a:cxn ang="0">
                    <a:pos x="6" y="1"/>
                  </a:cxn>
                  <a:cxn ang="0">
                    <a:pos x="5" y="0"/>
                  </a:cxn>
                  <a:cxn ang="0">
                    <a:pos x="4" y="0"/>
                  </a:cxn>
                </a:cxnLst>
                <a:rect l="0" t="0" r="r" b="b"/>
                <a:pathLst>
                  <a:path w="6" h="68">
                    <a:moveTo>
                      <a:pt x="4" y="0"/>
                    </a:moveTo>
                    <a:cubicBezTo>
                      <a:pt x="4" y="0"/>
                      <a:pt x="3" y="1"/>
                      <a:pt x="3" y="2"/>
                    </a:cubicBezTo>
                    <a:cubicBezTo>
                      <a:pt x="2" y="15"/>
                      <a:pt x="1" y="52"/>
                      <a:pt x="0" y="65"/>
                    </a:cubicBezTo>
                    <a:cubicBezTo>
                      <a:pt x="0" y="67"/>
                      <a:pt x="2" y="68"/>
                      <a:pt x="3" y="68"/>
                    </a:cubicBezTo>
                    <a:cubicBezTo>
                      <a:pt x="5" y="68"/>
                      <a:pt x="6" y="67"/>
                      <a:pt x="6" y="65"/>
                    </a:cubicBezTo>
                    <a:cubicBezTo>
                      <a:pt x="6" y="51"/>
                      <a:pt x="6" y="15"/>
                      <a:pt x="6" y="1"/>
                    </a:cubicBezTo>
                    <a:cubicBezTo>
                      <a:pt x="6" y="0"/>
                      <a:pt x="6" y="0"/>
                      <a:pt x="5" y="0"/>
                    </a:cubicBezTo>
                    <a:cubicBezTo>
                      <a:pt x="5" y="0"/>
                      <a:pt x="4" y="0"/>
                      <a:pt x="4"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24" name="Freeform 12"/>
              <p:cNvSpPr>
                <a:spLocks/>
              </p:cNvSpPr>
              <p:nvPr/>
            </p:nvSpPr>
            <p:spPr bwMode="auto">
              <a:xfrm>
                <a:off x="4191" y="550"/>
                <a:ext cx="156" cy="1478"/>
              </a:xfrm>
              <a:custGeom>
                <a:avLst/>
                <a:gdLst/>
                <a:ahLst/>
                <a:cxnLst>
                  <a:cxn ang="0">
                    <a:pos x="2" y="1"/>
                  </a:cxn>
                  <a:cxn ang="0">
                    <a:pos x="1" y="63"/>
                  </a:cxn>
                  <a:cxn ang="0">
                    <a:pos x="0" y="63"/>
                  </a:cxn>
                  <a:cxn ang="0">
                    <a:pos x="2" y="66"/>
                  </a:cxn>
                  <a:cxn ang="0">
                    <a:pos x="6" y="64"/>
                  </a:cxn>
                  <a:cxn ang="0">
                    <a:pos x="4" y="1"/>
                  </a:cxn>
                  <a:cxn ang="0">
                    <a:pos x="3" y="0"/>
                  </a:cxn>
                  <a:cxn ang="0">
                    <a:pos x="2" y="1"/>
                  </a:cxn>
                </a:cxnLst>
                <a:rect l="0" t="0" r="r" b="b"/>
                <a:pathLst>
                  <a:path w="7" h="66">
                    <a:moveTo>
                      <a:pt x="2" y="1"/>
                    </a:moveTo>
                    <a:cubicBezTo>
                      <a:pt x="0" y="14"/>
                      <a:pt x="1" y="49"/>
                      <a:pt x="1" y="63"/>
                    </a:cubicBezTo>
                    <a:cubicBezTo>
                      <a:pt x="0" y="63"/>
                      <a:pt x="0" y="63"/>
                      <a:pt x="0" y="63"/>
                    </a:cubicBezTo>
                    <a:cubicBezTo>
                      <a:pt x="0" y="64"/>
                      <a:pt x="1" y="66"/>
                      <a:pt x="2" y="66"/>
                    </a:cubicBezTo>
                    <a:cubicBezTo>
                      <a:pt x="4" y="66"/>
                      <a:pt x="5" y="65"/>
                      <a:pt x="6" y="64"/>
                    </a:cubicBezTo>
                    <a:cubicBezTo>
                      <a:pt x="7" y="50"/>
                      <a:pt x="4" y="14"/>
                      <a:pt x="4" y="1"/>
                    </a:cubicBezTo>
                    <a:cubicBezTo>
                      <a:pt x="4" y="0"/>
                      <a:pt x="3" y="0"/>
                      <a:pt x="3" y="0"/>
                    </a:cubicBezTo>
                    <a:cubicBezTo>
                      <a:pt x="2" y="0"/>
                      <a:pt x="2" y="0"/>
                      <a:pt x="2"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25" name="Freeform 13"/>
              <p:cNvSpPr>
                <a:spLocks/>
              </p:cNvSpPr>
              <p:nvPr/>
            </p:nvSpPr>
            <p:spPr bwMode="auto">
              <a:xfrm>
                <a:off x="2735" y="528"/>
                <a:ext cx="1612" cy="157"/>
              </a:xfrm>
              <a:custGeom>
                <a:avLst/>
                <a:gdLst/>
                <a:ahLst/>
                <a:cxnLst>
                  <a:cxn ang="0">
                    <a:pos x="1" y="3"/>
                  </a:cxn>
                  <a:cxn ang="0">
                    <a:pos x="69" y="5"/>
                  </a:cxn>
                  <a:cxn ang="0">
                    <a:pos x="72" y="3"/>
                  </a:cxn>
                  <a:cxn ang="0">
                    <a:pos x="70" y="0"/>
                  </a:cxn>
                  <a:cxn ang="0">
                    <a:pos x="1" y="1"/>
                  </a:cxn>
                  <a:cxn ang="0">
                    <a:pos x="0" y="2"/>
                  </a:cxn>
                  <a:cxn ang="0">
                    <a:pos x="1" y="3"/>
                  </a:cxn>
                  <a:cxn ang="0">
                    <a:pos x="1" y="3"/>
                  </a:cxn>
                </a:cxnLst>
                <a:rect l="0" t="0" r="r" b="b"/>
                <a:pathLst>
                  <a:path w="72" h="7">
                    <a:moveTo>
                      <a:pt x="1" y="3"/>
                    </a:moveTo>
                    <a:cubicBezTo>
                      <a:pt x="23" y="7"/>
                      <a:pt x="46" y="4"/>
                      <a:pt x="69" y="5"/>
                    </a:cubicBezTo>
                    <a:cubicBezTo>
                      <a:pt x="70" y="5"/>
                      <a:pt x="72" y="4"/>
                      <a:pt x="72" y="3"/>
                    </a:cubicBezTo>
                    <a:cubicBezTo>
                      <a:pt x="72" y="1"/>
                      <a:pt x="71" y="0"/>
                      <a:pt x="70" y="0"/>
                    </a:cubicBezTo>
                    <a:cubicBezTo>
                      <a:pt x="47" y="0"/>
                      <a:pt x="24" y="2"/>
                      <a:pt x="1" y="1"/>
                    </a:cubicBezTo>
                    <a:cubicBezTo>
                      <a:pt x="1" y="1"/>
                      <a:pt x="0" y="1"/>
                      <a:pt x="0" y="2"/>
                    </a:cubicBezTo>
                    <a:cubicBezTo>
                      <a:pt x="0" y="2"/>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26" name="Freeform 14"/>
              <p:cNvSpPr>
                <a:spLocks/>
              </p:cNvSpPr>
              <p:nvPr/>
            </p:nvSpPr>
            <p:spPr bwMode="auto">
              <a:xfrm>
                <a:off x="2735" y="1916"/>
                <a:ext cx="1612" cy="179"/>
              </a:xfrm>
              <a:custGeom>
                <a:avLst/>
                <a:gdLst/>
                <a:ahLst/>
                <a:cxnLst>
                  <a:cxn ang="0">
                    <a:pos x="1" y="4"/>
                  </a:cxn>
                  <a:cxn ang="0">
                    <a:pos x="69" y="6"/>
                  </a:cxn>
                  <a:cxn ang="0">
                    <a:pos x="72" y="4"/>
                  </a:cxn>
                  <a:cxn ang="0">
                    <a:pos x="70" y="0"/>
                  </a:cxn>
                  <a:cxn ang="0">
                    <a:pos x="1" y="2"/>
                  </a:cxn>
                  <a:cxn ang="0">
                    <a:pos x="0" y="3"/>
                  </a:cxn>
                  <a:cxn ang="0">
                    <a:pos x="1" y="4"/>
                  </a:cxn>
                  <a:cxn ang="0">
                    <a:pos x="1" y="4"/>
                  </a:cxn>
                </a:cxnLst>
                <a:rect l="0" t="0" r="r" b="b"/>
                <a:pathLst>
                  <a:path w="72" h="8">
                    <a:moveTo>
                      <a:pt x="1" y="4"/>
                    </a:moveTo>
                    <a:cubicBezTo>
                      <a:pt x="23" y="8"/>
                      <a:pt x="46" y="5"/>
                      <a:pt x="69" y="6"/>
                    </a:cubicBezTo>
                    <a:cubicBezTo>
                      <a:pt x="70" y="6"/>
                      <a:pt x="72" y="5"/>
                      <a:pt x="72" y="4"/>
                    </a:cubicBezTo>
                    <a:cubicBezTo>
                      <a:pt x="72" y="2"/>
                      <a:pt x="71" y="1"/>
                      <a:pt x="70" y="0"/>
                    </a:cubicBezTo>
                    <a:cubicBezTo>
                      <a:pt x="47" y="1"/>
                      <a:pt x="24" y="2"/>
                      <a:pt x="1" y="2"/>
                    </a:cubicBezTo>
                    <a:cubicBezTo>
                      <a:pt x="1" y="2"/>
                      <a:pt x="0" y="2"/>
                      <a:pt x="0" y="3"/>
                    </a:cubicBezTo>
                    <a:cubicBezTo>
                      <a:pt x="0" y="3"/>
                      <a:pt x="1"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27" name="Freeform 15"/>
              <p:cNvSpPr>
                <a:spLocks/>
              </p:cNvSpPr>
              <p:nvPr/>
            </p:nvSpPr>
            <p:spPr bwMode="auto">
              <a:xfrm>
                <a:off x="2735" y="2207"/>
                <a:ext cx="1612" cy="179"/>
              </a:xfrm>
              <a:custGeom>
                <a:avLst/>
                <a:gdLst/>
                <a:ahLst/>
                <a:cxnLst>
                  <a:cxn ang="0">
                    <a:pos x="1" y="3"/>
                  </a:cxn>
                  <a:cxn ang="0">
                    <a:pos x="69" y="6"/>
                  </a:cxn>
                  <a:cxn ang="0">
                    <a:pos x="72" y="3"/>
                  </a:cxn>
                  <a:cxn ang="0">
                    <a:pos x="70" y="0"/>
                  </a:cxn>
                  <a:cxn ang="0">
                    <a:pos x="1" y="2"/>
                  </a:cxn>
                  <a:cxn ang="0">
                    <a:pos x="0" y="2"/>
                  </a:cxn>
                  <a:cxn ang="0">
                    <a:pos x="1" y="3"/>
                  </a:cxn>
                  <a:cxn ang="0">
                    <a:pos x="1" y="3"/>
                  </a:cxn>
                </a:cxnLst>
                <a:rect l="0" t="0" r="r" b="b"/>
                <a:pathLst>
                  <a:path w="72" h="8">
                    <a:moveTo>
                      <a:pt x="1" y="3"/>
                    </a:moveTo>
                    <a:cubicBezTo>
                      <a:pt x="23" y="8"/>
                      <a:pt x="46" y="4"/>
                      <a:pt x="69" y="6"/>
                    </a:cubicBezTo>
                    <a:cubicBezTo>
                      <a:pt x="70" y="6"/>
                      <a:pt x="72" y="5"/>
                      <a:pt x="72" y="3"/>
                    </a:cubicBezTo>
                    <a:cubicBezTo>
                      <a:pt x="72" y="2"/>
                      <a:pt x="71" y="0"/>
                      <a:pt x="70" y="0"/>
                    </a:cubicBezTo>
                    <a:cubicBezTo>
                      <a:pt x="47" y="1"/>
                      <a:pt x="24" y="2"/>
                      <a:pt x="1" y="2"/>
                    </a:cubicBezTo>
                    <a:cubicBezTo>
                      <a:pt x="1" y="1"/>
                      <a:pt x="0" y="2"/>
                      <a:pt x="0"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28" name="Freeform 16"/>
              <p:cNvSpPr>
                <a:spLocks/>
              </p:cNvSpPr>
              <p:nvPr/>
            </p:nvSpPr>
            <p:spPr bwMode="auto">
              <a:xfrm>
                <a:off x="1056" y="618"/>
                <a:ext cx="1008" cy="2261"/>
              </a:xfrm>
              <a:custGeom>
                <a:avLst/>
                <a:gdLst/>
                <a:ahLst/>
                <a:cxnLst>
                  <a:cxn ang="0">
                    <a:pos x="0" y="9"/>
                  </a:cxn>
                  <a:cxn ang="0">
                    <a:pos x="0" y="89"/>
                  </a:cxn>
                  <a:cxn ang="0">
                    <a:pos x="0" y="92"/>
                  </a:cxn>
                  <a:cxn ang="0">
                    <a:pos x="2" y="101"/>
                  </a:cxn>
                  <a:cxn ang="0">
                    <a:pos x="2" y="101"/>
                  </a:cxn>
                  <a:cxn ang="0">
                    <a:pos x="40" y="100"/>
                  </a:cxn>
                  <a:cxn ang="0">
                    <a:pos x="44" y="76"/>
                  </a:cxn>
                  <a:cxn ang="0">
                    <a:pos x="43" y="4"/>
                  </a:cxn>
                  <a:cxn ang="0">
                    <a:pos x="38" y="3"/>
                  </a:cxn>
                  <a:cxn ang="0">
                    <a:pos x="4" y="5"/>
                  </a:cxn>
                  <a:cxn ang="0">
                    <a:pos x="0" y="9"/>
                  </a:cxn>
                </a:cxnLst>
                <a:rect l="0" t="0" r="r" b="b"/>
                <a:pathLst>
                  <a:path w="45" h="101">
                    <a:moveTo>
                      <a:pt x="0" y="9"/>
                    </a:moveTo>
                    <a:cubicBezTo>
                      <a:pt x="0" y="36"/>
                      <a:pt x="0" y="63"/>
                      <a:pt x="0" y="89"/>
                    </a:cubicBezTo>
                    <a:cubicBezTo>
                      <a:pt x="0" y="90"/>
                      <a:pt x="0" y="91"/>
                      <a:pt x="0" y="92"/>
                    </a:cubicBezTo>
                    <a:cubicBezTo>
                      <a:pt x="0" y="95"/>
                      <a:pt x="1" y="99"/>
                      <a:pt x="2" y="101"/>
                    </a:cubicBezTo>
                    <a:cubicBezTo>
                      <a:pt x="2" y="100"/>
                      <a:pt x="2" y="100"/>
                      <a:pt x="2" y="101"/>
                    </a:cubicBezTo>
                    <a:cubicBezTo>
                      <a:pt x="15" y="101"/>
                      <a:pt x="28" y="99"/>
                      <a:pt x="40" y="100"/>
                    </a:cubicBezTo>
                    <a:cubicBezTo>
                      <a:pt x="43" y="93"/>
                      <a:pt x="44" y="85"/>
                      <a:pt x="44" y="76"/>
                    </a:cubicBezTo>
                    <a:cubicBezTo>
                      <a:pt x="45" y="52"/>
                      <a:pt x="42" y="28"/>
                      <a:pt x="43" y="4"/>
                    </a:cubicBezTo>
                    <a:cubicBezTo>
                      <a:pt x="41" y="4"/>
                      <a:pt x="40" y="4"/>
                      <a:pt x="38" y="3"/>
                    </a:cubicBezTo>
                    <a:cubicBezTo>
                      <a:pt x="27" y="0"/>
                      <a:pt x="15" y="3"/>
                      <a:pt x="4" y="5"/>
                    </a:cubicBezTo>
                    <a:lnTo>
                      <a:pt x="0" y="9"/>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5729" name="Freeform 17"/>
              <p:cNvSpPr>
                <a:spLocks/>
              </p:cNvSpPr>
              <p:nvPr/>
            </p:nvSpPr>
            <p:spPr bwMode="auto">
              <a:xfrm>
                <a:off x="1101" y="550"/>
                <a:ext cx="1097" cy="180"/>
              </a:xfrm>
              <a:custGeom>
                <a:avLst/>
                <a:gdLst/>
                <a:ahLst/>
                <a:cxnLst>
                  <a:cxn ang="0">
                    <a:pos x="1" y="3"/>
                  </a:cxn>
                  <a:cxn ang="0">
                    <a:pos x="46" y="5"/>
                  </a:cxn>
                  <a:cxn ang="0">
                    <a:pos x="49" y="3"/>
                  </a:cxn>
                  <a:cxn ang="0">
                    <a:pos x="46" y="0"/>
                  </a:cxn>
                  <a:cxn ang="0">
                    <a:pos x="2" y="1"/>
                  </a:cxn>
                  <a:cxn ang="0">
                    <a:pos x="1" y="2"/>
                  </a:cxn>
                  <a:cxn ang="0">
                    <a:pos x="1" y="3"/>
                  </a:cxn>
                  <a:cxn ang="0">
                    <a:pos x="1" y="3"/>
                  </a:cxn>
                </a:cxnLst>
                <a:rect l="0" t="0" r="r" b="b"/>
                <a:pathLst>
                  <a:path w="49" h="8">
                    <a:moveTo>
                      <a:pt x="1" y="3"/>
                    </a:moveTo>
                    <a:cubicBezTo>
                      <a:pt x="23" y="8"/>
                      <a:pt x="23" y="4"/>
                      <a:pt x="46" y="5"/>
                    </a:cubicBezTo>
                    <a:cubicBezTo>
                      <a:pt x="47" y="6"/>
                      <a:pt x="49" y="5"/>
                      <a:pt x="49" y="3"/>
                    </a:cubicBezTo>
                    <a:cubicBezTo>
                      <a:pt x="49" y="2"/>
                      <a:pt x="48" y="0"/>
                      <a:pt x="46" y="0"/>
                    </a:cubicBezTo>
                    <a:cubicBezTo>
                      <a:pt x="24" y="1"/>
                      <a:pt x="24" y="2"/>
                      <a:pt x="2" y="1"/>
                    </a:cubicBezTo>
                    <a:cubicBezTo>
                      <a:pt x="1" y="1"/>
                      <a:pt x="1" y="2"/>
                      <a:pt x="1"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30" name="Freeform 18"/>
              <p:cNvSpPr>
                <a:spLocks/>
              </p:cNvSpPr>
              <p:nvPr/>
            </p:nvSpPr>
            <p:spPr bwMode="auto">
              <a:xfrm>
                <a:off x="1078" y="2633"/>
                <a:ext cx="1120" cy="179"/>
              </a:xfrm>
              <a:custGeom>
                <a:avLst/>
                <a:gdLst/>
                <a:ahLst/>
                <a:cxnLst>
                  <a:cxn ang="0">
                    <a:pos x="1" y="4"/>
                  </a:cxn>
                  <a:cxn ang="0">
                    <a:pos x="47" y="6"/>
                  </a:cxn>
                  <a:cxn ang="0">
                    <a:pos x="50" y="4"/>
                  </a:cxn>
                  <a:cxn ang="0">
                    <a:pos x="48" y="0"/>
                  </a:cxn>
                  <a:cxn ang="0">
                    <a:pos x="1" y="2"/>
                  </a:cxn>
                  <a:cxn ang="0">
                    <a:pos x="0" y="3"/>
                  </a:cxn>
                  <a:cxn ang="0">
                    <a:pos x="1" y="4"/>
                  </a:cxn>
                  <a:cxn ang="0">
                    <a:pos x="1" y="4"/>
                  </a:cxn>
                </a:cxnLst>
                <a:rect l="0" t="0" r="r" b="b"/>
                <a:pathLst>
                  <a:path w="50" h="8">
                    <a:moveTo>
                      <a:pt x="1" y="4"/>
                    </a:moveTo>
                    <a:cubicBezTo>
                      <a:pt x="23" y="8"/>
                      <a:pt x="24" y="5"/>
                      <a:pt x="47" y="6"/>
                    </a:cubicBezTo>
                    <a:cubicBezTo>
                      <a:pt x="48" y="6"/>
                      <a:pt x="50" y="5"/>
                      <a:pt x="50" y="4"/>
                    </a:cubicBezTo>
                    <a:cubicBezTo>
                      <a:pt x="50" y="2"/>
                      <a:pt x="49" y="1"/>
                      <a:pt x="48" y="0"/>
                    </a:cubicBezTo>
                    <a:cubicBezTo>
                      <a:pt x="25" y="1"/>
                      <a:pt x="23" y="2"/>
                      <a:pt x="1" y="2"/>
                    </a:cubicBezTo>
                    <a:cubicBezTo>
                      <a:pt x="0" y="2"/>
                      <a:pt x="0" y="2"/>
                      <a:pt x="0" y="3"/>
                    </a:cubicBezTo>
                    <a:cubicBezTo>
                      <a:pt x="0" y="3"/>
                      <a:pt x="0"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31" name="Freeform 19"/>
              <p:cNvSpPr>
                <a:spLocks/>
              </p:cNvSpPr>
              <p:nvPr/>
            </p:nvSpPr>
            <p:spPr bwMode="auto">
              <a:xfrm>
                <a:off x="1347" y="1065"/>
                <a:ext cx="627" cy="90"/>
              </a:xfrm>
              <a:custGeom>
                <a:avLst/>
                <a:gdLst/>
                <a:ahLst/>
                <a:cxnLst>
                  <a:cxn ang="0">
                    <a:pos x="25" y="3"/>
                  </a:cxn>
                  <a:cxn ang="0">
                    <a:pos x="28" y="2"/>
                  </a:cxn>
                  <a:cxn ang="0">
                    <a:pos x="26" y="0"/>
                  </a:cxn>
                  <a:cxn ang="0">
                    <a:pos x="1" y="0"/>
                  </a:cxn>
                  <a:cxn ang="0">
                    <a:pos x="0" y="1"/>
                  </a:cxn>
                  <a:cxn ang="0">
                    <a:pos x="1" y="3"/>
                  </a:cxn>
                  <a:cxn ang="0">
                    <a:pos x="25" y="3"/>
                  </a:cxn>
                </a:cxnLst>
                <a:rect l="0" t="0" r="r" b="b"/>
                <a:pathLst>
                  <a:path w="28" h="4">
                    <a:moveTo>
                      <a:pt x="25" y="3"/>
                    </a:moveTo>
                    <a:cubicBezTo>
                      <a:pt x="26" y="3"/>
                      <a:pt x="28" y="4"/>
                      <a:pt x="28" y="2"/>
                    </a:cubicBezTo>
                    <a:cubicBezTo>
                      <a:pt x="28" y="1"/>
                      <a:pt x="27" y="0"/>
                      <a:pt x="26" y="0"/>
                    </a:cubicBezTo>
                    <a:cubicBezTo>
                      <a:pt x="20" y="0"/>
                      <a:pt x="4" y="0"/>
                      <a:pt x="1" y="0"/>
                    </a:cubicBezTo>
                    <a:cubicBezTo>
                      <a:pt x="0" y="0"/>
                      <a:pt x="0" y="1"/>
                      <a:pt x="0" y="1"/>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32" name="Freeform 20"/>
              <p:cNvSpPr>
                <a:spLocks/>
              </p:cNvSpPr>
              <p:nvPr/>
            </p:nvSpPr>
            <p:spPr bwMode="auto">
              <a:xfrm>
                <a:off x="1347" y="1289"/>
                <a:ext cx="627" cy="90"/>
              </a:xfrm>
              <a:custGeom>
                <a:avLst/>
                <a:gdLst/>
                <a:ahLst/>
                <a:cxnLst>
                  <a:cxn ang="0">
                    <a:pos x="25" y="4"/>
                  </a:cxn>
                  <a:cxn ang="0">
                    <a:pos x="28" y="3"/>
                  </a:cxn>
                  <a:cxn ang="0">
                    <a:pos x="26" y="0"/>
                  </a:cxn>
                  <a:cxn ang="0">
                    <a:pos x="1" y="1"/>
                  </a:cxn>
                  <a:cxn ang="0">
                    <a:pos x="0" y="2"/>
                  </a:cxn>
                  <a:cxn ang="0">
                    <a:pos x="1" y="4"/>
                  </a:cxn>
                  <a:cxn ang="0">
                    <a:pos x="25" y="4"/>
                  </a:cxn>
                </a:cxnLst>
                <a:rect l="0" t="0" r="r" b="b"/>
                <a:pathLst>
                  <a:path w="28" h="4">
                    <a:moveTo>
                      <a:pt x="25" y="4"/>
                    </a:moveTo>
                    <a:cubicBezTo>
                      <a:pt x="26" y="4"/>
                      <a:pt x="28" y="4"/>
                      <a:pt x="28" y="3"/>
                    </a:cubicBezTo>
                    <a:cubicBezTo>
                      <a:pt x="28" y="1"/>
                      <a:pt x="27" y="0"/>
                      <a:pt x="26" y="0"/>
                    </a:cubicBezTo>
                    <a:cubicBezTo>
                      <a:pt x="20" y="0"/>
                      <a:pt x="4" y="1"/>
                      <a:pt x="1" y="1"/>
                    </a:cubicBezTo>
                    <a:cubicBezTo>
                      <a:pt x="0" y="1"/>
                      <a:pt x="0" y="1"/>
                      <a:pt x="0" y="2"/>
                    </a:cubicBezTo>
                    <a:cubicBezTo>
                      <a:pt x="0" y="2"/>
                      <a:pt x="0" y="4"/>
                      <a:pt x="1" y="4"/>
                    </a:cubicBezTo>
                    <a:cubicBezTo>
                      <a:pt x="1" y="4"/>
                      <a:pt x="22" y="3"/>
                      <a:pt x="25" y="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33" name="Freeform 21"/>
              <p:cNvSpPr>
                <a:spLocks/>
              </p:cNvSpPr>
              <p:nvPr/>
            </p:nvSpPr>
            <p:spPr bwMode="auto">
              <a:xfrm>
                <a:off x="1347" y="1536"/>
                <a:ext cx="627" cy="89"/>
              </a:xfrm>
              <a:custGeom>
                <a:avLst/>
                <a:gdLst/>
                <a:ahLst/>
                <a:cxnLst>
                  <a:cxn ang="0">
                    <a:pos x="25" y="3"/>
                  </a:cxn>
                  <a:cxn ang="0">
                    <a:pos x="28" y="2"/>
                  </a:cxn>
                  <a:cxn ang="0">
                    <a:pos x="26" y="0"/>
                  </a:cxn>
                  <a:cxn ang="0">
                    <a:pos x="1" y="1"/>
                  </a:cxn>
                  <a:cxn ang="0">
                    <a:pos x="0" y="2"/>
                  </a:cxn>
                  <a:cxn ang="0">
                    <a:pos x="1" y="3"/>
                  </a:cxn>
                  <a:cxn ang="0">
                    <a:pos x="25" y="3"/>
                  </a:cxn>
                </a:cxnLst>
                <a:rect l="0" t="0" r="r" b="b"/>
                <a:pathLst>
                  <a:path w="28" h="4">
                    <a:moveTo>
                      <a:pt x="25" y="3"/>
                    </a:moveTo>
                    <a:cubicBezTo>
                      <a:pt x="26" y="3"/>
                      <a:pt x="28" y="4"/>
                      <a:pt x="28" y="2"/>
                    </a:cubicBezTo>
                    <a:cubicBezTo>
                      <a:pt x="28" y="1"/>
                      <a:pt x="27" y="0"/>
                      <a:pt x="26" y="0"/>
                    </a:cubicBezTo>
                    <a:cubicBezTo>
                      <a:pt x="20" y="0"/>
                      <a:pt x="4" y="1"/>
                      <a:pt x="1" y="1"/>
                    </a:cubicBezTo>
                    <a:cubicBezTo>
                      <a:pt x="0" y="1"/>
                      <a:pt x="0" y="1"/>
                      <a:pt x="0" y="2"/>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34" name="Freeform 22"/>
              <p:cNvSpPr>
                <a:spLocks/>
              </p:cNvSpPr>
              <p:nvPr/>
            </p:nvSpPr>
            <p:spPr bwMode="auto">
              <a:xfrm>
                <a:off x="1123" y="662"/>
                <a:ext cx="135" cy="2127"/>
              </a:xfrm>
              <a:custGeom>
                <a:avLst/>
                <a:gdLst/>
                <a:ahLst/>
                <a:cxnLst>
                  <a:cxn ang="0">
                    <a:pos x="4" y="1"/>
                  </a:cxn>
                  <a:cxn ang="0">
                    <a:pos x="2" y="3"/>
                  </a:cxn>
                  <a:cxn ang="0">
                    <a:pos x="0" y="92"/>
                  </a:cxn>
                  <a:cxn ang="0">
                    <a:pos x="3" y="95"/>
                  </a:cxn>
                  <a:cxn ang="0">
                    <a:pos x="6" y="92"/>
                  </a:cxn>
                  <a:cxn ang="0">
                    <a:pos x="5" y="2"/>
                  </a:cxn>
                  <a:cxn ang="0">
                    <a:pos x="5" y="1"/>
                  </a:cxn>
                  <a:cxn ang="0">
                    <a:pos x="4" y="1"/>
                  </a:cxn>
                </a:cxnLst>
                <a:rect l="0" t="0" r="r" b="b"/>
                <a:pathLst>
                  <a:path w="6" h="95">
                    <a:moveTo>
                      <a:pt x="4" y="1"/>
                    </a:moveTo>
                    <a:cubicBezTo>
                      <a:pt x="3" y="1"/>
                      <a:pt x="3" y="2"/>
                      <a:pt x="2" y="3"/>
                    </a:cubicBezTo>
                    <a:cubicBezTo>
                      <a:pt x="1" y="17"/>
                      <a:pt x="0" y="79"/>
                      <a:pt x="0" y="92"/>
                    </a:cubicBezTo>
                    <a:cubicBezTo>
                      <a:pt x="0" y="94"/>
                      <a:pt x="1" y="95"/>
                      <a:pt x="3" y="95"/>
                    </a:cubicBezTo>
                    <a:cubicBezTo>
                      <a:pt x="4" y="95"/>
                      <a:pt x="6" y="94"/>
                      <a:pt x="6" y="92"/>
                    </a:cubicBezTo>
                    <a:cubicBezTo>
                      <a:pt x="6" y="78"/>
                      <a:pt x="5" y="16"/>
                      <a:pt x="5" y="2"/>
                    </a:cubicBezTo>
                    <a:cubicBezTo>
                      <a:pt x="5" y="1"/>
                      <a:pt x="5" y="1"/>
                      <a:pt x="5" y="1"/>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35" name="Freeform 23"/>
              <p:cNvSpPr>
                <a:spLocks/>
              </p:cNvSpPr>
              <p:nvPr/>
            </p:nvSpPr>
            <p:spPr bwMode="auto">
              <a:xfrm>
                <a:off x="2041" y="685"/>
                <a:ext cx="135" cy="2104"/>
              </a:xfrm>
              <a:custGeom>
                <a:avLst/>
                <a:gdLst/>
                <a:ahLst/>
                <a:cxnLst>
                  <a:cxn ang="0">
                    <a:pos x="4" y="1"/>
                  </a:cxn>
                  <a:cxn ang="0">
                    <a:pos x="3" y="2"/>
                  </a:cxn>
                  <a:cxn ang="0">
                    <a:pos x="0" y="91"/>
                  </a:cxn>
                  <a:cxn ang="0">
                    <a:pos x="3" y="94"/>
                  </a:cxn>
                  <a:cxn ang="0">
                    <a:pos x="6" y="91"/>
                  </a:cxn>
                  <a:cxn ang="0">
                    <a:pos x="6" y="1"/>
                  </a:cxn>
                  <a:cxn ang="0">
                    <a:pos x="5" y="0"/>
                  </a:cxn>
                  <a:cxn ang="0">
                    <a:pos x="4" y="1"/>
                  </a:cxn>
                </a:cxnLst>
                <a:rect l="0" t="0" r="r" b="b"/>
                <a:pathLst>
                  <a:path w="6" h="94">
                    <a:moveTo>
                      <a:pt x="4" y="1"/>
                    </a:moveTo>
                    <a:cubicBezTo>
                      <a:pt x="4" y="1"/>
                      <a:pt x="3" y="2"/>
                      <a:pt x="3" y="2"/>
                    </a:cubicBezTo>
                    <a:cubicBezTo>
                      <a:pt x="2" y="16"/>
                      <a:pt x="1" y="78"/>
                      <a:pt x="0" y="91"/>
                    </a:cubicBezTo>
                    <a:cubicBezTo>
                      <a:pt x="0" y="93"/>
                      <a:pt x="2" y="94"/>
                      <a:pt x="3" y="94"/>
                    </a:cubicBezTo>
                    <a:cubicBezTo>
                      <a:pt x="5" y="94"/>
                      <a:pt x="6" y="93"/>
                      <a:pt x="6" y="91"/>
                    </a:cubicBezTo>
                    <a:cubicBezTo>
                      <a:pt x="6" y="77"/>
                      <a:pt x="5" y="16"/>
                      <a:pt x="6" y="1"/>
                    </a:cubicBezTo>
                    <a:cubicBezTo>
                      <a:pt x="6" y="1"/>
                      <a:pt x="6" y="1"/>
                      <a:pt x="5" y="0"/>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36" name="Oval 24"/>
              <p:cNvSpPr>
                <a:spLocks noChangeArrowheads="1"/>
              </p:cNvSpPr>
              <p:nvPr/>
            </p:nvSpPr>
            <p:spPr bwMode="auto">
              <a:xfrm>
                <a:off x="1325" y="752"/>
                <a:ext cx="134" cy="134"/>
              </a:xfrm>
              <a:prstGeom prst="ellipse">
                <a:avLst/>
              </a:prstGeom>
              <a:solidFill>
                <a:srgbClr val="000000"/>
              </a:solidFill>
              <a:ln w="0">
                <a:noFill/>
                <a:round/>
                <a:headEnd/>
                <a:tailEnd/>
              </a:ln>
            </p:spPr>
            <p:txBody>
              <a:bodyPr lIns="86703" tIns="43352" rIns="86703" bIns="43352">
                <a:spAutoFit/>
              </a:bodyPr>
              <a:lstStyle/>
              <a:p>
                <a:endParaRPr lang="pl-PL"/>
              </a:p>
            </p:txBody>
          </p:sp>
        </p:grpSp>
        <p:grpSp>
          <p:nvGrpSpPr>
            <p:cNvPr id="115737" name="Group 25"/>
            <p:cNvGrpSpPr>
              <a:grpSpLocks/>
            </p:cNvGrpSpPr>
            <p:nvPr/>
          </p:nvGrpSpPr>
          <p:grpSpPr bwMode="auto">
            <a:xfrm>
              <a:off x="528" y="2544"/>
              <a:ext cx="514" cy="367"/>
              <a:chOff x="1680" y="720"/>
              <a:chExt cx="2317" cy="1764"/>
            </a:xfrm>
          </p:grpSpPr>
          <p:sp>
            <p:nvSpPr>
              <p:cNvPr id="115738" name="Freeform 26"/>
              <p:cNvSpPr>
                <a:spLocks/>
              </p:cNvSpPr>
              <p:nvPr/>
            </p:nvSpPr>
            <p:spPr bwMode="auto">
              <a:xfrm>
                <a:off x="1939" y="755"/>
                <a:ext cx="1987" cy="1482"/>
              </a:xfrm>
              <a:custGeom>
                <a:avLst/>
                <a:gdLst/>
                <a:ahLst/>
                <a:cxnLst>
                  <a:cxn ang="0">
                    <a:pos x="52" y="10"/>
                  </a:cxn>
                  <a:cxn ang="0">
                    <a:pos x="46" y="4"/>
                  </a:cxn>
                  <a:cxn ang="0">
                    <a:pos x="17" y="7"/>
                  </a:cxn>
                  <a:cxn ang="0">
                    <a:pos x="9" y="15"/>
                  </a:cxn>
                  <a:cxn ang="0">
                    <a:pos x="5" y="59"/>
                  </a:cxn>
                  <a:cxn ang="0">
                    <a:pos x="0" y="102"/>
                  </a:cxn>
                  <a:cxn ang="0">
                    <a:pos x="27" y="125"/>
                  </a:cxn>
                  <a:cxn ang="0">
                    <a:pos x="165" y="121"/>
                  </a:cxn>
                  <a:cxn ang="0">
                    <a:pos x="169" y="98"/>
                  </a:cxn>
                  <a:cxn ang="0">
                    <a:pos x="166" y="17"/>
                  </a:cxn>
                  <a:cxn ang="0">
                    <a:pos x="160" y="14"/>
                  </a:cxn>
                  <a:cxn ang="0">
                    <a:pos x="149" y="13"/>
                  </a:cxn>
                  <a:cxn ang="0">
                    <a:pos x="149" y="3"/>
                  </a:cxn>
                  <a:cxn ang="0">
                    <a:pos x="83" y="1"/>
                  </a:cxn>
                  <a:cxn ang="0">
                    <a:pos x="74" y="6"/>
                  </a:cxn>
                  <a:cxn ang="0">
                    <a:pos x="71" y="14"/>
                  </a:cxn>
                  <a:cxn ang="0">
                    <a:pos x="61" y="16"/>
                  </a:cxn>
                  <a:cxn ang="0">
                    <a:pos x="49" y="16"/>
                  </a:cxn>
                  <a:cxn ang="0">
                    <a:pos x="52" y="10"/>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w="0">
                <a:noFill/>
                <a:prstDash val="solid"/>
                <a:round/>
                <a:headEnd/>
                <a:tailEnd/>
              </a:ln>
            </p:spPr>
            <p:txBody>
              <a:bodyPr lIns="86703" tIns="43352" rIns="86703" bIns="43352">
                <a:spAutoFit/>
              </a:bodyPr>
              <a:lstStyle/>
              <a:p>
                <a:endParaRPr lang="pl-PL"/>
              </a:p>
            </p:txBody>
          </p:sp>
          <p:sp>
            <p:nvSpPr>
              <p:cNvPr id="115739" name="Freeform 27"/>
              <p:cNvSpPr>
                <a:spLocks/>
              </p:cNvSpPr>
              <p:nvPr/>
            </p:nvSpPr>
            <p:spPr bwMode="auto">
              <a:xfrm>
                <a:off x="2092" y="932"/>
                <a:ext cx="517" cy="1117"/>
              </a:xfrm>
              <a:custGeom>
                <a:avLst/>
                <a:gdLst/>
                <a:ahLst/>
                <a:cxnLst>
                  <a:cxn ang="0">
                    <a:pos x="39" y="2"/>
                  </a:cxn>
                  <a:cxn ang="0">
                    <a:pos x="33" y="17"/>
                  </a:cxn>
                  <a:cxn ang="0">
                    <a:pos x="30" y="38"/>
                  </a:cxn>
                  <a:cxn ang="0">
                    <a:pos x="32" y="88"/>
                  </a:cxn>
                  <a:cxn ang="0">
                    <a:pos x="32" y="88"/>
                  </a:cxn>
                  <a:cxn ang="0">
                    <a:pos x="33" y="82"/>
                  </a:cxn>
                  <a:cxn ang="0">
                    <a:pos x="33" y="82"/>
                  </a:cxn>
                  <a:cxn ang="0">
                    <a:pos x="33" y="82"/>
                  </a:cxn>
                  <a:cxn ang="0">
                    <a:pos x="36" y="81"/>
                  </a:cxn>
                  <a:cxn ang="0">
                    <a:pos x="36" y="80"/>
                  </a:cxn>
                  <a:cxn ang="0">
                    <a:pos x="34" y="81"/>
                  </a:cxn>
                  <a:cxn ang="0">
                    <a:pos x="35" y="81"/>
                  </a:cxn>
                  <a:cxn ang="0">
                    <a:pos x="22" y="80"/>
                  </a:cxn>
                  <a:cxn ang="0">
                    <a:pos x="8" y="79"/>
                  </a:cxn>
                  <a:cxn ang="0">
                    <a:pos x="0" y="86"/>
                  </a:cxn>
                  <a:cxn ang="0">
                    <a:pos x="7" y="94"/>
                  </a:cxn>
                  <a:cxn ang="0">
                    <a:pos x="6" y="93"/>
                  </a:cxn>
                  <a:cxn ang="0">
                    <a:pos x="23" y="95"/>
                  </a:cxn>
                  <a:cxn ang="0">
                    <a:pos x="39" y="92"/>
                  </a:cxn>
                  <a:cxn ang="0">
                    <a:pos x="39" y="92"/>
                  </a:cxn>
                  <a:cxn ang="0">
                    <a:pos x="42" y="91"/>
                  </a:cxn>
                  <a:cxn ang="0">
                    <a:pos x="42" y="91"/>
                  </a:cxn>
                  <a:cxn ang="0">
                    <a:pos x="42" y="90"/>
                  </a:cxn>
                  <a:cxn ang="0">
                    <a:pos x="43" y="84"/>
                  </a:cxn>
                  <a:cxn ang="0">
                    <a:pos x="43" y="84"/>
                  </a:cxn>
                  <a:cxn ang="0">
                    <a:pos x="43" y="84"/>
                  </a:cxn>
                  <a:cxn ang="0">
                    <a:pos x="40" y="39"/>
                  </a:cxn>
                  <a:cxn ang="0">
                    <a:pos x="43" y="6"/>
                  </a:cxn>
                  <a:cxn ang="0">
                    <a:pos x="42" y="3"/>
                  </a:cxn>
                  <a:cxn ang="0">
                    <a:pos x="41" y="1"/>
                  </a:cxn>
                  <a:cxn ang="0">
                    <a:pos x="39" y="2"/>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740" name="Freeform 28"/>
              <p:cNvSpPr>
                <a:spLocks/>
              </p:cNvSpPr>
              <p:nvPr/>
            </p:nvSpPr>
            <p:spPr bwMode="auto">
              <a:xfrm>
                <a:off x="3703" y="943"/>
                <a:ext cx="94" cy="247"/>
              </a:xfrm>
              <a:custGeom>
                <a:avLst/>
                <a:gdLst/>
                <a:ahLst/>
                <a:cxnLst>
                  <a:cxn ang="0">
                    <a:pos x="5" y="1"/>
                  </a:cxn>
                  <a:cxn ang="0">
                    <a:pos x="0" y="17"/>
                  </a:cxn>
                  <a:cxn ang="0">
                    <a:pos x="3" y="20"/>
                  </a:cxn>
                  <a:cxn ang="0">
                    <a:pos x="6" y="18"/>
                  </a:cxn>
                  <a:cxn ang="0">
                    <a:pos x="8" y="2"/>
                  </a:cxn>
                  <a:cxn ang="0">
                    <a:pos x="7" y="0"/>
                  </a:cxn>
                  <a:cxn ang="0">
                    <a:pos x="5" y="1"/>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741" name="Freeform 29"/>
              <p:cNvSpPr>
                <a:spLocks/>
              </p:cNvSpPr>
              <p:nvPr/>
            </p:nvSpPr>
            <p:spPr bwMode="auto">
              <a:xfrm>
                <a:off x="3162" y="1190"/>
                <a:ext cx="129" cy="1023"/>
              </a:xfrm>
              <a:custGeom>
                <a:avLst/>
                <a:gdLst/>
                <a:ahLst/>
                <a:cxnLst>
                  <a:cxn ang="0">
                    <a:pos x="2" y="3"/>
                  </a:cxn>
                  <a:cxn ang="0">
                    <a:pos x="1" y="12"/>
                  </a:cxn>
                  <a:cxn ang="0">
                    <a:pos x="1" y="33"/>
                  </a:cxn>
                  <a:cxn ang="0">
                    <a:pos x="1" y="83"/>
                  </a:cxn>
                  <a:cxn ang="0">
                    <a:pos x="5" y="87"/>
                  </a:cxn>
                  <a:cxn ang="0">
                    <a:pos x="9" y="83"/>
                  </a:cxn>
                  <a:cxn ang="0">
                    <a:pos x="9" y="4"/>
                  </a:cxn>
                  <a:cxn ang="0">
                    <a:pos x="6" y="0"/>
                  </a:cxn>
                  <a:cxn ang="0">
                    <a:pos x="2" y="3"/>
                  </a:cxn>
                  <a:cxn ang="0">
                    <a:pos x="2" y="3"/>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742" name="Freeform 30"/>
              <p:cNvSpPr>
                <a:spLocks/>
              </p:cNvSpPr>
              <p:nvPr/>
            </p:nvSpPr>
            <p:spPr bwMode="auto">
              <a:xfrm>
                <a:off x="2633" y="1473"/>
                <a:ext cx="423" cy="94"/>
              </a:xfrm>
              <a:custGeom>
                <a:avLst/>
                <a:gdLst/>
                <a:ahLst/>
                <a:cxnLst>
                  <a:cxn ang="0">
                    <a:pos x="1" y="5"/>
                  </a:cxn>
                  <a:cxn ang="0">
                    <a:pos x="21" y="8"/>
                  </a:cxn>
                  <a:cxn ang="0">
                    <a:pos x="34" y="6"/>
                  </a:cxn>
                  <a:cxn ang="0">
                    <a:pos x="36" y="4"/>
                  </a:cxn>
                  <a:cxn ang="0">
                    <a:pos x="34" y="2"/>
                  </a:cxn>
                  <a:cxn ang="0">
                    <a:pos x="12" y="3"/>
                  </a:cxn>
                  <a:cxn ang="0">
                    <a:pos x="1" y="3"/>
                  </a:cxn>
                  <a:cxn ang="0">
                    <a:pos x="0" y="4"/>
                  </a:cxn>
                  <a:cxn ang="0">
                    <a:pos x="1" y="5"/>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743" name="Freeform 31"/>
              <p:cNvSpPr>
                <a:spLocks/>
              </p:cNvSpPr>
              <p:nvPr/>
            </p:nvSpPr>
            <p:spPr bwMode="auto">
              <a:xfrm>
                <a:off x="2715" y="1543"/>
                <a:ext cx="317" cy="212"/>
              </a:xfrm>
              <a:custGeom>
                <a:avLst/>
                <a:gdLst/>
                <a:ahLst/>
                <a:cxnLst>
                  <a:cxn ang="0">
                    <a:pos x="16" y="0"/>
                  </a:cxn>
                  <a:cxn ang="0">
                    <a:pos x="9" y="2"/>
                  </a:cxn>
                  <a:cxn ang="0">
                    <a:pos x="3" y="5"/>
                  </a:cxn>
                  <a:cxn ang="0">
                    <a:pos x="4" y="11"/>
                  </a:cxn>
                  <a:cxn ang="0">
                    <a:pos x="1" y="5"/>
                  </a:cxn>
                  <a:cxn ang="0">
                    <a:pos x="0" y="8"/>
                  </a:cxn>
                  <a:cxn ang="0">
                    <a:pos x="4" y="12"/>
                  </a:cxn>
                  <a:cxn ang="0">
                    <a:pos x="7" y="12"/>
                  </a:cxn>
                  <a:cxn ang="0">
                    <a:pos x="19" y="14"/>
                  </a:cxn>
                  <a:cxn ang="0">
                    <a:pos x="19" y="14"/>
                  </a:cxn>
                  <a:cxn ang="0">
                    <a:pos x="17" y="8"/>
                  </a:cxn>
                  <a:cxn ang="0">
                    <a:pos x="18" y="8"/>
                  </a:cxn>
                  <a:cxn ang="0">
                    <a:pos x="15" y="12"/>
                  </a:cxn>
                  <a:cxn ang="0">
                    <a:pos x="14" y="16"/>
                  </a:cxn>
                  <a:cxn ang="0">
                    <a:pos x="18" y="18"/>
                  </a:cxn>
                  <a:cxn ang="0">
                    <a:pos x="24" y="15"/>
                  </a:cxn>
                  <a:cxn ang="0">
                    <a:pos x="26" y="12"/>
                  </a:cxn>
                  <a:cxn ang="0">
                    <a:pos x="26" y="8"/>
                  </a:cxn>
                  <a:cxn ang="0">
                    <a:pos x="24" y="5"/>
                  </a:cxn>
                  <a:cxn ang="0">
                    <a:pos x="24" y="5"/>
                  </a:cxn>
                  <a:cxn ang="0">
                    <a:pos x="10" y="4"/>
                  </a:cxn>
                  <a:cxn ang="0">
                    <a:pos x="4" y="4"/>
                  </a:cxn>
                  <a:cxn ang="0">
                    <a:pos x="7" y="11"/>
                  </a:cxn>
                  <a:cxn ang="0">
                    <a:pos x="7" y="11"/>
                  </a:cxn>
                  <a:cxn ang="0">
                    <a:pos x="5" y="4"/>
                  </a:cxn>
                  <a:cxn ang="0">
                    <a:pos x="8" y="9"/>
                  </a:cxn>
                  <a:cxn ang="0">
                    <a:pos x="17" y="3"/>
                  </a:cxn>
                  <a:cxn ang="0">
                    <a:pos x="18" y="1"/>
                  </a:cxn>
                  <a:cxn ang="0">
                    <a:pos x="16" y="0"/>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744" name="Freeform 32"/>
              <p:cNvSpPr>
                <a:spLocks/>
              </p:cNvSpPr>
              <p:nvPr/>
            </p:nvSpPr>
            <p:spPr bwMode="auto">
              <a:xfrm>
                <a:off x="2127" y="873"/>
                <a:ext cx="70" cy="858"/>
              </a:xfrm>
              <a:custGeom>
                <a:avLst/>
                <a:gdLst/>
                <a:ahLst/>
                <a:cxnLst>
                  <a:cxn ang="0">
                    <a:pos x="4" y="1"/>
                  </a:cxn>
                  <a:cxn ang="0">
                    <a:pos x="0" y="33"/>
                  </a:cxn>
                  <a:cxn ang="0">
                    <a:pos x="2" y="72"/>
                  </a:cxn>
                  <a:cxn ang="0">
                    <a:pos x="4" y="73"/>
                  </a:cxn>
                  <a:cxn ang="0">
                    <a:pos x="5" y="72"/>
                  </a:cxn>
                  <a:cxn ang="0">
                    <a:pos x="6" y="1"/>
                  </a:cxn>
                  <a:cxn ang="0">
                    <a:pos x="5" y="0"/>
                  </a:cxn>
                  <a:cxn ang="0">
                    <a:pos x="4" y="1"/>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745" name="Freeform 33"/>
              <p:cNvSpPr>
                <a:spLocks/>
              </p:cNvSpPr>
              <p:nvPr/>
            </p:nvSpPr>
            <p:spPr bwMode="auto">
              <a:xfrm>
                <a:off x="2668" y="943"/>
                <a:ext cx="153" cy="271"/>
              </a:xfrm>
              <a:custGeom>
                <a:avLst/>
                <a:gdLst/>
                <a:ahLst/>
                <a:cxnLst>
                  <a:cxn ang="0">
                    <a:pos x="3" y="2"/>
                  </a:cxn>
                  <a:cxn ang="0">
                    <a:pos x="6" y="21"/>
                  </a:cxn>
                  <a:cxn ang="0">
                    <a:pos x="11" y="22"/>
                  </a:cxn>
                  <a:cxn ang="0">
                    <a:pos x="12" y="18"/>
                  </a:cxn>
                  <a:cxn ang="0">
                    <a:pos x="6" y="2"/>
                  </a:cxn>
                  <a:cxn ang="0">
                    <a:pos x="4" y="1"/>
                  </a:cxn>
                  <a:cxn ang="0">
                    <a:pos x="3" y="2"/>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746" name="Freeform 34"/>
              <p:cNvSpPr>
                <a:spLocks/>
              </p:cNvSpPr>
              <p:nvPr/>
            </p:nvSpPr>
            <p:spPr bwMode="auto">
              <a:xfrm>
                <a:off x="2962" y="896"/>
                <a:ext cx="599" cy="377"/>
              </a:xfrm>
              <a:custGeom>
                <a:avLst/>
                <a:gdLst/>
                <a:ahLst/>
                <a:cxnLst>
                  <a:cxn ang="0">
                    <a:pos x="2" y="1"/>
                  </a:cxn>
                  <a:cxn ang="0">
                    <a:pos x="0" y="23"/>
                  </a:cxn>
                  <a:cxn ang="0">
                    <a:pos x="12" y="31"/>
                  </a:cxn>
                  <a:cxn ang="0">
                    <a:pos x="48" y="29"/>
                  </a:cxn>
                  <a:cxn ang="0">
                    <a:pos x="50" y="17"/>
                  </a:cxn>
                  <a:cxn ang="0">
                    <a:pos x="50" y="0"/>
                  </a:cxn>
                  <a:cxn ang="0">
                    <a:pos x="2" y="1"/>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w="0">
                <a:noFill/>
                <a:prstDash val="solid"/>
                <a:round/>
                <a:headEnd/>
                <a:tailEnd/>
              </a:ln>
            </p:spPr>
            <p:txBody>
              <a:bodyPr lIns="86703" tIns="43352" rIns="86703" bIns="43352">
                <a:spAutoFit/>
              </a:bodyPr>
              <a:lstStyle/>
              <a:p>
                <a:endParaRPr lang="pl-PL"/>
              </a:p>
            </p:txBody>
          </p:sp>
          <p:sp>
            <p:nvSpPr>
              <p:cNvPr id="115747" name="Freeform 35"/>
              <p:cNvSpPr>
                <a:spLocks/>
              </p:cNvSpPr>
              <p:nvPr/>
            </p:nvSpPr>
            <p:spPr bwMode="auto">
              <a:xfrm>
                <a:off x="2574" y="720"/>
                <a:ext cx="1023" cy="482"/>
              </a:xfrm>
              <a:custGeom>
                <a:avLst/>
                <a:gdLst/>
                <a:ahLst/>
                <a:cxnLst>
                  <a:cxn ang="0">
                    <a:pos x="85" y="5"/>
                  </a:cxn>
                  <a:cxn ang="0">
                    <a:pos x="74" y="1"/>
                  </a:cxn>
                  <a:cxn ang="0">
                    <a:pos x="49" y="0"/>
                  </a:cxn>
                  <a:cxn ang="0">
                    <a:pos x="41" y="0"/>
                  </a:cxn>
                  <a:cxn ang="0">
                    <a:pos x="38" y="0"/>
                  </a:cxn>
                  <a:cxn ang="0">
                    <a:pos x="33" y="0"/>
                  </a:cxn>
                  <a:cxn ang="0">
                    <a:pos x="27" y="1"/>
                  </a:cxn>
                  <a:cxn ang="0">
                    <a:pos x="24" y="1"/>
                  </a:cxn>
                  <a:cxn ang="0">
                    <a:pos x="19" y="1"/>
                  </a:cxn>
                  <a:cxn ang="0">
                    <a:pos x="17" y="2"/>
                  </a:cxn>
                  <a:cxn ang="0">
                    <a:pos x="17" y="5"/>
                  </a:cxn>
                  <a:cxn ang="0">
                    <a:pos x="16" y="10"/>
                  </a:cxn>
                  <a:cxn ang="0">
                    <a:pos x="15" y="18"/>
                  </a:cxn>
                  <a:cxn ang="0">
                    <a:pos x="14" y="17"/>
                  </a:cxn>
                  <a:cxn ang="0">
                    <a:pos x="14" y="17"/>
                  </a:cxn>
                  <a:cxn ang="0">
                    <a:pos x="7" y="17"/>
                  </a:cxn>
                  <a:cxn ang="0">
                    <a:pos x="1" y="19"/>
                  </a:cxn>
                  <a:cxn ang="0">
                    <a:pos x="1" y="21"/>
                  </a:cxn>
                  <a:cxn ang="0">
                    <a:pos x="12" y="21"/>
                  </a:cxn>
                  <a:cxn ang="0">
                    <a:pos x="14" y="19"/>
                  </a:cxn>
                  <a:cxn ang="0">
                    <a:pos x="17" y="30"/>
                  </a:cxn>
                  <a:cxn ang="0">
                    <a:pos x="21" y="38"/>
                  </a:cxn>
                  <a:cxn ang="0">
                    <a:pos x="25" y="39"/>
                  </a:cxn>
                  <a:cxn ang="0">
                    <a:pos x="25" y="32"/>
                  </a:cxn>
                  <a:cxn ang="0">
                    <a:pos x="25" y="22"/>
                  </a:cxn>
                  <a:cxn ang="0">
                    <a:pos x="25" y="12"/>
                  </a:cxn>
                  <a:cxn ang="0">
                    <a:pos x="29" y="10"/>
                  </a:cxn>
                  <a:cxn ang="0">
                    <a:pos x="34" y="10"/>
                  </a:cxn>
                  <a:cxn ang="0">
                    <a:pos x="39" y="10"/>
                  </a:cxn>
                  <a:cxn ang="0">
                    <a:pos x="54" y="8"/>
                  </a:cxn>
                  <a:cxn ang="0">
                    <a:pos x="59" y="8"/>
                  </a:cxn>
                  <a:cxn ang="0">
                    <a:pos x="73" y="8"/>
                  </a:cxn>
                  <a:cxn ang="0">
                    <a:pos x="78" y="8"/>
                  </a:cxn>
                  <a:cxn ang="0">
                    <a:pos x="87" y="6"/>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48" name="Freeform 36"/>
              <p:cNvSpPr>
                <a:spLocks/>
              </p:cNvSpPr>
              <p:nvPr/>
            </p:nvSpPr>
            <p:spPr bwMode="auto">
              <a:xfrm>
                <a:off x="3656" y="779"/>
                <a:ext cx="82" cy="494"/>
              </a:xfrm>
              <a:custGeom>
                <a:avLst/>
                <a:gdLst/>
                <a:ahLst/>
                <a:cxnLst>
                  <a:cxn ang="0">
                    <a:pos x="6" y="6"/>
                  </a:cxn>
                  <a:cxn ang="0">
                    <a:pos x="6" y="3"/>
                  </a:cxn>
                  <a:cxn ang="0">
                    <a:pos x="2" y="0"/>
                  </a:cxn>
                  <a:cxn ang="0">
                    <a:pos x="0" y="11"/>
                  </a:cxn>
                  <a:cxn ang="0">
                    <a:pos x="0" y="25"/>
                  </a:cxn>
                  <a:cxn ang="0">
                    <a:pos x="2" y="37"/>
                  </a:cxn>
                  <a:cxn ang="0">
                    <a:pos x="3" y="42"/>
                  </a:cxn>
                  <a:cxn ang="0">
                    <a:pos x="3" y="42"/>
                  </a:cxn>
                  <a:cxn ang="0">
                    <a:pos x="3" y="41"/>
                  </a:cxn>
                  <a:cxn ang="0">
                    <a:pos x="4" y="38"/>
                  </a:cxn>
                  <a:cxn ang="0">
                    <a:pos x="5" y="35"/>
                  </a:cxn>
                  <a:cxn ang="0">
                    <a:pos x="5" y="28"/>
                  </a:cxn>
                  <a:cxn ang="0">
                    <a:pos x="6" y="6"/>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49" name="Freeform 37"/>
              <p:cNvSpPr>
                <a:spLocks/>
              </p:cNvSpPr>
              <p:nvPr/>
            </p:nvSpPr>
            <p:spPr bwMode="auto">
              <a:xfrm>
                <a:off x="2139" y="791"/>
                <a:ext cx="458" cy="1023"/>
              </a:xfrm>
              <a:custGeom>
                <a:avLst/>
                <a:gdLst/>
                <a:ahLst/>
                <a:cxnLst>
                  <a:cxn ang="0">
                    <a:pos x="36" y="14"/>
                  </a:cxn>
                  <a:cxn ang="0">
                    <a:pos x="37" y="13"/>
                  </a:cxn>
                  <a:cxn ang="0">
                    <a:pos x="39" y="6"/>
                  </a:cxn>
                  <a:cxn ang="0">
                    <a:pos x="39" y="5"/>
                  </a:cxn>
                  <a:cxn ang="0">
                    <a:pos x="39" y="4"/>
                  </a:cxn>
                  <a:cxn ang="0">
                    <a:pos x="36" y="2"/>
                  </a:cxn>
                  <a:cxn ang="0">
                    <a:pos x="17" y="0"/>
                  </a:cxn>
                  <a:cxn ang="0">
                    <a:pos x="13" y="0"/>
                  </a:cxn>
                  <a:cxn ang="0">
                    <a:pos x="12" y="0"/>
                  </a:cxn>
                  <a:cxn ang="0">
                    <a:pos x="11" y="0"/>
                  </a:cxn>
                  <a:cxn ang="0">
                    <a:pos x="7" y="1"/>
                  </a:cxn>
                  <a:cxn ang="0">
                    <a:pos x="0" y="4"/>
                  </a:cxn>
                  <a:cxn ang="0">
                    <a:pos x="1" y="5"/>
                  </a:cxn>
                  <a:cxn ang="0">
                    <a:pos x="3" y="5"/>
                  </a:cxn>
                  <a:cxn ang="0">
                    <a:pos x="6" y="4"/>
                  </a:cxn>
                  <a:cxn ang="0">
                    <a:pos x="9" y="4"/>
                  </a:cxn>
                  <a:cxn ang="0">
                    <a:pos x="11" y="3"/>
                  </a:cxn>
                  <a:cxn ang="0">
                    <a:pos x="14" y="3"/>
                  </a:cxn>
                  <a:cxn ang="0">
                    <a:pos x="27" y="3"/>
                  </a:cxn>
                  <a:cxn ang="0">
                    <a:pos x="31" y="5"/>
                  </a:cxn>
                  <a:cxn ang="0">
                    <a:pos x="31" y="5"/>
                  </a:cxn>
                  <a:cxn ang="0">
                    <a:pos x="30" y="7"/>
                  </a:cxn>
                  <a:cxn ang="0">
                    <a:pos x="28" y="19"/>
                  </a:cxn>
                  <a:cxn ang="0">
                    <a:pos x="27" y="31"/>
                  </a:cxn>
                  <a:cxn ang="0">
                    <a:pos x="27" y="41"/>
                  </a:cxn>
                  <a:cxn ang="0">
                    <a:pos x="26" y="56"/>
                  </a:cxn>
                  <a:cxn ang="0">
                    <a:pos x="28" y="73"/>
                  </a:cxn>
                  <a:cxn ang="0">
                    <a:pos x="27" y="74"/>
                  </a:cxn>
                  <a:cxn ang="0">
                    <a:pos x="28" y="79"/>
                  </a:cxn>
                  <a:cxn ang="0">
                    <a:pos x="28" y="84"/>
                  </a:cxn>
                  <a:cxn ang="0">
                    <a:pos x="29" y="87"/>
                  </a:cxn>
                  <a:cxn ang="0">
                    <a:pos x="29" y="87"/>
                  </a:cxn>
                  <a:cxn ang="0">
                    <a:pos x="30" y="84"/>
                  </a:cxn>
                  <a:cxn ang="0">
                    <a:pos x="30" y="77"/>
                  </a:cxn>
                  <a:cxn ang="0">
                    <a:pos x="31" y="74"/>
                  </a:cxn>
                  <a:cxn ang="0">
                    <a:pos x="31" y="73"/>
                  </a:cxn>
                  <a:cxn ang="0">
                    <a:pos x="31" y="71"/>
                  </a:cxn>
                  <a:cxn ang="0">
                    <a:pos x="31" y="67"/>
                  </a:cxn>
                  <a:cxn ang="0">
                    <a:pos x="32" y="59"/>
                  </a:cxn>
                  <a:cxn ang="0">
                    <a:pos x="32" y="55"/>
                  </a:cxn>
                  <a:cxn ang="0">
                    <a:pos x="33" y="43"/>
                  </a:cxn>
                  <a:cxn ang="0">
                    <a:pos x="34" y="38"/>
                  </a:cxn>
                  <a:cxn ang="0">
                    <a:pos x="35" y="24"/>
                  </a:cxn>
                  <a:cxn ang="0">
                    <a:pos x="36" y="14"/>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50" name="Freeform 38"/>
              <p:cNvSpPr>
                <a:spLocks/>
              </p:cNvSpPr>
              <p:nvPr/>
            </p:nvSpPr>
            <p:spPr bwMode="auto">
              <a:xfrm>
                <a:off x="1962" y="849"/>
                <a:ext cx="200" cy="1047"/>
              </a:xfrm>
              <a:custGeom>
                <a:avLst/>
                <a:gdLst/>
                <a:ahLst/>
                <a:cxnLst>
                  <a:cxn ang="0">
                    <a:pos x="10" y="47"/>
                  </a:cxn>
                  <a:cxn ang="0">
                    <a:pos x="10" y="44"/>
                  </a:cxn>
                  <a:cxn ang="0">
                    <a:pos x="10" y="41"/>
                  </a:cxn>
                  <a:cxn ang="0">
                    <a:pos x="12" y="34"/>
                  </a:cxn>
                  <a:cxn ang="0">
                    <a:pos x="13" y="24"/>
                  </a:cxn>
                  <a:cxn ang="0">
                    <a:pos x="13" y="21"/>
                  </a:cxn>
                  <a:cxn ang="0">
                    <a:pos x="15" y="15"/>
                  </a:cxn>
                  <a:cxn ang="0">
                    <a:pos x="15" y="13"/>
                  </a:cxn>
                  <a:cxn ang="0">
                    <a:pos x="15" y="10"/>
                  </a:cxn>
                  <a:cxn ang="0">
                    <a:pos x="16" y="9"/>
                  </a:cxn>
                  <a:cxn ang="0">
                    <a:pos x="17" y="8"/>
                  </a:cxn>
                  <a:cxn ang="0">
                    <a:pos x="17" y="7"/>
                  </a:cxn>
                  <a:cxn ang="0">
                    <a:pos x="17" y="7"/>
                  </a:cxn>
                  <a:cxn ang="0">
                    <a:pos x="14" y="5"/>
                  </a:cxn>
                  <a:cxn ang="0">
                    <a:pos x="13" y="3"/>
                  </a:cxn>
                  <a:cxn ang="0">
                    <a:pos x="9" y="1"/>
                  </a:cxn>
                  <a:cxn ang="0">
                    <a:pos x="7" y="0"/>
                  </a:cxn>
                  <a:cxn ang="0">
                    <a:pos x="4" y="2"/>
                  </a:cxn>
                  <a:cxn ang="0">
                    <a:pos x="4" y="5"/>
                  </a:cxn>
                  <a:cxn ang="0">
                    <a:pos x="2" y="13"/>
                  </a:cxn>
                  <a:cxn ang="0">
                    <a:pos x="2" y="17"/>
                  </a:cxn>
                  <a:cxn ang="0">
                    <a:pos x="1" y="21"/>
                  </a:cxn>
                  <a:cxn ang="0">
                    <a:pos x="1" y="33"/>
                  </a:cxn>
                  <a:cxn ang="0">
                    <a:pos x="0" y="40"/>
                  </a:cxn>
                  <a:cxn ang="0">
                    <a:pos x="0" y="52"/>
                  </a:cxn>
                  <a:cxn ang="0">
                    <a:pos x="2" y="70"/>
                  </a:cxn>
                  <a:cxn ang="0">
                    <a:pos x="6" y="85"/>
                  </a:cxn>
                  <a:cxn ang="0">
                    <a:pos x="8" y="89"/>
                  </a:cxn>
                  <a:cxn ang="0">
                    <a:pos x="8" y="89"/>
                  </a:cxn>
                  <a:cxn ang="0">
                    <a:pos x="8" y="87"/>
                  </a:cxn>
                  <a:cxn ang="0">
                    <a:pos x="8" y="86"/>
                  </a:cxn>
                  <a:cxn ang="0">
                    <a:pos x="9" y="81"/>
                  </a:cxn>
                  <a:cxn ang="0">
                    <a:pos x="9" y="76"/>
                  </a:cxn>
                  <a:cxn ang="0">
                    <a:pos x="9" y="74"/>
                  </a:cxn>
                  <a:cxn ang="0">
                    <a:pos x="9" y="71"/>
                  </a:cxn>
                  <a:cxn ang="0">
                    <a:pos x="9" y="68"/>
                  </a:cxn>
                  <a:cxn ang="0">
                    <a:pos x="9" y="64"/>
                  </a:cxn>
                  <a:cxn ang="0">
                    <a:pos x="9" y="61"/>
                  </a:cxn>
                  <a:cxn ang="0">
                    <a:pos x="8" y="59"/>
                  </a:cxn>
                  <a:cxn ang="0">
                    <a:pos x="9" y="52"/>
                  </a:cxn>
                  <a:cxn ang="0">
                    <a:pos x="10" y="47"/>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51" name="Freeform 39"/>
              <p:cNvSpPr>
                <a:spLocks/>
              </p:cNvSpPr>
              <p:nvPr/>
            </p:nvSpPr>
            <p:spPr bwMode="auto">
              <a:xfrm>
                <a:off x="2962" y="873"/>
                <a:ext cx="611" cy="70"/>
              </a:xfrm>
              <a:custGeom>
                <a:avLst/>
                <a:gdLst/>
                <a:ahLst/>
                <a:cxnLst>
                  <a:cxn ang="0">
                    <a:pos x="52" y="2"/>
                  </a:cxn>
                  <a:cxn ang="0">
                    <a:pos x="52" y="2"/>
                  </a:cxn>
                  <a:cxn ang="0">
                    <a:pos x="48" y="1"/>
                  </a:cxn>
                  <a:cxn ang="0">
                    <a:pos x="46" y="1"/>
                  </a:cxn>
                  <a:cxn ang="0">
                    <a:pos x="41" y="0"/>
                  </a:cxn>
                  <a:cxn ang="0">
                    <a:pos x="35" y="0"/>
                  </a:cxn>
                  <a:cxn ang="0">
                    <a:pos x="23" y="0"/>
                  </a:cxn>
                  <a:cxn ang="0">
                    <a:pos x="18" y="0"/>
                  </a:cxn>
                  <a:cxn ang="0">
                    <a:pos x="15" y="1"/>
                  </a:cxn>
                  <a:cxn ang="0">
                    <a:pos x="13" y="1"/>
                  </a:cxn>
                  <a:cxn ang="0">
                    <a:pos x="12" y="1"/>
                  </a:cxn>
                  <a:cxn ang="0">
                    <a:pos x="10" y="1"/>
                  </a:cxn>
                  <a:cxn ang="0">
                    <a:pos x="8" y="1"/>
                  </a:cxn>
                  <a:cxn ang="0">
                    <a:pos x="7" y="2"/>
                  </a:cxn>
                  <a:cxn ang="0">
                    <a:pos x="4" y="2"/>
                  </a:cxn>
                  <a:cxn ang="0">
                    <a:pos x="3" y="2"/>
                  </a:cxn>
                  <a:cxn ang="0">
                    <a:pos x="0" y="4"/>
                  </a:cxn>
                  <a:cxn ang="0">
                    <a:pos x="0" y="4"/>
                  </a:cxn>
                  <a:cxn ang="0">
                    <a:pos x="0" y="4"/>
                  </a:cxn>
                  <a:cxn ang="0">
                    <a:pos x="2" y="5"/>
                  </a:cxn>
                  <a:cxn ang="0">
                    <a:pos x="7" y="6"/>
                  </a:cxn>
                  <a:cxn ang="0">
                    <a:pos x="24" y="6"/>
                  </a:cxn>
                  <a:cxn ang="0">
                    <a:pos x="39" y="5"/>
                  </a:cxn>
                  <a:cxn ang="0">
                    <a:pos x="52" y="3"/>
                  </a:cxn>
                  <a:cxn ang="0">
                    <a:pos x="52" y="2"/>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52" name="Freeform 40"/>
              <p:cNvSpPr>
                <a:spLocks/>
              </p:cNvSpPr>
              <p:nvPr/>
            </p:nvSpPr>
            <p:spPr bwMode="auto">
              <a:xfrm>
                <a:off x="1680" y="920"/>
                <a:ext cx="2317" cy="1564"/>
              </a:xfrm>
              <a:custGeom>
                <a:avLst/>
                <a:gdLst/>
                <a:ahLst/>
                <a:cxnLst>
                  <a:cxn ang="0">
                    <a:pos x="25" y="131"/>
                  </a:cxn>
                  <a:cxn ang="0">
                    <a:pos x="51" y="114"/>
                  </a:cxn>
                  <a:cxn ang="0">
                    <a:pos x="65" y="115"/>
                  </a:cxn>
                  <a:cxn ang="0">
                    <a:pos x="77" y="115"/>
                  </a:cxn>
                  <a:cxn ang="0">
                    <a:pos x="102" y="115"/>
                  </a:cxn>
                  <a:cxn ang="0">
                    <a:pos x="122" y="114"/>
                  </a:cxn>
                  <a:cxn ang="0">
                    <a:pos x="130" y="114"/>
                  </a:cxn>
                  <a:cxn ang="0">
                    <a:pos x="145" y="113"/>
                  </a:cxn>
                  <a:cxn ang="0">
                    <a:pos x="155" y="113"/>
                  </a:cxn>
                  <a:cxn ang="0">
                    <a:pos x="176" y="110"/>
                  </a:cxn>
                  <a:cxn ang="0">
                    <a:pos x="192" y="106"/>
                  </a:cxn>
                  <a:cxn ang="0">
                    <a:pos x="189" y="106"/>
                  </a:cxn>
                  <a:cxn ang="0">
                    <a:pos x="192" y="97"/>
                  </a:cxn>
                  <a:cxn ang="0">
                    <a:pos x="193" y="90"/>
                  </a:cxn>
                  <a:cxn ang="0">
                    <a:pos x="194" y="81"/>
                  </a:cxn>
                  <a:cxn ang="0">
                    <a:pos x="195" y="70"/>
                  </a:cxn>
                  <a:cxn ang="0">
                    <a:pos x="196" y="65"/>
                  </a:cxn>
                  <a:cxn ang="0">
                    <a:pos x="197" y="56"/>
                  </a:cxn>
                  <a:cxn ang="0">
                    <a:pos x="197" y="45"/>
                  </a:cxn>
                  <a:cxn ang="0">
                    <a:pos x="195" y="19"/>
                  </a:cxn>
                  <a:cxn ang="0">
                    <a:pos x="193" y="7"/>
                  </a:cxn>
                  <a:cxn ang="0">
                    <a:pos x="179" y="0"/>
                  </a:cxn>
                  <a:cxn ang="0">
                    <a:pos x="185" y="5"/>
                  </a:cxn>
                  <a:cxn ang="0">
                    <a:pos x="187" y="75"/>
                  </a:cxn>
                  <a:cxn ang="0">
                    <a:pos x="188" y="106"/>
                  </a:cxn>
                  <a:cxn ang="0">
                    <a:pos x="182" y="106"/>
                  </a:cxn>
                  <a:cxn ang="0">
                    <a:pos x="171" y="107"/>
                  </a:cxn>
                  <a:cxn ang="0">
                    <a:pos x="141" y="107"/>
                  </a:cxn>
                  <a:cxn ang="0">
                    <a:pos x="108" y="107"/>
                  </a:cxn>
                  <a:cxn ang="0">
                    <a:pos x="99" y="107"/>
                  </a:cxn>
                  <a:cxn ang="0">
                    <a:pos x="88" y="107"/>
                  </a:cxn>
                  <a:cxn ang="0">
                    <a:pos x="73" y="107"/>
                  </a:cxn>
                  <a:cxn ang="0">
                    <a:pos x="55" y="107"/>
                  </a:cxn>
                  <a:cxn ang="0">
                    <a:pos x="57" y="97"/>
                  </a:cxn>
                  <a:cxn ang="0">
                    <a:pos x="59" y="89"/>
                  </a:cxn>
                  <a:cxn ang="0">
                    <a:pos x="57" y="92"/>
                  </a:cxn>
                  <a:cxn ang="0">
                    <a:pos x="50" y="107"/>
                  </a:cxn>
                  <a:cxn ang="0">
                    <a:pos x="30" y="102"/>
                  </a:cxn>
                  <a:cxn ang="0">
                    <a:pos x="25" y="91"/>
                  </a:cxn>
                  <a:cxn ang="0">
                    <a:pos x="21" y="82"/>
                  </a:cxn>
                  <a:cxn ang="0">
                    <a:pos x="25" y="103"/>
                  </a:cxn>
                  <a:cxn ang="0">
                    <a:pos x="45" y="113"/>
                  </a:cxn>
                  <a:cxn ang="0">
                    <a:pos x="22" y="130"/>
                  </a:cxn>
                  <a:cxn ang="0">
                    <a:pos x="10" y="129"/>
                  </a:cxn>
                  <a:cxn ang="0">
                    <a:pos x="3" y="106"/>
                  </a:cxn>
                  <a:cxn ang="0">
                    <a:pos x="8" y="95"/>
                  </a:cxn>
                  <a:cxn ang="0">
                    <a:pos x="1" y="104"/>
                  </a:cxn>
                  <a:cxn ang="0">
                    <a:pos x="97" y="108"/>
                  </a:cxn>
                  <a:cxn ang="0">
                    <a:pos x="96" y="108"/>
                  </a:cxn>
                  <a:cxn ang="0">
                    <a:pos x="70" y="113"/>
                  </a:cxn>
                  <a:cxn ang="0">
                    <a:pos x="70" y="113"/>
                  </a:cxn>
                  <a:cxn ang="0">
                    <a:pos x="69" y="113"/>
                  </a:cxn>
                  <a:cxn ang="0">
                    <a:pos x="69" y="113"/>
                  </a:cxn>
                  <a:cxn ang="0">
                    <a:pos x="68" y="115"/>
                  </a:cxn>
                  <a:cxn ang="0">
                    <a:pos x="67" y="114"/>
                  </a:cxn>
                  <a:cxn ang="0">
                    <a:pos x="67" y="114"/>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53" name="Freeform 41"/>
              <p:cNvSpPr>
                <a:spLocks/>
              </p:cNvSpPr>
              <p:nvPr/>
            </p:nvSpPr>
            <p:spPr bwMode="auto">
              <a:xfrm>
                <a:off x="3503" y="920"/>
                <a:ext cx="70" cy="306"/>
              </a:xfrm>
              <a:custGeom>
                <a:avLst/>
                <a:gdLst/>
                <a:ahLst/>
                <a:cxnLst>
                  <a:cxn ang="0">
                    <a:pos x="4" y="25"/>
                  </a:cxn>
                  <a:cxn ang="0">
                    <a:pos x="5" y="24"/>
                  </a:cxn>
                  <a:cxn ang="0">
                    <a:pos x="5" y="21"/>
                  </a:cxn>
                  <a:cxn ang="0">
                    <a:pos x="5" y="6"/>
                  </a:cxn>
                  <a:cxn ang="0">
                    <a:pos x="5" y="1"/>
                  </a:cxn>
                  <a:cxn ang="0">
                    <a:pos x="4" y="0"/>
                  </a:cxn>
                  <a:cxn ang="0">
                    <a:pos x="2" y="4"/>
                  </a:cxn>
                  <a:cxn ang="0">
                    <a:pos x="1" y="5"/>
                  </a:cxn>
                  <a:cxn ang="0">
                    <a:pos x="1" y="9"/>
                  </a:cxn>
                  <a:cxn ang="0">
                    <a:pos x="0" y="18"/>
                  </a:cxn>
                  <a:cxn ang="0">
                    <a:pos x="1" y="21"/>
                  </a:cxn>
                  <a:cxn ang="0">
                    <a:pos x="1" y="23"/>
                  </a:cxn>
                  <a:cxn ang="0">
                    <a:pos x="2" y="26"/>
                  </a:cxn>
                  <a:cxn ang="0">
                    <a:pos x="3" y="25"/>
                  </a:cxn>
                  <a:cxn ang="0">
                    <a:pos x="4" y="25"/>
                  </a:cxn>
                  <a:cxn ang="0">
                    <a:pos x="4" y="25"/>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54" name="Freeform 42"/>
              <p:cNvSpPr>
                <a:spLocks/>
              </p:cNvSpPr>
              <p:nvPr/>
            </p:nvSpPr>
            <p:spPr bwMode="auto">
              <a:xfrm>
                <a:off x="2938" y="943"/>
                <a:ext cx="600" cy="341"/>
              </a:xfrm>
              <a:custGeom>
                <a:avLst/>
                <a:gdLst/>
                <a:ahLst/>
                <a:cxnLst>
                  <a:cxn ang="0">
                    <a:pos x="28" y="29"/>
                  </a:cxn>
                  <a:cxn ang="0">
                    <a:pos x="36" y="28"/>
                  </a:cxn>
                  <a:cxn ang="0">
                    <a:pos x="38" y="28"/>
                  </a:cxn>
                  <a:cxn ang="0">
                    <a:pos x="43" y="28"/>
                  </a:cxn>
                  <a:cxn ang="0">
                    <a:pos x="51" y="25"/>
                  </a:cxn>
                  <a:cxn ang="0">
                    <a:pos x="51" y="25"/>
                  </a:cxn>
                  <a:cxn ang="0">
                    <a:pos x="51" y="25"/>
                  </a:cxn>
                  <a:cxn ang="0">
                    <a:pos x="50" y="25"/>
                  </a:cxn>
                  <a:cxn ang="0">
                    <a:pos x="47" y="23"/>
                  </a:cxn>
                  <a:cxn ang="0">
                    <a:pos x="38" y="22"/>
                  </a:cxn>
                  <a:cxn ang="0">
                    <a:pos x="18" y="21"/>
                  </a:cxn>
                  <a:cxn ang="0">
                    <a:pos x="10" y="21"/>
                  </a:cxn>
                  <a:cxn ang="0">
                    <a:pos x="7" y="21"/>
                  </a:cxn>
                  <a:cxn ang="0">
                    <a:pos x="6" y="21"/>
                  </a:cxn>
                  <a:cxn ang="0">
                    <a:pos x="5" y="21"/>
                  </a:cxn>
                  <a:cxn ang="0">
                    <a:pos x="5" y="21"/>
                  </a:cxn>
                  <a:cxn ang="0">
                    <a:pos x="5" y="18"/>
                  </a:cxn>
                  <a:cxn ang="0">
                    <a:pos x="4" y="0"/>
                  </a:cxn>
                  <a:cxn ang="0">
                    <a:pos x="1" y="6"/>
                  </a:cxn>
                  <a:cxn ang="0">
                    <a:pos x="0" y="18"/>
                  </a:cxn>
                  <a:cxn ang="0">
                    <a:pos x="1" y="23"/>
                  </a:cxn>
                  <a:cxn ang="0">
                    <a:pos x="2" y="25"/>
                  </a:cxn>
                  <a:cxn ang="0">
                    <a:pos x="4" y="28"/>
                  </a:cxn>
                  <a:cxn ang="0">
                    <a:pos x="13" y="28"/>
                  </a:cxn>
                  <a:cxn ang="0">
                    <a:pos x="19" y="29"/>
                  </a:cxn>
                  <a:cxn ang="0">
                    <a:pos x="28" y="29"/>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55" name="Freeform 43"/>
              <p:cNvSpPr>
                <a:spLocks/>
              </p:cNvSpPr>
              <p:nvPr/>
            </p:nvSpPr>
            <p:spPr bwMode="auto">
              <a:xfrm>
                <a:off x="3232" y="1367"/>
                <a:ext cx="318" cy="106"/>
              </a:xfrm>
              <a:custGeom>
                <a:avLst/>
                <a:gdLst/>
                <a:ahLst/>
                <a:cxnLst>
                  <a:cxn ang="0">
                    <a:pos x="27" y="3"/>
                  </a:cxn>
                  <a:cxn ang="0">
                    <a:pos x="26" y="3"/>
                  </a:cxn>
                  <a:cxn ang="0">
                    <a:pos x="26" y="3"/>
                  </a:cxn>
                  <a:cxn ang="0">
                    <a:pos x="16" y="1"/>
                  </a:cxn>
                  <a:cxn ang="0">
                    <a:pos x="0" y="0"/>
                  </a:cxn>
                  <a:cxn ang="0">
                    <a:pos x="0" y="1"/>
                  </a:cxn>
                  <a:cxn ang="0">
                    <a:pos x="1" y="2"/>
                  </a:cxn>
                  <a:cxn ang="0">
                    <a:pos x="0" y="2"/>
                  </a:cxn>
                  <a:cxn ang="0">
                    <a:pos x="0" y="6"/>
                  </a:cxn>
                  <a:cxn ang="0">
                    <a:pos x="1" y="7"/>
                  </a:cxn>
                  <a:cxn ang="0">
                    <a:pos x="3" y="8"/>
                  </a:cxn>
                  <a:cxn ang="0">
                    <a:pos x="9" y="7"/>
                  </a:cxn>
                  <a:cxn ang="0">
                    <a:pos x="10" y="7"/>
                  </a:cxn>
                  <a:cxn ang="0">
                    <a:pos x="15" y="6"/>
                  </a:cxn>
                  <a:cxn ang="0">
                    <a:pos x="16" y="6"/>
                  </a:cxn>
                  <a:cxn ang="0">
                    <a:pos x="18" y="6"/>
                  </a:cxn>
                  <a:cxn ang="0">
                    <a:pos x="27" y="4"/>
                  </a:cxn>
                  <a:cxn ang="0">
                    <a:pos x="27" y="3"/>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56" name="Freeform 44"/>
              <p:cNvSpPr>
                <a:spLocks/>
              </p:cNvSpPr>
              <p:nvPr/>
            </p:nvSpPr>
            <p:spPr bwMode="auto">
              <a:xfrm>
                <a:off x="2633" y="1473"/>
                <a:ext cx="399" cy="35"/>
              </a:xfrm>
              <a:custGeom>
                <a:avLst/>
                <a:gdLst/>
                <a:ahLst/>
                <a:cxnLst>
                  <a:cxn ang="0">
                    <a:pos x="3" y="2"/>
                  </a:cxn>
                  <a:cxn ang="0">
                    <a:pos x="8" y="3"/>
                  </a:cxn>
                  <a:cxn ang="0">
                    <a:pos x="10" y="2"/>
                  </a:cxn>
                  <a:cxn ang="0">
                    <a:pos x="12" y="2"/>
                  </a:cxn>
                  <a:cxn ang="0">
                    <a:pos x="16" y="2"/>
                  </a:cxn>
                  <a:cxn ang="0">
                    <a:pos x="22" y="1"/>
                  </a:cxn>
                  <a:cxn ang="0">
                    <a:pos x="28" y="2"/>
                  </a:cxn>
                  <a:cxn ang="0">
                    <a:pos x="34" y="1"/>
                  </a:cxn>
                  <a:cxn ang="0">
                    <a:pos x="34" y="1"/>
                  </a:cxn>
                  <a:cxn ang="0">
                    <a:pos x="34" y="1"/>
                  </a:cxn>
                  <a:cxn ang="0">
                    <a:pos x="34" y="1"/>
                  </a:cxn>
                  <a:cxn ang="0">
                    <a:pos x="34" y="1"/>
                  </a:cxn>
                  <a:cxn ang="0">
                    <a:pos x="31" y="1"/>
                  </a:cxn>
                  <a:cxn ang="0">
                    <a:pos x="21" y="0"/>
                  </a:cxn>
                  <a:cxn ang="0">
                    <a:pos x="9" y="0"/>
                  </a:cxn>
                  <a:cxn ang="0">
                    <a:pos x="5" y="0"/>
                  </a:cxn>
                  <a:cxn ang="0">
                    <a:pos x="2" y="0"/>
                  </a:cxn>
                  <a:cxn ang="0">
                    <a:pos x="0" y="1"/>
                  </a:cxn>
                  <a:cxn ang="0">
                    <a:pos x="1" y="2"/>
                  </a:cxn>
                  <a:cxn ang="0">
                    <a:pos x="3" y="2"/>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57" name="Freeform 45"/>
              <p:cNvSpPr>
                <a:spLocks/>
              </p:cNvSpPr>
              <p:nvPr/>
            </p:nvSpPr>
            <p:spPr bwMode="auto">
              <a:xfrm>
                <a:off x="3232" y="1508"/>
                <a:ext cx="271" cy="70"/>
              </a:xfrm>
              <a:custGeom>
                <a:avLst/>
                <a:gdLst/>
                <a:ahLst/>
                <a:cxnLst>
                  <a:cxn ang="0">
                    <a:pos x="23" y="0"/>
                  </a:cxn>
                  <a:cxn ang="0">
                    <a:pos x="18" y="0"/>
                  </a:cxn>
                  <a:cxn ang="0">
                    <a:pos x="11" y="0"/>
                  </a:cxn>
                  <a:cxn ang="0">
                    <a:pos x="2" y="0"/>
                  </a:cxn>
                  <a:cxn ang="0">
                    <a:pos x="1" y="0"/>
                  </a:cxn>
                  <a:cxn ang="0">
                    <a:pos x="0" y="2"/>
                  </a:cxn>
                  <a:cxn ang="0">
                    <a:pos x="1" y="5"/>
                  </a:cxn>
                  <a:cxn ang="0">
                    <a:pos x="3" y="6"/>
                  </a:cxn>
                  <a:cxn ang="0">
                    <a:pos x="4" y="6"/>
                  </a:cxn>
                  <a:cxn ang="0">
                    <a:pos x="7" y="5"/>
                  </a:cxn>
                  <a:cxn ang="0">
                    <a:pos x="11" y="4"/>
                  </a:cxn>
                  <a:cxn ang="0">
                    <a:pos x="13" y="4"/>
                  </a:cxn>
                  <a:cxn ang="0">
                    <a:pos x="23" y="1"/>
                  </a:cxn>
                  <a:cxn ang="0">
                    <a:pos x="23" y="0"/>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58" name="Freeform 46"/>
              <p:cNvSpPr>
                <a:spLocks/>
              </p:cNvSpPr>
              <p:nvPr/>
            </p:nvSpPr>
            <p:spPr bwMode="auto">
              <a:xfrm>
                <a:off x="2644" y="1590"/>
                <a:ext cx="400" cy="35"/>
              </a:xfrm>
              <a:custGeom>
                <a:avLst/>
                <a:gdLst/>
                <a:ahLst/>
                <a:cxnLst>
                  <a:cxn ang="0">
                    <a:pos x="8" y="3"/>
                  </a:cxn>
                  <a:cxn ang="0">
                    <a:pos x="14" y="3"/>
                  </a:cxn>
                  <a:cxn ang="0">
                    <a:pos x="19" y="3"/>
                  </a:cxn>
                  <a:cxn ang="0">
                    <a:pos x="26" y="2"/>
                  </a:cxn>
                  <a:cxn ang="0">
                    <a:pos x="34" y="1"/>
                  </a:cxn>
                  <a:cxn ang="0">
                    <a:pos x="34" y="1"/>
                  </a:cxn>
                  <a:cxn ang="0">
                    <a:pos x="34" y="1"/>
                  </a:cxn>
                  <a:cxn ang="0">
                    <a:pos x="34" y="0"/>
                  </a:cxn>
                  <a:cxn ang="0">
                    <a:pos x="34" y="0"/>
                  </a:cxn>
                  <a:cxn ang="0">
                    <a:pos x="32" y="0"/>
                  </a:cxn>
                  <a:cxn ang="0">
                    <a:pos x="27" y="0"/>
                  </a:cxn>
                  <a:cxn ang="0">
                    <a:pos x="19" y="0"/>
                  </a:cxn>
                  <a:cxn ang="0">
                    <a:pos x="16" y="0"/>
                  </a:cxn>
                  <a:cxn ang="0">
                    <a:pos x="12" y="0"/>
                  </a:cxn>
                  <a:cxn ang="0">
                    <a:pos x="8" y="1"/>
                  </a:cxn>
                  <a:cxn ang="0">
                    <a:pos x="3" y="1"/>
                  </a:cxn>
                  <a:cxn ang="0">
                    <a:pos x="2" y="1"/>
                  </a:cxn>
                  <a:cxn ang="0">
                    <a:pos x="0" y="1"/>
                  </a:cxn>
                  <a:cxn ang="0">
                    <a:pos x="8" y="3"/>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59" name="Freeform 47"/>
              <p:cNvSpPr>
                <a:spLocks/>
              </p:cNvSpPr>
              <p:nvPr/>
            </p:nvSpPr>
            <p:spPr bwMode="auto">
              <a:xfrm>
                <a:off x="3232" y="1614"/>
                <a:ext cx="224" cy="70"/>
              </a:xfrm>
              <a:custGeom>
                <a:avLst/>
                <a:gdLst/>
                <a:ahLst/>
                <a:cxnLst>
                  <a:cxn ang="0">
                    <a:pos x="1" y="3"/>
                  </a:cxn>
                  <a:cxn ang="0">
                    <a:pos x="1" y="4"/>
                  </a:cxn>
                  <a:cxn ang="0">
                    <a:pos x="12" y="3"/>
                  </a:cxn>
                  <a:cxn ang="0">
                    <a:pos x="13" y="3"/>
                  </a:cxn>
                  <a:cxn ang="0">
                    <a:pos x="17" y="1"/>
                  </a:cxn>
                  <a:cxn ang="0">
                    <a:pos x="19" y="0"/>
                  </a:cxn>
                  <a:cxn ang="0">
                    <a:pos x="19" y="0"/>
                  </a:cxn>
                  <a:cxn ang="0">
                    <a:pos x="19" y="0"/>
                  </a:cxn>
                  <a:cxn ang="0">
                    <a:pos x="1" y="0"/>
                  </a:cxn>
                  <a:cxn ang="0">
                    <a:pos x="1" y="3"/>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60" name="Freeform 48"/>
              <p:cNvSpPr>
                <a:spLocks/>
              </p:cNvSpPr>
              <p:nvPr/>
            </p:nvSpPr>
            <p:spPr bwMode="auto">
              <a:xfrm>
                <a:off x="2644" y="1708"/>
                <a:ext cx="459" cy="35"/>
              </a:xfrm>
              <a:custGeom>
                <a:avLst/>
                <a:gdLst/>
                <a:ahLst/>
                <a:cxnLst>
                  <a:cxn ang="0">
                    <a:pos x="1" y="3"/>
                  </a:cxn>
                  <a:cxn ang="0">
                    <a:pos x="6" y="3"/>
                  </a:cxn>
                  <a:cxn ang="0">
                    <a:pos x="13" y="3"/>
                  </a:cxn>
                  <a:cxn ang="0">
                    <a:pos x="16" y="3"/>
                  </a:cxn>
                  <a:cxn ang="0">
                    <a:pos x="21" y="3"/>
                  </a:cxn>
                  <a:cxn ang="0">
                    <a:pos x="25" y="2"/>
                  </a:cxn>
                  <a:cxn ang="0">
                    <a:pos x="39" y="2"/>
                  </a:cxn>
                  <a:cxn ang="0">
                    <a:pos x="39" y="2"/>
                  </a:cxn>
                  <a:cxn ang="0">
                    <a:pos x="37" y="1"/>
                  </a:cxn>
                  <a:cxn ang="0">
                    <a:pos x="25" y="0"/>
                  </a:cxn>
                  <a:cxn ang="0">
                    <a:pos x="9" y="0"/>
                  </a:cxn>
                  <a:cxn ang="0">
                    <a:pos x="2" y="0"/>
                  </a:cxn>
                  <a:cxn ang="0">
                    <a:pos x="0" y="1"/>
                  </a:cxn>
                  <a:cxn ang="0">
                    <a:pos x="0" y="1"/>
                  </a:cxn>
                  <a:cxn ang="0">
                    <a:pos x="1" y="3"/>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61" name="Freeform 49"/>
              <p:cNvSpPr>
                <a:spLocks/>
              </p:cNvSpPr>
              <p:nvPr/>
            </p:nvSpPr>
            <p:spPr bwMode="auto">
              <a:xfrm>
                <a:off x="3232" y="1720"/>
                <a:ext cx="235" cy="58"/>
              </a:xfrm>
              <a:custGeom>
                <a:avLst/>
                <a:gdLst/>
                <a:ahLst/>
                <a:cxnLst>
                  <a:cxn ang="0">
                    <a:pos x="3" y="5"/>
                  </a:cxn>
                  <a:cxn ang="0">
                    <a:pos x="5" y="4"/>
                  </a:cxn>
                  <a:cxn ang="0">
                    <a:pos x="6" y="4"/>
                  </a:cxn>
                  <a:cxn ang="0">
                    <a:pos x="13" y="3"/>
                  </a:cxn>
                  <a:cxn ang="0">
                    <a:pos x="20" y="2"/>
                  </a:cxn>
                  <a:cxn ang="0">
                    <a:pos x="20" y="1"/>
                  </a:cxn>
                  <a:cxn ang="0">
                    <a:pos x="1" y="0"/>
                  </a:cxn>
                  <a:cxn ang="0">
                    <a:pos x="1" y="2"/>
                  </a:cxn>
                  <a:cxn ang="0">
                    <a:pos x="1" y="3"/>
                  </a:cxn>
                  <a:cxn ang="0">
                    <a:pos x="3" y="5"/>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62" name="Freeform 50"/>
              <p:cNvSpPr>
                <a:spLocks/>
              </p:cNvSpPr>
              <p:nvPr/>
            </p:nvSpPr>
            <p:spPr bwMode="auto">
              <a:xfrm>
                <a:off x="3244" y="1814"/>
                <a:ext cx="282" cy="94"/>
              </a:xfrm>
              <a:custGeom>
                <a:avLst/>
                <a:gdLst/>
                <a:ahLst/>
                <a:cxnLst>
                  <a:cxn ang="0">
                    <a:pos x="2" y="8"/>
                  </a:cxn>
                  <a:cxn ang="0">
                    <a:pos x="7" y="7"/>
                  </a:cxn>
                  <a:cxn ang="0">
                    <a:pos x="9" y="7"/>
                  </a:cxn>
                  <a:cxn ang="0">
                    <a:pos x="13" y="6"/>
                  </a:cxn>
                  <a:cxn ang="0">
                    <a:pos x="18" y="5"/>
                  </a:cxn>
                  <a:cxn ang="0">
                    <a:pos x="20" y="4"/>
                  </a:cxn>
                  <a:cxn ang="0">
                    <a:pos x="24" y="2"/>
                  </a:cxn>
                  <a:cxn ang="0">
                    <a:pos x="24" y="1"/>
                  </a:cxn>
                  <a:cxn ang="0">
                    <a:pos x="24" y="1"/>
                  </a:cxn>
                  <a:cxn ang="0">
                    <a:pos x="23" y="1"/>
                  </a:cxn>
                  <a:cxn ang="0">
                    <a:pos x="13" y="1"/>
                  </a:cxn>
                  <a:cxn ang="0">
                    <a:pos x="2" y="0"/>
                  </a:cxn>
                  <a:cxn ang="0">
                    <a:pos x="1" y="1"/>
                  </a:cxn>
                  <a:cxn ang="0">
                    <a:pos x="0" y="6"/>
                  </a:cxn>
                  <a:cxn ang="0">
                    <a:pos x="2" y="8"/>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763" name="Freeform 51"/>
              <p:cNvSpPr>
                <a:spLocks/>
              </p:cNvSpPr>
              <p:nvPr/>
            </p:nvSpPr>
            <p:spPr bwMode="auto">
              <a:xfrm>
                <a:off x="2080" y="1849"/>
                <a:ext cx="458" cy="129"/>
              </a:xfrm>
              <a:custGeom>
                <a:avLst/>
                <a:gdLst/>
                <a:ahLst/>
                <a:cxnLst>
                  <a:cxn ang="0">
                    <a:pos x="3" y="6"/>
                  </a:cxn>
                  <a:cxn ang="0">
                    <a:pos x="5" y="7"/>
                  </a:cxn>
                  <a:cxn ang="0">
                    <a:pos x="15" y="11"/>
                  </a:cxn>
                  <a:cxn ang="0">
                    <a:pos x="21" y="10"/>
                  </a:cxn>
                  <a:cxn ang="0">
                    <a:pos x="22" y="9"/>
                  </a:cxn>
                  <a:cxn ang="0">
                    <a:pos x="28" y="7"/>
                  </a:cxn>
                  <a:cxn ang="0">
                    <a:pos x="32" y="5"/>
                  </a:cxn>
                  <a:cxn ang="0">
                    <a:pos x="33" y="5"/>
                  </a:cxn>
                  <a:cxn ang="0">
                    <a:pos x="38" y="3"/>
                  </a:cxn>
                  <a:cxn ang="0">
                    <a:pos x="39" y="3"/>
                  </a:cxn>
                  <a:cxn ang="0">
                    <a:pos x="39" y="3"/>
                  </a:cxn>
                  <a:cxn ang="0">
                    <a:pos x="36" y="3"/>
                  </a:cxn>
                  <a:cxn ang="0">
                    <a:pos x="33" y="3"/>
                  </a:cxn>
                  <a:cxn ang="0">
                    <a:pos x="33" y="3"/>
                  </a:cxn>
                  <a:cxn ang="0">
                    <a:pos x="34" y="1"/>
                  </a:cxn>
                  <a:cxn ang="0">
                    <a:pos x="33" y="0"/>
                  </a:cxn>
                  <a:cxn ang="0">
                    <a:pos x="29" y="2"/>
                  </a:cxn>
                  <a:cxn ang="0">
                    <a:pos x="25" y="2"/>
                  </a:cxn>
                  <a:cxn ang="0">
                    <a:pos x="24" y="2"/>
                  </a:cxn>
                  <a:cxn ang="0">
                    <a:pos x="22" y="3"/>
                  </a:cxn>
                  <a:cxn ang="0">
                    <a:pos x="21" y="3"/>
                  </a:cxn>
                  <a:cxn ang="0">
                    <a:pos x="20" y="3"/>
                  </a:cxn>
                  <a:cxn ang="0">
                    <a:pos x="19" y="3"/>
                  </a:cxn>
                  <a:cxn ang="0">
                    <a:pos x="17" y="3"/>
                  </a:cxn>
                  <a:cxn ang="0">
                    <a:pos x="15" y="4"/>
                  </a:cxn>
                  <a:cxn ang="0">
                    <a:pos x="6" y="2"/>
                  </a:cxn>
                  <a:cxn ang="0">
                    <a:pos x="3" y="1"/>
                  </a:cxn>
                  <a:cxn ang="0">
                    <a:pos x="1" y="2"/>
                  </a:cxn>
                  <a:cxn ang="0">
                    <a:pos x="2" y="4"/>
                  </a:cxn>
                  <a:cxn ang="0">
                    <a:pos x="3" y="6"/>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grpSp>
      </p:grpSp>
      <p:grpSp>
        <p:nvGrpSpPr>
          <p:cNvPr id="115764" name="Group 52"/>
          <p:cNvGrpSpPr>
            <a:grpSpLocks/>
          </p:cNvGrpSpPr>
          <p:nvPr/>
        </p:nvGrpSpPr>
        <p:grpSpPr bwMode="auto">
          <a:xfrm>
            <a:off x="3200400" y="4038600"/>
            <a:ext cx="576263" cy="595313"/>
            <a:chOff x="2615" y="1781"/>
            <a:chExt cx="363" cy="375"/>
          </a:xfrm>
        </p:grpSpPr>
        <p:sp>
          <p:nvSpPr>
            <p:cNvPr id="115765" name="Freeform 53"/>
            <p:cNvSpPr>
              <a:spLocks/>
            </p:cNvSpPr>
            <p:nvPr/>
          </p:nvSpPr>
          <p:spPr bwMode="auto">
            <a:xfrm>
              <a:off x="2885" y="1784"/>
              <a:ext cx="93" cy="369"/>
            </a:xfrm>
            <a:custGeom>
              <a:avLst/>
              <a:gdLst/>
              <a:ahLst/>
              <a:cxnLst>
                <a:cxn ang="0">
                  <a:pos x="0" y="1288"/>
                </a:cxn>
                <a:cxn ang="0">
                  <a:pos x="0" y="205"/>
                </a:cxn>
                <a:cxn ang="0">
                  <a:pos x="357" y="0"/>
                </a:cxn>
                <a:cxn ang="0">
                  <a:pos x="357" y="1083"/>
                </a:cxn>
                <a:cxn ang="0">
                  <a:pos x="0" y="1288"/>
                </a:cxn>
              </a:cxnLst>
              <a:rect l="0" t="0" r="r" b="b"/>
              <a:pathLst>
                <a:path w="357" h="1288">
                  <a:moveTo>
                    <a:pt x="0" y="1288"/>
                  </a:moveTo>
                  <a:lnTo>
                    <a:pt x="0" y="205"/>
                  </a:lnTo>
                  <a:lnTo>
                    <a:pt x="357" y="0"/>
                  </a:lnTo>
                  <a:lnTo>
                    <a:pt x="357" y="1083"/>
                  </a:lnTo>
                  <a:lnTo>
                    <a:pt x="0" y="1288"/>
                  </a:lnTo>
                  <a:close/>
                </a:path>
              </a:pathLst>
            </a:custGeom>
            <a:solidFill>
              <a:srgbClr val="000000"/>
            </a:solidFill>
            <a:ln w="9525">
              <a:noFill/>
              <a:round/>
              <a:headEnd/>
              <a:tailEnd/>
            </a:ln>
          </p:spPr>
          <p:txBody>
            <a:bodyPr/>
            <a:lstStyle/>
            <a:p>
              <a:endParaRPr lang="pl-PL"/>
            </a:p>
          </p:txBody>
        </p:sp>
        <p:sp>
          <p:nvSpPr>
            <p:cNvPr id="115766" name="Freeform 54"/>
            <p:cNvSpPr>
              <a:spLocks/>
            </p:cNvSpPr>
            <p:nvPr/>
          </p:nvSpPr>
          <p:spPr bwMode="auto">
            <a:xfrm>
              <a:off x="2882" y="1781"/>
              <a:ext cx="93" cy="368"/>
            </a:xfrm>
            <a:custGeom>
              <a:avLst/>
              <a:gdLst/>
              <a:ahLst/>
              <a:cxnLst>
                <a:cxn ang="0">
                  <a:pos x="0" y="1288"/>
                </a:cxn>
                <a:cxn ang="0">
                  <a:pos x="0" y="205"/>
                </a:cxn>
                <a:cxn ang="0">
                  <a:pos x="357" y="0"/>
                </a:cxn>
                <a:cxn ang="0">
                  <a:pos x="357" y="1083"/>
                </a:cxn>
                <a:cxn ang="0">
                  <a:pos x="0" y="1288"/>
                </a:cxn>
              </a:cxnLst>
              <a:rect l="0" t="0" r="r" b="b"/>
              <a:pathLst>
                <a:path w="357" h="1288">
                  <a:moveTo>
                    <a:pt x="0" y="1288"/>
                  </a:moveTo>
                  <a:lnTo>
                    <a:pt x="0" y="205"/>
                  </a:lnTo>
                  <a:lnTo>
                    <a:pt x="357" y="0"/>
                  </a:lnTo>
                  <a:lnTo>
                    <a:pt x="357" y="1083"/>
                  </a:lnTo>
                  <a:lnTo>
                    <a:pt x="0" y="1288"/>
                  </a:lnTo>
                  <a:close/>
                </a:path>
              </a:pathLst>
            </a:custGeom>
            <a:solidFill>
              <a:srgbClr val="000000"/>
            </a:solidFill>
            <a:ln w="1588">
              <a:solidFill>
                <a:srgbClr val="000000"/>
              </a:solidFill>
              <a:prstDash val="solid"/>
              <a:round/>
              <a:headEnd/>
              <a:tailEnd/>
            </a:ln>
          </p:spPr>
          <p:txBody>
            <a:bodyPr/>
            <a:lstStyle/>
            <a:p>
              <a:endParaRPr lang="pl-PL"/>
            </a:p>
          </p:txBody>
        </p:sp>
        <p:sp>
          <p:nvSpPr>
            <p:cNvPr id="115767" name="Rectangle 55"/>
            <p:cNvSpPr>
              <a:spLocks noChangeArrowheads="1"/>
            </p:cNvSpPr>
            <p:nvPr/>
          </p:nvSpPr>
          <p:spPr bwMode="auto">
            <a:xfrm>
              <a:off x="2621" y="1844"/>
              <a:ext cx="269" cy="312"/>
            </a:xfrm>
            <a:prstGeom prst="rect">
              <a:avLst/>
            </a:prstGeom>
            <a:solidFill>
              <a:srgbClr val="000000"/>
            </a:solidFill>
            <a:ln w="1588">
              <a:solidFill>
                <a:srgbClr val="000000"/>
              </a:solidFill>
              <a:miter lim="800000"/>
              <a:headEnd/>
              <a:tailEnd/>
            </a:ln>
          </p:spPr>
          <p:txBody>
            <a:bodyPr/>
            <a:lstStyle/>
            <a:p>
              <a:endParaRPr lang="pl-PL"/>
            </a:p>
          </p:txBody>
        </p:sp>
        <p:sp>
          <p:nvSpPr>
            <p:cNvPr id="115768" name="Freeform 56"/>
            <p:cNvSpPr>
              <a:spLocks/>
            </p:cNvSpPr>
            <p:nvPr/>
          </p:nvSpPr>
          <p:spPr bwMode="auto">
            <a:xfrm>
              <a:off x="2620" y="1784"/>
              <a:ext cx="358" cy="60"/>
            </a:xfrm>
            <a:custGeom>
              <a:avLst/>
              <a:gdLst/>
              <a:ahLst/>
              <a:cxnLst>
                <a:cxn ang="0">
                  <a:pos x="0" y="205"/>
                </a:cxn>
                <a:cxn ang="0">
                  <a:pos x="357" y="0"/>
                </a:cxn>
                <a:cxn ang="0">
                  <a:pos x="1372" y="0"/>
                </a:cxn>
                <a:cxn ang="0">
                  <a:pos x="1023" y="205"/>
                </a:cxn>
                <a:cxn ang="0">
                  <a:pos x="0" y="205"/>
                </a:cxn>
              </a:cxnLst>
              <a:rect l="0" t="0" r="r" b="b"/>
              <a:pathLst>
                <a:path w="1372" h="205">
                  <a:moveTo>
                    <a:pt x="0" y="205"/>
                  </a:moveTo>
                  <a:lnTo>
                    <a:pt x="357" y="0"/>
                  </a:lnTo>
                  <a:lnTo>
                    <a:pt x="1372" y="0"/>
                  </a:lnTo>
                  <a:lnTo>
                    <a:pt x="1023" y="205"/>
                  </a:lnTo>
                  <a:lnTo>
                    <a:pt x="0" y="205"/>
                  </a:lnTo>
                  <a:close/>
                </a:path>
              </a:pathLst>
            </a:custGeom>
            <a:solidFill>
              <a:srgbClr val="000000"/>
            </a:solidFill>
            <a:ln w="9525">
              <a:noFill/>
              <a:round/>
              <a:headEnd/>
              <a:tailEnd/>
            </a:ln>
          </p:spPr>
          <p:txBody>
            <a:bodyPr/>
            <a:lstStyle/>
            <a:p>
              <a:endParaRPr lang="pl-PL"/>
            </a:p>
          </p:txBody>
        </p:sp>
        <p:sp>
          <p:nvSpPr>
            <p:cNvPr id="115769" name="Freeform 57"/>
            <p:cNvSpPr>
              <a:spLocks/>
            </p:cNvSpPr>
            <p:nvPr/>
          </p:nvSpPr>
          <p:spPr bwMode="auto">
            <a:xfrm>
              <a:off x="2620" y="1784"/>
              <a:ext cx="358" cy="60"/>
            </a:xfrm>
            <a:custGeom>
              <a:avLst/>
              <a:gdLst/>
              <a:ahLst/>
              <a:cxnLst>
                <a:cxn ang="0">
                  <a:pos x="0" y="205"/>
                </a:cxn>
                <a:cxn ang="0">
                  <a:pos x="357" y="0"/>
                </a:cxn>
                <a:cxn ang="0">
                  <a:pos x="1372" y="0"/>
                </a:cxn>
                <a:cxn ang="0">
                  <a:pos x="1023" y="205"/>
                </a:cxn>
                <a:cxn ang="0">
                  <a:pos x="0" y="205"/>
                </a:cxn>
              </a:cxnLst>
              <a:rect l="0" t="0" r="r" b="b"/>
              <a:pathLst>
                <a:path w="1372" h="205">
                  <a:moveTo>
                    <a:pt x="0" y="205"/>
                  </a:moveTo>
                  <a:lnTo>
                    <a:pt x="357" y="0"/>
                  </a:lnTo>
                  <a:lnTo>
                    <a:pt x="1372" y="0"/>
                  </a:lnTo>
                  <a:lnTo>
                    <a:pt x="1023" y="205"/>
                  </a:lnTo>
                  <a:lnTo>
                    <a:pt x="0" y="205"/>
                  </a:lnTo>
                  <a:close/>
                </a:path>
              </a:pathLst>
            </a:custGeom>
            <a:solidFill>
              <a:srgbClr val="000000"/>
            </a:solidFill>
            <a:ln w="1588">
              <a:solidFill>
                <a:srgbClr val="000000"/>
              </a:solidFill>
              <a:prstDash val="solid"/>
              <a:round/>
              <a:headEnd/>
              <a:tailEnd/>
            </a:ln>
          </p:spPr>
          <p:txBody>
            <a:bodyPr/>
            <a:lstStyle/>
            <a:p>
              <a:endParaRPr lang="pl-PL"/>
            </a:p>
          </p:txBody>
        </p:sp>
        <p:sp>
          <p:nvSpPr>
            <p:cNvPr id="115770" name="Line 58"/>
            <p:cNvSpPr>
              <a:spLocks noChangeShapeType="1"/>
            </p:cNvSpPr>
            <p:nvPr/>
          </p:nvSpPr>
          <p:spPr bwMode="auto">
            <a:xfrm flipV="1">
              <a:off x="2708" y="1844"/>
              <a:ext cx="1" cy="309"/>
            </a:xfrm>
            <a:prstGeom prst="line">
              <a:avLst/>
            </a:prstGeom>
            <a:noFill/>
            <a:ln w="1588">
              <a:solidFill>
                <a:srgbClr val="000000"/>
              </a:solidFill>
              <a:round/>
              <a:headEnd/>
              <a:tailEnd/>
            </a:ln>
          </p:spPr>
          <p:txBody>
            <a:bodyPr/>
            <a:lstStyle/>
            <a:p>
              <a:endParaRPr lang="pl-PL"/>
            </a:p>
          </p:txBody>
        </p:sp>
        <p:sp>
          <p:nvSpPr>
            <p:cNvPr id="115771" name="Rectangle 59"/>
            <p:cNvSpPr>
              <a:spLocks noChangeArrowheads="1"/>
            </p:cNvSpPr>
            <p:nvPr/>
          </p:nvSpPr>
          <p:spPr bwMode="auto">
            <a:xfrm>
              <a:off x="2804" y="1868"/>
              <a:ext cx="72" cy="47"/>
            </a:xfrm>
            <a:prstGeom prst="rect">
              <a:avLst/>
            </a:prstGeom>
            <a:solidFill>
              <a:srgbClr val="000000"/>
            </a:solidFill>
            <a:ln w="9525">
              <a:noFill/>
              <a:miter lim="800000"/>
              <a:headEnd/>
              <a:tailEnd/>
            </a:ln>
          </p:spPr>
          <p:txBody>
            <a:bodyPr/>
            <a:lstStyle/>
            <a:p>
              <a:endParaRPr lang="pl-PL"/>
            </a:p>
          </p:txBody>
        </p:sp>
        <p:sp>
          <p:nvSpPr>
            <p:cNvPr id="115772" name="Line 60"/>
            <p:cNvSpPr>
              <a:spLocks noChangeShapeType="1"/>
            </p:cNvSpPr>
            <p:nvPr/>
          </p:nvSpPr>
          <p:spPr bwMode="auto">
            <a:xfrm flipV="1">
              <a:off x="2793" y="1844"/>
              <a:ext cx="1" cy="303"/>
            </a:xfrm>
            <a:prstGeom prst="line">
              <a:avLst/>
            </a:prstGeom>
            <a:noFill/>
            <a:ln w="1588">
              <a:solidFill>
                <a:srgbClr val="000000"/>
              </a:solidFill>
              <a:round/>
              <a:headEnd/>
              <a:tailEnd/>
            </a:ln>
          </p:spPr>
          <p:txBody>
            <a:bodyPr/>
            <a:lstStyle/>
            <a:p>
              <a:endParaRPr lang="pl-PL"/>
            </a:p>
          </p:txBody>
        </p:sp>
        <p:sp>
          <p:nvSpPr>
            <p:cNvPr id="115773" name="Rectangle 61"/>
            <p:cNvSpPr>
              <a:spLocks noChangeArrowheads="1"/>
            </p:cNvSpPr>
            <p:nvPr/>
          </p:nvSpPr>
          <p:spPr bwMode="auto">
            <a:xfrm>
              <a:off x="2804" y="1932"/>
              <a:ext cx="72" cy="46"/>
            </a:xfrm>
            <a:prstGeom prst="rect">
              <a:avLst/>
            </a:prstGeom>
            <a:solidFill>
              <a:srgbClr val="000000"/>
            </a:solidFill>
            <a:ln w="9525">
              <a:noFill/>
              <a:miter lim="800000"/>
              <a:headEnd/>
              <a:tailEnd/>
            </a:ln>
          </p:spPr>
          <p:txBody>
            <a:bodyPr/>
            <a:lstStyle/>
            <a:p>
              <a:endParaRPr lang="pl-PL"/>
            </a:p>
          </p:txBody>
        </p:sp>
        <p:sp>
          <p:nvSpPr>
            <p:cNvPr id="115774" name="Rectangle 62"/>
            <p:cNvSpPr>
              <a:spLocks noChangeArrowheads="1"/>
            </p:cNvSpPr>
            <p:nvPr/>
          </p:nvSpPr>
          <p:spPr bwMode="auto">
            <a:xfrm>
              <a:off x="2804" y="2079"/>
              <a:ext cx="72" cy="46"/>
            </a:xfrm>
            <a:prstGeom prst="rect">
              <a:avLst/>
            </a:prstGeom>
            <a:solidFill>
              <a:srgbClr val="000000"/>
            </a:solidFill>
            <a:ln w="9525">
              <a:noFill/>
              <a:miter lim="800000"/>
              <a:headEnd/>
              <a:tailEnd/>
            </a:ln>
          </p:spPr>
          <p:txBody>
            <a:bodyPr/>
            <a:lstStyle/>
            <a:p>
              <a:endParaRPr lang="pl-PL"/>
            </a:p>
          </p:txBody>
        </p:sp>
        <p:sp>
          <p:nvSpPr>
            <p:cNvPr id="115775" name="Oval 63"/>
            <p:cNvSpPr>
              <a:spLocks noChangeArrowheads="1"/>
            </p:cNvSpPr>
            <p:nvPr/>
          </p:nvSpPr>
          <p:spPr bwMode="auto">
            <a:xfrm>
              <a:off x="2631" y="1856"/>
              <a:ext cx="17" cy="19"/>
            </a:xfrm>
            <a:prstGeom prst="ellipse">
              <a:avLst/>
            </a:prstGeom>
            <a:solidFill>
              <a:srgbClr val="000000"/>
            </a:solidFill>
            <a:ln w="9525">
              <a:noFill/>
              <a:round/>
              <a:headEnd/>
              <a:tailEnd/>
            </a:ln>
          </p:spPr>
          <p:txBody>
            <a:bodyPr/>
            <a:lstStyle/>
            <a:p>
              <a:endParaRPr lang="pl-PL"/>
            </a:p>
          </p:txBody>
        </p:sp>
        <p:sp>
          <p:nvSpPr>
            <p:cNvPr id="115776" name="Oval 64"/>
            <p:cNvSpPr>
              <a:spLocks noChangeArrowheads="1"/>
            </p:cNvSpPr>
            <p:nvPr/>
          </p:nvSpPr>
          <p:spPr bwMode="auto">
            <a:xfrm>
              <a:off x="2717" y="1856"/>
              <a:ext cx="17" cy="19"/>
            </a:xfrm>
            <a:prstGeom prst="ellipse">
              <a:avLst/>
            </a:prstGeom>
            <a:solidFill>
              <a:srgbClr val="000000"/>
            </a:solidFill>
            <a:ln w="9525">
              <a:noFill/>
              <a:round/>
              <a:headEnd/>
              <a:tailEnd/>
            </a:ln>
          </p:spPr>
          <p:txBody>
            <a:bodyPr/>
            <a:lstStyle/>
            <a:p>
              <a:endParaRPr lang="pl-PL"/>
            </a:p>
          </p:txBody>
        </p:sp>
        <p:sp>
          <p:nvSpPr>
            <p:cNvPr id="115777" name="Freeform 65"/>
            <p:cNvSpPr>
              <a:spLocks/>
            </p:cNvSpPr>
            <p:nvPr/>
          </p:nvSpPr>
          <p:spPr bwMode="auto">
            <a:xfrm>
              <a:off x="2881" y="1781"/>
              <a:ext cx="92" cy="366"/>
            </a:xfrm>
            <a:custGeom>
              <a:avLst/>
              <a:gdLst/>
              <a:ahLst/>
              <a:cxnLst>
                <a:cxn ang="0">
                  <a:pos x="0" y="1289"/>
                </a:cxn>
                <a:cxn ang="0">
                  <a:pos x="0" y="206"/>
                </a:cxn>
                <a:cxn ang="0">
                  <a:pos x="357" y="0"/>
                </a:cxn>
                <a:cxn ang="0">
                  <a:pos x="357" y="1083"/>
                </a:cxn>
                <a:cxn ang="0">
                  <a:pos x="0" y="1289"/>
                </a:cxn>
              </a:cxnLst>
              <a:rect l="0" t="0" r="r" b="b"/>
              <a:pathLst>
                <a:path w="357" h="1289">
                  <a:moveTo>
                    <a:pt x="0" y="1289"/>
                  </a:moveTo>
                  <a:lnTo>
                    <a:pt x="0" y="206"/>
                  </a:lnTo>
                  <a:lnTo>
                    <a:pt x="357" y="0"/>
                  </a:lnTo>
                  <a:lnTo>
                    <a:pt x="357" y="1083"/>
                  </a:lnTo>
                  <a:lnTo>
                    <a:pt x="0" y="1289"/>
                  </a:lnTo>
                  <a:close/>
                </a:path>
              </a:pathLst>
            </a:custGeom>
            <a:solidFill>
              <a:srgbClr val="A5A585"/>
            </a:solidFill>
            <a:ln w="9525">
              <a:noFill/>
              <a:round/>
              <a:headEnd/>
              <a:tailEnd/>
            </a:ln>
          </p:spPr>
          <p:txBody>
            <a:bodyPr/>
            <a:lstStyle/>
            <a:p>
              <a:endParaRPr lang="pl-PL"/>
            </a:p>
          </p:txBody>
        </p:sp>
        <p:sp>
          <p:nvSpPr>
            <p:cNvPr id="115778" name="Freeform 66"/>
            <p:cNvSpPr>
              <a:spLocks/>
            </p:cNvSpPr>
            <p:nvPr/>
          </p:nvSpPr>
          <p:spPr bwMode="auto">
            <a:xfrm>
              <a:off x="2881" y="1781"/>
              <a:ext cx="92" cy="366"/>
            </a:xfrm>
            <a:custGeom>
              <a:avLst/>
              <a:gdLst/>
              <a:ahLst/>
              <a:cxnLst>
                <a:cxn ang="0">
                  <a:pos x="0" y="1289"/>
                </a:cxn>
                <a:cxn ang="0">
                  <a:pos x="0" y="206"/>
                </a:cxn>
                <a:cxn ang="0">
                  <a:pos x="357" y="0"/>
                </a:cxn>
                <a:cxn ang="0">
                  <a:pos x="357" y="1083"/>
                </a:cxn>
                <a:cxn ang="0">
                  <a:pos x="0" y="1289"/>
                </a:cxn>
              </a:cxnLst>
              <a:rect l="0" t="0" r="r" b="b"/>
              <a:pathLst>
                <a:path w="357" h="1289">
                  <a:moveTo>
                    <a:pt x="0" y="1289"/>
                  </a:moveTo>
                  <a:lnTo>
                    <a:pt x="0" y="206"/>
                  </a:lnTo>
                  <a:lnTo>
                    <a:pt x="357" y="0"/>
                  </a:lnTo>
                  <a:lnTo>
                    <a:pt x="357" y="1083"/>
                  </a:lnTo>
                  <a:lnTo>
                    <a:pt x="0" y="1289"/>
                  </a:lnTo>
                  <a:close/>
                </a:path>
              </a:pathLst>
            </a:custGeom>
            <a:solidFill>
              <a:srgbClr val="A5A585"/>
            </a:solidFill>
            <a:ln w="1588">
              <a:solidFill>
                <a:srgbClr val="494936"/>
              </a:solidFill>
              <a:prstDash val="solid"/>
              <a:round/>
              <a:headEnd/>
              <a:tailEnd/>
            </a:ln>
          </p:spPr>
          <p:txBody>
            <a:bodyPr/>
            <a:lstStyle/>
            <a:p>
              <a:endParaRPr lang="pl-PL"/>
            </a:p>
          </p:txBody>
        </p:sp>
        <p:sp>
          <p:nvSpPr>
            <p:cNvPr id="115779" name="Rectangle 67"/>
            <p:cNvSpPr>
              <a:spLocks noChangeArrowheads="1"/>
            </p:cNvSpPr>
            <p:nvPr/>
          </p:nvSpPr>
          <p:spPr bwMode="auto">
            <a:xfrm>
              <a:off x="2617" y="1839"/>
              <a:ext cx="268" cy="312"/>
            </a:xfrm>
            <a:prstGeom prst="rect">
              <a:avLst/>
            </a:prstGeom>
            <a:solidFill>
              <a:srgbClr val="BAB79D"/>
            </a:solidFill>
            <a:ln w="1588">
              <a:solidFill>
                <a:srgbClr val="494936"/>
              </a:solidFill>
              <a:miter lim="800000"/>
              <a:headEnd/>
              <a:tailEnd/>
            </a:ln>
          </p:spPr>
          <p:txBody>
            <a:bodyPr/>
            <a:lstStyle/>
            <a:p>
              <a:endParaRPr lang="pl-PL"/>
            </a:p>
          </p:txBody>
        </p:sp>
        <p:sp>
          <p:nvSpPr>
            <p:cNvPr id="115780" name="Freeform 68"/>
            <p:cNvSpPr>
              <a:spLocks/>
            </p:cNvSpPr>
            <p:nvPr/>
          </p:nvSpPr>
          <p:spPr bwMode="auto">
            <a:xfrm>
              <a:off x="2615" y="1781"/>
              <a:ext cx="358" cy="58"/>
            </a:xfrm>
            <a:custGeom>
              <a:avLst/>
              <a:gdLst/>
              <a:ahLst/>
              <a:cxnLst>
                <a:cxn ang="0">
                  <a:pos x="0" y="206"/>
                </a:cxn>
                <a:cxn ang="0">
                  <a:pos x="357" y="0"/>
                </a:cxn>
                <a:cxn ang="0">
                  <a:pos x="1372" y="0"/>
                </a:cxn>
                <a:cxn ang="0">
                  <a:pos x="1024" y="206"/>
                </a:cxn>
                <a:cxn ang="0">
                  <a:pos x="0" y="206"/>
                </a:cxn>
              </a:cxnLst>
              <a:rect l="0" t="0" r="r" b="b"/>
              <a:pathLst>
                <a:path w="1372" h="206">
                  <a:moveTo>
                    <a:pt x="0" y="206"/>
                  </a:moveTo>
                  <a:lnTo>
                    <a:pt x="357" y="0"/>
                  </a:lnTo>
                  <a:lnTo>
                    <a:pt x="1372" y="0"/>
                  </a:lnTo>
                  <a:lnTo>
                    <a:pt x="1024" y="206"/>
                  </a:lnTo>
                  <a:lnTo>
                    <a:pt x="0" y="206"/>
                  </a:lnTo>
                  <a:close/>
                </a:path>
              </a:pathLst>
            </a:custGeom>
            <a:solidFill>
              <a:srgbClr val="C9C9B6"/>
            </a:solidFill>
            <a:ln w="9525">
              <a:noFill/>
              <a:round/>
              <a:headEnd/>
              <a:tailEnd/>
            </a:ln>
          </p:spPr>
          <p:txBody>
            <a:bodyPr/>
            <a:lstStyle/>
            <a:p>
              <a:endParaRPr lang="pl-PL"/>
            </a:p>
          </p:txBody>
        </p:sp>
        <p:sp>
          <p:nvSpPr>
            <p:cNvPr id="115781" name="Freeform 69"/>
            <p:cNvSpPr>
              <a:spLocks/>
            </p:cNvSpPr>
            <p:nvPr/>
          </p:nvSpPr>
          <p:spPr bwMode="auto">
            <a:xfrm>
              <a:off x="2615" y="1781"/>
              <a:ext cx="358" cy="58"/>
            </a:xfrm>
            <a:custGeom>
              <a:avLst/>
              <a:gdLst/>
              <a:ahLst/>
              <a:cxnLst>
                <a:cxn ang="0">
                  <a:pos x="0" y="206"/>
                </a:cxn>
                <a:cxn ang="0">
                  <a:pos x="357" y="0"/>
                </a:cxn>
                <a:cxn ang="0">
                  <a:pos x="1372" y="0"/>
                </a:cxn>
                <a:cxn ang="0">
                  <a:pos x="1024" y="206"/>
                </a:cxn>
                <a:cxn ang="0">
                  <a:pos x="0" y="206"/>
                </a:cxn>
              </a:cxnLst>
              <a:rect l="0" t="0" r="r" b="b"/>
              <a:pathLst>
                <a:path w="1372" h="206">
                  <a:moveTo>
                    <a:pt x="0" y="206"/>
                  </a:moveTo>
                  <a:lnTo>
                    <a:pt x="357" y="0"/>
                  </a:lnTo>
                  <a:lnTo>
                    <a:pt x="1372" y="0"/>
                  </a:lnTo>
                  <a:lnTo>
                    <a:pt x="1024" y="206"/>
                  </a:lnTo>
                  <a:lnTo>
                    <a:pt x="0" y="206"/>
                  </a:lnTo>
                  <a:close/>
                </a:path>
              </a:pathLst>
            </a:custGeom>
            <a:solidFill>
              <a:srgbClr val="C9C9B6"/>
            </a:solidFill>
            <a:ln w="1588">
              <a:solidFill>
                <a:srgbClr val="494936"/>
              </a:solidFill>
              <a:prstDash val="solid"/>
              <a:round/>
              <a:headEnd/>
              <a:tailEnd/>
            </a:ln>
          </p:spPr>
          <p:txBody>
            <a:bodyPr/>
            <a:lstStyle/>
            <a:p>
              <a:endParaRPr lang="pl-PL"/>
            </a:p>
          </p:txBody>
        </p:sp>
        <p:sp>
          <p:nvSpPr>
            <p:cNvPr id="115782" name="Rectangle 70"/>
            <p:cNvSpPr>
              <a:spLocks noChangeArrowheads="1"/>
            </p:cNvSpPr>
            <p:nvPr/>
          </p:nvSpPr>
          <p:spPr bwMode="auto">
            <a:xfrm>
              <a:off x="2640" y="1863"/>
              <a:ext cx="231" cy="57"/>
            </a:xfrm>
            <a:prstGeom prst="rect">
              <a:avLst/>
            </a:prstGeom>
            <a:solidFill>
              <a:srgbClr val="93936C"/>
            </a:solidFill>
            <a:ln w="9525">
              <a:noFill/>
              <a:miter lim="800000"/>
              <a:headEnd/>
              <a:tailEnd/>
            </a:ln>
          </p:spPr>
          <p:txBody>
            <a:bodyPr/>
            <a:lstStyle/>
            <a:p>
              <a:endParaRPr lang="pl-PL"/>
            </a:p>
          </p:txBody>
        </p:sp>
        <p:sp>
          <p:nvSpPr>
            <p:cNvPr id="115783" name="Rectangle 71"/>
            <p:cNvSpPr>
              <a:spLocks noChangeArrowheads="1"/>
            </p:cNvSpPr>
            <p:nvPr/>
          </p:nvSpPr>
          <p:spPr bwMode="auto">
            <a:xfrm>
              <a:off x="2637" y="1959"/>
              <a:ext cx="231" cy="57"/>
            </a:xfrm>
            <a:prstGeom prst="rect">
              <a:avLst/>
            </a:prstGeom>
            <a:solidFill>
              <a:srgbClr val="93936C"/>
            </a:solidFill>
            <a:ln w="9525">
              <a:noFill/>
              <a:miter lim="800000"/>
              <a:headEnd/>
              <a:tailEnd/>
            </a:ln>
          </p:spPr>
          <p:txBody>
            <a:bodyPr/>
            <a:lstStyle/>
            <a:p>
              <a:endParaRPr lang="pl-PL"/>
            </a:p>
          </p:txBody>
        </p:sp>
        <p:sp>
          <p:nvSpPr>
            <p:cNvPr id="115784" name="Rectangle 72"/>
            <p:cNvSpPr>
              <a:spLocks noChangeArrowheads="1"/>
            </p:cNvSpPr>
            <p:nvPr/>
          </p:nvSpPr>
          <p:spPr bwMode="auto">
            <a:xfrm>
              <a:off x="2640" y="2064"/>
              <a:ext cx="231" cy="57"/>
            </a:xfrm>
            <a:prstGeom prst="rect">
              <a:avLst/>
            </a:prstGeom>
            <a:solidFill>
              <a:srgbClr val="93936C"/>
            </a:solidFill>
            <a:ln w="9525">
              <a:noFill/>
              <a:miter lim="800000"/>
              <a:headEnd/>
              <a:tailEnd/>
            </a:ln>
          </p:spPr>
          <p:txBody>
            <a:bodyPr/>
            <a:lstStyle/>
            <a:p>
              <a:endParaRPr lang="pl-PL"/>
            </a:p>
          </p:txBody>
        </p:sp>
      </p:grpSp>
      <p:grpSp>
        <p:nvGrpSpPr>
          <p:cNvPr id="115785" name="Group 73"/>
          <p:cNvGrpSpPr>
            <a:grpSpLocks/>
          </p:cNvGrpSpPr>
          <p:nvPr/>
        </p:nvGrpSpPr>
        <p:grpSpPr bwMode="auto">
          <a:xfrm>
            <a:off x="1638300" y="2286000"/>
            <a:ext cx="1562100" cy="2847975"/>
            <a:chOff x="1032" y="1440"/>
            <a:chExt cx="984" cy="1794"/>
          </a:xfrm>
        </p:grpSpPr>
        <p:grpSp>
          <p:nvGrpSpPr>
            <p:cNvPr id="115786" name="Group 74"/>
            <p:cNvGrpSpPr>
              <a:grpSpLocks/>
            </p:cNvGrpSpPr>
            <p:nvPr/>
          </p:nvGrpSpPr>
          <p:grpSpPr bwMode="auto">
            <a:xfrm>
              <a:off x="1632" y="2256"/>
              <a:ext cx="335" cy="703"/>
              <a:chOff x="2644" y="1282"/>
              <a:chExt cx="119" cy="211"/>
            </a:xfrm>
          </p:grpSpPr>
          <p:sp>
            <p:nvSpPr>
              <p:cNvPr id="115787" name="Freeform 75"/>
              <p:cNvSpPr>
                <a:spLocks/>
              </p:cNvSpPr>
              <p:nvPr/>
            </p:nvSpPr>
            <p:spPr bwMode="auto">
              <a:xfrm>
                <a:off x="2694" y="1323"/>
                <a:ext cx="21" cy="19"/>
              </a:xfrm>
              <a:custGeom>
                <a:avLst/>
                <a:gdLst/>
                <a:ahLst/>
                <a:cxnLst>
                  <a:cxn ang="0">
                    <a:pos x="2" y="4"/>
                  </a:cxn>
                  <a:cxn ang="0">
                    <a:pos x="10" y="0"/>
                  </a:cxn>
                  <a:cxn ang="0">
                    <a:pos x="18" y="4"/>
                  </a:cxn>
                  <a:cxn ang="0">
                    <a:pos x="21" y="15"/>
                  </a:cxn>
                  <a:cxn ang="0">
                    <a:pos x="10" y="19"/>
                  </a:cxn>
                  <a:cxn ang="0">
                    <a:pos x="0" y="15"/>
                  </a:cxn>
                  <a:cxn ang="0">
                    <a:pos x="2" y="4"/>
                  </a:cxn>
                </a:cxnLst>
                <a:rect l="0" t="0" r="r" b="b"/>
                <a:pathLst>
                  <a:path w="21" h="19">
                    <a:moveTo>
                      <a:pt x="2" y="4"/>
                    </a:moveTo>
                    <a:lnTo>
                      <a:pt x="10" y="0"/>
                    </a:lnTo>
                    <a:lnTo>
                      <a:pt x="18" y="4"/>
                    </a:lnTo>
                    <a:lnTo>
                      <a:pt x="21" y="15"/>
                    </a:lnTo>
                    <a:lnTo>
                      <a:pt x="10" y="19"/>
                    </a:lnTo>
                    <a:lnTo>
                      <a:pt x="0" y="15"/>
                    </a:lnTo>
                    <a:lnTo>
                      <a:pt x="2" y="4"/>
                    </a:lnTo>
                    <a:close/>
                  </a:path>
                </a:pathLst>
              </a:custGeom>
              <a:solidFill>
                <a:srgbClr val="FFFFFF"/>
              </a:solidFill>
              <a:ln w="14288">
                <a:solidFill>
                  <a:srgbClr val="000000"/>
                </a:solidFill>
                <a:prstDash val="solid"/>
                <a:round/>
                <a:headEnd/>
                <a:tailEnd/>
              </a:ln>
            </p:spPr>
            <p:txBody>
              <a:bodyPr/>
              <a:lstStyle/>
              <a:p>
                <a:endParaRPr lang="pl-PL"/>
              </a:p>
            </p:txBody>
          </p:sp>
          <p:sp>
            <p:nvSpPr>
              <p:cNvPr id="115788" name="Freeform 76"/>
              <p:cNvSpPr>
                <a:spLocks/>
              </p:cNvSpPr>
              <p:nvPr/>
            </p:nvSpPr>
            <p:spPr bwMode="auto">
              <a:xfrm>
                <a:off x="2644" y="1463"/>
                <a:ext cx="119" cy="16"/>
              </a:xfrm>
              <a:custGeom>
                <a:avLst/>
                <a:gdLst/>
                <a:ahLst/>
                <a:cxnLst>
                  <a:cxn ang="0">
                    <a:pos x="0" y="16"/>
                  </a:cxn>
                  <a:cxn ang="0">
                    <a:pos x="60" y="0"/>
                  </a:cxn>
                  <a:cxn ang="0">
                    <a:pos x="119" y="16"/>
                  </a:cxn>
                </a:cxnLst>
                <a:rect l="0" t="0" r="r" b="b"/>
                <a:pathLst>
                  <a:path w="119" h="16">
                    <a:moveTo>
                      <a:pt x="0" y="16"/>
                    </a:moveTo>
                    <a:lnTo>
                      <a:pt x="60" y="0"/>
                    </a:lnTo>
                    <a:lnTo>
                      <a:pt x="119" y="16"/>
                    </a:lnTo>
                  </a:path>
                </a:pathLst>
              </a:custGeom>
              <a:noFill/>
              <a:ln w="14288">
                <a:solidFill>
                  <a:srgbClr val="000000"/>
                </a:solidFill>
                <a:prstDash val="solid"/>
                <a:round/>
                <a:headEnd/>
                <a:tailEnd/>
              </a:ln>
            </p:spPr>
            <p:txBody>
              <a:bodyPr/>
              <a:lstStyle/>
              <a:p>
                <a:endParaRPr lang="pl-PL"/>
              </a:p>
            </p:txBody>
          </p:sp>
          <p:sp>
            <p:nvSpPr>
              <p:cNvPr id="115789" name="Freeform 77"/>
              <p:cNvSpPr>
                <a:spLocks/>
              </p:cNvSpPr>
              <p:nvPr/>
            </p:nvSpPr>
            <p:spPr bwMode="auto">
              <a:xfrm>
                <a:off x="2644" y="1315"/>
                <a:ext cx="119" cy="178"/>
              </a:xfrm>
              <a:custGeom>
                <a:avLst/>
                <a:gdLst/>
                <a:ahLst/>
                <a:cxnLst>
                  <a:cxn ang="0">
                    <a:pos x="60" y="0"/>
                  </a:cxn>
                  <a:cxn ang="0">
                    <a:pos x="60" y="178"/>
                  </a:cxn>
                  <a:cxn ang="0">
                    <a:pos x="0" y="164"/>
                  </a:cxn>
                  <a:cxn ang="0">
                    <a:pos x="60" y="0"/>
                  </a:cxn>
                  <a:cxn ang="0">
                    <a:pos x="119" y="164"/>
                  </a:cxn>
                  <a:cxn ang="0">
                    <a:pos x="60" y="178"/>
                  </a:cxn>
                </a:cxnLst>
                <a:rect l="0" t="0" r="r" b="b"/>
                <a:pathLst>
                  <a:path w="119" h="178">
                    <a:moveTo>
                      <a:pt x="60" y="0"/>
                    </a:moveTo>
                    <a:lnTo>
                      <a:pt x="60" y="178"/>
                    </a:lnTo>
                    <a:lnTo>
                      <a:pt x="0" y="164"/>
                    </a:lnTo>
                    <a:lnTo>
                      <a:pt x="60" y="0"/>
                    </a:lnTo>
                    <a:lnTo>
                      <a:pt x="119" y="164"/>
                    </a:lnTo>
                    <a:lnTo>
                      <a:pt x="60" y="178"/>
                    </a:lnTo>
                  </a:path>
                </a:pathLst>
              </a:custGeom>
              <a:noFill/>
              <a:ln w="14288">
                <a:solidFill>
                  <a:srgbClr val="000000"/>
                </a:solidFill>
                <a:prstDash val="solid"/>
                <a:round/>
                <a:headEnd/>
                <a:tailEnd/>
              </a:ln>
            </p:spPr>
            <p:txBody>
              <a:bodyPr/>
              <a:lstStyle/>
              <a:p>
                <a:endParaRPr lang="pl-PL"/>
              </a:p>
            </p:txBody>
          </p:sp>
          <p:sp>
            <p:nvSpPr>
              <p:cNvPr id="115790" name="Freeform 78"/>
              <p:cNvSpPr>
                <a:spLocks/>
              </p:cNvSpPr>
              <p:nvPr/>
            </p:nvSpPr>
            <p:spPr bwMode="auto">
              <a:xfrm>
                <a:off x="2689" y="1356"/>
                <a:ext cx="30" cy="4"/>
              </a:xfrm>
              <a:custGeom>
                <a:avLst/>
                <a:gdLst/>
                <a:ahLst/>
                <a:cxnLst>
                  <a:cxn ang="0">
                    <a:pos x="0" y="0"/>
                  </a:cxn>
                  <a:cxn ang="0">
                    <a:pos x="15" y="4"/>
                  </a:cxn>
                  <a:cxn ang="0">
                    <a:pos x="30" y="0"/>
                  </a:cxn>
                </a:cxnLst>
                <a:rect l="0" t="0" r="r" b="b"/>
                <a:pathLst>
                  <a:path w="30" h="4">
                    <a:moveTo>
                      <a:pt x="0" y="0"/>
                    </a:moveTo>
                    <a:lnTo>
                      <a:pt x="15" y="4"/>
                    </a:lnTo>
                    <a:lnTo>
                      <a:pt x="30" y="0"/>
                    </a:lnTo>
                  </a:path>
                </a:pathLst>
              </a:custGeom>
              <a:noFill/>
              <a:ln w="14288">
                <a:solidFill>
                  <a:srgbClr val="000000"/>
                </a:solidFill>
                <a:prstDash val="solid"/>
                <a:round/>
                <a:headEnd/>
                <a:tailEnd/>
              </a:ln>
            </p:spPr>
            <p:txBody>
              <a:bodyPr/>
              <a:lstStyle/>
              <a:p>
                <a:endParaRPr lang="pl-PL"/>
              </a:p>
            </p:txBody>
          </p:sp>
          <p:sp>
            <p:nvSpPr>
              <p:cNvPr id="115791" name="Freeform 79"/>
              <p:cNvSpPr>
                <a:spLocks/>
              </p:cNvSpPr>
              <p:nvPr/>
            </p:nvSpPr>
            <p:spPr bwMode="auto">
              <a:xfrm>
                <a:off x="2684" y="1370"/>
                <a:ext cx="39" cy="5"/>
              </a:xfrm>
              <a:custGeom>
                <a:avLst/>
                <a:gdLst/>
                <a:ahLst/>
                <a:cxnLst>
                  <a:cxn ang="0">
                    <a:pos x="0" y="0"/>
                  </a:cxn>
                  <a:cxn ang="0">
                    <a:pos x="20" y="5"/>
                  </a:cxn>
                  <a:cxn ang="0">
                    <a:pos x="39" y="0"/>
                  </a:cxn>
                </a:cxnLst>
                <a:rect l="0" t="0" r="r" b="b"/>
                <a:pathLst>
                  <a:path w="39" h="5">
                    <a:moveTo>
                      <a:pt x="0" y="0"/>
                    </a:moveTo>
                    <a:lnTo>
                      <a:pt x="20" y="5"/>
                    </a:lnTo>
                    <a:lnTo>
                      <a:pt x="39" y="0"/>
                    </a:lnTo>
                  </a:path>
                </a:pathLst>
              </a:custGeom>
              <a:noFill/>
              <a:ln w="14288">
                <a:solidFill>
                  <a:srgbClr val="000000"/>
                </a:solidFill>
                <a:prstDash val="solid"/>
                <a:round/>
                <a:headEnd/>
                <a:tailEnd/>
              </a:ln>
            </p:spPr>
            <p:txBody>
              <a:bodyPr/>
              <a:lstStyle/>
              <a:p>
                <a:endParaRPr lang="pl-PL"/>
              </a:p>
            </p:txBody>
          </p:sp>
          <p:sp>
            <p:nvSpPr>
              <p:cNvPr id="115792" name="Freeform 80"/>
              <p:cNvSpPr>
                <a:spLocks/>
              </p:cNvSpPr>
              <p:nvPr/>
            </p:nvSpPr>
            <p:spPr bwMode="auto">
              <a:xfrm>
                <a:off x="2679" y="1383"/>
                <a:ext cx="48" cy="7"/>
              </a:xfrm>
              <a:custGeom>
                <a:avLst/>
                <a:gdLst/>
                <a:ahLst/>
                <a:cxnLst>
                  <a:cxn ang="0">
                    <a:pos x="0" y="0"/>
                  </a:cxn>
                  <a:cxn ang="0">
                    <a:pos x="25" y="7"/>
                  </a:cxn>
                  <a:cxn ang="0">
                    <a:pos x="48" y="0"/>
                  </a:cxn>
                </a:cxnLst>
                <a:rect l="0" t="0" r="r" b="b"/>
                <a:pathLst>
                  <a:path w="48" h="7">
                    <a:moveTo>
                      <a:pt x="0" y="0"/>
                    </a:moveTo>
                    <a:lnTo>
                      <a:pt x="25" y="7"/>
                    </a:lnTo>
                    <a:lnTo>
                      <a:pt x="48" y="0"/>
                    </a:lnTo>
                  </a:path>
                </a:pathLst>
              </a:custGeom>
              <a:noFill/>
              <a:ln w="14288">
                <a:solidFill>
                  <a:srgbClr val="000000"/>
                </a:solidFill>
                <a:prstDash val="solid"/>
                <a:round/>
                <a:headEnd/>
                <a:tailEnd/>
              </a:ln>
            </p:spPr>
            <p:txBody>
              <a:bodyPr/>
              <a:lstStyle/>
              <a:p>
                <a:endParaRPr lang="pl-PL"/>
              </a:p>
            </p:txBody>
          </p:sp>
          <p:sp>
            <p:nvSpPr>
              <p:cNvPr id="115793" name="Freeform 81"/>
              <p:cNvSpPr>
                <a:spLocks/>
              </p:cNvSpPr>
              <p:nvPr/>
            </p:nvSpPr>
            <p:spPr bwMode="auto">
              <a:xfrm>
                <a:off x="2673" y="1397"/>
                <a:ext cx="61" cy="8"/>
              </a:xfrm>
              <a:custGeom>
                <a:avLst/>
                <a:gdLst/>
                <a:ahLst/>
                <a:cxnLst>
                  <a:cxn ang="0">
                    <a:pos x="0" y="0"/>
                  </a:cxn>
                  <a:cxn ang="0">
                    <a:pos x="31" y="8"/>
                  </a:cxn>
                  <a:cxn ang="0">
                    <a:pos x="61" y="0"/>
                  </a:cxn>
                </a:cxnLst>
                <a:rect l="0" t="0" r="r" b="b"/>
                <a:pathLst>
                  <a:path w="61" h="8">
                    <a:moveTo>
                      <a:pt x="0" y="0"/>
                    </a:moveTo>
                    <a:lnTo>
                      <a:pt x="31" y="8"/>
                    </a:lnTo>
                    <a:lnTo>
                      <a:pt x="61" y="0"/>
                    </a:lnTo>
                  </a:path>
                </a:pathLst>
              </a:custGeom>
              <a:noFill/>
              <a:ln w="14288">
                <a:solidFill>
                  <a:srgbClr val="000000"/>
                </a:solidFill>
                <a:prstDash val="solid"/>
                <a:round/>
                <a:headEnd/>
                <a:tailEnd/>
              </a:ln>
            </p:spPr>
            <p:txBody>
              <a:bodyPr/>
              <a:lstStyle/>
              <a:p>
                <a:endParaRPr lang="pl-PL"/>
              </a:p>
            </p:txBody>
          </p:sp>
          <p:sp>
            <p:nvSpPr>
              <p:cNvPr id="115794" name="Freeform 82"/>
              <p:cNvSpPr>
                <a:spLocks/>
              </p:cNvSpPr>
              <p:nvPr/>
            </p:nvSpPr>
            <p:spPr bwMode="auto">
              <a:xfrm>
                <a:off x="2669" y="1410"/>
                <a:ext cx="69" cy="10"/>
              </a:xfrm>
              <a:custGeom>
                <a:avLst/>
                <a:gdLst/>
                <a:ahLst/>
                <a:cxnLst>
                  <a:cxn ang="0">
                    <a:pos x="0" y="0"/>
                  </a:cxn>
                  <a:cxn ang="0">
                    <a:pos x="35" y="10"/>
                  </a:cxn>
                  <a:cxn ang="0">
                    <a:pos x="69" y="0"/>
                  </a:cxn>
                </a:cxnLst>
                <a:rect l="0" t="0" r="r" b="b"/>
                <a:pathLst>
                  <a:path w="69" h="10">
                    <a:moveTo>
                      <a:pt x="0" y="0"/>
                    </a:moveTo>
                    <a:lnTo>
                      <a:pt x="35" y="10"/>
                    </a:lnTo>
                    <a:lnTo>
                      <a:pt x="69" y="0"/>
                    </a:lnTo>
                  </a:path>
                </a:pathLst>
              </a:custGeom>
              <a:noFill/>
              <a:ln w="14288">
                <a:solidFill>
                  <a:srgbClr val="000000"/>
                </a:solidFill>
                <a:prstDash val="solid"/>
                <a:round/>
                <a:headEnd/>
                <a:tailEnd/>
              </a:ln>
            </p:spPr>
            <p:txBody>
              <a:bodyPr/>
              <a:lstStyle/>
              <a:p>
                <a:endParaRPr lang="pl-PL"/>
              </a:p>
            </p:txBody>
          </p:sp>
          <p:sp>
            <p:nvSpPr>
              <p:cNvPr id="115795" name="Freeform 83"/>
              <p:cNvSpPr>
                <a:spLocks/>
              </p:cNvSpPr>
              <p:nvPr/>
            </p:nvSpPr>
            <p:spPr bwMode="auto">
              <a:xfrm>
                <a:off x="2665" y="1424"/>
                <a:ext cx="78" cy="9"/>
              </a:xfrm>
              <a:custGeom>
                <a:avLst/>
                <a:gdLst/>
                <a:ahLst/>
                <a:cxnLst>
                  <a:cxn ang="0">
                    <a:pos x="0" y="0"/>
                  </a:cxn>
                  <a:cxn ang="0">
                    <a:pos x="39" y="9"/>
                  </a:cxn>
                  <a:cxn ang="0">
                    <a:pos x="78" y="0"/>
                  </a:cxn>
                </a:cxnLst>
                <a:rect l="0" t="0" r="r" b="b"/>
                <a:pathLst>
                  <a:path w="78" h="9">
                    <a:moveTo>
                      <a:pt x="0" y="0"/>
                    </a:moveTo>
                    <a:lnTo>
                      <a:pt x="39" y="9"/>
                    </a:lnTo>
                    <a:lnTo>
                      <a:pt x="78" y="0"/>
                    </a:lnTo>
                  </a:path>
                </a:pathLst>
              </a:custGeom>
              <a:noFill/>
              <a:ln w="14288">
                <a:solidFill>
                  <a:srgbClr val="000000"/>
                </a:solidFill>
                <a:prstDash val="solid"/>
                <a:round/>
                <a:headEnd/>
                <a:tailEnd/>
              </a:ln>
            </p:spPr>
            <p:txBody>
              <a:bodyPr/>
              <a:lstStyle/>
              <a:p>
                <a:endParaRPr lang="pl-PL"/>
              </a:p>
            </p:txBody>
          </p:sp>
          <p:sp>
            <p:nvSpPr>
              <p:cNvPr id="115796" name="Freeform 84"/>
              <p:cNvSpPr>
                <a:spLocks/>
              </p:cNvSpPr>
              <p:nvPr/>
            </p:nvSpPr>
            <p:spPr bwMode="auto">
              <a:xfrm>
                <a:off x="2659" y="1438"/>
                <a:ext cx="90" cy="11"/>
              </a:xfrm>
              <a:custGeom>
                <a:avLst/>
                <a:gdLst/>
                <a:ahLst/>
                <a:cxnLst>
                  <a:cxn ang="0">
                    <a:pos x="0" y="0"/>
                  </a:cxn>
                  <a:cxn ang="0">
                    <a:pos x="45" y="11"/>
                  </a:cxn>
                  <a:cxn ang="0">
                    <a:pos x="90" y="0"/>
                  </a:cxn>
                </a:cxnLst>
                <a:rect l="0" t="0" r="r" b="b"/>
                <a:pathLst>
                  <a:path w="90" h="11">
                    <a:moveTo>
                      <a:pt x="0" y="0"/>
                    </a:moveTo>
                    <a:lnTo>
                      <a:pt x="45" y="11"/>
                    </a:lnTo>
                    <a:lnTo>
                      <a:pt x="90" y="0"/>
                    </a:lnTo>
                  </a:path>
                </a:pathLst>
              </a:custGeom>
              <a:noFill/>
              <a:ln w="14288">
                <a:solidFill>
                  <a:srgbClr val="000000"/>
                </a:solidFill>
                <a:prstDash val="solid"/>
                <a:round/>
                <a:headEnd/>
                <a:tailEnd/>
              </a:ln>
            </p:spPr>
            <p:txBody>
              <a:bodyPr/>
              <a:lstStyle/>
              <a:p>
                <a:endParaRPr lang="pl-PL"/>
              </a:p>
            </p:txBody>
          </p:sp>
          <p:sp>
            <p:nvSpPr>
              <p:cNvPr id="115797" name="Freeform 85"/>
              <p:cNvSpPr>
                <a:spLocks/>
              </p:cNvSpPr>
              <p:nvPr/>
            </p:nvSpPr>
            <p:spPr bwMode="auto">
              <a:xfrm>
                <a:off x="2655" y="1452"/>
                <a:ext cx="99" cy="11"/>
              </a:xfrm>
              <a:custGeom>
                <a:avLst/>
                <a:gdLst/>
                <a:ahLst/>
                <a:cxnLst>
                  <a:cxn ang="0">
                    <a:pos x="0" y="0"/>
                  </a:cxn>
                  <a:cxn ang="0">
                    <a:pos x="51" y="11"/>
                  </a:cxn>
                  <a:cxn ang="0">
                    <a:pos x="99" y="0"/>
                  </a:cxn>
                </a:cxnLst>
                <a:rect l="0" t="0" r="r" b="b"/>
                <a:pathLst>
                  <a:path w="99" h="11">
                    <a:moveTo>
                      <a:pt x="0" y="0"/>
                    </a:moveTo>
                    <a:lnTo>
                      <a:pt x="51" y="11"/>
                    </a:lnTo>
                    <a:lnTo>
                      <a:pt x="99" y="0"/>
                    </a:lnTo>
                  </a:path>
                </a:pathLst>
              </a:custGeom>
              <a:noFill/>
              <a:ln w="14288">
                <a:solidFill>
                  <a:srgbClr val="000000"/>
                </a:solidFill>
                <a:prstDash val="solid"/>
                <a:round/>
                <a:headEnd/>
                <a:tailEnd/>
              </a:ln>
            </p:spPr>
            <p:txBody>
              <a:bodyPr/>
              <a:lstStyle/>
              <a:p>
                <a:endParaRPr lang="pl-PL"/>
              </a:p>
            </p:txBody>
          </p:sp>
          <p:sp>
            <p:nvSpPr>
              <p:cNvPr id="115798" name="Freeform 86"/>
              <p:cNvSpPr>
                <a:spLocks/>
              </p:cNvSpPr>
              <p:nvPr/>
            </p:nvSpPr>
            <p:spPr bwMode="auto">
              <a:xfrm>
                <a:off x="2649" y="1465"/>
                <a:ext cx="109" cy="14"/>
              </a:xfrm>
              <a:custGeom>
                <a:avLst/>
                <a:gdLst/>
                <a:ahLst/>
                <a:cxnLst>
                  <a:cxn ang="0">
                    <a:pos x="0" y="0"/>
                  </a:cxn>
                  <a:cxn ang="0">
                    <a:pos x="55" y="14"/>
                  </a:cxn>
                  <a:cxn ang="0">
                    <a:pos x="109" y="0"/>
                  </a:cxn>
                </a:cxnLst>
                <a:rect l="0" t="0" r="r" b="b"/>
                <a:pathLst>
                  <a:path w="109" h="14">
                    <a:moveTo>
                      <a:pt x="0" y="0"/>
                    </a:moveTo>
                    <a:lnTo>
                      <a:pt x="55" y="14"/>
                    </a:lnTo>
                    <a:lnTo>
                      <a:pt x="109" y="0"/>
                    </a:lnTo>
                  </a:path>
                </a:pathLst>
              </a:custGeom>
              <a:noFill/>
              <a:ln w="14288">
                <a:solidFill>
                  <a:srgbClr val="000000"/>
                </a:solidFill>
                <a:prstDash val="solid"/>
                <a:round/>
                <a:headEnd/>
                <a:tailEnd/>
              </a:ln>
            </p:spPr>
            <p:txBody>
              <a:bodyPr/>
              <a:lstStyle/>
              <a:p>
                <a:endParaRPr lang="pl-PL"/>
              </a:p>
            </p:txBody>
          </p:sp>
          <p:sp>
            <p:nvSpPr>
              <p:cNvPr id="115799" name="Freeform 87"/>
              <p:cNvSpPr>
                <a:spLocks/>
              </p:cNvSpPr>
              <p:nvPr/>
            </p:nvSpPr>
            <p:spPr bwMode="auto">
              <a:xfrm>
                <a:off x="2644" y="1308"/>
                <a:ext cx="45" cy="7"/>
              </a:xfrm>
              <a:custGeom>
                <a:avLst/>
                <a:gdLst/>
                <a:ahLst/>
                <a:cxnLst>
                  <a:cxn ang="0">
                    <a:pos x="45" y="7"/>
                  </a:cxn>
                  <a:cxn ang="0">
                    <a:pos x="15" y="7"/>
                  </a:cxn>
                  <a:cxn ang="0">
                    <a:pos x="31" y="1"/>
                  </a:cxn>
                  <a:cxn ang="0">
                    <a:pos x="0" y="0"/>
                  </a:cxn>
                </a:cxnLst>
                <a:rect l="0" t="0" r="r" b="b"/>
                <a:pathLst>
                  <a:path w="45" h="7">
                    <a:moveTo>
                      <a:pt x="45" y="7"/>
                    </a:moveTo>
                    <a:lnTo>
                      <a:pt x="15" y="7"/>
                    </a:lnTo>
                    <a:lnTo>
                      <a:pt x="31" y="1"/>
                    </a:lnTo>
                    <a:lnTo>
                      <a:pt x="0" y="0"/>
                    </a:lnTo>
                  </a:path>
                </a:pathLst>
              </a:custGeom>
              <a:noFill/>
              <a:ln w="6350">
                <a:solidFill>
                  <a:srgbClr val="000000"/>
                </a:solidFill>
                <a:prstDash val="solid"/>
                <a:round/>
                <a:headEnd/>
                <a:tailEnd/>
              </a:ln>
            </p:spPr>
            <p:txBody>
              <a:bodyPr/>
              <a:lstStyle/>
              <a:p>
                <a:endParaRPr lang="pl-PL"/>
              </a:p>
            </p:txBody>
          </p:sp>
          <p:sp>
            <p:nvSpPr>
              <p:cNvPr id="115800" name="Freeform 88"/>
              <p:cNvSpPr>
                <a:spLocks/>
              </p:cNvSpPr>
              <p:nvPr/>
            </p:nvSpPr>
            <p:spPr bwMode="auto">
              <a:xfrm>
                <a:off x="2711" y="1308"/>
                <a:ext cx="52" cy="8"/>
              </a:xfrm>
              <a:custGeom>
                <a:avLst/>
                <a:gdLst/>
                <a:ahLst/>
                <a:cxnLst>
                  <a:cxn ang="0">
                    <a:pos x="52" y="1"/>
                  </a:cxn>
                  <a:cxn ang="0">
                    <a:pos x="21" y="8"/>
                  </a:cxn>
                  <a:cxn ang="0">
                    <a:pos x="31" y="0"/>
                  </a:cxn>
                  <a:cxn ang="0">
                    <a:pos x="0" y="8"/>
                  </a:cxn>
                </a:cxnLst>
                <a:rect l="0" t="0" r="r" b="b"/>
                <a:pathLst>
                  <a:path w="52" h="8">
                    <a:moveTo>
                      <a:pt x="52" y="1"/>
                    </a:moveTo>
                    <a:lnTo>
                      <a:pt x="21" y="8"/>
                    </a:lnTo>
                    <a:lnTo>
                      <a:pt x="31" y="0"/>
                    </a:lnTo>
                    <a:lnTo>
                      <a:pt x="0" y="8"/>
                    </a:lnTo>
                  </a:path>
                </a:pathLst>
              </a:custGeom>
              <a:noFill/>
              <a:ln w="6350">
                <a:solidFill>
                  <a:srgbClr val="000000"/>
                </a:solidFill>
                <a:prstDash val="solid"/>
                <a:round/>
                <a:headEnd/>
                <a:tailEnd/>
              </a:ln>
            </p:spPr>
            <p:txBody>
              <a:bodyPr/>
              <a:lstStyle/>
              <a:p>
                <a:endParaRPr lang="pl-PL"/>
              </a:p>
            </p:txBody>
          </p:sp>
          <p:sp>
            <p:nvSpPr>
              <p:cNvPr id="115801" name="Freeform 89"/>
              <p:cNvSpPr>
                <a:spLocks/>
              </p:cNvSpPr>
              <p:nvPr/>
            </p:nvSpPr>
            <p:spPr bwMode="auto">
              <a:xfrm>
                <a:off x="2696" y="1282"/>
                <a:ext cx="15" cy="30"/>
              </a:xfrm>
              <a:custGeom>
                <a:avLst/>
                <a:gdLst/>
                <a:ahLst/>
                <a:cxnLst>
                  <a:cxn ang="0">
                    <a:pos x="8" y="30"/>
                  </a:cxn>
                  <a:cxn ang="0">
                    <a:pos x="0" y="11"/>
                  </a:cxn>
                  <a:cxn ang="0">
                    <a:pos x="15" y="19"/>
                  </a:cxn>
                  <a:cxn ang="0">
                    <a:pos x="8" y="0"/>
                  </a:cxn>
                </a:cxnLst>
                <a:rect l="0" t="0" r="r" b="b"/>
                <a:pathLst>
                  <a:path w="15" h="30">
                    <a:moveTo>
                      <a:pt x="8" y="30"/>
                    </a:moveTo>
                    <a:lnTo>
                      <a:pt x="0" y="11"/>
                    </a:lnTo>
                    <a:lnTo>
                      <a:pt x="15" y="19"/>
                    </a:lnTo>
                    <a:lnTo>
                      <a:pt x="8" y="0"/>
                    </a:lnTo>
                  </a:path>
                </a:pathLst>
              </a:custGeom>
              <a:noFill/>
              <a:ln w="6350">
                <a:solidFill>
                  <a:srgbClr val="000000"/>
                </a:solidFill>
                <a:prstDash val="solid"/>
                <a:round/>
                <a:headEnd/>
                <a:tailEnd/>
              </a:ln>
            </p:spPr>
            <p:txBody>
              <a:bodyPr/>
              <a:lstStyle/>
              <a:p>
                <a:endParaRPr lang="pl-PL"/>
              </a:p>
            </p:txBody>
          </p:sp>
        </p:grpSp>
        <p:sp>
          <p:nvSpPr>
            <p:cNvPr id="115802" name="Line 90"/>
            <p:cNvSpPr>
              <a:spLocks noChangeShapeType="1"/>
            </p:cNvSpPr>
            <p:nvPr/>
          </p:nvSpPr>
          <p:spPr bwMode="auto">
            <a:xfrm>
              <a:off x="1920" y="2832"/>
              <a:ext cx="96" cy="0"/>
            </a:xfrm>
            <a:prstGeom prst="line">
              <a:avLst/>
            </a:prstGeom>
            <a:noFill/>
            <a:ln w="28575">
              <a:solidFill>
                <a:schemeClr val="tx1"/>
              </a:solidFill>
              <a:miter lim="800000"/>
              <a:headEnd/>
              <a:tailEnd/>
            </a:ln>
            <a:effectLst/>
          </p:spPr>
          <p:txBody>
            <a:bodyPr wrap="none"/>
            <a:lstStyle/>
            <a:p>
              <a:endParaRPr lang="pl-PL"/>
            </a:p>
          </p:txBody>
        </p:sp>
        <p:sp>
          <p:nvSpPr>
            <p:cNvPr id="115803" name="Text Box 91"/>
            <p:cNvSpPr txBox="1">
              <a:spLocks noChangeArrowheads="1"/>
            </p:cNvSpPr>
            <p:nvPr/>
          </p:nvSpPr>
          <p:spPr bwMode="auto">
            <a:xfrm>
              <a:off x="1032" y="1440"/>
              <a:ext cx="657" cy="523"/>
            </a:xfrm>
            <a:prstGeom prst="rect">
              <a:avLst/>
            </a:prstGeom>
            <a:noFill/>
            <a:ln w="9525">
              <a:noFill/>
              <a:miter lim="800000"/>
              <a:headEnd/>
              <a:tailEnd/>
            </a:ln>
            <a:effectLst/>
          </p:spPr>
          <p:txBody>
            <a:bodyPr wrap="none">
              <a:spAutoFit/>
            </a:bodyPr>
            <a:lstStyle/>
            <a:p>
              <a:pPr algn="ctr"/>
              <a:r>
                <a:rPr lang="en-US" sz="2400" dirty="0">
                  <a:latin typeface="+mn-lt"/>
                </a:rPr>
                <a:t>Radio</a:t>
              </a:r>
            </a:p>
            <a:p>
              <a:pPr algn="ctr"/>
              <a:r>
                <a:rPr lang="en-US" sz="2400" dirty="0">
                  <a:latin typeface="+mn-lt"/>
                </a:rPr>
                <a:t>links</a:t>
              </a:r>
            </a:p>
          </p:txBody>
        </p:sp>
        <p:grpSp>
          <p:nvGrpSpPr>
            <p:cNvPr id="115804" name="Group 92"/>
            <p:cNvGrpSpPr>
              <a:grpSpLocks/>
            </p:cNvGrpSpPr>
            <p:nvPr/>
          </p:nvGrpSpPr>
          <p:grpSpPr bwMode="auto">
            <a:xfrm>
              <a:off x="1127" y="2187"/>
              <a:ext cx="480" cy="1047"/>
              <a:chOff x="1127" y="2187"/>
              <a:chExt cx="480" cy="1047"/>
            </a:xfrm>
          </p:grpSpPr>
          <p:sp>
            <p:nvSpPr>
              <p:cNvPr id="115805" name="Freeform 93"/>
              <p:cNvSpPr>
                <a:spLocks/>
              </p:cNvSpPr>
              <p:nvPr/>
            </p:nvSpPr>
            <p:spPr bwMode="auto">
              <a:xfrm rot="-3258495">
                <a:off x="1302" y="2012"/>
                <a:ext cx="130" cy="480"/>
              </a:xfrm>
              <a:custGeom>
                <a:avLst/>
                <a:gdLst/>
                <a:ahLst/>
                <a:cxnLst>
                  <a:cxn ang="0">
                    <a:pos x="0" y="0"/>
                  </a:cxn>
                  <a:cxn ang="0">
                    <a:pos x="147" y="103"/>
                  </a:cxn>
                  <a:cxn ang="0">
                    <a:pos x="175" y="78"/>
                  </a:cxn>
                  <a:cxn ang="0">
                    <a:pos x="296" y="141"/>
                  </a:cxn>
                  <a:cxn ang="0">
                    <a:pos x="318" y="117"/>
                  </a:cxn>
                  <a:cxn ang="0">
                    <a:pos x="478" y="191"/>
                  </a:cxn>
                  <a:cxn ang="0">
                    <a:pos x="316" y="92"/>
                  </a:cxn>
                  <a:cxn ang="0">
                    <a:pos x="294" y="122"/>
                  </a:cxn>
                  <a:cxn ang="0">
                    <a:pos x="178" y="55"/>
                  </a:cxn>
                  <a:cxn ang="0">
                    <a:pos x="147" y="81"/>
                  </a:cxn>
                  <a:cxn ang="0">
                    <a:pos x="0" y="0"/>
                  </a:cxn>
                </a:cxnLst>
                <a:rect l="0" t="0" r="r" b="b"/>
                <a:pathLst>
                  <a:path w="479" h="192">
                    <a:moveTo>
                      <a:pt x="0" y="0"/>
                    </a:moveTo>
                    <a:lnTo>
                      <a:pt x="147" y="103"/>
                    </a:lnTo>
                    <a:lnTo>
                      <a:pt x="175" y="78"/>
                    </a:lnTo>
                    <a:lnTo>
                      <a:pt x="296" y="141"/>
                    </a:lnTo>
                    <a:lnTo>
                      <a:pt x="318" y="117"/>
                    </a:lnTo>
                    <a:lnTo>
                      <a:pt x="478" y="191"/>
                    </a:lnTo>
                    <a:lnTo>
                      <a:pt x="316" y="92"/>
                    </a:lnTo>
                    <a:lnTo>
                      <a:pt x="294" y="122"/>
                    </a:lnTo>
                    <a:lnTo>
                      <a:pt x="178" y="55"/>
                    </a:lnTo>
                    <a:lnTo>
                      <a:pt x="147" y="81"/>
                    </a:lnTo>
                    <a:lnTo>
                      <a:pt x="0" y="0"/>
                    </a:lnTo>
                  </a:path>
                </a:pathLst>
              </a:custGeom>
              <a:solidFill>
                <a:schemeClr val="tx2"/>
              </a:solidFill>
              <a:ln w="9525" cap="rnd">
                <a:solidFill>
                  <a:schemeClr val="hlink"/>
                </a:solidFill>
                <a:round/>
                <a:headEnd type="none" w="sm" len="sm"/>
                <a:tailEnd type="none" w="sm" len="sm"/>
              </a:ln>
              <a:effectLst/>
            </p:spPr>
            <p:txBody>
              <a:bodyPr/>
              <a:lstStyle/>
              <a:p>
                <a:endParaRPr lang="pl-PL"/>
              </a:p>
            </p:txBody>
          </p:sp>
          <p:sp>
            <p:nvSpPr>
              <p:cNvPr id="115806" name="Freeform 94"/>
              <p:cNvSpPr>
                <a:spLocks/>
              </p:cNvSpPr>
              <p:nvPr/>
            </p:nvSpPr>
            <p:spPr bwMode="auto">
              <a:xfrm rot="-3258495">
                <a:off x="1126" y="2390"/>
                <a:ext cx="549" cy="384"/>
              </a:xfrm>
              <a:custGeom>
                <a:avLst/>
                <a:gdLst/>
                <a:ahLst/>
                <a:cxnLst>
                  <a:cxn ang="0">
                    <a:pos x="0" y="0"/>
                  </a:cxn>
                  <a:cxn ang="0">
                    <a:pos x="147" y="103"/>
                  </a:cxn>
                  <a:cxn ang="0">
                    <a:pos x="175" y="78"/>
                  </a:cxn>
                  <a:cxn ang="0">
                    <a:pos x="296" y="141"/>
                  </a:cxn>
                  <a:cxn ang="0">
                    <a:pos x="318" y="117"/>
                  </a:cxn>
                  <a:cxn ang="0">
                    <a:pos x="478" y="191"/>
                  </a:cxn>
                  <a:cxn ang="0">
                    <a:pos x="316" y="92"/>
                  </a:cxn>
                  <a:cxn ang="0">
                    <a:pos x="294" y="122"/>
                  </a:cxn>
                  <a:cxn ang="0">
                    <a:pos x="178" y="55"/>
                  </a:cxn>
                  <a:cxn ang="0">
                    <a:pos x="147" y="81"/>
                  </a:cxn>
                  <a:cxn ang="0">
                    <a:pos x="0" y="0"/>
                  </a:cxn>
                </a:cxnLst>
                <a:rect l="0" t="0" r="r" b="b"/>
                <a:pathLst>
                  <a:path w="479" h="192">
                    <a:moveTo>
                      <a:pt x="0" y="0"/>
                    </a:moveTo>
                    <a:lnTo>
                      <a:pt x="147" y="103"/>
                    </a:lnTo>
                    <a:lnTo>
                      <a:pt x="175" y="78"/>
                    </a:lnTo>
                    <a:lnTo>
                      <a:pt x="296" y="141"/>
                    </a:lnTo>
                    <a:lnTo>
                      <a:pt x="318" y="117"/>
                    </a:lnTo>
                    <a:lnTo>
                      <a:pt x="478" y="191"/>
                    </a:lnTo>
                    <a:lnTo>
                      <a:pt x="316" y="92"/>
                    </a:lnTo>
                    <a:lnTo>
                      <a:pt x="294" y="122"/>
                    </a:lnTo>
                    <a:lnTo>
                      <a:pt x="178" y="55"/>
                    </a:lnTo>
                    <a:lnTo>
                      <a:pt x="147" y="81"/>
                    </a:lnTo>
                    <a:lnTo>
                      <a:pt x="0" y="0"/>
                    </a:lnTo>
                  </a:path>
                </a:pathLst>
              </a:custGeom>
              <a:solidFill>
                <a:schemeClr val="tx2"/>
              </a:solidFill>
              <a:ln w="9525" cap="rnd">
                <a:solidFill>
                  <a:schemeClr val="hlink"/>
                </a:solidFill>
                <a:round/>
                <a:headEnd type="none" w="sm" len="sm"/>
                <a:tailEnd type="none" w="sm" len="sm"/>
              </a:ln>
              <a:effectLst/>
            </p:spPr>
            <p:txBody>
              <a:bodyPr/>
              <a:lstStyle/>
              <a:p>
                <a:endParaRPr lang="pl-PL"/>
              </a:p>
            </p:txBody>
          </p:sp>
          <p:sp>
            <p:nvSpPr>
              <p:cNvPr id="115807" name="Freeform 95"/>
              <p:cNvSpPr>
                <a:spLocks/>
              </p:cNvSpPr>
              <p:nvPr/>
            </p:nvSpPr>
            <p:spPr bwMode="auto">
              <a:xfrm rot="-3258495">
                <a:off x="978" y="2762"/>
                <a:ext cx="798" cy="145"/>
              </a:xfrm>
              <a:custGeom>
                <a:avLst/>
                <a:gdLst/>
                <a:ahLst/>
                <a:cxnLst>
                  <a:cxn ang="0">
                    <a:pos x="0" y="0"/>
                  </a:cxn>
                  <a:cxn ang="0">
                    <a:pos x="147" y="103"/>
                  </a:cxn>
                  <a:cxn ang="0">
                    <a:pos x="175" y="78"/>
                  </a:cxn>
                  <a:cxn ang="0">
                    <a:pos x="296" y="141"/>
                  </a:cxn>
                  <a:cxn ang="0">
                    <a:pos x="318" y="117"/>
                  </a:cxn>
                  <a:cxn ang="0">
                    <a:pos x="478" y="191"/>
                  </a:cxn>
                  <a:cxn ang="0">
                    <a:pos x="316" y="92"/>
                  </a:cxn>
                  <a:cxn ang="0">
                    <a:pos x="294" y="122"/>
                  </a:cxn>
                  <a:cxn ang="0">
                    <a:pos x="178" y="55"/>
                  </a:cxn>
                  <a:cxn ang="0">
                    <a:pos x="147" y="81"/>
                  </a:cxn>
                  <a:cxn ang="0">
                    <a:pos x="0" y="0"/>
                  </a:cxn>
                </a:cxnLst>
                <a:rect l="0" t="0" r="r" b="b"/>
                <a:pathLst>
                  <a:path w="479" h="192">
                    <a:moveTo>
                      <a:pt x="0" y="0"/>
                    </a:moveTo>
                    <a:lnTo>
                      <a:pt x="147" y="103"/>
                    </a:lnTo>
                    <a:lnTo>
                      <a:pt x="175" y="78"/>
                    </a:lnTo>
                    <a:lnTo>
                      <a:pt x="296" y="141"/>
                    </a:lnTo>
                    <a:lnTo>
                      <a:pt x="318" y="117"/>
                    </a:lnTo>
                    <a:lnTo>
                      <a:pt x="478" y="191"/>
                    </a:lnTo>
                    <a:lnTo>
                      <a:pt x="316" y="92"/>
                    </a:lnTo>
                    <a:lnTo>
                      <a:pt x="294" y="122"/>
                    </a:lnTo>
                    <a:lnTo>
                      <a:pt x="178" y="55"/>
                    </a:lnTo>
                    <a:lnTo>
                      <a:pt x="147" y="81"/>
                    </a:lnTo>
                    <a:lnTo>
                      <a:pt x="0" y="0"/>
                    </a:lnTo>
                  </a:path>
                </a:pathLst>
              </a:custGeom>
              <a:solidFill>
                <a:schemeClr val="tx2"/>
              </a:solidFill>
              <a:ln w="9525" cap="rnd">
                <a:solidFill>
                  <a:schemeClr val="hlink"/>
                </a:solidFill>
                <a:round/>
                <a:headEnd type="none" w="sm" len="sm"/>
                <a:tailEnd type="none" w="sm" len="sm"/>
              </a:ln>
              <a:effectLst/>
            </p:spPr>
            <p:txBody>
              <a:bodyPr/>
              <a:lstStyle/>
              <a:p>
                <a:endParaRPr lang="pl-PL"/>
              </a:p>
            </p:txBody>
          </p:sp>
        </p:grpSp>
      </p:grpSp>
      <p:grpSp>
        <p:nvGrpSpPr>
          <p:cNvPr id="115808" name="Group 96"/>
          <p:cNvGrpSpPr>
            <a:grpSpLocks/>
          </p:cNvGrpSpPr>
          <p:nvPr/>
        </p:nvGrpSpPr>
        <p:grpSpPr bwMode="auto">
          <a:xfrm>
            <a:off x="5824538" y="2301875"/>
            <a:ext cx="2938462" cy="3105150"/>
            <a:chOff x="3669" y="1450"/>
            <a:chExt cx="1851" cy="1956"/>
          </a:xfrm>
        </p:grpSpPr>
        <p:graphicFrame>
          <p:nvGraphicFramePr>
            <p:cNvPr id="115809" name="Object 97"/>
            <p:cNvGraphicFramePr>
              <a:graphicFrameLocks noChangeAspect="1"/>
            </p:cNvGraphicFramePr>
            <p:nvPr/>
          </p:nvGraphicFramePr>
          <p:xfrm>
            <a:off x="5055" y="3072"/>
            <a:ext cx="162" cy="334"/>
          </p:xfrm>
          <a:graphic>
            <a:graphicData uri="http://schemas.openxmlformats.org/presentationml/2006/ole">
              <mc:AlternateContent xmlns:mc="http://schemas.openxmlformats.org/markup-compatibility/2006">
                <mc:Choice xmlns:v="urn:schemas-microsoft-com:vml" Requires="v">
                  <p:oleObj spid="_x0000_s34876" name="Photo Editor Photo" r:id="rId4" imgW="1362265" imgH="2991268" progId="">
                    <p:embed/>
                  </p:oleObj>
                </mc:Choice>
                <mc:Fallback>
                  <p:oleObj name="Photo Editor Photo" r:id="rId4" imgW="1362265" imgH="2991268"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5" y="3072"/>
                          <a:ext cx="162"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pic>
                  </p:oleObj>
                </mc:Fallback>
              </mc:AlternateContent>
            </a:graphicData>
          </a:graphic>
        </p:graphicFrame>
        <p:grpSp>
          <p:nvGrpSpPr>
            <p:cNvPr id="115810" name="Group 98"/>
            <p:cNvGrpSpPr>
              <a:grpSpLocks/>
            </p:cNvGrpSpPr>
            <p:nvPr/>
          </p:nvGrpSpPr>
          <p:grpSpPr bwMode="auto">
            <a:xfrm>
              <a:off x="4959" y="1920"/>
              <a:ext cx="561" cy="296"/>
              <a:chOff x="1056" y="528"/>
              <a:chExt cx="3493" cy="2485"/>
            </a:xfrm>
          </p:grpSpPr>
          <p:sp>
            <p:nvSpPr>
              <p:cNvPr id="115811" name="Freeform 99"/>
              <p:cNvSpPr>
                <a:spLocks/>
              </p:cNvSpPr>
              <p:nvPr/>
            </p:nvSpPr>
            <p:spPr bwMode="auto">
              <a:xfrm>
                <a:off x="2646" y="662"/>
                <a:ext cx="1589" cy="1478"/>
              </a:xfrm>
              <a:custGeom>
                <a:avLst/>
                <a:gdLst/>
                <a:ahLst/>
                <a:cxnLst>
                  <a:cxn ang="0">
                    <a:pos x="1" y="6"/>
                  </a:cxn>
                  <a:cxn ang="0">
                    <a:pos x="2" y="58"/>
                  </a:cxn>
                  <a:cxn ang="0">
                    <a:pos x="0" y="60"/>
                  </a:cxn>
                  <a:cxn ang="0">
                    <a:pos x="4" y="66"/>
                  </a:cxn>
                  <a:cxn ang="0">
                    <a:pos x="4" y="66"/>
                  </a:cxn>
                  <a:cxn ang="0">
                    <a:pos x="64" y="65"/>
                  </a:cxn>
                  <a:cxn ang="0">
                    <a:pos x="70" y="50"/>
                  </a:cxn>
                  <a:cxn ang="0">
                    <a:pos x="68" y="3"/>
                  </a:cxn>
                  <a:cxn ang="0">
                    <a:pos x="60" y="2"/>
                  </a:cxn>
                  <a:cxn ang="0">
                    <a:pos x="7" y="4"/>
                  </a:cxn>
                  <a:cxn ang="0">
                    <a:pos x="1" y="6"/>
                  </a:cxn>
                </a:cxnLst>
                <a:rect l="0" t="0" r="r" b="b"/>
                <a:pathLst>
                  <a:path w="71" h="66">
                    <a:moveTo>
                      <a:pt x="1" y="6"/>
                    </a:moveTo>
                    <a:cubicBezTo>
                      <a:pt x="2" y="23"/>
                      <a:pt x="2" y="41"/>
                      <a:pt x="2" y="58"/>
                    </a:cubicBezTo>
                    <a:cubicBezTo>
                      <a:pt x="2" y="59"/>
                      <a:pt x="0" y="60"/>
                      <a:pt x="0" y="60"/>
                    </a:cubicBezTo>
                    <a:cubicBezTo>
                      <a:pt x="1" y="62"/>
                      <a:pt x="2" y="65"/>
                      <a:pt x="4" y="66"/>
                    </a:cubicBezTo>
                    <a:cubicBezTo>
                      <a:pt x="5" y="65"/>
                      <a:pt x="5" y="65"/>
                      <a:pt x="4" y="66"/>
                    </a:cubicBezTo>
                    <a:cubicBezTo>
                      <a:pt x="24" y="66"/>
                      <a:pt x="44" y="65"/>
                      <a:pt x="64" y="65"/>
                    </a:cubicBezTo>
                    <a:cubicBezTo>
                      <a:pt x="69" y="61"/>
                      <a:pt x="69" y="56"/>
                      <a:pt x="70" y="50"/>
                    </a:cubicBezTo>
                    <a:cubicBezTo>
                      <a:pt x="71" y="34"/>
                      <a:pt x="66" y="18"/>
                      <a:pt x="68" y="3"/>
                    </a:cubicBezTo>
                    <a:cubicBezTo>
                      <a:pt x="65" y="3"/>
                      <a:pt x="63" y="3"/>
                      <a:pt x="60" y="2"/>
                    </a:cubicBezTo>
                    <a:cubicBezTo>
                      <a:pt x="43" y="0"/>
                      <a:pt x="24" y="2"/>
                      <a:pt x="7" y="4"/>
                    </a:cubicBezTo>
                    <a:lnTo>
                      <a:pt x="1"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5812" name="Freeform 100"/>
              <p:cNvSpPr>
                <a:spLocks/>
              </p:cNvSpPr>
              <p:nvPr/>
            </p:nvSpPr>
            <p:spPr bwMode="auto">
              <a:xfrm>
                <a:off x="2310" y="2319"/>
                <a:ext cx="2149" cy="694"/>
              </a:xfrm>
              <a:custGeom>
                <a:avLst/>
                <a:gdLst/>
                <a:ahLst/>
                <a:cxnLst>
                  <a:cxn ang="0">
                    <a:pos x="13" y="6"/>
                  </a:cxn>
                  <a:cxn ang="0">
                    <a:pos x="1" y="17"/>
                  </a:cxn>
                  <a:cxn ang="0">
                    <a:pos x="2" y="25"/>
                  </a:cxn>
                  <a:cxn ang="0">
                    <a:pos x="84" y="29"/>
                  </a:cxn>
                  <a:cxn ang="0">
                    <a:pos x="95" y="22"/>
                  </a:cxn>
                  <a:cxn ang="0">
                    <a:pos x="87" y="7"/>
                  </a:cxn>
                  <a:cxn ang="0">
                    <a:pos x="79" y="3"/>
                  </a:cxn>
                  <a:cxn ang="0">
                    <a:pos x="46" y="3"/>
                  </a:cxn>
                  <a:cxn ang="0">
                    <a:pos x="19" y="3"/>
                  </a:cxn>
                  <a:cxn ang="0">
                    <a:pos x="13" y="6"/>
                  </a:cxn>
                </a:cxnLst>
                <a:rect l="0" t="0" r="r" b="b"/>
                <a:pathLst>
                  <a:path w="96" h="31">
                    <a:moveTo>
                      <a:pt x="13" y="6"/>
                    </a:moveTo>
                    <a:cubicBezTo>
                      <a:pt x="6" y="8"/>
                      <a:pt x="4" y="12"/>
                      <a:pt x="1" y="17"/>
                    </a:cubicBezTo>
                    <a:cubicBezTo>
                      <a:pt x="0" y="18"/>
                      <a:pt x="0" y="25"/>
                      <a:pt x="2" y="25"/>
                    </a:cubicBezTo>
                    <a:cubicBezTo>
                      <a:pt x="37" y="26"/>
                      <a:pt x="51" y="31"/>
                      <a:pt x="84" y="29"/>
                    </a:cubicBezTo>
                    <a:cubicBezTo>
                      <a:pt x="85" y="30"/>
                      <a:pt x="96" y="25"/>
                      <a:pt x="95" y="22"/>
                    </a:cubicBezTo>
                    <a:cubicBezTo>
                      <a:pt x="90" y="17"/>
                      <a:pt x="87" y="13"/>
                      <a:pt x="87" y="7"/>
                    </a:cubicBezTo>
                    <a:cubicBezTo>
                      <a:pt x="87" y="6"/>
                      <a:pt x="80" y="3"/>
                      <a:pt x="79" y="3"/>
                    </a:cubicBezTo>
                    <a:cubicBezTo>
                      <a:pt x="66" y="2"/>
                      <a:pt x="58" y="3"/>
                      <a:pt x="46" y="3"/>
                    </a:cubicBezTo>
                    <a:cubicBezTo>
                      <a:pt x="37" y="3"/>
                      <a:pt x="28" y="0"/>
                      <a:pt x="19" y="3"/>
                    </a:cubicBezTo>
                    <a:lnTo>
                      <a:pt x="13" y="6"/>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5813" name="Freeform 101"/>
              <p:cNvSpPr>
                <a:spLocks/>
              </p:cNvSpPr>
              <p:nvPr/>
            </p:nvSpPr>
            <p:spPr bwMode="auto">
              <a:xfrm>
                <a:off x="2377" y="2230"/>
                <a:ext cx="448" cy="649"/>
              </a:xfrm>
              <a:custGeom>
                <a:avLst/>
                <a:gdLst/>
                <a:ahLst/>
                <a:cxnLst>
                  <a:cxn ang="0">
                    <a:pos x="17" y="1"/>
                  </a:cxn>
                  <a:cxn ang="0">
                    <a:pos x="1" y="21"/>
                  </a:cxn>
                  <a:cxn ang="0">
                    <a:pos x="2" y="28"/>
                  </a:cxn>
                  <a:cxn ang="0">
                    <a:pos x="8" y="26"/>
                  </a:cxn>
                  <a:cxn ang="0">
                    <a:pos x="19" y="2"/>
                  </a:cxn>
                  <a:cxn ang="0">
                    <a:pos x="19" y="0"/>
                  </a:cxn>
                  <a:cxn ang="0">
                    <a:pos x="17" y="1"/>
                  </a:cxn>
                </a:cxnLst>
                <a:rect l="0" t="0" r="r" b="b"/>
                <a:pathLst>
                  <a:path w="20" h="29">
                    <a:moveTo>
                      <a:pt x="17" y="1"/>
                    </a:moveTo>
                    <a:cubicBezTo>
                      <a:pt x="13" y="8"/>
                      <a:pt x="6" y="13"/>
                      <a:pt x="1" y="21"/>
                    </a:cubicBezTo>
                    <a:cubicBezTo>
                      <a:pt x="0" y="23"/>
                      <a:pt x="0" y="26"/>
                      <a:pt x="2" y="28"/>
                    </a:cubicBezTo>
                    <a:cubicBezTo>
                      <a:pt x="4" y="29"/>
                      <a:pt x="7" y="28"/>
                      <a:pt x="8" y="26"/>
                    </a:cubicBezTo>
                    <a:cubicBezTo>
                      <a:pt x="10" y="17"/>
                      <a:pt x="18" y="12"/>
                      <a:pt x="19" y="2"/>
                    </a:cubicBezTo>
                    <a:cubicBezTo>
                      <a:pt x="20" y="1"/>
                      <a:pt x="19" y="0"/>
                      <a:pt x="19" y="0"/>
                    </a:cubicBezTo>
                    <a:cubicBezTo>
                      <a:pt x="18" y="0"/>
                      <a:pt x="18" y="0"/>
                      <a:pt x="17"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14" name="Freeform 102"/>
              <p:cNvSpPr>
                <a:spLocks/>
              </p:cNvSpPr>
              <p:nvPr/>
            </p:nvSpPr>
            <p:spPr bwMode="auto">
              <a:xfrm>
                <a:off x="2489" y="2700"/>
                <a:ext cx="2015" cy="179"/>
              </a:xfrm>
              <a:custGeom>
                <a:avLst/>
                <a:gdLst/>
                <a:ahLst/>
                <a:cxnLst>
                  <a:cxn ang="0">
                    <a:pos x="2" y="6"/>
                  </a:cxn>
                  <a:cxn ang="0">
                    <a:pos x="85" y="8"/>
                  </a:cxn>
                  <a:cxn ang="0">
                    <a:pos x="90" y="4"/>
                  </a:cxn>
                  <a:cxn ang="0">
                    <a:pos x="85" y="0"/>
                  </a:cxn>
                  <a:cxn ang="0">
                    <a:pos x="1" y="4"/>
                  </a:cxn>
                  <a:cxn ang="0">
                    <a:pos x="0" y="5"/>
                  </a:cxn>
                  <a:cxn ang="0">
                    <a:pos x="2" y="6"/>
                  </a:cxn>
                </a:cxnLst>
                <a:rect l="0" t="0" r="r" b="b"/>
                <a:pathLst>
                  <a:path w="90" h="8">
                    <a:moveTo>
                      <a:pt x="2" y="6"/>
                    </a:moveTo>
                    <a:cubicBezTo>
                      <a:pt x="30" y="5"/>
                      <a:pt x="57" y="8"/>
                      <a:pt x="85" y="8"/>
                    </a:cubicBezTo>
                    <a:cubicBezTo>
                      <a:pt x="88" y="8"/>
                      <a:pt x="90" y="6"/>
                      <a:pt x="90" y="4"/>
                    </a:cubicBezTo>
                    <a:cubicBezTo>
                      <a:pt x="90" y="2"/>
                      <a:pt x="88" y="0"/>
                      <a:pt x="85" y="0"/>
                    </a:cubicBezTo>
                    <a:cubicBezTo>
                      <a:pt x="57" y="2"/>
                      <a:pt x="29" y="1"/>
                      <a:pt x="1" y="4"/>
                    </a:cubicBezTo>
                    <a:cubicBezTo>
                      <a:pt x="1" y="4"/>
                      <a:pt x="0" y="4"/>
                      <a:pt x="0" y="5"/>
                    </a:cubicBezTo>
                    <a:cubicBezTo>
                      <a:pt x="0" y="5"/>
                      <a:pt x="1" y="6"/>
                      <a:pt x="2"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15" name="Freeform 103"/>
              <p:cNvSpPr>
                <a:spLocks/>
              </p:cNvSpPr>
              <p:nvPr/>
            </p:nvSpPr>
            <p:spPr bwMode="auto">
              <a:xfrm>
                <a:off x="4258" y="2207"/>
                <a:ext cx="291" cy="717"/>
              </a:xfrm>
              <a:custGeom>
                <a:avLst/>
                <a:gdLst/>
                <a:ahLst/>
                <a:cxnLst>
                  <a:cxn ang="0">
                    <a:pos x="0" y="3"/>
                  </a:cxn>
                  <a:cxn ang="0">
                    <a:pos x="4" y="29"/>
                  </a:cxn>
                  <a:cxn ang="0">
                    <a:pos x="5" y="28"/>
                  </a:cxn>
                  <a:cxn ang="0">
                    <a:pos x="11" y="30"/>
                  </a:cxn>
                  <a:cxn ang="0">
                    <a:pos x="12" y="22"/>
                  </a:cxn>
                  <a:cxn ang="0">
                    <a:pos x="2" y="2"/>
                  </a:cxn>
                  <a:cxn ang="0">
                    <a:pos x="1" y="1"/>
                  </a:cxn>
                  <a:cxn ang="0">
                    <a:pos x="0" y="3"/>
                  </a:cxn>
                  <a:cxn ang="0">
                    <a:pos x="0" y="3"/>
                  </a:cxn>
                </a:cxnLst>
                <a:rect l="0" t="0" r="r" b="b"/>
                <a:pathLst>
                  <a:path w="13" h="32">
                    <a:moveTo>
                      <a:pt x="0" y="3"/>
                    </a:moveTo>
                    <a:cubicBezTo>
                      <a:pt x="1" y="12"/>
                      <a:pt x="3" y="20"/>
                      <a:pt x="4" y="29"/>
                    </a:cubicBezTo>
                    <a:cubicBezTo>
                      <a:pt x="4" y="29"/>
                      <a:pt x="5" y="28"/>
                      <a:pt x="5" y="28"/>
                    </a:cubicBezTo>
                    <a:cubicBezTo>
                      <a:pt x="6" y="31"/>
                      <a:pt x="9" y="32"/>
                      <a:pt x="11" y="30"/>
                    </a:cubicBezTo>
                    <a:cubicBezTo>
                      <a:pt x="13" y="29"/>
                      <a:pt x="13" y="25"/>
                      <a:pt x="12" y="22"/>
                    </a:cubicBezTo>
                    <a:cubicBezTo>
                      <a:pt x="9" y="15"/>
                      <a:pt x="7" y="7"/>
                      <a:pt x="2" y="2"/>
                    </a:cubicBezTo>
                    <a:cubicBezTo>
                      <a:pt x="2" y="1"/>
                      <a:pt x="1" y="0"/>
                      <a:pt x="1" y="1"/>
                    </a:cubicBezTo>
                    <a:cubicBezTo>
                      <a:pt x="0" y="1"/>
                      <a:pt x="0" y="2"/>
                      <a:pt x="0" y="3"/>
                    </a:cubicBezTo>
                    <a:lnTo>
                      <a:pt x="0"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16" name="Freeform 104"/>
              <p:cNvSpPr>
                <a:spLocks/>
              </p:cNvSpPr>
              <p:nvPr/>
            </p:nvSpPr>
            <p:spPr bwMode="auto">
              <a:xfrm>
                <a:off x="2735" y="528"/>
                <a:ext cx="135" cy="1522"/>
              </a:xfrm>
              <a:custGeom>
                <a:avLst/>
                <a:gdLst/>
                <a:ahLst/>
                <a:cxnLst>
                  <a:cxn ang="0">
                    <a:pos x="4" y="0"/>
                  </a:cxn>
                  <a:cxn ang="0">
                    <a:pos x="3" y="2"/>
                  </a:cxn>
                  <a:cxn ang="0">
                    <a:pos x="0" y="65"/>
                  </a:cxn>
                  <a:cxn ang="0">
                    <a:pos x="3" y="68"/>
                  </a:cxn>
                  <a:cxn ang="0">
                    <a:pos x="6" y="65"/>
                  </a:cxn>
                  <a:cxn ang="0">
                    <a:pos x="6" y="1"/>
                  </a:cxn>
                  <a:cxn ang="0">
                    <a:pos x="5" y="0"/>
                  </a:cxn>
                  <a:cxn ang="0">
                    <a:pos x="4" y="0"/>
                  </a:cxn>
                </a:cxnLst>
                <a:rect l="0" t="0" r="r" b="b"/>
                <a:pathLst>
                  <a:path w="6" h="68">
                    <a:moveTo>
                      <a:pt x="4" y="0"/>
                    </a:moveTo>
                    <a:cubicBezTo>
                      <a:pt x="4" y="0"/>
                      <a:pt x="3" y="1"/>
                      <a:pt x="3" y="2"/>
                    </a:cubicBezTo>
                    <a:cubicBezTo>
                      <a:pt x="2" y="15"/>
                      <a:pt x="1" y="52"/>
                      <a:pt x="0" y="65"/>
                    </a:cubicBezTo>
                    <a:cubicBezTo>
                      <a:pt x="0" y="67"/>
                      <a:pt x="2" y="68"/>
                      <a:pt x="3" y="68"/>
                    </a:cubicBezTo>
                    <a:cubicBezTo>
                      <a:pt x="5" y="68"/>
                      <a:pt x="6" y="67"/>
                      <a:pt x="6" y="65"/>
                    </a:cubicBezTo>
                    <a:cubicBezTo>
                      <a:pt x="6" y="51"/>
                      <a:pt x="6" y="15"/>
                      <a:pt x="6" y="1"/>
                    </a:cubicBezTo>
                    <a:cubicBezTo>
                      <a:pt x="6" y="0"/>
                      <a:pt x="6" y="0"/>
                      <a:pt x="5" y="0"/>
                    </a:cubicBezTo>
                    <a:cubicBezTo>
                      <a:pt x="5" y="0"/>
                      <a:pt x="4" y="0"/>
                      <a:pt x="4"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17" name="Freeform 105"/>
              <p:cNvSpPr>
                <a:spLocks/>
              </p:cNvSpPr>
              <p:nvPr/>
            </p:nvSpPr>
            <p:spPr bwMode="auto">
              <a:xfrm>
                <a:off x="4191" y="550"/>
                <a:ext cx="156" cy="1478"/>
              </a:xfrm>
              <a:custGeom>
                <a:avLst/>
                <a:gdLst/>
                <a:ahLst/>
                <a:cxnLst>
                  <a:cxn ang="0">
                    <a:pos x="2" y="1"/>
                  </a:cxn>
                  <a:cxn ang="0">
                    <a:pos x="1" y="63"/>
                  </a:cxn>
                  <a:cxn ang="0">
                    <a:pos x="0" y="63"/>
                  </a:cxn>
                  <a:cxn ang="0">
                    <a:pos x="2" y="66"/>
                  </a:cxn>
                  <a:cxn ang="0">
                    <a:pos x="6" y="64"/>
                  </a:cxn>
                  <a:cxn ang="0">
                    <a:pos x="4" y="1"/>
                  </a:cxn>
                  <a:cxn ang="0">
                    <a:pos x="3" y="0"/>
                  </a:cxn>
                  <a:cxn ang="0">
                    <a:pos x="2" y="1"/>
                  </a:cxn>
                </a:cxnLst>
                <a:rect l="0" t="0" r="r" b="b"/>
                <a:pathLst>
                  <a:path w="7" h="66">
                    <a:moveTo>
                      <a:pt x="2" y="1"/>
                    </a:moveTo>
                    <a:cubicBezTo>
                      <a:pt x="0" y="14"/>
                      <a:pt x="1" y="49"/>
                      <a:pt x="1" y="63"/>
                    </a:cubicBezTo>
                    <a:cubicBezTo>
                      <a:pt x="0" y="63"/>
                      <a:pt x="0" y="63"/>
                      <a:pt x="0" y="63"/>
                    </a:cubicBezTo>
                    <a:cubicBezTo>
                      <a:pt x="0" y="64"/>
                      <a:pt x="1" y="66"/>
                      <a:pt x="2" y="66"/>
                    </a:cubicBezTo>
                    <a:cubicBezTo>
                      <a:pt x="4" y="66"/>
                      <a:pt x="5" y="65"/>
                      <a:pt x="6" y="64"/>
                    </a:cubicBezTo>
                    <a:cubicBezTo>
                      <a:pt x="7" y="50"/>
                      <a:pt x="4" y="14"/>
                      <a:pt x="4" y="1"/>
                    </a:cubicBezTo>
                    <a:cubicBezTo>
                      <a:pt x="4" y="0"/>
                      <a:pt x="3" y="0"/>
                      <a:pt x="3" y="0"/>
                    </a:cubicBezTo>
                    <a:cubicBezTo>
                      <a:pt x="2" y="0"/>
                      <a:pt x="2" y="0"/>
                      <a:pt x="2"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18" name="Freeform 106"/>
              <p:cNvSpPr>
                <a:spLocks/>
              </p:cNvSpPr>
              <p:nvPr/>
            </p:nvSpPr>
            <p:spPr bwMode="auto">
              <a:xfrm>
                <a:off x="2735" y="528"/>
                <a:ext cx="1612" cy="157"/>
              </a:xfrm>
              <a:custGeom>
                <a:avLst/>
                <a:gdLst/>
                <a:ahLst/>
                <a:cxnLst>
                  <a:cxn ang="0">
                    <a:pos x="1" y="3"/>
                  </a:cxn>
                  <a:cxn ang="0">
                    <a:pos x="69" y="5"/>
                  </a:cxn>
                  <a:cxn ang="0">
                    <a:pos x="72" y="3"/>
                  </a:cxn>
                  <a:cxn ang="0">
                    <a:pos x="70" y="0"/>
                  </a:cxn>
                  <a:cxn ang="0">
                    <a:pos x="1" y="1"/>
                  </a:cxn>
                  <a:cxn ang="0">
                    <a:pos x="0" y="2"/>
                  </a:cxn>
                  <a:cxn ang="0">
                    <a:pos x="1" y="3"/>
                  </a:cxn>
                  <a:cxn ang="0">
                    <a:pos x="1" y="3"/>
                  </a:cxn>
                </a:cxnLst>
                <a:rect l="0" t="0" r="r" b="b"/>
                <a:pathLst>
                  <a:path w="72" h="7">
                    <a:moveTo>
                      <a:pt x="1" y="3"/>
                    </a:moveTo>
                    <a:cubicBezTo>
                      <a:pt x="23" y="7"/>
                      <a:pt x="46" y="4"/>
                      <a:pt x="69" y="5"/>
                    </a:cubicBezTo>
                    <a:cubicBezTo>
                      <a:pt x="70" y="5"/>
                      <a:pt x="72" y="4"/>
                      <a:pt x="72" y="3"/>
                    </a:cubicBezTo>
                    <a:cubicBezTo>
                      <a:pt x="72" y="1"/>
                      <a:pt x="71" y="0"/>
                      <a:pt x="70" y="0"/>
                    </a:cubicBezTo>
                    <a:cubicBezTo>
                      <a:pt x="47" y="0"/>
                      <a:pt x="24" y="2"/>
                      <a:pt x="1" y="1"/>
                    </a:cubicBezTo>
                    <a:cubicBezTo>
                      <a:pt x="1" y="1"/>
                      <a:pt x="0" y="1"/>
                      <a:pt x="0" y="2"/>
                    </a:cubicBezTo>
                    <a:cubicBezTo>
                      <a:pt x="0" y="2"/>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19" name="Freeform 107"/>
              <p:cNvSpPr>
                <a:spLocks/>
              </p:cNvSpPr>
              <p:nvPr/>
            </p:nvSpPr>
            <p:spPr bwMode="auto">
              <a:xfrm>
                <a:off x="2735" y="1916"/>
                <a:ext cx="1612" cy="179"/>
              </a:xfrm>
              <a:custGeom>
                <a:avLst/>
                <a:gdLst/>
                <a:ahLst/>
                <a:cxnLst>
                  <a:cxn ang="0">
                    <a:pos x="1" y="4"/>
                  </a:cxn>
                  <a:cxn ang="0">
                    <a:pos x="69" y="6"/>
                  </a:cxn>
                  <a:cxn ang="0">
                    <a:pos x="72" y="4"/>
                  </a:cxn>
                  <a:cxn ang="0">
                    <a:pos x="70" y="0"/>
                  </a:cxn>
                  <a:cxn ang="0">
                    <a:pos x="1" y="2"/>
                  </a:cxn>
                  <a:cxn ang="0">
                    <a:pos x="0" y="3"/>
                  </a:cxn>
                  <a:cxn ang="0">
                    <a:pos x="1" y="4"/>
                  </a:cxn>
                  <a:cxn ang="0">
                    <a:pos x="1" y="4"/>
                  </a:cxn>
                </a:cxnLst>
                <a:rect l="0" t="0" r="r" b="b"/>
                <a:pathLst>
                  <a:path w="72" h="8">
                    <a:moveTo>
                      <a:pt x="1" y="4"/>
                    </a:moveTo>
                    <a:cubicBezTo>
                      <a:pt x="23" y="8"/>
                      <a:pt x="46" y="5"/>
                      <a:pt x="69" y="6"/>
                    </a:cubicBezTo>
                    <a:cubicBezTo>
                      <a:pt x="70" y="6"/>
                      <a:pt x="72" y="5"/>
                      <a:pt x="72" y="4"/>
                    </a:cubicBezTo>
                    <a:cubicBezTo>
                      <a:pt x="72" y="2"/>
                      <a:pt x="71" y="1"/>
                      <a:pt x="70" y="0"/>
                    </a:cubicBezTo>
                    <a:cubicBezTo>
                      <a:pt x="47" y="1"/>
                      <a:pt x="24" y="2"/>
                      <a:pt x="1" y="2"/>
                    </a:cubicBezTo>
                    <a:cubicBezTo>
                      <a:pt x="1" y="2"/>
                      <a:pt x="0" y="2"/>
                      <a:pt x="0" y="3"/>
                    </a:cubicBezTo>
                    <a:cubicBezTo>
                      <a:pt x="0" y="3"/>
                      <a:pt x="1"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20" name="Freeform 108"/>
              <p:cNvSpPr>
                <a:spLocks/>
              </p:cNvSpPr>
              <p:nvPr/>
            </p:nvSpPr>
            <p:spPr bwMode="auto">
              <a:xfrm>
                <a:off x="2735" y="2207"/>
                <a:ext cx="1612" cy="179"/>
              </a:xfrm>
              <a:custGeom>
                <a:avLst/>
                <a:gdLst/>
                <a:ahLst/>
                <a:cxnLst>
                  <a:cxn ang="0">
                    <a:pos x="1" y="3"/>
                  </a:cxn>
                  <a:cxn ang="0">
                    <a:pos x="69" y="6"/>
                  </a:cxn>
                  <a:cxn ang="0">
                    <a:pos x="72" y="3"/>
                  </a:cxn>
                  <a:cxn ang="0">
                    <a:pos x="70" y="0"/>
                  </a:cxn>
                  <a:cxn ang="0">
                    <a:pos x="1" y="2"/>
                  </a:cxn>
                  <a:cxn ang="0">
                    <a:pos x="0" y="2"/>
                  </a:cxn>
                  <a:cxn ang="0">
                    <a:pos x="1" y="3"/>
                  </a:cxn>
                  <a:cxn ang="0">
                    <a:pos x="1" y="3"/>
                  </a:cxn>
                </a:cxnLst>
                <a:rect l="0" t="0" r="r" b="b"/>
                <a:pathLst>
                  <a:path w="72" h="8">
                    <a:moveTo>
                      <a:pt x="1" y="3"/>
                    </a:moveTo>
                    <a:cubicBezTo>
                      <a:pt x="23" y="8"/>
                      <a:pt x="46" y="4"/>
                      <a:pt x="69" y="6"/>
                    </a:cubicBezTo>
                    <a:cubicBezTo>
                      <a:pt x="70" y="6"/>
                      <a:pt x="72" y="5"/>
                      <a:pt x="72" y="3"/>
                    </a:cubicBezTo>
                    <a:cubicBezTo>
                      <a:pt x="72" y="2"/>
                      <a:pt x="71" y="0"/>
                      <a:pt x="70" y="0"/>
                    </a:cubicBezTo>
                    <a:cubicBezTo>
                      <a:pt x="47" y="1"/>
                      <a:pt x="24" y="2"/>
                      <a:pt x="1" y="2"/>
                    </a:cubicBezTo>
                    <a:cubicBezTo>
                      <a:pt x="1" y="1"/>
                      <a:pt x="0" y="2"/>
                      <a:pt x="0"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21" name="Freeform 109"/>
              <p:cNvSpPr>
                <a:spLocks/>
              </p:cNvSpPr>
              <p:nvPr/>
            </p:nvSpPr>
            <p:spPr bwMode="auto">
              <a:xfrm>
                <a:off x="1056" y="618"/>
                <a:ext cx="1008" cy="2261"/>
              </a:xfrm>
              <a:custGeom>
                <a:avLst/>
                <a:gdLst/>
                <a:ahLst/>
                <a:cxnLst>
                  <a:cxn ang="0">
                    <a:pos x="0" y="9"/>
                  </a:cxn>
                  <a:cxn ang="0">
                    <a:pos x="0" y="89"/>
                  </a:cxn>
                  <a:cxn ang="0">
                    <a:pos x="0" y="92"/>
                  </a:cxn>
                  <a:cxn ang="0">
                    <a:pos x="2" y="101"/>
                  </a:cxn>
                  <a:cxn ang="0">
                    <a:pos x="2" y="101"/>
                  </a:cxn>
                  <a:cxn ang="0">
                    <a:pos x="40" y="100"/>
                  </a:cxn>
                  <a:cxn ang="0">
                    <a:pos x="44" y="76"/>
                  </a:cxn>
                  <a:cxn ang="0">
                    <a:pos x="43" y="4"/>
                  </a:cxn>
                  <a:cxn ang="0">
                    <a:pos x="38" y="3"/>
                  </a:cxn>
                  <a:cxn ang="0">
                    <a:pos x="4" y="5"/>
                  </a:cxn>
                  <a:cxn ang="0">
                    <a:pos x="0" y="9"/>
                  </a:cxn>
                </a:cxnLst>
                <a:rect l="0" t="0" r="r" b="b"/>
                <a:pathLst>
                  <a:path w="45" h="101">
                    <a:moveTo>
                      <a:pt x="0" y="9"/>
                    </a:moveTo>
                    <a:cubicBezTo>
                      <a:pt x="0" y="36"/>
                      <a:pt x="0" y="63"/>
                      <a:pt x="0" y="89"/>
                    </a:cubicBezTo>
                    <a:cubicBezTo>
                      <a:pt x="0" y="90"/>
                      <a:pt x="0" y="91"/>
                      <a:pt x="0" y="92"/>
                    </a:cubicBezTo>
                    <a:cubicBezTo>
                      <a:pt x="0" y="95"/>
                      <a:pt x="1" y="99"/>
                      <a:pt x="2" y="101"/>
                    </a:cubicBezTo>
                    <a:cubicBezTo>
                      <a:pt x="2" y="100"/>
                      <a:pt x="2" y="100"/>
                      <a:pt x="2" y="101"/>
                    </a:cubicBezTo>
                    <a:cubicBezTo>
                      <a:pt x="15" y="101"/>
                      <a:pt x="28" y="99"/>
                      <a:pt x="40" y="100"/>
                    </a:cubicBezTo>
                    <a:cubicBezTo>
                      <a:pt x="43" y="93"/>
                      <a:pt x="44" y="85"/>
                      <a:pt x="44" y="76"/>
                    </a:cubicBezTo>
                    <a:cubicBezTo>
                      <a:pt x="45" y="52"/>
                      <a:pt x="42" y="28"/>
                      <a:pt x="43" y="4"/>
                    </a:cubicBezTo>
                    <a:cubicBezTo>
                      <a:pt x="41" y="4"/>
                      <a:pt x="40" y="4"/>
                      <a:pt x="38" y="3"/>
                    </a:cubicBezTo>
                    <a:cubicBezTo>
                      <a:pt x="27" y="0"/>
                      <a:pt x="15" y="3"/>
                      <a:pt x="4" y="5"/>
                    </a:cubicBezTo>
                    <a:lnTo>
                      <a:pt x="0" y="9"/>
                    </a:lnTo>
                    <a:close/>
                  </a:path>
                </a:pathLst>
              </a:custGeom>
              <a:solidFill>
                <a:srgbClr val="F84E6B"/>
              </a:solidFill>
              <a:ln w="0">
                <a:noFill/>
                <a:prstDash val="solid"/>
                <a:round/>
                <a:headEnd/>
                <a:tailEnd/>
              </a:ln>
            </p:spPr>
            <p:txBody>
              <a:bodyPr lIns="86703" tIns="43352" rIns="86703" bIns="43352">
                <a:spAutoFit/>
              </a:bodyPr>
              <a:lstStyle/>
              <a:p>
                <a:endParaRPr lang="pl-PL"/>
              </a:p>
            </p:txBody>
          </p:sp>
          <p:sp>
            <p:nvSpPr>
              <p:cNvPr id="115822" name="Freeform 110"/>
              <p:cNvSpPr>
                <a:spLocks/>
              </p:cNvSpPr>
              <p:nvPr/>
            </p:nvSpPr>
            <p:spPr bwMode="auto">
              <a:xfrm>
                <a:off x="1101" y="550"/>
                <a:ext cx="1097" cy="180"/>
              </a:xfrm>
              <a:custGeom>
                <a:avLst/>
                <a:gdLst/>
                <a:ahLst/>
                <a:cxnLst>
                  <a:cxn ang="0">
                    <a:pos x="1" y="3"/>
                  </a:cxn>
                  <a:cxn ang="0">
                    <a:pos x="46" y="5"/>
                  </a:cxn>
                  <a:cxn ang="0">
                    <a:pos x="49" y="3"/>
                  </a:cxn>
                  <a:cxn ang="0">
                    <a:pos x="46" y="0"/>
                  </a:cxn>
                  <a:cxn ang="0">
                    <a:pos x="2" y="1"/>
                  </a:cxn>
                  <a:cxn ang="0">
                    <a:pos x="1" y="2"/>
                  </a:cxn>
                  <a:cxn ang="0">
                    <a:pos x="1" y="3"/>
                  </a:cxn>
                  <a:cxn ang="0">
                    <a:pos x="1" y="3"/>
                  </a:cxn>
                </a:cxnLst>
                <a:rect l="0" t="0" r="r" b="b"/>
                <a:pathLst>
                  <a:path w="49" h="8">
                    <a:moveTo>
                      <a:pt x="1" y="3"/>
                    </a:moveTo>
                    <a:cubicBezTo>
                      <a:pt x="23" y="8"/>
                      <a:pt x="23" y="4"/>
                      <a:pt x="46" y="5"/>
                    </a:cubicBezTo>
                    <a:cubicBezTo>
                      <a:pt x="47" y="6"/>
                      <a:pt x="49" y="5"/>
                      <a:pt x="49" y="3"/>
                    </a:cubicBezTo>
                    <a:cubicBezTo>
                      <a:pt x="49" y="2"/>
                      <a:pt x="48" y="0"/>
                      <a:pt x="46" y="0"/>
                    </a:cubicBezTo>
                    <a:cubicBezTo>
                      <a:pt x="24" y="1"/>
                      <a:pt x="24" y="2"/>
                      <a:pt x="2" y="1"/>
                    </a:cubicBezTo>
                    <a:cubicBezTo>
                      <a:pt x="1" y="1"/>
                      <a:pt x="1" y="2"/>
                      <a:pt x="1" y="2"/>
                    </a:cubicBezTo>
                    <a:cubicBezTo>
                      <a:pt x="0" y="3"/>
                      <a:pt x="1" y="3"/>
                      <a:pt x="1" y="3"/>
                    </a:cubicBezTo>
                    <a:lnTo>
                      <a:pt x="1" y="3"/>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23" name="Freeform 111"/>
              <p:cNvSpPr>
                <a:spLocks/>
              </p:cNvSpPr>
              <p:nvPr/>
            </p:nvSpPr>
            <p:spPr bwMode="auto">
              <a:xfrm>
                <a:off x="1078" y="2633"/>
                <a:ext cx="1120" cy="179"/>
              </a:xfrm>
              <a:custGeom>
                <a:avLst/>
                <a:gdLst/>
                <a:ahLst/>
                <a:cxnLst>
                  <a:cxn ang="0">
                    <a:pos x="1" y="4"/>
                  </a:cxn>
                  <a:cxn ang="0">
                    <a:pos x="47" y="6"/>
                  </a:cxn>
                  <a:cxn ang="0">
                    <a:pos x="50" y="4"/>
                  </a:cxn>
                  <a:cxn ang="0">
                    <a:pos x="48" y="0"/>
                  </a:cxn>
                  <a:cxn ang="0">
                    <a:pos x="1" y="2"/>
                  </a:cxn>
                  <a:cxn ang="0">
                    <a:pos x="0" y="3"/>
                  </a:cxn>
                  <a:cxn ang="0">
                    <a:pos x="1" y="4"/>
                  </a:cxn>
                  <a:cxn ang="0">
                    <a:pos x="1" y="4"/>
                  </a:cxn>
                </a:cxnLst>
                <a:rect l="0" t="0" r="r" b="b"/>
                <a:pathLst>
                  <a:path w="50" h="8">
                    <a:moveTo>
                      <a:pt x="1" y="4"/>
                    </a:moveTo>
                    <a:cubicBezTo>
                      <a:pt x="23" y="8"/>
                      <a:pt x="24" y="5"/>
                      <a:pt x="47" y="6"/>
                    </a:cubicBezTo>
                    <a:cubicBezTo>
                      <a:pt x="48" y="6"/>
                      <a:pt x="50" y="5"/>
                      <a:pt x="50" y="4"/>
                    </a:cubicBezTo>
                    <a:cubicBezTo>
                      <a:pt x="50" y="2"/>
                      <a:pt x="49" y="1"/>
                      <a:pt x="48" y="0"/>
                    </a:cubicBezTo>
                    <a:cubicBezTo>
                      <a:pt x="25" y="1"/>
                      <a:pt x="23" y="2"/>
                      <a:pt x="1" y="2"/>
                    </a:cubicBezTo>
                    <a:cubicBezTo>
                      <a:pt x="0" y="2"/>
                      <a:pt x="0" y="2"/>
                      <a:pt x="0" y="3"/>
                    </a:cubicBezTo>
                    <a:cubicBezTo>
                      <a:pt x="0" y="3"/>
                      <a:pt x="0" y="4"/>
                      <a:pt x="1" y="4"/>
                    </a:cubicBezTo>
                    <a:lnTo>
                      <a:pt x="1" y="4"/>
                    </a:ln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24" name="Freeform 112"/>
              <p:cNvSpPr>
                <a:spLocks/>
              </p:cNvSpPr>
              <p:nvPr/>
            </p:nvSpPr>
            <p:spPr bwMode="auto">
              <a:xfrm>
                <a:off x="1347" y="1065"/>
                <a:ext cx="627" cy="90"/>
              </a:xfrm>
              <a:custGeom>
                <a:avLst/>
                <a:gdLst/>
                <a:ahLst/>
                <a:cxnLst>
                  <a:cxn ang="0">
                    <a:pos x="25" y="3"/>
                  </a:cxn>
                  <a:cxn ang="0">
                    <a:pos x="28" y="2"/>
                  </a:cxn>
                  <a:cxn ang="0">
                    <a:pos x="26" y="0"/>
                  </a:cxn>
                  <a:cxn ang="0">
                    <a:pos x="1" y="0"/>
                  </a:cxn>
                  <a:cxn ang="0">
                    <a:pos x="0" y="1"/>
                  </a:cxn>
                  <a:cxn ang="0">
                    <a:pos x="1" y="3"/>
                  </a:cxn>
                  <a:cxn ang="0">
                    <a:pos x="25" y="3"/>
                  </a:cxn>
                </a:cxnLst>
                <a:rect l="0" t="0" r="r" b="b"/>
                <a:pathLst>
                  <a:path w="28" h="4">
                    <a:moveTo>
                      <a:pt x="25" y="3"/>
                    </a:moveTo>
                    <a:cubicBezTo>
                      <a:pt x="26" y="3"/>
                      <a:pt x="28" y="4"/>
                      <a:pt x="28" y="2"/>
                    </a:cubicBezTo>
                    <a:cubicBezTo>
                      <a:pt x="28" y="1"/>
                      <a:pt x="27" y="0"/>
                      <a:pt x="26" y="0"/>
                    </a:cubicBezTo>
                    <a:cubicBezTo>
                      <a:pt x="20" y="0"/>
                      <a:pt x="4" y="0"/>
                      <a:pt x="1" y="0"/>
                    </a:cubicBezTo>
                    <a:cubicBezTo>
                      <a:pt x="0" y="0"/>
                      <a:pt x="0" y="1"/>
                      <a:pt x="0" y="1"/>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25" name="Freeform 113"/>
              <p:cNvSpPr>
                <a:spLocks/>
              </p:cNvSpPr>
              <p:nvPr/>
            </p:nvSpPr>
            <p:spPr bwMode="auto">
              <a:xfrm>
                <a:off x="1347" y="1289"/>
                <a:ext cx="627" cy="90"/>
              </a:xfrm>
              <a:custGeom>
                <a:avLst/>
                <a:gdLst/>
                <a:ahLst/>
                <a:cxnLst>
                  <a:cxn ang="0">
                    <a:pos x="25" y="4"/>
                  </a:cxn>
                  <a:cxn ang="0">
                    <a:pos x="28" y="3"/>
                  </a:cxn>
                  <a:cxn ang="0">
                    <a:pos x="26" y="0"/>
                  </a:cxn>
                  <a:cxn ang="0">
                    <a:pos x="1" y="1"/>
                  </a:cxn>
                  <a:cxn ang="0">
                    <a:pos x="0" y="2"/>
                  </a:cxn>
                  <a:cxn ang="0">
                    <a:pos x="1" y="4"/>
                  </a:cxn>
                  <a:cxn ang="0">
                    <a:pos x="25" y="4"/>
                  </a:cxn>
                </a:cxnLst>
                <a:rect l="0" t="0" r="r" b="b"/>
                <a:pathLst>
                  <a:path w="28" h="4">
                    <a:moveTo>
                      <a:pt x="25" y="4"/>
                    </a:moveTo>
                    <a:cubicBezTo>
                      <a:pt x="26" y="4"/>
                      <a:pt x="28" y="4"/>
                      <a:pt x="28" y="3"/>
                    </a:cubicBezTo>
                    <a:cubicBezTo>
                      <a:pt x="28" y="1"/>
                      <a:pt x="27" y="0"/>
                      <a:pt x="26" y="0"/>
                    </a:cubicBezTo>
                    <a:cubicBezTo>
                      <a:pt x="20" y="0"/>
                      <a:pt x="4" y="1"/>
                      <a:pt x="1" y="1"/>
                    </a:cubicBezTo>
                    <a:cubicBezTo>
                      <a:pt x="0" y="1"/>
                      <a:pt x="0" y="1"/>
                      <a:pt x="0" y="2"/>
                    </a:cubicBezTo>
                    <a:cubicBezTo>
                      <a:pt x="0" y="2"/>
                      <a:pt x="0" y="4"/>
                      <a:pt x="1" y="4"/>
                    </a:cubicBezTo>
                    <a:cubicBezTo>
                      <a:pt x="1" y="4"/>
                      <a:pt x="22" y="3"/>
                      <a:pt x="25" y="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26" name="Freeform 114"/>
              <p:cNvSpPr>
                <a:spLocks/>
              </p:cNvSpPr>
              <p:nvPr/>
            </p:nvSpPr>
            <p:spPr bwMode="auto">
              <a:xfrm>
                <a:off x="1347" y="1536"/>
                <a:ext cx="627" cy="89"/>
              </a:xfrm>
              <a:custGeom>
                <a:avLst/>
                <a:gdLst/>
                <a:ahLst/>
                <a:cxnLst>
                  <a:cxn ang="0">
                    <a:pos x="25" y="3"/>
                  </a:cxn>
                  <a:cxn ang="0">
                    <a:pos x="28" y="2"/>
                  </a:cxn>
                  <a:cxn ang="0">
                    <a:pos x="26" y="0"/>
                  </a:cxn>
                  <a:cxn ang="0">
                    <a:pos x="1" y="1"/>
                  </a:cxn>
                  <a:cxn ang="0">
                    <a:pos x="0" y="2"/>
                  </a:cxn>
                  <a:cxn ang="0">
                    <a:pos x="1" y="3"/>
                  </a:cxn>
                  <a:cxn ang="0">
                    <a:pos x="25" y="3"/>
                  </a:cxn>
                </a:cxnLst>
                <a:rect l="0" t="0" r="r" b="b"/>
                <a:pathLst>
                  <a:path w="28" h="4">
                    <a:moveTo>
                      <a:pt x="25" y="3"/>
                    </a:moveTo>
                    <a:cubicBezTo>
                      <a:pt x="26" y="3"/>
                      <a:pt x="28" y="4"/>
                      <a:pt x="28" y="2"/>
                    </a:cubicBezTo>
                    <a:cubicBezTo>
                      <a:pt x="28" y="1"/>
                      <a:pt x="27" y="0"/>
                      <a:pt x="26" y="0"/>
                    </a:cubicBezTo>
                    <a:cubicBezTo>
                      <a:pt x="20" y="0"/>
                      <a:pt x="4" y="1"/>
                      <a:pt x="1" y="1"/>
                    </a:cubicBezTo>
                    <a:cubicBezTo>
                      <a:pt x="0" y="1"/>
                      <a:pt x="0" y="1"/>
                      <a:pt x="0" y="2"/>
                    </a:cubicBezTo>
                    <a:cubicBezTo>
                      <a:pt x="0" y="2"/>
                      <a:pt x="0" y="3"/>
                      <a:pt x="1" y="3"/>
                    </a:cubicBezTo>
                    <a:cubicBezTo>
                      <a:pt x="1" y="3"/>
                      <a:pt x="22" y="3"/>
                      <a:pt x="25"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27" name="Freeform 115"/>
              <p:cNvSpPr>
                <a:spLocks/>
              </p:cNvSpPr>
              <p:nvPr/>
            </p:nvSpPr>
            <p:spPr bwMode="auto">
              <a:xfrm>
                <a:off x="1123" y="662"/>
                <a:ext cx="135" cy="2127"/>
              </a:xfrm>
              <a:custGeom>
                <a:avLst/>
                <a:gdLst/>
                <a:ahLst/>
                <a:cxnLst>
                  <a:cxn ang="0">
                    <a:pos x="4" y="1"/>
                  </a:cxn>
                  <a:cxn ang="0">
                    <a:pos x="2" y="3"/>
                  </a:cxn>
                  <a:cxn ang="0">
                    <a:pos x="0" y="92"/>
                  </a:cxn>
                  <a:cxn ang="0">
                    <a:pos x="3" y="95"/>
                  </a:cxn>
                  <a:cxn ang="0">
                    <a:pos x="6" y="92"/>
                  </a:cxn>
                  <a:cxn ang="0">
                    <a:pos x="5" y="2"/>
                  </a:cxn>
                  <a:cxn ang="0">
                    <a:pos x="5" y="1"/>
                  </a:cxn>
                  <a:cxn ang="0">
                    <a:pos x="4" y="1"/>
                  </a:cxn>
                </a:cxnLst>
                <a:rect l="0" t="0" r="r" b="b"/>
                <a:pathLst>
                  <a:path w="6" h="95">
                    <a:moveTo>
                      <a:pt x="4" y="1"/>
                    </a:moveTo>
                    <a:cubicBezTo>
                      <a:pt x="3" y="1"/>
                      <a:pt x="3" y="2"/>
                      <a:pt x="2" y="3"/>
                    </a:cubicBezTo>
                    <a:cubicBezTo>
                      <a:pt x="1" y="17"/>
                      <a:pt x="0" y="79"/>
                      <a:pt x="0" y="92"/>
                    </a:cubicBezTo>
                    <a:cubicBezTo>
                      <a:pt x="0" y="94"/>
                      <a:pt x="1" y="95"/>
                      <a:pt x="3" y="95"/>
                    </a:cubicBezTo>
                    <a:cubicBezTo>
                      <a:pt x="4" y="95"/>
                      <a:pt x="6" y="94"/>
                      <a:pt x="6" y="92"/>
                    </a:cubicBezTo>
                    <a:cubicBezTo>
                      <a:pt x="6" y="78"/>
                      <a:pt x="5" y="16"/>
                      <a:pt x="5" y="2"/>
                    </a:cubicBezTo>
                    <a:cubicBezTo>
                      <a:pt x="5" y="1"/>
                      <a:pt x="5" y="1"/>
                      <a:pt x="5" y="1"/>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28" name="Freeform 116"/>
              <p:cNvSpPr>
                <a:spLocks/>
              </p:cNvSpPr>
              <p:nvPr/>
            </p:nvSpPr>
            <p:spPr bwMode="auto">
              <a:xfrm>
                <a:off x="2041" y="685"/>
                <a:ext cx="135" cy="2104"/>
              </a:xfrm>
              <a:custGeom>
                <a:avLst/>
                <a:gdLst/>
                <a:ahLst/>
                <a:cxnLst>
                  <a:cxn ang="0">
                    <a:pos x="4" y="1"/>
                  </a:cxn>
                  <a:cxn ang="0">
                    <a:pos x="3" y="2"/>
                  </a:cxn>
                  <a:cxn ang="0">
                    <a:pos x="0" y="91"/>
                  </a:cxn>
                  <a:cxn ang="0">
                    <a:pos x="3" y="94"/>
                  </a:cxn>
                  <a:cxn ang="0">
                    <a:pos x="6" y="91"/>
                  </a:cxn>
                  <a:cxn ang="0">
                    <a:pos x="6" y="1"/>
                  </a:cxn>
                  <a:cxn ang="0">
                    <a:pos x="5" y="0"/>
                  </a:cxn>
                  <a:cxn ang="0">
                    <a:pos x="4" y="1"/>
                  </a:cxn>
                </a:cxnLst>
                <a:rect l="0" t="0" r="r" b="b"/>
                <a:pathLst>
                  <a:path w="6" h="94">
                    <a:moveTo>
                      <a:pt x="4" y="1"/>
                    </a:moveTo>
                    <a:cubicBezTo>
                      <a:pt x="4" y="1"/>
                      <a:pt x="3" y="2"/>
                      <a:pt x="3" y="2"/>
                    </a:cubicBezTo>
                    <a:cubicBezTo>
                      <a:pt x="2" y="16"/>
                      <a:pt x="1" y="78"/>
                      <a:pt x="0" y="91"/>
                    </a:cubicBezTo>
                    <a:cubicBezTo>
                      <a:pt x="0" y="93"/>
                      <a:pt x="2" y="94"/>
                      <a:pt x="3" y="94"/>
                    </a:cubicBezTo>
                    <a:cubicBezTo>
                      <a:pt x="5" y="94"/>
                      <a:pt x="6" y="93"/>
                      <a:pt x="6" y="91"/>
                    </a:cubicBezTo>
                    <a:cubicBezTo>
                      <a:pt x="6" y="77"/>
                      <a:pt x="5" y="16"/>
                      <a:pt x="6" y="1"/>
                    </a:cubicBezTo>
                    <a:cubicBezTo>
                      <a:pt x="6" y="1"/>
                      <a:pt x="6" y="1"/>
                      <a:pt x="5" y="0"/>
                    </a:cubicBezTo>
                    <a:cubicBezTo>
                      <a:pt x="5" y="0"/>
                      <a:pt x="4" y="0"/>
                      <a:pt x="4" y="1"/>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29" name="Oval 117"/>
              <p:cNvSpPr>
                <a:spLocks noChangeArrowheads="1"/>
              </p:cNvSpPr>
              <p:nvPr/>
            </p:nvSpPr>
            <p:spPr bwMode="auto">
              <a:xfrm>
                <a:off x="1325" y="752"/>
                <a:ext cx="134" cy="134"/>
              </a:xfrm>
              <a:prstGeom prst="ellipse">
                <a:avLst/>
              </a:prstGeom>
              <a:solidFill>
                <a:srgbClr val="000000"/>
              </a:solidFill>
              <a:ln w="0">
                <a:noFill/>
                <a:round/>
                <a:headEnd/>
                <a:tailEnd/>
              </a:ln>
            </p:spPr>
            <p:txBody>
              <a:bodyPr lIns="86703" tIns="43352" rIns="86703" bIns="43352">
                <a:spAutoFit/>
              </a:bodyPr>
              <a:lstStyle/>
              <a:p>
                <a:endParaRPr lang="pl-PL"/>
              </a:p>
            </p:txBody>
          </p:sp>
        </p:grpSp>
        <p:grpSp>
          <p:nvGrpSpPr>
            <p:cNvPr id="115830" name="Group 118"/>
            <p:cNvGrpSpPr>
              <a:grpSpLocks/>
            </p:cNvGrpSpPr>
            <p:nvPr/>
          </p:nvGrpSpPr>
          <p:grpSpPr bwMode="auto">
            <a:xfrm>
              <a:off x="4959" y="2490"/>
              <a:ext cx="514" cy="367"/>
              <a:chOff x="1680" y="720"/>
              <a:chExt cx="2317" cy="1764"/>
            </a:xfrm>
          </p:grpSpPr>
          <p:sp>
            <p:nvSpPr>
              <p:cNvPr id="115831" name="Freeform 119"/>
              <p:cNvSpPr>
                <a:spLocks/>
              </p:cNvSpPr>
              <p:nvPr/>
            </p:nvSpPr>
            <p:spPr bwMode="auto">
              <a:xfrm>
                <a:off x="1939" y="755"/>
                <a:ext cx="1987" cy="1482"/>
              </a:xfrm>
              <a:custGeom>
                <a:avLst/>
                <a:gdLst/>
                <a:ahLst/>
                <a:cxnLst>
                  <a:cxn ang="0">
                    <a:pos x="52" y="10"/>
                  </a:cxn>
                  <a:cxn ang="0">
                    <a:pos x="46" y="4"/>
                  </a:cxn>
                  <a:cxn ang="0">
                    <a:pos x="17" y="7"/>
                  </a:cxn>
                  <a:cxn ang="0">
                    <a:pos x="9" y="15"/>
                  </a:cxn>
                  <a:cxn ang="0">
                    <a:pos x="5" y="59"/>
                  </a:cxn>
                  <a:cxn ang="0">
                    <a:pos x="0" y="102"/>
                  </a:cxn>
                  <a:cxn ang="0">
                    <a:pos x="27" y="125"/>
                  </a:cxn>
                  <a:cxn ang="0">
                    <a:pos x="165" y="121"/>
                  </a:cxn>
                  <a:cxn ang="0">
                    <a:pos x="169" y="98"/>
                  </a:cxn>
                  <a:cxn ang="0">
                    <a:pos x="166" y="17"/>
                  </a:cxn>
                  <a:cxn ang="0">
                    <a:pos x="160" y="14"/>
                  </a:cxn>
                  <a:cxn ang="0">
                    <a:pos x="149" y="13"/>
                  </a:cxn>
                  <a:cxn ang="0">
                    <a:pos x="149" y="3"/>
                  </a:cxn>
                  <a:cxn ang="0">
                    <a:pos x="83" y="1"/>
                  </a:cxn>
                  <a:cxn ang="0">
                    <a:pos x="74" y="6"/>
                  </a:cxn>
                  <a:cxn ang="0">
                    <a:pos x="71" y="14"/>
                  </a:cxn>
                  <a:cxn ang="0">
                    <a:pos x="61" y="16"/>
                  </a:cxn>
                  <a:cxn ang="0">
                    <a:pos x="49" y="16"/>
                  </a:cxn>
                  <a:cxn ang="0">
                    <a:pos x="52" y="10"/>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w="0">
                <a:noFill/>
                <a:prstDash val="solid"/>
                <a:round/>
                <a:headEnd/>
                <a:tailEnd/>
              </a:ln>
            </p:spPr>
            <p:txBody>
              <a:bodyPr lIns="86703" tIns="43352" rIns="86703" bIns="43352">
                <a:spAutoFit/>
              </a:bodyPr>
              <a:lstStyle/>
              <a:p>
                <a:endParaRPr lang="pl-PL"/>
              </a:p>
            </p:txBody>
          </p:sp>
          <p:sp>
            <p:nvSpPr>
              <p:cNvPr id="115832" name="Freeform 120"/>
              <p:cNvSpPr>
                <a:spLocks/>
              </p:cNvSpPr>
              <p:nvPr/>
            </p:nvSpPr>
            <p:spPr bwMode="auto">
              <a:xfrm>
                <a:off x="2092" y="932"/>
                <a:ext cx="517" cy="1117"/>
              </a:xfrm>
              <a:custGeom>
                <a:avLst/>
                <a:gdLst/>
                <a:ahLst/>
                <a:cxnLst>
                  <a:cxn ang="0">
                    <a:pos x="39" y="2"/>
                  </a:cxn>
                  <a:cxn ang="0">
                    <a:pos x="33" y="17"/>
                  </a:cxn>
                  <a:cxn ang="0">
                    <a:pos x="30" y="38"/>
                  </a:cxn>
                  <a:cxn ang="0">
                    <a:pos x="32" y="88"/>
                  </a:cxn>
                  <a:cxn ang="0">
                    <a:pos x="32" y="88"/>
                  </a:cxn>
                  <a:cxn ang="0">
                    <a:pos x="33" y="82"/>
                  </a:cxn>
                  <a:cxn ang="0">
                    <a:pos x="33" y="82"/>
                  </a:cxn>
                  <a:cxn ang="0">
                    <a:pos x="33" y="82"/>
                  </a:cxn>
                  <a:cxn ang="0">
                    <a:pos x="36" y="81"/>
                  </a:cxn>
                  <a:cxn ang="0">
                    <a:pos x="36" y="80"/>
                  </a:cxn>
                  <a:cxn ang="0">
                    <a:pos x="34" y="81"/>
                  </a:cxn>
                  <a:cxn ang="0">
                    <a:pos x="35" y="81"/>
                  </a:cxn>
                  <a:cxn ang="0">
                    <a:pos x="22" y="80"/>
                  </a:cxn>
                  <a:cxn ang="0">
                    <a:pos x="8" y="79"/>
                  </a:cxn>
                  <a:cxn ang="0">
                    <a:pos x="0" y="86"/>
                  </a:cxn>
                  <a:cxn ang="0">
                    <a:pos x="7" y="94"/>
                  </a:cxn>
                  <a:cxn ang="0">
                    <a:pos x="6" y="93"/>
                  </a:cxn>
                  <a:cxn ang="0">
                    <a:pos x="23" y="95"/>
                  </a:cxn>
                  <a:cxn ang="0">
                    <a:pos x="39" y="92"/>
                  </a:cxn>
                  <a:cxn ang="0">
                    <a:pos x="39" y="92"/>
                  </a:cxn>
                  <a:cxn ang="0">
                    <a:pos x="42" y="91"/>
                  </a:cxn>
                  <a:cxn ang="0">
                    <a:pos x="42" y="91"/>
                  </a:cxn>
                  <a:cxn ang="0">
                    <a:pos x="42" y="90"/>
                  </a:cxn>
                  <a:cxn ang="0">
                    <a:pos x="43" y="84"/>
                  </a:cxn>
                  <a:cxn ang="0">
                    <a:pos x="43" y="84"/>
                  </a:cxn>
                  <a:cxn ang="0">
                    <a:pos x="43" y="84"/>
                  </a:cxn>
                  <a:cxn ang="0">
                    <a:pos x="40" y="39"/>
                  </a:cxn>
                  <a:cxn ang="0">
                    <a:pos x="43" y="6"/>
                  </a:cxn>
                  <a:cxn ang="0">
                    <a:pos x="42" y="3"/>
                  </a:cxn>
                  <a:cxn ang="0">
                    <a:pos x="41" y="1"/>
                  </a:cxn>
                  <a:cxn ang="0">
                    <a:pos x="39" y="2"/>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833" name="Freeform 121"/>
              <p:cNvSpPr>
                <a:spLocks/>
              </p:cNvSpPr>
              <p:nvPr/>
            </p:nvSpPr>
            <p:spPr bwMode="auto">
              <a:xfrm>
                <a:off x="3703" y="943"/>
                <a:ext cx="94" cy="247"/>
              </a:xfrm>
              <a:custGeom>
                <a:avLst/>
                <a:gdLst/>
                <a:ahLst/>
                <a:cxnLst>
                  <a:cxn ang="0">
                    <a:pos x="5" y="1"/>
                  </a:cxn>
                  <a:cxn ang="0">
                    <a:pos x="0" y="17"/>
                  </a:cxn>
                  <a:cxn ang="0">
                    <a:pos x="3" y="20"/>
                  </a:cxn>
                  <a:cxn ang="0">
                    <a:pos x="6" y="18"/>
                  </a:cxn>
                  <a:cxn ang="0">
                    <a:pos x="8" y="2"/>
                  </a:cxn>
                  <a:cxn ang="0">
                    <a:pos x="7" y="0"/>
                  </a:cxn>
                  <a:cxn ang="0">
                    <a:pos x="5" y="1"/>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834" name="Freeform 122"/>
              <p:cNvSpPr>
                <a:spLocks/>
              </p:cNvSpPr>
              <p:nvPr/>
            </p:nvSpPr>
            <p:spPr bwMode="auto">
              <a:xfrm>
                <a:off x="3162" y="1190"/>
                <a:ext cx="129" cy="1023"/>
              </a:xfrm>
              <a:custGeom>
                <a:avLst/>
                <a:gdLst/>
                <a:ahLst/>
                <a:cxnLst>
                  <a:cxn ang="0">
                    <a:pos x="2" y="3"/>
                  </a:cxn>
                  <a:cxn ang="0">
                    <a:pos x="1" y="12"/>
                  </a:cxn>
                  <a:cxn ang="0">
                    <a:pos x="1" y="33"/>
                  </a:cxn>
                  <a:cxn ang="0">
                    <a:pos x="1" y="83"/>
                  </a:cxn>
                  <a:cxn ang="0">
                    <a:pos x="5" y="87"/>
                  </a:cxn>
                  <a:cxn ang="0">
                    <a:pos x="9" y="83"/>
                  </a:cxn>
                  <a:cxn ang="0">
                    <a:pos x="9" y="4"/>
                  </a:cxn>
                  <a:cxn ang="0">
                    <a:pos x="6" y="0"/>
                  </a:cxn>
                  <a:cxn ang="0">
                    <a:pos x="2" y="3"/>
                  </a:cxn>
                  <a:cxn ang="0">
                    <a:pos x="2" y="3"/>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835" name="Freeform 123"/>
              <p:cNvSpPr>
                <a:spLocks/>
              </p:cNvSpPr>
              <p:nvPr/>
            </p:nvSpPr>
            <p:spPr bwMode="auto">
              <a:xfrm>
                <a:off x="2633" y="1473"/>
                <a:ext cx="423" cy="94"/>
              </a:xfrm>
              <a:custGeom>
                <a:avLst/>
                <a:gdLst/>
                <a:ahLst/>
                <a:cxnLst>
                  <a:cxn ang="0">
                    <a:pos x="1" y="5"/>
                  </a:cxn>
                  <a:cxn ang="0">
                    <a:pos x="21" y="8"/>
                  </a:cxn>
                  <a:cxn ang="0">
                    <a:pos x="34" y="6"/>
                  </a:cxn>
                  <a:cxn ang="0">
                    <a:pos x="36" y="4"/>
                  </a:cxn>
                  <a:cxn ang="0">
                    <a:pos x="34" y="2"/>
                  </a:cxn>
                  <a:cxn ang="0">
                    <a:pos x="12" y="3"/>
                  </a:cxn>
                  <a:cxn ang="0">
                    <a:pos x="1" y="3"/>
                  </a:cxn>
                  <a:cxn ang="0">
                    <a:pos x="0" y="4"/>
                  </a:cxn>
                  <a:cxn ang="0">
                    <a:pos x="1" y="5"/>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836" name="Freeform 124"/>
              <p:cNvSpPr>
                <a:spLocks/>
              </p:cNvSpPr>
              <p:nvPr/>
            </p:nvSpPr>
            <p:spPr bwMode="auto">
              <a:xfrm>
                <a:off x="2715" y="1543"/>
                <a:ext cx="317" cy="212"/>
              </a:xfrm>
              <a:custGeom>
                <a:avLst/>
                <a:gdLst/>
                <a:ahLst/>
                <a:cxnLst>
                  <a:cxn ang="0">
                    <a:pos x="16" y="0"/>
                  </a:cxn>
                  <a:cxn ang="0">
                    <a:pos x="9" y="2"/>
                  </a:cxn>
                  <a:cxn ang="0">
                    <a:pos x="3" y="5"/>
                  </a:cxn>
                  <a:cxn ang="0">
                    <a:pos x="4" y="11"/>
                  </a:cxn>
                  <a:cxn ang="0">
                    <a:pos x="1" y="5"/>
                  </a:cxn>
                  <a:cxn ang="0">
                    <a:pos x="0" y="8"/>
                  </a:cxn>
                  <a:cxn ang="0">
                    <a:pos x="4" y="12"/>
                  </a:cxn>
                  <a:cxn ang="0">
                    <a:pos x="7" y="12"/>
                  </a:cxn>
                  <a:cxn ang="0">
                    <a:pos x="19" y="14"/>
                  </a:cxn>
                  <a:cxn ang="0">
                    <a:pos x="19" y="14"/>
                  </a:cxn>
                  <a:cxn ang="0">
                    <a:pos x="17" y="8"/>
                  </a:cxn>
                  <a:cxn ang="0">
                    <a:pos x="18" y="8"/>
                  </a:cxn>
                  <a:cxn ang="0">
                    <a:pos x="15" y="12"/>
                  </a:cxn>
                  <a:cxn ang="0">
                    <a:pos x="14" y="16"/>
                  </a:cxn>
                  <a:cxn ang="0">
                    <a:pos x="18" y="18"/>
                  </a:cxn>
                  <a:cxn ang="0">
                    <a:pos x="24" y="15"/>
                  </a:cxn>
                  <a:cxn ang="0">
                    <a:pos x="26" y="12"/>
                  </a:cxn>
                  <a:cxn ang="0">
                    <a:pos x="26" y="8"/>
                  </a:cxn>
                  <a:cxn ang="0">
                    <a:pos x="24" y="5"/>
                  </a:cxn>
                  <a:cxn ang="0">
                    <a:pos x="24" y="5"/>
                  </a:cxn>
                  <a:cxn ang="0">
                    <a:pos x="10" y="4"/>
                  </a:cxn>
                  <a:cxn ang="0">
                    <a:pos x="4" y="4"/>
                  </a:cxn>
                  <a:cxn ang="0">
                    <a:pos x="7" y="11"/>
                  </a:cxn>
                  <a:cxn ang="0">
                    <a:pos x="7" y="11"/>
                  </a:cxn>
                  <a:cxn ang="0">
                    <a:pos x="5" y="4"/>
                  </a:cxn>
                  <a:cxn ang="0">
                    <a:pos x="8" y="9"/>
                  </a:cxn>
                  <a:cxn ang="0">
                    <a:pos x="17" y="3"/>
                  </a:cxn>
                  <a:cxn ang="0">
                    <a:pos x="18" y="1"/>
                  </a:cxn>
                  <a:cxn ang="0">
                    <a:pos x="16" y="0"/>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837" name="Freeform 125"/>
              <p:cNvSpPr>
                <a:spLocks/>
              </p:cNvSpPr>
              <p:nvPr/>
            </p:nvSpPr>
            <p:spPr bwMode="auto">
              <a:xfrm>
                <a:off x="2127" y="873"/>
                <a:ext cx="70" cy="858"/>
              </a:xfrm>
              <a:custGeom>
                <a:avLst/>
                <a:gdLst/>
                <a:ahLst/>
                <a:cxnLst>
                  <a:cxn ang="0">
                    <a:pos x="4" y="1"/>
                  </a:cxn>
                  <a:cxn ang="0">
                    <a:pos x="0" y="33"/>
                  </a:cxn>
                  <a:cxn ang="0">
                    <a:pos x="2" y="72"/>
                  </a:cxn>
                  <a:cxn ang="0">
                    <a:pos x="4" y="73"/>
                  </a:cxn>
                  <a:cxn ang="0">
                    <a:pos x="5" y="72"/>
                  </a:cxn>
                  <a:cxn ang="0">
                    <a:pos x="6" y="1"/>
                  </a:cxn>
                  <a:cxn ang="0">
                    <a:pos x="5" y="0"/>
                  </a:cxn>
                  <a:cxn ang="0">
                    <a:pos x="4" y="1"/>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838" name="Freeform 126"/>
              <p:cNvSpPr>
                <a:spLocks/>
              </p:cNvSpPr>
              <p:nvPr/>
            </p:nvSpPr>
            <p:spPr bwMode="auto">
              <a:xfrm>
                <a:off x="2668" y="943"/>
                <a:ext cx="153" cy="271"/>
              </a:xfrm>
              <a:custGeom>
                <a:avLst/>
                <a:gdLst/>
                <a:ahLst/>
                <a:cxnLst>
                  <a:cxn ang="0">
                    <a:pos x="3" y="2"/>
                  </a:cxn>
                  <a:cxn ang="0">
                    <a:pos x="6" y="21"/>
                  </a:cxn>
                  <a:cxn ang="0">
                    <a:pos x="11" y="22"/>
                  </a:cxn>
                  <a:cxn ang="0">
                    <a:pos x="12" y="18"/>
                  </a:cxn>
                  <a:cxn ang="0">
                    <a:pos x="6" y="2"/>
                  </a:cxn>
                  <a:cxn ang="0">
                    <a:pos x="4" y="1"/>
                  </a:cxn>
                  <a:cxn ang="0">
                    <a:pos x="3" y="2"/>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115839" name="Freeform 127"/>
              <p:cNvSpPr>
                <a:spLocks/>
              </p:cNvSpPr>
              <p:nvPr/>
            </p:nvSpPr>
            <p:spPr bwMode="auto">
              <a:xfrm>
                <a:off x="2962" y="896"/>
                <a:ext cx="599" cy="377"/>
              </a:xfrm>
              <a:custGeom>
                <a:avLst/>
                <a:gdLst/>
                <a:ahLst/>
                <a:cxnLst>
                  <a:cxn ang="0">
                    <a:pos x="2" y="1"/>
                  </a:cxn>
                  <a:cxn ang="0">
                    <a:pos x="0" y="23"/>
                  </a:cxn>
                  <a:cxn ang="0">
                    <a:pos x="12" y="31"/>
                  </a:cxn>
                  <a:cxn ang="0">
                    <a:pos x="48" y="29"/>
                  </a:cxn>
                  <a:cxn ang="0">
                    <a:pos x="50" y="17"/>
                  </a:cxn>
                  <a:cxn ang="0">
                    <a:pos x="50" y="0"/>
                  </a:cxn>
                  <a:cxn ang="0">
                    <a:pos x="2" y="1"/>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w="0">
                <a:noFill/>
                <a:prstDash val="solid"/>
                <a:round/>
                <a:headEnd/>
                <a:tailEnd/>
              </a:ln>
            </p:spPr>
            <p:txBody>
              <a:bodyPr lIns="86703" tIns="43352" rIns="86703" bIns="43352">
                <a:spAutoFit/>
              </a:bodyPr>
              <a:lstStyle/>
              <a:p>
                <a:endParaRPr lang="pl-PL"/>
              </a:p>
            </p:txBody>
          </p:sp>
          <p:sp>
            <p:nvSpPr>
              <p:cNvPr id="115840" name="Freeform 128"/>
              <p:cNvSpPr>
                <a:spLocks/>
              </p:cNvSpPr>
              <p:nvPr/>
            </p:nvSpPr>
            <p:spPr bwMode="auto">
              <a:xfrm>
                <a:off x="2574" y="720"/>
                <a:ext cx="1023" cy="482"/>
              </a:xfrm>
              <a:custGeom>
                <a:avLst/>
                <a:gdLst/>
                <a:ahLst/>
                <a:cxnLst>
                  <a:cxn ang="0">
                    <a:pos x="85" y="5"/>
                  </a:cxn>
                  <a:cxn ang="0">
                    <a:pos x="74" y="1"/>
                  </a:cxn>
                  <a:cxn ang="0">
                    <a:pos x="49" y="0"/>
                  </a:cxn>
                  <a:cxn ang="0">
                    <a:pos x="41" y="0"/>
                  </a:cxn>
                  <a:cxn ang="0">
                    <a:pos x="38" y="0"/>
                  </a:cxn>
                  <a:cxn ang="0">
                    <a:pos x="33" y="0"/>
                  </a:cxn>
                  <a:cxn ang="0">
                    <a:pos x="27" y="1"/>
                  </a:cxn>
                  <a:cxn ang="0">
                    <a:pos x="24" y="1"/>
                  </a:cxn>
                  <a:cxn ang="0">
                    <a:pos x="19" y="1"/>
                  </a:cxn>
                  <a:cxn ang="0">
                    <a:pos x="17" y="2"/>
                  </a:cxn>
                  <a:cxn ang="0">
                    <a:pos x="17" y="5"/>
                  </a:cxn>
                  <a:cxn ang="0">
                    <a:pos x="16" y="10"/>
                  </a:cxn>
                  <a:cxn ang="0">
                    <a:pos x="15" y="18"/>
                  </a:cxn>
                  <a:cxn ang="0">
                    <a:pos x="14" y="17"/>
                  </a:cxn>
                  <a:cxn ang="0">
                    <a:pos x="14" y="17"/>
                  </a:cxn>
                  <a:cxn ang="0">
                    <a:pos x="7" y="17"/>
                  </a:cxn>
                  <a:cxn ang="0">
                    <a:pos x="1" y="19"/>
                  </a:cxn>
                  <a:cxn ang="0">
                    <a:pos x="1" y="21"/>
                  </a:cxn>
                  <a:cxn ang="0">
                    <a:pos x="12" y="21"/>
                  </a:cxn>
                  <a:cxn ang="0">
                    <a:pos x="14" y="19"/>
                  </a:cxn>
                  <a:cxn ang="0">
                    <a:pos x="17" y="30"/>
                  </a:cxn>
                  <a:cxn ang="0">
                    <a:pos x="21" y="38"/>
                  </a:cxn>
                  <a:cxn ang="0">
                    <a:pos x="25" y="39"/>
                  </a:cxn>
                  <a:cxn ang="0">
                    <a:pos x="25" y="32"/>
                  </a:cxn>
                  <a:cxn ang="0">
                    <a:pos x="25" y="22"/>
                  </a:cxn>
                  <a:cxn ang="0">
                    <a:pos x="25" y="12"/>
                  </a:cxn>
                  <a:cxn ang="0">
                    <a:pos x="29" y="10"/>
                  </a:cxn>
                  <a:cxn ang="0">
                    <a:pos x="34" y="10"/>
                  </a:cxn>
                  <a:cxn ang="0">
                    <a:pos x="39" y="10"/>
                  </a:cxn>
                  <a:cxn ang="0">
                    <a:pos x="54" y="8"/>
                  </a:cxn>
                  <a:cxn ang="0">
                    <a:pos x="59" y="8"/>
                  </a:cxn>
                  <a:cxn ang="0">
                    <a:pos x="73" y="8"/>
                  </a:cxn>
                  <a:cxn ang="0">
                    <a:pos x="78" y="8"/>
                  </a:cxn>
                  <a:cxn ang="0">
                    <a:pos x="87" y="6"/>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41" name="Freeform 129"/>
              <p:cNvSpPr>
                <a:spLocks/>
              </p:cNvSpPr>
              <p:nvPr/>
            </p:nvSpPr>
            <p:spPr bwMode="auto">
              <a:xfrm>
                <a:off x="3656" y="779"/>
                <a:ext cx="82" cy="494"/>
              </a:xfrm>
              <a:custGeom>
                <a:avLst/>
                <a:gdLst/>
                <a:ahLst/>
                <a:cxnLst>
                  <a:cxn ang="0">
                    <a:pos x="6" y="6"/>
                  </a:cxn>
                  <a:cxn ang="0">
                    <a:pos x="6" y="3"/>
                  </a:cxn>
                  <a:cxn ang="0">
                    <a:pos x="2" y="0"/>
                  </a:cxn>
                  <a:cxn ang="0">
                    <a:pos x="0" y="11"/>
                  </a:cxn>
                  <a:cxn ang="0">
                    <a:pos x="0" y="25"/>
                  </a:cxn>
                  <a:cxn ang="0">
                    <a:pos x="2" y="37"/>
                  </a:cxn>
                  <a:cxn ang="0">
                    <a:pos x="3" y="42"/>
                  </a:cxn>
                  <a:cxn ang="0">
                    <a:pos x="3" y="42"/>
                  </a:cxn>
                  <a:cxn ang="0">
                    <a:pos x="3" y="41"/>
                  </a:cxn>
                  <a:cxn ang="0">
                    <a:pos x="4" y="38"/>
                  </a:cxn>
                  <a:cxn ang="0">
                    <a:pos x="5" y="35"/>
                  </a:cxn>
                  <a:cxn ang="0">
                    <a:pos x="5" y="28"/>
                  </a:cxn>
                  <a:cxn ang="0">
                    <a:pos x="6" y="6"/>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42" name="Freeform 130"/>
              <p:cNvSpPr>
                <a:spLocks/>
              </p:cNvSpPr>
              <p:nvPr/>
            </p:nvSpPr>
            <p:spPr bwMode="auto">
              <a:xfrm>
                <a:off x="2139" y="791"/>
                <a:ext cx="458" cy="1023"/>
              </a:xfrm>
              <a:custGeom>
                <a:avLst/>
                <a:gdLst/>
                <a:ahLst/>
                <a:cxnLst>
                  <a:cxn ang="0">
                    <a:pos x="36" y="14"/>
                  </a:cxn>
                  <a:cxn ang="0">
                    <a:pos x="37" y="13"/>
                  </a:cxn>
                  <a:cxn ang="0">
                    <a:pos x="39" y="6"/>
                  </a:cxn>
                  <a:cxn ang="0">
                    <a:pos x="39" y="5"/>
                  </a:cxn>
                  <a:cxn ang="0">
                    <a:pos x="39" y="4"/>
                  </a:cxn>
                  <a:cxn ang="0">
                    <a:pos x="36" y="2"/>
                  </a:cxn>
                  <a:cxn ang="0">
                    <a:pos x="17" y="0"/>
                  </a:cxn>
                  <a:cxn ang="0">
                    <a:pos x="13" y="0"/>
                  </a:cxn>
                  <a:cxn ang="0">
                    <a:pos x="12" y="0"/>
                  </a:cxn>
                  <a:cxn ang="0">
                    <a:pos x="11" y="0"/>
                  </a:cxn>
                  <a:cxn ang="0">
                    <a:pos x="7" y="1"/>
                  </a:cxn>
                  <a:cxn ang="0">
                    <a:pos x="0" y="4"/>
                  </a:cxn>
                  <a:cxn ang="0">
                    <a:pos x="1" y="5"/>
                  </a:cxn>
                  <a:cxn ang="0">
                    <a:pos x="3" y="5"/>
                  </a:cxn>
                  <a:cxn ang="0">
                    <a:pos x="6" y="4"/>
                  </a:cxn>
                  <a:cxn ang="0">
                    <a:pos x="9" y="4"/>
                  </a:cxn>
                  <a:cxn ang="0">
                    <a:pos x="11" y="3"/>
                  </a:cxn>
                  <a:cxn ang="0">
                    <a:pos x="14" y="3"/>
                  </a:cxn>
                  <a:cxn ang="0">
                    <a:pos x="27" y="3"/>
                  </a:cxn>
                  <a:cxn ang="0">
                    <a:pos x="31" y="5"/>
                  </a:cxn>
                  <a:cxn ang="0">
                    <a:pos x="31" y="5"/>
                  </a:cxn>
                  <a:cxn ang="0">
                    <a:pos x="30" y="7"/>
                  </a:cxn>
                  <a:cxn ang="0">
                    <a:pos x="28" y="19"/>
                  </a:cxn>
                  <a:cxn ang="0">
                    <a:pos x="27" y="31"/>
                  </a:cxn>
                  <a:cxn ang="0">
                    <a:pos x="27" y="41"/>
                  </a:cxn>
                  <a:cxn ang="0">
                    <a:pos x="26" y="56"/>
                  </a:cxn>
                  <a:cxn ang="0">
                    <a:pos x="28" y="73"/>
                  </a:cxn>
                  <a:cxn ang="0">
                    <a:pos x="27" y="74"/>
                  </a:cxn>
                  <a:cxn ang="0">
                    <a:pos x="28" y="79"/>
                  </a:cxn>
                  <a:cxn ang="0">
                    <a:pos x="28" y="84"/>
                  </a:cxn>
                  <a:cxn ang="0">
                    <a:pos x="29" y="87"/>
                  </a:cxn>
                  <a:cxn ang="0">
                    <a:pos x="29" y="87"/>
                  </a:cxn>
                  <a:cxn ang="0">
                    <a:pos x="30" y="84"/>
                  </a:cxn>
                  <a:cxn ang="0">
                    <a:pos x="30" y="77"/>
                  </a:cxn>
                  <a:cxn ang="0">
                    <a:pos x="31" y="74"/>
                  </a:cxn>
                  <a:cxn ang="0">
                    <a:pos x="31" y="73"/>
                  </a:cxn>
                  <a:cxn ang="0">
                    <a:pos x="31" y="71"/>
                  </a:cxn>
                  <a:cxn ang="0">
                    <a:pos x="31" y="67"/>
                  </a:cxn>
                  <a:cxn ang="0">
                    <a:pos x="32" y="59"/>
                  </a:cxn>
                  <a:cxn ang="0">
                    <a:pos x="32" y="55"/>
                  </a:cxn>
                  <a:cxn ang="0">
                    <a:pos x="33" y="43"/>
                  </a:cxn>
                  <a:cxn ang="0">
                    <a:pos x="34" y="38"/>
                  </a:cxn>
                  <a:cxn ang="0">
                    <a:pos x="35" y="24"/>
                  </a:cxn>
                  <a:cxn ang="0">
                    <a:pos x="36" y="14"/>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43" name="Freeform 131"/>
              <p:cNvSpPr>
                <a:spLocks/>
              </p:cNvSpPr>
              <p:nvPr/>
            </p:nvSpPr>
            <p:spPr bwMode="auto">
              <a:xfrm>
                <a:off x="1962" y="849"/>
                <a:ext cx="200" cy="1047"/>
              </a:xfrm>
              <a:custGeom>
                <a:avLst/>
                <a:gdLst/>
                <a:ahLst/>
                <a:cxnLst>
                  <a:cxn ang="0">
                    <a:pos x="10" y="47"/>
                  </a:cxn>
                  <a:cxn ang="0">
                    <a:pos x="10" y="44"/>
                  </a:cxn>
                  <a:cxn ang="0">
                    <a:pos x="10" y="41"/>
                  </a:cxn>
                  <a:cxn ang="0">
                    <a:pos x="12" y="34"/>
                  </a:cxn>
                  <a:cxn ang="0">
                    <a:pos x="13" y="24"/>
                  </a:cxn>
                  <a:cxn ang="0">
                    <a:pos x="13" y="21"/>
                  </a:cxn>
                  <a:cxn ang="0">
                    <a:pos x="15" y="15"/>
                  </a:cxn>
                  <a:cxn ang="0">
                    <a:pos x="15" y="13"/>
                  </a:cxn>
                  <a:cxn ang="0">
                    <a:pos x="15" y="10"/>
                  </a:cxn>
                  <a:cxn ang="0">
                    <a:pos x="16" y="9"/>
                  </a:cxn>
                  <a:cxn ang="0">
                    <a:pos x="17" y="8"/>
                  </a:cxn>
                  <a:cxn ang="0">
                    <a:pos x="17" y="7"/>
                  </a:cxn>
                  <a:cxn ang="0">
                    <a:pos x="17" y="7"/>
                  </a:cxn>
                  <a:cxn ang="0">
                    <a:pos x="14" y="5"/>
                  </a:cxn>
                  <a:cxn ang="0">
                    <a:pos x="13" y="3"/>
                  </a:cxn>
                  <a:cxn ang="0">
                    <a:pos x="9" y="1"/>
                  </a:cxn>
                  <a:cxn ang="0">
                    <a:pos x="7" y="0"/>
                  </a:cxn>
                  <a:cxn ang="0">
                    <a:pos x="4" y="2"/>
                  </a:cxn>
                  <a:cxn ang="0">
                    <a:pos x="4" y="5"/>
                  </a:cxn>
                  <a:cxn ang="0">
                    <a:pos x="2" y="13"/>
                  </a:cxn>
                  <a:cxn ang="0">
                    <a:pos x="2" y="17"/>
                  </a:cxn>
                  <a:cxn ang="0">
                    <a:pos x="1" y="21"/>
                  </a:cxn>
                  <a:cxn ang="0">
                    <a:pos x="1" y="33"/>
                  </a:cxn>
                  <a:cxn ang="0">
                    <a:pos x="0" y="40"/>
                  </a:cxn>
                  <a:cxn ang="0">
                    <a:pos x="0" y="52"/>
                  </a:cxn>
                  <a:cxn ang="0">
                    <a:pos x="2" y="70"/>
                  </a:cxn>
                  <a:cxn ang="0">
                    <a:pos x="6" y="85"/>
                  </a:cxn>
                  <a:cxn ang="0">
                    <a:pos x="8" y="89"/>
                  </a:cxn>
                  <a:cxn ang="0">
                    <a:pos x="8" y="89"/>
                  </a:cxn>
                  <a:cxn ang="0">
                    <a:pos x="8" y="87"/>
                  </a:cxn>
                  <a:cxn ang="0">
                    <a:pos x="8" y="86"/>
                  </a:cxn>
                  <a:cxn ang="0">
                    <a:pos x="9" y="81"/>
                  </a:cxn>
                  <a:cxn ang="0">
                    <a:pos x="9" y="76"/>
                  </a:cxn>
                  <a:cxn ang="0">
                    <a:pos x="9" y="74"/>
                  </a:cxn>
                  <a:cxn ang="0">
                    <a:pos x="9" y="71"/>
                  </a:cxn>
                  <a:cxn ang="0">
                    <a:pos x="9" y="68"/>
                  </a:cxn>
                  <a:cxn ang="0">
                    <a:pos x="9" y="64"/>
                  </a:cxn>
                  <a:cxn ang="0">
                    <a:pos x="9" y="61"/>
                  </a:cxn>
                  <a:cxn ang="0">
                    <a:pos x="8" y="59"/>
                  </a:cxn>
                  <a:cxn ang="0">
                    <a:pos x="9" y="52"/>
                  </a:cxn>
                  <a:cxn ang="0">
                    <a:pos x="10" y="47"/>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44" name="Freeform 132"/>
              <p:cNvSpPr>
                <a:spLocks/>
              </p:cNvSpPr>
              <p:nvPr/>
            </p:nvSpPr>
            <p:spPr bwMode="auto">
              <a:xfrm>
                <a:off x="2962" y="873"/>
                <a:ext cx="611" cy="70"/>
              </a:xfrm>
              <a:custGeom>
                <a:avLst/>
                <a:gdLst/>
                <a:ahLst/>
                <a:cxnLst>
                  <a:cxn ang="0">
                    <a:pos x="52" y="2"/>
                  </a:cxn>
                  <a:cxn ang="0">
                    <a:pos x="52" y="2"/>
                  </a:cxn>
                  <a:cxn ang="0">
                    <a:pos x="48" y="1"/>
                  </a:cxn>
                  <a:cxn ang="0">
                    <a:pos x="46" y="1"/>
                  </a:cxn>
                  <a:cxn ang="0">
                    <a:pos x="41" y="0"/>
                  </a:cxn>
                  <a:cxn ang="0">
                    <a:pos x="35" y="0"/>
                  </a:cxn>
                  <a:cxn ang="0">
                    <a:pos x="23" y="0"/>
                  </a:cxn>
                  <a:cxn ang="0">
                    <a:pos x="18" y="0"/>
                  </a:cxn>
                  <a:cxn ang="0">
                    <a:pos x="15" y="1"/>
                  </a:cxn>
                  <a:cxn ang="0">
                    <a:pos x="13" y="1"/>
                  </a:cxn>
                  <a:cxn ang="0">
                    <a:pos x="12" y="1"/>
                  </a:cxn>
                  <a:cxn ang="0">
                    <a:pos x="10" y="1"/>
                  </a:cxn>
                  <a:cxn ang="0">
                    <a:pos x="8" y="1"/>
                  </a:cxn>
                  <a:cxn ang="0">
                    <a:pos x="7" y="2"/>
                  </a:cxn>
                  <a:cxn ang="0">
                    <a:pos x="4" y="2"/>
                  </a:cxn>
                  <a:cxn ang="0">
                    <a:pos x="3" y="2"/>
                  </a:cxn>
                  <a:cxn ang="0">
                    <a:pos x="0" y="4"/>
                  </a:cxn>
                  <a:cxn ang="0">
                    <a:pos x="0" y="4"/>
                  </a:cxn>
                  <a:cxn ang="0">
                    <a:pos x="0" y="4"/>
                  </a:cxn>
                  <a:cxn ang="0">
                    <a:pos x="2" y="5"/>
                  </a:cxn>
                  <a:cxn ang="0">
                    <a:pos x="7" y="6"/>
                  </a:cxn>
                  <a:cxn ang="0">
                    <a:pos x="24" y="6"/>
                  </a:cxn>
                  <a:cxn ang="0">
                    <a:pos x="39" y="5"/>
                  </a:cxn>
                  <a:cxn ang="0">
                    <a:pos x="52" y="3"/>
                  </a:cxn>
                  <a:cxn ang="0">
                    <a:pos x="52" y="2"/>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45" name="Freeform 133"/>
              <p:cNvSpPr>
                <a:spLocks/>
              </p:cNvSpPr>
              <p:nvPr/>
            </p:nvSpPr>
            <p:spPr bwMode="auto">
              <a:xfrm>
                <a:off x="1680" y="920"/>
                <a:ext cx="2317" cy="1564"/>
              </a:xfrm>
              <a:custGeom>
                <a:avLst/>
                <a:gdLst/>
                <a:ahLst/>
                <a:cxnLst>
                  <a:cxn ang="0">
                    <a:pos x="25" y="131"/>
                  </a:cxn>
                  <a:cxn ang="0">
                    <a:pos x="51" y="114"/>
                  </a:cxn>
                  <a:cxn ang="0">
                    <a:pos x="65" y="115"/>
                  </a:cxn>
                  <a:cxn ang="0">
                    <a:pos x="77" y="115"/>
                  </a:cxn>
                  <a:cxn ang="0">
                    <a:pos x="102" y="115"/>
                  </a:cxn>
                  <a:cxn ang="0">
                    <a:pos x="122" y="114"/>
                  </a:cxn>
                  <a:cxn ang="0">
                    <a:pos x="130" y="114"/>
                  </a:cxn>
                  <a:cxn ang="0">
                    <a:pos x="145" y="113"/>
                  </a:cxn>
                  <a:cxn ang="0">
                    <a:pos x="155" y="113"/>
                  </a:cxn>
                  <a:cxn ang="0">
                    <a:pos x="176" y="110"/>
                  </a:cxn>
                  <a:cxn ang="0">
                    <a:pos x="192" y="106"/>
                  </a:cxn>
                  <a:cxn ang="0">
                    <a:pos x="189" y="106"/>
                  </a:cxn>
                  <a:cxn ang="0">
                    <a:pos x="192" y="97"/>
                  </a:cxn>
                  <a:cxn ang="0">
                    <a:pos x="193" y="90"/>
                  </a:cxn>
                  <a:cxn ang="0">
                    <a:pos x="194" y="81"/>
                  </a:cxn>
                  <a:cxn ang="0">
                    <a:pos x="195" y="70"/>
                  </a:cxn>
                  <a:cxn ang="0">
                    <a:pos x="196" y="65"/>
                  </a:cxn>
                  <a:cxn ang="0">
                    <a:pos x="197" y="56"/>
                  </a:cxn>
                  <a:cxn ang="0">
                    <a:pos x="197" y="45"/>
                  </a:cxn>
                  <a:cxn ang="0">
                    <a:pos x="195" y="19"/>
                  </a:cxn>
                  <a:cxn ang="0">
                    <a:pos x="193" y="7"/>
                  </a:cxn>
                  <a:cxn ang="0">
                    <a:pos x="179" y="0"/>
                  </a:cxn>
                  <a:cxn ang="0">
                    <a:pos x="185" y="5"/>
                  </a:cxn>
                  <a:cxn ang="0">
                    <a:pos x="187" y="75"/>
                  </a:cxn>
                  <a:cxn ang="0">
                    <a:pos x="188" y="106"/>
                  </a:cxn>
                  <a:cxn ang="0">
                    <a:pos x="182" y="106"/>
                  </a:cxn>
                  <a:cxn ang="0">
                    <a:pos x="171" y="107"/>
                  </a:cxn>
                  <a:cxn ang="0">
                    <a:pos x="141" y="107"/>
                  </a:cxn>
                  <a:cxn ang="0">
                    <a:pos x="108" y="107"/>
                  </a:cxn>
                  <a:cxn ang="0">
                    <a:pos x="99" y="107"/>
                  </a:cxn>
                  <a:cxn ang="0">
                    <a:pos x="88" y="107"/>
                  </a:cxn>
                  <a:cxn ang="0">
                    <a:pos x="73" y="107"/>
                  </a:cxn>
                  <a:cxn ang="0">
                    <a:pos x="55" y="107"/>
                  </a:cxn>
                  <a:cxn ang="0">
                    <a:pos x="57" y="97"/>
                  </a:cxn>
                  <a:cxn ang="0">
                    <a:pos x="59" y="89"/>
                  </a:cxn>
                  <a:cxn ang="0">
                    <a:pos x="57" y="92"/>
                  </a:cxn>
                  <a:cxn ang="0">
                    <a:pos x="50" y="107"/>
                  </a:cxn>
                  <a:cxn ang="0">
                    <a:pos x="30" y="102"/>
                  </a:cxn>
                  <a:cxn ang="0">
                    <a:pos x="25" y="91"/>
                  </a:cxn>
                  <a:cxn ang="0">
                    <a:pos x="21" y="82"/>
                  </a:cxn>
                  <a:cxn ang="0">
                    <a:pos x="25" y="103"/>
                  </a:cxn>
                  <a:cxn ang="0">
                    <a:pos x="45" y="113"/>
                  </a:cxn>
                  <a:cxn ang="0">
                    <a:pos x="22" y="130"/>
                  </a:cxn>
                  <a:cxn ang="0">
                    <a:pos x="10" y="129"/>
                  </a:cxn>
                  <a:cxn ang="0">
                    <a:pos x="3" y="106"/>
                  </a:cxn>
                  <a:cxn ang="0">
                    <a:pos x="8" y="95"/>
                  </a:cxn>
                  <a:cxn ang="0">
                    <a:pos x="1" y="104"/>
                  </a:cxn>
                  <a:cxn ang="0">
                    <a:pos x="97" y="108"/>
                  </a:cxn>
                  <a:cxn ang="0">
                    <a:pos x="96" y="108"/>
                  </a:cxn>
                  <a:cxn ang="0">
                    <a:pos x="70" y="113"/>
                  </a:cxn>
                  <a:cxn ang="0">
                    <a:pos x="70" y="113"/>
                  </a:cxn>
                  <a:cxn ang="0">
                    <a:pos x="69" y="113"/>
                  </a:cxn>
                  <a:cxn ang="0">
                    <a:pos x="69" y="113"/>
                  </a:cxn>
                  <a:cxn ang="0">
                    <a:pos x="68" y="115"/>
                  </a:cxn>
                  <a:cxn ang="0">
                    <a:pos x="67" y="114"/>
                  </a:cxn>
                  <a:cxn ang="0">
                    <a:pos x="67" y="114"/>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46" name="Freeform 134"/>
              <p:cNvSpPr>
                <a:spLocks/>
              </p:cNvSpPr>
              <p:nvPr/>
            </p:nvSpPr>
            <p:spPr bwMode="auto">
              <a:xfrm>
                <a:off x="3503" y="920"/>
                <a:ext cx="70" cy="306"/>
              </a:xfrm>
              <a:custGeom>
                <a:avLst/>
                <a:gdLst/>
                <a:ahLst/>
                <a:cxnLst>
                  <a:cxn ang="0">
                    <a:pos x="4" y="25"/>
                  </a:cxn>
                  <a:cxn ang="0">
                    <a:pos x="5" y="24"/>
                  </a:cxn>
                  <a:cxn ang="0">
                    <a:pos x="5" y="21"/>
                  </a:cxn>
                  <a:cxn ang="0">
                    <a:pos x="5" y="6"/>
                  </a:cxn>
                  <a:cxn ang="0">
                    <a:pos x="5" y="1"/>
                  </a:cxn>
                  <a:cxn ang="0">
                    <a:pos x="4" y="0"/>
                  </a:cxn>
                  <a:cxn ang="0">
                    <a:pos x="2" y="4"/>
                  </a:cxn>
                  <a:cxn ang="0">
                    <a:pos x="1" y="5"/>
                  </a:cxn>
                  <a:cxn ang="0">
                    <a:pos x="1" y="9"/>
                  </a:cxn>
                  <a:cxn ang="0">
                    <a:pos x="0" y="18"/>
                  </a:cxn>
                  <a:cxn ang="0">
                    <a:pos x="1" y="21"/>
                  </a:cxn>
                  <a:cxn ang="0">
                    <a:pos x="1" y="23"/>
                  </a:cxn>
                  <a:cxn ang="0">
                    <a:pos x="2" y="26"/>
                  </a:cxn>
                  <a:cxn ang="0">
                    <a:pos x="3" y="25"/>
                  </a:cxn>
                  <a:cxn ang="0">
                    <a:pos x="4" y="25"/>
                  </a:cxn>
                  <a:cxn ang="0">
                    <a:pos x="4" y="25"/>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47" name="Freeform 135"/>
              <p:cNvSpPr>
                <a:spLocks/>
              </p:cNvSpPr>
              <p:nvPr/>
            </p:nvSpPr>
            <p:spPr bwMode="auto">
              <a:xfrm>
                <a:off x="2938" y="943"/>
                <a:ext cx="600" cy="341"/>
              </a:xfrm>
              <a:custGeom>
                <a:avLst/>
                <a:gdLst/>
                <a:ahLst/>
                <a:cxnLst>
                  <a:cxn ang="0">
                    <a:pos x="28" y="29"/>
                  </a:cxn>
                  <a:cxn ang="0">
                    <a:pos x="36" y="28"/>
                  </a:cxn>
                  <a:cxn ang="0">
                    <a:pos x="38" y="28"/>
                  </a:cxn>
                  <a:cxn ang="0">
                    <a:pos x="43" y="28"/>
                  </a:cxn>
                  <a:cxn ang="0">
                    <a:pos x="51" y="25"/>
                  </a:cxn>
                  <a:cxn ang="0">
                    <a:pos x="51" y="25"/>
                  </a:cxn>
                  <a:cxn ang="0">
                    <a:pos x="51" y="25"/>
                  </a:cxn>
                  <a:cxn ang="0">
                    <a:pos x="50" y="25"/>
                  </a:cxn>
                  <a:cxn ang="0">
                    <a:pos x="47" y="23"/>
                  </a:cxn>
                  <a:cxn ang="0">
                    <a:pos x="38" y="22"/>
                  </a:cxn>
                  <a:cxn ang="0">
                    <a:pos x="18" y="21"/>
                  </a:cxn>
                  <a:cxn ang="0">
                    <a:pos x="10" y="21"/>
                  </a:cxn>
                  <a:cxn ang="0">
                    <a:pos x="7" y="21"/>
                  </a:cxn>
                  <a:cxn ang="0">
                    <a:pos x="6" y="21"/>
                  </a:cxn>
                  <a:cxn ang="0">
                    <a:pos x="5" y="21"/>
                  </a:cxn>
                  <a:cxn ang="0">
                    <a:pos x="5" y="21"/>
                  </a:cxn>
                  <a:cxn ang="0">
                    <a:pos x="5" y="18"/>
                  </a:cxn>
                  <a:cxn ang="0">
                    <a:pos x="4" y="0"/>
                  </a:cxn>
                  <a:cxn ang="0">
                    <a:pos x="1" y="6"/>
                  </a:cxn>
                  <a:cxn ang="0">
                    <a:pos x="0" y="18"/>
                  </a:cxn>
                  <a:cxn ang="0">
                    <a:pos x="1" y="23"/>
                  </a:cxn>
                  <a:cxn ang="0">
                    <a:pos x="2" y="25"/>
                  </a:cxn>
                  <a:cxn ang="0">
                    <a:pos x="4" y="28"/>
                  </a:cxn>
                  <a:cxn ang="0">
                    <a:pos x="13" y="28"/>
                  </a:cxn>
                  <a:cxn ang="0">
                    <a:pos x="19" y="29"/>
                  </a:cxn>
                  <a:cxn ang="0">
                    <a:pos x="28" y="29"/>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48" name="Freeform 136"/>
              <p:cNvSpPr>
                <a:spLocks/>
              </p:cNvSpPr>
              <p:nvPr/>
            </p:nvSpPr>
            <p:spPr bwMode="auto">
              <a:xfrm>
                <a:off x="3232" y="1367"/>
                <a:ext cx="318" cy="106"/>
              </a:xfrm>
              <a:custGeom>
                <a:avLst/>
                <a:gdLst/>
                <a:ahLst/>
                <a:cxnLst>
                  <a:cxn ang="0">
                    <a:pos x="27" y="3"/>
                  </a:cxn>
                  <a:cxn ang="0">
                    <a:pos x="26" y="3"/>
                  </a:cxn>
                  <a:cxn ang="0">
                    <a:pos x="26" y="3"/>
                  </a:cxn>
                  <a:cxn ang="0">
                    <a:pos x="16" y="1"/>
                  </a:cxn>
                  <a:cxn ang="0">
                    <a:pos x="0" y="0"/>
                  </a:cxn>
                  <a:cxn ang="0">
                    <a:pos x="0" y="1"/>
                  </a:cxn>
                  <a:cxn ang="0">
                    <a:pos x="1" y="2"/>
                  </a:cxn>
                  <a:cxn ang="0">
                    <a:pos x="0" y="2"/>
                  </a:cxn>
                  <a:cxn ang="0">
                    <a:pos x="0" y="6"/>
                  </a:cxn>
                  <a:cxn ang="0">
                    <a:pos x="1" y="7"/>
                  </a:cxn>
                  <a:cxn ang="0">
                    <a:pos x="3" y="8"/>
                  </a:cxn>
                  <a:cxn ang="0">
                    <a:pos x="9" y="7"/>
                  </a:cxn>
                  <a:cxn ang="0">
                    <a:pos x="10" y="7"/>
                  </a:cxn>
                  <a:cxn ang="0">
                    <a:pos x="15" y="6"/>
                  </a:cxn>
                  <a:cxn ang="0">
                    <a:pos x="16" y="6"/>
                  </a:cxn>
                  <a:cxn ang="0">
                    <a:pos x="18" y="6"/>
                  </a:cxn>
                  <a:cxn ang="0">
                    <a:pos x="27" y="4"/>
                  </a:cxn>
                  <a:cxn ang="0">
                    <a:pos x="27" y="3"/>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49" name="Freeform 137"/>
              <p:cNvSpPr>
                <a:spLocks/>
              </p:cNvSpPr>
              <p:nvPr/>
            </p:nvSpPr>
            <p:spPr bwMode="auto">
              <a:xfrm>
                <a:off x="2633" y="1473"/>
                <a:ext cx="399" cy="35"/>
              </a:xfrm>
              <a:custGeom>
                <a:avLst/>
                <a:gdLst/>
                <a:ahLst/>
                <a:cxnLst>
                  <a:cxn ang="0">
                    <a:pos x="3" y="2"/>
                  </a:cxn>
                  <a:cxn ang="0">
                    <a:pos x="8" y="3"/>
                  </a:cxn>
                  <a:cxn ang="0">
                    <a:pos x="10" y="2"/>
                  </a:cxn>
                  <a:cxn ang="0">
                    <a:pos x="12" y="2"/>
                  </a:cxn>
                  <a:cxn ang="0">
                    <a:pos x="16" y="2"/>
                  </a:cxn>
                  <a:cxn ang="0">
                    <a:pos x="22" y="1"/>
                  </a:cxn>
                  <a:cxn ang="0">
                    <a:pos x="28" y="2"/>
                  </a:cxn>
                  <a:cxn ang="0">
                    <a:pos x="34" y="1"/>
                  </a:cxn>
                  <a:cxn ang="0">
                    <a:pos x="34" y="1"/>
                  </a:cxn>
                  <a:cxn ang="0">
                    <a:pos x="34" y="1"/>
                  </a:cxn>
                  <a:cxn ang="0">
                    <a:pos x="34" y="1"/>
                  </a:cxn>
                  <a:cxn ang="0">
                    <a:pos x="34" y="1"/>
                  </a:cxn>
                  <a:cxn ang="0">
                    <a:pos x="31" y="1"/>
                  </a:cxn>
                  <a:cxn ang="0">
                    <a:pos x="21" y="0"/>
                  </a:cxn>
                  <a:cxn ang="0">
                    <a:pos x="9" y="0"/>
                  </a:cxn>
                  <a:cxn ang="0">
                    <a:pos x="5" y="0"/>
                  </a:cxn>
                  <a:cxn ang="0">
                    <a:pos x="2" y="0"/>
                  </a:cxn>
                  <a:cxn ang="0">
                    <a:pos x="0" y="1"/>
                  </a:cxn>
                  <a:cxn ang="0">
                    <a:pos x="1" y="2"/>
                  </a:cxn>
                  <a:cxn ang="0">
                    <a:pos x="3" y="2"/>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50" name="Freeform 138"/>
              <p:cNvSpPr>
                <a:spLocks/>
              </p:cNvSpPr>
              <p:nvPr/>
            </p:nvSpPr>
            <p:spPr bwMode="auto">
              <a:xfrm>
                <a:off x="3232" y="1508"/>
                <a:ext cx="271" cy="70"/>
              </a:xfrm>
              <a:custGeom>
                <a:avLst/>
                <a:gdLst/>
                <a:ahLst/>
                <a:cxnLst>
                  <a:cxn ang="0">
                    <a:pos x="23" y="0"/>
                  </a:cxn>
                  <a:cxn ang="0">
                    <a:pos x="18" y="0"/>
                  </a:cxn>
                  <a:cxn ang="0">
                    <a:pos x="11" y="0"/>
                  </a:cxn>
                  <a:cxn ang="0">
                    <a:pos x="2" y="0"/>
                  </a:cxn>
                  <a:cxn ang="0">
                    <a:pos x="1" y="0"/>
                  </a:cxn>
                  <a:cxn ang="0">
                    <a:pos x="0" y="2"/>
                  </a:cxn>
                  <a:cxn ang="0">
                    <a:pos x="1" y="5"/>
                  </a:cxn>
                  <a:cxn ang="0">
                    <a:pos x="3" y="6"/>
                  </a:cxn>
                  <a:cxn ang="0">
                    <a:pos x="4" y="6"/>
                  </a:cxn>
                  <a:cxn ang="0">
                    <a:pos x="7" y="5"/>
                  </a:cxn>
                  <a:cxn ang="0">
                    <a:pos x="11" y="4"/>
                  </a:cxn>
                  <a:cxn ang="0">
                    <a:pos x="13" y="4"/>
                  </a:cxn>
                  <a:cxn ang="0">
                    <a:pos x="23" y="1"/>
                  </a:cxn>
                  <a:cxn ang="0">
                    <a:pos x="23" y="0"/>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51" name="Freeform 139"/>
              <p:cNvSpPr>
                <a:spLocks/>
              </p:cNvSpPr>
              <p:nvPr/>
            </p:nvSpPr>
            <p:spPr bwMode="auto">
              <a:xfrm>
                <a:off x="2644" y="1590"/>
                <a:ext cx="400" cy="35"/>
              </a:xfrm>
              <a:custGeom>
                <a:avLst/>
                <a:gdLst/>
                <a:ahLst/>
                <a:cxnLst>
                  <a:cxn ang="0">
                    <a:pos x="8" y="3"/>
                  </a:cxn>
                  <a:cxn ang="0">
                    <a:pos x="14" y="3"/>
                  </a:cxn>
                  <a:cxn ang="0">
                    <a:pos x="19" y="3"/>
                  </a:cxn>
                  <a:cxn ang="0">
                    <a:pos x="26" y="2"/>
                  </a:cxn>
                  <a:cxn ang="0">
                    <a:pos x="34" y="1"/>
                  </a:cxn>
                  <a:cxn ang="0">
                    <a:pos x="34" y="1"/>
                  </a:cxn>
                  <a:cxn ang="0">
                    <a:pos x="34" y="1"/>
                  </a:cxn>
                  <a:cxn ang="0">
                    <a:pos x="34" y="0"/>
                  </a:cxn>
                  <a:cxn ang="0">
                    <a:pos x="34" y="0"/>
                  </a:cxn>
                  <a:cxn ang="0">
                    <a:pos x="32" y="0"/>
                  </a:cxn>
                  <a:cxn ang="0">
                    <a:pos x="27" y="0"/>
                  </a:cxn>
                  <a:cxn ang="0">
                    <a:pos x="19" y="0"/>
                  </a:cxn>
                  <a:cxn ang="0">
                    <a:pos x="16" y="0"/>
                  </a:cxn>
                  <a:cxn ang="0">
                    <a:pos x="12" y="0"/>
                  </a:cxn>
                  <a:cxn ang="0">
                    <a:pos x="8" y="1"/>
                  </a:cxn>
                  <a:cxn ang="0">
                    <a:pos x="3" y="1"/>
                  </a:cxn>
                  <a:cxn ang="0">
                    <a:pos x="2" y="1"/>
                  </a:cxn>
                  <a:cxn ang="0">
                    <a:pos x="0" y="1"/>
                  </a:cxn>
                  <a:cxn ang="0">
                    <a:pos x="8" y="3"/>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52" name="Freeform 140"/>
              <p:cNvSpPr>
                <a:spLocks/>
              </p:cNvSpPr>
              <p:nvPr/>
            </p:nvSpPr>
            <p:spPr bwMode="auto">
              <a:xfrm>
                <a:off x="3232" y="1614"/>
                <a:ext cx="224" cy="70"/>
              </a:xfrm>
              <a:custGeom>
                <a:avLst/>
                <a:gdLst/>
                <a:ahLst/>
                <a:cxnLst>
                  <a:cxn ang="0">
                    <a:pos x="1" y="3"/>
                  </a:cxn>
                  <a:cxn ang="0">
                    <a:pos x="1" y="4"/>
                  </a:cxn>
                  <a:cxn ang="0">
                    <a:pos x="12" y="3"/>
                  </a:cxn>
                  <a:cxn ang="0">
                    <a:pos x="13" y="3"/>
                  </a:cxn>
                  <a:cxn ang="0">
                    <a:pos x="17" y="1"/>
                  </a:cxn>
                  <a:cxn ang="0">
                    <a:pos x="19" y="0"/>
                  </a:cxn>
                  <a:cxn ang="0">
                    <a:pos x="19" y="0"/>
                  </a:cxn>
                  <a:cxn ang="0">
                    <a:pos x="19" y="0"/>
                  </a:cxn>
                  <a:cxn ang="0">
                    <a:pos x="1" y="0"/>
                  </a:cxn>
                  <a:cxn ang="0">
                    <a:pos x="1" y="3"/>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53" name="Freeform 141"/>
              <p:cNvSpPr>
                <a:spLocks/>
              </p:cNvSpPr>
              <p:nvPr/>
            </p:nvSpPr>
            <p:spPr bwMode="auto">
              <a:xfrm>
                <a:off x="2644" y="1708"/>
                <a:ext cx="459" cy="35"/>
              </a:xfrm>
              <a:custGeom>
                <a:avLst/>
                <a:gdLst/>
                <a:ahLst/>
                <a:cxnLst>
                  <a:cxn ang="0">
                    <a:pos x="1" y="3"/>
                  </a:cxn>
                  <a:cxn ang="0">
                    <a:pos x="6" y="3"/>
                  </a:cxn>
                  <a:cxn ang="0">
                    <a:pos x="13" y="3"/>
                  </a:cxn>
                  <a:cxn ang="0">
                    <a:pos x="16" y="3"/>
                  </a:cxn>
                  <a:cxn ang="0">
                    <a:pos x="21" y="3"/>
                  </a:cxn>
                  <a:cxn ang="0">
                    <a:pos x="25" y="2"/>
                  </a:cxn>
                  <a:cxn ang="0">
                    <a:pos x="39" y="2"/>
                  </a:cxn>
                  <a:cxn ang="0">
                    <a:pos x="39" y="2"/>
                  </a:cxn>
                  <a:cxn ang="0">
                    <a:pos x="37" y="1"/>
                  </a:cxn>
                  <a:cxn ang="0">
                    <a:pos x="25" y="0"/>
                  </a:cxn>
                  <a:cxn ang="0">
                    <a:pos x="9" y="0"/>
                  </a:cxn>
                  <a:cxn ang="0">
                    <a:pos x="2" y="0"/>
                  </a:cxn>
                  <a:cxn ang="0">
                    <a:pos x="0" y="1"/>
                  </a:cxn>
                  <a:cxn ang="0">
                    <a:pos x="0" y="1"/>
                  </a:cxn>
                  <a:cxn ang="0">
                    <a:pos x="1" y="3"/>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54" name="Freeform 142"/>
              <p:cNvSpPr>
                <a:spLocks/>
              </p:cNvSpPr>
              <p:nvPr/>
            </p:nvSpPr>
            <p:spPr bwMode="auto">
              <a:xfrm>
                <a:off x="3232" y="1720"/>
                <a:ext cx="235" cy="58"/>
              </a:xfrm>
              <a:custGeom>
                <a:avLst/>
                <a:gdLst/>
                <a:ahLst/>
                <a:cxnLst>
                  <a:cxn ang="0">
                    <a:pos x="3" y="5"/>
                  </a:cxn>
                  <a:cxn ang="0">
                    <a:pos x="5" y="4"/>
                  </a:cxn>
                  <a:cxn ang="0">
                    <a:pos x="6" y="4"/>
                  </a:cxn>
                  <a:cxn ang="0">
                    <a:pos x="13" y="3"/>
                  </a:cxn>
                  <a:cxn ang="0">
                    <a:pos x="20" y="2"/>
                  </a:cxn>
                  <a:cxn ang="0">
                    <a:pos x="20" y="1"/>
                  </a:cxn>
                  <a:cxn ang="0">
                    <a:pos x="1" y="0"/>
                  </a:cxn>
                  <a:cxn ang="0">
                    <a:pos x="1" y="2"/>
                  </a:cxn>
                  <a:cxn ang="0">
                    <a:pos x="1" y="3"/>
                  </a:cxn>
                  <a:cxn ang="0">
                    <a:pos x="3" y="5"/>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55" name="Freeform 143"/>
              <p:cNvSpPr>
                <a:spLocks/>
              </p:cNvSpPr>
              <p:nvPr/>
            </p:nvSpPr>
            <p:spPr bwMode="auto">
              <a:xfrm>
                <a:off x="3244" y="1814"/>
                <a:ext cx="282" cy="94"/>
              </a:xfrm>
              <a:custGeom>
                <a:avLst/>
                <a:gdLst/>
                <a:ahLst/>
                <a:cxnLst>
                  <a:cxn ang="0">
                    <a:pos x="2" y="8"/>
                  </a:cxn>
                  <a:cxn ang="0">
                    <a:pos x="7" y="7"/>
                  </a:cxn>
                  <a:cxn ang="0">
                    <a:pos x="9" y="7"/>
                  </a:cxn>
                  <a:cxn ang="0">
                    <a:pos x="13" y="6"/>
                  </a:cxn>
                  <a:cxn ang="0">
                    <a:pos x="18" y="5"/>
                  </a:cxn>
                  <a:cxn ang="0">
                    <a:pos x="20" y="4"/>
                  </a:cxn>
                  <a:cxn ang="0">
                    <a:pos x="24" y="2"/>
                  </a:cxn>
                  <a:cxn ang="0">
                    <a:pos x="24" y="1"/>
                  </a:cxn>
                  <a:cxn ang="0">
                    <a:pos x="24" y="1"/>
                  </a:cxn>
                  <a:cxn ang="0">
                    <a:pos x="23" y="1"/>
                  </a:cxn>
                  <a:cxn ang="0">
                    <a:pos x="13" y="1"/>
                  </a:cxn>
                  <a:cxn ang="0">
                    <a:pos x="2" y="0"/>
                  </a:cxn>
                  <a:cxn ang="0">
                    <a:pos x="1" y="1"/>
                  </a:cxn>
                  <a:cxn ang="0">
                    <a:pos x="0" y="6"/>
                  </a:cxn>
                  <a:cxn ang="0">
                    <a:pos x="2" y="8"/>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115856" name="Freeform 144"/>
              <p:cNvSpPr>
                <a:spLocks/>
              </p:cNvSpPr>
              <p:nvPr/>
            </p:nvSpPr>
            <p:spPr bwMode="auto">
              <a:xfrm>
                <a:off x="2080" y="1849"/>
                <a:ext cx="458" cy="129"/>
              </a:xfrm>
              <a:custGeom>
                <a:avLst/>
                <a:gdLst/>
                <a:ahLst/>
                <a:cxnLst>
                  <a:cxn ang="0">
                    <a:pos x="3" y="6"/>
                  </a:cxn>
                  <a:cxn ang="0">
                    <a:pos x="5" y="7"/>
                  </a:cxn>
                  <a:cxn ang="0">
                    <a:pos x="15" y="11"/>
                  </a:cxn>
                  <a:cxn ang="0">
                    <a:pos x="21" y="10"/>
                  </a:cxn>
                  <a:cxn ang="0">
                    <a:pos x="22" y="9"/>
                  </a:cxn>
                  <a:cxn ang="0">
                    <a:pos x="28" y="7"/>
                  </a:cxn>
                  <a:cxn ang="0">
                    <a:pos x="32" y="5"/>
                  </a:cxn>
                  <a:cxn ang="0">
                    <a:pos x="33" y="5"/>
                  </a:cxn>
                  <a:cxn ang="0">
                    <a:pos x="38" y="3"/>
                  </a:cxn>
                  <a:cxn ang="0">
                    <a:pos x="39" y="3"/>
                  </a:cxn>
                  <a:cxn ang="0">
                    <a:pos x="39" y="3"/>
                  </a:cxn>
                  <a:cxn ang="0">
                    <a:pos x="36" y="3"/>
                  </a:cxn>
                  <a:cxn ang="0">
                    <a:pos x="33" y="3"/>
                  </a:cxn>
                  <a:cxn ang="0">
                    <a:pos x="33" y="3"/>
                  </a:cxn>
                  <a:cxn ang="0">
                    <a:pos x="34" y="1"/>
                  </a:cxn>
                  <a:cxn ang="0">
                    <a:pos x="33" y="0"/>
                  </a:cxn>
                  <a:cxn ang="0">
                    <a:pos x="29" y="2"/>
                  </a:cxn>
                  <a:cxn ang="0">
                    <a:pos x="25" y="2"/>
                  </a:cxn>
                  <a:cxn ang="0">
                    <a:pos x="24" y="2"/>
                  </a:cxn>
                  <a:cxn ang="0">
                    <a:pos x="22" y="3"/>
                  </a:cxn>
                  <a:cxn ang="0">
                    <a:pos x="21" y="3"/>
                  </a:cxn>
                  <a:cxn ang="0">
                    <a:pos x="20" y="3"/>
                  </a:cxn>
                  <a:cxn ang="0">
                    <a:pos x="19" y="3"/>
                  </a:cxn>
                  <a:cxn ang="0">
                    <a:pos x="17" y="3"/>
                  </a:cxn>
                  <a:cxn ang="0">
                    <a:pos x="15" y="4"/>
                  </a:cxn>
                  <a:cxn ang="0">
                    <a:pos x="6" y="2"/>
                  </a:cxn>
                  <a:cxn ang="0">
                    <a:pos x="3" y="1"/>
                  </a:cxn>
                  <a:cxn ang="0">
                    <a:pos x="1" y="2"/>
                  </a:cxn>
                  <a:cxn ang="0">
                    <a:pos x="2" y="4"/>
                  </a:cxn>
                  <a:cxn ang="0">
                    <a:pos x="3" y="6"/>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grpSp>
        <p:grpSp>
          <p:nvGrpSpPr>
            <p:cNvPr id="115857" name="Group 145"/>
            <p:cNvGrpSpPr>
              <a:grpSpLocks/>
            </p:cNvGrpSpPr>
            <p:nvPr/>
          </p:nvGrpSpPr>
          <p:grpSpPr bwMode="auto">
            <a:xfrm>
              <a:off x="3669" y="2544"/>
              <a:ext cx="363" cy="375"/>
              <a:chOff x="2615" y="1781"/>
              <a:chExt cx="363" cy="375"/>
            </a:xfrm>
          </p:grpSpPr>
          <p:sp>
            <p:nvSpPr>
              <p:cNvPr id="115858" name="Freeform 146"/>
              <p:cNvSpPr>
                <a:spLocks/>
              </p:cNvSpPr>
              <p:nvPr/>
            </p:nvSpPr>
            <p:spPr bwMode="auto">
              <a:xfrm>
                <a:off x="2885" y="1784"/>
                <a:ext cx="93" cy="369"/>
              </a:xfrm>
              <a:custGeom>
                <a:avLst/>
                <a:gdLst/>
                <a:ahLst/>
                <a:cxnLst>
                  <a:cxn ang="0">
                    <a:pos x="0" y="1288"/>
                  </a:cxn>
                  <a:cxn ang="0">
                    <a:pos x="0" y="205"/>
                  </a:cxn>
                  <a:cxn ang="0">
                    <a:pos x="357" y="0"/>
                  </a:cxn>
                  <a:cxn ang="0">
                    <a:pos x="357" y="1083"/>
                  </a:cxn>
                  <a:cxn ang="0">
                    <a:pos x="0" y="1288"/>
                  </a:cxn>
                </a:cxnLst>
                <a:rect l="0" t="0" r="r" b="b"/>
                <a:pathLst>
                  <a:path w="357" h="1288">
                    <a:moveTo>
                      <a:pt x="0" y="1288"/>
                    </a:moveTo>
                    <a:lnTo>
                      <a:pt x="0" y="205"/>
                    </a:lnTo>
                    <a:lnTo>
                      <a:pt x="357" y="0"/>
                    </a:lnTo>
                    <a:lnTo>
                      <a:pt x="357" y="1083"/>
                    </a:lnTo>
                    <a:lnTo>
                      <a:pt x="0" y="1288"/>
                    </a:lnTo>
                    <a:close/>
                  </a:path>
                </a:pathLst>
              </a:custGeom>
              <a:solidFill>
                <a:srgbClr val="000000"/>
              </a:solidFill>
              <a:ln w="9525">
                <a:noFill/>
                <a:round/>
                <a:headEnd/>
                <a:tailEnd/>
              </a:ln>
            </p:spPr>
            <p:txBody>
              <a:bodyPr/>
              <a:lstStyle/>
              <a:p>
                <a:endParaRPr lang="pl-PL"/>
              </a:p>
            </p:txBody>
          </p:sp>
          <p:sp>
            <p:nvSpPr>
              <p:cNvPr id="115859" name="Freeform 147"/>
              <p:cNvSpPr>
                <a:spLocks/>
              </p:cNvSpPr>
              <p:nvPr/>
            </p:nvSpPr>
            <p:spPr bwMode="auto">
              <a:xfrm>
                <a:off x="2882" y="1781"/>
                <a:ext cx="93" cy="368"/>
              </a:xfrm>
              <a:custGeom>
                <a:avLst/>
                <a:gdLst/>
                <a:ahLst/>
                <a:cxnLst>
                  <a:cxn ang="0">
                    <a:pos x="0" y="1288"/>
                  </a:cxn>
                  <a:cxn ang="0">
                    <a:pos x="0" y="205"/>
                  </a:cxn>
                  <a:cxn ang="0">
                    <a:pos x="357" y="0"/>
                  </a:cxn>
                  <a:cxn ang="0">
                    <a:pos x="357" y="1083"/>
                  </a:cxn>
                  <a:cxn ang="0">
                    <a:pos x="0" y="1288"/>
                  </a:cxn>
                </a:cxnLst>
                <a:rect l="0" t="0" r="r" b="b"/>
                <a:pathLst>
                  <a:path w="357" h="1288">
                    <a:moveTo>
                      <a:pt x="0" y="1288"/>
                    </a:moveTo>
                    <a:lnTo>
                      <a:pt x="0" y="205"/>
                    </a:lnTo>
                    <a:lnTo>
                      <a:pt x="357" y="0"/>
                    </a:lnTo>
                    <a:lnTo>
                      <a:pt x="357" y="1083"/>
                    </a:lnTo>
                    <a:lnTo>
                      <a:pt x="0" y="1288"/>
                    </a:lnTo>
                    <a:close/>
                  </a:path>
                </a:pathLst>
              </a:custGeom>
              <a:solidFill>
                <a:srgbClr val="000000"/>
              </a:solidFill>
              <a:ln w="1588">
                <a:solidFill>
                  <a:srgbClr val="000000"/>
                </a:solidFill>
                <a:prstDash val="solid"/>
                <a:round/>
                <a:headEnd/>
                <a:tailEnd/>
              </a:ln>
            </p:spPr>
            <p:txBody>
              <a:bodyPr/>
              <a:lstStyle/>
              <a:p>
                <a:endParaRPr lang="pl-PL"/>
              </a:p>
            </p:txBody>
          </p:sp>
          <p:sp>
            <p:nvSpPr>
              <p:cNvPr id="115860" name="Rectangle 148"/>
              <p:cNvSpPr>
                <a:spLocks noChangeArrowheads="1"/>
              </p:cNvSpPr>
              <p:nvPr/>
            </p:nvSpPr>
            <p:spPr bwMode="auto">
              <a:xfrm>
                <a:off x="2621" y="1844"/>
                <a:ext cx="269" cy="312"/>
              </a:xfrm>
              <a:prstGeom prst="rect">
                <a:avLst/>
              </a:prstGeom>
              <a:solidFill>
                <a:srgbClr val="000000"/>
              </a:solidFill>
              <a:ln w="1588">
                <a:solidFill>
                  <a:srgbClr val="000000"/>
                </a:solidFill>
                <a:miter lim="800000"/>
                <a:headEnd/>
                <a:tailEnd/>
              </a:ln>
            </p:spPr>
            <p:txBody>
              <a:bodyPr/>
              <a:lstStyle/>
              <a:p>
                <a:endParaRPr lang="pl-PL"/>
              </a:p>
            </p:txBody>
          </p:sp>
          <p:sp>
            <p:nvSpPr>
              <p:cNvPr id="115861" name="Freeform 149"/>
              <p:cNvSpPr>
                <a:spLocks/>
              </p:cNvSpPr>
              <p:nvPr/>
            </p:nvSpPr>
            <p:spPr bwMode="auto">
              <a:xfrm>
                <a:off x="2620" y="1784"/>
                <a:ext cx="358" cy="60"/>
              </a:xfrm>
              <a:custGeom>
                <a:avLst/>
                <a:gdLst/>
                <a:ahLst/>
                <a:cxnLst>
                  <a:cxn ang="0">
                    <a:pos x="0" y="205"/>
                  </a:cxn>
                  <a:cxn ang="0">
                    <a:pos x="357" y="0"/>
                  </a:cxn>
                  <a:cxn ang="0">
                    <a:pos x="1372" y="0"/>
                  </a:cxn>
                  <a:cxn ang="0">
                    <a:pos x="1023" y="205"/>
                  </a:cxn>
                  <a:cxn ang="0">
                    <a:pos x="0" y="205"/>
                  </a:cxn>
                </a:cxnLst>
                <a:rect l="0" t="0" r="r" b="b"/>
                <a:pathLst>
                  <a:path w="1372" h="205">
                    <a:moveTo>
                      <a:pt x="0" y="205"/>
                    </a:moveTo>
                    <a:lnTo>
                      <a:pt x="357" y="0"/>
                    </a:lnTo>
                    <a:lnTo>
                      <a:pt x="1372" y="0"/>
                    </a:lnTo>
                    <a:lnTo>
                      <a:pt x="1023" y="205"/>
                    </a:lnTo>
                    <a:lnTo>
                      <a:pt x="0" y="205"/>
                    </a:lnTo>
                    <a:close/>
                  </a:path>
                </a:pathLst>
              </a:custGeom>
              <a:solidFill>
                <a:srgbClr val="000000"/>
              </a:solidFill>
              <a:ln w="9525">
                <a:noFill/>
                <a:round/>
                <a:headEnd/>
                <a:tailEnd/>
              </a:ln>
            </p:spPr>
            <p:txBody>
              <a:bodyPr/>
              <a:lstStyle/>
              <a:p>
                <a:endParaRPr lang="pl-PL"/>
              </a:p>
            </p:txBody>
          </p:sp>
          <p:sp>
            <p:nvSpPr>
              <p:cNvPr id="115862" name="Freeform 150"/>
              <p:cNvSpPr>
                <a:spLocks/>
              </p:cNvSpPr>
              <p:nvPr/>
            </p:nvSpPr>
            <p:spPr bwMode="auto">
              <a:xfrm>
                <a:off x="2620" y="1784"/>
                <a:ext cx="358" cy="60"/>
              </a:xfrm>
              <a:custGeom>
                <a:avLst/>
                <a:gdLst/>
                <a:ahLst/>
                <a:cxnLst>
                  <a:cxn ang="0">
                    <a:pos x="0" y="205"/>
                  </a:cxn>
                  <a:cxn ang="0">
                    <a:pos x="357" y="0"/>
                  </a:cxn>
                  <a:cxn ang="0">
                    <a:pos x="1372" y="0"/>
                  </a:cxn>
                  <a:cxn ang="0">
                    <a:pos x="1023" y="205"/>
                  </a:cxn>
                  <a:cxn ang="0">
                    <a:pos x="0" y="205"/>
                  </a:cxn>
                </a:cxnLst>
                <a:rect l="0" t="0" r="r" b="b"/>
                <a:pathLst>
                  <a:path w="1372" h="205">
                    <a:moveTo>
                      <a:pt x="0" y="205"/>
                    </a:moveTo>
                    <a:lnTo>
                      <a:pt x="357" y="0"/>
                    </a:lnTo>
                    <a:lnTo>
                      <a:pt x="1372" y="0"/>
                    </a:lnTo>
                    <a:lnTo>
                      <a:pt x="1023" y="205"/>
                    </a:lnTo>
                    <a:lnTo>
                      <a:pt x="0" y="205"/>
                    </a:lnTo>
                    <a:close/>
                  </a:path>
                </a:pathLst>
              </a:custGeom>
              <a:solidFill>
                <a:srgbClr val="000000"/>
              </a:solidFill>
              <a:ln w="1588">
                <a:solidFill>
                  <a:srgbClr val="000000"/>
                </a:solidFill>
                <a:prstDash val="solid"/>
                <a:round/>
                <a:headEnd/>
                <a:tailEnd/>
              </a:ln>
            </p:spPr>
            <p:txBody>
              <a:bodyPr/>
              <a:lstStyle/>
              <a:p>
                <a:endParaRPr lang="pl-PL"/>
              </a:p>
            </p:txBody>
          </p:sp>
          <p:sp>
            <p:nvSpPr>
              <p:cNvPr id="115863" name="Line 151"/>
              <p:cNvSpPr>
                <a:spLocks noChangeShapeType="1"/>
              </p:cNvSpPr>
              <p:nvPr/>
            </p:nvSpPr>
            <p:spPr bwMode="auto">
              <a:xfrm flipV="1">
                <a:off x="2708" y="1844"/>
                <a:ext cx="1" cy="309"/>
              </a:xfrm>
              <a:prstGeom prst="line">
                <a:avLst/>
              </a:prstGeom>
              <a:noFill/>
              <a:ln w="1588">
                <a:solidFill>
                  <a:srgbClr val="000000"/>
                </a:solidFill>
                <a:round/>
                <a:headEnd/>
                <a:tailEnd/>
              </a:ln>
            </p:spPr>
            <p:txBody>
              <a:bodyPr/>
              <a:lstStyle/>
              <a:p>
                <a:endParaRPr lang="pl-PL"/>
              </a:p>
            </p:txBody>
          </p:sp>
          <p:sp>
            <p:nvSpPr>
              <p:cNvPr id="115864" name="Rectangle 152"/>
              <p:cNvSpPr>
                <a:spLocks noChangeArrowheads="1"/>
              </p:cNvSpPr>
              <p:nvPr/>
            </p:nvSpPr>
            <p:spPr bwMode="auto">
              <a:xfrm>
                <a:off x="2804" y="1868"/>
                <a:ext cx="72" cy="47"/>
              </a:xfrm>
              <a:prstGeom prst="rect">
                <a:avLst/>
              </a:prstGeom>
              <a:solidFill>
                <a:srgbClr val="000000"/>
              </a:solidFill>
              <a:ln w="9525">
                <a:noFill/>
                <a:miter lim="800000"/>
                <a:headEnd/>
                <a:tailEnd/>
              </a:ln>
            </p:spPr>
            <p:txBody>
              <a:bodyPr/>
              <a:lstStyle/>
              <a:p>
                <a:endParaRPr lang="pl-PL"/>
              </a:p>
            </p:txBody>
          </p:sp>
          <p:sp>
            <p:nvSpPr>
              <p:cNvPr id="115865" name="Line 153"/>
              <p:cNvSpPr>
                <a:spLocks noChangeShapeType="1"/>
              </p:cNvSpPr>
              <p:nvPr/>
            </p:nvSpPr>
            <p:spPr bwMode="auto">
              <a:xfrm flipV="1">
                <a:off x="2793" y="1844"/>
                <a:ext cx="1" cy="303"/>
              </a:xfrm>
              <a:prstGeom prst="line">
                <a:avLst/>
              </a:prstGeom>
              <a:noFill/>
              <a:ln w="1588">
                <a:solidFill>
                  <a:srgbClr val="000000"/>
                </a:solidFill>
                <a:round/>
                <a:headEnd/>
                <a:tailEnd/>
              </a:ln>
            </p:spPr>
            <p:txBody>
              <a:bodyPr/>
              <a:lstStyle/>
              <a:p>
                <a:endParaRPr lang="pl-PL"/>
              </a:p>
            </p:txBody>
          </p:sp>
          <p:sp>
            <p:nvSpPr>
              <p:cNvPr id="115866" name="Rectangle 154"/>
              <p:cNvSpPr>
                <a:spLocks noChangeArrowheads="1"/>
              </p:cNvSpPr>
              <p:nvPr/>
            </p:nvSpPr>
            <p:spPr bwMode="auto">
              <a:xfrm>
                <a:off x="2804" y="1932"/>
                <a:ext cx="72" cy="46"/>
              </a:xfrm>
              <a:prstGeom prst="rect">
                <a:avLst/>
              </a:prstGeom>
              <a:solidFill>
                <a:srgbClr val="000000"/>
              </a:solidFill>
              <a:ln w="9525">
                <a:noFill/>
                <a:miter lim="800000"/>
                <a:headEnd/>
                <a:tailEnd/>
              </a:ln>
            </p:spPr>
            <p:txBody>
              <a:bodyPr/>
              <a:lstStyle/>
              <a:p>
                <a:endParaRPr lang="pl-PL"/>
              </a:p>
            </p:txBody>
          </p:sp>
          <p:sp>
            <p:nvSpPr>
              <p:cNvPr id="115867" name="Rectangle 155"/>
              <p:cNvSpPr>
                <a:spLocks noChangeArrowheads="1"/>
              </p:cNvSpPr>
              <p:nvPr/>
            </p:nvSpPr>
            <p:spPr bwMode="auto">
              <a:xfrm>
                <a:off x="2804" y="2079"/>
                <a:ext cx="72" cy="46"/>
              </a:xfrm>
              <a:prstGeom prst="rect">
                <a:avLst/>
              </a:prstGeom>
              <a:solidFill>
                <a:srgbClr val="000000"/>
              </a:solidFill>
              <a:ln w="9525">
                <a:noFill/>
                <a:miter lim="800000"/>
                <a:headEnd/>
                <a:tailEnd/>
              </a:ln>
            </p:spPr>
            <p:txBody>
              <a:bodyPr/>
              <a:lstStyle/>
              <a:p>
                <a:endParaRPr lang="pl-PL"/>
              </a:p>
            </p:txBody>
          </p:sp>
          <p:sp>
            <p:nvSpPr>
              <p:cNvPr id="115868" name="Oval 156"/>
              <p:cNvSpPr>
                <a:spLocks noChangeArrowheads="1"/>
              </p:cNvSpPr>
              <p:nvPr/>
            </p:nvSpPr>
            <p:spPr bwMode="auto">
              <a:xfrm>
                <a:off x="2631" y="1856"/>
                <a:ext cx="17" cy="19"/>
              </a:xfrm>
              <a:prstGeom prst="ellipse">
                <a:avLst/>
              </a:prstGeom>
              <a:solidFill>
                <a:srgbClr val="000000"/>
              </a:solidFill>
              <a:ln w="9525">
                <a:noFill/>
                <a:round/>
                <a:headEnd/>
                <a:tailEnd/>
              </a:ln>
            </p:spPr>
            <p:txBody>
              <a:bodyPr/>
              <a:lstStyle/>
              <a:p>
                <a:endParaRPr lang="pl-PL"/>
              </a:p>
            </p:txBody>
          </p:sp>
          <p:sp>
            <p:nvSpPr>
              <p:cNvPr id="115869" name="Oval 157"/>
              <p:cNvSpPr>
                <a:spLocks noChangeArrowheads="1"/>
              </p:cNvSpPr>
              <p:nvPr/>
            </p:nvSpPr>
            <p:spPr bwMode="auto">
              <a:xfrm>
                <a:off x="2717" y="1856"/>
                <a:ext cx="17" cy="19"/>
              </a:xfrm>
              <a:prstGeom prst="ellipse">
                <a:avLst/>
              </a:prstGeom>
              <a:solidFill>
                <a:srgbClr val="000000"/>
              </a:solidFill>
              <a:ln w="9525">
                <a:noFill/>
                <a:round/>
                <a:headEnd/>
                <a:tailEnd/>
              </a:ln>
            </p:spPr>
            <p:txBody>
              <a:bodyPr/>
              <a:lstStyle/>
              <a:p>
                <a:endParaRPr lang="pl-PL"/>
              </a:p>
            </p:txBody>
          </p:sp>
          <p:sp>
            <p:nvSpPr>
              <p:cNvPr id="115870" name="Freeform 158"/>
              <p:cNvSpPr>
                <a:spLocks/>
              </p:cNvSpPr>
              <p:nvPr/>
            </p:nvSpPr>
            <p:spPr bwMode="auto">
              <a:xfrm>
                <a:off x="2881" y="1781"/>
                <a:ext cx="92" cy="366"/>
              </a:xfrm>
              <a:custGeom>
                <a:avLst/>
                <a:gdLst/>
                <a:ahLst/>
                <a:cxnLst>
                  <a:cxn ang="0">
                    <a:pos x="0" y="1289"/>
                  </a:cxn>
                  <a:cxn ang="0">
                    <a:pos x="0" y="206"/>
                  </a:cxn>
                  <a:cxn ang="0">
                    <a:pos x="357" y="0"/>
                  </a:cxn>
                  <a:cxn ang="0">
                    <a:pos x="357" y="1083"/>
                  </a:cxn>
                  <a:cxn ang="0">
                    <a:pos x="0" y="1289"/>
                  </a:cxn>
                </a:cxnLst>
                <a:rect l="0" t="0" r="r" b="b"/>
                <a:pathLst>
                  <a:path w="357" h="1289">
                    <a:moveTo>
                      <a:pt x="0" y="1289"/>
                    </a:moveTo>
                    <a:lnTo>
                      <a:pt x="0" y="206"/>
                    </a:lnTo>
                    <a:lnTo>
                      <a:pt x="357" y="0"/>
                    </a:lnTo>
                    <a:lnTo>
                      <a:pt x="357" y="1083"/>
                    </a:lnTo>
                    <a:lnTo>
                      <a:pt x="0" y="1289"/>
                    </a:lnTo>
                    <a:close/>
                  </a:path>
                </a:pathLst>
              </a:custGeom>
              <a:solidFill>
                <a:srgbClr val="A5A585"/>
              </a:solidFill>
              <a:ln w="9525">
                <a:noFill/>
                <a:round/>
                <a:headEnd/>
                <a:tailEnd/>
              </a:ln>
            </p:spPr>
            <p:txBody>
              <a:bodyPr/>
              <a:lstStyle/>
              <a:p>
                <a:endParaRPr lang="pl-PL"/>
              </a:p>
            </p:txBody>
          </p:sp>
          <p:sp>
            <p:nvSpPr>
              <p:cNvPr id="115871" name="Freeform 159"/>
              <p:cNvSpPr>
                <a:spLocks/>
              </p:cNvSpPr>
              <p:nvPr/>
            </p:nvSpPr>
            <p:spPr bwMode="auto">
              <a:xfrm>
                <a:off x="2881" y="1781"/>
                <a:ext cx="92" cy="366"/>
              </a:xfrm>
              <a:custGeom>
                <a:avLst/>
                <a:gdLst/>
                <a:ahLst/>
                <a:cxnLst>
                  <a:cxn ang="0">
                    <a:pos x="0" y="1289"/>
                  </a:cxn>
                  <a:cxn ang="0">
                    <a:pos x="0" y="206"/>
                  </a:cxn>
                  <a:cxn ang="0">
                    <a:pos x="357" y="0"/>
                  </a:cxn>
                  <a:cxn ang="0">
                    <a:pos x="357" y="1083"/>
                  </a:cxn>
                  <a:cxn ang="0">
                    <a:pos x="0" y="1289"/>
                  </a:cxn>
                </a:cxnLst>
                <a:rect l="0" t="0" r="r" b="b"/>
                <a:pathLst>
                  <a:path w="357" h="1289">
                    <a:moveTo>
                      <a:pt x="0" y="1289"/>
                    </a:moveTo>
                    <a:lnTo>
                      <a:pt x="0" y="206"/>
                    </a:lnTo>
                    <a:lnTo>
                      <a:pt x="357" y="0"/>
                    </a:lnTo>
                    <a:lnTo>
                      <a:pt x="357" y="1083"/>
                    </a:lnTo>
                    <a:lnTo>
                      <a:pt x="0" y="1289"/>
                    </a:lnTo>
                    <a:close/>
                  </a:path>
                </a:pathLst>
              </a:custGeom>
              <a:solidFill>
                <a:srgbClr val="A5A585"/>
              </a:solidFill>
              <a:ln w="1588">
                <a:solidFill>
                  <a:srgbClr val="494936"/>
                </a:solidFill>
                <a:prstDash val="solid"/>
                <a:round/>
                <a:headEnd/>
                <a:tailEnd/>
              </a:ln>
            </p:spPr>
            <p:txBody>
              <a:bodyPr/>
              <a:lstStyle/>
              <a:p>
                <a:endParaRPr lang="pl-PL"/>
              </a:p>
            </p:txBody>
          </p:sp>
          <p:sp>
            <p:nvSpPr>
              <p:cNvPr id="115872" name="Rectangle 160"/>
              <p:cNvSpPr>
                <a:spLocks noChangeArrowheads="1"/>
              </p:cNvSpPr>
              <p:nvPr/>
            </p:nvSpPr>
            <p:spPr bwMode="auto">
              <a:xfrm>
                <a:off x="2617" y="1839"/>
                <a:ext cx="268" cy="312"/>
              </a:xfrm>
              <a:prstGeom prst="rect">
                <a:avLst/>
              </a:prstGeom>
              <a:solidFill>
                <a:srgbClr val="BAB79D"/>
              </a:solidFill>
              <a:ln w="1588">
                <a:solidFill>
                  <a:srgbClr val="494936"/>
                </a:solidFill>
                <a:miter lim="800000"/>
                <a:headEnd/>
                <a:tailEnd/>
              </a:ln>
            </p:spPr>
            <p:txBody>
              <a:bodyPr/>
              <a:lstStyle/>
              <a:p>
                <a:endParaRPr lang="pl-PL"/>
              </a:p>
            </p:txBody>
          </p:sp>
          <p:sp>
            <p:nvSpPr>
              <p:cNvPr id="115873" name="Freeform 161"/>
              <p:cNvSpPr>
                <a:spLocks/>
              </p:cNvSpPr>
              <p:nvPr/>
            </p:nvSpPr>
            <p:spPr bwMode="auto">
              <a:xfrm>
                <a:off x="2615" y="1781"/>
                <a:ext cx="358" cy="58"/>
              </a:xfrm>
              <a:custGeom>
                <a:avLst/>
                <a:gdLst/>
                <a:ahLst/>
                <a:cxnLst>
                  <a:cxn ang="0">
                    <a:pos x="0" y="206"/>
                  </a:cxn>
                  <a:cxn ang="0">
                    <a:pos x="357" y="0"/>
                  </a:cxn>
                  <a:cxn ang="0">
                    <a:pos x="1372" y="0"/>
                  </a:cxn>
                  <a:cxn ang="0">
                    <a:pos x="1024" y="206"/>
                  </a:cxn>
                  <a:cxn ang="0">
                    <a:pos x="0" y="206"/>
                  </a:cxn>
                </a:cxnLst>
                <a:rect l="0" t="0" r="r" b="b"/>
                <a:pathLst>
                  <a:path w="1372" h="206">
                    <a:moveTo>
                      <a:pt x="0" y="206"/>
                    </a:moveTo>
                    <a:lnTo>
                      <a:pt x="357" y="0"/>
                    </a:lnTo>
                    <a:lnTo>
                      <a:pt x="1372" y="0"/>
                    </a:lnTo>
                    <a:lnTo>
                      <a:pt x="1024" y="206"/>
                    </a:lnTo>
                    <a:lnTo>
                      <a:pt x="0" y="206"/>
                    </a:lnTo>
                    <a:close/>
                  </a:path>
                </a:pathLst>
              </a:custGeom>
              <a:solidFill>
                <a:srgbClr val="C9C9B6"/>
              </a:solidFill>
              <a:ln w="9525">
                <a:noFill/>
                <a:round/>
                <a:headEnd/>
                <a:tailEnd/>
              </a:ln>
            </p:spPr>
            <p:txBody>
              <a:bodyPr/>
              <a:lstStyle/>
              <a:p>
                <a:endParaRPr lang="pl-PL"/>
              </a:p>
            </p:txBody>
          </p:sp>
          <p:sp>
            <p:nvSpPr>
              <p:cNvPr id="115874" name="Freeform 162"/>
              <p:cNvSpPr>
                <a:spLocks/>
              </p:cNvSpPr>
              <p:nvPr/>
            </p:nvSpPr>
            <p:spPr bwMode="auto">
              <a:xfrm>
                <a:off x="2615" y="1781"/>
                <a:ext cx="358" cy="58"/>
              </a:xfrm>
              <a:custGeom>
                <a:avLst/>
                <a:gdLst/>
                <a:ahLst/>
                <a:cxnLst>
                  <a:cxn ang="0">
                    <a:pos x="0" y="206"/>
                  </a:cxn>
                  <a:cxn ang="0">
                    <a:pos x="357" y="0"/>
                  </a:cxn>
                  <a:cxn ang="0">
                    <a:pos x="1372" y="0"/>
                  </a:cxn>
                  <a:cxn ang="0">
                    <a:pos x="1024" y="206"/>
                  </a:cxn>
                  <a:cxn ang="0">
                    <a:pos x="0" y="206"/>
                  </a:cxn>
                </a:cxnLst>
                <a:rect l="0" t="0" r="r" b="b"/>
                <a:pathLst>
                  <a:path w="1372" h="206">
                    <a:moveTo>
                      <a:pt x="0" y="206"/>
                    </a:moveTo>
                    <a:lnTo>
                      <a:pt x="357" y="0"/>
                    </a:lnTo>
                    <a:lnTo>
                      <a:pt x="1372" y="0"/>
                    </a:lnTo>
                    <a:lnTo>
                      <a:pt x="1024" y="206"/>
                    </a:lnTo>
                    <a:lnTo>
                      <a:pt x="0" y="206"/>
                    </a:lnTo>
                    <a:close/>
                  </a:path>
                </a:pathLst>
              </a:custGeom>
              <a:solidFill>
                <a:srgbClr val="C9C9B6"/>
              </a:solidFill>
              <a:ln w="1588">
                <a:solidFill>
                  <a:srgbClr val="494936"/>
                </a:solidFill>
                <a:prstDash val="solid"/>
                <a:round/>
                <a:headEnd/>
                <a:tailEnd/>
              </a:ln>
            </p:spPr>
            <p:txBody>
              <a:bodyPr/>
              <a:lstStyle/>
              <a:p>
                <a:endParaRPr lang="pl-PL"/>
              </a:p>
            </p:txBody>
          </p:sp>
          <p:sp>
            <p:nvSpPr>
              <p:cNvPr id="115875" name="Rectangle 163"/>
              <p:cNvSpPr>
                <a:spLocks noChangeArrowheads="1"/>
              </p:cNvSpPr>
              <p:nvPr/>
            </p:nvSpPr>
            <p:spPr bwMode="auto">
              <a:xfrm>
                <a:off x="2640" y="1863"/>
                <a:ext cx="231" cy="57"/>
              </a:xfrm>
              <a:prstGeom prst="rect">
                <a:avLst/>
              </a:prstGeom>
              <a:solidFill>
                <a:srgbClr val="93936C"/>
              </a:solidFill>
              <a:ln w="9525">
                <a:noFill/>
                <a:miter lim="800000"/>
                <a:headEnd/>
                <a:tailEnd/>
              </a:ln>
            </p:spPr>
            <p:txBody>
              <a:bodyPr/>
              <a:lstStyle/>
              <a:p>
                <a:endParaRPr lang="pl-PL"/>
              </a:p>
            </p:txBody>
          </p:sp>
          <p:sp>
            <p:nvSpPr>
              <p:cNvPr id="115876" name="Rectangle 164"/>
              <p:cNvSpPr>
                <a:spLocks noChangeArrowheads="1"/>
              </p:cNvSpPr>
              <p:nvPr/>
            </p:nvSpPr>
            <p:spPr bwMode="auto">
              <a:xfrm>
                <a:off x="2637" y="1959"/>
                <a:ext cx="231" cy="57"/>
              </a:xfrm>
              <a:prstGeom prst="rect">
                <a:avLst/>
              </a:prstGeom>
              <a:solidFill>
                <a:srgbClr val="93936C"/>
              </a:solidFill>
              <a:ln w="9525">
                <a:noFill/>
                <a:miter lim="800000"/>
                <a:headEnd/>
                <a:tailEnd/>
              </a:ln>
            </p:spPr>
            <p:txBody>
              <a:bodyPr/>
              <a:lstStyle/>
              <a:p>
                <a:endParaRPr lang="pl-PL"/>
              </a:p>
            </p:txBody>
          </p:sp>
          <p:sp>
            <p:nvSpPr>
              <p:cNvPr id="115877" name="Rectangle 165"/>
              <p:cNvSpPr>
                <a:spLocks noChangeArrowheads="1"/>
              </p:cNvSpPr>
              <p:nvPr/>
            </p:nvSpPr>
            <p:spPr bwMode="auto">
              <a:xfrm>
                <a:off x="2640" y="2064"/>
                <a:ext cx="231" cy="57"/>
              </a:xfrm>
              <a:prstGeom prst="rect">
                <a:avLst/>
              </a:prstGeom>
              <a:solidFill>
                <a:srgbClr val="93936C"/>
              </a:solidFill>
              <a:ln w="9525">
                <a:noFill/>
                <a:miter lim="800000"/>
                <a:headEnd/>
                <a:tailEnd/>
              </a:ln>
            </p:spPr>
            <p:txBody>
              <a:bodyPr/>
              <a:lstStyle/>
              <a:p>
                <a:endParaRPr lang="pl-PL"/>
              </a:p>
            </p:txBody>
          </p:sp>
        </p:grpSp>
        <p:grpSp>
          <p:nvGrpSpPr>
            <p:cNvPr id="115878" name="Group 166"/>
            <p:cNvGrpSpPr>
              <a:grpSpLocks/>
            </p:cNvGrpSpPr>
            <p:nvPr/>
          </p:nvGrpSpPr>
          <p:grpSpPr bwMode="auto">
            <a:xfrm>
              <a:off x="4080" y="2208"/>
              <a:ext cx="335" cy="703"/>
              <a:chOff x="2644" y="1282"/>
              <a:chExt cx="119" cy="211"/>
            </a:xfrm>
          </p:grpSpPr>
          <p:sp>
            <p:nvSpPr>
              <p:cNvPr id="115879" name="Freeform 167"/>
              <p:cNvSpPr>
                <a:spLocks/>
              </p:cNvSpPr>
              <p:nvPr/>
            </p:nvSpPr>
            <p:spPr bwMode="auto">
              <a:xfrm>
                <a:off x="2694" y="1323"/>
                <a:ext cx="21" cy="19"/>
              </a:xfrm>
              <a:custGeom>
                <a:avLst/>
                <a:gdLst/>
                <a:ahLst/>
                <a:cxnLst>
                  <a:cxn ang="0">
                    <a:pos x="2" y="4"/>
                  </a:cxn>
                  <a:cxn ang="0">
                    <a:pos x="10" y="0"/>
                  </a:cxn>
                  <a:cxn ang="0">
                    <a:pos x="18" y="4"/>
                  </a:cxn>
                  <a:cxn ang="0">
                    <a:pos x="21" y="15"/>
                  </a:cxn>
                  <a:cxn ang="0">
                    <a:pos x="10" y="19"/>
                  </a:cxn>
                  <a:cxn ang="0">
                    <a:pos x="0" y="15"/>
                  </a:cxn>
                  <a:cxn ang="0">
                    <a:pos x="2" y="4"/>
                  </a:cxn>
                </a:cxnLst>
                <a:rect l="0" t="0" r="r" b="b"/>
                <a:pathLst>
                  <a:path w="21" h="19">
                    <a:moveTo>
                      <a:pt x="2" y="4"/>
                    </a:moveTo>
                    <a:lnTo>
                      <a:pt x="10" y="0"/>
                    </a:lnTo>
                    <a:lnTo>
                      <a:pt x="18" y="4"/>
                    </a:lnTo>
                    <a:lnTo>
                      <a:pt x="21" y="15"/>
                    </a:lnTo>
                    <a:lnTo>
                      <a:pt x="10" y="19"/>
                    </a:lnTo>
                    <a:lnTo>
                      <a:pt x="0" y="15"/>
                    </a:lnTo>
                    <a:lnTo>
                      <a:pt x="2" y="4"/>
                    </a:lnTo>
                    <a:close/>
                  </a:path>
                </a:pathLst>
              </a:custGeom>
              <a:solidFill>
                <a:srgbClr val="FFFFFF"/>
              </a:solidFill>
              <a:ln w="14288">
                <a:solidFill>
                  <a:srgbClr val="000000"/>
                </a:solidFill>
                <a:prstDash val="solid"/>
                <a:round/>
                <a:headEnd/>
                <a:tailEnd/>
              </a:ln>
            </p:spPr>
            <p:txBody>
              <a:bodyPr/>
              <a:lstStyle/>
              <a:p>
                <a:endParaRPr lang="pl-PL"/>
              </a:p>
            </p:txBody>
          </p:sp>
          <p:sp>
            <p:nvSpPr>
              <p:cNvPr id="115880" name="Freeform 168"/>
              <p:cNvSpPr>
                <a:spLocks/>
              </p:cNvSpPr>
              <p:nvPr/>
            </p:nvSpPr>
            <p:spPr bwMode="auto">
              <a:xfrm>
                <a:off x="2644" y="1463"/>
                <a:ext cx="119" cy="16"/>
              </a:xfrm>
              <a:custGeom>
                <a:avLst/>
                <a:gdLst/>
                <a:ahLst/>
                <a:cxnLst>
                  <a:cxn ang="0">
                    <a:pos x="0" y="16"/>
                  </a:cxn>
                  <a:cxn ang="0">
                    <a:pos x="60" y="0"/>
                  </a:cxn>
                  <a:cxn ang="0">
                    <a:pos x="119" y="16"/>
                  </a:cxn>
                </a:cxnLst>
                <a:rect l="0" t="0" r="r" b="b"/>
                <a:pathLst>
                  <a:path w="119" h="16">
                    <a:moveTo>
                      <a:pt x="0" y="16"/>
                    </a:moveTo>
                    <a:lnTo>
                      <a:pt x="60" y="0"/>
                    </a:lnTo>
                    <a:lnTo>
                      <a:pt x="119" y="16"/>
                    </a:lnTo>
                  </a:path>
                </a:pathLst>
              </a:custGeom>
              <a:noFill/>
              <a:ln w="14288">
                <a:solidFill>
                  <a:srgbClr val="000000"/>
                </a:solidFill>
                <a:prstDash val="solid"/>
                <a:round/>
                <a:headEnd/>
                <a:tailEnd/>
              </a:ln>
            </p:spPr>
            <p:txBody>
              <a:bodyPr/>
              <a:lstStyle/>
              <a:p>
                <a:endParaRPr lang="pl-PL"/>
              </a:p>
            </p:txBody>
          </p:sp>
          <p:sp>
            <p:nvSpPr>
              <p:cNvPr id="115881" name="Freeform 169"/>
              <p:cNvSpPr>
                <a:spLocks/>
              </p:cNvSpPr>
              <p:nvPr/>
            </p:nvSpPr>
            <p:spPr bwMode="auto">
              <a:xfrm>
                <a:off x="2644" y="1315"/>
                <a:ext cx="119" cy="178"/>
              </a:xfrm>
              <a:custGeom>
                <a:avLst/>
                <a:gdLst/>
                <a:ahLst/>
                <a:cxnLst>
                  <a:cxn ang="0">
                    <a:pos x="60" y="0"/>
                  </a:cxn>
                  <a:cxn ang="0">
                    <a:pos x="60" y="178"/>
                  </a:cxn>
                  <a:cxn ang="0">
                    <a:pos x="0" y="164"/>
                  </a:cxn>
                  <a:cxn ang="0">
                    <a:pos x="60" y="0"/>
                  </a:cxn>
                  <a:cxn ang="0">
                    <a:pos x="119" y="164"/>
                  </a:cxn>
                  <a:cxn ang="0">
                    <a:pos x="60" y="178"/>
                  </a:cxn>
                </a:cxnLst>
                <a:rect l="0" t="0" r="r" b="b"/>
                <a:pathLst>
                  <a:path w="119" h="178">
                    <a:moveTo>
                      <a:pt x="60" y="0"/>
                    </a:moveTo>
                    <a:lnTo>
                      <a:pt x="60" y="178"/>
                    </a:lnTo>
                    <a:lnTo>
                      <a:pt x="0" y="164"/>
                    </a:lnTo>
                    <a:lnTo>
                      <a:pt x="60" y="0"/>
                    </a:lnTo>
                    <a:lnTo>
                      <a:pt x="119" y="164"/>
                    </a:lnTo>
                    <a:lnTo>
                      <a:pt x="60" y="178"/>
                    </a:lnTo>
                  </a:path>
                </a:pathLst>
              </a:custGeom>
              <a:noFill/>
              <a:ln w="14288">
                <a:solidFill>
                  <a:srgbClr val="000000"/>
                </a:solidFill>
                <a:prstDash val="solid"/>
                <a:round/>
                <a:headEnd/>
                <a:tailEnd/>
              </a:ln>
            </p:spPr>
            <p:txBody>
              <a:bodyPr/>
              <a:lstStyle/>
              <a:p>
                <a:endParaRPr lang="pl-PL"/>
              </a:p>
            </p:txBody>
          </p:sp>
          <p:sp>
            <p:nvSpPr>
              <p:cNvPr id="115882" name="Freeform 170"/>
              <p:cNvSpPr>
                <a:spLocks/>
              </p:cNvSpPr>
              <p:nvPr/>
            </p:nvSpPr>
            <p:spPr bwMode="auto">
              <a:xfrm>
                <a:off x="2689" y="1356"/>
                <a:ext cx="30" cy="4"/>
              </a:xfrm>
              <a:custGeom>
                <a:avLst/>
                <a:gdLst/>
                <a:ahLst/>
                <a:cxnLst>
                  <a:cxn ang="0">
                    <a:pos x="0" y="0"/>
                  </a:cxn>
                  <a:cxn ang="0">
                    <a:pos x="15" y="4"/>
                  </a:cxn>
                  <a:cxn ang="0">
                    <a:pos x="30" y="0"/>
                  </a:cxn>
                </a:cxnLst>
                <a:rect l="0" t="0" r="r" b="b"/>
                <a:pathLst>
                  <a:path w="30" h="4">
                    <a:moveTo>
                      <a:pt x="0" y="0"/>
                    </a:moveTo>
                    <a:lnTo>
                      <a:pt x="15" y="4"/>
                    </a:lnTo>
                    <a:lnTo>
                      <a:pt x="30" y="0"/>
                    </a:lnTo>
                  </a:path>
                </a:pathLst>
              </a:custGeom>
              <a:noFill/>
              <a:ln w="14288">
                <a:solidFill>
                  <a:srgbClr val="000000"/>
                </a:solidFill>
                <a:prstDash val="solid"/>
                <a:round/>
                <a:headEnd/>
                <a:tailEnd/>
              </a:ln>
            </p:spPr>
            <p:txBody>
              <a:bodyPr/>
              <a:lstStyle/>
              <a:p>
                <a:endParaRPr lang="pl-PL"/>
              </a:p>
            </p:txBody>
          </p:sp>
          <p:sp>
            <p:nvSpPr>
              <p:cNvPr id="115883" name="Freeform 171"/>
              <p:cNvSpPr>
                <a:spLocks/>
              </p:cNvSpPr>
              <p:nvPr/>
            </p:nvSpPr>
            <p:spPr bwMode="auto">
              <a:xfrm>
                <a:off x="2684" y="1370"/>
                <a:ext cx="39" cy="5"/>
              </a:xfrm>
              <a:custGeom>
                <a:avLst/>
                <a:gdLst/>
                <a:ahLst/>
                <a:cxnLst>
                  <a:cxn ang="0">
                    <a:pos x="0" y="0"/>
                  </a:cxn>
                  <a:cxn ang="0">
                    <a:pos x="20" y="5"/>
                  </a:cxn>
                  <a:cxn ang="0">
                    <a:pos x="39" y="0"/>
                  </a:cxn>
                </a:cxnLst>
                <a:rect l="0" t="0" r="r" b="b"/>
                <a:pathLst>
                  <a:path w="39" h="5">
                    <a:moveTo>
                      <a:pt x="0" y="0"/>
                    </a:moveTo>
                    <a:lnTo>
                      <a:pt x="20" y="5"/>
                    </a:lnTo>
                    <a:lnTo>
                      <a:pt x="39" y="0"/>
                    </a:lnTo>
                  </a:path>
                </a:pathLst>
              </a:custGeom>
              <a:noFill/>
              <a:ln w="14288">
                <a:solidFill>
                  <a:srgbClr val="000000"/>
                </a:solidFill>
                <a:prstDash val="solid"/>
                <a:round/>
                <a:headEnd/>
                <a:tailEnd/>
              </a:ln>
            </p:spPr>
            <p:txBody>
              <a:bodyPr/>
              <a:lstStyle/>
              <a:p>
                <a:endParaRPr lang="pl-PL"/>
              </a:p>
            </p:txBody>
          </p:sp>
          <p:sp>
            <p:nvSpPr>
              <p:cNvPr id="115884" name="Freeform 172"/>
              <p:cNvSpPr>
                <a:spLocks/>
              </p:cNvSpPr>
              <p:nvPr/>
            </p:nvSpPr>
            <p:spPr bwMode="auto">
              <a:xfrm>
                <a:off x="2679" y="1383"/>
                <a:ext cx="48" cy="7"/>
              </a:xfrm>
              <a:custGeom>
                <a:avLst/>
                <a:gdLst/>
                <a:ahLst/>
                <a:cxnLst>
                  <a:cxn ang="0">
                    <a:pos x="0" y="0"/>
                  </a:cxn>
                  <a:cxn ang="0">
                    <a:pos x="25" y="7"/>
                  </a:cxn>
                  <a:cxn ang="0">
                    <a:pos x="48" y="0"/>
                  </a:cxn>
                </a:cxnLst>
                <a:rect l="0" t="0" r="r" b="b"/>
                <a:pathLst>
                  <a:path w="48" h="7">
                    <a:moveTo>
                      <a:pt x="0" y="0"/>
                    </a:moveTo>
                    <a:lnTo>
                      <a:pt x="25" y="7"/>
                    </a:lnTo>
                    <a:lnTo>
                      <a:pt x="48" y="0"/>
                    </a:lnTo>
                  </a:path>
                </a:pathLst>
              </a:custGeom>
              <a:noFill/>
              <a:ln w="14288">
                <a:solidFill>
                  <a:srgbClr val="000000"/>
                </a:solidFill>
                <a:prstDash val="solid"/>
                <a:round/>
                <a:headEnd/>
                <a:tailEnd/>
              </a:ln>
            </p:spPr>
            <p:txBody>
              <a:bodyPr/>
              <a:lstStyle/>
              <a:p>
                <a:endParaRPr lang="pl-PL"/>
              </a:p>
            </p:txBody>
          </p:sp>
          <p:sp>
            <p:nvSpPr>
              <p:cNvPr id="115885" name="Freeform 173"/>
              <p:cNvSpPr>
                <a:spLocks/>
              </p:cNvSpPr>
              <p:nvPr/>
            </p:nvSpPr>
            <p:spPr bwMode="auto">
              <a:xfrm>
                <a:off x="2673" y="1397"/>
                <a:ext cx="61" cy="8"/>
              </a:xfrm>
              <a:custGeom>
                <a:avLst/>
                <a:gdLst/>
                <a:ahLst/>
                <a:cxnLst>
                  <a:cxn ang="0">
                    <a:pos x="0" y="0"/>
                  </a:cxn>
                  <a:cxn ang="0">
                    <a:pos x="31" y="8"/>
                  </a:cxn>
                  <a:cxn ang="0">
                    <a:pos x="61" y="0"/>
                  </a:cxn>
                </a:cxnLst>
                <a:rect l="0" t="0" r="r" b="b"/>
                <a:pathLst>
                  <a:path w="61" h="8">
                    <a:moveTo>
                      <a:pt x="0" y="0"/>
                    </a:moveTo>
                    <a:lnTo>
                      <a:pt x="31" y="8"/>
                    </a:lnTo>
                    <a:lnTo>
                      <a:pt x="61" y="0"/>
                    </a:lnTo>
                  </a:path>
                </a:pathLst>
              </a:custGeom>
              <a:noFill/>
              <a:ln w="14288">
                <a:solidFill>
                  <a:srgbClr val="000000"/>
                </a:solidFill>
                <a:prstDash val="solid"/>
                <a:round/>
                <a:headEnd/>
                <a:tailEnd/>
              </a:ln>
            </p:spPr>
            <p:txBody>
              <a:bodyPr/>
              <a:lstStyle/>
              <a:p>
                <a:endParaRPr lang="pl-PL"/>
              </a:p>
            </p:txBody>
          </p:sp>
          <p:sp>
            <p:nvSpPr>
              <p:cNvPr id="115886" name="Freeform 174"/>
              <p:cNvSpPr>
                <a:spLocks/>
              </p:cNvSpPr>
              <p:nvPr/>
            </p:nvSpPr>
            <p:spPr bwMode="auto">
              <a:xfrm>
                <a:off x="2669" y="1410"/>
                <a:ext cx="69" cy="10"/>
              </a:xfrm>
              <a:custGeom>
                <a:avLst/>
                <a:gdLst/>
                <a:ahLst/>
                <a:cxnLst>
                  <a:cxn ang="0">
                    <a:pos x="0" y="0"/>
                  </a:cxn>
                  <a:cxn ang="0">
                    <a:pos x="35" y="10"/>
                  </a:cxn>
                  <a:cxn ang="0">
                    <a:pos x="69" y="0"/>
                  </a:cxn>
                </a:cxnLst>
                <a:rect l="0" t="0" r="r" b="b"/>
                <a:pathLst>
                  <a:path w="69" h="10">
                    <a:moveTo>
                      <a:pt x="0" y="0"/>
                    </a:moveTo>
                    <a:lnTo>
                      <a:pt x="35" y="10"/>
                    </a:lnTo>
                    <a:lnTo>
                      <a:pt x="69" y="0"/>
                    </a:lnTo>
                  </a:path>
                </a:pathLst>
              </a:custGeom>
              <a:noFill/>
              <a:ln w="14288">
                <a:solidFill>
                  <a:srgbClr val="000000"/>
                </a:solidFill>
                <a:prstDash val="solid"/>
                <a:round/>
                <a:headEnd/>
                <a:tailEnd/>
              </a:ln>
            </p:spPr>
            <p:txBody>
              <a:bodyPr/>
              <a:lstStyle/>
              <a:p>
                <a:endParaRPr lang="pl-PL"/>
              </a:p>
            </p:txBody>
          </p:sp>
          <p:sp>
            <p:nvSpPr>
              <p:cNvPr id="115887" name="Freeform 175"/>
              <p:cNvSpPr>
                <a:spLocks/>
              </p:cNvSpPr>
              <p:nvPr/>
            </p:nvSpPr>
            <p:spPr bwMode="auto">
              <a:xfrm>
                <a:off x="2665" y="1424"/>
                <a:ext cx="78" cy="9"/>
              </a:xfrm>
              <a:custGeom>
                <a:avLst/>
                <a:gdLst/>
                <a:ahLst/>
                <a:cxnLst>
                  <a:cxn ang="0">
                    <a:pos x="0" y="0"/>
                  </a:cxn>
                  <a:cxn ang="0">
                    <a:pos x="39" y="9"/>
                  </a:cxn>
                  <a:cxn ang="0">
                    <a:pos x="78" y="0"/>
                  </a:cxn>
                </a:cxnLst>
                <a:rect l="0" t="0" r="r" b="b"/>
                <a:pathLst>
                  <a:path w="78" h="9">
                    <a:moveTo>
                      <a:pt x="0" y="0"/>
                    </a:moveTo>
                    <a:lnTo>
                      <a:pt x="39" y="9"/>
                    </a:lnTo>
                    <a:lnTo>
                      <a:pt x="78" y="0"/>
                    </a:lnTo>
                  </a:path>
                </a:pathLst>
              </a:custGeom>
              <a:noFill/>
              <a:ln w="14288">
                <a:solidFill>
                  <a:srgbClr val="000000"/>
                </a:solidFill>
                <a:prstDash val="solid"/>
                <a:round/>
                <a:headEnd/>
                <a:tailEnd/>
              </a:ln>
            </p:spPr>
            <p:txBody>
              <a:bodyPr/>
              <a:lstStyle/>
              <a:p>
                <a:endParaRPr lang="pl-PL"/>
              </a:p>
            </p:txBody>
          </p:sp>
          <p:sp>
            <p:nvSpPr>
              <p:cNvPr id="115888" name="Freeform 176"/>
              <p:cNvSpPr>
                <a:spLocks/>
              </p:cNvSpPr>
              <p:nvPr/>
            </p:nvSpPr>
            <p:spPr bwMode="auto">
              <a:xfrm>
                <a:off x="2659" y="1438"/>
                <a:ext cx="90" cy="11"/>
              </a:xfrm>
              <a:custGeom>
                <a:avLst/>
                <a:gdLst/>
                <a:ahLst/>
                <a:cxnLst>
                  <a:cxn ang="0">
                    <a:pos x="0" y="0"/>
                  </a:cxn>
                  <a:cxn ang="0">
                    <a:pos x="45" y="11"/>
                  </a:cxn>
                  <a:cxn ang="0">
                    <a:pos x="90" y="0"/>
                  </a:cxn>
                </a:cxnLst>
                <a:rect l="0" t="0" r="r" b="b"/>
                <a:pathLst>
                  <a:path w="90" h="11">
                    <a:moveTo>
                      <a:pt x="0" y="0"/>
                    </a:moveTo>
                    <a:lnTo>
                      <a:pt x="45" y="11"/>
                    </a:lnTo>
                    <a:lnTo>
                      <a:pt x="90" y="0"/>
                    </a:lnTo>
                  </a:path>
                </a:pathLst>
              </a:custGeom>
              <a:noFill/>
              <a:ln w="14288">
                <a:solidFill>
                  <a:srgbClr val="000000"/>
                </a:solidFill>
                <a:prstDash val="solid"/>
                <a:round/>
                <a:headEnd/>
                <a:tailEnd/>
              </a:ln>
            </p:spPr>
            <p:txBody>
              <a:bodyPr/>
              <a:lstStyle/>
              <a:p>
                <a:endParaRPr lang="pl-PL"/>
              </a:p>
            </p:txBody>
          </p:sp>
          <p:sp>
            <p:nvSpPr>
              <p:cNvPr id="115889" name="Freeform 177"/>
              <p:cNvSpPr>
                <a:spLocks/>
              </p:cNvSpPr>
              <p:nvPr/>
            </p:nvSpPr>
            <p:spPr bwMode="auto">
              <a:xfrm>
                <a:off x="2655" y="1452"/>
                <a:ext cx="99" cy="11"/>
              </a:xfrm>
              <a:custGeom>
                <a:avLst/>
                <a:gdLst/>
                <a:ahLst/>
                <a:cxnLst>
                  <a:cxn ang="0">
                    <a:pos x="0" y="0"/>
                  </a:cxn>
                  <a:cxn ang="0">
                    <a:pos x="51" y="11"/>
                  </a:cxn>
                  <a:cxn ang="0">
                    <a:pos x="99" y="0"/>
                  </a:cxn>
                </a:cxnLst>
                <a:rect l="0" t="0" r="r" b="b"/>
                <a:pathLst>
                  <a:path w="99" h="11">
                    <a:moveTo>
                      <a:pt x="0" y="0"/>
                    </a:moveTo>
                    <a:lnTo>
                      <a:pt x="51" y="11"/>
                    </a:lnTo>
                    <a:lnTo>
                      <a:pt x="99" y="0"/>
                    </a:lnTo>
                  </a:path>
                </a:pathLst>
              </a:custGeom>
              <a:noFill/>
              <a:ln w="14288">
                <a:solidFill>
                  <a:srgbClr val="000000"/>
                </a:solidFill>
                <a:prstDash val="solid"/>
                <a:round/>
                <a:headEnd/>
                <a:tailEnd/>
              </a:ln>
            </p:spPr>
            <p:txBody>
              <a:bodyPr/>
              <a:lstStyle/>
              <a:p>
                <a:endParaRPr lang="pl-PL"/>
              </a:p>
            </p:txBody>
          </p:sp>
          <p:sp>
            <p:nvSpPr>
              <p:cNvPr id="115890" name="Freeform 178"/>
              <p:cNvSpPr>
                <a:spLocks/>
              </p:cNvSpPr>
              <p:nvPr/>
            </p:nvSpPr>
            <p:spPr bwMode="auto">
              <a:xfrm>
                <a:off x="2649" y="1465"/>
                <a:ext cx="109" cy="14"/>
              </a:xfrm>
              <a:custGeom>
                <a:avLst/>
                <a:gdLst/>
                <a:ahLst/>
                <a:cxnLst>
                  <a:cxn ang="0">
                    <a:pos x="0" y="0"/>
                  </a:cxn>
                  <a:cxn ang="0">
                    <a:pos x="55" y="14"/>
                  </a:cxn>
                  <a:cxn ang="0">
                    <a:pos x="109" y="0"/>
                  </a:cxn>
                </a:cxnLst>
                <a:rect l="0" t="0" r="r" b="b"/>
                <a:pathLst>
                  <a:path w="109" h="14">
                    <a:moveTo>
                      <a:pt x="0" y="0"/>
                    </a:moveTo>
                    <a:lnTo>
                      <a:pt x="55" y="14"/>
                    </a:lnTo>
                    <a:lnTo>
                      <a:pt x="109" y="0"/>
                    </a:lnTo>
                  </a:path>
                </a:pathLst>
              </a:custGeom>
              <a:noFill/>
              <a:ln w="14288">
                <a:solidFill>
                  <a:srgbClr val="000000"/>
                </a:solidFill>
                <a:prstDash val="solid"/>
                <a:round/>
                <a:headEnd/>
                <a:tailEnd/>
              </a:ln>
            </p:spPr>
            <p:txBody>
              <a:bodyPr/>
              <a:lstStyle/>
              <a:p>
                <a:endParaRPr lang="pl-PL"/>
              </a:p>
            </p:txBody>
          </p:sp>
          <p:sp>
            <p:nvSpPr>
              <p:cNvPr id="115891" name="Freeform 179"/>
              <p:cNvSpPr>
                <a:spLocks/>
              </p:cNvSpPr>
              <p:nvPr/>
            </p:nvSpPr>
            <p:spPr bwMode="auto">
              <a:xfrm>
                <a:off x="2644" y="1308"/>
                <a:ext cx="45" cy="7"/>
              </a:xfrm>
              <a:custGeom>
                <a:avLst/>
                <a:gdLst/>
                <a:ahLst/>
                <a:cxnLst>
                  <a:cxn ang="0">
                    <a:pos x="45" y="7"/>
                  </a:cxn>
                  <a:cxn ang="0">
                    <a:pos x="15" y="7"/>
                  </a:cxn>
                  <a:cxn ang="0">
                    <a:pos x="31" y="1"/>
                  </a:cxn>
                  <a:cxn ang="0">
                    <a:pos x="0" y="0"/>
                  </a:cxn>
                </a:cxnLst>
                <a:rect l="0" t="0" r="r" b="b"/>
                <a:pathLst>
                  <a:path w="45" h="7">
                    <a:moveTo>
                      <a:pt x="45" y="7"/>
                    </a:moveTo>
                    <a:lnTo>
                      <a:pt x="15" y="7"/>
                    </a:lnTo>
                    <a:lnTo>
                      <a:pt x="31" y="1"/>
                    </a:lnTo>
                    <a:lnTo>
                      <a:pt x="0" y="0"/>
                    </a:lnTo>
                  </a:path>
                </a:pathLst>
              </a:custGeom>
              <a:noFill/>
              <a:ln w="6350">
                <a:solidFill>
                  <a:srgbClr val="000000"/>
                </a:solidFill>
                <a:prstDash val="solid"/>
                <a:round/>
                <a:headEnd/>
                <a:tailEnd/>
              </a:ln>
            </p:spPr>
            <p:txBody>
              <a:bodyPr/>
              <a:lstStyle/>
              <a:p>
                <a:endParaRPr lang="pl-PL"/>
              </a:p>
            </p:txBody>
          </p:sp>
          <p:sp>
            <p:nvSpPr>
              <p:cNvPr id="115892" name="Freeform 180"/>
              <p:cNvSpPr>
                <a:spLocks/>
              </p:cNvSpPr>
              <p:nvPr/>
            </p:nvSpPr>
            <p:spPr bwMode="auto">
              <a:xfrm>
                <a:off x="2711" y="1308"/>
                <a:ext cx="52" cy="8"/>
              </a:xfrm>
              <a:custGeom>
                <a:avLst/>
                <a:gdLst/>
                <a:ahLst/>
                <a:cxnLst>
                  <a:cxn ang="0">
                    <a:pos x="52" y="1"/>
                  </a:cxn>
                  <a:cxn ang="0">
                    <a:pos x="21" y="8"/>
                  </a:cxn>
                  <a:cxn ang="0">
                    <a:pos x="31" y="0"/>
                  </a:cxn>
                  <a:cxn ang="0">
                    <a:pos x="0" y="8"/>
                  </a:cxn>
                </a:cxnLst>
                <a:rect l="0" t="0" r="r" b="b"/>
                <a:pathLst>
                  <a:path w="52" h="8">
                    <a:moveTo>
                      <a:pt x="52" y="1"/>
                    </a:moveTo>
                    <a:lnTo>
                      <a:pt x="21" y="8"/>
                    </a:lnTo>
                    <a:lnTo>
                      <a:pt x="31" y="0"/>
                    </a:lnTo>
                    <a:lnTo>
                      <a:pt x="0" y="8"/>
                    </a:lnTo>
                  </a:path>
                </a:pathLst>
              </a:custGeom>
              <a:noFill/>
              <a:ln w="6350">
                <a:solidFill>
                  <a:srgbClr val="000000"/>
                </a:solidFill>
                <a:prstDash val="solid"/>
                <a:round/>
                <a:headEnd/>
                <a:tailEnd/>
              </a:ln>
            </p:spPr>
            <p:txBody>
              <a:bodyPr/>
              <a:lstStyle/>
              <a:p>
                <a:endParaRPr lang="pl-PL"/>
              </a:p>
            </p:txBody>
          </p:sp>
          <p:sp>
            <p:nvSpPr>
              <p:cNvPr id="115893" name="Freeform 181"/>
              <p:cNvSpPr>
                <a:spLocks/>
              </p:cNvSpPr>
              <p:nvPr/>
            </p:nvSpPr>
            <p:spPr bwMode="auto">
              <a:xfrm>
                <a:off x="2696" y="1282"/>
                <a:ext cx="15" cy="30"/>
              </a:xfrm>
              <a:custGeom>
                <a:avLst/>
                <a:gdLst/>
                <a:ahLst/>
                <a:cxnLst>
                  <a:cxn ang="0">
                    <a:pos x="8" y="30"/>
                  </a:cxn>
                  <a:cxn ang="0">
                    <a:pos x="0" y="11"/>
                  </a:cxn>
                  <a:cxn ang="0">
                    <a:pos x="15" y="19"/>
                  </a:cxn>
                  <a:cxn ang="0">
                    <a:pos x="8" y="0"/>
                  </a:cxn>
                </a:cxnLst>
                <a:rect l="0" t="0" r="r" b="b"/>
                <a:pathLst>
                  <a:path w="15" h="30">
                    <a:moveTo>
                      <a:pt x="8" y="30"/>
                    </a:moveTo>
                    <a:lnTo>
                      <a:pt x="0" y="11"/>
                    </a:lnTo>
                    <a:lnTo>
                      <a:pt x="15" y="19"/>
                    </a:lnTo>
                    <a:lnTo>
                      <a:pt x="8" y="0"/>
                    </a:lnTo>
                  </a:path>
                </a:pathLst>
              </a:custGeom>
              <a:noFill/>
              <a:ln w="6350">
                <a:solidFill>
                  <a:srgbClr val="000000"/>
                </a:solidFill>
                <a:prstDash val="solid"/>
                <a:round/>
                <a:headEnd/>
                <a:tailEnd/>
              </a:ln>
            </p:spPr>
            <p:txBody>
              <a:bodyPr/>
              <a:lstStyle/>
              <a:p>
                <a:endParaRPr lang="pl-PL"/>
              </a:p>
            </p:txBody>
          </p:sp>
        </p:grpSp>
        <p:sp>
          <p:nvSpPr>
            <p:cNvPr id="115894" name="Text Box 182"/>
            <p:cNvSpPr txBox="1">
              <a:spLocks noChangeArrowheads="1"/>
            </p:cNvSpPr>
            <p:nvPr/>
          </p:nvSpPr>
          <p:spPr bwMode="auto">
            <a:xfrm>
              <a:off x="4200" y="1450"/>
              <a:ext cx="657" cy="523"/>
            </a:xfrm>
            <a:prstGeom prst="rect">
              <a:avLst/>
            </a:prstGeom>
            <a:noFill/>
            <a:ln w="9525">
              <a:noFill/>
              <a:miter lim="800000"/>
              <a:headEnd/>
              <a:tailEnd/>
            </a:ln>
            <a:effectLst/>
          </p:spPr>
          <p:txBody>
            <a:bodyPr wrap="none">
              <a:spAutoFit/>
            </a:bodyPr>
            <a:lstStyle/>
            <a:p>
              <a:pPr algn="ctr"/>
              <a:r>
                <a:rPr lang="en-US" sz="2400" dirty="0">
                  <a:latin typeface="+mn-lt"/>
                </a:rPr>
                <a:t>Radio</a:t>
              </a:r>
            </a:p>
            <a:p>
              <a:pPr algn="ctr"/>
              <a:r>
                <a:rPr lang="en-US" sz="2400" dirty="0">
                  <a:latin typeface="+mn-lt"/>
                </a:rPr>
                <a:t>links</a:t>
              </a:r>
            </a:p>
          </p:txBody>
        </p:sp>
        <p:sp>
          <p:nvSpPr>
            <p:cNvPr id="115895" name="Line 183"/>
            <p:cNvSpPr>
              <a:spLocks noChangeShapeType="1"/>
            </p:cNvSpPr>
            <p:nvPr/>
          </p:nvSpPr>
          <p:spPr bwMode="auto">
            <a:xfrm>
              <a:off x="4032" y="2832"/>
              <a:ext cx="96" cy="0"/>
            </a:xfrm>
            <a:prstGeom prst="line">
              <a:avLst/>
            </a:prstGeom>
            <a:noFill/>
            <a:ln w="28575">
              <a:solidFill>
                <a:schemeClr val="tx1"/>
              </a:solidFill>
              <a:miter lim="800000"/>
              <a:headEnd/>
              <a:tailEnd/>
            </a:ln>
            <a:effectLst/>
          </p:spPr>
          <p:txBody>
            <a:bodyPr wrap="none"/>
            <a:lstStyle/>
            <a:p>
              <a:endParaRPr lang="pl-PL"/>
            </a:p>
          </p:txBody>
        </p:sp>
        <p:grpSp>
          <p:nvGrpSpPr>
            <p:cNvPr id="115896" name="Group 184"/>
            <p:cNvGrpSpPr>
              <a:grpSpLocks/>
            </p:cNvGrpSpPr>
            <p:nvPr/>
          </p:nvGrpSpPr>
          <p:grpSpPr bwMode="auto">
            <a:xfrm flipH="1">
              <a:off x="4416" y="2160"/>
              <a:ext cx="480" cy="1047"/>
              <a:chOff x="1127" y="2187"/>
              <a:chExt cx="480" cy="1047"/>
            </a:xfrm>
          </p:grpSpPr>
          <p:sp>
            <p:nvSpPr>
              <p:cNvPr id="115897" name="Freeform 185"/>
              <p:cNvSpPr>
                <a:spLocks/>
              </p:cNvSpPr>
              <p:nvPr/>
            </p:nvSpPr>
            <p:spPr bwMode="auto">
              <a:xfrm rot="-3258495">
                <a:off x="1302" y="2012"/>
                <a:ext cx="130" cy="480"/>
              </a:xfrm>
              <a:custGeom>
                <a:avLst/>
                <a:gdLst/>
                <a:ahLst/>
                <a:cxnLst>
                  <a:cxn ang="0">
                    <a:pos x="0" y="0"/>
                  </a:cxn>
                  <a:cxn ang="0">
                    <a:pos x="147" y="103"/>
                  </a:cxn>
                  <a:cxn ang="0">
                    <a:pos x="175" y="78"/>
                  </a:cxn>
                  <a:cxn ang="0">
                    <a:pos x="296" y="141"/>
                  </a:cxn>
                  <a:cxn ang="0">
                    <a:pos x="318" y="117"/>
                  </a:cxn>
                  <a:cxn ang="0">
                    <a:pos x="478" y="191"/>
                  </a:cxn>
                  <a:cxn ang="0">
                    <a:pos x="316" y="92"/>
                  </a:cxn>
                  <a:cxn ang="0">
                    <a:pos x="294" y="122"/>
                  </a:cxn>
                  <a:cxn ang="0">
                    <a:pos x="178" y="55"/>
                  </a:cxn>
                  <a:cxn ang="0">
                    <a:pos x="147" y="81"/>
                  </a:cxn>
                  <a:cxn ang="0">
                    <a:pos x="0" y="0"/>
                  </a:cxn>
                </a:cxnLst>
                <a:rect l="0" t="0" r="r" b="b"/>
                <a:pathLst>
                  <a:path w="479" h="192">
                    <a:moveTo>
                      <a:pt x="0" y="0"/>
                    </a:moveTo>
                    <a:lnTo>
                      <a:pt x="147" y="103"/>
                    </a:lnTo>
                    <a:lnTo>
                      <a:pt x="175" y="78"/>
                    </a:lnTo>
                    <a:lnTo>
                      <a:pt x="296" y="141"/>
                    </a:lnTo>
                    <a:lnTo>
                      <a:pt x="318" y="117"/>
                    </a:lnTo>
                    <a:lnTo>
                      <a:pt x="478" y="191"/>
                    </a:lnTo>
                    <a:lnTo>
                      <a:pt x="316" y="92"/>
                    </a:lnTo>
                    <a:lnTo>
                      <a:pt x="294" y="122"/>
                    </a:lnTo>
                    <a:lnTo>
                      <a:pt x="178" y="55"/>
                    </a:lnTo>
                    <a:lnTo>
                      <a:pt x="147" y="81"/>
                    </a:lnTo>
                    <a:lnTo>
                      <a:pt x="0" y="0"/>
                    </a:lnTo>
                  </a:path>
                </a:pathLst>
              </a:custGeom>
              <a:solidFill>
                <a:schemeClr val="tx2"/>
              </a:solidFill>
              <a:ln w="9525" cap="rnd">
                <a:solidFill>
                  <a:schemeClr val="hlink"/>
                </a:solidFill>
                <a:round/>
                <a:headEnd type="none" w="sm" len="sm"/>
                <a:tailEnd type="none" w="sm" len="sm"/>
              </a:ln>
              <a:effectLst/>
            </p:spPr>
            <p:txBody>
              <a:bodyPr/>
              <a:lstStyle/>
              <a:p>
                <a:endParaRPr lang="pl-PL"/>
              </a:p>
            </p:txBody>
          </p:sp>
          <p:sp>
            <p:nvSpPr>
              <p:cNvPr id="115898" name="Freeform 186"/>
              <p:cNvSpPr>
                <a:spLocks/>
              </p:cNvSpPr>
              <p:nvPr/>
            </p:nvSpPr>
            <p:spPr bwMode="auto">
              <a:xfrm rot="-3258495">
                <a:off x="1126" y="2390"/>
                <a:ext cx="549" cy="384"/>
              </a:xfrm>
              <a:custGeom>
                <a:avLst/>
                <a:gdLst/>
                <a:ahLst/>
                <a:cxnLst>
                  <a:cxn ang="0">
                    <a:pos x="0" y="0"/>
                  </a:cxn>
                  <a:cxn ang="0">
                    <a:pos x="147" y="103"/>
                  </a:cxn>
                  <a:cxn ang="0">
                    <a:pos x="175" y="78"/>
                  </a:cxn>
                  <a:cxn ang="0">
                    <a:pos x="296" y="141"/>
                  </a:cxn>
                  <a:cxn ang="0">
                    <a:pos x="318" y="117"/>
                  </a:cxn>
                  <a:cxn ang="0">
                    <a:pos x="478" y="191"/>
                  </a:cxn>
                  <a:cxn ang="0">
                    <a:pos x="316" y="92"/>
                  </a:cxn>
                  <a:cxn ang="0">
                    <a:pos x="294" y="122"/>
                  </a:cxn>
                  <a:cxn ang="0">
                    <a:pos x="178" y="55"/>
                  </a:cxn>
                  <a:cxn ang="0">
                    <a:pos x="147" y="81"/>
                  </a:cxn>
                  <a:cxn ang="0">
                    <a:pos x="0" y="0"/>
                  </a:cxn>
                </a:cxnLst>
                <a:rect l="0" t="0" r="r" b="b"/>
                <a:pathLst>
                  <a:path w="479" h="192">
                    <a:moveTo>
                      <a:pt x="0" y="0"/>
                    </a:moveTo>
                    <a:lnTo>
                      <a:pt x="147" y="103"/>
                    </a:lnTo>
                    <a:lnTo>
                      <a:pt x="175" y="78"/>
                    </a:lnTo>
                    <a:lnTo>
                      <a:pt x="296" y="141"/>
                    </a:lnTo>
                    <a:lnTo>
                      <a:pt x="318" y="117"/>
                    </a:lnTo>
                    <a:lnTo>
                      <a:pt x="478" y="191"/>
                    </a:lnTo>
                    <a:lnTo>
                      <a:pt x="316" y="92"/>
                    </a:lnTo>
                    <a:lnTo>
                      <a:pt x="294" y="122"/>
                    </a:lnTo>
                    <a:lnTo>
                      <a:pt x="178" y="55"/>
                    </a:lnTo>
                    <a:lnTo>
                      <a:pt x="147" y="81"/>
                    </a:lnTo>
                    <a:lnTo>
                      <a:pt x="0" y="0"/>
                    </a:lnTo>
                  </a:path>
                </a:pathLst>
              </a:custGeom>
              <a:solidFill>
                <a:schemeClr val="tx2"/>
              </a:solidFill>
              <a:ln w="9525" cap="rnd">
                <a:solidFill>
                  <a:schemeClr val="hlink"/>
                </a:solidFill>
                <a:round/>
                <a:headEnd type="none" w="sm" len="sm"/>
                <a:tailEnd type="none" w="sm" len="sm"/>
              </a:ln>
              <a:effectLst/>
            </p:spPr>
            <p:txBody>
              <a:bodyPr/>
              <a:lstStyle/>
              <a:p>
                <a:endParaRPr lang="pl-PL"/>
              </a:p>
            </p:txBody>
          </p:sp>
          <p:sp>
            <p:nvSpPr>
              <p:cNvPr id="115899" name="Freeform 187"/>
              <p:cNvSpPr>
                <a:spLocks/>
              </p:cNvSpPr>
              <p:nvPr/>
            </p:nvSpPr>
            <p:spPr bwMode="auto">
              <a:xfrm rot="-3258495">
                <a:off x="978" y="2762"/>
                <a:ext cx="798" cy="145"/>
              </a:xfrm>
              <a:custGeom>
                <a:avLst/>
                <a:gdLst/>
                <a:ahLst/>
                <a:cxnLst>
                  <a:cxn ang="0">
                    <a:pos x="0" y="0"/>
                  </a:cxn>
                  <a:cxn ang="0">
                    <a:pos x="147" y="103"/>
                  </a:cxn>
                  <a:cxn ang="0">
                    <a:pos x="175" y="78"/>
                  </a:cxn>
                  <a:cxn ang="0">
                    <a:pos x="296" y="141"/>
                  </a:cxn>
                  <a:cxn ang="0">
                    <a:pos x="318" y="117"/>
                  </a:cxn>
                  <a:cxn ang="0">
                    <a:pos x="478" y="191"/>
                  </a:cxn>
                  <a:cxn ang="0">
                    <a:pos x="316" y="92"/>
                  </a:cxn>
                  <a:cxn ang="0">
                    <a:pos x="294" y="122"/>
                  </a:cxn>
                  <a:cxn ang="0">
                    <a:pos x="178" y="55"/>
                  </a:cxn>
                  <a:cxn ang="0">
                    <a:pos x="147" y="81"/>
                  </a:cxn>
                  <a:cxn ang="0">
                    <a:pos x="0" y="0"/>
                  </a:cxn>
                </a:cxnLst>
                <a:rect l="0" t="0" r="r" b="b"/>
                <a:pathLst>
                  <a:path w="479" h="192">
                    <a:moveTo>
                      <a:pt x="0" y="0"/>
                    </a:moveTo>
                    <a:lnTo>
                      <a:pt x="147" y="103"/>
                    </a:lnTo>
                    <a:lnTo>
                      <a:pt x="175" y="78"/>
                    </a:lnTo>
                    <a:lnTo>
                      <a:pt x="296" y="141"/>
                    </a:lnTo>
                    <a:lnTo>
                      <a:pt x="318" y="117"/>
                    </a:lnTo>
                    <a:lnTo>
                      <a:pt x="478" y="191"/>
                    </a:lnTo>
                    <a:lnTo>
                      <a:pt x="316" y="92"/>
                    </a:lnTo>
                    <a:lnTo>
                      <a:pt x="294" y="122"/>
                    </a:lnTo>
                    <a:lnTo>
                      <a:pt x="178" y="55"/>
                    </a:lnTo>
                    <a:lnTo>
                      <a:pt x="147" y="81"/>
                    </a:lnTo>
                    <a:lnTo>
                      <a:pt x="0" y="0"/>
                    </a:lnTo>
                  </a:path>
                </a:pathLst>
              </a:custGeom>
              <a:solidFill>
                <a:schemeClr val="tx2"/>
              </a:solidFill>
              <a:ln w="9525" cap="rnd">
                <a:solidFill>
                  <a:schemeClr val="hlink"/>
                </a:solidFill>
                <a:round/>
                <a:headEnd type="none" w="sm" len="sm"/>
                <a:tailEnd type="none" w="sm" len="sm"/>
              </a:ln>
              <a:effectLst/>
            </p:spPr>
            <p:txBody>
              <a:bodyPr/>
              <a:lstStyle/>
              <a:p>
                <a:endParaRPr lang="pl-PL"/>
              </a:p>
            </p:txBody>
          </p:sp>
        </p:grpSp>
      </p:grpSp>
      <p:grpSp>
        <p:nvGrpSpPr>
          <p:cNvPr id="115900" name="Group 188"/>
          <p:cNvGrpSpPr>
            <a:grpSpLocks/>
          </p:cNvGrpSpPr>
          <p:nvPr/>
        </p:nvGrpSpPr>
        <p:grpSpPr bwMode="auto">
          <a:xfrm>
            <a:off x="3690938" y="3886200"/>
            <a:ext cx="2176462" cy="609600"/>
            <a:chOff x="2325" y="2448"/>
            <a:chExt cx="1371" cy="384"/>
          </a:xfrm>
        </p:grpSpPr>
        <p:sp>
          <p:nvSpPr>
            <p:cNvPr id="115901" name="Line 189"/>
            <p:cNvSpPr>
              <a:spLocks noChangeShapeType="1"/>
            </p:cNvSpPr>
            <p:nvPr/>
          </p:nvSpPr>
          <p:spPr bwMode="auto">
            <a:xfrm>
              <a:off x="2325" y="2832"/>
              <a:ext cx="1371" cy="0"/>
            </a:xfrm>
            <a:prstGeom prst="line">
              <a:avLst/>
            </a:prstGeom>
            <a:noFill/>
            <a:ln w="28575">
              <a:solidFill>
                <a:schemeClr val="tx1"/>
              </a:solidFill>
              <a:miter lim="800000"/>
              <a:headEnd/>
              <a:tailEnd/>
            </a:ln>
            <a:effectLst/>
          </p:spPr>
          <p:txBody>
            <a:bodyPr wrap="none"/>
            <a:lstStyle/>
            <a:p>
              <a:endParaRPr lang="pl-PL"/>
            </a:p>
          </p:txBody>
        </p:sp>
        <p:sp>
          <p:nvSpPr>
            <p:cNvPr id="115902" name="Text Box 190"/>
            <p:cNvSpPr txBox="1">
              <a:spLocks noChangeArrowheads="1"/>
            </p:cNvSpPr>
            <p:nvPr/>
          </p:nvSpPr>
          <p:spPr bwMode="auto">
            <a:xfrm>
              <a:off x="2392" y="2448"/>
              <a:ext cx="1302" cy="288"/>
            </a:xfrm>
            <a:prstGeom prst="rect">
              <a:avLst/>
            </a:prstGeom>
            <a:noFill/>
            <a:ln w="9525">
              <a:noFill/>
              <a:miter lim="800000"/>
              <a:headEnd/>
              <a:tailEnd/>
            </a:ln>
            <a:effectLst/>
          </p:spPr>
          <p:txBody>
            <a:bodyPr wrap="none">
              <a:spAutoFit/>
            </a:bodyPr>
            <a:lstStyle/>
            <a:p>
              <a:r>
                <a:rPr lang="en-US" sz="2400" dirty="0">
                  <a:latin typeface="+mn-lt"/>
                </a:rPr>
                <a:t>Optical fiber</a:t>
              </a:r>
            </a:p>
          </p:txBody>
        </p:sp>
      </p:grpSp>
    </p:spTree>
    <p:extLst>
      <p:ext uri="{BB962C8B-B14F-4D97-AF65-F5344CB8AC3E}">
        <p14:creationId xmlns:p14="http://schemas.microsoft.com/office/powerpoint/2010/main" val="521788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5715"/>
                                        </p:tgtEl>
                                        <p:attrNameLst>
                                          <p:attrName>style.visibility</p:attrName>
                                        </p:attrNameLst>
                                      </p:cBhvr>
                                      <p:to>
                                        <p:strVal val="visible"/>
                                      </p:to>
                                    </p:set>
                                    <p:animEffect transition="in" filter="wipe(up)">
                                      <p:cBhvr>
                                        <p:cTn id="7" dur="500"/>
                                        <p:tgtEl>
                                          <p:spTgt spid="1157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5764"/>
                                        </p:tgtEl>
                                        <p:attrNameLst>
                                          <p:attrName>style.visibility</p:attrName>
                                        </p:attrNameLst>
                                      </p:cBhvr>
                                      <p:to>
                                        <p:strVal val="visible"/>
                                      </p:to>
                                    </p:set>
                                    <p:animEffect transition="in" filter="wipe(up)">
                                      <p:cBhvr>
                                        <p:cTn id="12" dur="500"/>
                                        <p:tgtEl>
                                          <p:spTgt spid="11576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5785"/>
                                        </p:tgtEl>
                                        <p:attrNameLst>
                                          <p:attrName>style.visibility</p:attrName>
                                        </p:attrNameLst>
                                      </p:cBhvr>
                                      <p:to>
                                        <p:strVal val="visible"/>
                                      </p:to>
                                    </p:set>
                                    <p:animEffect transition="in" filter="wipe(left)">
                                      <p:cBhvr>
                                        <p:cTn id="17" dur="500"/>
                                        <p:tgtEl>
                                          <p:spTgt spid="11578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115808"/>
                                        </p:tgtEl>
                                        <p:attrNameLst>
                                          <p:attrName>style.visibility</p:attrName>
                                        </p:attrNameLst>
                                      </p:cBhvr>
                                      <p:to>
                                        <p:strVal val="visible"/>
                                      </p:to>
                                    </p:set>
                                    <p:animEffect transition="in" filter="wipe(right)">
                                      <p:cBhvr>
                                        <p:cTn id="22" dur="500"/>
                                        <p:tgtEl>
                                          <p:spTgt spid="11580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15900"/>
                                        </p:tgtEl>
                                        <p:attrNameLst>
                                          <p:attrName>style.visibility</p:attrName>
                                        </p:attrNameLst>
                                      </p:cBhvr>
                                      <p:to>
                                        <p:strVal val="visible"/>
                                      </p:to>
                                    </p:set>
                                    <p:animEffect transition="in" filter="wipe(left)">
                                      <p:cBhvr>
                                        <p:cTn id="27" dur="500"/>
                                        <p:tgtEl>
                                          <p:spTgt spid="1159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US" dirty="0"/>
              <a:t>Conclusion</a:t>
            </a:r>
            <a:endParaRPr lang="pl-PL" dirty="0"/>
          </a:p>
        </p:txBody>
      </p:sp>
      <p:sp>
        <p:nvSpPr>
          <p:cNvPr id="120835" name="Rectangle 3"/>
          <p:cNvSpPr>
            <a:spLocks noGrp="1" noChangeArrowheads="1"/>
          </p:cNvSpPr>
          <p:nvPr>
            <p:ph idx="1"/>
          </p:nvPr>
        </p:nvSpPr>
        <p:spPr/>
        <p:txBody>
          <a:bodyPr/>
          <a:lstStyle/>
          <a:p>
            <a:r>
              <a:rPr lang="en-US" dirty="0"/>
              <a:t>Hierarchy in telecommunications networks</a:t>
            </a:r>
            <a:endParaRPr lang="pl-PL" dirty="0"/>
          </a:p>
          <a:p>
            <a:r>
              <a:rPr lang="en-US" dirty="0"/>
              <a:t>Network types</a:t>
            </a:r>
            <a:endParaRPr lang="pl-PL" dirty="0"/>
          </a:p>
          <a:p>
            <a:r>
              <a:rPr lang="en-US" dirty="0"/>
              <a:t>Switching methods</a:t>
            </a:r>
            <a:endParaRPr lang="pl-PL" dirty="0"/>
          </a:p>
          <a:p>
            <a:r>
              <a:rPr lang="en-US" dirty="0"/>
              <a:t>Access </a:t>
            </a:r>
            <a:r>
              <a:rPr lang="en-US" dirty="0" smtClean="0"/>
              <a:t>technologies</a:t>
            </a:r>
          </a:p>
          <a:p>
            <a:r>
              <a:rPr lang="en-US" dirty="0" smtClean="0"/>
              <a:t>Cloud computing</a:t>
            </a:r>
            <a:endParaRPr lang="pl-PL" dirty="0"/>
          </a:p>
          <a:p>
            <a:pPr>
              <a:buFont typeface="Wingdings" pitchFamily="2" charset="2"/>
              <a:buNone/>
            </a:pPr>
            <a:endParaRPr lang="pl-PL" dirty="0"/>
          </a:p>
        </p:txBody>
      </p:sp>
    </p:spTree>
    <p:extLst>
      <p:ext uri="{BB962C8B-B14F-4D97-AF65-F5344CB8AC3E}">
        <p14:creationId xmlns:p14="http://schemas.microsoft.com/office/powerpoint/2010/main" val="2274922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0835"/>
                                        </p:tgtEl>
                                        <p:attrNameLst>
                                          <p:attrName>style.visibility</p:attrName>
                                        </p:attrNameLst>
                                      </p:cBhvr>
                                      <p:to>
                                        <p:strVal val="visible"/>
                                      </p:to>
                                    </p:set>
                                    <p:animEffect transition="in" filter="wipe(left)">
                                      <p:cBhvr>
                                        <p:cTn id="7" dur="500"/>
                                        <p:tgtEl>
                                          <p:spTgt spid="1208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976064" y="2564904"/>
            <a:ext cx="7412360" cy="1143000"/>
          </a:xfrm>
        </p:spPr>
        <p:txBody>
          <a:bodyPr/>
          <a:lstStyle/>
          <a:p>
            <a:r>
              <a:rPr lang="en-US" sz="4800" b="0" dirty="0"/>
              <a:t>Thank you very much</a:t>
            </a:r>
            <a:br>
              <a:rPr lang="en-US" sz="4800" b="0" dirty="0"/>
            </a:br>
            <a:r>
              <a:rPr lang="en-US" sz="4800" b="0" dirty="0"/>
              <a:t>for your attention</a:t>
            </a:r>
            <a:endParaRPr lang="pl-PL" sz="4800" b="0" dirty="0"/>
          </a:p>
        </p:txBody>
      </p:sp>
    </p:spTree>
    <p:extLst>
      <p:ext uri="{BB962C8B-B14F-4D97-AF65-F5344CB8AC3E}">
        <p14:creationId xmlns:p14="http://schemas.microsoft.com/office/powerpoint/2010/main" val="188950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10000"/>
                                  </p:iterate>
                                  <p:childTnLst>
                                    <p:set>
                                      <p:cBhvr>
                                        <p:cTn id="6" dur="1" fill="hold">
                                          <p:stCondLst>
                                            <p:cond delay="0"/>
                                          </p:stCondLst>
                                        </p:cTn>
                                        <p:tgtEl>
                                          <p:spTgt spid="28674"/>
                                        </p:tgtEl>
                                        <p:attrNameLst>
                                          <p:attrName>style.visibility</p:attrName>
                                        </p:attrNameLst>
                                      </p:cBhvr>
                                      <p:to>
                                        <p:strVal val="visible"/>
                                      </p:to>
                                    </p:set>
                                    <p:animEffect transition="in" filter="wipe(left)">
                                      <p:cBhvr>
                                        <p:cTn id="7" dur="1000"/>
                                        <p:tgtEl>
                                          <p:spTgt spid="28674"/>
                                        </p:tgtEl>
                                      </p:cBhvr>
                                    </p:animEffect>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ChangeArrowheads="1"/>
          </p:cNvSpPr>
          <p:nvPr/>
        </p:nvSpPr>
        <p:spPr bwMode="auto">
          <a:xfrm>
            <a:off x="4430713" y="7747000"/>
            <a:ext cx="264497" cy="243656"/>
          </a:xfrm>
          <a:prstGeom prst="rect">
            <a:avLst/>
          </a:prstGeom>
          <a:noFill/>
          <a:ln w="12700">
            <a:noFill/>
            <a:miter lim="800000"/>
            <a:headEnd/>
            <a:tailEnd/>
          </a:ln>
          <a:effectLst/>
        </p:spPr>
        <p:txBody>
          <a:bodyPr wrap="none" lIns="90488" tIns="44450" rIns="90488" bIns="44450">
            <a:spAutoFit/>
          </a:bodyPr>
          <a:lstStyle/>
          <a:p>
            <a:pPr eaLnBrk="0" hangingPunct="0"/>
            <a:r>
              <a:rPr lang="pl-PL" sz="1000" b="0">
                <a:solidFill>
                  <a:srgbClr val="000000"/>
                </a:solidFill>
                <a:latin typeface="+mn-lt"/>
              </a:rPr>
              <a:t>5</a:t>
            </a:r>
          </a:p>
        </p:txBody>
      </p:sp>
      <p:grpSp>
        <p:nvGrpSpPr>
          <p:cNvPr id="16491" name="Group 107"/>
          <p:cNvGrpSpPr>
            <a:grpSpLocks/>
          </p:cNvGrpSpPr>
          <p:nvPr/>
        </p:nvGrpSpPr>
        <p:grpSpPr bwMode="auto">
          <a:xfrm>
            <a:off x="1757364" y="1828802"/>
            <a:ext cx="5291139" cy="4510090"/>
            <a:chOff x="1107" y="1152"/>
            <a:chExt cx="3333" cy="2841"/>
          </a:xfrm>
        </p:grpSpPr>
        <p:sp>
          <p:nvSpPr>
            <p:cNvPr id="16388" name="Oval 4"/>
            <p:cNvSpPr>
              <a:spLocks noChangeArrowheads="1"/>
            </p:cNvSpPr>
            <p:nvPr/>
          </p:nvSpPr>
          <p:spPr bwMode="auto">
            <a:xfrm>
              <a:off x="1438" y="1632"/>
              <a:ext cx="2760" cy="571"/>
            </a:xfrm>
            <a:prstGeom prst="ellipse">
              <a:avLst/>
            </a:prstGeom>
            <a:solidFill>
              <a:srgbClr val="FFFFCC"/>
            </a:solidFill>
            <a:ln w="12700">
              <a:solidFill>
                <a:schemeClr val="tx1"/>
              </a:solidFill>
              <a:round/>
              <a:headEnd/>
              <a:tailEnd/>
            </a:ln>
            <a:effectLst/>
          </p:spPr>
          <p:txBody>
            <a:bodyPr wrap="none" anchor="ctr"/>
            <a:lstStyle/>
            <a:p>
              <a:endParaRPr lang="pl-PL">
                <a:latin typeface="+mn-lt"/>
              </a:endParaRPr>
            </a:p>
          </p:txBody>
        </p:sp>
        <p:sp>
          <p:nvSpPr>
            <p:cNvPr id="16389" name="Oval 5"/>
            <p:cNvSpPr>
              <a:spLocks noChangeArrowheads="1"/>
            </p:cNvSpPr>
            <p:nvPr/>
          </p:nvSpPr>
          <p:spPr bwMode="auto">
            <a:xfrm>
              <a:off x="1308" y="2963"/>
              <a:ext cx="1322" cy="565"/>
            </a:xfrm>
            <a:prstGeom prst="ellipse">
              <a:avLst/>
            </a:prstGeom>
            <a:solidFill>
              <a:srgbClr val="FF9966"/>
            </a:solidFill>
            <a:ln w="12700">
              <a:solidFill>
                <a:srgbClr val="000000"/>
              </a:solidFill>
              <a:round/>
              <a:headEnd/>
              <a:tailEnd/>
            </a:ln>
            <a:effectLst/>
          </p:spPr>
          <p:txBody>
            <a:bodyPr wrap="none" anchor="ctr"/>
            <a:lstStyle/>
            <a:p>
              <a:endParaRPr lang="pl-PL">
                <a:latin typeface="+mn-lt"/>
              </a:endParaRPr>
            </a:p>
          </p:txBody>
        </p:sp>
        <p:sp>
          <p:nvSpPr>
            <p:cNvPr id="16390" name="Oval 6"/>
            <p:cNvSpPr>
              <a:spLocks noChangeArrowheads="1"/>
            </p:cNvSpPr>
            <p:nvPr/>
          </p:nvSpPr>
          <p:spPr bwMode="auto">
            <a:xfrm>
              <a:off x="1889" y="2370"/>
              <a:ext cx="1322" cy="489"/>
            </a:xfrm>
            <a:prstGeom prst="ellipse">
              <a:avLst/>
            </a:prstGeom>
            <a:solidFill>
              <a:srgbClr val="FF9966"/>
            </a:solidFill>
            <a:ln w="12700">
              <a:solidFill>
                <a:srgbClr val="000000"/>
              </a:solidFill>
              <a:round/>
              <a:headEnd/>
              <a:tailEnd/>
            </a:ln>
            <a:effectLst/>
          </p:spPr>
          <p:txBody>
            <a:bodyPr wrap="none" anchor="ctr"/>
            <a:lstStyle/>
            <a:p>
              <a:endParaRPr lang="pl-PL">
                <a:latin typeface="+mn-lt"/>
              </a:endParaRPr>
            </a:p>
          </p:txBody>
        </p:sp>
        <p:sp>
          <p:nvSpPr>
            <p:cNvPr id="16391" name="Oval 7"/>
            <p:cNvSpPr>
              <a:spLocks noChangeArrowheads="1"/>
            </p:cNvSpPr>
            <p:nvPr/>
          </p:nvSpPr>
          <p:spPr bwMode="auto">
            <a:xfrm>
              <a:off x="3341" y="2478"/>
              <a:ext cx="1099" cy="643"/>
            </a:xfrm>
            <a:prstGeom prst="ellipse">
              <a:avLst/>
            </a:prstGeom>
            <a:solidFill>
              <a:srgbClr val="FF9966"/>
            </a:solidFill>
            <a:ln w="12700">
              <a:solidFill>
                <a:srgbClr val="000000"/>
              </a:solidFill>
              <a:round/>
              <a:headEnd/>
              <a:tailEnd/>
            </a:ln>
            <a:effectLst/>
          </p:spPr>
          <p:txBody>
            <a:bodyPr wrap="none" anchor="ctr"/>
            <a:lstStyle/>
            <a:p>
              <a:endParaRPr lang="pl-PL">
                <a:latin typeface="+mn-lt"/>
              </a:endParaRPr>
            </a:p>
          </p:txBody>
        </p:sp>
        <p:sp>
          <p:nvSpPr>
            <p:cNvPr id="16392" name="Oval 8"/>
            <p:cNvSpPr>
              <a:spLocks noChangeArrowheads="1"/>
            </p:cNvSpPr>
            <p:nvPr/>
          </p:nvSpPr>
          <p:spPr bwMode="auto">
            <a:xfrm>
              <a:off x="2648" y="3311"/>
              <a:ext cx="1457" cy="682"/>
            </a:xfrm>
            <a:prstGeom prst="ellipse">
              <a:avLst/>
            </a:prstGeom>
            <a:solidFill>
              <a:srgbClr val="FF9966"/>
            </a:solidFill>
            <a:ln w="12700">
              <a:solidFill>
                <a:srgbClr val="000000"/>
              </a:solidFill>
              <a:round/>
              <a:headEnd/>
              <a:tailEnd/>
            </a:ln>
            <a:effectLst/>
          </p:spPr>
          <p:txBody>
            <a:bodyPr wrap="none" anchor="ctr"/>
            <a:lstStyle/>
            <a:p>
              <a:endParaRPr lang="pl-PL">
                <a:latin typeface="+mn-lt"/>
              </a:endParaRPr>
            </a:p>
          </p:txBody>
        </p:sp>
        <p:sp>
          <p:nvSpPr>
            <p:cNvPr id="16393" name="Oval 9"/>
            <p:cNvSpPr>
              <a:spLocks noChangeArrowheads="1"/>
            </p:cNvSpPr>
            <p:nvPr/>
          </p:nvSpPr>
          <p:spPr bwMode="auto">
            <a:xfrm>
              <a:off x="2644" y="1263"/>
              <a:ext cx="169" cy="145"/>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394" name="Oval 10"/>
            <p:cNvSpPr>
              <a:spLocks noChangeArrowheads="1"/>
            </p:cNvSpPr>
            <p:nvPr/>
          </p:nvSpPr>
          <p:spPr bwMode="auto">
            <a:xfrm>
              <a:off x="1796" y="1825"/>
              <a:ext cx="156" cy="126"/>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395" name="Oval 11"/>
            <p:cNvSpPr>
              <a:spLocks noChangeArrowheads="1"/>
            </p:cNvSpPr>
            <p:nvPr/>
          </p:nvSpPr>
          <p:spPr bwMode="auto">
            <a:xfrm>
              <a:off x="2644" y="1825"/>
              <a:ext cx="146" cy="136"/>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396" name="Oval 12"/>
            <p:cNvSpPr>
              <a:spLocks noChangeArrowheads="1"/>
            </p:cNvSpPr>
            <p:nvPr/>
          </p:nvSpPr>
          <p:spPr bwMode="auto">
            <a:xfrm>
              <a:off x="3224" y="1971"/>
              <a:ext cx="148" cy="115"/>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397" name="Oval 13"/>
            <p:cNvSpPr>
              <a:spLocks noChangeArrowheads="1"/>
            </p:cNvSpPr>
            <p:nvPr/>
          </p:nvSpPr>
          <p:spPr bwMode="auto">
            <a:xfrm>
              <a:off x="3749" y="1825"/>
              <a:ext cx="113" cy="107"/>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398" name="Oval 14"/>
            <p:cNvSpPr>
              <a:spLocks noChangeArrowheads="1"/>
            </p:cNvSpPr>
            <p:nvPr/>
          </p:nvSpPr>
          <p:spPr bwMode="auto">
            <a:xfrm>
              <a:off x="2062" y="2516"/>
              <a:ext cx="51" cy="42"/>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399" name="Oval 15"/>
            <p:cNvSpPr>
              <a:spLocks noChangeArrowheads="1"/>
            </p:cNvSpPr>
            <p:nvPr/>
          </p:nvSpPr>
          <p:spPr bwMode="auto">
            <a:xfrm>
              <a:off x="2308" y="2478"/>
              <a:ext cx="44" cy="42"/>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00" name="Oval 16"/>
            <p:cNvSpPr>
              <a:spLocks noChangeArrowheads="1"/>
            </p:cNvSpPr>
            <p:nvPr/>
          </p:nvSpPr>
          <p:spPr bwMode="auto">
            <a:xfrm>
              <a:off x="2719" y="2516"/>
              <a:ext cx="49" cy="36"/>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01" name="Oval 17"/>
            <p:cNvSpPr>
              <a:spLocks noChangeArrowheads="1"/>
            </p:cNvSpPr>
            <p:nvPr/>
          </p:nvSpPr>
          <p:spPr bwMode="auto">
            <a:xfrm>
              <a:off x="2368" y="2723"/>
              <a:ext cx="43" cy="48"/>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02" name="Oval 18"/>
            <p:cNvSpPr>
              <a:spLocks noChangeArrowheads="1"/>
            </p:cNvSpPr>
            <p:nvPr/>
          </p:nvSpPr>
          <p:spPr bwMode="auto">
            <a:xfrm>
              <a:off x="2800" y="2698"/>
              <a:ext cx="50" cy="29"/>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03" name="Oval 19"/>
            <p:cNvSpPr>
              <a:spLocks noChangeArrowheads="1"/>
            </p:cNvSpPr>
            <p:nvPr/>
          </p:nvSpPr>
          <p:spPr bwMode="auto">
            <a:xfrm>
              <a:off x="2956" y="2504"/>
              <a:ext cx="51" cy="61"/>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04" name="Oval 20"/>
            <p:cNvSpPr>
              <a:spLocks noChangeArrowheads="1"/>
            </p:cNvSpPr>
            <p:nvPr/>
          </p:nvSpPr>
          <p:spPr bwMode="auto">
            <a:xfrm>
              <a:off x="1535" y="3117"/>
              <a:ext cx="58" cy="43"/>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05" name="Oval 21"/>
            <p:cNvSpPr>
              <a:spLocks noChangeArrowheads="1"/>
            </p:cNvSpPr>
            <p:nvPr/>
          </p:nvSpPr>
          <p:spPr bwMode="auto">
            <a:xfrm>
              <a:off x="1900" y="3040"/>
              <a:ext cx="56" cy="42"/>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06" name="Oval 22"/>
            <p:cNvSpPr>
              <a:spLocks noChangeArrowheads="1"/>
            </p:cNvSpPr>
            <p:nvPr/>
          </p:nvSpPr>
          <p:spPr bwMode="auto">
            <a:xfrm>
              <a:off x="1751" y="3246"/>
              <a:ext cx="65" cy="55"/>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07" name="Oval 23"/>
            <p:cNvSpPr>
              <a:spLocks noChangeArrowheads="1"/>
            </p:cNvSpPr>
            <p:nvPr/>
          </p:nvSpPr>
          <p:spPr bwMode="auto">
            <a:xfrm>
              <a:off x="1520" y="3318"/>
              <a:ext cx="86" cy="48"/>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08" name="Oval 24"/>
            <p:cNvSpPr>
              <a:spLocks noChangeArrowheads="1"/>
            </p:cNvSpPr>
            <p:nvPr/>
          </p:nvSpPr>
          <p:spPr bwMode="auto">
            <a:xfrm>
              <a:off x="2138" y="3362"/>
              <a:ext cx="58" cy="56"/>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09" name="Oval 25"/>
            <p:cNvSpPr>
              <a:spLocks noChangeArrowheads="1"/>
            </p:cNvSpPr>
            <p:nvPr/>
          </p:nvSpPr>
          <p:spPr bwMode="auto">
            <a:xfrm>
              <a:off x="2272" y="3085"/>
              <a:ext cx="57" cy="62"/>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10" name="Oval 26"/>
            <p:cNvSpPr>
              <a:spLocks noChangeArrowheads="1"/>
            </p:cNvSpPr>
            <p:nvPr/>
          </p:nvSpPr>
          <p:spPr bwMode="auto">
            <a:xfrm>
              <a:off x="2397" y="3279"/>
              <a:ext cx="82" cy="42"/>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11" name="Oval 27"/>
            <p:cNvSpPr>
              <a:spLocks noChangeArrowheads="1"/>
            </p:cNvSpPr>
            <p:nvPr/>
          </p:nvSpPr>
          <p:spPr bwMode="auto">
            <a:xfrm>
              <a:off x="3604" y="2591"/>
              <a:ext cx="95" cy="43"/>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12" name="Oval 28"/>
            <p:cNvSpPr>
              <a:spLocks noChangeArrowheads="1"/>
            </p:cNvSpPr>
            <p:nvPr/>
          </p:nvSpPr>
          <p:spPr bwMode="auto">
            <a:xfrm>
              <a:off x="3932" y="2533"/>
              <a:ext cx="58" cy="29"/>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13" name="Oval 29"/>
            <p:cNvSpPr>
              <a:spLocks noChangeArrowheads="1"/>
            </p:cNvSpPr>
            <p:nvPr/>
          </p:nvSpPr>
          <p:spPr bwMode="auto">
            <a:xfrm>
              <a:off x="3843" y="2707"/>
              <a:ext cx="57" cy="48"/>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14" name="Oval 30"/>
            <p:cNvSpPr>
              <a:spLocks noChangeArrowheads="1"/>
            </p:cNvSpPr>
            <p:nvPr/>
          </p:nvSpPr>
          <p:spPr bwMode="auto">
            <a:xfrm>
              <a:off x="3568" y="2804"/>
              <a:ext cx="42" cy="48"/>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15" name="Oval 31"/>
            <p:cNvSpPr>
              <a:spLocks noChangeArrowheads="1"/>
            </p:cNvSpPr>
            <p:nvPr/>
          </p:nvSpPr>
          <p:spPr bwMode="auto">
            <a:xfrm>
              <a:off x="3939" y="2921"/>
              <a:ext cx="59" cy="60"/>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16" name="Oval 32"/>
            <p:cNvSpPr>
              <a:spLocks noChangeArrowheads="1"/>
            </p:cNvSpPr>
            <p:nvPr/>
          </p:nvSpPr>
          <p:spPr bwMode="auto">
            <a:xfrm>
              <a:off x="4238" y="2707"/>
              <a:ext cx="50" cy="36"/>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17" name="Oval 33"/>
            <p:cNvSpPr>
              <a:spLocks noChangeArrowheads="1"/>
            </p:cNvSpPr>
            <p:nvPr/>
          </p:nvSpPr>
          <p:spPr bwMode="auto">
            <a:xfrm>
              <a:off x="4200" y="2907"/>
              <a:ext cx="58" cy="42"/>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18" name="Oval 34"/>
            <p:cNvSpPr>
              <a:spLocks noChangeArrowheads="1"/>
            </p:cNvSpPr>
            <p:nvPr/>
          </p:nvSpPr>
          <p:spPr bwMode="auto">
            <a:xfrm>
              <a:off x="2889" y="3541"/>
              <a:ext cx="43" cy="55"/>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19" name="Oval 35"/>
            <p:cNvSpPr>
              <a:spLocks noChangeArrowheads="1"/>
            </p:cNvSpPr>
            <p:nvPr/>
          </p:nvSpPr>
          <p:spPr bwMode="auto">
            <a:xfrm>
              <a:off x="3165" y="3476"/>
              <a:ext cx="81" cy="61"/>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20" name="Oval 36"/>
            <p:cNvSpPr>
              <a:spLocks noChangeArrowheads="1"/>
            </p:cNvSpPr>
            <p:nvPr/>
          </p:nvSpPr>
          <p:spPr bwMode="auto">
            <a:xfrm>
              <a:off x="3657" y="3444"/>
              <a:ext cx="57" cy="61"/>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21" name="Oval 37"/>
            <p:cNvSpPr>
              <a:spLocks noChangeArrowheads="1"/>
            </p:cNvSpPr>
            <p:nvPr/>
          </p:nvSpPr>
          <p:spPr bwMode="auto">
            <a:xfrm>
              <a:off x="3887" y="3586"/>
              <a:ext cx="51" cy="55"/>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22" name="Oval 38"/>
            <p:cNvSpPr>
              <a:spLocks noChangeArrowheads="1"/>
            </p:cNvSpPr>
            <p:nvPr/>
          </p:nvSpPr>
          <p:spPr bwMode="auto">
            <a:xfrm>
              <a:off x="3455" y="3683"/>
              <a:ext cx="58" cy="28"/>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23" name="Oval 39"/>
            <p:cNvSpPr>
              <a:spLocks noChangeArrowheads="1"/>
            </p:cNvSpPr>
            <p:nvPr/>
          </p:nvSpPr>
          <p:spPr bwMode="auto">
            <a:xfrm>
              <a:off x="3076" y="3747"/>
              <a:ext cx="87" cy="35"/>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24" name="Oval 40"/>
            <p:cNvSpPr>
              <a:spLocks noChangeArrowheads="1"/>
            </p:cNvSpPr>
            <p:nvPr/>
          </p:nvSpPr>
          <p:spPr bwMode="auto">
            <a:xfrm>
              <a:off x="3589" y="3843"/>
              <a:ext cx="73" cy="68"/>
            </a:xfrm>
            <a:prstGeom prst="ellipse">
              <a:avLst/>
            </a:prstGeom>
            <a:solidFill>
              <a:srgbClr val="000000"/>
            </a:solidFill>
            <a:ln w="12700">
              <a:solidFill>
                <a:srgbClr val="000000"/>
              </a:solidFill>
              <a:round/>
              <a:headEnd/>
              <a:tailEnd/>
            </a:ln>
            <a:effectLst/>
          </p:spPr>
          <p:txBody>
            <a:bodyPr wrap="none" anchor="ctr"/>
            <a:lstStyle/>
            <a:p>
              <a:endParaRPr lang="pl-PL">
                <a:latin typeface="+mn-lt"/>
              </a:endParaRPr>
            </a:p>
          </p:txBody>
        </p:sp>
        <p:sp>
          <p:nvSpPr>
            <p:cNvPr id="16425" name="Line 41"/>
            <p:cNvSpPr>
              <a:spLocks noChangeShapeType="1"/>
            </p:cNvSpPr>
            <p:nvPr/>
          </p:nvSpPr>
          <p:spPr bwMode="auto">
            <a:xfrm flipV="1">
              <a:off x="1932" y="1366"/>
              <a:ext cx="709" cy="491"/>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26" name="Line 42"/>
            <p:cNvSpPr>
              <a:spLocks noChangeShapeType="1"/>
            </p:cNvSpPr>
            <p:nvPr/>
          </p:nvSpPr>
          <p:spPr bwMode="auto">
            <a:xfrm>
              <a:off x="1932" y="1902"/>
              <a:ext cx="709" cy="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27" name="Line 43"/>
            <p:cNvSpPr>
              <a:spLocks noChangeShapeType="1"/>
            </p:cNvSpPr>
            <p:nvPr/>
          </p:nvSpPr>
          <p:spPr bwMode="auto">
            <a:xfrm>
              <a:off x="2782" y="1897"/>
              <a:ext cx="450" cy="118"/>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28" name="Line 44"/>
            <p:cNvSpPr>
              <a:spLocks noChangeShapeType="1"/>
            </p:cNvSpPr>
            <p:nvPr/>
          </p:nvSpPr>
          <p:spPr bwMode="auto">
            <a:xfrm flipV="1">
              <a:off x="3373" y="1878"/>
              <a:ext cx="395" cy="145"/>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29" name="Line 45"/>
            <p:cNvSpPr>
              <a:spLocks noChangeShapeType="1"/>
            </p:cNvSpPr>
            <p:nvPr/>
          </p:nvSpPr>
          <p:spPr bwMode="auto">
            <a:xfrm>
              <a:off x="2752" y="1381"/>
              <a:ext cx="542" cy="604"/>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30" name="Line 46"/>
            <p:cNvSpPr>
              <a:spLocks noChangeShapeType="1"/>
            </p:cNvSpPr>
            <p:nvPr/>
          </p:nvSpPr>
          <p:spPr bwMode="auto">
            <a:xfrm flipH="1" flipV="1">
              <a:off x="2641" y="1298"/>
              <a:ext cx="1167" cy="549"/>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31" name="Line 47"/>
            <p:cNvSpPr>
              <a:spLocks noChangeShapeType="1"/>
            </p:cNvSpPr>
            <p:nvPr/>
          </p:nvSpPr>
          <p:spPr bwMode="auto">
            <a:xfrm flipV="1">
              <a:off x="2719" y="1385"/>
              <a:ext cx="6" cy="464"/>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32" name="Line 48"/>
            <p:cNvSpPr>
              <a:spLocks noChangeShapeType="1"/>
            </p:cNvSpPr>
            <p:nvPr/>
          </p:nvSpPr>
          <p:spPr bwMode="auto">
            <a:xfrm>
              <a:off x="2785" y="1868"/>
              <a:ext cx="1008" cy="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33" name="Line 49"/>
            <p:cNvSpPr>
              <a:spLocks noChangeShapeType="1"/>
            </p:cNvSpPr>
            <p:nvPr/>
          </p:nvSpPr>
          <p:spPr bwMode="auto">
            <a:xfrm>
              <a:off x="1946" y="1940"/>
              <a:ext cx="1396" cy="108"/>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34" name="Line 50"/>
            <p:cNvSpPr>
              <a:spLocks noChangeShapeType="1"/>
            </p:cNvSpPr>
            <p:nvPr/>
          </p:nvSpPr>
          <p:spPr bwMode="auto">
            <a:xfrm>
              <a:off x="2115" y="2551"/>
              <a:ext cx="278" cy="18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35" name="Line 51"/>
            <p:cNvSpPr>
              <a:spLocks noChangeShapeType="1"/>
            </p:cNvSpPr>
            <p:nvPr/>
          </p:nvSpPr>
          <p:spPr bwMode="auto">
            <a:xfrm flipV="1">
              <a:off x="2400" y="2703"/>
              <a:ext cx="393" cy="51"/>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36" name="Line 52"/>
            <p:cNvSpPr>
              <a:spLocks noChangeShapeType="1"/>
            </p:cNvSpPr>
            <p:nvPr/>
          </p:nvSpPr>
          <p:spPr bwMode="auto">
            <a:xfrm flipV="1">
              <a:off x="2835" y="2543"/>
              <a:ext cx="132" cy="168"/>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37" name="Line 53"/>
            <p:cNvSpPr>
              <a:spLocks noChangeShapeType="1"/>
            </p:cNvSpPr>
            <p:nvPr/>
          </p:nvSpPr>
          <p:spPr bwMode="auto">
            <a:xfrm flipV="1">
              <a:off x="2776" y="2528"/>
              <a:ext cx="214" cy="16"/>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38" name="Line 54"/>
            <p:cNvSpPr>
              <a:spLocks noChangeShapeType="1"/>
            </p:cNvSpPr>
            <p:nvPr/>
          </p:nvSpPr>
          <p:spPr bwMode="auto">
            <a:xfrm flipH="1" flipV="1">
              <a:off x="2738" y="2546"/>
              <a:ext cx="79" cy="16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39" name="Line 55"/>
            <p:cNvSpPr>
              <a:spLocks noChangeShapeType="1"/>
            </p:cNvSpPr>
            <p:nvPr/>
          </p:nvSpPr>
          <p:spPr bwMode="auto">
            <a:xfrm>
              <a:off x="2360" y="2504"/>
              <a:ext cx="361" cy="3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40" name="Line 56"/>
            <p:cNvSpPr>
              <a:spLocks noChangeShapeType="1"/>
            </p:cNvSpPr>
            <p:nvPr/>
          </p:nvSpPr>
          <p:spPr bwMode="auto">
            <a:xfrm>
              <a:off x="2355" y="2521"/>
              <a:ext cx="38" cy="21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41" name="Line 57"/>
            <p:cNvSpPr>
              <a:spLocks noChangeShapeType="1"/>
            </p:cNvSpPr>
            <p:nvPr/>
          </p:nvSpPr>
          <p:spPr bwMode="auto">
            <a:xfrm flipV="1">
              <a:off x="2120" y="2500"/>
              <a:ext cx="193" cy="36"/>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42" name="Line 58"/>
            <p:cNvSpPr>
              <a:spLocks noChangeShapeType="1"/>
            </p:cNvSpPr>
            <p:nvPr/>
          </p:nvSpPr>
          <p:spPr bwMode="auto">
            <a:xfrm flipV="1">
              <a:off x="2343" y="1946"/>
              <a:ext cx="356" cy="548"/>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43" name="Line 59"/>
            <p:cNvSpPr>
              <a:spLocks noChangeShapeType="1"/>
            </p:cNvSpPr>
            <p:nvPr/>
          </p:nvSpPr>
          <p:spPr bwMode="auto">
            <a:xfrm flipH="1" flipV="1">
              <a:off x="2738" y="1927"/>
              <a:ext cx="242" cy="584"/>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44" name="Line 60"/>
            <p:cNvSpPr>
              <a:spLocks noChangeShapeType="1"/>
            </p:cNvSpPr>
            <p:nvPr/>
          </p:nvSpPr>
          <p:spPr bwMode="auto">
            <a:xfrm flipV="1">
              <a:off x="2406" y="1953"/>
              <a:ext cx="312" cy="789"/>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45" name="Line 61"/>
            <p:cNvSpPr>
              <a:spLocks noChangeShapeType="1"/>
            </p:cNvSpPr>
            <p:nvPr/>
          </p:nvSpPr>
          <p:spPr bwMode="auto">
            <a:xfrm flipV="1">
              <a:off x="1801" y="3070"/>
              <a:ext cx="110" cy="193"/>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46" name="Line 62"/>
            <p:cNvSpPr>
              <a:spLocks noChangeShapeType="1"/>
            </p:cNvSpPr>
            <p:nvPr/>
          </p:nvSpPr>
          <p:spPr bwMode="auto">
            <a:xfrm flipV="1">
              <a:off x="1590" y="3060"/>
              <a:ext cx="326" cy="77"/>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47" name="Line 63"/>
            <p:cNvSpPr>
              <a:spLocks noChangeShapeType="1"/>
            </p:cNvSpPr>
            <p:nvPr/>
          </p:nvSpPr>
          <p:spPr bwMode="auto">
            <a:xfrm flipH="1">
              <a:off x="1552" y="3165"/>
              <a:ext cx="13" cy="159"/>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48" name="Line 64"/>
            <p:cNvSpPr>
              <a:spLocks noChangeShapeType="1"/>
            </p:cNvSpPr>
            <p:nvPr/>
          </p:nvSpPr>
          <p:spPr bwMode="auto">
            <a:xfrm flipV="1">
              <a:off x="1606" y="3288"/>
              <a:ext cx="152" cy="53"/>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49" name="Line 65"/>
            <p:cNvSpPr>
              <a:spLocks noChangeShapeType="1"/>
            </p:cNvSpPr>
            <p:nvPr/>
          </p:nvSpPr>
          <p:spPr bwMode="auto">
            <a:xfrm>
              <a:off x="1960" y="3068"/>
              <a:ext cx="322" cy="45"/>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50" name="Line 66"/>
            <p:cNvSpPr>
              <a:spLocks noChangeShapeType="1"/>
            </p:cNvSpPr>
            <p:nvPr/>
          </p:nvSpPr>
          <p:spPr bwMode="auto">
            <a:xfrm>
              <a:off x="1819" y="3267"/>
              <a:ext cx="338" cy="113"/>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51" name="Line 67"/>
            <p:cNvSpPr>
              <a:spLocks noChangeShapeType="1"/>
            </p:cNvSpPr>
            <p:nvPr/>
          </p:nvSpPr>
          <p:spPr bwMode="auto">
            <a:xfrm flipV="1">
              <a:off x="2176" y="3115"/>
              <a:ext cx="125" cy="279"/>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52" name="Line 68"/>
            <p:cNvSpPr>
              <a:spLocks noChangeShapeType="1"/>
            </p:cNvSpPr>
            <p:nvPr/>
          </p:nvSpPr>
          <p:spPr bwMode="auto">
            <a:xfrm>
              <a:off x="2324" y="3146"/>
              <a:ext cx="102" cy="134"/>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53" name="Line 69"/>
            <p:cNvSpPr>
              <a:spLocks noChangeShapeType="1"/>
            </p:cNvSpPr>
            <p:nvPr/>
          </p:nvSpPr>
          <p:spPr bwMode="auto">
            <a:xfrm flipV="1">
              <a:off x="2170" y="3311"/>
              <a:ext cx="233" cy="87"/>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54" name="Line 70"/>
            <p:cNvSpPr>
              <a:spLocks noChangeShapeType="1"/>
            </p:cNvSpPr>
            <p:nvPr/>
          </p:nvSpPr>
          <p:spPr bwMode="auto">
            <a:xfrm flipH="1" flipV="1">
              <a:off x="1856" y="1889"/>
              <a:ext cx="76" cy="1161"/>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55" name="Line 71"/>
            <p:cNvSpPr>
              <a:spLocks noChangeShapeType="1"/>
            </p:cNvSpPr>
            <p:nvPr/>
          </p:nvSpPr>
          <p:spPr bwMode="auto">
            <a:xfrm>
              <a:off x="1915" y="1920"/>
              <a:ext cx="248" cy="1463"/>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56" name="Line 72"/>
            <p:cNvSpPr>
              <a:spLocks noChangeShapeType="1"/>
            </p:cNvSpPr>
            <p:nvPr/>
          </p:nvSpPr>
          <p:spPr bwMode="auto">
            <a:xfrm flipV="1">
              <a:off x="1590" y="1859"/>
              <a:ext cx="244" cy="1473"/>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57" name="Line 73"/>
            <p:cNvSpPr>
              <a:spLocks noChangeShapeType="1"/>
            </p:cNvSpPr>
            <p:nvPr/>
          </p:nvSpPr>
          <p:spPr bwMode="auto">
            <a:xfrm flipV="1">
              <a:off x="2935" y="3497"/>
              <a:ext cx="255" cy="76"/>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58" name="Line 74"/>
            <p:cNvSpPr>
              <a:spLocks noChangeShapeType="1"/>
            </p:cNvSpPr>
            <p:nvPr/>
          </p:nvSpPr>
          <p:spPr bwMode="auto">
            <a:xfrm flipV="1">
              <a:off x="3119" y="3516"/>
              <a:ext cx="88" cy="254"/>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59" name="Line 75"/>
            <p:cNvSpPr>
              <a:spLocks noChangeShapeType="1"/>
            </p:cNvSpPr>
            <p:nvPr/>
          </p:nvSpPr>
          <p:spPr bwMode="auto">
            <a:xfrm>
              <a:off x="3236" y="3524"/>
              <a:ext cx="224" cy="155"/>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60" name="Line 76"/>
            <p:cNvSpPr>
              <a:spLocks noChangeShapeType="1"/>
            </p:cNvSpPr>
            <p:nvPr/>
          </p:nvSpPr>
          <p:spPr bwMode="auto">
            <a:xfrm flipV="1">
              <a:off x="3506" y="3468"/>
              <a:ext cx="176" cy="221"/>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61" name="Line 77"/>
            <p:cNvSpPr>
              <a:spLocks noChangeShapeType="1"/>
            </p:cNvSpPr>
            <p:nvPr/>
          </p:nvSpPr>
          <p:spPr bwMode="auto">
            <a:xfrm>
              <a:off x="3694" y="3485"/>
              <a:ext cx="238" cy="119"/>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62" name="Line 78"/>
            <p:cNvSpPr>
              <a:spLocks noChangeShapeType="1"/>
            </p:cNvSpPr>
            <p:nvPr/>
          </p:nvSpPr>
          <p:spPr bwMode="auto">
            <a:xfrm>
              <a:off x="3499" y="3723"/>
              <a:ext cx="132" cy="161"/>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63" name="Line 79"/>
            <p:cNvSpPr>
              <a:spLocks noChangeShapeType="1"/>
            </p:cNvSpPr>
            <p:nvPr/>
          </p:nvSpPr>
          <p:spPr bwMode="auto">
            <a:xfrm flipV="1">
              <a:off x="3639" y="3584"/>
              <a:ext cx="260" cy="308"/>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64" name="Line 80"/>
            <p:cNvSpPr>
              <a:spLocks noChangeShapeType="1"/>
            </p:cNvSpPr>
            <p:nvPr/>
          </p:nvSpPr>
          <p:spPr bwMode="auto">
            <a:xfrm flipV="1">
              <a:off x="3253" y="3473"/>
              <a:ext cx="401" cy="33"/>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65" name="Line 81"/>
            <p:cNvSpPr>
              <a:spLocks noChangeShapeType="1"/>
            </p:cNvSpPr>
            <p:nvPr/>
          </p:nvSpPr>
          <p:spPr bwMode="auto">
            <a:xfrm>
              <a:off x="3603" y="2841"/>
              <a:ext cx="362" cy="114"/>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66" name="Line 82"/>
            <p:cNvSpPr>
              <a:spLocks noChangeShapeType="1"/>
            </p:cNvSpPr>
            <p:nvPr/>
          </p:nvSpPr>
          <p:spPr bwMode="auto">
            <a:xfrm flipV="1">
              <a:off x="3994" y="2925"/>
              <a:ext cx="250" cy="38"/>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67" name="Line 83"/>
            <p:cNvSpPr>
              <a:spLocks noChangeShapeType="1"/>
            </p:cNvSpPr>
            <p:nvPr/>
          </p:nvSpPr>
          <p:spPr bwMode="auto">
            <a:xfrm flipV="1">
              <a:off x="4256" y="2742"/>
              <a:ext cx="4" cy="176"/>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68" name="Line 84"/>
            <p:cNvSpPr>
              <a:spLocks noChangeShapeType="1"/>
            </p:cNvSpPr>
            <p:nvPr/>
          </p:nvSpPr>
          <p:spPr bwMode="auto">
            <a:xfrm>
              <a:off x="3978" y="2554"/>
              <a:ext cx="271" cy="173"/>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69" name="Line 85"/>
            <p:cNvSpPr>
              <a:spLocks noChangeShapeType="1"/>
            </p:cNvSpPr>
            <p:nvPr/>
          </p:nvSpPr>
          <p:spPr bwMode="auto">
            <a:xfrm flipV="1">
              <a:off x="3888" y="2557"/>
              <a:ext cx="77" cy="178"/>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70" name="Line 86"/>
            <p:cNvSpPr>
              <a:spLocks noChangeShapeType="1"/>
            </p:cNvSpPr>
            <p:nvPr/>
          </p:nvSpPr>
          <p:spPr bwMode="auto">
            <a:xfrm>
              <a:off x="3888" y="2739"/>
              <a:ext cx="66" cy="191"/>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71" name="Line 87"/>
            <p:cNvSpPr>
              <a:spLocks noChangeShapeType="1"/>
            </p:cNvSpPr>
            <p:nvPr/>
          </p:nvSpPr>
          <p:spPr bwMode="auto">
            <a:xfrm>
              <a:off x="3677" y="2618"/>
              <a:ext cx="187" cy="118"/>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72" name="Line 88"/>
            <p:cNvSpPr>
              <a:spLocks noChangeShapeType="1"/>
            </p:cNvSpPr>
            <p:nvPr/>
          </p:nvSpPr>
          <p:spPr bwMode="auto">
            <a:xfrm flipV="1">
              <a:off x="3688" y="2546"/>
              <a:ext cx="270" cy="63"/>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73" name="Line 89"/>
            <p:cNvSpPr>
              <a:spLocks noChangeShapeType="1"/>
            </p:cNvSpPr>
            <p:nvPr/>
          </p:nvSpPr>
          <p:spPr bwMode="auto">
            <a:xfrm flipV="1">
              <a:off x="3609" y="2626"/>
              <a:ext cx="39" cy="19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74" name="Line 90"/>
            <p:cNvSpPr>
              <a:spLocks noChangeShapeType="1"/>
            </p:cNvSpPr>
            <p:nvPr/>
          </p:nvSpPr>
          <p:spPr bwMode="auto">
            <a:xfrm>
              <a:off x="3821" y="1886"/>
              <a:ext cx="153" cy="1040"/>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75" name="Line 91"/>
            <p:cNvSpPr>
              <a:spLocks noChangeShapeType="1"/>
            </p:cNvSpPr>
            <p:nvPr/>
          </p:nvSpPr>
          <p:spPr bwMode="auto">
            <a:xfrm flipV="1">
              <a:off x="3665" y="1892"/>
              <a:ext cx="144" cy="712"/>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76" name="Line 92"/>
            <p:cNvSpPr>
              <a:spLocks noChangeShapeType="1"/>
            </p:cNvSpPr>
            <p:nvPr/>
          </p:nvSpPr>
          <p:spPr bwMode="auto">
            <a:xfrm>
              <a:off x="3816" y="1897"/>
              <a:ext cx="458" cy="828"/>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77" name="Line 93"/>
            <p:cNvSpPr>
              <a:spLocks noChangeShapeType="1"/>
            </p:cNvSpPr>
            <p:nvPr/>
          </p:nvSpPr>
          <p:spPr bwMode="auto">
            <a:xfrm flipV="1">
              <a:off x="3206" y="2092"/>
              <a:ext cx="83" cy="1422"/>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78" name="Line 94"/>
            <p:cNvSpPr>
              <a:spLocks noChangeShapeType="1"/>
            </p:cNvSpPr>
            <p:nvPr/>
          </p:nvSpPr>
          <p:spPr bwMode="auto">
            <a:xfrm flipH="1" flipV="1">
              <a:off x="3310" y="2015"/>
              <a:ext cx="366" cy="1461"/>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79" name="Line 95"/>
            <p:cNvSpPr>
              <a:spLocks noChangeShapeType="1"/>
            </p:cNvSpPr>
            <p:nvPr/>
          </p:nvSpPr>
          <p:spPr bwMode="auto">
            <a:xfrm>
              <a:off x="3318" y="2100"/>
              <a:ext cx="307" cy="1741"/>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80" name="Line 96"/>
            <p:cNvSpPr>
              <a:spLocks noChangeShapeType="1"/>
            </p:cNvSpPr>
            <p:nvPr/>
          </p:nvSpPr>
          <p:spPr bwMode="auto">
            <a:xfrm flipH="1" flipV="1">
              <a:off x="2094" y="1152"/>
              <a:ext cx="554" cy="154"/>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81" name="Line 97"/>
            <p:cNvSpPr>
              <a:spLocks noChangeShapeType="1"/>
            </p:cNvSpPr>
            <p:nvPr/>
          </p:nvSpPr>
          <p:spPr bwMode="auto">
            <a:xfrm flipV="1">
              <a:off x="2748" y="1161"/>
              <a:ext cx="161" cy="163"/>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82" name="Line 98"/>
            <p:cNvSpPr>
              <a:spLocks noChangeShapeType="1"/>
            </p:cNvSpPr>
            <p:nvPr/>
          </p:nvSpPr>
          <p:spPr bwMode="auto">
            <a:xfrm flipV="1">
              <a:off x="2782" y="1269"/>
              <a:ext cx="753" cy="75"/>
            </a:xfrm>
            <a:prstGeom prst="line">
              <a:avLst/>
            </a:prstGeom>
            <a:noFill/>
            <a:ln w="12700">
              <a:solidFill>
                <a:srgbClr val="000000"/>
              </a:solidFill>
              <a:round/>
              <a:headEnd/>
              <a:tailEnd/>
            </a:ln>
            <a:effectLst/>
          </p:spPr>
          <p:txBody>
            <a:bodyPr wrap="none" anchor="ctr"/>
            <a:lstStyle/>
            <a:p>
              <a:endParaRPr lang="pl-PL">
                <a:latin typeface="+mn-lt"/>
              </a:endParaRPr>
            </a:p>
          </p:txBody>
        </p:sp>
        <p:sp>
          <p:nvSpPr>
            <p:cNvPr id="16483" name="Rectangle 99"/>
            <p:cNvSpPr>
              <a:spLocks noChangeArrowheads="1"/>
            </p:cNvSpPr>
            <p:nvPr/>
          </p:nvSpPr>
          <p:spPr bwMode="auto">
            <a:xfrm>
              <a:off x="2085" y="1242"/>
              <a:ext cx="540" cy="402"/>
            </a:xfrm>
            <a:prstGeom prst="rect">
              <a:avLst/>
            </a:prstGeom>
            <a:noFill/>
            <a:ln w="12700">
              <a:noFill/>
              <a:miter lim="800000"/>
              <a:headEnd/>
              <a:tailEnd/>
            </a:ln>
            <a:effectLst/>
          </p:spPr>
          <p:txBody>
            <a:bodyPr wrap="none" lIns="90488" tIns="44450" rIns="90488" bIns="44450">
              <a:spAutoFit/>
            </a:bodyPr>
            <a:lstStyle/>
            <a:p>
              <a:pPr eaLnBrk="0" hangingPunct="0"/>
              <a:r>
                <a:rPr lang="en-US" sz="1800">
                  <a:solidFill>
                    <a:srgbClr val="000000"/>
                  </a:solidFill>
                  <a:latin typeface="+mn-lt"/>
                </a:rPr>
                <a:t>Int.</a:t>
              </a:r>
            </a:p>
            <a:p>
              <a:pPr eaLnBrk="0" hangingPunct="0"/>
              <a:r>
                <a:rPr lang="en-US" sz="1800">
                  <a:solidFill>
                    <a:srgbClr val="000000"/>
                  </a:solidFill>
                  <a:latin typeface="+mn-lt"/>
                </a:rPr>
                <a:t>Office</a:t>
              </a:r>
              <a:endParaRPr lang="pl-PL" sz="1800">
                <a:solidFill>
                  <a:srgbClr val="000000"/>
                </a:solidFill>
                <a:latin typeface="+mn-lt"/>
              </a:endParaRPr>
            </a:p>
          </p:txBody>
        </p:sp>
        <p:sp>
          <p:nvSpPr>
            <p:cNvPr id="16484" name="Rectangle 100"/>
            <p:cNvSpPr>
              <a:spLocks noChangeArrowheads="1"/>
            </p:cNvSpPr>
            <p:nvPr/>
          </p:nvSpPr>
          <p:spPr bwMode="auto">
            <a:xfrm>
              <a:off x="1107" y="1818"/>
              <a:ext cx="614" cy="402"/>
            </a:xfrm>
            <a:prstGeom prst="rect">
              <a:avLst/>
            </a:prstGeom>
            <a:noFill/>
            <a:ln w="12700">
              <a:noFill/>
              <a:miter lim="800000"/>
              <a:headEnd/>
              <a:tailEnd/>
            </a:ln>
            <a:effectLst/>
          </p:spPr>
          <p:txBody>
            <a:bodyPr wrap="none" lIns="90488" tIns="44450" rIns="90488" bIns="44450">
              <a:spAutoFit/>
            </a:bodyPr>
            <a:lstStyle/>
            <a:p>
              <a:pPr eaLnBrk="0" hangingPunct="0"/>
              <a:r>
                <a:rPr lang="en-US" sz="1800" dirty="0">
                  <a:solidFill>
                    <a:srgbClr val="000000"/>
                  </a:solidFill>
                  <a:latin typeface="+mn-lt"/>
                </a:rPr>
                <a:t>Toll </a:t>
              </a:r>
            </a:p>
            <a:p>
              <a:pPr eaLnBrk="0" hangingPunct="0"/>
              <a:r>
                <a:rPr lang="en-US" sz="1800" dirty="0">
                  <a:solidFill>
                    <a:srgbClr val="000000"/>
                  </a:solidFill>
                  <a:latin typeface="+mn-lt"/>
                </a:rPr>
                <a:t>Offices</a:t>
              </a:r>
              <a:endParaRPr lang="pl-PL" sz="1800" dirty="0">
                <a:solidFill>
                  <a:srgbClr val="000000"/>
                </a:solidFill>
                <a:latin typeface="+mn-lt"/>
              </a:endParaRPr>
            </a:p>
          </p:txBody>
        </p:sp>
        <p:sp>
          <p:nvSpPr>
            <p:cNvPr id="16485" name="Rectangle 101"/>
            <p:cNvSpPr>
              <a:spLocks noChangeArrowheads="1"/>
            </p:cNvSpPr>
            <p:nvPr/>
          </p:nvSpPr>
          <p:spPr bwMode="auto">
            <a:xfrm>
              <a:off x="1635" y="3320"/>
              <a:ext cx="488" cy="192"/>
            </a:xfrm>
            <a:prstGeom prst="rect">
              <a:avLst/>
            </a:prstGeom>
            <a:noFill/>
            <a:ln w="12700">
              <a:noFill/>
              <a:miter lim="800000"/>
              <a:headEnd/>
              <a:tailEnd/>
            </a:ln>
            <a:effectLst/>
          </p:spPr>
          <p:txBody>
            <a:bodyPr wrap="none" lIns="90488" tIns="44450" rIns="90488" bIns="44450">
              <a:spAutoFit/>
            </a:bodyPr>
            <a:lstStyle/>
            <a:p>
              <a:pPr algn="ctr" eaLnBrk="0" hangingPunct="0"/>
              <a:r>
                <a:rPr lang="en-US" sz="1400">
                  <a:solidFill>
                    <a:srgbClr val="000000"/>
                  </a:solidFill>
                  <a:latin typeface="+mn-lt"/>
                </a:rPr>
                <a:t>Area</a:t>
              </a:r>
              <a:r>
                <a:rPr lang="pl-PL" sz="1400">
                  <a:solidFill>
                    <a:srgbClr val="000000"/>
                  </a:solidFill>
                  <a:latin typeface="+mn-lt"/>
                </a:rPr>
                <a:t> 3</a:t>
              </a:r>
            </a:p>
          </p:txBody>
        </p:sp>
        <p:sp>
          <p:nvSpPr>
            <p:cNvPr id="16486" name="Rectangle 102"/>
            <p:cNvSpPr>
              <a:spLocks noChangeArrowheads="1"/>
            </p:cNvSpPr>
            <p:nvPr/>
          </p:nvSpPr>
          <p:spPr bwMode="auto">
            <a:xfrm>
              <a:off x="2423" y="2693"/>
              <a:ext cx="488" cy="192"/>
            </a:xfrm>
            <a:prstGeom prst="rect">
              <a:avLst/>
            </a:prstGeom>
            <a:noFill/>
            <a:ln w="12700">
              <a:noFill/>
              <a:miter lim="800000"/>
              <a:headEnd/>
              <a:tailEnd/>
            </a:ln>
            <a:effectLst/>
          </p:spPr>
          <p:txBody>
            <a:bodyPr wrap="none" lIns="90488" tIns="44450" rIns="90488" bIns="44450">
              <a:spAutoFit/>
            </a:bodyPr>
            <a:lstStyle/>
            <a:p>
              <a:pPr algn="ctr" eaLnBrk="0" hangingPunct="0"/>
              <a:r>
                <a:rPr lang="en-US" sz="1400">
                  <a:solidFill>
                    <a:srgbClr val="000000"/>
                  </a:solidFill>
                  <a:latin typeface="+mn-lt"/>
                </a:rPr>
                <a:t>Area</a:t>
              </a:r>
              <a:r>
                <a:rPr lang="pl-PL" sz="1400">
                  <a:solidFill>
                    <a:srgbClr val="000000"/>
                  </a:solidFill>
                  <a:latin typeface="+mn-lt"/>
                </a:rPr>
                <a:t> 1</a:t>
              </a:r>
            </a:p>
          </p:txBody>
        </p:sp>
        <p:sp>
          <p:nvSpPr>
            <p:cNvPr id="16487" name="Rectangle 103"/>
            <p:cNvSpPr>
              <a:spLocks noChangeArrowheads="1"/>
            </p:cNvSpPr>
            <p:nvPr/>
          </p:nvSpPr>
          <p:spPr bwMode="auto">
            <a:xfrm>
              <a:off x="3652" y="2933"/>
              <a:ext cx="488" cy="192"/>
            </a:xfrm>
            <a:prstGeom prst="rect">
              <a:avLst/>
            </a:prstGeom>
            <a:noFill/>
            <a:ln w="12700">
              <a:noFill/>
              <a:miter lim="800000"/>
              <a:headEnd/>
              <a:tailEnd/>
            </a:ln>
            <a:effectLst/>
          </p:spPr>
          <p:txBody>
            <a:bodyPr wrap="none" lIns="90488" tIns="44450" rIns="90488" bIns="44450">
              <a:spAutoFit/>
            </a:bodyPr>
            <a:lstStyle/>
            <a:p>
              <a:pPr algn="ctr" eaLnBrk="0" hangingPunct="0"/>
              <a:r>
                <a:rPr lang="en-US" sz="1400">
                  <a:solidFill>
                    <a:srgbClr val="000000"/>
                  </a:solidFill>
                  <a:latin typeface="+mn-lt"/>
                </a:rPr>
                <a:t>Area</a:t>
              </a:r>
              <a:r>
                <a:rPr lang="pl-PL" sz="1400">
                  <a:solidFill>
                    <a:srgbClr val="000000"/>
                  </a:solidFill>
                  <a:latin typeface="+mn-lt"/>
                </a:rPr>
                <a:t> 2</a:t>
              </a:r>
            </a:p>
          </p:txBody>
        </p:sp>
        <p:sp>
          <p:nvSpPr>
            <p:cNvPr id="16488" name="Rectangle 104"/>
            <p:cNvSpPr>
              <a:spLocks noChangeArrowheads="1"/>
            </p:cNvSpPr>
            <p:nvPr/>
          </p:nvSpPr>
          <p:spPr bwMode="auto">
            <a:xfrm>
              <a:off x="3030" y="3778"/>
              <a:ext cx="488" cy="192"/>
            </a:xfrm>
            <a:prstGeom prst="rect">
              <a:avLst/>
            </a:prstGeom>
            <a:noFill/>
            <a:ln w="12700">
              <a:noFill/>
              <a:miter lim="800000"/>
              <a:headEnd/>
              <a:tailEnd/>
            </a:ln>
            <a:effectLst/>
          </p:spPr>
          <p:txBody>
            <a:bodyPr wrap="none" lIns="90488" tIns="44450" rIns="90488" bIns="44450">
              <a:spAutoFit/>
            </a:bodyPr>
            <a:lstStyle/>
            <a:p>
              <a:pPr algn="ctr" eaLnBrk="0" hangingPunct="0"/>
              <a:r>
                <a:rPr lang="en-US" sz="1400">
                  <a:solidFill>
                    <a:srgbClr val="000000"/>
                  </a:solidFill>
                  <a:latin typeface="+mn-lt"/>
                </a:rPr>
                <a:t>Area</a:t>
              </a:r>
              <a:r>
                <a:rPr lang="pl-PL" sz="1400">
                  <a:solidFill>
                    <a:srgbClr val="000000"/>
                  </a:solidFill>
                  <a:latin typeface="+mn-lt"/>
                </a:rPr>
                <a:t> 4</a:t>
              </a:r>
            </a:p>
          </p:txBody>
        </p:sp>
      </p:grpSp>
      <p:sp>
        <p:nvSpPr>
          <p:cNvPr id="16490" name="Rectangle 106"/>
          <p:cNvSpPr>
            <a:spLocks noGrp="1" noChangeArrowheads="1"/>
          </p:cNvSpPr>
          <p:nvPr>
            <p:ph type="title"/>
          </p:nvPr>
        </p:nvSpPr>
        <p:spPr/>
        <p:txBody>
          <a:bodyPr/>
          <a:lstStyle/>
          <a:p>
            <a:r>
              <a:rPr lang="en-US" sz="2400"/>
              <a:t>Hierarchical Telecommunications Network</a:t>
            </a:r>
          </a:p>
        </p:txBody>
      </p:sp>
    </p:spTree>
    <p:extLst>
      <p:ext uri="{BB962C8B-B14F-4D97-AF65-F5344CB8AC3E}">
        <p14:creationId xmlns:p14="http://schemas.microsoft.com/office/powerpoint/2010/main" val="28068848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491"/>
                                        </p:tgtEl>
                                        <p:attrNameLst>
                                          <p:attrName>style.visibility</p:attrName>
                                        </p:attrNameLst>
                                      </p:cBhvr>
                                      <p:to>
                                        <p:strVal val="visible"/>
                                      </p:to>
                                    </p:set>
                                    <p:animEffect transition="in" filter="wipe(down)">
                                      <p:cBhvr>
                                        <p:cTn id="7" dur="500"/>
                                        <p:tgtEl>
                                          <p:spTgt spid="16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776" name="Rectangle 544"/>
          <p:cNvSpPr>
            <a:spLocks noGrp="1" noChangeArrowheads="1"/>
          </p:cNvSpPr>
          <p:nvPr>
            <p:ph type="title"/>
          </p:nvPr>
        </p:nvSpPr>
        <p:spPr/>
        <p:txBody>
          <a:bodyPr/>
          <a:lstStyle/>
          <a:p>
            <a:r>
              <a:rPr lang="en-US" sz="2400" dirty="0"/>
              <a:t>Example </a:t>
            </a:r>
            <a:r>
              <a:rPr lang="en-US" sz="2400" dirty="0" smtClean="0"/>
              <a:t>of </a:t>
            </a:r>
            <a:r>
              <a:rPr lang="en-US" sz="2400" dirty="0"/>
              <a:t>Information Network</a:t>
            </a:r>
            <a:endParaRPr lang="pl-PL" sz="2400" dirty="0"/>
          </a:p>
        </p:txBody>
      </p:sp>
      <p:grpSp>
        <p:nvGrpSpPr>
          <p:cNvPr id="95778" name="Group 546"/>
          <p:cNvGrpSpPr>
            <a:grpSpLocks/>
          </p:cNvGrpSpPr>
          <p:nvPr/>
        </p:nvGrpSpPr>
        <p:grpSpPr bwMode="auto">
          <a:xfrm>
            <a:off x="134938" y="1524000"/>
            <a:ext cx="8780463" cy="5000625"/>
            <a:chOff x="85" y="960"/>
            <a:chExt cx="5531" cy="3150"/>
          </a:xfrm>
        </p:grpSpPr>
        <p:sp>
          <p:nvSpPr>
            <p:cNvPr id="95238" name="Freeform 6"/>
            <p:cNvSpPr>
              <a:spLocks/>
            </p:cNvSpPr>
            <p:nvPr/>
          </p:nvSpPr>
          <p:spPr bwMode="auto">
            <a:xfrm>
              <a:off x="1627" y="1498"/>
              <a:ext cx="3028" cy="2389"/>
            </a:xfrm>
            <a:custGeom>
              <a:avLst/>
              <a:gdLst/>
              <a:ahLst/>
              <a:cxnLst>
                <a:cxn ang="0">
                  <a:pos x="2212" y="3436"/>
                </a:cxn>
                <a:cxn ang="0">
                  <a:pos x="1922" y="3421"/>
                </a:cxn>
                <a:cxn ang="0">
                  <a:pos x="1642" y="3375"/>
                </a:cxn>
                <a:cxn ang="0">
                  <a:pos x="1372" y="3301"/>
                </a:cxn>
                <a:cxn ang="0">
                  <a:pos x="1118" y="3202"/>
                </a:cxn>
                <a:cxn ang="0">
                  <a:pos x="882" y="3079"/>
                </a:cxn>
                <a:cxn ang="0">
                  <a:pos x="666" y="2935"/>
                </a:cxn>
                <a:cxn ang="0">
                  <a:pos x="476" y="2770"/>
                </a:cxn>
                <a:cxn ang="0">
                  <a:pos x="314" y="2588"/>
                </a:cxn>
                <a:cxn ang="0">
                  <a:pos x="181" y="2391"/>
                </a:cxn>
                <a:cxn ang="0">
                  <a:pos x="83" y="2180"/>
                </a:cxn>
                <a:cxn ang="0">
                  <a:pos x="22" y="1958"/>
                </a:cxn>
                <a:cxn ang="0">
                  <a:pos x="0" y="1725"/>
                </a:cxn>
                <a:cxn ang="0">
                  <a:pos x="20" y="1496"/>
                </a:cxn>
                <a:cxn ang="0">
                  <a:pos x="76" y="1281"/>
                </a:cxn>
                <a:cxn ang="0">
                  <a:pos x="166" y="1078"/>
                </a:cxn>
                <a:cxn ang="0">
                  <a:pos x="289" y="890"/>
                </a:cxn>
                <a:cxn ang="0">
                  <a:pos x="444" y="719"/>
                </a:cxn>
                <a:cxn ang="0">
                  <a:pos x="627" y="563"/>
                </a:cxn>
                <a:cxn ang="0">
                  <a:pos x="835" y="425"/>
                </a:cxn>
                <a:cxn ang="0">
                  <a:pos x="1070" y="304"/>
                </a:cxn>
                <a:cxn ang="0">
                  <a:pos x="1326" y="203"/>
                </a:cxn>
                <a:cxn ang="0">
                  <a:pos x="1604" y="120"/>
                </a:cxn>
                <a:cxn ang="0">
                  <a:pos x="1899" y="56"/>
                </a:cxn>
                <a:cxn ang="0">
                  <a:pos x="2212" y="14"/>
                </a:cxn>
                <a:cxn ang="0">
                  <a:pos x="2526" y="0"/>
                </a:cxn>
                <a:cxn ang="0">
                  <a:pos x="2824" y="17"/>
                </a:cxn>
                <a:cxn ang="0">
                  <a:pos x="3105" y="68"/>
                </a:cxn>
                <a:cxn ang="0">
                  <a:pos x="3364" y="147"/>
                </a:cxn>
                <a:cxn ang="0">
                  <a:pos x="3601" y="257"/>
                </a:cxn>
                <a:cxn ang="0">
                  <a:pos x="3810" y="394"/>
                </a:cxn>
                <a:cxn ang="0">
                  <a:pos x="3989" y="557"/>
                </a:cxn>
                <a:cxn ang="0">
                  <a:pos x="4136" y="746"/>
                </a:cxn>
                <a:cxn ang="0">
                  <a:pos x="4248" y="958"/>
                </a:cxn>
                <a:cxn ang="0">
                  <a:pos x="4322" y="1193"/>
                </a:cxn>
                <a:cxn ang="0">
                  <a:pos x="4354" y="1450"/>
                </a:cxn>
                <a:cxn ang="0">
                  <a:pos x="4344" y="1725"/>
                </a:cxn>
                <a:cxn ang="0">
                  <a:pos x="4295" y="2000"/>
                </a:cxn>
                <a:cxn ang="0">
                  <a:pos x="4219" y="2250"/>
                </a:cxn>
                <a:cxn ang="0">
                  <a:pos x="4118" y="2475"/>
                </a:cxn>
                <a:cxn ang="0">
                  <a:pos x="3990" y="2677"/>
                </a:cxn>
                <a:cxn ang="0">
                  <a:pos x="3840" y="2856"/>
                </a:cxn>
                <a:cxn ang="0">
                  <a:pos x="3666" y="3010"/>
                </a:cxn>
                <a:cxn ang="0">
                  <a:pos x="3472" y="3140"/>
                </a:cxn>
                <a:cxn ang="0">
                  <a:pos x="3256" y="3247"/>
                </a:cxn>
                <a:cxn ang="0">
                  <a:pos x="3021" y="3330"/>
                </a:cxn>
                <a:cxn ang="0">
                  <a:pos x="2768" y="3389"/>
                </a:cxn>
                <a:cxn ang="0">
                  <a:pos x="2498" y="3425"/>
                </a:cxn>
                <a:cxn ang="0">
                  <a:pos x="2212" y="3436"/>
                </a:cxn>
                <a:cxn ang="0">
                  <a:pos x="2212" y="3436"/>
                </a:cxn>
              </a:cxnLst>
              <a:rect l="0" t="0" r="r" b="b"/>
              <a:pathLst>
                <a:path w="4354" h="3436">
                  <a:moveTo>
                    <a:pt x="2212" y="3436"/>
                  </a:moveTo>
                  <a:lnTo>
                    <a:pt x="1922" y="3421"/>
                  </a:lnTo>
                  <a:lnTo>
                    <a:pt x="1642" y="3375"/>
                  </a:lnTo>
                  <a:lnTo>
                    <a:pt x="1372" y="3301"/>
                  </a:lnTo>
                  <a:lnTo>
                    <a:pt x="1118" y="3202"/>
                  </a:lnTo>
                  <a:lnTo>
                    <a:pt x="882" y="3079"/>
                  </a:lnTo>
                  <a:lnTo>
                    <a:pt x="666" y="2935"/>
                  </a:lnTo>
                  <a:lnTo>
                    <a:pt x="476" y="2770"/>
                  </a:lnTo>
                  <a:lnTo>
                    <a:pt x="314" y="2588"/>
                  </a:lnTo>
                  <a:lnTo>
                    <a:pt x="181" y="2391"/>
                  </a:lnTo>
                  <a:lnTo>
                    <a:pt x="83" y="2180"/>
                  </a:lnTo>
                  <a:lnTo>
                    <a:pt x="22" y="1958"/>
                  </a:lnTo>
                  <a:lnTo>
                    <a:pt x="0" y="1725"/>
                  </a:lnTo>
                  <a:lnTo>
                    <a:pt x="20" y="1496"/>
                  </a:lnTo>
                  <a:lnTo>
                    <a:pt x="76" y="1281"/>
                  </a:lnTo>
                  <a:lnTo>
                    <a:pt x="166" y="1078"/>
                  </a:lnTo>
                  <a:lnTo>
                    <a:pt x="289" y="890"/>
                  </a:lnTo>
                  <a:lnTo>
                    <a:pt x="444" y="719"/>
                  </a:lnTo>
                  <a:lnTo>
                    <a:pt x="627" y="563"/>
                  </a:lnTo>
                  <a:lnTo>
                    <a:pt x="835" y="425"/>
                  </a:lnTo>
                  <a:lnTo>
                    <a:pt x="1070" y="304"/>
                  </a:lnTo>
                  <a:lnTo>
                    <a:pt x="1326" y="203"/>
                  </a:lnTo>
                  <a:lnTo>
                    <a:pt x="1604" y="120"/>
                  </a:lnTo>
                  <a:lnTo>
                    <a:pt x="1899" y="56"/>
                  </a:lnTo>
                  <a:lnTo>
                    <a:pt x="2212" y="14"/>
                  </a:lnTo>
                  <a:lnTo>
                    <a:pt x="2526" y="0"/>
                  </a:lnTo>
                  <a:lnTo>
                    <a:pt x="2824" y="17"/>
                  </a:lnTo>
                  <a:lnTo>
                    <a:pt x="3105" y="68"/>
                  </a:lnTo>
                  <a:lnTo>
                    <a:pt x="3364" y="147"/>
                  </a:lnTo>
                  <a:lnTo>
                    <a:pt x="3601" y="257"/>
                  </a:lnTo>
                  <a:lnTo>
                    <a:pt x="3810" y="394"/>
                  </a:lnTo>
                  <a:lnTo>
                    <a:pt x="3989" y="557"/>
                  </a:lnTo>
                  <a:lnTo>
                    <a:pt x="4136" y="746"/>
                  </a:lnTo>
                  <a:lnTo>
                    <a:pt x="4248" y="958"/>
                  </a:lnTo>
                  <a:lnTo>
                    <a:pt x="4322" y="1193"/>
                  </a:lnTo>
                  <a:lnTo>
                    <a:pt x="4354" y="1450"/>
                  </a:lnTo>
                  <a:lnTo>
                    <a:pt x="4344" y="1725"/>
                  </a:lnTo>
                  <a:lnTo>
                    <a:pt x="4295" y="2000"/>
                  </a:lnTo>
                  <a:lnTo>
                    <a:pt x="4219" y="2250"/>
                  </a:lnTo>
                  <a:lnTo>
                    <a:pt x="4118" y="2475"/>
                  </a:lnTo>
                  <a:lnTo>
                    <a:pt x="3990" y="2677"/>
                  </a:lnTo>
                  <a:lnTo>
                    <a:pt x="3840" y="2856"/>
                  </a:lnTo>
                  <a:lnTo>
                    <a:pt x="3666" y="3010"/>
                  </a:lnTo>
                  <a:lnTo>
                    <a:pt x="3472" y="3140"/>
                  </a:lnTo>
                  <a:lnTo>
                    <a:pt x="3256" y="3247"/>
                  </a:lnTo>
                  <a:lnTo>
                    <a:pt x="3021" y="3330"/>
                  </a:lnTo>
                  <a:lnTo>
                    <a:pt x="2768" y="3389"/>
                  </a:lnTo>
                  <a:lnTo>
                    <a:pt x="2498" y="3425"/>
                  </a:lnTo>
                  <a:lnTo>
                    <a:pt x="2212" y="3436"/>
                  </a:lnTo>
                  <a:lnTo>
                    <a:pt x="2212" y="3436"/>
                  </a:lnTo>
                  <a:close/>
                </a:path>
              </a:pathLst>
            </a:custGeom>
            <a:solidFill>
              <a:srgbClr val="FFFFFF"/>
            </a:solidFill>
            <a:ln w="9525">
              <a:noFill/>
              <a:round/>
              <a:headEnd/>
              <a:tailEnd/>
            </a:ln>
          </p:spPr>
          <p:txBody>
            <a:bodyPr/>
            <a:lstStyle/>
            <a:p>
              <a:endParaRPr lang="pl-PL">
                <a:latin typeface="+mn-lt"/>
              </a:endParaRPr>
            </a:p>
          </p:txBody>
        </p:sp>
        <p:sp>
          <p:nvSpPr>
            <p:cNvPr id="95239" name="Freeform 7"/>
            <p:cNvSpPr>
              <a:spLocks/>
            </p:cNvSpPr>
            <p:nvPr/>
          </p:nvSpPr>
          <p:spPr bwMode="auto">
            <a:xfrm>
              <a:off x="1627" y="1498"/>
              <a:ext cx="3028" cy="2389"/>
            </a:xfrm>
            <a:custGeom>
              <a:avLst/>
              <a:gdLst/>
              <a:ahLst/>
              <a:cxnLst>
                <a:cxn ang="0">
                  <a:pos x="2212" y="3436"/>
                </a:cxn>
                <a:cxn ang="0">
                  <a:pos x="1922" y="3421"/>
                </a:cxn>
                <a:cxn ang="0">
                  <a:pos x="1642" y="3375"/>
                </a:cxn>
                <a:cxn ang="0">
                  <a:pos x="1372" y="3301"/>
                </a:cxn>
                <a:cxn ang="0">
                  <a:pos x="1118" y="3202"/>
                </a:cxn>
                <a:cxn ang="0">
                  <a:pos x="882" y="3079"/>
                </a:cxn>
                <a:cxn ang="0">
                  <a:pos x="666" y="2935"/>
                </a:cxn>
                <a:cxn ang="0">
                  <a:pos x="476" y="2770"/>
                </a:cxn>
                <a:cxn ang="0">
                  <a:pos x="314" y="2588"/>
                </a:cxn>
                <a:cxn ang="0">
                  <a:pos x="181" y="2391"/>
                </a:cxn>
                <a:cxn ang="0">
                  <a:pos x="83" y="2180"/>
                </a:cxn>
                <a:cxn ang="0">
                  <a:pos x="22" y="1958"/>
                </a:cxn>
                <a:cxn ang="0">
                  <a:pos x="0" y="1725"/>
                </a:cxn>
                <a:cxn ang="0">
                  <a:pos x="20" y="1496"/>
                </a:cxn>
                <a:cxn ang="0">
                  <a:pos x="76" y="1281"/>
                </a:cxn>
                <a:cxn ang="0">
                  <a:pos x="166" y="1078"/>
                </a:cxn>
                <a:cxn ang="0">
                  <a:pos x="289" y="890"/>
                </a:cxn>
                <a:cxn ang="0">
                  <a:pos x="444" y="719"/>
                </a:cxn>
                <a:cxn ang="0">
                  <a:pos x="627" y="563"/>
                </a:cxn>
                <a:cxn ang="0">
                  <a:pos x="835" y="425"/>
                </a:cxn>
                <a:cxn ang="0">
                  <a:pos x="1070" y="304"/>
                </a:cxn>
                <a:cxn ang="0">
                  <a:pos x="1326" y="203"/>
                </a:cxn>
                <a:cxn ang="0">
                  <a:pos x="1604" y="120"/>
                </a:cxn>
                <a:cxn ang="0">
                  <a:pos x="1899" y="56"/>
                </a:cxn>
                <a:cxn ang="0">
                  <a:pos x="2212" y="14"/>
                </a:cxn>
                <a:cxn ang="0">
                  <a:pos x="2526" y="0"/>
                </a:cxn>
                <a:cxn ang="0">
                  <a:pos x="2824" y="17"/>
                </a:cxn>
                <a:cxn ang="0">
                  <a:pos x="3105" y="68"/>
                </a:cxn>
                <a:cxn ang="0">
                  <a:pos x="3364" y="147"/>
                </a:cxn>
                <a:cxn ang="0">
                  <a:pos x="3601" y="257"/>
                </a:cxn>
                <a:cxn ang="0">
                  <a:pos x="3810" y="394"/>
                </a:cxn>
                <a:cxn ang="0">
                  <a:pos x="3989" y="557"/>
                </a:cxn>
                <a:cxn ang="0">
                  <a:pos x="4136" y="746"/>
                </a:cxn>
                <a:cxn ang="0">
                  <a:pos x="4248" y="958"/>
                </a:cxn>
                <a:cxn ang="0">
                  <a:pos x="4322" y="1193"/>
                </a:cxn>
                <a:cxn ang="0">
                  <a:pos x="4354" y="1450"/>
                </a:cxn>
                <a:cxn ang="0">
                  <a:pos x="4344" y="1725"/>
                </a:cxn>
                <a:cxn ang="0">
                  <a:pos x="4295" y="2000"/>
                </a:cxn>
                <a:cxn ang="0">
                  <a:pos x="4219" y="2250"/>
                </a:cxn>
                <a:cxn ang="0">
                  <a:pos x="4118" y="2475"/>
                </a:cxn>
                <a:cxn ang="0">
                  <a:pos x="3990" y="2677"/>
                </a:cxn>
                <a:cxn ang="0">
                  <a:pos x="3840" y="2856"/>
                </a:cxn>
                <a:cxn ang="0">
                  <a:pos x="3666" y="3010"/>
                </a:cxn>
                <a:cxn ang="0">
                  <a:pos x="3472" y="3140"/>
                </a:cxn>
                <a:cxn ang="0">
                  <a:pos x="3256" y="3247"/>
                </a:cxn>
                <a:cxn ang="0">
                  <a:pos x="3021" y="3330"/>
                </a:cxn>
                <a:cxn ang="0">
                  <a:pos x="2768" y="3389"/>
                </a:cxn>
                <a:cxn ang="0">
                  <a:pos x="2498" y="3425"/>
                </a:cxn>
                <a:cxn ang="0">
                  <a:pos x="2212" y="3436"/>
                </a:cxn>
                <a:cxn ang="0">
                  <a:pos x="2212" y="3436"/>
                </a:cxn>
              </a:cxnLst>
              <a:rect l="0" t="0" r="r" b="b"/>
              <a:pathLst>
                <a:path w="4354" h="3436">
                  <a:moveTo>
                    <a:pt x="2212" y="3436"/>
                  </a:moveTo>
                  <a:lnTo>
                    <a:pt x="1922" y="3421"/>
                  </a:lnTo>
                  <a:lnTo>
                    <a:pt x="1642" y="3375"/>
                  </a:lnTo>
                  <a:lnTo>
                    <a:pt x="1372" y="3301"/>
                  </a:lnTo>
                  <a:lnTo>
                    <a:pt x="1118" y="3202"/>
                  </a:lnTo>
                  <a:lnTo>
                    <a:pt x="882" y="3079"/>
                  </a:lnTo>
                  <a:lnTo>
                    <a:pt x="666" y="2935"/>
                  </a:lnTo>
                  <a:lnTo>
                    <a:pt x="476" y="2770"/>
                  </a:lnTo>
                  <a:lnTo>
                    <a:pt x="314" y="2588"/>
                  </a:lnTo>
                  <a:lnTo>
                    <a:pt x="181" y="2391"/>
                  </a:lnTo>
                  <a:lnTo>
                    <a:pt x="83" y="2180"/>
                  </a:lnTo>
                  <a:lnTo>
                    <a:pt x="22" y="1958"/>
                  </a:lnTo>
                  <a:lnTo>
                    <a:pt x="0" y="1725"/>
                  </a:lnTo>
                  <a:lnTo>
                    <a:pt x="20" y="1496"/>
                  </a:lnTo>
                  <a:lnTo>
                    <a:pt x="76" y="1281"/>
                  </a:lnTo>
                  <a:lnTo>
                    <a:pt x="166" y="1078"/>
                  </a:lnTo>
                  <a:lnTo>
                    <a:pt x="289" y="890"/>
                  </a:lnTo>
                  <a:lnTo>
                    <a:pt x="444" y="719"/>
                  </a:lnTo>
                  <a:lnTo>
                    <a:pt x="627" y="563"/>
                  </a:lnTo>
                  <a:lnTo>
                    <a:pt x="835" y="425"/>
                  </a:lnTo>
                  <a:lnTo>
                    <a:pt x="1070" y="304"/>
                  </a:lnTo>
                  <a:lnTo>
                    <a:pt x="1326" y="203"/>
                  </a:lnTo>
                  <a:lnTo>
                    <a:pt x="1604" y="120"/>
                  </a:lnTo>
                  <a:lnTo>
                    <a:pt x="1899" y="56"/>
                  </a:lnTo>
                  <a:lnTo>
                    <a:pt x="2212" y="14"/>
                  </a:lnTo>
                  <a:lnTo>
                    <a:pt x="2526" y="0"/>
                  </a:lnTo>
                  <a:lnTo>
                    <a:pt x="2824" y="17"/>
                  </a:lnTo>
                  <a:lnTo>
                    <a:pt x="3105" y="68"/>
                  </a:lnTo>
                  <a:lnTo>
                    <a:pt x="3364" y="147"/>
                  </a:lnTo>
                  <a:lnTo>
                    <a:pt x="3601" y="257"/>
                  </a:lnTo>
                  <a:lnTo>
                    <a:pt x="3810" y="394"/>
                  </a:lnTo>
                  <a:lnTo>
                    <a:pt x="3989" y="557"/>
                  </a:lnTo>
                  <a:lnTo>
                    <a:pt x="4136" y="746"/>
                  </a:lnTo>
                  <a:lnTo>
                    <a:pt x="4248" y="958"/>
                  </a:lnTo>
                  <a:lnTo>
                    <a:pt x="4322" y="1193"/>
                  </a:lnTo>
                  <a:lnTo>
                    <a:pt x="4354" y="1450"/>
                  </a:lnTo>
                  <a:lnTo>
                    <a:pt x="4344" y="1725"/>
                  </a:lnTo>
                  <a:lnTo>
                    <a:pt x="4295" y="2000"/>
                  </a:lnTo>
                  <a:lnTo>
                    <a:pt x="4219" y="2250"/>
                  </a:lnTo>
                  <a:lnTo>
                    <a:pt x="4118" y="2475"/>
                  </a:lnTo>
                  <a:lnTo>
                    <a:pt x="3990" y="2677"/>
                  </a:lnTo>
                  <a:lnTo>
                    <a:pt x="3840" y="2856"/>
                  </a:lnTo>
                  <a:lnTo>
                    <a:pt x="3666" y="3010"/>
                  </a:lnTo>
                  <a:lnTo>
                    <a:pt x="3472" y="3140"/>
                  </a:lnTo>
                  <a:lnTo>
                    <a:pt x="3256" y="3247"/>
                  </a:lnTo>
                  <a:lnTo>
                    <a:pt x="3021" y="3330"/>
                  </a:lnTo>
                  <a:lnTo>
                    <a:pt x="2768" y="3389"/>
                  </a:lnTo>
                  <a:lnTo>
                    <a:pt x="2498" y="3425"/>
                  </a:lnTo>
                  <a:lnTo>
                    <a:pt x="2212" y="3436"/>
                  </a:lnTo>
                  <a:lnTo>
                    <a:pt x="2212" y="3436"/>
                  </a:lnTo>
                </a:path>
              </a:pathLst>
            </a:custGeom>
            <a:solidFill>
              <a:srgbClr val="FFFFCC"/>
            </a:solidFill>
            <a:ln w="3175">
              <a:solidFill>
                <a:srgbClr val="000000"/>
              </a:solidFill>
              <a:prstDash val="solid"/>
              <a:round/>
              <a:headEnd/>
              <a:tailEnd/>
            </a:ln>
          </p:spPr>
          <p:txBody>
            <a:bodyPr/>
            <a:lstStyle/>
            <a:p>
              <a:endParaRPr lang="pl-PL">
                <a:latin typeface="+mn-lt"/>
              </a:endParaRPr>
            </a:p>
          </p:txBody>
        </p:sp>
        <p:sp>
          <p:nvSpPr>
            <p:cNvPr id="95240" name="Freeform 8"/>
            <p:cNvSpPr>
              <a:spLocks/>
            </p:cNvSpPr>
            <p:nvPr/>
          </p:nvSpPr>
          <p:spPr bwMode="auto">
            <a:xfrm>
              <a:off x="1626" y="1497"/>
              <a:ext cx="1758" cy="2391"/>
            </a:xfrm>
            <a:custGeom>
              <a:avLst/>
              <a:gdLst/>
              <a:ahLst/>
              <a:cxnLst>
                <a:cxn ang="0">
                  <a:pos x="2213" y="3438"/>
                </a:cxn>
                <a:cxn ang="0">
                  <a:pos x="2213" y="3436"/>
                </a:cxn>
                <a:cxn ang="0">
                  <a:pos x="1923" y="3421"/>
                </a:cxn>
                <a:cxn ang="0">
                  <a:pos x="1643" y="3375"/>
                </a:cxn>
                <a:cxn ang="0">
                  <a:pos x="1373" y="3301"/>
                </a:cxn>
                <a:cxn ang="0">
                  <a:pos x="1119" y="3202"/>
                </a:cxn>
                <a:cxn ang="0">
                  <a:pos x="887" y="3081"/>
                </a:cxn>
                <a:cxn ang="0">
                  <a:pos x="668" y="2935"/>
                </a:cxn>
                <a:cxn ang="0">
                  <a:pos x="478" y="2770"/>
                </a:cxn>
                <a:cxn ang="0">
                  <a:pos x="316" y="2588"/>
                </a:cxn>
                <a:cxn ang="0">
                  <a:pos x="182" y="2389"/>
                </a:cxn>
                <a:cxn ang="0">
                  <a:pos x="85" y="2181"/>
                </a:cxn>
                <a:cxn ang="0">
                  <a:pos x="24" y="1959"/>
                </a:cxn>
                <a:cxn ang="0">
                  <a:pos x="2" y="1726"/>
                </a:cxn>
                <a:cxn ang="0">
                  <a:pos x="22" y="1497"/>
                </a:cxn>
                <a:cxn ang="0">
                  <a:pos x="78" y="1282"/>
                </a:cxn>
                <a:cxn ang="0">
                  <a:pos x="167" y="1083"/>
                </a:cxn>
                <a:cxn ang="0">
                  <a:pos x="291" y="892"/>
                </a:cxn>
                <a:cxn ang="0">
                  <a:pos x="446" y="721"/>
                </a:cxn>
                <a:cxn ang="0">
                  <a:pos x="629" y="565"/>
                </a:cxn>
                <a:cxn ang="0">
                  <a:pos x="841" y="425"/>
                </a:cxn>
                <a:cxn ang="0">
                  <a:pos x="1071" y="306"/>
                </a:cxn>
                <a:cxn ang="0">
                  <a:pos x="1327" y="205"/>
                </a:cxn>
                <a:cxn ang="0">
                  <a:pos x="1605" y="122"/>
                </a:cxn>
                <a:cxn ang="0">
                  <a:pos x="1900" y="58"/>
                </a:cxn>
                <a:cxn ang="0">
                  <a:pos x="2213" y="16"/>
                </a:cxn>
                <a:cxn ang="0">
                  <a:pos x="2527" y="2"/>
                </a:cxn>
                <a:cxn ang="0">
                  <a:pos x="2527" y="0"/>
                </a:cxn>
                <a:cxn ang="0">
                  <a:pos x="2213" y="13"/>
                </a:cxn>
                <a:cxn ang="0">
                  <a:pos x="1900" y="56"/>
                </a:cxn>
                <a:cxn ang="0">
                  <a:pos x="1605" y="119"/>
                </a:cxn>
                <a:cxn ang="0">
                  <a:pos x="1327" y="202"/>
                </a:cxn>
                <a:cxn ang="0">
                  <a:pos x="1071" y="304"/>
                </a:cxn>
                <a:cxn ang="0">
                  <a:pos x="832" y="427"/>
                </a:cxn>
                <a:cxn ang="0">
                  <a:pos x="627" y="563"/>
                </a:cxn>
                <a:cxn ang="0">
                  <a:pos x="444" y="718"/>
                </a:cxn>
                <a:cxn ang="0">
                  <a:pos x="289" y="890"/>
                </a:cxn>
                <a:cxn ang="0">
                  <a:pos x="167" y="1076"/>
                </a:cxn>
                <a:cxn ang="0">
                  <a:pos x="76" y="1282"/>
                </a:cxn>
                <a:cxn ang="0">
                  <a:pos x="20" y="1497"/>
                </a:cxn>
                <a:cxn ang="0">
                  <a:pos x="0" y="1726"/>
                </a:cxn>
                <a:cxn ang="0">
                  <a:pos x="22" y="1959"/>
                </a:cxn>
                <a:cxn ang="0">
                  <a:pos x="83" y="2181"/>
                </a:cxn>
                <a:cxn ang="0">
                  <a:pos x="182" y="2396"/>
                </a:cxn>
                <a:cxn ang="0">
                  <a:pos x="313" y="2590"/>
                </a:cxn>
                <a:cxn ang="0">
                  <a:pos x="476" y="2772"/>
                </a:cxn>
                <a:cxn ang="0">
                  <a:pos x="666" y="2937"/>
                </a:cxn>
                <a:cxn ang="0">
                  <a:pos x="878" y="3079"/>
                </a:cxn>
                <a:cxn ang="0">
                  <a:pos x="1119" y="3204"/>
                </a:cxn>
                <a:cxn ang="0">
                  <a:pos x="1373" y="3303"/>
                </a:cxn>
                <a:cxn ang="0">
                  <a:pos x="1643" y="3377"/>
                </a:cxn>
                <a:cxn ang="0">
                  <a:pos x="1923" y="3423"/>
                </a:cxn>
                <a:cxn ang="0">
                  <a:pos x="2213" y="3438"/>
                </a:cxn>
              </a:cxnLst>
              <a:rect l="0" t="0" r="r" b="b"/>
              <a:pathLst>
                <a:path w="2527" h="3438">
                  <a:moveTo>
                    <a:pt x="2213" y="3438"/>
                  </a:moveTo>
                  <a:lnTo>
                    <a:pt x="2213" y="3436"/>
                  </a:lnTo>
                  <a:lnTo>
                    <a:pt x="1923" y="3421"/>
                  </a:lnTo>
                  <a:lnTo>
                    <a:pt x="1643" y="3375"/>
                  </a:lnTo>
                  <a:lnTo>
                    <a:pt x="1373" y="3301"/>
                  </a:lnTo>
                  <a:lnTo>
                    <a:pt x="1119" y="3202"/>
                  </a:lnTo>
                  <a:lnTo>
                    <a:pt x="887" y="3081"/>
                  </a:lnTo>
                  <a:lnTo>
                    <a:pt x="668" y="2935"/>
                  </a:lnTo>
                  <a:lnTo>
                    <a:pt x="478" y="2770"/>
                  </a:lnTo>
                  <a:lnTo>
                    <a:pt x="316" y="2588"/>
                  </a:lnTo>
                  <a:lnTo>
                    <a:pt x="182" y="2389"/>
                  </a:lnTo>
                  <a:lnTo>
                    <a:pt x="85" y="2181"/>
                  </a:lnTo>
                  <a:lnTo>
                    <a:pt x="24" y="1959"/>
                  </a:lnTo>
                  <a:lnTo>
                    <a:pt x="2" y="1726"/>
                  </a:lnTo>
                  <a:lnTo>
                    <a:pt x="22" y="1497"/>
                  </a:lnTo>
                  <a:lnTo>
                    <a:pt x="78" y="1282"/>
                  </a:lnTo>
                  <a:lnTo>
                    <a:pt x="167" y="1083"/>
                  </a:lnTo>
                  <a:lnTo>
                    <a:pt x="291" y="892"/>
                  </a:lnTo>
                  <a:lnTo>
                    <a:pt x="446" y="721"/>
                  </a:lnTo>
                  <a:lnTo>
                    <a:pt x="629" y="565"/>
                  </a:lnTo>
                  <a:lnTo>
                    <a:pt x="841" y="425"/>
                  </a:lnTo>
                  <a:lnTo>
                    <a:pt x="1071" y="306"/>
                  </a:lnTo>
                  <a:lnTo>
                    <a:pt x="1327" y="205"/>
                  </a:lnTo>
                  <a:lnTo>
                    <a:pt x="1605" y="122"/>
                  </a:lnTo>
                  <a:lnTo>
                    <a:pt x="1900" y="58"/>
                  </a:lnTo>
                  <a:lnTo>
                    <a:pt x="2213" y="16"/>
                  </a:lnTo>
                  <a:lnTo>
                    <a:pt x="2527" y="2"/>
                  </a:lnTo>
                  <a:lnTo>
                    <a:pt x="2527" y="0"/>
                  </a:lnTo>
                  <a:lnTo>
                    <a:pt x="2213" y="13"/>
                  </a:lnTo>
                  <a:lnTo>
                    <a:pt x="1900" y="56"/>
                  </a:lnTo>
                  <a:lnTo>
                    <a:pt x="1605" y="119"/>
                  </a:lnTo>
                  <a:lnTo>
                    <a:pt x="1327" y="202"/>
                  </a:lnTo>
                  <a:lnTo>
                    <a:pt x="1071" y="304"/>
                  </a:lnTo>
                  <a:lnTo>
                    <a:pt x="832" y="427"/>
                  </a:lnTo>
                  <a:lnTo>
                    <a:pt x="627" y="563"/>
                  </a:lnTo>
                  <a:lnTo>
                    <a:pt x="444" y="718"/>
                  </a:lnTo>
                  <a:lnTo>
                    <a:pt x="289" y="890"/>
                  </a:lnTo>
                  <a:lnTo>
                    <a:pt x="167" y="1076"/>
                  </a:lnTo>
                  <a:lnTo>
                    <a:pt x="76" y="1282"/>
                  </a:lnTo>
                  <a:lnTo>
                    <a:pt x="20" y="1497"/>
                  </a:lnTo>
                  <a:lnTo>
                    <a:pt x="0" y="1726"/>
                  </a:lnTo>
                  <a:lnTo>
                    <a:pt x="22" y="1959"/>
                  </a:lnTo>
                  <a:lnTo>
                    <a:pt x="83" y="2181"/>
                  </a:lnTo>
                  <a:lnTo>
                    <a:pt x="182" y="2396"/>
                  </a:lnTo>
                  <a:lnTo>
                    <a:pt x="313" y="2590"/>
                  </a:lnTo>
                  <a:lnTo>
                    <a:pt x="476" y="2772"/>
                  </a:lnTo>
                  <a:lnTo>
                    <a:pt x="666" y="2937"/>
                  </a:lnTo>
                  <a:lnTo>
                    <a:pt x="878" y="3079"/>
                  </a:lnTo>
                  <a:lnTo>
                    <a:pt x="1119" y="3204"/>
                  </a:lnTo>
                  <a:lnTo>
                    <a:pt x="1373" y="3303"/>
                  </a:lnTo>
                  <a:lnTo>
                    <a:pt x="1643" y="3377"/>
                  </a:lnTo>
                  <a:lnTo>
                    <a:pt x="1923" y="3423"/>
                  </a:lnTo>
                  <a:lnTo>
                    <a:pt x="2213" y="3438"/>
                  </a:lnTo>
                  <a:close/>
                </a:path>
              </a:pathLst>
            </a:custGeom>
            <a:solidFill>
              <a:srgbClr val="000000"/>
            </a:solidFill>
            <a:ln w="9525">
              <a:noFill/>
              <a:round/>
              <a:headEnd/>
              <a:tailEnd/>
            </a:ln>
          </p:spPr>
          <p:txBody>
            <a:bodyPr/>
            <a:lstStyle/>
            <a:p>
              <a:endParaRPr lang="pl-PL">
                <a:latin typeface="+mn-lt"/>
              </a:endParaRPr>
            </a:p>
          </p:txBody>
        </p:sp>
        <p:sp>
          <p:nvSpPr>
            <p:cNvPr id="95241" name="Freeform 9"/>
            <p:cNvSpPr>
              <a:spLocks/>
            </p:cNvSpPr>
            <p:nvPr/>
          </p:nvSpPr>
          <p:spPr bwMode="auto">
            <a:xfrm>
              <a:off x="3165" y="1497"/>
              <a:ext cx="1491" cy="2391"/>
            </a:xfrm>
            <a:custGeom>
              <a:avLst/>
              <a:gdLst/>
              <a:ahLst/>
              <a:cxnLst>
                <a:cxn ang="0">
                  <a:pos x="314" y="2"/>
                </a:cxn>
                <a:cxn ang="0">
                  <a:pos x="612" y="19"/>
                </a:cxn>
                <a:cxn ang="0">
                  <a:pos x="893" y="70"/>
                </a:cxn>
                <a:cxn ang="0">
                  <a:pos x="1152" y="149"/>
                </a:cxn>
                <a:cxn ang="0">
                  <a:pos x="1385" y="258"/>
                </a:cxn>
                <a:cxn ang="0">
                  <a:pos x="1597" y="396"/>
                </a:cxn>
                <a:cxn ang="0">
                  <a:pos x="1776" y="560"/>
                </a:cxn>
                <a:cxn ang="0">
                  <a:pos x="1924" y="751"/>
                </a:cxn>
                <a:cxn ang="0">
                  <a:pos x="2035" y="959"/>
                </a:cxn>
                <a:cxn ang="0">
                  <a:pos x="2109" y="1194"/>
                </a:cxn>
                <a:cxn ang="0">
                  <a:pos x="2141" y="1451"/>
                </a:cxn>
                <a:cxn ang="0">
                  <a:pos x="2131" y="1726"/>
                </a:cxn>
                <a:cxn ang="0">
                  <a:pos x="2082" y="2001"/>
                </a:cxn>
                <a:cxn ang="0">
                  <a:pos x="2006" y="2251"/>
                </a:cxn>
                <a:cxn ang="0">
                  <a:pos x="1906" y="2473"/>
                </a:cxn>
                <a:cxn ang="0">
                  <a:pos x="1777" y="2677"/>
                </a:cxn>
                <a:cxn ang="0">
                  <a:pos x="1627" y="2855"/>
                </a:cxn>
                <a:cxn ang="0">
                  <a:pos x="1453" y="3010"/>
                </a:cxn>
                <a:cxn ang="0">
                  <a:pos x="1256" y="3141"/>
                </a:cxn>
                <a:cxn ang="0">
                  <a:pos x="1044" y="3247"/>
                </a:cxn>
                <a:cxn ang="0">
                  <a:pos x="809" y="3330"/>
                </a:cxn>
                <a:cxn ang="0">
                  <a:pos x="556" y="3389"/>
                </a:cxn>
                <a:cxn ang="0">
                  <a:pos x="286" y="3424"/>
                </a:cxn>
                <a:cxn ang="0">
                  <a:pos x="0" y="3436"/>
                </a:cxn>
                <a:cxn ang="0">
                  <a:pos x="0" y="3438"/>
                </a:cxn>
                <a:cxn ang="0">
                  <a:pos x="0" y="3438"/>
                </a:cxn>
                <a:cxn ang="0">
                  <a:pos x="286" y="3427"/>
                </a:cxn>
                <a:cxn ang="0">
                  <a:pos x="556" y="3391"/>
                </a:cxn>
                <a:cxn ang="0">
                  <a:pos x="809" y="3332"/>
                </a:cxn>
                <a:cxn ang="0">
                  <a:pos x="1044" y="3249"/>
                </a:cxn>
                <a:cxn ang="0">
                  <a:pos x="1263" y="3141"/>
                </a:cxn>
                <a:cxn ang="0">
                  <a:pos x="1455" y="3012"/>
                </a:cxn>
                <a:cxn ang="0">
                  <a:pos x="1629" y="2858"/>
                </a:cxn>
                <a:cxn ang="0">
                  <a:pos x="1779" y="2679"/>
                </a:cxn>
                <a:cxn ang="0">
                  <a:pos x="1906" y="2480"/>
                </a:cxn>
                <a:cxn ang="0">
                  <a:pos x="2008" y="2251"/>
                </a:cxn>
                <a:cxn ang="0">
                  <a:pos x="2084" y="2001"/>
                </a:cxn>
                <a:cxn ang="0">
                  <a:pos x="2133" y="1726"/>
                </a:cxn>
                <a:cxn ang="0">
                  <a:pos x="2143" y="1451"/>
                </a:cxn>
                <a:cxn ang="0">
                  <a:pos x="2111" y="1194"/>
                </a:cxn>
                <a:cxn ang="0">
                  <a:pos x="2037" y="959"/>
                </a:cxn>
                <a:cxn ang="0">
                  <a:pos x="1924" y="744"/>
                </a:cxn>
                <a:cxn ang="0">
                  <a:pos x="1778" y="557"/>
                </a:cxn>
                <a:cxn ang="0">
                  <a:pos x="1599" y="394"/>
                </a:cxn>
                <a:cxn ang="0">
                  <a:pos x="1392" y="258"/>
                </a:cxn>
                <a:cxn ang="0">
                  <a:pos x="1152" y="147"/>
                </a:cxn>
                <a:cxn ang="0">
                  <a:pos x="893" y="68"/>
                </a:cxn>
                <a:cxn ang="0">
                  <a:pos x="612" y="17"/>
                </a:cxn>
                <a:cxn ang="0">
                  <a:pos x="314" y="0"/>
                </a:cxn>
                <a:cxn ang="0">
                  <a:pos x="314" y="2"/>
                </a:cxn>
              </a:cxnLst>
              <a:rect l="0" t="0" r="r" b="b"/>
              <a:pathLst>
                <a:path w="2143" h="3438">
                  <a:moveTo>
                    <a:pt x="314" y="2"/>
                  </a:moveTo>
                  <a:lnTo>
                    <a:pt x="612" y="19"/>
                  </a:lnTo>
                  <a:lnTo>
                    <a:pt x="893" y="70"/>
                  </a:lnTo>
                  <a:lnTo>
                    <a:pt x="1152" y="149"/>
                  </a:lnTo>
                  <a:lnTo>
                    <a:pt x="1385" y="258"/>
                  </a:lnTo>
                  <a:lnTo>
                    <a:pt x="1597" y="396"/>
                  </a:lnTo>
                  <a:lnTo>
                    <a:pt x="1776" y="560"/>
                  </a:lnTo>
                  <a:lnTo>
                    <a:pt x="1924" y="751"/>
                  </a:lnTo>
                  <a:lnTo>
                    <a:pt x="2035" y="959"/>
                  </a:lnTo>
                  <a:lnTo>
                    <a:pt x="2109" y="1194"/>
                  </a:lnTo>
                  <a:lnTo>
                    <a:pt x="2141" y="1451"/>
                  </a:lnTo>
                  <a:lnTo>
                    <a:pt x="2131" y="1726"/>
                  </a:lnTo>
                  <a:lnTo>
                    <a:pt x="2082" y="2001"/>
                  </a:lnTo>
                  <a:lnTo>
                    <a:pt x="2006" y="2251"/>
                  </a:lnTo>
                  <a:lnTo>
                    <a:pt x="1906" y="2473"/>
                  </a:lnTo>
                  <a:lnTo>
                    <a:pt x="1777" y="2677"/>
                  </a:lnTo>
                  <a:lnTo>
                    <a:pt x="1627" y="2855"/>
                  </a:lnTo>
                  <a:lnTo>
                    <a:pt x="1453" y="3010"/>
                  </a:lnTo>
                  <a:lnTo>
                    <a:pt x="1256" y="3141"/>
                  </a:lnTo>
                  <a:lnTo>
                    <a:pt x="1044" y="3247"/>
                  </a:lnTo>
                  <a:lnTo>
                    <a:pt x="809" y="3330"/>
                  </a:lnTo>
                  <a:lnTo>
                    <a:pt x="556" y="3389"/>
                  </a:lnTo>
                  <a:lnTo>
                    <a:pt x="286" y="3424"/>
                  </a:lnTo>
                  <a:lnTo>
                    <a:pt x="0" y="3436"/>
                  </a:lnTo>
                  <a:lnTo>
                    <a:pt x="0" y="3438"/>
                  </a:lnTo>
                  <a:lnTo>
                    <a:pt x="0" y="3438"/>
                  </a:lnTo>
                  <a:lnTo>
                    <a:pt x="286" y="3427"/>
                  </a:lnTo>
                  <a:lnTo>
                    <a:pt x="556" y="3391"/>
                  </a:lnTo>
                  <a:lnTo>
                    <a:pt x="809" y="3332"/>
                  </a:lnTo>
                  <a:lnTo>
                    <a:pt x="1044" y="3249"/>
                  </a:lnTo>
                  <a:lnTo>
                    <a:pt x="1263" y="3141"/>
                  </a:lnTo>
                  <a:lnTo>
                    <a:pt x="1455" y="3012"/>
                  </a:lnTo>
                  <a:lnTo>
                    <a:pt x="1629" y="2858"/>
                  </a:lnTo>
                  <a:lnTo>
                    <a:pt x="1779" y="2679"/>
                  </a:lnTo>
                  <a:lnTo>
                    <a:pt x="1906" y="2480"/>
                  </a:lnTo>
                  <a:lnTo>
                    <a:pt x="2008" y="2251"/>
                  </a:lnTo>
                  <a:lnTo>
                    <a:pt x="2084" y="2001"/>
                  </a:lnTo>
                  <a:lnTo>
                    <a:pt x="2133" y="1726"/>
                  </a:lnTo>
                  <a:lnTo>
                    <a:pt x="2143" y="1451"/>
                  </a:lnTo>
                  <a:lnTo>
                    <a:pt x="2111" y="1194"/>
                  </a:lnTo>
                  <a:lnTo>
                    <a:pt x="2037" y="959"/>
                  </a:lnTo>
                  <a:lnTo>
                    <a:pt x="1924" y="744"/>
                  </a:lnTo>
                  <a:lnTo>
                    <a:pt x="1778" y="557"/>
                  </a:lnTo>
                  <a:lnTo>
                    <a:pt x="1599" y="394"/>
                  </a:lnTo>
                  <a:lnTo>
                    <a:pt x="1392" y="258"/>
                  </a:lnTo>
                  <a:lnTo>
                    <a:pt x="1152" y="147"/>
                  </a:lnTo>
                  <a:lnTo>
                    <a:pt x="893" y="68"/>
                  </a:lnTo>
                  <a:lnTo>
                    <a:pt x="612" y="17"/>
                  </a:lnTo>
                  <a:lnTo>
                    <a:pt x="314" y="0"/>
                  </a:lnTo>
                  <a:lnTo>
                    <a:pt x="314" y="2"/>
                  </a:lnTo>
                  <a:close/>
                </a:path>
              </a:pathLst>
            </a:custGeom>
            <a:solidFill>
              <a:srgbClr val="000000"/>
            </a:solidFill>
            <a:ln w="9525">
              <a:noFill/>
              <a:round/>
              <a:headEnd/>
              <a:tailEnd/>
            </a:ln>
          </p:spPr>
          <p:txBody>
            <a:bodyPr/>
            <a:lstStyle/>
            <a:p>
              <a:endParaRPr lang="pl-PL">
                <a:latin typeface="+mn-lt"/>
              </a:endParaRPr>
            </a:p>
          </p:txBody>
        </p:sp>
        <p:sp>
          <p:nvSpPr>
            <p:cNvPr id="95242" name="Freeform 10"/>
            <p:cNvSpPr>
              <a:spLocks/>
            </p:cNvSpPr>
            <p:nvPr/>
          </p:nvSpPr>
          <p:spPr bwMode="auto">
            <a:xfrm>
              <a:off x="1584" y="1303"/>
              <a:ext cx="3028" cy="2389"/>
            </a:xfrm>
            <a:custGeom>
              <a:avLst/>
              <a:gdLst/>
              <a:ahLst/>
              <a:cxnLst>
                <a:cxn ang="0">
                  <a:pos x="2212" y="3436"/>
                </a:cxn>
                <a:cxn ang="0">
                  <a:pos x="1923" y="3421"/>
                </a:cxn>
                <a:cxn ang="0">
                  <a:pos x="1642" y="3375"/>
                </a:cxn>
                <a:cxn ang="0">
                  <a:pos x="1372" y="3301"/>
                </a:cxn>
                <a:cxn ang="0">
                  <a:pos x="1117" y="3202"/>
                </a:cxn>
                <a:cxn ang="0">
                  <a:pos x="881" y="3079"/>
                </a:cxn>
                <a:cxn ang="0">
                  <a:pos x="666" y="2935"/>
                </a:cxn>
                <a:cxn ang="0">
                  <a:pos x="476" y="2770"/>
                </a:cxn>
                <a:cxn ang="0">
                  <a:pos x="313" y="2588"/>
                </a:cxn>
                <a:cxn ang="0">
                  <a:pos x="181" y="2391"/>
                </a:cxn>
                <a:cxn ang="0">
                  <a:pos x="83" y="2181"/>
                </a:cxn>
                <a:cxn ang="0">
                  <a:pos x="22" y="1958"/>
                </a:cxn>
                <a:cxn ang="0">
                  <a:pos x="0" y="1726"/>
                </a:cxn>
                <a:cxn ang="0">
                  <a:pos x="19" y="1496"/>
                </a:cxn>
                <a:cxn ang="0">
                  <a:pos x="76" y="1281"/>
                </a:cxn>
                <a:cxn ang="0">
                  <a:pos x="166" y="1078"/>
                </a:cxn>
                <a:cxn ang="0">
                  <a:pos x="289" y="890"/>
                </a:cxn>
                <a:cxn ang="0">
                  <a:pos x="443" y="719"/>
                </a:cxn>
                <a:cxn ang="0">
                  <a:pos x="627" y="563"/>
                </a:cxn>
                <a:cxn ang="0">
                  <a:pos x="835" y="425"/>
                </a:cxn>
                <a:cxn ang="0">
                  <a:pos x="1070" y="304"/>
                </a:cxn>
                <a:cxn ang="0">
                  <a:pos x="1326" y="203"/>
                </a:cxn>
                <a:cxn ang="0">
                  <a:pos x="1604" y="120"/>
                </a:cxn>
                <a:cxn ang="0">
                  <a:pos x="1900" y="56"/>
                </a:cxn>
                <a:cxn ang="0">
                  <a:pos x="2212" y="14"/>
                </a:cxn>
                <a:cxn ang="0">
                  <a:pos x="2525" y="0"/>
                </a:cxn>
                <a:cxn ang="0">
                  <a:pos x="2824" y="17"/>
                </a:cxn>
                <a:cxn ang="0">
                  <a:pos x="3105" y="68"/>
                </a:cxn>
                <a:cxn ang="0">
                  <a:pos x="3364" y="147"/>
                </a:cxn>
                <a:cxn ang="0">
                  <a:pos x="3600" y="257"/>
                </a:cxn>
                <a:cxn ang="0">
                  <a:pos x="3810" y="394"/>
                </a:cxn>
                <a:cxn ang="0">
                  <a:pos x="3989" y="557"/>
                </a:cxn>
                <a:cxn ang="0">
                  <a:pos x="4136" y="746"/>
                </a:cxn>
                <a:cxn ang="0">
                  <a:pos x="4248" y="958"/>
                </a:cxn>
                <a:cxn ang="0">
                  <a:pos x="4322" y="1193"/>
                </a:cxn>
                <a:cxn ang="0">
                  <a:pos x="4354" y="1450"/>
                </a:cxn>
                <a:cxn ang="0">
                  <a:pos x="4344" y="1726"/>
                </a:cxn>
                <a:cxn ang="0">
                  <a:pos x="4295" y="2000"/>
                </a:cxn>
                <a:cxn ang="0">
                  <a:pos x="4219" y="2250"/>
                </a:cxn>
                <a:cxn ang="0">
                  <a:pos x="4118" y="2475"/>
                </a:cxn>
                <a:cxn ang="0">
                  <a:pos x="3990" y="2677"/>
                </a:cxn>
                <a:cxn ang="0">
                  <a:pos x="3840" y="2856"/>
                </a:cxn>
                <a:cxn ang="0">
                  <a:pos x="3666" y="3010"/>
                </a:cxn>
                <a:cxn ang="0">
                  <a:pos x="3471" y="3140"/>
                </a:cxn>
                <a:cxn ang="0">
                  <a:pos x="3256" y="3247"/>
                </a:cxn>
                <a:cxn ang="0">
                  <a:pos x="3021" y="3330"/>
                </a:cxn>
                <a:cxn ang="0">
                  <a:pos x="2767" y="3389"/>
                </a:cxn>
                <a:cxn ang="0">
                  <a:pos x="2498" y="3425"/>
                </a:cxn>
                <a:cxn ang="0">
                  <a:pos x="2212" y="3436"/>
                </a:cxn>
                <a:cxn ang="0">
                  <a:pos x="2212" y="3436"/>
                </a:cxn>
              </a:cxnLst>
              <a:rect l="0" t="0" r="r" b="b"/>
              <a:pathLst>
                <a:path w="4354" h="3436">
                  <a:moveTo>
                    <a:pt x="2212" y="3436"/>
                  </a:moveTo>
                  <a:lnTo>
                    <a:pt x="1923" y="3421"/>
                  </a:lnTo>
                  <a:lnTo>
                    <a:pt x="1642" y="3375"/>
                  </a:lnTo>
                  <a:lnTo>
                    <a:pt x="1372" y="3301"/>
                  </a:lnTo>
                  <a:lnTo>
                    <a:pt x="1117" y="3202"/>
                  </a:lnTo>
                  <a:lnTo>
                    <a:pt x="881" y="3079"/>
                  </a:lnTo>
                  <a:lnTo>
                    <a:pt x="666" y="2935"/>
                  </a:lnTo>
                  <a:lnTo>
                    <a:pt x="476" y="2770"/>
                  </a:lnTo>
                  <a:lnTo>
                    <a:pt x="313" y="2588"/>
                  </a:lnTo>
                  <a:lnTo>
                    <a:pt x="181" y="2391"/>
                  </a:lnTo>
                  <a:lnTo>
                    <a:pt x="83" y="2181"/>
                  </a:lnTo>
                  <a:lnTo>
                    <a:pt x="22" y="1958"/>
                  </a:lnTo>
                  <a:lnTo>
                    <a:pt x="0" y="1726"/>
                  </a:lnTo>
                  <a:lnTo>
                    <a:pt x="19" y="1496"/>
                  </a:lnTo>
                  <a:lnTo>
                    <a:pt x="76" y="1281"/>
                  </a:lnTo>
                  <a:lnTo>
                    <a:pt x="166" y="1078"/>
                  </a:lnTo>
                  <a:lnTo>
                    <a:pt x="289" y="890"/>
                  </a:lnTo>
                  <a:lnTo>
                    <a:pt x="443" y="719"/>
                  </a:lnTo>
                  <a:lnTo>
                    <a:pt x="627" y="563"/>
                  </a:lnTo>
                  <a:lnTo>
                    <a:pt x="835" y="425"/>
                  </a:lnTo>
                  <a:lnTo>
                    <a:pt x="1070" y="304"/>
                  </a:lnTo>
                  <a:lnTo>
                    <a:pt x="1326" y="203"/>
                  </a:lnTo>
                  <a:lnTo>
                    <a:pt x="1604" y="120"/>
                  </a:lnTo>
                  <a:lnTo>
                    <a:pt x="1900" y="56"/>
                  </a:lnTo>
                  <a:lnTo>
                    <a:pt x="2212" y="14"/>
                  </a:lnTo>
                  <a:lnTo>
                    <a:pt x="2525" y="0"/>
                  </a:lnTo>
                  <a:lnTo>
                    <a:pt x="2824" y="17"/>
                  </a:lnTo>
                  <a:lnTo>
                    <a:pt x="3105" y="68"/>
                  </a:lnTo>
                  <a:lnTo>
                    <a:pt x="3364" y="147"/>
                  </a:lnTo>
                  <a:lnTo>
                    <a:pt x="3600" y="257"/>
                  </a:lnTo>
                  <a:lnTo>
                    <a:pt x="3810" y="394"/>
                  </a:lnTo>
                  <a:lnTo>
                    <a:pt x="3989" y="557"/>
                  </a:lnTo>
                  <a:lnTo>
                    <a:pt x="4136" y="746"/>
                  </a:lnTo>
                  <a:lnTo>
                    <a:pt x="4248" y="958"/>
                  </a:lnTo>
                  <a:lnTo>
                    <a:pt x="4322" y="1193"/>
                  </a:lnTo>
                  <a:lnTo>
                    <a:pt x="4354" y="1450"/>
                  </a:lnTo>
                  <a:lnTo>
                    <a:pt x="4344" y="1726"/>
                  </a:lnTo>
                  <a:lnTo>
                    <a:pt x="4295" y="2000"/>
                  </a:lnTo>
                  <a:lnTo>
                    <a:pt x="4219" y="2250"/>
                  </a:lnTo>
                  <a:lnTo>
                    <a:pt x="4118" y="2475"/>
                  </a:lnTo>
                  <a:lnTo>
                    <a:pt x="3990" y="2677"/>
                  </a:lnTo>
                  <a:lnTo>
                    <a:pt x="3840" y="2856"/>
                  </a:lnTo>
                  <a:lnTo>
                    <a:pt x="3666" y="3010"/>
                  </a:lnTo>
                  <a:lnTo>
                    <a:pt x="3471" y="3140"/>
                  </a:lnTo>
                  <a:lnTo>
                    <a:pt x="3256" y="3247"/>
                  </a:lnTo>
                  <a:lnTo>
                    <a:pt x="3021" y="3330"/>
                  </a:lnTo>
                  <a:lnTo>
                    <a:pt x="2767" y="3389"/>
                  </a:lnTo>
                  <a:lnTo>
                    <a:pt x="2498" y="3425"/>
                  </a:lnTo>
                  <a:lnTo>
                    <a:pt x="2212" y="3436"/>
                  </a:lnTo>
                  <a:lnTo>
                    <a:pt x="2212" y="3436"/>
                  </a:lnTo>
                  <a:close/>
                </a:path>
              </a:pathLst>
            </a:custGeom>
            <a:solidFill>
              <a:srgbClr val="FFFFCC"/>
            </a:solidFill>
            <a:ln w="9525">
              <a:noFill/>
              <a:round/>
              <a:headEnd/>
              <a:tailEnd/>
            </a:ln>
          </p:spPr>
          <p:txBody>
            <a:bodyPr/>
            <a:lstStyle/>
            <a:p>
              <a:endParaRPr lang="pl-PL">
                <a:latin typeface="+mn-lt"/>
              </a:endParaRPr>
            </a:p>
          </p:txBody>
        </p:sp>
        <p:sp>
          <p:nvSpPr>
            <p:cNvPr id="95243" name="Freeform 11"/>
            <p:cNvSpPr>
              <a:spLocks/>
            </p:cNvSpPr>
            <p:nvPr/>
          </p:nvSpPr>
          <p:spPr bwMode="auto">
            <a:xfrm>
              <a:off x="1584" y="1303"/>
              <a:ext cx="3028" cy="2389"/>
            </a:xfrm>
            <a:custGeom>
              <a:avLst/>
              <a:gdLst/>
              <a:ahLst/>
              <a:cxnLst>
                <a:cxn ang="0">
                  <a:pos x="2212" y="3436"/>
                </a:cxn>
                <a:cxn ang="0">
                  <a:pos x="1923" y="3421"/>
                </a:cxn>
                <a:cxn ang="0">
                  <a:pos x="1642" y="3375"/>
                </a:cxn>
                <a:cxn ang="0">
                  <a:pos x="1372" y="3301"/>
                </a:cxn>
                <a:cxn ang="0">
                  <a:pos x="1117" y="3202"/>
                </a:cxn>
                <a:cxn ang="0">
                  <a:pos x="881" y="3079"/>
                </a:cxn>
                <a:cxn ang="0">
                  <a:pos x="666" y="2935"/>
                </a:cxn>
                <a:cxn ang="0">
                  <a:pos x="476" y="2770"/>
                </a:cxn>
                <a:cxn ang="0">
                  <a:pos x="313" y="2588"/>
                </a:cxn>
                <a:cxn ang="0">
                  <a:pos x="181" y="2391"/>
                </a:cxn>
                <a:cxn ang="0">
                  <a:pos x="83" y="2181"/>
                </a:cxn>
                <a:cxn ang="0">
                  <a:pos x="22" y="1958"/>
                </a:cxn>
                <a:cxn ang="0">
                  <a:pos x="0" y="1726"/>
                </a:cxn>
                <a:cxn ang="0">
                  <a:pos x="19" y="1496"/>
                </a:cxn>
                <a:cxn ang="0">
                  <a:pos x="76" y="1281"/>
                </a:cxn>
                <a:cxn ang="0">
                  <a:pos x="166" y="1078"/>
                </a:cxn>
                <a:cxn ang="0">
                  <a:pos x="289" y="890"/>
                </a:cxn>
                <a:cxn ang="0">
                  <a:pos x="443" y="719"/>
                </a:cxn>
                <a:cxn ang="0">
                  <a:pos x="627" y="563"/>
                </a:cxn>
                <a:cxn ang="0">
                  <a:pos x="835" y="425"/>
                </a:cxn>
                <a:cxn ang="0">
                  <a:pos x="1070" y="304"/>
                </a:cxn>
                <a:cxn ang="0">
                  <a:pos x="1326" y="203"/>
                </a:cxn>
                <a:cxn ang="0">
                  <a:pos x="1604" y="120"/>
                </a:cxn>
                <a:cxn ang="0">
                  <a:pos x="1900" y="56"/>
                </a:cxn>
                <a:cxn ang="0">
                  <a:pos x="2212" y="14"/>
                </a:cxn>
                <a:cxn ang="0">
                  <a:pos x="2525" y="0"/>
                </a:cxn>
                <a:cxn ang="0">
                  <a:pos x="2824" y="17"/>
                </a:cxn>
                <a:cxn ang="0">
                  <a:pos x="3105" y="68"/>
                </a:cxn>
                <a:cxn ang="0">
                  <a:pos x="3364" y="147"/>
                </a:cxn>
                <a:cxn ang="0">
                  <a:pos x="3600" y="257"/>
                </a:cxn>
                <a:cxn ang="0">
                  <a:pos x="3810" y="394"/>
                </a:cxn>
                <a:cxn ang="0">
                  <a:pos x="3989" y="557"/>
                </a:cxn>
                <a:cxn ang="0">
                  <a:pos x="4136" y="746"/>
                </a:cxn>
                <a:cxn ang="0">
                  <a:pos x="4248" y="958"/>
                </a:cxn>
                <a:cxn ang="0">
                  <a:pos x="4322" y="1193"/>
                </a:cxn>
                <a:cxn ang="0">
                  <a:pos x="4354" y="1450"/>
                </a:cxn>
                <a:cxn ang="0">
                  <a:pos x="4344" y="1726"/>
                </a:cxn>
                <a:cxn ang="0">
                  <a:pos x="4295" y="2000"/>
                </a:cxn>
                <a:cxn ang="0">
                  <a:pos x="4219" y="2250"/>
                </a:cxn>
                <a:cxn ang="0">
                  <a:pos x="4118" y="2475"/>
                </a:cxn>
                <a:cxn ang="0">
                  <a:pos x="3990" y="2677"/>
                </a:cxn>
                <a:cxn ang="0">
                  <a:pos x="3840" y="2856"/>
                </a:cxn>
                <a:cxn ang="0">
                  <a:pos x="3666" y="3010"/>
                </a:cxn>
                <a:cxn ang="0">
                  <a:pos x="3471" y="3140"/>
                </a:cxn>
                <a:cxn ang="0">
                  <a:pos x="3256" y="3247"/>
                </a:cxn>
                <a:cxn ang="0">
                  <a:pos x="3021" y="3330"/>
                </a:cxn>
                <a:cxn ang="0">
                  <a:pos x="2767" y="3389"/>
                </a:cxn>
                <a:cxn ang="0">
                  <a:pos x="2498" y="3425"/>
                </a:cxn>
                <a:cxn ang="0">
                  <a:pos x="2212" y="3436"/>
                </a:cxn>
                <a:cxn ang="0">
                  <a:pos x="2212" y="3436"/>
                </a:cxn>
              </a:cxnLst>
              <a:rect l="0" t="0" r="r" b="b"/>
              <a:pathLst>
                <a:path w="4354" h="3436">
                  <a:moveTo>
                    <a:pt x="2212" y="3436"/>
                  </a:moveTo>
                  <a:lnTo>
                    <a:pt x="1923" y="3421"/>
                  </a:lnTo>
                  <a:lnTo>
                    <a:pt x="1642" y="3375"/>
                  </a:lnTo>
                  <a:lnTo>
                    <a:pt x="1372" y="3301"/>
                  </a:lnTo>
                  <a:lnTo>
                    <a:pt x="1117" y="3202"/>
                  </a:lnTo>
                  <a:lnTo>
                    <a:pt x="881" y="3079"/>
                  </a:lnTo>
                  <a:lnTo>
                    <a:pt x="666" y="2935"/>
                  </a:lnTo>
                  <a:lnTo>
                    <a:pt x="476" y="2770"/>
                  </a:lnTo>
                  <a:lnTo>
                    <a:pt x="313" y="2588"/>
                  </a:lnTo>
                  <a:lnTo>
                    <a:pt x="181" y="2391"/>
                  </a:lnTo>
                  <a:lnTo>
                    <a:pt x="83" y="2181"/>
                  </a:lnTo>
                  <a:lnTo>
                    <a:pt x="22" y="1958"/>
                  </a:lnTo>
                  <a:lnTo>
                    <a:pt x="0" y="1726"/>
                  </a:lnTo>
                  <a:lnTo>
                    <a:pt x="19" y="1496"/>
                  </a:lnTo>
                  <a:lnTo>
                    <a:pt x="76" y="1281"/>
                  </a:lnTo>
                  <a:lnTo>
                    <a:pt x="166" y="1078"/>
                  </a:lnTo>
                  <a:lnTo>
                    <a:pt x="289" y="890"/>
                  </a:lnTo>
                  <a:lnTo>
                    <a:pt x="443" y="719"/>
                  </a:lnTo>
                  <a:lnTo>
                    <a:pt x="627" y="563"/>
                  </a:lnTo>
                  <a:lnTo>
                    <a:pt x="835" y="425"/>
                  </a:lnTo>
                  <a:lnTo>
                    <a:pt x="1070" y="304"/>
                  </a:lnTo>
                  <a:lnTo>
                    <a:pt x="1326" y="203"/>
                  </a:lnTo>
                  <a:lnTo>
                    <a:pt x="1604" y="120"/>
                  </a:lnTo>
                  <a:lnTo>
                    <a:pt x="1900" y="56"/>
                  </a:lnTo>
                  <a:lnTo>
                    <a:pt x="2212" y="14"/>
                  </a:lnTo>
                  <a:lnTo>
                    <a:pt x="2525" y="0"/>
                  </a:lnTo>
                  <a:lnTo>
                    <a:pt x="2824" y="17"/>
                  </a:lnTo>
                  <a:lnTo>
                    <a:pt x="3105" y="68"/>
                  </a:lnTo>
                  <a:lnTo>
                    <a:pt x="3364" y="147"/>
                  </a:lnTo>
                  <a:lnTo>
                    <a:pt x="3600" y="257"/>
                  </a:lnTo>
                  <a:lnTo>
                    <a:pt x="3810" y="394"/>
                  </a:lnTo>
                  <a:lnTo>
                    <a:pt x="3989" y="557"/>
                  </a:lnTo>
                  <a:lnTo>
                    <a:pt x="4136" y="746"/>
                  </a:lnTo>
                  <a:lnTo>
                    <a:pt x="4248" y="958"/>
                  </a:lnTo>
                  <a:lnTo>
                    <a:pt x="4322" y="1193"/>
                  </a:lnTo>
                  <a:lnTo>
                    <a:pt x="4354" y="1450"/>
                  </a:lnTo>
                  <a:lnTo>
                    <a:pt x="4344" y="1726"/>
                  </a:lnTo>
                  <a:lnTo>
                    <a:pt x="4295" y="2000"/>
                  </a:lnTo>
                  <a:lnTo>
                    <a:pt x="4219" y="2250"/>
                  </a:lnTo>
                  <a:lnTo>
                    <a:pt x="4118" y="2475"/>
                  </a:lnTo>
                  <a:lnTo>
                    <a:pt x="3990" y="2677"/>
                  </a:lnTo>
                  <a:lnTo>
                    <a:pt x="3840" y="2856"/>
                  </a:lnTo>
                  <a:lnTo>
                    <a:pt x="3666" y="3010"/>
                  </a:lnTo>
                  <a:lnTo>
                    <a:pt x="3471" y="3140"/>
                  </a:lnTo>
                  <a:lnTo>
                    <a:pt x="3256" y="3247"/>
                  </a:lnTo>
                  <a:lnTo>
                    <a:pt x="3021" y="3330"/>
                  </a:lnTo>
                  <a:lnTo>
                    <a:pt x="2767" y="3389"/>
                  </a:lnTo>
                  <a:lnTo>
                    <a:pt x="2498" y="3425"/>
                  </a:lnTo>
                  <a:lnTo>
                    <a:pt x="2212" y="3436"/>
                  </a:lnTo>
                  <a:lnTo>
                    <a:pt x="2212" y="3436"/>
                  </a:lnTo>
                </a:path>
              </a:pathLst>
            </a:custGeom>
            <a:noFill/>
            <a:ln w="3175">
              <a:solidFill>
                <a:srgbClr val="000000"/>
              </a:solidFill>
              <a:prstDash val="solid"/>
              <a:round/>
              <a:headEnd/>
              <a:tailEnd/>
            </a:ln>
          </p:spPr>
          <p:txBody>
            <a:bodyPr/>
            <a:lstStyle/>
            <a:p>
              <a:endParaRPr lang="pl-PL">
                <a:latin typeface="+mn-lt"/>
              </a:endParaRPr>
            </a:p>
          </p:txBody>
        </p:sp>
        <p:sp>
          <p:nvSpPr>
            <p:cNvPr id="95244" name="Freeform 12"/>
            <p:cNvSpPr>
              <a:spLocks/>
            </p:cNvSpPr>
            <p:nvPr/>
          </p:nvSpPr>
          <p:spPr bwMode="auto">
            <a:xfrm>
              <a:off x="1583" y="1302"/>
              <a:ext cx="1758" cy="2391"/>
            </a:xfrm>
            <a:custGeom>
              <a:avLst/>
              <a:gdLst/>
              <a:ahLst/>
              <a:cxnLst>
                <a:cxn ang="0">
                  <a:pos x="2213" y="3438"/>
                </a:cxn>
                <a:cxn ang="0">
                  <a:pos x="2213" y="3436"/>
                </a:cxn>
                <a:cxn ang="0">
                  <a:pos x="1924" y="3421"/>
                </a:cxn>
                <a:cxn ang="0">
                  <a:pos x="1643" y="3375"/>
                </a:cxn>
                <a:cxn ang="0">
                  <a:pos x="1373" y="3301"/>
                </a:cxn>
                <a:cxn ang="0">
                  <a:pos x="1118" y="3202"/>
                </a:cxn>
                <a:cxn ang="0">
                  <a:pos x="887" y="3081"/>
                </a:cxn>
                <a:cxn ang="0">
                  <a:pos x="668" y="2935"/>
                </a:cxn>
                <a:cxn ang="0">
                  <a:pos x="478" y="2770"/>
                </a:cxn>
                <a:cxn ang="0">
                  <a:pos x="315" y="2588"/>
                </a:cxn>
                <a:cxn ang="0">
                  <a:pos x="182" y="2389"/>
                </a:cxn>
                <a:cxn ang="0">
                  <a:pos x="85" y="2182"/>
                </a:cxn>
                <a:cxn ang="0">
                  <a:pos x="24" y="1959"/>
                </a:cxn>
                <a:cxn ang="0">
                  <a:pos x="2" y="1727"/>
                </a:cxn>
                <a:cxn ang="0">
                  <a:pos x="22" y="1497"/>
                </a:cxn>
                <a:cxn ang="0">
                  <a:pos x="78" y="1282"/>
                </a:cxn>
                <a:cxn ang="0">
                  <a:pos x="167" y="1083"/>
                </a:cxn>
                <a:cxn ang="0">
                  <a:pos x="291" y="893"/>
                </a:cxn>
                <a:cxn ang="0">
                  <a:pos x="446" y="721"/>
                </a:cxn>
                <a:cxn ang="0">
                  <a:pos x="629" y="565"/>
                </a:cxn>
                <a:cxn ang="0">
                  <a:pos x="841" y="425"/>
                </a:cxn>
                <a:cxn ang="0">
                  <a:pos x="1071" y="306"/>
                </a:cxn>
                <a:cxn ang="0">
                  <a:pos x="1327" y="205"/>
                </a:cxn>
                <a:cxn ang="0">
                  <a:pos x="1605" y="122"/>
                </a:cxn>
                <a:cxn ang="0">
                  <a:pos x="1901" y="58"/>
                </a:cxn>
                <a:cxn ang="0">
                  <a:pos x="2213" y="16"/>
                </a:cxn>
                <a:cxn ang="0">
                  <a:pos x="2526" y="2"/>
                </a:cxn>
                <a:cxn ang="0">
                  <a:pos x="2526" y="0"/>
                </a:cxn>
                <a:cxn ang="0">
                  <a:pos x="2213" y="14"/>
                </a:cxn>
                <a:cxn ang="0">
                  <a:pos x="1901" y="56"/>
                </a:cxn>
                <a:cxn ang="0">
                  <a:pos x="1605" y="120"/>
                </a:cxn>
                <a:cxn ang="0">
                  <a:pos x="1327" y="202"/>
                </a:cxn>
                <a:cxn ang="0">
                  <a:pos x="1071" y="304"/>
                </a:cxn>
                <a:cxn ang="0">
                  <a:pos x="832" y="427"/>
                </a:cxn>
                <a:cxn ang="0">
                  <a:pos x="627" y="563"/>
                </a:cxn>
                <a:cxn ang="0">
                  <a:pos x="443" y="719"/>
                </a:cxn>
                <a:cxn ang="0">
                  <a:pos x="289" y="890"/>
                </a:cxn>
                <a:cxn ang="0">
                  <a:pos x="167" y="1076"/>
                </a:cxn>
                <a:cxn ang="0">
                  <a:pos x="76" y="1282"/>
                </a:cxn>
                <a:cxn ang="0">
                  <a:pos x="19" y="1497"/>
                </a:cxn>
                <a:cxn ang="0">
                  <a:pos x="0" y="1727"/>
                </a:cxn>
                <a:cxn ang="0">
                  <a:pos x="22" y="1959"/>
                </a:cxn>
                <a:cxn ang="0">
                  <a:pos x="83" y="2182"/>
                </a:cxn>
                <a:cxn ang="0">
                  <a:pos x="182" y="2396"/>
                </a:cxn>
                <a:cxn ang="0">
                  <a:pos x="313" y="2590"/>
                </a:cxn>
                <a:cxn ang="0">
                  <a:pos x="476" y="2772"/>
                </a:cxn>
                <a:cxn ang="0">
                  <a:pos x="666" y="2937"/>
                </a:cxn>
                <a:cxn ang="0">
                  <a:pos x="878" y="3079"/>
                </a:cxn>
                <a:cxn ang="0">
                  <a:pos x="1118" y="3204"/>
                </a:cxn>
                <a:cxn ang="0">
                  <a:pos x="1373" y="3304"/>
                </a:cxn>
                <a:cxn ang="0">
                  <a:pos x="1643" y="3377"/>
                </a:cxn>
                <a:cxn ang="0">
                  <a:pos x="1924" y="3423"/>
                </a:cxn>
                <a:cxn ang="0">
                  <a:pos x="2213" y="3438"/>
                </a:cxn>
              </a:cxnLst>
              <a:rect l="0" t="0" r="r" b="b"/>
              <a:pathLst>
                <a:path w="2526" h="3438">
                  <a:moveTo>
                    <a:pt x="2213" y="3438"/>
                  </a:moveTo>
                  <a:lnTo>
                    <a:pt x="2213" y="3436"/>
                  </a:lnTo>
                  <a:lnTo>
                    <a:pt x="1924" y="3421"/>
                  </a:lnTo>
                  <a:lnTo>
                    <a:pt x="1643" y="3375"/>
                  </a:lnTo>
                  <a:lnTo>
                    <a:pt x="1373" y="3301"/>
                  </a:lnTo>
                  <a:lnTo>
                    <a:pt x="1118" y="3202"/>
                  </a:lnTo>
                  <a:lnTo>
                    <a:pt x="887" y="3081"/>
                  </a:lnTo>
                  <a:lnTo>
                    <a:pt x="668" y="2935"/>
                  </a:lnTo>
                  <a:lnTo>
                    <a:pt x="478" y="2770"/>
                  </a:lnTo>
                  <a:lnTo>
                    <a:pt x="315" y="2588"/>
                  </a:lnTo>
                  <a:lnTo>
                    <a:pt x="182" y="2389"/>
                  </a:lnTo>
                  <a:lnTo>
                    <a:pt x="85" y="2182"/>
                  </a:lnTo>
                  <a:lnTo>
                    <a:pt x="24" y="1959"/>
                  </a:lnTo>
                  <a:lnTo>
                    <a:pt x="2" y="1727"/>
                  </a:lnTo>
                  <a:lnTo>
                    <a:pt x="22" y="1497"/>
                  </a:lnTo>
                  <a:lnTo>
                    <a:pt x="78" y="1282"/>
                  </a:lnTo>
                  <a:lnTo>
                    <a:pt x="167" y="1083"/>
                  </a:lnTo>
                  <a:lnTo>
                    <a:pt x="291" y="893"/>
                  </a:lnTo>
                  <a:lnTo>
                    <a:pt x="446" y="721"/>
                  </a:lnTo>
                  <a:lnTo>
                    <a:pt x="629" y="565"/>
                  </a:lnTo>
                  <a:lnTo>
                    <a:pt x="841" y="425"/>
                  </a:lnTo>
                  <a:lnTo>
                    <a:pt x="1071" y="306"/>
                  </a:lnTo>
                  <a:lnTo>
                    <a:pt x="1327" y="205"/>
                  </a:lnTo>
                  <a:lnTo>
                    <a:pt x="1605" y="122"/>
                  </a:lnTo>
                  <a:lnTo>
                    <a:pt x="1901" y="58"/>
                  </a:lnTo>
                  <a:lnTo>
                    <a:pt x="2213" y="16"/>
                  </a:lnTo>
                  <a:lnTo>
                    <a:pt x="2526" y="2"/>
                  </a:lnTo>
                  <a:lnTo>
                    <a:pt x="2526" y="0"/>
                  </a:lnTo>
                  <a:lnTo>
                    <a:pt x="2213" y="14"/>
                  </a:lnTo>
                  <a:lnTo>
                    <a:pt x="1901" y="56"/>
                  </a:lnTo>
                  <a:lnTo>
                    <a:pt x="1605" y="120"/>
                  </a:lnTo>
                  <a:lnTo>
                    <a:pt x="1327" y="202"/>
                  </a:lnTo>
                  <a:lnTo>
                    <a:pt x="1071" y="304"/>
                  </a:lnTo>
                  <a:lnTo>
                    <a:pt x="832" y="427"/>
                  </a:lnTo>
                  <a:lnTo>
                    <a:pt x="627" y="563"/>
                  </a:lnTo>
                  <a:lnTo>
                    <a:pt x="443" y="719"/>
                  </a:lnTo>
                  <a:lnTo>
                    <a:pt x="289" y="890"/>
                  </a:lnTo>
                  <a:lnTo>
                    <a:pt x="167" y="1076"/>
                  </a:lnTo>
                  <a:lnTo>
                    <a:pt x="76" y="1282"/>
                  </a:lnTo>
                  <a:lnTo>
                    <a:pt x="19" y="1497"/>
                  </a:lnTo>
                  <a:lnTo>
                    <a:pt x="0" y="1727"/>
                  </a:lnTo>
                  <a:lnTo>
                    <a:pt x="22" y="1959"/>
                  </a:lnTo>
                  <a:lnTo>
                    <a:pt x="83" y="2182"/>
                  </a:lnTo>
                  <a:lnTo>
                    <a:pt x="182" y="2396"/>
                  </a:lnTo>
                  <a:lnTo>
                    <a:pt x="313" y="2590"/>
                  </a:lnTo>
                  <a:lnTo>
                    <a:pt x="476" y="2772"/>
                  </a:lnTo>
                  <a:lnTo>
                    <a:pt x="666" y="2937"/>
                  </a:lnTo>
                  <a:lnTo>
                    <a:pt x="878" y="3079"/>
                  </a:lnTo>
                  <a:lnTo>
                    <a:pt x="1118" y="3204"/>
                  </a:lnTo>
                  <a:lnTo>
                    <a:pt x="1373" y="3304"/>
                  </a:lnTo>
                  <a:lnTo>
                    <a:pt x="1643" y="3377"/>
                  </a:lnTo>
                  <a:lnTo>
                    <a:pt x="1924" y="3423"/>
                  </a:lnTo>
                  <a:lnTo>
                    <a:pt x="2213" y="3438"/>
                  </a:lnTo>
                  <a:close/>
                </a:path>
              </a:pathLst>
            </a:custGeom>
            <a:solidFill>
              <a:srgbClr val="000000"/>
            </a:solidFill>
            <a:ln w="9525">
              <a:noFill/>
              <a:round/>
              <a:headEnd/>
              <a:tailEnd/>
            </a:ln>
          </p:spPr>
          <p:txBody>
            <a:bodyPr/>
            <a:lstStyle/>
            <a:p>
              <a:endParaRPr lang="pl-PL">
                <a:latin typeface="+mn-lt"/>
              </a:endParaRPr>
            </a:p>
          </p:txBody>
        </p:sp>
        <p:sp>
          <p:nvSpPr>
            <p:cNvPr id="95245" name="Freeform 13"/>
            <p:cNvSpPr>
              <a:spLocks/>
            </p:cNvSpPr>
            <p:nvPr/>
          </p:nvSpPr>
          <p:spPr bwMode="auto">
            <a:xfrm>
              <a:off x="3122" y="1302"/>
              <a:ext cx="1491" cy="2391"/>
            </a:xfrm>
            <a:custGeom>
              <a:avLst/>
              <a:gdLst/>
              <a:ahLst/>
              <a:cxnLst>
                <a:cxn ang="0">
                  <a:pos x="313" y="2"/>
                </a:cxn>
                <a:cxn ang="0">
                  <a:pos x="612" y="19"/>
                </a:cxn>
                <a:cxn ang="0">
                  <a:pos x="893" y="70"/>
                </a:cxn>
                <a:cxn ang="0">
                  <a:pos x="1152" y="150"/>
                </a:cxn>
                <a:cxn ang="0">
                  <a:pos x="1385" y="258"/>
                </a:cxn>
                <a:cxn ang="0">
                  <a:pos x="1597" y="396"/>
                </a:cxn>
                <a:cxn ang="0">
                  <a:pos x="1775" y="560"/>
                </a:cxn>
                <a:cxn ang="0">
                  <a:pos x="1924" y="751"/>
                </a:cxn>
                <a:cxn ang="0">
                  <a:pos x="2035" y="959"/>
                </a:cxn>
                <a:cxn ang="0">
                  <a:pos x="2108" y="1194"/>
                </a:cxn>
                <a:cxn ang="0">
                  <a:pos x="2141" y="1451"/>
                </a:cxn>
                <a:cxn ang="0">
                  <a:pos x="2130" y="1727"/>
                </a:cxn>
                <a:cxn ang="0">
                  <a:pos x="2082" y="2001"/>
                </a:cxn>
                <a:cxn ang="0">
                  <a:pos x="2006" y="2251"/>
                </a:cxn>
                <a:cxn ang="0">
                  <a:pos x="1906" y="2473"/>
                </a:cxn>
                <a:cxn ang="0">
                  <a:pos x="1777" y="2677"/>
                </a:cxn>
                <a:cxn ang="0">
                  <a:pos x="1627" y="2855"/>
                </a:cxn>
                <a:cxn ang="0">
                  <a:pos x="1453" y="3010"/>
                </a:cxn>
                <a:cxn ang="0">
                  <a:pos x="1256" y="3141"/>
                </a:cxn>
                <a:cxn ang="0">
                  <a:pos x="1044" y="3247"/>
                </a:cxn>
                <a:cxn ang="0">
                  <a:pos x="809" y="3330"/>
                </a:cxn>
                <a:cxn ang="0">
                  <a:pos x="555" y="3389"/>
                </a:cxn>
                <a:cxn ang="0">
                  <a:pos x="286" y="3425"/>
                </a:cxn>
                <a:cxn ang="0">
                  <a:pos x="0" y="3436"/>
                </a:cxn>
                <a:cxn ang="0">
                  <a:pos x="0" y="3438"/>
                </a:cxn>
                <a:cxn ang="0">
                  <a:pos x="0" y="3438"/>
                </a:cxn>
                <a:cxn ang="0">
                  <a:pos x="286" y="3427"/>
                </a:cxn>
                <a:cxn ang="0">
                  <a:pos x="555" y="3391"/>
                </a:cxn>
                <a:cxn ang="0">
                  <a:pos x="809" y="3332"/>
                </a:cxn>
                <a:cxn ang="0">
                  <a:pos x="1044" y="3249"/>
                </a:cxn>
                <a:cxn ang="0">
                  <a:pos x="1263" y="3141"/>
                </a:cxn>
                <a:cxn ang="0">
                  <a:pos x="1455" y="3012"/>
                </a:cxn>
                <a:cxn ang="0">
                  <a:pos x="1629" y="2858"/>
                </a:cxn>
                <a:cxn ang="0">
                  <a:pos x="1779" y="2679"/>
                </a:cxn>
                <a:cxn ang="0">
                  <a:pos x="1906" y="2480"/>
                </a:cxn>
                <a:cxn ang="0">
                  <a:pos x="2008" y="2251"/>
                </a:cxn>
                <a:cxn ang="0">
                  <a:pos x="2084" y="2001"/>
                </a:cxn>
                <a:cxn ang="0">
                  <a:pos x="2133" y="1727"/>
                </a:cxn>
                <a:cxn ang="0">
                  <a:pos x="2143" y="1451"/>
                </a:cxn>
                <a:cxn ang="0">
                  <a:pos x="2111" y="1194"/>
                </a:cxn>
                <a:cxn ang="0">
                  <a:pos x="2037" y="959"/>
                </a:cxn>
                <a:cxn ang="0">
                  <a:pos x="1924" y="744"/>
                </a:cxn>
                <a:cxn ang="0">
                  <a:pos x="1778" y="557"/>
                </a:cxn>
                <a:cxn ang="0">
                  <a:pos x="1599" y="394"/>
                </a:cxn>
                <a:cxn ang="0">
                  <a:pos x="1392" y="258"/>
                </a:cxn>
                <a:cxn ang="0">
                  <a:pos x="1152" y="147"/>
                </a:cxn>
                <a:cxn ang="0">
                  <a:pos x="893" y="68"/>
                </a:cxn>
                <a:cxn ang="0">
                  <a:pos x="612" y="17"/>
                </a:cxn>
                <a:cxn ang="0">
                  <a:pos x="313" y="0"/>
                </a:cxn>
                <a:cxn ang="0">
                  <a:pos x="313" y="2"/>
                </a:cxn>
              </a:cxnLst>
              <a:rect l="0" t="0" r="r" b="b"/>
              <a:pathLst>
                <a:path w="2143" h="3438">
                  <a:moveTo>
                    <a:pt x="313" y="2"/>
                  </a:moveTo>
                  <a:lnTo>
                    <a:pt x="612" y="19"/>
                  </a:lnTo>
                  <a:lnTo>
                    <a:pt x="893" y="70"/>
                  </a:lnTo>
                  <a:lnTo>
                    <a:pt x="1152" y="150"/>
                  </a:lnTo>
                  <a:lnTo>
                    <a:pt x="1385" y="258"/>
                  </a:lnTo>
                  <a:lnTo>
                    <a:pt x="1597" y="396"/>
                  </a:lnTo>
                  <a:lnTo>
                    <a:pt x="1775" y="560"/>
                  </a:lnTo>
                  <a:lnTo>
                    <a:pt x="1924" y="751"/>
                  </a:lnTo>
                  <a:lnTo>
                    <a:pt x="2035" y="959"/>
                  </a:lnTo>
                  <a:lnTo>
                    <a:pt x="2108" y="1194"/>
                  </a:lnTo>
                  <a:lnTo>
                    <a:pt x="2141" y="1451"/>
                  </a:lnTo>
                  <a:lnTo>
                    <a:pt x="2130" y="1727"/>
                  </a:lnTo>
                  <a:lnTo>
                    <a:pt x="2082" y="2001"/>
                  </a:lnTo>
                  <a:lnTo>
                    <a:pt x="2006" y="2251"/>
                  </a:lnTo>
                  <a:lnTo>
                    <a:pt x="1906" y="2473"/>
                  </a:lnTo>
                  <a:lnTo>
                    <a:pt x="1777" y="2677"/>
                  </a:lnTo>
                  <a:lnTo>
                    <a:pt x="1627" y="2855"/>
                  </a:lnTo>
                  <a:lnTo>
                    <a:pt x="1453" y="3010"/>
                  </a:lnTo>
                  <a:lnTo>
                    <a:pt x="1256" y="3141"/>
                  </a:lnTo>
                  <a:lnTo>
                    <a:pt x="1044" y="3247"/>
                  </a:lnTo>
                  <a:lnTo>
                    <a:pt x="809" y="3330"/>
                  </a:lnTo>
                  <a:lnTo>
                    <a:pt x="555" y="3389"/>
                  </a:lnTo>
                  <a:lnTo>
                    <a:pt x="286" y="3425"/>
                  </a:lnTo>
                  <a:lnTo>
                    <a:pt x="0" y="3436"/>
                  </a:lnTo>
                  <a:lnTo>
                    <a:pt x="0" y="3438"/>
                  </a:lnTo>
                  <a:lnTo>
                    <a:pt x="0" y="3438"/>
                  </a:lnTo>
                  <a:lnTo>
                    <a:pt x="286" y="3427"/>
                  </a:lnTo>
                  <a:lnTo>
                    <a:pt x="555" y="3391"/>
                  </a:lnTo>
                  <a:lnTo>
                    <a:pt x="809" y="3332"/>
                  </a:lnTo>
                  <a:lnTo>
                    <a:pt x="1044" y="3249"/>
                  </a:lnTo>
                  <a:lnTo>
                    <a:pt x="1263" y="3141"/>
                  </a:lnTo>
                  <a:lnTo>
                    <a:pt x="1455" y="3012"/>
                  </a:lnTo>
                  <a:lnTo>
                    <a:pt x="1629" y="2858"/>
                  </a:lnTo>
                  <a:lnTo>
                    <a:pt x="1779" y="2679"/>
                  </a:lnTo>
                  <a:lnTo>
                    <a:pt x="1906" y="2480"/>
                  </a:lnTo>
                  <a:lnTo>
                    <a:pt x="2008" y="2251"/>
                  </a:lnTo>
                  <a:lnTo>
                    <a:pt x="2084" y="2001"/>
                  </a:lnTo>
                  <a:lnTo>
                    <a:pt x="2133" y="1727"/>
                  </a:lnTo>
                  <a:lnTo>
                    <a:pt x="2143" y="1451"/>
                  </a:lnTo>
                  <a:lnTo>
                    <a:pt x="2111" y="1194"/>
                  </a:lnTo>
                  <a:lnTo>
                    <a:pt x="2037" y="959"/>
                  </a:lnTo>
                  <a:lnTo>
                    <a:pt x="1924" y="744"/>
                  </a:lnTo>
                  <a:lnTo>
                    <a:pt x="1778" y="557"/>
                  </a:lnTo>
                  <a:lnTo>
                    <a:pt x="1599" y="394"/>
                  </a:lnTo>
                  <a:lnTo>
                    <a:pt x="1392" y="258"/>
                  </a:lnTo>
                  <a:lnTo>
                    <a:pt x="1152" y="147"/>
                  </a:lnTo>
                  <a:lnTo>
                    <a:pt x="893" y="68"/>
                  </a:lnTo>
                  <a:lnTo>
                    <a:pt x="612" y="17"/>
                  </a:lnTo>
                  <a:lnTo>
                    <a:pt x="313" y="0"/>
                  </a:lnTo>
                  <a:lnTo>
                    <a:pt x="313" y="2"/>
                  </a:lnTo>
                  <a:close/>
                </a:path>
              </a:pathLst>
            </a:custGeom>
            <a:solidFill>
              <a:srgbClr val="000000"/>
            </a:solidFill>
            <a:ln w="9525">
              <a:noFill/>
              <a:round/>
              <a:headEnd/>
              <a:tailEnd/>
            </a:ln>
          </p:spPr>
          <p:txBody>
            <a:bodyPr/>
            <a:lstStyle/>
            <a:p>
              <a:endParaRPr lang="pl-PL">
                <a:latin typeface="+mn-lt"/>
              </a:endParaRPr>
            </a:p>
          </p:txBody>
        </p:sp>
        <p:sp>
          <p:nvSpPr>
            <p:cNvPr id="95246" name="Freeform 14"/>
            <p:cNvSpPr>
              <a:spLocks/>
            </p:cNvSpPr>
            <p:nvPr/>
          </p:nvSpPr>
          <p:spPr bwMode="auto">
            <a:xfrm>
              <a:off x="2319" y="1882"/>
              <a:ext cx="1524" cy="1311"/>
            </a:xfrm>
            <a:custGeom>
              <a:avLst/>
              <a:gdLst/>
              <a:ahLst/>
              <a:cxnLst>
                <a:cxn ang="0">
                  <a:pos x="2193" y="942"/>
                </a:cxn>
                <a:cxn ang="0">
                  <a:pos x="2182" y="815"/>
                </a:cxn>
                <a:cxn ang="0">
                  <a:pos x="2152" y="693"/>
                </a:cxn>
                <a:cxn ang="0">
                  <a:pos x="2105" y="577"/>
                </a:cxn>
                <a:cxn ang="0">
                  <a:pos x="2042" y="467"/>
                </a:cxn>
                <a:cxn ang="0">
                  <a:pos x="1962" y="367"/>
                </a:cxn>
                <a:cxn ang="0">
                  <a:pos x="1870" y="277"/>
                </a:cxn>
                <a:cxn ang="0">
                  <a:pos x="1764" y="197"/>
                </a:cxn>
                <a:cxn ang="0">
                  <a:pos x="1648" y="130"/>
                </a:cxn>
                <a:cxn ang="0">
                  <a:pos x="1521" y="75"/>
                </a:cxn>
                <a:cxn ang="0">
                  <a:pos x="1386" y="34"/>
                </a:cxn>
                <a:cxn ang="0">
                  <a:pos x="1243" y="9"/>
                </a:cxn>
                <a:cxn ang="0">
                  <a:pos x="1096" y="0"/>
                </a:cxn>
                <a:cxn ang="0">
                  <a:pos x="947" y="9"/>
                </a:cxn>
                <a:cxn ang="0">
                  <a:pos x="806" y="34"/>
                </a:cxn>
                <a:cxn ang="0">
                  <a:pos x="671" y="75"/>
                </a:cxn>
                <a:cxn ang="0">
                  <a:pos x="544" y="130"/>
                </a:cxn>
                <a:cxn ang="0">
                  <a:pos x="428" y="197"/>
                </a:cxn>
                <a:cxn ang="0">
                  <a:pos x="323" y="277"/>
                </a:cxn>
                <a:cxn ang="0">
                  <a:pos x="230" y="367"/>
                </a:cxn>
                <a:cxn ang="0">
                  <a:pos x="151" y="467"/>
                </a:cxn>
                <a:cxn ang="0">
                  <a:pos x="88" y="577"/>
                </a:cxn>
                <a:cxn ang="0">
                  <a:pos x="41" y="693"/>
                </a:cxn>
                <a:cxn ang="0">
                  <a:pos x="11" y="815"/>
                </a:cxn>
                <a:cxn ang="0">
                  <a:pos x="0" y="942"/>
                </a:cxn>
                <a:cxn ang="0">
                  <a:pos x="11" y="1070"/>
                </a:cxn>
                <a:cxn ang="0">
                  <a:pos x="41" y="1192"/>
                </a:cxn>
                <a:cxn ang="0">
                  <a:pos x="88" y="1308"/>
                </a:cxn>
                <a:cxn ang="0">
                  <a:pos x="151" y="1418"/>
                </a:cxn>
                <a:cxn ang="0">
                  <a:pos x="230" y="1518"/>
                </a:cxn>
                <a:cxn ang="0">
                  <a:pos x="323" y="1609"/>
                </a:cxn>
                <a:cxn ang="0">
                  <a:pos x="428" y="1689"/>
                </a:cxn>
                <a:cxn ang="0">
                  <a:pos x="545" y="1756"/>
                </a:cxn>
                <a:cxn ang="0">
                  <a:pos x="671" y="1812"/>
                </a:cxn>
                <a:cxn ang="0">
                  <a:pos x="806" y="1852"/>
                </a:cxn>
                <a:cxn ang="0">
                  <a:pos x="947" y="1877"/>
                </a:cxn>
                <a:cxn ang="0">
                  <a:pos x="1096" y="1886"/>
                </a:cxn>
                <a:cxn ang="0">
                  <a:pos x="1243" y="1877"/>
                </a:cxn>
                <a:cxn ang="0">
                  <a:pos x="1386" y="1852"/>
                </a:cxn>
                <a:cxn ang="0">
                  <a:pos x="1521" y="1812"/>
                </a:cxn>
                <a:cxn ang="0">
                  <a:pos x="1648" y="1756"/>
                </a:cxn>
                <a:cxn ang="0">
                  <a:pos x="1764" y="1689"/>
                </a:cxn>
                <a:cxn ang="0">
                  <a:pos x="1870" y="1609"/>
                </a:cxn>
                <a:cxn ang="0">
                  <a:pos x="1962" y="1518"/>
                </a:cxn>
                <a:cxn ang="0">
                  <a:pos x="2042" y="1418"/>
                </a:cxn>
                <a:cxn ang="0">
                  <a:pos x="2105" y="1308"/>
                </a:cxn>
                <a:cxn ang="0">
                  <a:pos x="2152" y="1192"/>
                </a:cxn>
                <a:cxn ang="0">
                  <a:pos x="2182" y="1070"/>
                </a:cxn>
                <a:cxn ang="0">
                  <a:pos x="2193" y="942"/>
                </a:cxn>
                <a:cxn ang="0">
                  <a:pos x="2193" y="942"/>
                </a:cxn>
              </a:cxnLst>
              <a:rect l="0" t="0" r="r" b="b"/>
              <a:pathLst>
                <a:path w="2193" h="1886">
                  <a:moveTo>
                    <a:pt x="2193" y="942"/>
                  </a:moveTo>
                  <a:lnTo>
                    <a:pt x="2182" y="815"/>
                  </a:lnTo>
                  <a:lnTo>
                    <a:pt x="2152" y="693"/>
                  </a:lnTo>
                  <a:lnTo>
                    <a:pt x="2105" y="577"/>
                  </a:lnTo>
                  <a:lnTo>
                    <a:pt x="2042" y="467"/>
                  </a:lnTo>
                  <a:lnTo>
                    <a:pt x="1962" y="367"/>
                  </a:lnTo>
                  <a:lnTo>
                    <a:pt x="1870" y="277"/>
                  </a:lnTo>
                  <a:lnTo>
                    <a:pt x="1764" y="197"/>
                  </a:lnTo>
                  <a:lnTo>
                    <a:pt x="1648" y="130"/>
                  </a:lnTo>
                  <a:lnTo>
                    <a:pt x="1521" y="75"/>
                  </a:lnTo>
                  <a:lnTo>
                    <a:pt x="1386" y="34"/>
                  </a:lnTo>
                  <a:lnTo>
                    <a:pt x="1243" y="9"/>
                  </a:lnTo>
                  <a:lnTo>
                    <a:pt x="1096" y="0"/>
                  </a:lnTo>
                  <a:lnTo>
                    <a:pt x="947" y="9"/>
                  </a:lnTo>
                  <a:lnTo>
                    <a:pt x="806" y="34"/>
                  </a:lnTo>
                  <a:lnTo>
                    <a:pt x="671" y="75"/>
                  </a:lnTo>
                  <a:lnTo>
                    <a:pt x="544" y="130"/>
                  </a:lnTo>
                  <a:lnTo>
                    <a:pt x="428" y="197"/>
                  </a:lnTo>
                  <a:lnTo>
                    <a:pt x="323" y="277"/>
                  </a:lnTo>
                  <a:lnTo>
                    <a:pt x="230" y="367"/>
                  </a:lnTo>
                  <a:lnTo>
                    <a:pt x="151" y="467"/>
                  </a:lnTo>
                  <a:lnTo>
                    <a:pt x="88" y="577"/>
                  </a:lnTo>
                  <a:lnTo>
                    <a:pt x="41" y="693"/>
                  </a:lnTo>
                  <a:lnTo>
                    <a:pt x="11" y="815"/>
                  </a:lnTo>
                  <a:lnTo>
                    <a:pt x="0" y="942"/>
                  </a:lnTo>
                  <a:lnTo>
                    <a:pt x="11" y="1070"/>
                  </a:lnTo>
                  <a:lnTo>
                    <a:pt x="41" y="1192"/>
                  </a:lnTo>
                  <a:lnTo>
                    <a:pt x="88" y="1308"/>
                  </a:lnTo>
                  <a:lnTo>
                    <a:pt x="151" y="1418"/>
                  </a:lnTo>
                  <a:lnTo>
                    <a:pt x="230" y="1518"/>
                  </a:lnTo>
                  <a:lnTo>
                    <a:pt x="323" y="1609"/>
                  </a:lnTo>
                  <a:lnTo>
                    <a:pt x="428" y="1689"/>
                  </a:lnTo>
                  <a:lnTo>
                    <a:pt x="545" y="1756"/>
                  </a:lnTo>
                  <a:lnTo>
                    <a:pt x="671" y="1812"/>
                  </a:lnTo>
                  <a:lnTo>
                    <a:pt x="806" y="1852"/>
                  </a:lnTo>
                  <a:lnTo>
                    <a:pt x="947" y="1877"/>
                  </a:lnTo>
                  <a:lnTo>
                    <a:pt x="1096" y="1886"/>
                  </a:lnTo>
                  <a:lnTo>
                    <a:pt x="1243" y="1877"/>
                  </a:lnTo>
                  <a:lnTo>
                    <a:pt x="1386" y="1852"/>
                  </a:lnTo>
                  <a:lnTo>
                    <a:pt x="1521" y="1812"/>
                  </a:lnTo>
                  <a:lnTo>
                    <a:pt x="1648" y="1756"/>
                  </a:lnTo>
                  <a:lnTo>
                    <a:pt x="1764" y="1689"/>
                  </a:lnTo>
                  <a:lnTo>
                    <a:pt x="1870" y="1609"/>
                  </a:lnTo>
                  <a:lnTo>
                    <a:pt x="1962" y="1518"/>
                  </a:lnTo>
                  <a:lnTo>
                    <a:pt x="2042" y="1418"/>
                  </a:lnTo>
                  <a:lnTo>
                    <a:pt x="2105" y="1308"/>
                  </a:lnTo>
                  <a:lnTo>
                    <a:pt x="2152" y="1192"/>
                  </a:lnTo>
                  <a:lnTo>
                    <a:pt x="2182" y="1070"/>
                  </a:lnTo>
                  <a:lnTo>
                    <a:pt x="2193" y="942"/>
                  </a:lnTo>
                  <a:lnTo>
                    <a:pt x="2193" y="942"/>
                  </a:lnTo>
                  <a:close/>
                </a:path>
              </a:pathLst>
            </a:custGeom>
            <a:solidFill>
              <a:srgbClr val="FFFFFF"/>
            </a:solidFill>
            <a:ln w="9525">
              <a:noFill/>
              <a:round/>
              <a:headEnd/>
              <a:tailEnd/>
            </a:ln>
          </p:spPr>
          <p:txBody>
            <a:bodyPr/>
            <a:lstStyle/>
            <a:p>
              <a:endParaRPr lang="pl-PL">
                <a:latin typeface="+mn-lt"/>
              </a:endParaRPr>
            </a:p>
          </p:txBody>
        </p:sp>
        <p:sp>
          <p:nvSpPr>
            <p:cNvPr id="95248" name="Freeform 16"/>
            <p:cNvSpPr>
              <a:spLocks/>
            </p:cNvSpPr>
            <p:nvPr/>
          </p:nvSpPr>
          <p:spPr bwMode="auto">
            <a:xfrm>
              <a:off x="2317" y="1882"/>
              <a:ext cx="1526" cy="744"/>
            </a:xfrm>
            <a:custGeom>
              <a:avLst/>
              <a:gdLst/>
              <a:ahLst/>
              <a:cxnLst>
                <a:cxn ang="0">
                  <a:pos x="2193" y="943"/>
                </a:cxn>
                <a:cxn ang="0">
                  <a:pos x="2195" y="943"/>
                </a:cxn>
                <a:cxn ang="0">
                  <a:pos x="2185" y="816"/>
                </a:cxn>
                <a:cxn ang="0">
                  <a:pos x="2155" y="694"/>
                </a:cxn>
                <a:cxn ang="0">
                  <a:pos x="2106" y="574"/>
                </a:cxn>
                <a:cxn ang="0">
                  <a:pos x="2044" y="467"/>
                </a:cxn>
                <a:cxn ang="0">
                  <a:pos x="1965" y="367"/>
                </a:cxn>
                <a:cxn ang="0">
                  <a:pos x="1872" y="277"/>
                </a:cxn>
                <a:cxn ang="0">
                  <a:pos x="1770" y="199"/>
                </a:cxn>
                <a:cxn ang="0">
                  <a:pos x="1649" y="130"/>
                </a:cxn>
                <a:cxn ang="0">
                  <a:pos x="1522" y="74"/>
                </a:cxn>
                <a:cxn ang="0">
                  <a:pos x="1387" y="34"/>
                </a:cxn>
                <a:cxn ang="0">
                  <a:pos x="1244" y="9"/>
                </a:cxn>
                <a:cxn ang="0">
                  <a:pos x="1097" y="0"/>
                </a:cxn>
                <a:cxn ang="0">
                  <a:pos x="948" y="9"/>
                </a:cxn>
                <a:cxn ang="0">
                  <a:pos x="807" y="34"/>
                </a:cxn>
                <a:cxn ang="0">
                  <a:pos x="672" y="74"/>
                </a:cxn>
                <a:cxn ang="0">
                  <a:pos x="545" y="130"/>
                </a:cxn>
                <a:cxn ang="0">
                  <a:pos x="425" y="199"/>
                </a:cxn>
                <a:cxn ang="0">
                  <a:pos x="323" y="277"/>
                </a:cxn>
                <a:cxn ang="0">
                  <a:pos x="229" y="367"/>
                </a:cxn>
                <a:cxn ang="0">
                  <a:pos x="151" y="467"/>
                </a:cxn>
                <a:cxn ang="0">
                  <a:pos x="89" y="574"/>
                </a:cxn>
                <a:cxn ang="0">
                  <a:pos x="40" y="694"/>
                </a:cxn>
                <a:cxn ang="0">
                  <a:pos x="10" y="816"/>
                </a:cxn>
                <a:cxn ang="0">
                  <a:pos x="0" y="943"/>
                </a:cxn>
                <a:cxn ang="0">
                  <a:pos x="10" y="1071"/>
                </a:cxn>
                <a:cxn ang="0">
                  <a:pos x="13" y="1071"/>
                </a:cxn>
                <a:cxn ang="0">
                  <a:pos x="2" y="943"/>
                </a:cxn>
                <a:cxn ang="0">
                  <a:pos x="13" y="816"/>
                </a:cxn>
                <a:cxn ang="0">
                  <a:pos x="43" y="694"/>
                </a:cxn>
                <a:cxn ang="0">
                  <a:pos x="89" y="581"/>
                </a:cxn>
                <a:cxn ang="0">
                  <a:pos x="153" y="470"/>
                </a:cxn>
                <a:cxn ang="0">
                  <a:pos x="232" y="369"/>
                </a:cxn>
                <a:cxn ang="0">
                  <a:pos x="325" y="280"/>
                </a:cxn>
                <a:cxn ang="0">
                  <a:pos x="432" y="197"/>
                </a:cxn>
                <a:cxn ang="0">
                  <a:pos x="545" y="132"/>
                </a:cxn>
                <a:cxn ang="0">
                  <a:pos x="672" y="77"/>
                </a:cxn>
                <a:cxn ang="0">
                  <a:pos x="807" y="36"/>
                </a:cxn>
                <a:cxn ang="0">
                  <a:pos x="948" y="11"/>
                </a:cxn>
                <a:cxn ang="0">
                  <a:pos x="1097" y="2"/>
                </a:cxn>
                <a:cxn ang="0">
                  <a:pos x="1244" y="11"/>
                </a:cxn>
                <a:cxn ang="0">
                  <a:pos x="1387" y="36"/>
                </a:cxn>
                <a:cxn ang="0">
                  <a:pos x="1522" y="77"/>
                </a:cxn>
                <a:cxn ang="0">
                  <a:pos x="1649" y="132"/>
                </a:cxn>
                <a:cxn ang="0">
                  <a:pos x="1761" y="197"/>
                </a:cxn>
                <a:cxn ang="0">
                  <a:pos x="1870" y="280"/>
                </a:cxn>
                <a:cxn ang="0">
                  <a:pos x="1962" y="369"/>
                </a:cxn>
                <a:cxn ang="0">
                  <a:pos x="2042" y="470"/>
                </a:cxn>
                <a:cxn ang="0">
                  <a:pos x="2106" y="581"/>
                </a:cxn>
                <a:cxn ang="0">
                  <a:pos x="2152" y="694"/>
                </a:cxn>
                <a:cxn ang="0">
                  <a:pos x="2182" y="816"/>
                </a:cxn>
                <a:cxn ang="0">
                  <a:pos x="2193" y="943"/>
                </a:cxn>
              </a:cxnLst>
              <a:rect l="0" t="0" r="r" b="b"/>
              <a:pathLst>
                <a:path w="2195" h="1071">
                  <a:moveTo>
                    <a:pt x="2193" y="943"/>
                  </a:moveTo>
                  <a:lnTo>
                    <a:pt x="2195" y="943"/>
                  </a:lnTo>
                  <a:lnTo>
                    <a:pt x="2185" y="816"/>
                  </a:lnTo>
                  <a:lnTo>
                    <a:pt x="2155" y="694"/>
                  </a:lnTo>
                  <a:lnTo>
                    <a:pt x="2106" y="574"/>
                  </a:lnTo>
                  <a:lnTo>
                    <a:pt x="2044" y="467"/>
                  </a:lnTo>
                  <a:lnTo>
                    <a:pt x="1965" y="367"/>
                  </a:lnTo>
                  <a:lnTo>
                    <a:pt x="1872" y="277"/>
                  </a:lnTo>
                  <a:lnTo>
                    <a:pt x="1770" y="199"/>
                  </a:lnTo>
                  <a:lnTo>
                    <a:pt x="1649" y="130"/>
                  </a:lnTo>
                  <a:lnTo>
                    <a:pt x="1522" y="74"/>
                  </a:lnTo>
                  <a:lnTo>
                    <a:pt x="1387" y="34"/>
                  </a:lnTo>
                  <a:lnTo>
                    <a:pt x="1244" y="9"/>
                  </a:lnTo>
                  <a:lnTo>
                    <a:pt x="1097" y="0"/>
                  </a:lnTo>
                  <a:lnTo>
                    <a:pt x="948" y="9"/>
                  </a:lnTo>
                  <a:lnTo>
                    <a:pt x="807" y="34"/>
                  </a:lnTo>
                  <a:lnTo>
                    <a:pt x="672" y="74"/>
                  </a:lnTo>
                  <a:lnTo>
                    <a:pt x="545" y="130"/>
                  </a:lnTo>
                  <a:lnTo>
                    <a:pt x="425" y="199"/>
                  </a:lnTo>
                  <a:lnTo>
                    <a:pt x="323" y="277"/>
                  </a:lnTo>
                  <a:lnTo>
                    <a:pt x="229" y="367"/>
                  </a:lnTo>
                  <a:lnTo>
                    <a:pt x="151" y="467"/>
                  </a:lnTo>
                  <a:lnTo>
                    <a:pt x="89" y="574"/>
                  </a:lnTo>
                  <a:lnTo>
                    <a:pt x="40" y="694"/>
                  </a:lnTo>
                  <a:lnTo>
                    <a:pt x="10" y="816"/>
                  </a:lnTo>
                  <a:lnTo>
                    <a:pt x="0" y="943"/>
                  </a:lnTo>
                  <a:lnTo>
                    <a:pt x="10" y="1071"/>
                  </a:lnTo>
                  <a:lnTo>
                    <a:pt x="13" y="1071"/>
                  </a:lnTo>
                  <a:lnTo>
                    <a:pt x="2" y="943"/>
                  </a:lnTo>
                  <a:lnTo>
                    <a:pt x="13" y="816"/>
                  </a:lnTo>
                  <a:lnTo>
                    <a:pt x="43" y="694"/>
                  </a:lnTo>
                  <a:lnTo>
                    <a:pt x="89" y="581"/>
                  </a:lnTo>
                  <a:lnTo>
                    <a:pt x="153" y="470"/>
                  </a:lnTo>
                  <a:lnTo>
                    <a:pt x="232" y="369"/>
                  </a:lnTo>
                  <a:lnTo>
                    <a:pt x="325" y="280"/>
                  </a:lnTo>
                  <a:lnTo>
                    <a:pt x="432" y="197"/>
                  </a:lnTo>
                  <a:lnTo>
                    <a:pt x="545" y="132"/>
                  </a:lnTo>
                  <a:lnTo>
                    <a:pt x="672" y="77"/>
                  </a:lnTo>
                  <a:lnTo>
                    <a:pt x="807" y="36"/>
                  </a:lnTo>
                  <a:lnTo>
                    <a:pt x="948" y="11"/>
                  </a:lnTo>
                  <a:lnTo>
                    <a:pt x="1097" y="2"/>
                  </a:lnTo>
                  <a:lnTo>
                    <a:pt x="1244" y="11"/>
                  </a:lnTo>
                  <a:lnTo>
                    <a:pt x="1387" y="36"/>
                  </a:lnTo>
                  <a:lnTo>
                    <a:pt x="1522" y="77"/>
                  </a:lnTo>
                  <a:lnTo>
                    <a:pt x="1649" y="132"/>
                  </a:lnTo>
                  <a:lnTo>
                    <a:pt x="1761" y="197"/>
                  </a:lnTo>
                  <a:lnTo>
                    <a:pt x="1870" y="280"/>
                  </a:lnTo>
                  <a:lnTo>
                    <a:pt x="1962" y="369"/>
                  </a:lnTo>
                  <a:lnTo>
                    <a:pt x="2042" y="470"/>
                  </a:lnTo>
                  <a:lnTo>
                    <a:pt x="2106" y="581"/>
                  </a:lnTo>
                  <a:lnTo>
                    <a:pt x="2152" y="694"/>
                  </a:lnTo>
                  <a:lnTo>
                    <a:pt x="2182" y="816"/>
                  </a:lnTo>
                  <a:lnTo>
                    <a:pt x="2193" y="943"/>
                  </a:lnTo>
                  <a:close/>
                </a:path>
              </a:pathLst>
            </a:custGeom>
            <a:solidFill>
              <a:srgbClr val="000000"/>
            </a:solidFill>
            <a:ln w="9525">
              <a:noFill/>
              <a:round/>
              <a:headEnd/>
              <a:tailEnd/>
            </a:ln>
          </p:spPr>
          <p:txBody>
            <a:bodyPr/>
            <a:lstStyle/>
            <a:p>
              <a:endParaRPr lang="pl-PL">
                <a:latin typeface="+mn-lt"/>
              </a:endParaRPr>
            </a:p>
          </p:txBody>
        </p:sp>
        <p:sp>
          <p:nvSpPr>
            <p:cNvPr id="95249" name="Freeform 17"/>
            <p:cNvSpPr>
              <a:spLocks/>
            </p:cNvSpPr>
            <p:nvPr/>
          </p:nvSpPr>
          <p:spPr bwMode="auto">
            <a:xfrm>
              <a:off x="2324" y="2538"/>
              <a:ext cx="1519" cy="656"/>
            </a:xfrm>
            <a:custGeom>
              <a:avLst/>
              <a:gdLst/>
              <a:ahLst/>
              <a:cxnLst>
                <a:cxn ang="0">
                  <a:pos x="0" y="128"/>
                </a:cxn>
                <a:cxn ang="0">
                  <a:pos x="30" y="250"/>
                </a:cxn>
                <a:cxn ang="0">
                  <a:pos x="79" y="370"/>
                </a:cxn>
                <a:cxn ang="0">
                  <a:pos x="141" y="477"/>
                </a:cxn>
                <a:cxn ang="0">
                  <a:pos x="219" y="577"/>
                </a:cxn>
                <a:cxn ang="0">
                  <a:pos x="313" y="668"/>
                </a:cxn>
                <a:cxn ang="0">
                  <a:pos x="418" y="748"/>
                </a:cxn>
                <a:cxn ang="0">
                  <a:pos x="532" y="814"/>
                </a:cxn>
                <a:cxn ang="0">
                  <a:pos x="662" y="871"/>
                </a:cxn>
                <a:cxn ang="0">
                  <a:pos x="797" y="911"/>
                </a:cxn>
                <a:cxn ang="0">
                  <a:pos x="938" y="937"/>
                </a:cxn>
                <a:cxn ang="0">
                  <a:pos x="1087" y="945"/>
                </a:cxn>
                <a:cxn ang="0">
                  <a:pos x="1234" y="937"/>
                </a:cxn>
                <a:cxn ang="0">
                  <a:pos x="1377" y="911"/>
                </a:cxn>
                <a:cxn ang="0">
                  <a:pos x="1512" y="871"/>
                </a:cxn>
                <a:cxn ang="0">
                  <a:pos x="1642" y="814"/>
                </a:cxn>
                <a:cxn ang="0">
                  <a:pos x="1756" y="748"/>
                </a:cxn>
                <a:cxn ang="0">
                  <a:pos x="1862" y="668"/>
                </a:cxn>
                <a:cxn ang="0">
                  <a:pos x="1955" y="577"/>
                </a:cxn>
                <a:cxn ang="0">
                  <a:pos x="2034" y="477"/>
                </a:cxn>
                <a:cxn ang="0">
                  <a:pos x="2096" y="370"/>
                </a:cxn>
                <a:cxn ang="0">
                  <a:pos x="2145" y="250"/>
                </a:cxn>
                <a:cxn ang="0">
                  <a:pos x="2175" y="128"/>
                </a:cxn>
                <a:cxn ang="0">
                  <a:pos x="2185" y="0"/>
                </a:cxn>
                <a:cxn ang="0">
                  <a:pos x="2185" y="0"/>
                </a:cxn>
                <a:cxn ang="0">
                  <a:pos x="2183" y="0"/>
                </a:cxn>
                <a:cxn ang="0">
                  <a:pos x="2172" y="128"/>
                </a:cxn>
                <a:cxn ang="0">
                  <a:pos x="2142" y="250"/>
                </a:cxn>
                <a:cxn ang="0">
                  <a:pos x="2096" y="363"/>
                </a:cxn>
                <a:cxn ang="0">
                  <a:pos x="2032" y="475"/>
                </a:cxn>
                <a:cxn ang="0">
                  <a:pos x="1952" y="575"/>
                </a:cxn>
                <a:cxn ang="0">
                  <a:pos x="1860" y="666"/>
                </a:cxn>
                <a:cxn ang="0">
                  <a:pos x="1754" y="745"/>
                </a:cxn>
                <a:cxn ang="0">
                  <a:pos x="1635" y="814"/>
                </a:cxn>
                <a:cxn ang="0">
                  <a:pos x="1512" y="869"/>
                </a:cxn>
                <a:cxn ang="0">
                  <a:pos x="1377" y="909"/>
                </a:cxn>
                <a:cxn ang="0">
                  <a:pos x="1234" y="934"/>
                </a:cxn>
                <a:cxn ang="0">
                  <a:pos x="1087" y="942"/>
                </a:cxn>
                <a:cxn ang="0">
                  <a:pos x="938" y="934"/>
                </a:cxn>
                <a:cxn ang="0">
                  <a:pos x="797" y="909"/>
                </a:cxn>
                <a:cxn ang="0">
                  <a:pos x="662" y="869"/>
                </a:cxn>
                <a:cxn ang="0">
                  <a:pos x="541" y="814"/>
                </a:cxn>
                <a:cxn ang="0">
                  <a:pos x="420" y="745"/>
                </a:cxn>
                <a:cxn ang="0">
                  <a:pos x="315" y="666"/>
                </a:cxn>
                <a:cxn ang="0">
                  <a:pos x="222" y="575"/>
                </a:cxn>
                <a:cxn ang="0">
                  <a:pos x="143" y="475"/>
                </a:cxn>
                <a:cxn ang="0">
                  <a:pos x="79" y="363"/>
                </a:cxn>
                <a:cxn ang="0">
                  <a:pos x="33" y="250"/>
                </a:cxn>
                <a:cxn ang="0">
                  <a:pos x="3" y="128"/>
                </a:cxn>
                <a:cxn ang="0">
                  <a:pos x="0" y="128"/>
                </a:cxn>
              </a:cxnLst>
              <a:rect l="0" t="0" r="r" b="b"/>
              <a:pathLst>
                <a:path w="2185" h="945">
                  <a:moveTo>
                    <a:pt x="0" y="128"/>
                  </a:moveTo>
                  <a:lnTo>
                    <a:pt x="30" y="250"/>
                  </a:lnTo>
                  <a:lnTo>
                    <a:pt x="79" y="370"/>
                  </a:lnTo>
                  <a:lnTo>
                    <a:pt x="141" y="477"/>
                  </a:lnTo>
                  <a:lnTo>
                    <a:pt x="219" y="577"/>
                  </a:lnTo>
                  <a:lnTo>
                    <a:pt x="313" y="668"/>
                  </a:lnTo>
                  <a:lnTo>
                    <a:pt x="418" y="748"/>
                  </a:lnTo>
                  <a:lnTo>
                    <a:pt x="532" y="814"/>
                  </a:lnTo>
                  <a:lnTo>
                    <a:pt x="662" y="871"/>
                  </a:lnTo>
                  <a:lnTo>
                    <a:pt x="797" y="911"/>
                  </a:lnTo>
                  <a:lnTo>
                    <a:pt x="938" y="937"/>
                  </a:lnTo>
                  <a:lnTo>
                    <a:pt x="1087" y="945"/>
                  </a:lnTo>
                  <a:lnTo>
                    <a:pt x="1234" y="937"/>
                  </a:lnTo>
                  <a:lnTo>
                    <a:pt x="1377" y="911"/>
                  </a:lnTo>
                  <a:lnTo>
                    <a:pt x="1512" y="871"/>
                  </a:lnTo>
                  <a:lnTo>
                    <a:pt x="1642" y="814"/>
                  </a:lnTo>
                  <a:lnTo>
                    <a:pt x="1756" y="748"/>
                  </a:lnTo>
                  <a:lnTo>
                    <a:pt x="1862" y="668"/>
                  </a:lnTo>
                  <a:lnTo>
                    <a:pt x="1955" y="577"/>
                  </a:lnTo>
                  <a:lnTo>
                    <a:pt x="2034" y="477"/>
                  </a:lnTo>
                  <a:lnTo>
                    <a:pt x="2096" y="370"/>
                  </a:lnTo>
                  <a:lnTo>
                    <a:pt x="2145" y="250"/>
                  </a:lnTo>
                  <a:lnTo>
                    <a:pt x="2175" y="128"/>
                  </a:lnTo>
                  <a:lnTo>
                    <a:pt x="2185" y="0"/>
                  </a:lnTo>
                  <a:lnTo>
                    <a:pt x="2185" y="0"/>
                  </a:lnTo>
                  <a:lnTo>
                    <a:pt x="2183" y="0"/>
                  </a:lnTo>
                  <a:lnTo>
                    <a:pt x="2172" y="128"/>
                  </a:lnTo>
                  <a:lnTo>
                    <a:pt x="2142" y="250"/>
                  </a:lnTo>
                  <a:lnTo>
                    <a:pt x="2096" y="363"/>
                  </a:lnTo>
                  <a:lnTo>
                    <a:pt x="2032" y="475"/>
                  </a:lnTo>
                  <a:lnTo>
                    <a:pt x="1952" y="575"/>
                  </a:lnTo>
                  <a:lnTo>
                    <a:pt x="1860" y="666"/>
                  </a:lnTo>
                  <a:lnTo>
                    <a:pt x="1754" y="745"/>
                  </a:lnTo>
                  <a:lnTo>
                    <a:pt x="1635" y="814"/>
                  </a:lnTo>
                  <a:lnTo>
                    <a:pt x="1512" y="869"/>
                  </a:lnTo>
                  <a:lnTo>
                    <a:pt x="1377" y="909"/>
                  </a:lnTo>
                  <a:lnTo>
                    <a:pt x="1234" y="934"/>
                  </a:lnTo>
                  <a:lnTo>
                    <a:pt x="1087" y="942"/>
                  </a:lnTo>
                  <a:lnTo>
                    <a:pt x="938" y="934"/>
                  </a:lnTo>
                  <a:lnTo>
                    <a:pt x="797" y="909"/>
                  </a:lnTo>
                  <a:lnTo>
                    <a:pt x="662" y="869"/>
                  </a:lnTo>
                  <a:lnTo>
                    <a:pt x="541" y="814"/>
                  </a:lnTo>
                  <a:lnTo>
                    <a:pt x="420" y="745"/>
                  </a:lnTo>
                  <a:lnTo>
                    <a:pt x="315" y="666"/>
                  </a:lnTo>
                  <a:lnTo>
                    <a:pt x="222" y="575"/>
                  </a:lnTo>
                  <a:lnTo>
                    <a:pt x="143" y="475"/>
                  </a:lnTo>
                  <a:lnTo>
                    <a:pt x="79" y="363"/>
                  </a:lnTo>
                  <a:lnTo>
                    <a:pt x="33" y="250"/>
                  </a:lnTo>
                  <a:lnTo>
                    <a:pt x="3" y="128"/>
                  </a:lnTo>
                  <a:lnTo>
                    <a:pt x="0" y="128"/>
                  </a:lnTo>
                  <a:close/>
                </a:path>
              </a:pathLst>
            </a:custGeom>
            <a:solidFill>
              <a:srgbClr val="000000"/>
            </a:solidFill>
            <a:ln w="9525">
              <a:noFill/>
              <a:round/>
              <a:headEnd/>
              <a:tailEnd/>
            </a:ln>
          </p:spPr>
          <p:txBody>
            <a:bodyPr/>
            <a:lstStyle/>
            <a:p>
              <a:endParaRPr lang="pl-PL">
                <a:latin typeface="+mn-lt"/>
              </a:endParaRPr>
            </a:p>
          </p:txBody>
        </p:sp>
        <p:sp>
          <p:nvSpPr>
            <p:cNvPr id="95250" name="Freeform 18"/>
            <p:cNvSpPr>
              <a:spLocks/>
            </p:cNvSpPr>
            <p:nvPr/>
          </p:nvSpPr>
          <p:spPr bwMode="auto">
            <a:xfrm>
              <a:off x="1619" y="1565"/>
              <a:ext cx="968" cy="1692"/>
            </a:xfrm>
            <a:custGeom>
              <a:avLst/>
              <a:gdLst/>
              <a:ahLst/>
              <a:cxnLst>
                <a:cxn ang="0">
                  <a:pos x="1352" y="159"/>
                </a:cxn>
                <a:cxn ang="0">
                  <a:pos x="1284" y="48"/>
                </a:cxn>
                <a:cxn ang="0">
                  <a:pos x="1183" y="0"/>
                </a:cxn>
                <a:cxn ang="0">
                  <a:pos x="1056" y="5"/>
                </a:cxn>
                <a:cxn ang="0">
                  <a:pos x="912" y="59"/>
                </a:cxn>
                <a:cxn ang="0">
                  <a:pos x="758" y="153"/>
                </a:cxn>
                <a:cxn ang="0">
                  <a:pos x="601" y="278"/>
                </a:cxn>
                <a:cxn ang="0">
                  <a:pos x="448" y="428"/>
                </a:cxn>
                <a:cxn ang="0">
                  <a:pos x="306" y="596"/>
                </a:cxn>
                <a:cxn ang="0">
                  <a:pos x="183" y="774"/>
                </a:cxn>
                <a:cxn ang="0">
                  <a:pos x="86" y="953"/>
                </a:cxn>
                <a:cxn ang="0">
                  <a:pos x="23" y="1129"/>
                </a:cxn>
                <a:cxn ang="0">
                  <a:pos x="0" y="1290"/>
                </a:cxn>
                <a:cxn ang="0">
                  <a:pos x="11" y="1442"/>
                </a:cxn>
                <a:cxn ang="0">
                  <a:pos x="43" y="1590"/>
                </a:cxn>
                <a:cxn ang="0">
                  <a:pos x="93" y="1732"/>
                </a:cxn>
                <a:cxn ang="0">
                  <a:pos x="160" y="1866"/>
                </a:cxn>
                <a:cxn ang="0">
                  <a:pos x="239" y="1990"/>
                </a:cxn>
                <a:cxn ang="0">
                  <a:pos x="330" y="2103"/>
                </a:cxn>
                <a:cxn ang="0">
                  <a:pos x="429" y="2202"/>
                </a:cxn>
                <a:cxn ang="0">
                  <a:pos x="535" y="2287"/>
                </a:cxn>
                <a:cxn ang="0">
                  <a:pos x="645" y="2354"/>
                </a:cxn>
                <a:cxn ang="0">
                  <a:pos x="757" y="2401"/>
                </a:cxn>
                <a:cxn ang="0">
                  <a:pos x="866" y="2429"/>
                </a:cxn>
                <a:cxn ang="0">
                  <a:pos x="973" y="2433"/>
                </a:cxn>
                <a:cxn ang="0">
                  <a:pos x="1062" y="2414"/>
                </a:cxn>
                <a:cxn ang="0">
                  <a:pos x="1121" y="2374"/>
                </a:cxn>
                <a:cxn ang="0">
                  <a:pos x="1153" y="2314"/>
                </a:cxn>
                <a:cxn ang="0">
                  <a:pos x="1164" y="2238"/>
                </a:cxn>
                <a:cxn ang="0">
                  <a:pos x="1158" y="2147"/>
                </a:cxn>
                <a:cxn ang="0">
                  <a:pos x="1137" y="2044"/>
                </a:cxn>
                <a:cxn ang="0">
                  <a:pos x="1108" y="1933"/>
                </a:cxn>
                <a:cxn ang="0">
                  <a:pos x="1073" y="1814"/>
                </a:cxn>
                <a:cxn ang="0">
                  <a:pos x="1037" y="1692"/>
                </a:cxn>
                <a:cxn ang="0">
                  <a:pos x="1004" y="1567"/>
                </a:cxn>
                <a:cxn ang="0">
                  <a:pos x="979" y="1443"/>
                </a:cxn>
                <a:cxn ang="0">
                  <a:pos x="964" y="1321"/>
                </a:cxn>
                <a:cxn ang="0">
                  <a:pos x="970" y="1209"/>
                </a:cxn>
                <a:cxn ang="0">
                  <a:pos x="996" y="1110"/>
                </a:cxn>
                <a:cxn ang="0">
                  <a:pos x="1040" y="1020"/>
                </a:cxn>
                <a:cxn ang="0">
                  <a:pos x="1096" y="937"/>
                </a:cxn>
                <a:cxn ang="0">
                  <a:pos x="1159" y="858"/>
                </a:cxn>
                <a:cxn ang="0">
                  <a:pos x="1222" y="778"/>
                </a:cxn>
                <a:cxn ang="0">
                  <a:pos x="1283" y="698"/>
                </a:cxn>
                <a:cxn ang="0">
                  <a:pos x="1334" y="611"/>
                </a:cxn>
                <a:cxn ang="0">
                  <a:pos x="1372" y="517"/>
                </a:cxn>
                <a:cxn ang="0">
                  <a:pos x="1391" y="413"/>
                </a:cxn>
                <a:cxn ang="0">
                  <a:pos x="1387" y="294"/>
                </a:cxn>
                <a:cxn ang="0">
                  <a:pos x="1352" y="159"/>
                </a:cxn>
                <a:cxn ang="0">
                  <a:pos x="1352" y="159"/>
                </a:cxn>
              </a:cxnLst>
              <a:rect l="0" t="0" r="r" b="b"/>
              <a:pathLst>
                <a:path w="1391" h="2433">
                  <a:moveTo>
                    <a:pt x="1352" y="159"/>
                  </a:moveTo>
                  <a:lnTo>
                    <a:pt x="1284" y="48"/>
                  </a:lnTo>
                  <a:lnTo>
                    <a:pt x="1183" y="0"/>
                  </a:lnTo>
                  <a:lnTo>
                    <a:pt x="1056" y="5"/>
                  </a:lnTo>
                  <a:lnTo>
                    <a:pt x="912" y="59"/>
                  </a:lnTo>
                  <a:lnTo>
                    <a:pt x="758" y="153"/>
                  </a:lnTo>
                  <a:lnTo>
                    <a:pt x="601" y="278"/>
                  </a:lnTo>
                  <a:lnTo>
                    <a:pt x="448" y="428"/>
                  </a:lnTo>
                  <a:lnTo>
                    <a:pt x="306" y="596"/>
                  </a:lnTo>
                  <a:lnTo>
                    <a:pt x="183" y="774"/>
                  </a:lnTo>
                  <a:lnTo>
                    <a:pt x="86" y="953"/>
                  </a:lnTo>
                  <a:lnTo>
                    <a:pt x="23" y="1129"/>
                  </a:lnTo>
                  <a:lnTo>
                    <a:pt x="0" y="1290"/>
                  </a:lnTo>
                  <a:lnTo>
                    <a:pt x="11" y="1442"/>
                  </a:lnTo>
                  <a:lnTo>
                    <a:pt x="43" y="1590"/>
                  </a:lnTo>
                  <a:lnTo>
                    <a:pt x="93" y="1732"/>
                  </a:lnTo>
                  <a:lnTo>
                    <a:pt x="160" y="1866"/>
                  </a:lnTo>
                  <a:lnTo>
                    <a:pt x="239" y="1990"/>
                  </a:lnTo>
                  <a:lnTo>
                    <a:pt x="330" y="2103"/>
                  </a:lnTo>
                  <a:lnTo>
                    <a:pt x="429" y="2202"/>
                  </a:lnTo>
                  <a:lnTo>
                    <a:pt x="535" y="2287"/>
                  </a:lnTo>
                  <a:lnTo>
                    <a:pt x="645" y="2354"/>
                  </a:lnTo>
                  <a:lnTo>
                    <a:pt x="757" y="2401"/>
                  </a:lnTo>
                  <a:lnTo>
                    <a:pt x="866" y="2429"/>
                  </a:lnTo>
                  <a:lnTo>
                    <a:pt x="973" y="2433"/>
                  </a:lnTo>
                  <a:lnTo>
                    <a:pt x="1062" y="2414"/>
                  </a:lnTo>
                  <a:lnTo>
                    <a:pt x="1121" y="2374"/>
                  </a:lnTo>
                  <a:lnTo>
                    <a:pt x="1153" y="2314"/>
                  </a:lnTo>
                  <a:lnTo>
                    <a:pt x="1164" y="2238"/>
                  </a:lnTo>
                  <a:lnTo>
                    <a:pt x="1158" y="2147"/>
                  </a:lnTo>
                  <a:lnTo>
                    <a:pt x="1137" y="2044"/>
                  </a:lnTo>
                  <a:lnTo>
                    <a:pt x="1108" y="1933"/>
                  </a:lnTo>
                  <a:lnTo>
                    <a:pt x="1073" y="1814"/>
                  </a:lnTo>
                  <a:lnTo>
                    <a:pt x="1037" y="1692"/>
                  </a:lnTo>
                  <a:lnTo>
                    <a:pt x="1004" y="1567"/>
                  </a:lnTo>
                  <a:lnTo>
                    <a:pt x="979" y="1443"/>
                  </a:lnTo>
                  <a:lnTo>
                    <a:pt x="964" y="1321"/>
                  </a:lnTo>
                  <a:lnTo>
                    <a:pt x="970" y="1209"/>
                  </a:lnTo>
                  <a:lnTo>
                    <a:pt x="996" y="1110"/>
                  </a:lnTo>
                  <a:lnTo>
                    <a:pt x="1040" y="1020"/>
                  </a:lnTo>
                  <a:lnTo>
                    <a:pt x="1096" y="937"/>
                  </a:lnTo>
                  <a:lnTo>
                    <a:pt x="1159" y="858"/>
                  </a:lnTo>
                  <a:lnTo>
                    <a:pt x="1222" y="778"/>
                  </a:lnTo>
                  <a:lnTo>
                    <a:pt x="1283" y="698"/>
                  </a:lnTo>
                  <a:lnTo>
                    <a:pt x="1334" y="611"/>
                  </a:lnTo>
                  <a:lnTo>
                    <a:pt x="1372" y="517"/>
                  </a:lnTo>
                  <a:lnTo>
                    <a:pt x="1391" y="413"/>
                  </a:lnTo>
                  <a:lnTo>
                    <a:pt x="1387" y="294"/>
                  </a:lnTo>
                  <a:lnTo>
                    <a:pt x="1352" y="159"/>
                  </a:lnTo>
                  <a:lnTo>
                    <a:pt x="1352" y="159"/>
                  </a:lnTo>
                  <a:close/>
                </a:path>
              </a:pathLst>
            </a:custGeom>
            <a:solidFill>
              <a:srgbClr val="FF9966"/>
            </a:solidFill>
            <a:ln w="9525">
              <a:noFill/>
              <a:round/>
              <a:headEnd/>
              <a:tailEnd/>
            </a:ln>
          </p:spPr>
          <p:txBody>
            <a:bodyPr/>
            <a:lstStyle/>
            <a:p>
              <a:endParaRPr lang="pl-PL">
                <a:latin typeface="+mn-lt"/>
              </a:endParaRPr>
            </a:p>
          </p:txBody>
        </p:sp>
        <p:sp>
          <p:nvSpPr>
            <p:cNvPr id="95251" name="Freeform 19"/>
            <p:cNvSpPr>
              <a:spLocks/>
            </p:cNvSpPr>
            <p:nvPr/>
          </p:nvSpPr>
          <p:spPr bwMode="auto">
            <a:xfrm>
              <a:off x="1619" y="1565"/>
              <a:ext cx="968" cy="1692"/>
            </a:xfrm>
            <a:custGeom>
              <a:avLst/>
              <a:gdLst/>
              <a:ahLst/>
              <a:cxnLst>
                <a:cxn ang="0">
                  <a:pos x="1352" y="159"/>
                </a:cxn>
                <a:cxn ang="0">
                  <a:pos x="1284" y="48"/>
                </a:cxn>
                <a:cxn ang="0">
                  <a:pos x="1183" y="0"/>
                </a:cxn>
                <a:cxn ang="0">
                  <a:pos x="1056" y="5"/>
                </a:cxn>
                <a:cxn ang="0">
                  <a:pos x="912" y="59"/>
                </a:cxn>
                <a:cxn ang="0">
                  <a:pos x="758" y="153"/>
                </a:cxn>
                <a:cxn ang="0">
                  <a:pos x="601" y="278"/>
                </a:cxn>
                <a:cxn ang="0">
                  <a:pos x="448" y="428"/>
                </a:cxn>
                <a:cxn ang="0">
                  <a:pos x="306" y="596"/>
                </a:cxn>
                <a:cxn ang="0">
                  <a:pos x="183" y="774"/>
                </a:cxn>
                <a:cxn ang="0">
                  <a:pos x="86" y="953"/>
                </a:cxn>
                <a:cxn ang="0">
                  <a:pos x="23" y="1129"/>
                </a:cxn>
                <a:cxn ang="0">
                  <a:pos x="0" y="1290"/>
                </a:cxn>
                <a:cxn ang="0">
                  <a:pos x="11" y="1442"/>
                </a:cxn>
                <a:cxn ang="0">
                  <a:pos x="43" y="1590"/>
                </a:cxn>
                <a:cxn ang="0">
                  <a:pos x="93" y="1732"/>
                </a:cxn>
                <a:cxn ang="0">
                  <a:pos x="160" y="1866"/>
                </a:cxn>
                <a:cxn ang="0">
                  <a:pos x="239" y="1990"/>
                </a:cxn>
                <a:cxn ang="0">
                  <a:pos x="330" y="2103"/>
                </a:cxn>
                <a:cxn ang="0">
                  <a:pos x="429" y="2202"/>
                </a:cxn>
                <a:cxn ang="0">
                  <a:pos x="535" y="2287"/>
                </a:cxn>
                <a:cxn ang="0">
                  <a:pos x="645" y="2354"/>
                </a:cxn>
                <a:cxn ang="0">
                  <a:pos x="757" y="2401"/>
                </a:cxn>
                <a:cxn ang="0">
                  <a:pos x="866" y="2429"/>
                </a:cxn>
                <a:cxn ang="0">
                  <a:pos x="973" y="2433"/>
                </a:cxn>
                <a:cxn ang="0">
                  <a:pos x="1062" y="2414"/>
                </a:cxn>
                <a:cxn ang="0">
                  <a:pos x="1121" y="2374"/>
                </a:cxn>
                <a:cxn ang="0">
                  <a:pos x="1153" y="2314"/>
                </a:cxn>
                <a:cxn ang="0">
                  <a:pos x="1164" y="2238"/>
                </a:cxn>
                <a:cxn ang="0">
                  <a:pos x="1158" y="2147"/>
                </a:cxn>
                <a:cxn ang="0">
                  <a:pos x="1137" y="2044"/>
                </a:cxn>
                <a:cxn ang="0">
                  <a:pos x="1108" y="1933"/>
                </a:cxn>
                <a:cxn ang="0">
                  <a:pos x="1073" y="1814"/>
                </a:cxn>
                <a:cxn ang="0">
                  <a:pos x="1037" y="1692"/>
                </a:cxn>
                <a:cxn ang="0">
                  <a:pos x="1004" y="1567"/>
                </a:cxn>
                <a:cxn ang="0">
                  <a:pos x="979" y="1443"/>
                </a:cxn>
                <a:cxn ang="0">
                  <a:pos x="964" y="1321"/>
                </a:cxn>
                <a:cxn ang="0">
                  <a:pos x="970" y="1209"/>
                </a:cxn>
                <a:cxn ang="0">
                  <a:pos x="996" y="1110"/>
                </a:cxn>
                <a:cxn ang="0">
                  <a:pos x="1040" y="1020"/>
                </a:cxn>
                <a:cxn ang="0">
                  <a:pos x="1096" y="937"/>
                </a:cxn>
                <a:cxn ang="0">
                  <a:pos x="1159" y="858"/>
                </a:cxn>
                <a:cxn ang="0">
                  <a:pos x="1222" y="778"/>
                </a:cxn>
                <a:cxn ang="0">
                  <a:pos x="1283" y="698"/>
                </a:cxn>
                <a:cxn ang="0">
                  <a:pos x="1334" y="611"/>
                </a:cxn>
                <a:cxn ang="0">
                  <a:pos x="1372" y="517"/>
                </a:cxn>
                <a:cxn ang="0">
                  <a:pos x="1391" y="413"/>
                </a:cxn>
                <a:cxn ang="0">
                  <a:pos x="1387" y="294"/>
                </a:cxn>
                <a:cxn ang="0">
                  <a:pos x="1352" y="159"/>
                </a:cxn>
                <a:cxn ang="0">
                  <a:pos x="1352" y="159"/>
                </a:cxn>
              </a:cxnLst>
              <a:rect l="0" t="0" r="r" b="b"/>
              <a:pathLst>
                <a:path w="1391" h="2433">
                  <a:moveTo>
                    <a:pt x="1352" y="159"/>
                  </a:moveTo>
                  <a:lnTo>
                    <a:pt x="1284" y="48"/>
                  </a:lnTo>
                  <a:lnTo>
                    <a:pt x="1183" y="0"/>
                  </a:lnTo>
                  <a:lnTo>
                    <a:pt x="1056" y="5"/>
                  </a:lnTo>
                  <a:lnTo>
                    <a:pt x="912" y="59"/>
                  </a:lnTo>
                  <a:lnTo>
                    <a:pt x="758" y="153"/>
                  </a:lnTo>
                  <a:lnTo>
                    <a:pt x="601" y="278"/>
                  </a:lnTo>
                  <a:lnTo>
                    <a:pt x="448" y="428"/>
                  </a:lnTo>
                  <a:lnTo>
                    <a:pt x="306" y="596"/>
                  </a:lnTo>
                  <a:lnTo>
                    <a:pt x="183" y="774"/>
                  </a:lnTo>
                  <a:lnTo>
                    <a:pt x="86" y="953"/>
                  </a:lnTo>
                  <a:lnTo>
                    <a:pt x="23" y="1129"/>
                  </a:lnTo>
                  <a:lnTo>
                    <a:pt x="0" y="1290"/>
                  </a:lnTo>
                  <a:lnTo>
                    <a:pt x="11" y="1442"/>
                  </a:lnTo>
                  <a:lnTo>
                    <a:pt x="43" y="1590"/>
                  </a:lnTo>
                  <a:lnTo>
                    <a:pt x="93" y="1732"/>
                  </a:lnTo>
                  <a:lnTo>
                    <a:pt x="160" y="1866"/>
                  </a:lnTo>
                  <a:lnTo>
                    <a:pt x="239" y="1990"/>
                  </a:lnTo>
                  <a:lnTo>
                    <a:pt x="330" y="2103"/>
                  </a:lnTo>
                  <a:lnTo>
                    <a:pt x="429" y="2202"/>
                  </a:lnTo>
                  <a:lnTo>
                    <a:pt x="535" y="2287"/>
                  </a:lnTo>
                  <a:lnTo>
                    <a:pt x="645" y="2354"/>
                  </a:lnTo>
                  <a:lnTo>
                    <a:pt x="757" y="2401"/>
                  </a:lnTo>
                  <a:lnTo>
                    <a:pt x="866" y="2429"/>
                  </a:lnTo>
                  <a:lnTo>
                    <a:pt x="973" y="2433"/>
                  </a:lnTo>
                  <a:lnTo>
                    <a:pt x="1062" y="2414"/>
                  </a:lnTo>
                  <a:lnTo>
                    <a:pt x="1121" y="2374"/>
                  </a:lnTo>
                  <a:lnTo>
                    <a:pt x="1153" y="2314"/>
                  </a:lnTo>
                  <a:lnTo>
                    <a:pt x="1164" y="2238"/>
                  </a:lnTo>
                  <a:lnTo>
                    <a:pt x="1158" y="2147"/>
                  </a:lnTo>
                  <a:lnTo>
                    <a:pt x="1137" y="2044"/>
                  </a:lnTo>
                  <a:lnTo>
                    <a:pt x="1108" y="1933"/>
                  </a:lnTo>
                  <a:lnTo>
                    <a:pt x="1073" y="1814"/>
                  </a:lnTo>
                  <a:lnTo>
                    <a:pt x="1037" y="1692"/>
                  </a:lnTo>
                  <a:lnTo>
                    <a:pt x="1004" y="1567"/>
                  </a:lnTo>
                  <a:lnTo>
                    <a:pt x="979" y="1443"/>
                  </a:lnTo>
                  <a:lnTo>
                    <a:pt x="964" y="1321"/>
                  </a:lnTo>
                  <a:lnTo>
                    <a:pt x="970" y="1209"/>
                  </a:lnTo>
                  <a:lnTo>
                    <a:pt x="996" y="1110"/>
                  </a:lnTo>
                  <a:lnTo>
                    <a:pt x="1040" y="1020"/>
                  </a:lnTo>
                  <a:lnTo>
                    <a:pt x="1096" y="937"/>
                  </a:lnTo>
                  <a:lnTo>
                    <a:pt x="1159" y="858"/>
                  </a:lnTo>
                  <a:lnTo>
                    <a:pt x="1222" y="778"/>
                  </a:lnTo>
                  <a:lnTo>
                    <a:pt x="1283" y="698"/>
                  </a:lnTo>
                  <a:lnTo>
                    <a:pt x="1334" y="611"/>
                  </a:lnTo>
                  <a:lnTo>
                    <a:pt x="1372" y="517"/>
                  </a:lnTo>
                  <a:lnTo>
                    <a:pt x="1391" y="413"/>
                  </a:lnTo>
                  <a:lnTo>
                    <a:pt x="1387" y="294"/>
                  </a:lnTo>
                  <a:lnTo>
                    <a:pt x="1352" y="159"/>
                  </a:lnTo>
                  <a:lnTo>
                    <a:pt x="1352" y="159"/>
                  </a:lnTo>
                </a:path>
              </a:pathLst>
            </a:custGeom>
            <a:noFill/>
            <a:ln w="3175">
              <a:solidFill>
                <a:srgbClr val="000000"/>
              </a:solidFill>
              <a:prstDash val="solid"/>
              <a:round/>
              <a:headEnd/>
              <a:tailEnd/>
            </a:ln>
          </p:spPr>
          <p:txBody>
            <a:bodyPr/>
            <a:lstStyle/>
            <a:p>
              <a:endParaRPr lang="pl-PL">
                <a:latin typeface="+mn-lt"/>
              </a:endParaRPr>
            </a:p>
          </p:txBody>
        </p:sp>
        <p:sp>
          <p:nvSpPr>
            <p:cNvPr id="95252" name="Freeform 20"/>
            <p:cNvSpPr>
              <a:spLocks/>
            </p:cNvSpPr>
            <p:nvPr/>
          </p:nvSpPr>
          <p:spPr bwMode="auto">
            <a:xfrm>
              <a:off x="1619" y="1565"/>
              <a:ext cx="942" cy="1301"/>
            </a:xfrm>
            <a:custGeom>
              <a:avLst/>
              <a:gdLst/>
              <a:ahLst/>
              <a:cxnLst>
                <a:cxn ang="0">
                  <a:pos x="1353" y="162"/>
                </a:cxn>
                <a:cxn ang="0">
                  <a:pos x="1355" y="159"/>
                </a:cxn>
                <a:cxn ang="0">
                  <a:pos x="1287" y="49"/>
                </a:cxn>
                <a:cxn ang="0">
                  <a:pos x="1185" y="0"/>
                </a:cxn>
                <a:cxn ang="0">
                  <a:pos x="1058" y="6"/>
                </a:cxn>
                <a:cxn ang="0">
                  <a:pos x="912" y="60"/>
                </a:cxn>
                <a:cxn ang="0">
                  <a:pos x="759" y="154"/>
                </a:cxn>
                <a:cxn ang="0">
                  <a:pos x="602" y="279"/>
                </a:cxn>
                <a:cxn ang="0">
                  <a:pos x="449" y="429"/>
                </a:cxn>
                <a:cxn ang="0">
                  <a:pos x="307" y="597"/>
                </a:cxn>
                <a:cxn ang="0">
                  <a:pos x="186" y="771"/>
                </a:cxn>
                <a:cxn ang="0">
                  <a:pos x="87" y="955"/>
                </a:cxn>
                <a:cxn ang="0">
                  <a:pos x="23" y="1131"/>
                </a:cxn>
                <a:cxn ang="0">
                  <a:pos x="0" y="1292"/>
                </a:cxn>
                <a:cxn ang="0">
                  <a:pos x="12" y="1444"/>
                </a:cxn>
                <a:cxn ang="0">
                  <a:pos x="44" y="1592"/>
                </a:cxn>
                <a:cxn ang="0">
                  <a:pos x="94" y="1734"/>
                </a:cxn>
                <a:cxn ang="0">
                  <a:pos x="163" y="1872"/>
                </a:cxn>
                <a:cxn ang="0">
                  <a:pos x="161" y="1863"/>
                </a:cxn>
                <a:cxn ang="0">
                  <a:pos x="96" y="1734"/>
                </a:cxn>
                <a:cxn ang="0">
                  <a:pos x="47" y="1592"/>
                </a:cxn>
                <a:cxn ang="0">
                  <a:pos x="14" y="1444"/>
                </a:cxn>
                <a:cxn ang="0">
                  <a:pos x="3" y="1292"/>
                </a:cxn>
                <a:cxn ang="0">
                  <a:pos x="26" y="1131"/>
                </a:cxn>
                <a:cxn ang="0">
                  <a:pos x="89" y="955"/>
                </a:cxn>
                <a:cxn ang="0">
                  <a:pos x="184" y="780"/>
                </a:cxn>
                <a:cxn ang="0">
                  <a:pos x="309" y="599"/>
                </a:cxn>
                <a:cxn ang="0">
                  <a:pos x="451" y="431"/>
                </a:cxn>
                <a:cxn ang="0">
                  <a:pos x="604" y="282"/>
                </a:cxn>
                <a:cxn ang="0">
                  <a:pos x="761" y="156"/>
                </a:cxn>
                <a:cxn ang="0">
                  <a:pos x="916" y="63"/>
                </a:cxn>
                <a:cxn ang="0">
                  <a:pos x="1058" y="9"/>
                </a:cxn>
                <a:cxn ang="0">
                  <a:pos x="1185" y="3"/>
                </a:cxn>
                <a:cxn ang="0">
                  <a:pos x="1285" y="51"/>
                </a:cxn>
                <a:cxn ang="0">
                  <a:pos x="1353" y="162"/>
                </a:cxn>
              </a:cxnLst>
              <a:rect l="0" t="0" r="r" b="b"/>
              <a:pathLst>
                <a:path w="1355" h="1872">
                  <a:moveTo>
                    <a:pt x="1353" y="162"/>
                  </a:moveTo>
                  <a:lnTo>
                    <a:pt x="1355" y="159"/>
                  </a:lnTo>
                  <a:lnTo>
                    <a:pt x="1287" y="49"/>
                  </a:lnTo>
                  <a:lnTo>
                    <a:pt x="1185" y="0"/>
                  </a:lnTo>
                  <a:lnTo>
                    <a:pt x="1058" y="6"/>
                  </a:lnTo>
                  <a:lnTo>
                    <a:pt x="912" y="60"/>
                  </a:lnTo>
                  <a:lnTo>
                    <a:pt x="759" y="154"/>
                  </a:lnTo>
                  <a:lnTo>
                    <a:pt x="602" y="279"/>
                  </a:lnTo>
                  <a:lnTo>
                    <a:pt x="449" y="429"/>
                  </a:lnTo>
                  <a:lnTo>
                    <a:pt x="307" y="597"/>
                  </a:lnTo>
                  <a:lnTo>
                    <a:pt x="186" y="771"/>
                  </a:lnTo>
                  <a:lnTo>
                    <a:pt x="87" y="955"/>
                  </a:lnTo>
                  <a:lnTo>
                    <a:pt x="23" y="1131"/>
                  </a:lnTo>
                  <a:lnTo>
                    <a:pt x="0" y="1292"/>
                  </a:lnTo>
                  <a:lnTo>
                    <a:pt x="12" y="1444"/>
                  </a:lnTo>
                  <a:lnTo>
                    <a:pt x="44" y="1592"/>
                  </a:lnTo>
                  <a:lnTo>
                    <a:pt x="94" y="1734"/>
                  </a:lnTo>
                  <a:lnTo>
                    <a:pt x="163" y="1872"/>
                  </a:lnTo>
                  <a:lnTo>
                    <a:pt x="161" y="1863"/>
                  </a:lnTo>
                  <a:lnTo>
                    <a:pt x="96" y="1734"/>
                  </a:lnTo>
                  <a:lnTo>
                    <a:pt x="47" y="1592"/>
                  </a:lnTo>
                  <a:lnTo>
                    <a:pt x="14" y="1444"/>
                  </a:lnTo>
                  <a:lnTo>
                    <a:pt x="3" y="1292"/>
                  </a:lnTo>
                  <a:lnTo>
                    <a:pt x="26" y="1131"/>
                  </a:lnTo>
                  <a:lnTo>
                    <a:pt x="89" y="955"/>
                  </a:lnTo>
                  <a:lnTo>
                    <a:pt x="184" y="780"/>
                  </a:lnTo>
                  <a:lnTo>
                    <a:pt x="309" y="599"/>
                  </a:lnTo>
                  <a:lnTo>
                    <a:pt x="451" y="431"/>
                  </a:lnTo>
                  <a:lnTo>
                    <a:pt x="604" y="282"/>
                  </a:lnTo>
                  <a:lnTo>
                    <a:pt x="761" y="156"/>
                  </a:lnTo>
                  <a:lnTo>
                    <a:pt x="916" y="63"/>
                  </a:lnTo>
                  <a:lnTo>
                    <a:pt x="1058" y="9"/>
                  </a:lnTo>
                  <a:lnTo>
                    <a:pt x="1185" y="3"/>
                  </a:lnTo>
                  <a:lnTo>
                    <a:pt x="1285" y="51"/>
                  </a:lnTo>
                  <a:lnTo>
                    <a:pt x="1353" y="162"/>
                  </a:lnTo>
                  <a:close/>
                </a:path>
              </a:pathLst>
            </a:custGeom>
            <a:solidFill>
              <a:srgbClr val="000000"/>
            </a:solidFill>
            <a:ln w="9525">
              <a:noFill/>
              <a:round/>
              <a:headEnd/>
              <a:tailEnd/>
            </a:ln>
          </p:spPr>
          <p:txBody>
            <a:bodyPr/>
            <a:lstStyle/>
            <a:p>
              <a:endParaRPr lang="pl-PL">
                <a:latin typeface="+mn-lt"/>
              </a:endParaRPr>
            </a:p>
          </p:txBody>
        </p:sp>
        <p:sp>
          <p:nvSpPr>
            <p:cNvPr id="95253" name="Freeform 21"/>
            <p:cNvSpPr>
              <a:spLocks/>
            </p:cNvSpPr>
            <p:nvPr/>
          </p:nvSpPr>
          <p:spPr bwMode="auto">
            <a:xfrm>
              <a:off x="1730" y="1675"/>
              <a:ext cx="858" cy="1582"/>
            </a:xfrm>
            <a:custGeom>
              <a:avLst/>
              <a:gdLst/>
              <a:ahLst/>
              <a:cxnLst>
                <a:cxn ang="0">
                  <a:pos x="79" y="1834"/>
                </a:cxn>
                <a:cxn ang="0">
                  <a:pos x="269" y="2046"/>
                </a:cxn>
                <a:cxn ang="0">
                  <a:pos x="482" y="2197"/>
                </a:cxn>
                <a:cxn ang="0">
                  <a:pos x="707" y="2273"/>
                </a:cxn>
                <a:cxn ang="0">
                  <a:pos x="904" y="2258"/>
                </a:cxn>
                <a:cxn ang="0">
                  <a:pos x="995" y="2157"/>
                </a:cxn>
                <a:cxn ang="0">
                  <a:pos x="1000" y="1990"/>
                </a:cxn>
                <a:cxn ang="0">
                  <a:pos x="950" y="1776"/>
                </a:cxn>
                <a:cxn ang="0">
                  <a:pos x="879" y="1535"/>
                </a:cxn>
                <a:cxn ang="0">
                  <a:pos x="821" y="1286"/>
                </a:cxn>
                <a:cxn ang="0">
                  <a:pos x="812" y="1052"/>
                </a:cxn>
                <a:cxn ang="0">
                  <a:pos x="881" y="867"/>
                </a:cxn>
                <a:cxn ang="0">
                  <a:pos x="1001" y="702"/>
                </a:cxn>
                <a:cxn ang="0">
                  <a:pos x="1125" y="542"/>
                </a:cxn>
                <a:cxn ang="0">
                  <a:pos x="1214" y="360"/>
                </a:cxn>
                <a:cxn ang="0">
                  <a:pos x="1229" y="137"/>
                </a:cxn>
                <a:cxn ang="0">
                  <a:pos x="1194" y="0"/>
                </a:cxn>
                <a:cxn ang="0">
                  <a:pos x="1227" y="137"/>
                </a:cxn>
                <a:cxn ang="0">
                  <a:pos x="1212" y="360"/>
                </a:cxn>
                <a:cxn ang="0">
                  <a:pos x="1123" y="540"/>
                </a:cxn>
                <a:cxn ang="0">
                  <a:pos x="999" y="700"/>
                </a:cxn>
                <a:cxn ang="0">
                  <a:pos x="881" y="860"/>
                </a:cxn>
                <a:cxn ang="0">
                  <a:pos x="810" y="1052"/>
                </a:cxn>
                <a:cxn ang="0">
                  <a:pos x="819" y="1286"/>
                </a:cxn>
                <a:cxn ang="0">
                  <a:pos x="876" y="1535"/>
                </a:cxn>
                <a:cxn ang="0">
                  <a:pos x="948" y="1776"/>
                </a:cxn>
                <a:cxn ang="0">
                  <a:pos x="997" y="1990"/>
                </a:cxn>
                <a:cxn ang="0">
                  <a:pos x="993" y="2157"/>
                </a:cxn>
                <a:cxn ang="0">
                  <a:pos x="902" y="2256"/>
                </a:cxn>
                <a:cxn ang="0">
                  <a:pos x="707" y="2271"/>
                </a:cxn>
                <a:cxn ang="0">
                  <a:pos x="489" y="2197"/>
                </a:cxn>
                <a:cxn ang="0">
                  <a:pos x="272" y="2044"/>
                </a:cxn>
                <a:cxn ang="0">
                  <a:pos x="81" y="1832"/>
                </a:cxn>
                <a:cxn ang="0">
                  <a:pos x="2" y="1713"/>
                </a:cxn>
              </a:cxnLst>
              <a:rect l="0" t="0" r="r" b="b"/>
              <a:pathLst>
                <a:path w="1234" h="2277">
                  <a:moveTo>
                    <a:pt x="2" y="1713"/>
                  </a:moveTo>
                  <a:lnTo>
                    <a:pt x="79" y="1834"/>
                  </a:lnTo>
                  <a:lnTo>
                    <a:pt x="170" y="1947"/>
                  </a:lnTo>
                  <a:lnTo>
                    <a:pt x="269" y="2046"/>
                  </a:lnTo>
                  <a:lnTo>
                    <a:pt x="375" y="2132"/>
                  </a:lnTo>
                  <a:lnTo>
                    <a:pt x="482" y="2197"/>
                  </a:lnTo>
                  <a:lnTo>
                    <a:pt x="598" y="2246"/>
                  </a:lnTo>
                  <a:lnTo>
                    <a:pt x="707" y="2273"/>
                  </a:lnTo>
                  <a:lnTo>
                    <a:pt x="814" y="2277"/>
                  </a:lnTo>
                  <a:lnTo>
                    <a:pt x="904" y="2258"/>
                  </a:lnTo>
                  <a:lnTo>
                    <a:pt x="963" y="2218"/>
                  </a:lnTo>
                  <a:lnTo>
                    <a:pt x="995" y="2157"/>
                  </a:lnTo>
                  <a:lnTo>
                    <a:pt x="1007" y="2081"/>
                  </a:lnTo>
                  <a:lnTo>
                    <a:pt x="1000" y="1990"/>
                  </a:lnTo>
                  <a:lnTo>
                    <a:pt x="979" y="1887"/>
                  </a:lnTo>
                  <a:lnTo>
                    <a:pt x="950" y="1776"/>
                  </a:lnTo>
                  <a:lnTo>
                    <a:pt x="916" y="1657"/>
                  </a:lnTo>
                  <a:lnTo>
                    <a:pt x="879" y="1535"/>
                  </a:lnTo>
                  <a:lnTo>
                    <a:pt x="846" y="1410"/>
                  </a:lnTo>
                  <a:lnTo>
                    <a:pt x="821" y="1286"/>
                  </a:lnTo>
                  <a:lnTo>
                    <a:pt x="806" y="1164"/>
                  </a:lnTo>
                  <a:lnTo>
                    <a:pt x="812" y="1052"/>
                  </a:lnTo>
                  <a:lnTo>
                    <a:pt x="838" y="953"/>
                  </a:lnTo>
                  <a:lnTo>
                    <a:pt x="881" y="867"/>
                  </a:lnTo>
                  <a:lnTo>
                    <a:pt x="939" y="781"/>
                  </a:lnTo>
                  <a:lnTo>
                    <a:pt x="1001" y="702"/>
                  </a:lnTo>
                  <a:lnTo>
                    <a:pt x="1064" y="622"/>
                  </a:lnTo>
                  <a:lnTo>
                    <a:pt x="1125" y="542"/>
                  </a:lnTo>
                  <a:lnTo>
                    <a:pt x="1175" y="458"/>
                  </a:lnTo>
                  <a:lnTo>
                    <a:pt x="1214" y="360"/>
                  </a:lnTo>
                  <a:lnTo>
                    <a:pt x="1234" y="256"/>
                  </a:lnTo>
                  <a:lnTo>
                    <a:pt x="1229" y="137"/>
                  </a:lnTo>
                  <a:lnTo>
                    <a:pt x="1194" y="0"/>
                  </a:lnTo>
                  <a:lnTo>
                    <a:pt x="1194" y="0"/>
                  </a:lnTo>
                  <a:lnTo>
                    <a:pt x="1192" y="3"/>
                  </a:lnTo>
                  <a:lnTo>
                    <a:pt x="1227" y="137"/>
                  </a:lnTo>
                  <a:lnTo>
                    <a:pt x="1231" y="256"/>
                  </a:lnTo>
                  <a:lnTo>
                    <a:pt x="1212" y="360"/>
                  </a:lnTo>
                  <a:lnTo>
                    <a:pt x="1175" y="451"/>
                  </a:lnTo>
                  <a:lnTo>
                    <a:pt x="1123" y="540"/>
                  </a:lnTo>
                  <a:lnTo>
                    <a:pt x="1062" y="620"/>
                  </a:lnTo>
                  <a:lnTo>
                    <a:pt x="999" y="700"/>
                  </a:lnTo>
                  <a:lnTo>
                    <a:pt x="936" y="779"/>
                  </a:lnTo>
                  <a:lnTo>
                    <a:pt x="881" y="860"/>
                  </a:lnTo>
                  <a:lnTo>
                    <a:pt x="836" y="953"/>
                  </a:lnTo>
                  <a:lnTo>
                    <a:pt x="810" y="1052"/>
                  </a:lnTo>
                  <a:lnTo>
                    <a:pt x="804" y="1164"/>
                  </a:lnTo>
                  <a:lnTo>
                    <a:pt x="819" y="1286"/>
                  </a:lnTo>
                  <a:lnTo>
                    <a:pt x="844" y="1410"/>
                  </a:lnTo>
                  <a:lnTo>
                    <a:pt x="876" y="1535"/>
                  </a:lnTo>
                  <a:lnTo>
                    <a:pt x="913" y="1657"/>
                  </a:lnTo>
                  <a:lnTo>
                    <a:pt x="948" y="1776"/>
                  </a:lnTo>
                  <a:lnTo>
                    <a:pt x="977" y="1887"/>
                  </a:lnTo>
                  <a:lnTo>
                    <a:pt x="997" y="1990"/>
                  </a:lnTo>
                  <a:lnTo>
                    <a:pt x="1004" y="2081"/>
                  </a:lnTo>
                  <a:lnTo>
                    <a:pt x="993" y="2157"/>
                  </a:lnTo>
                  <a:lnTo>
                    <a:pt x="960" y="2216"/>
                  </a:lnTo>
                  <a:lnTo>
                    <a:pt x="902" y="2256"/>
                  </a:lnTo>
                  <a:lnTo>
                    <a:pt x="814" y="2274"/>
                  </a:lnTo>
                  <a:lnTo>
                    <a:pt x="707" y="2271"/>
                  </a:lnTo>
                  <a:lnTo>
                    <a:pt x="598" y="2243"/>
                  </a:lnTo>
                  <a:lnTo>
                    <a:pt x="489" y="2197"/>
                  </a:lnTo>
                  <a:lnTo>
                    <a:pt x="378" y="2129"/>
                  </a:lnTo>
                  <a:lnTo>
                    <a:pt x="272" y="2044"/>
                  </a:lnTo>
                  <a:lnTo>
                    <a:pt x="172" y="1945"/>
                  </a:lnTo>
                  <a:lnTo>
                    <a:pt x="81" y="1832"/>
                  </a:lnTo>
                  <a:lnTo>
                    <a:pt x="0" y="1704"/>
                  </a:lnTo>
                  <a:lnTo>
                    <a:pt x="2" y="1713"/>
                  </a:lnTo>
                  <a:close/>
                </a:path>
              </a:pathLst>
            </a:custGeom>
            <a:solidFill>
              <a:srgbClr val="000000"/>
            </a:solidFill>
            <a:ln w="9525">
              <a:noFill/>
              <a:round/>
              <a:headEnd/>
              <a:tailEnd/>
            </a:ln>
          </p:spPr>
          <p:txBody>
            <a:bodyPr/>
            <a:lstStyle/>
            <a:p>
              <a:endParaRPr lang="pl-PL">
                <a:latin typeface="+mn-lt"/>
              </a:endParaRPr>
            </a:p>
          </p:txBody>
        </p:sp>
        <p:sp>
          <p:nvSpPr>
            <p:cNvPr id="95254" name="Freeform 22"/>
            <p:cNvSpPr>
              <a:spLocks/>
            </p:cNvSpPr>
            <p:nvPr/>
          </p:nvSpPr>
          <p:spPr bwMode="auto">
            <a:xfrm>
              <a:off x="3598" y="1476"/>
              <a:ext cx="970" cy="1811"/>
            </a:xfrm>
            <a:custGeom>
              <a:avLst/>
              <a:gdLst/>
              <a:ahLst/>
              <a:cxnLst>
                <a:cxn ang="0">
                  <a:pos x="30" y="307"/>
                </a:cxn>
                <a:cxn ang="0">
                  <a:pos x="95" y="149"/>
                </a:cxn>
                <a:cxn ang="0">
                  <a:pos x="201" y="48"/>
                </a:cxn>
                <a:cxn ang="0">
                  <a:pos x="338" y="0"/>
                </a:cxn>
                <a:cxn ang="0">
                  <a:pos x="496" y="3"/>
                </a:cxn>
                <a:cxn ang="0">
                  <a:pos x="665" y="54"/>
                </a:cxn>
                <a:cxn ang="0">
                  <a:pos x="838" y="148"/>
                </a:cxn>
                <a:cxn ang="0">
                  <a:pos x="1002" y="282"/>
                </a:cxn>
                <a:cxn ang="0">
                  <a:pos x="1150" y="453"/>
                </a:cxn>
                <a:cxn ang="0">
                  <a:pos x="1271" y="658"/>
                </a:cxn>
                <a:cxn ang="0">
                  <a:pos x="1358" y="892"/>
                </a:cxn>
                <a:cxn ang="0">
                  <a:pos x="1397" y="1154"/>
                </a:cxn>
                <a:cxn ang="0">
                  <a:pos x="1383" y="1438"/>
                </a:cxn>
                <a:cxn ang="0">
                  <a:pos x="1328" y="1711"/>
                </a:cxn>
                <a:cxn ang="0">
                  <a:pos x="1257" y="1939"/>
                </a:cxn>
                <a:cxn ang="0">
                  <a:pos x="1173" y="2127"/>
                </a:cxn>
                <a:cxn ang="0">
                  <a:pos x="1081" y="2278"/>
                </a:cxn>
                <a:cxn ang="0">
                  <a:pos x="982" y="2396"/>
                </a:cxn>
                <a:cxn ang="0">
                  <a:pos x="882" y="2483"/>
                </a:cxn>
                <a:cxn ang="0">
                  <a:pos x="782" y="2544"/>
                </a:cxn>
                <a:cxn ang="0">
                  <a:pos x="685" y="2583"/>
                </a:cxn>
                <a:cxn ang="0">
                  <a:pos x="596" y="2602"/>
                </a:cxn>
                <a:cxn ang="0">
                  <a:pos x="519" y="2606"/>
                </a:cxn>
                <a:cxn ang="0">
                  <a:pos x="454" y="2598"/>
                </a:cxn>
                <a:cxn ang="0">
                  <a:pos x="409" y="2581"/>
                </a:cxn>
                <a:cxn ang="0">
                  <a:pos x="379" y="2555"/>
                </a:cxn>
                <a:cxn ang="0">
                  <a:pos x="360" y="2514"/>
                </a:cxn>
                <a:cxn ang="0">
                  <a:pos x="351" y="2461"/>
                </a:cxn>
                <a:cxn ang="0">
                  <a:pos x="350" y="2394"/>
                </a:cxn>
                <a:cxn ang="0">
                  <a:pos x="354" y="2316"/>
                </a:cxn>
                <a:cxn ang="0">
                  <a:pos x="363" y="2226"/>
                </a:cxn>
                <a:cxn ang="0">
                  <a:pos x="375" y="2125"/>
                </a:cxn>
                <a:cxn ang="0">
                  <a:pos x="388" y="2013"/>
                </a:cxn>
                <a:cxn ang="0">
                  <a:pos x="400" y="1891"/>
                </a:cxn>
                <a:cxn ang="0">
                  <a:pos x="411" y="1760"/>
                </a:cxn>
                <a:cxn ang="0">
                  <a:pos x="417" y="1619"/>
                </a:cxn>
                <a:cxn ang="0">
                  <a:pos x="419" y="1469"/>
                </a:cxn>
                <a:cxn ang="0">
                  <a:pos x="405" y="1332"/>
                </a:cxn>
                <a:cxn ang="0">
                  <a:pos x="375" y="1223"/>
                </a:cxn>
                <a:cxn ang="0">
                  <a:pos x="330" y="1135"/>
                </a:cxn>
                <a:cxn ang="0">
                  <a:pos x="276" y="1064"/>
                </a:cxn>
                <a:cxn ang="0">
                  <a:pos x="217" y="1001"/>
                </a:cxn>
                <a:cxn ang="0">
                  <a:pos x="158" y="942"/>
                </a:cxn>
                <a:cxn ang="0">
                  <a:pos x="102" y="880"/>
                </a:cxn>
                <a:cxn ang="0">
                  <a:pos x="55" y="808"/>
                </a:cxn>
                <a:cxn ang="0">
                  <a:pos x="19" y="721"/>
                </a:cxn>
                <a:cxn ang="0">
                  <a:pos x="0" y="612"/>
                </a:cxn>
                <a:cxn ang="0">
                  <a:pos x="3" y="478"/>
                </a:cxn>
                <a:cxn ang="0">
                  <a:pos x="30" y="307"/>
                </a:cxn>
                <a:cxn ang="0">
                  <a:pos x="30" y="307"/>
                </a:cxn>
              </a:cxnLst>
              <a:rect l="0" t="0" r="r" b="b"/>
              <a:pathLst>
                <a:path w="1397" h="2606">
                  <a:moveTo>
                    <a:pt x="30" y="307"/>
                  </a:moveTo>
                  <a:lnTo>
                    <a:pt x="95" y="149"/>
                  </a:lnTo>
                  <a:lnTo>
                    <a:pt x="201" y="48"/>
                  </a:lnTo>
                  <a:lnTo>
                    <a:pt x="338" y="0"/>
                  </a:lnTo>
                  <a:lnTo>
                    <a:pt x="496" y="3"/>
                  </a:lnTo>
                  <a:lnTo>
                    <a:pt x="665" y="54"/>
                  </a:lnTo>
                  <a:lnTo>
                    <a:pt x="838" y="148"/>
                  </a:lnTo>
                  <a:lnTo>
                    <a:pt x="1002" y="282"/>
                  </a:lnTo>
                  <a:lnTo>
                    <a:pt x="1150" y="453"/>
                  </a:lnTo>
                  <a:lnTo>
                    <a:pt x="1271" y="658"/>
                  </a:lnTo>
                  <a:lnTo>
                    <a:pt x="1358" y="892"/>
                  </a:lnTo>
                  <a:lnTo>
                    <a:pt x="1397" y="1154"/>
                  </a:lnTo>
                  <a:lnTo>
                    <a:pt x="1383" y="1438"/>
                  </a:lnTo>
                  <a:lnTo>
                    <a:pt x="1328" y="1711"/>
                  </a:lnTo>
                  <a:lnTo>
                    <a:pt x="1257" y="1939"/>
                  </a:lnTo>
                  <a:lnTo>
                    <a:pt x="1173" y="2127"/>
                  </a:lnTo>
                  <a:lnTo>
                    <a:pt x="1081" y="2278"/>
                  </a:lnTo>
                  <a:lnTo>
                    <a:pt x="982" y="2396"/>
                  </a:lnTo>
                  <a:lnTo>
                    <a:pt x="882" y="2483"/>
                  </a:lnTo>
                  <a:lnTo>
                    <a:pt x="782" y="2544"/>
                  </a:lnTo>
                  <a:lnTo>
                    <a:pt x="685" y="2583"/>
                  </a:lnTo>
                  <a:lnTo>
                    <a:pt x="596" y="2602"/>
                  </a:lnTo>
                  <a:lnTo>
                    <a:pt x="519" y="2606"/>
                  </a:lnTo>
                  <a:lnTo>
                    <a:pt x="454" y="2598"/>
                  </a:lnTo>
                  <a:lnTo>
                    <a:pt x="409" y="2581"/>
                  </a:lnTo>
                  <a:lnTo>
                    <a:pt x="379" y="2555"/>
                  </a:lnTo>
                  <a:lnTo>
                    <a:pt x="360" y="2514"/>
                  </a:lnTo>
                  <a:lnTo>
                    <a:pt x="351" y="2461"/>
                  </a:lnTo>
                  <a:lnTo>
                    <a:pt x="350" y="2394"/>
                  </a:lnTo>
                  <a:lnTo>
                    <a:pt x="354" y="2316"/>
                  </a:lnTo>
                  <a:lnTo>
                    <a:pt x="363" y="2226"/>
                  </a:lnTo>
                  <a:lnTo>
                    <a:pt x="375" y="2125"/>
                  </a:lnTo>
                  <a:lnTo>
                    <a:pt x="388" y="2013"/>
                  </a:lnTo>
                  <a:lnTo>
                    <a:pt x="400" y="1891"/>
                  </a:lnTo>
                  <a:lnTo>
                    <a:pt x="411" y="1760"/>
                  </a:lnTo>
                  <a:lnTo>
                    <a:pt x="417" y="1619"/>
                  </a:lnTo>
                  <a:lnTo>
                    <a:pt x="419" y="1469"/>
                  </a:lnTo>
                  <a:lnTo>
                    <a:pt x="405" y="1332"/>
                  </a:lnTo>
                  <a:lnTo>
                    <a:pt x="375" y="1223"/>
                  </a:lnTo>
                  <a:lnTo>
                    <a:pt x="330" y="1135"/>
                  </a:lnTo>
                  <a:lnTo>
                    <a:pt x="276" y="1064"/>
                  </a:lnTo>
                  <a:lnTo>
                    <a:pt x="217" y="1001"/>
                  </a:lnTo>
                  <a:lnTo>
                    <a:pt x="158" y="942"/>
                  </a:lnTo>
                  <a:lnTo>
                    <a:pt x="102" y="880"/>
                  </a:lnTo>
                  <a:lnTo>
                    <a:pt x="55" y="808"/>
                  </a:lnTo>
                  <a:lnTo>
                    <a:pt x="19" y="721"/>
                  </a:lnTo>
                  <a:lnTo>
                    <a:pt x="0" y="612"/>
                  </a:lnTo>
                  <a:lnTo>
                    <a:pt x="3" y="478"/>
                  </a:lnTo>
                  <a:lnTo>
                    <a:pt x="30" y="307"/>
                  </a:lnTo>
                  <a:lnTo>
                    <a:pt x="30" y="307"/>
                  </a:lnTo>
                  <a:close/>
                </a:path>
              </a:pathLst>
            </a:custGeom>
            <a:solidFill>
              <a:srgbClr val="FFFFFF"/>
            </a:solidFill>
            <a:ln w="9525">
              <a:noFill/>
              <a:round/>
              <a:headEnd/>
              <a:tailEnd/>
            </a:ln>
          </p:spPr>
          <p:txBody>
            <a:bodyPr/>
            <a:lstStyle/>
            <a:p>
              <a:endParaRPr lang="pl-PL">
                <a:latin typeface="+mn-lt"/>
              </a:endParaRPr>
            </a:p>
          </p:txBody>
        </p:sp>
        <p:sp>
          <p:nvSpPr>
            <p:cNvPr id="95256" name="Freeform 24"/>
            <p:cNvSpPr>
              <a:spLocks/>
            </p:cNvSpPr>
            <p:nvPr/>
          </p:nvSpPr>
          <p:spPr bwMode="auto">
            <a:xfrm>
              <a:off x="3619" y="1474"/>
              <a:ext cx="951" cy="1350"/>
            </a:xfrm>
            <a:custGeom>
              <a:avLst/>
              <a:gdLst/>
              <a:ahLst/>
              <a:cxnLst>
                <a:cxn ang="0">
                  <a:pos x="0" y="309"/>
                </a:cxn>
                <a:cxn ang="0">
                  <a:pos x="3" y="309"/>
                </a:cxn>
                <a:cxn ang="0">
                  <a:pos x="67" y="152"/>
                </a:cxn>
                <a:cxn ang="0">
                  <a:pos x="173" y="51"/>
                </a:cxn>
                <a:cxn ang="0">
                  <a:pos x="309" y="3"/>
                </a:cxn>
                <a:cxn ang="0">
                  <a:pos x="467" y="6"/>
                </a:cxn>
                <a:cxn ang="0">
                  <a:pos x="636" y="57"/>
                </a:cxn>
                <a:cxn ang="0">
                  <a:pos x="806" y="150"/>
                </a:cxn>
                <a:cxn ang="0">
                  <a:pos x="971" y="285"/>
                </a:cxn>
                <a:cxn ang="0">
                  <a:pos x="1120" y="457"/>
                </a:cxn>
                <a:cxn ang="0">
                  <a:pos x="1241" y="663"/>
                </a:cxn>
                <a:cxn ang="0">
                  <a:pos x="1327" y="894"/>
                </a:cxn>
                <a:cxn ang="0">
                  <a:pos x="1367" y="1156"/>
                </a:cxn>
                <a:cxn ang="0">
                  <a:pos x="1353" y="1440"/>
                </a:cxn>
                <a:cxn ang="0">
                  <a:pos x="1298" y="1713"/>
                </a:cxn>
                <a:cxn ang="0">
                  <a:pos x="1227" y="1941"/>
                </a:cxn>
                <a:cxn ang="0">
                  <a:pos x="1230" y="1941"/>
                </a:cxn>
                <a:cxn ang="0">
                  <a:pos x="1300" y="1713"/>
                </a:cxn>
                <a:cxn ang="0">
                  <a:pos x="1355" y="1440"/>
                </a:cxn>
                <a:cxn ang="0">
                  <a:pos x="1369" y="1156"/>
                </a:cxn>
                <a:cxn ang="0">
                  <a:pos x="1330" y="894"/>
                </a:cxn>
                <a:cxn ang="0">
                  <a:pos x="1243" y="658"/>
                </a:cxn>
                <a:cxn ang="0">
                  <a:pos x="1122" y="454"/>
                </a:cxn>
                <a:cxn ang="0">
                  <a:pos x="974" y="283"/>
                </a:cxn>
                <a:cxn ang="0">
                  <a:pos x="812" y="150"/>
                </a:cxn>
                <a:cxn ang="0">
                  <a:pos x="636" y="55"/>
                </a:cxn>
                <a:cxn ang="0">
                  <a:pos x="467" y="4"/>
                </a:cxn>
                <a:cxn ang="0">
                  <a:pos x="309" y="0"/>
                </a:cxn>
                <a:cxn ang="0">
                  <a:pos x="171" y="49"/>
                </a:cxn>
                <a:cxn ang="0">
                  <a:pos x="65" y="150"/>
                </a:cxn>
                <a:cxn ang="0">
                  <a:pos x="0" y="309"/>
                </a:cxn>
              </a:cxnLst>
              <a:rect l="0" t="0" r="r" b="b"/>
              <a:pathLst>
                <a:path w="1369" h="1941">
                  <a:moveTo>
                    <a:pt x="0" y="309"/>
                  </a:moveTo>
                  <a:lnTo>
                    <a:pt x="3" y="309"/>
                  </a:lnTo>
                  <a:lnTo>
                    <a:pt x="67" y="152"/>
                  </a:lnTo>
                  <a:lnTo>
                    <a:pt x="173" y="51"/>
                  </a:lnTo>
                  <a:lnTo>
                    <a:pt x="309" y="3"/>
                  </a:lnTo>
                  <a:lnTo>
                    <a:pt x="467" y="6"/>
                  </a:lnTo>
                  <a:lnTo>
                    <a:pt x="636" y="57"/>
                  </a:lnTo>
                  <a:lnTo>
                    <a:pt x="806" y="150"/>
                  </a:lnTo>
                  <a:lnTo>
                    <a:pt x="971" y="285"/>
                  </a:lnTo>
                  <a:lnTo>
                    <a:pt x="1120" y="457"/>
                  </a:lnTo>
                  <a:lnTo>
                    <a:pt x="1241" y="663"/>
                  </a:lnTo>
                  <a:lnTo>
                    <a:pt x="1327" y="894"/>
                  </a:lnTo>
                  <a:lnTo>
                    <a:pt x="1367" y="1156"/>
                  </a:lnTo>
                  <a:lnTo>
                    <a:pt x="1353" y="1440"/>
                  </a:lnTo>
                  <a:lnTo>
                    <a:pt x="1298" y="1713"/>
                  </a:lnTo>
                  <a:lnTo>
                    <a:pt x="1227" y="1941"/>
                  </a:lnTo>
                  <a:lnTo>
                    <a:pt x="1230" y="1941"/>
                  </a:lnTo>
                  <a:lnTo>
                    <a:pt x="1300" y="1713"/>
                  </a:lnTo>
                  <a:lnTo>
                    <a:pt x="1355" y="1440"/>
                  </a:lnTo>
                  <a:lnTo>
                    <a:pt x="1369" y="1156"/>
                  </a:lnTo>
                  <a:lnTo>
                    <a:pt x="1330" y="894"/>
                  </a:lnTo>
                  <a:lnTo>
                    <a:pt x="1243" y="658"/>
                  </a:lnTo>
                  <a:lnTo>
                    <a:pt x="1122" y="454"/>
                  </a:lnTo>
                  <a:lnTo>
                    <a:pt x="974" y="283"/>
                  </a:lnTo>
                  <a:lnTo>
                    <a:pt x="812" y="150"/>
                  </a:lnTo>
                  <a:lnTo>
                    <a:pt x="636" y="55"/>
                  </a:lnTo>
                  <a:lnTo>
                    <a:pt x="467" y="4"/>
                  </a:lnTo>
                  <a:lnTo>
                    <a:pt x="309" y="0"/>
                  </a:lnTo>
                  <a:lnTo>
                    <a:pt x="171" y="49"/>
                  </a:lnTo>
                  <a:lnTo>
                    <a:pt x="65" y="150"/>
                  </a:lnTo>
                  <a:lnTo>
                    <a:pt x="0" y="309"/>
                  </a:lnTo>
                  <a:close/>
                </a:path>
              </a:pathLst>
            </a:custGeom>
            <a:solidFill>
              <a:srgbClr val="000000"/>
            </a:solidFill>
            <a:ln w="9525">
              <a:noFill/>
              <a:round/>
              <a:headEnd/>
              <a:tailEnd/>
            </a:ln>
          </p:spPr>
          <p:txBody>
            <a:bodyPr/>
            <a:lstStyle/>
            <a:p>
              <a:endParaRPr lang="pl-PL">
                <a:latin typeface="+mn-lt"/>
              </a:endParaRPr>
            </a:p>
          </p:txBody>
        </p:sp>
        <p:sp>
          <p:nvSpPr>
            <p:cNvPr id="95257" name="Freeform 25"/>
            <p:cNvSpPr>
              <a:spLocks/>
            </p:cNvSpPr>
            <p:nvPr/>
          </p:nvSpPr>
          <p:spPr bwMode="auto">
            <a:xfrm>
              <a:off x="3598" y="1690"/>
              <a:ext cx="874" cy="1599"/>
            </a:xfrm>
            <a:custGeom>
              <a:avLst/>
              <a:gdLst/>
              <a:ahLst/>
              <a:cxnLst>
                <a:cxn ang="0">
                  <a:pos x="1174" y="1817"/>
                </a:cxn>
                <a:cxn ang="0">
                  <a:pos x="982" y="2087"/>
                </a:cxn>
                <a:cxn ang="0">
                  <a:pos x="780" y="2237"/>
                </a:cxn>
                <a:cxn ang="0">
                  <a:pos x="597" y="2294"/>
                </a:cxn>
                <a:cxn ang="0">
                  <a:pos x="455" y="2290"/>
                </a:cxn>
                <a:cxn ang="0">
                  <a:pos x="382" y="2246"/>
                </a:cxn>
                <a:cxn ang="0">
                  <a:pos x="353" y="2154"/>
                </a:cxn>
                <a:cxn ang="0">
                  <a:pos x="356" y="2009"/>
                </a:cxn>
                <a:cxn ang="0">
                  <a:pos x="377" y="1818"/>
                </a:cxn>
                <a:cxn ang="0">
                  <a:pos x="402" y="1584"/>
                </a:cxn>
                <a:cxn ang="0">
                  <a:pos x="420" y="1312"/>
                </a:cxn>
                <a:cxn ang="0">
                  <a:pos x="407" y="1025"/>
                </a:cxn>
                <a:cxn ang="0">
                  <a:pos x="331" y="825"/>
                </a:cxn>
                <a:cxn ang="0">
                  <a:pos x="219" y="692"/>
                </a:cxn>
                <a:cxn ang="0">
                  <a:pos x="104" y="572"/>
                </a:cxn>
                <a:cxn ang="0">
                  <a:pos x="21" y="414"/>
                </a:cxn>
                <a:cxn ang="0">
                  <a:pos x="5" y="171"/>
                </a:cxn>
                <a:cxn ang="0">
                  <a:pos x="30" y="0"/>
                </a:cxn>
                <a:cxn ang="0">
                  <a:pos x="3" y="171"/>
                </a:cxn>
                <a:cxn ang="0">
                  <a:pos x="19" y="414"/>
                </a:cxn>
                <a:cxn ang="0">
                  <a:pos x="102" y="574"/>
                </a:cxn>
                <a:cxn ang="0">
                  <a:pos x="217" y="695"/>
                </a:cxn>
                <a:cxn ang="0">
                  <a:pos x="331" y="832"/>
                </a:cxn>
                <a:cxn ang="0">
                  <a:pos x="405" y="1025"/>
                </a:cxn>
                <a:cxn ang="0">
                  <a:pos x="417" y="1312"/>
                </a:cxn>
                <a:cxn ang="0">
                  <a:pos x="400" y="1584"/>
                </a:cxn>
                <a:cxn ang="0">
                  <a:pos x="375" y="1818"/>
                </a:cxn>
                <a:cxn ang="0">
                  <a:pos x="354" y="2009"/>
                </a:cxn>
                <a:cxn ang="0">
                  <a:pos x="351" y="2154"/>
                </a:cxn>
                <a:cxn ang="0">
                  <a:pos x="379" y="2249"/>
                </a:cxn>
                <a:cxn ang="0">
                  <a:pos x="455" y="2293"/>
                </a:cxn>
                <a:cxn ang="0">
                  <a:pos x="597" y="2296"/>
                </a:cxn>
                <a:cxn ang="0">
                  <a:pos x="785" y="2237"/>
                </a:cxn>
                <a:cxn ang="0">
                  <a:pos x="984" y="2090"/>
                </a:cxn>
                <a:cxn ang="0">
                  <a:pos x="1174" y="1824"/>
                </a:cxn>
                <a:cxn ang="0">
                  <a:pos x="1257" y="1632"/>
                </a:cxn>
              </a:cxnLst>
              <a:rect l="0" t="0" r="r" b="b"/>
              <a:pathLst>
                <a:path w="1260" h="2301">
                  <a:moveTo>
                    <a:pt x="1257" y="1632"/>
                  </a:moveTo>
                  <a:lnTo>
                    <a:pt x="1174" y="1817"/>
                  </a:lnTo>
                  <a:lnTo>
                    <a:pt x="1081" y="1970"/>
                  </a:lnTo>
                  <a:lnTo>
                    <a:pt x="982" y="2087"/>
                  </a:lnTo>
                  <a:lnTo>
                    <a:pt x="882" y="2175"/>
                  </a:lnTo>
                  <a:lnTo>
                    <a:pt x="780" y="2237"/>
                  </a:lnTo>
                  <a:lnTo>
                    <a:pt x="686" y="2275"/>
                  </a:lnTo>
                  <a:lnTo>
                    <a:pt x="597" y="2294"/>
                  </a:lnTo>
                  <a:lnTo>
                    <a:pt x="520" y="2298"/>
                  </a:lnTo>
                  <a:lnTo>
                    <a:pt x="455" y="2290"/>
                  </a:lnTo>
                  <a:lnTo>
                    <a:pt x="412" y="2273"/>
                  </a:lnTo>
                  <a:lnTo>
                    <a:pt x="382" y="2246"/>
                  </a:lnTo>
                  <a:lnTo>
                    <a:pt x="362" y="2207"/>
                  </a:lnTo>
                  <a:lnTo>
                    <a:pt x="353" y="2154"/>
                  </a:lnTo>
                  <a:lnTo>
                    <a:pt x="352" y="2087"/>
                  </a:lnTo>
                  <a:lnTo>
                    <a:pt x="356" y="2009"/>
                  </a:lnTo>
                  <a:lnTo>
                    <a:pt x="365" y="1919"/>
                  </a:lnTo>
                  <a:lnTo>
                    <a:pt x="377" y="1818"/>
                  </a:lnTo>
                  <a:lnTo>
                    <a:pt x="390" y="1706"/>
                  </a:lnTo>
                  <a:lnTo>
                    <a:pt x="402" y="1584"/>
                  </a:lnTo>
                  <a:lnTo>
                    <a:pt x="413" y="1453"/>
                  </a:lnTo>
                  <a:lnTo>
                    <a:pt x="420" y="1312"/>
                  </a:lnTo>
                  <a:lnTo>
                    <a:pt x="421" y="1162"/>
                  </a:lnTo>
                  <a:lnTo>
                    <a:pt x="407" y="1025"/>
                  </a:lnTo>
                  <a:lnTo>
                    <a:pt x="377" y="916"/>
                  </a:lnTo>
                  <a:lnTo>
                    <a:pt x="331" y="825"/>
                  </a:lnTo>
                  <a:lnTo>
                    <a:pt x="278" y="756"/>
                  </a:lnTo>
                  <a:lnTo>
                    <a:pt x="219" y="692"/>
                  </a:lnTo>
                  <a:lnTo>
                    <a:pt x="160" y="634"/>
                  </a:lnTo>
                  <a:lnTo>
                    <a:pt x="104" y="572"/>
                  </a:lnTo>
                  <a:lnTo>
                    <a:pt x="56" y="499"/>
                  </a:lnTo>
                  <a:lnTo>
                    <a:pt x="21" y="414"/>
                  </a:lnTo>
                  <a:lnTo>
                    <a:pt x="3" y="305"/>
                  </a:lnTo>
                  <a:lnTo>
                    <a:pt x="5" y="171"/>
                  </a:lnTo>
                  <a:lnTo>
                    <a:pt x="33" y="0"/>
                  </a:lnTo>
                  <a:lnTo>
                    <a:pt x="30" y="0"/>
                  </a:lnTo>
                  <a:lnTo>
                    <a:pt x="30" y="0"/>
                  </a:lnTo>
                  <a:lnTo>
                    <a:pt x="3" y="171"/>
                  </a:lnTo>
                  <a:lnTo>
                    <a:pt x="0" y="305"/>
                  </a:lnTo>
                  <a:lnTo>
                    <a:pt x="19" y="414"/>
                  </a:lnTo>
                  <a:lnTo>
                    <a:pt x="56" y="504"/>
                  </a:lnTo>
                  <a:lnTo>
                    <a:pt x="102" y="574"/>
                  </a:lnTo>
                  <a:lnTo>
                    <a:pt x="158" y="636"/>
                  </a:lnTo>
                  <a:lnTo>
                    <a:pt x="217" y="695"/>
                  </a:lnTo>
                  <a:lnTo>
                    <a:pt x="276" y="758"/>
                  </a:lnTo>
                  <a:lnTo>
                    <a:pt x="331" y="832"/>
                  </a:lnTo>
                  <a:lnTo>
                    <a:pt x="375" y="916"/>
                  </a:lnTo>
                  <a:lnTo>
                    <a:pt x="405" y="1025"/>
                  </a:lnTo>
                  <a:lnTo>
                    <a:pt x="418" y="1162"/>
                  </a:lnTo>
                  <a:lnTo>
                    <a:pt x="417" y="1312"/>
                  </a:lnTo>
                  <a:lnTo>
                    <a:pt x="410" y="1453"/>
                  </a:lnTo>
                  <a:lnTo>
                    <a:pt x="400" y="1584"/>
                  </a:lnTo>
                  <a:lnTo>
                    <a:pt x="387" y="1706"/>
                  </a:lnTo>
                  <a:lnTo>
                    <a:pt x="375" y="1818"/>
                  </a:lnTo>
                  <a:lnTo>
                    <a:pt x="363" y="1919"/>
                  </a:lnTo>
                  <a:lnTo>
                    <a:pt x="354" y="2009"/>
                  </a:lnTo>
                  <a:lnTo>
                    <a:pt x="349" y="2087"/>
                  </a:lnTo>
                  <a:lnTo>
                    <a:pt x="351" y="2154"/>
                  </a:lnTo>
                  <a:lnTo>
                    <a:pt x="360" y="2207"/>
                  </a:lnTo>
                  <a:lnTo>
                    <a:pt x="379" y="2249"/>
                  </a:lnTo>
                  <a:lnTo>
                    <a:pt x="409" y="2275"/>
                  </a:lnTo>
                  <a:lnTo>
                    <a:pt x="455" y="2293"/>
                  </a:lnTo>
                  <a:lnTo>
                    <a:pt x="520" y="2301"/>
                  </a:lnTo>
                  <a:lnTo>
                    <a:pt x="597" y="2296"/>
                  </a:lnTo>
                  <a:lnTo>
                    <a:pt x="686" y="2278"/>
                  </a:lnTo>
                  <a:lnTo>
                    <a:pt x="785" y="2237"/>
                  </a:lnTo>
                  <a:lnTo>
                    <a:pt x="884" y="2177"/>
                  </a:lnTo>
                  <a:lnTo>
                    <a:pt x="984" y="2090"/>
                  </a:lnTo>
                  <a:lnTo>
                    <a:pt x="1083" y="1972"/>
                  </a:lnTo>
                  <a:lnTo>
                    <a:pt x="1174" y="1824"/>
                  </a:lnTo>
                  <a:lnTo>
                    <a:pt x="1260" y="1632"/>
                  </a:lnTo>
                  <a:lnTo>
                    <a:pt x="1257" y="1632"/>
                  </a:lnTo>
                  <a:close/>
                </a:path>
              </a:pathLst>
            </a:custGeom>
            <a:solidFill>
              <a:schemeClr val="bg1"/>
            </a:solidFill>
            <a:ln w="9525">
              <a:noFill/>
              <a:round/>
              <a:headEnd/>
              <a:tailEnd/>
            </a:ln>
          </p:spPr>
          <p:txBody>
            <a:bodyPr/>
            <a:lstStyle/>
            <a:p>
              <a:endParaRPr lang="pl-PL">
                <a:latin typeface="+mn-lt"/>
              </a:endParaRPr>
            </a:p>
          </p:txBody>
        </p:sp>
        <p:sp>
          <p:nvSpPr>
            <p:cNvPr id="95258" name="Freeform 26"/>
            <p:cNvSpPr>
              <a:spLocks/>
            </p:cNvSpPr>
            <p:nvPr/>
          </p:nvSpPr>
          <p:spPr bwMode="auto">
            <a:xfrm>
              <a:off x="2396" y="2063"/>
              <a:ext cx="1524" cy="1311"/>
            </a:xfrm>
            <a:custGeom>
              <a:avLst/>
              <a:gdLst/>
              <a:ahLst/>
              <a:cxnLst>
                <a:cxn ang="0">
                  <a:pos x="2193" y="942"/>
                </a:cxn>
                <a:cxn ang="0">
                  <a:pos x="2182" y="815"/>
                </a:cxn>
                <a:cxn ang="0">
                  <a:pos x="2152" y="693"/>
                </a:cxn>
                <a:cxn ang="0">
                  <a:pos x="2105" y="577"/>
                </a:cxn>
                <a:cxn ang="0">
                  <a:pos x="2042" y="467"/>
                </a:cxn>
                <a:cxn ang="0">
                  <a:pos x="1962" y="367"/>
                </a:cxn>
                <a:cxn ang="0">
                  <a:pos x="1870" y="277"/>
                </a:cxn>
                <a:cxn ang="0">
                  <a:pos x="1764" y="197"/>
                </a:cxn>
                <a:cxn ang="0">
                  <a:pos x="1648" y="130"/>
                </a:cxn>
                <a:cxn ang="0">
                  <a:pos x="1521" y="75"/>
                </a:cxn>
                <a:cxn ang="0">
                  <a:pos x="1386" y="34"/>
                </a:cxn>
                <a:cxn ang="0">
                  <a:pos x="1243" y="9"/>
                </a:cxn>
                <a:cxn ang="0">
                  <a:pos x="1096" y="0"/>
                </a:cxn>
                <a:cxn ang="0">
                  <a:pos x="947" y="9"/>
                </a:cxn>
                <a:cxn ang="0">
                  <a:pos x="806" y="34"/>
                </a:cxn>
                <a:cxn ang="0">
                  <a:pos x="671" y="75"/>
                </a:cxn>
                <a:cxn ang="0">
                  <a:pos x="544" y="130"/>
                </a:cxn>
                <a:cxn ang="0">
                  <a:pos x="428" y="197"/>
                </a:cxn>
                <a:cxn ang="0">
                  <a:pos x="323" y="277"/>
                </a:cxn>
                <a:cxn ang="0">
                  <a:pos x="230" y="367"/>
                </a:cxn>
                <a:cxn ang="0">
                  <a:pos x="151" y="467"/>
                </a:cxn>
                <a:cxn ang="0">
                  <a:pos x="88" y="577"/>
                </a:cxn>
                <a:cxn ang="0">
                  <a:pos x="41" y="693"/>
                </a:cxn>
                <a:cxn ang="0">
                  <a:pos x="11" y="815"/>
                </a:cxn>
                <a:cxn ang="0">
                  <a:pos x="0" y="942"/>
                </a:cxn>
                <a:cxn ang="0">
                  <a:pos x="11" y="1070"/>
                </a:cxn>
                <a:cxn ang="0">
                  <a:pos x="41" y="1192"/>
                </a:cxn>
                <a:cxn ang="0">
                  <a:pos x="88" y="1308"/>
                </a:cxn>
                <a:cxn ang="0">
                  <a:pos x="151" y="1418"/>
                </a:cxn>
                <a:cxn ang="0">
                  <a:pos x="230" y="1518"/>
                </a:cxn>
                <a:cxn ang="0">
                  <a:pos x="323" y="1609"/>
                </a:cxn>
                <a:cxn ang="0">
                  <a:pos x="428" y="1689"/>
                </a:cxn>
                <a:cxn ang="0">
                  <a:pos x="545" y="1756"/>
                </a:cxn>
                <a:cxn ang="0">
                  <a:pos x="671" y="1812"/>
                </a:cxn>
                <a:cxn ang="0">
                  <a:pos x="806" y="1852"/>
                </a:cxn>
                <a:cxn ang="0">
                  <a:pos x="947" y="1877"/>
                </a:cxn>
                <a:cxn ang="0">
                  <a:pos x="1096" y="1886"/>
                </a:cxn>
                <a:cxn ang="0">
                  <a:pos x="1243" y="1877"/>
                </a:cxn>
                <a:cxn ang="0">
                  <a:pos x="1386" y="1852"/>
                </a:cxn>
                <a:cxn ang="0">
                  <a:pos x="1521" y="1812"/>
                </a:cxn>
                <a:cxn ang="0">
                  <a:pos x="1648" y="1756"/>
                </a:cxn>
                <a:cxn ang="0">
                  <a:pos x="1764" y="1689"/>
                </a:cxn>
                <a:cxn ang="0">
                  <a:pos x="1870" y="1609"/>
                </a:cxn>
                <a:cxn ang="0">
                  <a:pos x="1962" y="1518"/>
                </a:cxn>
                <a:cxn ang="0">
                  <a:pos x="2042" y="1418"/>
                </a:cxn>
                <a:cxn ang="0">
                  <a:pos x="2105" y="1308"/>
                </a:cxn>
                <a:cxn ang="0">
                  <a:pos x="2152" y="1192"/>
                </a:cxn>
                <a:cxn ang="0">
                  <a:pos x="2182" y="1070"/>
                </a:cxn>
                <a:cxn ang="0">
                  <a:pos x="2193" y="942"/>
                </a:cxn>
                <a:cxn ang="0">
                  <a:pos x="2193" y="942"/>
                </a:cxn>
              </a:cxnLst>
              <a:rect l="0" t="0" r="r" b="b"/>
              <a:pathLst>
                <a:path w="2193" h="1886">
                  <a:moveTo>
                    <a:pt x="2193" y="942"/>
                  </a:moveTo>
                  <a:lnTo>
                    <a:pt x="2182" y="815"/>
                  </a:lnTo>
                  <a:lnTo>
                    <a:pt x="2152" y="693"/>
                  </a:lnTo>
                  <a:lnTo>
                    <a:pt x="2105" y="577"/>
                  </a:lnTo>
                  <a:lnTo>
                    <a:pt x="2042" y="467"/>
                  </a:lnTo>
                  <a:lnTo>
                    <a:pt x="1962" y="367"/>
                  </a:lnTo>
                  <a:lnTo>
                    <a:pt x="1870" y="277"/>
                  </a:lnTo>
                  <a:lnTo>
                    <a:pt x="1764" y="197"/>
                  </a:lnTo>
                  <a:lnTo>
                    <a:pt x="1648" y="130"/>
                  </a:lnTo>
                  <a:lnTo>
                    <a:pt x="1521" y="75"/>
                  </a:lnTo>
                  <a:lnTo>
                    <a:pt x="1386" y="34"/>
                  </a:lnTo>
                  <a:lnTo>
                    <a:pt x="1243" y="9"/>
                  </a:lnTo>
                  <a:lnTo>
                    <a:pt x="1096" y="0"/>
                  </a:lnTo>
                  <a:lnTo>
                    <a:pt x="947" y="9"/>
                  </a:lnTo>
                  <a:lnTo>
                    <a:pt x="806" y="34"/>
                  </a:lnTo>
                  <a:lnTo>
                    <a:pt x="671" y="75"/>
                  </a:lnTo>
                  <a:lnTo>
                    <a:pt x="544" y="130"/>
                  </a:lnTo>
                  <a:lnTo>
                    <a:pt x="428" y="197"/>
                  </a:lnTo>
                  <a:lnTo>
                    <a:pt x="323" y="277"/>
                  </a:lnTo>
                  <a:lnTo>
                    <a:pt x="230" y="367"/>
                  </a:lnTo>
                  <a:lnTo>
                    <a:pt x="151" y="467"/>
                  </a:lnTo>
                  <a:lnTo>
                    <a:pt x="88" y="577"/>
                  </a:lnTo>
                  <a:lnTo>
                    <a:pt x="41" y="693"/>
                  </a:lnTo>
                  <a:lnTo>
                    <a:pt x="11" y="815"/>
                  </a:lnTo>
                  <a:lnTo>
                    <a:pt x="0" y="942"/>
                  </a:lnTo>
                  <a:lnTo>
                    <a:pt x="11" y="1070"/>
                  </a:lnTo>
                  <a:lnTo>
                    <a:pt x="41" y="1192"/>
                  </a:lnTo>
                  <a:lnTo>
                    <a:pt x="88" y="1308"/>
                  </a:lnTo>
                  <a:lnTo>
                    <a:pt x="151" y="1418"/>
                  </a:lnTo>
                  <a:lnTo>
                    <a:pt x="230" y="1518"/>
                  </a:lnTo>
                  <a:lnTo>
                    <a:pt x="323" y="1609"/>
                  </a:lnTo>
                  <a:lnTo>
                    <a:pt x="428" y="1689"/>
                  </a:lnTo>
                  <a:lnTo>
                    <a:pt x="545" y="1756"/>
                  </a:lnTo>
                  <a:lnTo>
                    <a:pt x="671" y="1812"/>
                  </a:lnTo>
                  <a:lnTo>
                    <a:pt x="806" y="1852"/>
                  </a:lnTo>
                  <a:lnTo>
                    <a:pt x="947" y="1877"/>
                  </a:lnTo>
                  <a:lnTo>
                    <a:pt x="1096" y="1886"/>
                  </a:lnTo>
                  <a:lnTo>
                    <a:pt x="1243" y="1877"/>
                  </a:lnTo>
                  <a:lnTo>
                    <a:pt x="1386" y="1852"/>
                  </a:lnTo>
                  <a:lnTo>
                    <a:pt x="1521" y="1812"/>
                  </a:lnTo>
                  <a:lnTo>
                    <a:pt x="1648" y="1756"/>
                  </a:lnTo>
                  <a:lnTo>
                    <a:pt x="1764" y="1689"/>
                  </a:lnTo>
                  <a:lnTo>
                    <a:pt x="1870" y="1609"/>
                  </a:lnTo>
                  <a:lnTo>
                    <a:pt x="1962" y="1518"/>
                  </a:lnTo>
                  <a:lnTo>
                    <a:pt x="2042" y="1418"/>
                  </a:lnTo>
                  <a:lnTo>
                    <a:pt x="2105" y="1308"/>
                  </a:lnTo>
                  <a:lnTo>
                    <a:pt x="2152" y="1192"/>
                  </a:lnTo>
                  <a:lnTo>
                    <a:pt x="2182" y="1070"/>
                  </a:lnTo>
                  <a:lnTo>
                    <a:pt x="2193" y="942"/>
                  </a:lnTo>
                  <a:lnTo>
                    <a:pt x="2193" y="942"/>
                  </a:lnTo>
                </a:path>
              </a:pathLst>
            </a:custGeom>
            <a:solidFill>
              <a:srgbClr val="99CCFF"/>
            </a:solidFill>
            <a:ln w="3175">
              <a:solidFill>
                <a:srgbClr val="000000"/>
              </a:solidFill>
              <a:prstDash val="solid"/>
              <a:round/>
              <a:headEnd/>
              <a:tailEnd/>
            </a:ln>
          </p:spPr>
          <p:txBody>
            <a:bodyPr/>
            <a:lstStyle/>
            <a:p>
              <a:endParaRPr lang="pl-PL">
                <a:latin typeface="+mn-lt"/>
              </a:endParaRPr>
            </a:p>
          </p:txBody>
        </p:sp>
        <p:sp>
          <p:nvSpPr>
            <p:cNvPr id="95247" name="Freeform 15"/>
            <p:cNvSpPr>
              <a:spLocks/>
            </p:cNvSpPr>
            <p:nvPr/>
          </p:nvSpPr>
          <p:spPr bwMode="auto">
            <a:xfrm>
              <a:off x="2319" y="1882"/>
              <a:ext cx="1524" cy="1311"/>
            </a:xfrm>
            <a:custGeom>
              <a:avLst/>
              <a:gdLst/>
              <a:ahLst/>
              <a:cxnLst>
                <a:cxn ang="0">
                  <a:pos x="2193" y="942"/>
                </a:cxn>
                <a:cxn ang="0">
                  <a:pos x="2182" y="815"/>
                </a:cxn>
                <a:cxn ang="0">
                  <a:pos x="2152" y="693"/>
                </a:cxn>
                <a:cxn ang="0">
                  <a:pos x="2105" y="577"/>
                </a:cxn>
                <a:cxn ang="0">
                  <a:pos x="2042" y="467"/>
                </a:cxn>
                <a:cxn ang="0">
                  <a:pos x="1962" y="367"/>
                </a:cxn>
                <a:cxn ang="0">
                  <a:pos x="1870" y="277"/>
                </a:cxn>
                <a:cxn ang="0">
                  <a:pos x="1764" y="197"/>
                </a:cxn>
                <a:cxn ang="0">
                  <a:pos x="1648" y="130"/>
                </a:cxn>
                <a:cxn ang="0">
                  <a:pos x="1521" y="75"/>
                </a:cxn>
                <a:cxn ang="0">
                  <a:pos x="1386" y="34"/>
                </a:cxn>
                <a:cxn ang="0">
                  <a:pos x="1243" y="9"/>
                </a:cxn>
                <a:cxn ang="0">
                  <a:pos x="1096" y="0"/>
                </a:cxn>
                <a:cxn ang="0">
                  <a:pos x="947" y="9"/>
                </a:cxn>
                <a:cxn ang="0">
                  <a:pos x="806" y="34"/>
                </a:cxn>
                <a:cxn ang="0">
                  <a:pos x="671" y="75"/>
                </a:cxn>
                <a:cxn ang="0">
                  <a:pos x="544" y="130"/>
                </a:cxn>
                <a:cxn ang="0">
                  <a:pos x="428" y="197"/>
                </a:cxn>
                <a:cxn ang="0">
                  <a:pos x="323" y="277"/>
                </a:cxn>
                <a:cxn ang="0">
                  <a:pos x="230" y="367"/>
                </a:cxn>
                <a:cxn ang="0">
                  <a:pos x="151" y="467"/>
                </a:cxn>
                <a:cxn ang="0">
                  <a:pos x="88" y="577"/>
                </a:cxn>
                <a:cxn ang="0">
                  <a:pos x="41" y="693"/>
                </a:cxn>
                <a:cxn ang="0">
                  <a:pos x="11" y="815"/>
                </a:cxn>
                <a:cxn ang="0">
                  <a:pos x="0" y="942"/>
                </a:cxn>
                <a:cxn ang="0">
                  <a:pos x="11" y="1070"/>
                </a:cxn>
                <a:cxn ang="0">
                  <a:pos x="41" y="1192"/>
                </a:cxn>
                <a:cxn ang="0">
                  <a:pos x="88" y="1308"/>
                </a:cxn>
                <a:cxn ang="0">
                  <a:pos x="151" y="1418"/>
                </a:cxn>
                <a:cxn ang="0">
                  <a:pos x="230" y="1518"/>
                </a:cxn>
                <a:cxn ang="0">
                  <a:pos x="323" y="1609"/>
                </a:cxn>
                <a:cxn ang="0">
                  <a:pos x="428" y="1689"/>
                </a:cxn>
                <a:cxn ang="0">
                  <a:pos x="545" y="1756"/>
                </a:cxn>
                <a:cxn ang="0">
                  <a:pos x="671" y="1812"/>
                </a:cxn>
                <a:cxn ang="0">
                  <a:pos x="806" y="1852"/>
                </a:cxn>
                <a:cxn ang="0">
                  <a:pos x="947" y="1877"/>
                </a:cxn>
                <a:cxn ang="0">
                  <a:pos x="1096" y="1886"/>
                </a:cxn>
                <a:cxn ang="0">
                  <a:pos x="1243" y="1877"/>
                </a:cxn>
                <a:cxn ang="0">
                  <a:pos x="1386" y="1852"/>
                </a:cxn>
                <a:cxn ang="0">
                  <a:pos x="1521" y="1812"/>
                </a:cxn>
                <a:cxn ang="0">
                  <a:pos x="1648" y="1756"/>
                </a:cxn>
                <a:cxn ang="0">
                  <a:pos x="1764" y="1689"/>
                </a:cxn>
                <a:cxn ang="0">
                  <a:pos x="1870" y="1609"/>
                </a:cxn>
                <a:cxn ang="0">
                  <a:pos x="1962" y="1518"/>
                </a:cxn>
                <a:cxn ang="0">
                  <a:pos x="2042" y="1418"/>
                </a:cxn>
                <a:cxn ang="0">
                  <a:pos x="2105" y="1308"/>
                </a:cxn>
                <a:cxn ang="0">
                  <a:pos x="2152" y="1192"/>
                </a:cxn>
                <a:cxn ang="0">
                  <a:pos x="2182" y="1070"/>
                </a:cxn>
                <a:cxn ang="0">
                  <a:pos x="2193" y="942"/>
                </a:cxn>
                <a:cxn ang="0">
                  <a:pos x="2193" y="942"/>
                </a:cxn>
              </a:cxnLst>
              <a:rect l="0" t="0" r="r" b="b"/>
              <a:pathLst>
                <a:path w="2193" h="1886">
                  <a:moveTo>
                    <a:pt x="2193" y="942"/>
                  </a:moveTo>
                  <a:lnTo>
                    <a:pt x="2182" y="815"/>
                  </a:lnTo>
                  <a:lnTo>
                    <a:pt x="2152" y="693"/>
                  </a:lnTo>
                  <a:lnTo>
                    <a:pt x="2105" y="577"/>
                  </a:lnTo>
                  <a:lnTo>
                    <a:pt x="2042" y="467"/>
                  </a:lnTo>
                  <a:lnTo>
                    <a:pt x="1962" y="367"/>
                  </a:lnTo>
                  <a:lnTo>
                    <a:pt x="1870" y="277"/>
                  </a:lnTo>
                  <a:lnTo>
                    <a:pt x="1764" y="197"/>
                  </a:lnTo>
                  <a:lnTo>
                    <a:pt x="1648" y="130"/>
                  </a:lnTo>
                  <a:lnTo>
                    <a:pt x="1521" y="75"/>
                  </a:lnTo>
                  <a:lnTo>
                    <a:pt x="1386" y="34"/>
                  </a:lnTo>
                  <a:lnTo>
                    <a:pt x="1243" y="9"/>
                  </a:lnTo>
                  <a:lnTo>
                    <a:pt x="1096" y="0"/>
                  </a:lnTo>
                  <a:lnTo>
                    <a:pt x="947" y="9"/>
                  </a:lnTo>
                  <a:lnTo>
                    <a:pt x="806" y="34"/>
                  </a:lnTo>
                  <a:lnTo>
                    <a:pt x="671" y="75"/>
                  </a:lnTo>
                  <a:lnTo>
                    <a:pt x="544" y="130"/>
                  </a:lnTo>
                  <a:lnTo>
                    <a:pt x="428" y="197"/>
                  </a:lnTo>
                  <a:lnTo>
                    <a:pt x="323" y="277"/>
                  </a:lnTo>
                  <a:lnTo>
                    <a:pt x="230" y="367"/>
                  </a:lnTo>
                  <a:lnTo>
                    <a:pt x="151" y="467"/>
                  </a:lnTo>
                  <a:lnTo>
                    <a:pt x="88" y="577"/>
                  </a:lnTo>
                  <a:lnTo>
                    <a:pt x="41" y="693"/>
                  </a:lnTo>
                  <a:lnTo>
                    <a:pt x="11" y="815"/>
                  </a:lnTo>
                  <a:lnTo>
                    <a:pt x="0" y="942"/>
                  </a:lnTo>
                  <a:lnTo>
                    <a:pt x="11" y="1070"/>
                  </a:lnTo>
                  <a:lnTo>
                    <a:pt x="41" y="1192"/>
                  </a:lnTo>
                  <a:lnTo>
                    <a:pt x="88" y="1308"/>
                  </a:lnTo>
                  <a:lnTo>
                    <a:pt x="151" y="1418"/>
                  </a:lnTo>
                  <a:lnTo>
                    <a:pt x="230" y="1518"/>
                  </a:lnTo>
                  <a:lnTo>
                    <a:pt x="323" y="1609"/>
                  </a:lnTo>
                  <a:lnTo>
                    <a:pt x="428" y="1689"/>
                  </a:lnTo>
                  <a:lnTo>
                    <a:pt x="545" y="1756"/>
                  </a:lnTo>
                  <a:lnTo>
                    <a:pt x="671" y="1812"/>
                  </a:lnTo>
                  <a:lnTo>
                    <a:pt x="806" y="1852"/>
                  </a:lnTo>
                  <a:lnTo>
                    <a:pt x="947" y="1877"/>
                  </a:lnTo>
                  <a:lnTo>
                    <a:pt x="1096" y="1886"/>
                  </a:lnTo>
                  <a:lnTo>
                    <a:pt x="1243" y="1877"/>
                  </a:lnTo>
                  <a:lnTo>
                    <a:pt x="1386" y="1852"/>
                  </a:lnTo>
                  <a:lnTo>
                    <a:pt x="1521" y="1812"/>
                  </a:lnTo>
                  <a:lnTo>
                    <a:pt x="1648" y="1756"/>
                  </a:lnTo>
                  <a:lnTo>
                    <a:pt x="1764" y="1689"/>
                  </a:lnTo>
                  <a:lnTo>
                    <a:pt x="1870" y="1609"/>
                  </a:lnTo>
                  <a:lnTo>
                    <a:pt x="1962" y="1518"/>
                  </a:lnTo>
                  <a:lnTo>
                    <a:pt x="2042" y="1418"/>
                  </a:lnTo>
                  <a:lnTo>
                    <a:pt x="2105" y="1308"/>
                  </a:lnTo>
                  <a:lnTo>
                    <a:pt x="2152" y="1192"/>
                  </a:lnTo>
                  <a:lnTo>
                    <a:pt x="2182" y="1070"/>
                  </a:lnTo>
                  <a:lnTo>
                    <a:pt x="2193" y="942"/>
                  </a:lnTo>
                  <a:lnTo>
                    <a:pt x="2193" y="942"/>
                  </a:lnTo>
                </a:path>
              </a:pathLst>
            </a:custGeom>
            <a:solidFill>
              <a:srgbClr val="99CCFF"/>
            </a:solidFill>
            <a:ln w="3175">
              <a:solidFill>
                <a:srgbClr val="000000"/>
              </a:solidFill>
              <a:prstDash val="solid"/>
              <a:round/>
              <a:headEnd/>
              <a:tailEnd/>
            </a:ln>
          </p:spPr>
          <p:txBody>
            <a:bodyPr/>
            <a:lstStyle/>
            <a:p>
              <a:endParaRPr lang="pl-PL">
                <a:latin typeface="+mn-lt"/>
              </a:endParaRPr>
            </a:p>
          </p:txBody>
        </p:sp>
        <p:sp>
          <p:nvSpPr>
            <p:cNvPr id="95255" name="Freeform 23"/>
            <p:cNvSpPr>
              <a:spLocks/>
            </p:cNvSpPr>
            <p:nvPr/>
          </p:nvSpPr>
          <p:spPr bwMode="auto">
            <a:xfrm>
              <a:off x="3598" y="1476"/>
              <a:ext cx="970" cy="1811"/>
            </a:xfrm>
            <a:custGeom>
              <a:avLst/>
              <a:gdLst/>
              <a:ahLst/>
              <a:cxnLst>
                <a:cxn ang="0">
                  <a:pos x="30" y="307"/>
                </a:cxn>
                <a:cxn ang="0">
                  <a:pos x="95" y="149"/>
                </a:cxn>
                <a:cxn ang="0">
                  <a:pos x="201" y="48"/>
                </a:cxn>
                <a:cxn ang="0">
                  <a:pos x="338" y="0"/>
                </a:cxn>
                <a:cxn ang="0">
                  <a:pos x="496" y="3"/>
                </a:cxn>
                <a:cxn ang="0">
                  <a:pos x="665" y="54"/>
                </a:cxn>
                <a:cxn ang="0">
                  <a:pos x="838" y="148"/>
                </a:cxn>
                <a:cxn ang="0">
                  <a:pos x="1002" y="282"/>
                </a:cxn>
                <a:cxn ang="0">
                  <a:pos x="1150" y="453"/>
                </a:cxn>
                <a:cxn ang="0">
                  <a:pos x="1271" y="658"/>
                </a:cxn>
                <a:cxn ang="0">
                  <a:pos x="1358" y="892"/>
                </a:cxn>
                <a:cxn ang="0">
                  <a:pos x="1397" y="1154"/>
                </a:cxn>
                <a:cxn ang="0">
                  <a:pos x="1383" y="1438"/>
                </a:cxn>
                <a:cxn ang="0">
                  <a:pos x="1328" y="1711"/>
                </a:cxn>
                <a:cxn ang="0">
                  <a:pos x="1257" y="1939"/>
                </a:cxn>
                <a:cxn ang="0">
                  <a:pos x="1173" y="2127"/>
                </a:cxn>
                <a:cxn ang="0">
                  <a:pos x="1081" y="2278"/>
                </a:cxn>
                <a:cxn ang="0">
                  <a:pos x="982" y="2396"/>
                </a:cxn>
                <a:cxn ang="0">
                  <a:pos x="882" y="2483"/>
                </a:cxn>
                <a:cxn ang="0">
                  <a:pos x="782" y="2544"/>
                </a:cxn>
                <a:cxn ang="0">
                  <a:pos x="685" y="2583"/>
                </a:cxn>
                <a:cxn ang="0">
                  <a:pos x="596" y="2602"/>
                </a:cxn>
                <a:cxn ang="0">
                  <a:pos x="519" y="2606"/>
                </a:cxn>
                <a:cxn ang="0">
                  <a:pos x="454" y="2598"/>
                </a:cxn>
                <a:cxn ang="0">
                  <a:pos x="409" y="2581"/>
                </a:cxn>
                <a:cxn ang="0">
                  <a:pos x="379" y="2555"/>
                </a:cxn>
                <a:cxn ang="0">
                  <a:pos x="360" y="2514"/>
                </a:cxn>
                <a:cxn ang="0">
                  <a:pos x="351" y="2461"/>
                </a:cxn>
                <a:cxn ang="0">
                  <a:pos x="350" y="2394"/>
                </a:cxn>
                <a:cxn ang="0">
                  <a:pos x="354" y="2316"/>
                </a:cxn>
                <a:cxn ang="0">
                  <a:pos x="363" y="2226"/>
                </a:cxn>
                <a:cxn ang="0">
                  <a:pos x="375" y="2125"/>
                </a:cxn>
                <a:cxn ang="0">
                  <a:pos x="388" y="2013"/>
                </a:cxn>
                <a:cxn ang="0">
                  <a:pos x="400" y="1891"/>
                </a:cxn>
                <a:cxn ang="0">
                  <a:pos x="411" y="1760"/>
                </a:cxn>
                <a:cxn ang="0">
                  <a:pos x="417" y="1619"/>
                </a:cxn>
                <a:cxn ang="0">
                  <a:pos x="419" y="1469"/>
                </a:cxn>
                <a:cxn ang="0">
                  <a:pos x="405" y="1332"/>
                </a:cxn>
                <a:cxn ang="0">
                  <a:pos x="375" y="1223"/>
                </a:cxn>
                <a:cxn ang="0">
                  <a:pos x="330" y="1135"/>
                </a:cxn>
                <a:cxn ang="0">
                  <a:pos x="276" y="1064"/>
                </a:cxn>
                <a:cxn ang="0">
                  <a:pos x="217" y="1001"/>
                </a:cxn>
                <a:cxn ang="0">
                  <a:pos x="158" y="942"/>
                </a:cxn>
                <a:cxn ang="0">
                  <a:pos x="102" y="880"/>
                </a:cxn>
                <a:cxn ang="0">
                  <a:pos x="55" y="808"/>
                </a:cxn>
                <a:cxn ang="0">
                  <a:pos x="19" y="721"/>
                </a:cxn>
                <a:cxn ang="0">
                  <a:pos x="0" y="612"/>
                </a:cxn>
                <a:cxn ang="0">
                  <a:pos x="3" y="478"/>
                </a:cxn>
                <a:cxn ang="0">
                  <a:pos x="30" y="307"/>
                </a:cxn>
                <a:cxn ang="0">
                  <a:pos x="30" y="307"/>
                </a:cxn>
              </a:cxnLst>
              <a:rect l="0" t="0" r="r" b="b"/>
              <a:pathLst>
                <a:path w="1397" h="2606">
                  <a:moveTo>
                    <a:pt x="30" y="307"/>
                  </a:moveTo>
                  <a:lnTo>
                    <a:pt x="95" y="149"/>
                  </a:lnTo>
                  <a:lnTo>
                    <a:pt x="201" y="48"/>
                  </a:lnTo>
                  <a:lnTo>
                    <a:pt x="338" y="0"/>
                  </a:lnTo>
                  <a:lnTo>
                    <a:pt x="496" y="3"/>
                  </a:lnTo>
                  <a:lnTo>
                    <a:pt x="665" y="54"/>
                  </a:lnTo>
                  <a:lnTo>
                    <a:pt x="838" y="148"/>
                  </a:lnTo>
                  <a:lnTo>
                    <a:pt x="1002" y="282"/>
                  </a:lnTo>
                  <a:lnTo>
                    <a:pt x="1150" y="453"/>
                  </a:lnTo>
                  <a:lnTo>
                    <a:pt x="1271" y="658"/>
                  </a:lnTo>
                  <a:lnTo>
                    <a:pt x="1358" y="892"/>
                  </a:lnTo>
                  <a:lnTo>
                    <a:pt x="1397" y="1154"/>
                  </a:lnTo>
                  <a:lnTo>
                    <a:pt x="1383" y="1438"/>
                  </a:lnTo>
                  <a:lnTo>
                    <a:pt x="1328" y="1711"/>
                  </a:lnTo>
                  <a:lnTo>
                    <a:pt x="1257" y="1939"/>
                  </a:lnTo>
                  <a:lnTo>
                    <a:pt x="1173" y="2127"/>
                  </a:lnTo>
                  <a:lnTo>
                    <a:pt x="1081" y="2278"/>
                  </a:lnTo>
                  <a:lnTo>
                    <a:pt x="982" y="2396"/>
                  </a:lnTo>
                  <a:lnTo>
                    <a:pt x="882" y="2483"/>
                  </a:lnTo>
                  <a:lnTo>
                    <a:pt x="782" y="2544"/>
                  </a:lnTo>
                  <a:lnTo>
                    <a:pt x="685" y="2583"/>
                  </a:lnTo>
                  <a:lnTo>
                    <a:pt x="596" y="2602"/>
                  </a:lnTo>
                  <a:lnTo>
                    <a:pt x="519" y="2606"/>
                  </a:lnTo>
                  <a:lnTo>
                    <a:pt x="454" y="2598"/>
                  </a:lnTo>
                  <a:lnTo>
                    <a:pt x="409" y="2581"/>
                  </a:lnTo>
                  <a:lnTo>
                    <a:pt x="379" y="2555"/>
                  </a:lnTo>
                  <a:lnTo>
                    <a:pt x="360" y="2514"/>
                  </a:lnTo>
                  <a:lnTo>
                    <a:pt x="351" y="2461"/>
                  </a:lnTo>
                  <a:lnTo>
                    <a:pt x="350" y="2394"/>
                  </a:lnTo>
                  <a:lnTo>
                    <a:pt x="354" y="2316"/>
                  </a:lnTo>
                  <a:lnTo>
                    <a:pt x="363" y="2226"/>
                  </a:lnTo>
                  <a:lnTo>
                    <a:pt x="375" y="2125"/>
                  </a:lnTo>
                  <a:lnTo>
                    <a:pt x="388" y="2013"/>
                  </a:lnTo>
                  <a:lnTo>
                    <a:pt x="400" y="1891"/>
                  </a:lnTo>
                  <a:lnTo>
                    <a:pt x="411" y="1760"/>
                  </a:lnTo>
                  <a:lnTo>
                    <a:pt x="417" y="1619"/>
                  </a:lnTo>
                  <a:lnTo>
                    <a:pt x="419" y="1469"/>
                  </a:lnTo>
                  <a:lnTo>
                    <a:pt x="405" y="1332"/>
                  </a:lnTo>
                  <a:lnTo>
                    <a:pt x="375" y="1223"/>
                  </a:lnTo>
                  <a:lnTo>
                    <a:pt x="330" y="1135"/>
                  </a:lnTo>
                  <a:lnTo>
                    <a:pt x="276" y="1064"/>
                  </a:lnTo>
                  <a:lnTo>
                    <a:pt x="217" y="1001"/>
                  </a:lnTo>
                  <a:lnTo>
                    <a:pt x="158" y="942"/>
                  </a:lnTo>
                  <a:lnTo>
                    <a:pt x="102" y="880"/>
                  </a:lnTo>
                  <a:lnTo>
                    <a:pt x="55" y="808"/>
                  </a:lnTo>
                  <a:lnTo>
                    <a:pt x="19" y="721"/>
                  </a:lnTo>
                  <a:lnTo>
                    <a:pt x="0" y="612"/>
                  </a:lnTo>
                  <a:lnTo>
                    <a:pt x="3" y="478"/>
                  </a:lnTo>
                  <a:lnTo>
                    <a:pt x="30" y="307"/>
                  </a:lnTo>
                  <a:lnTo>
                    <a:pt x="30" y="307"/>
                  </a:lnTo>
                </a:path>
              </a:pathLst>
            </a:custGeom>
            <a:solidFill>
              <a:srgbClr val="FF9966"/>
            </a:solidFill>
            <a:ln w="3175">
              <a:solidFill>
                <a:srgbClr val="000000"/>
              </a:solidFill>
              <a:prstDash val="solid"/>
              <a:round/>
              <a:headEnd/>
              <a:tailEnd/>
            </a:ln>
          </p:spPr>
          <p:txBody>
            <a:bodyPr/>
            <a:lstStyle/>
            <a:p>
              <a:endParaRPr lang="pl-PL">
                <a:latin typeface="+mn-lt"/>
              </a:endParaRPr>
            </a:p>
          </p:txBody>
        </p:sp>
        <p:sp>
          <p:nvSpPr>
            <p:cNvPr id="95260" name="Text Box 28"/>
            <p:cNvSpPr txBox="1">
              <a:spLocks noChangeArrowheads="1"/>
            </p:cNvSpPr>
            <p:nvPr/>
          </p:nvSpPr>
          <p:spPr bwMode="auto">
            <a:xfrm>
              <a:off x="2691" y="2784"/>
              <a:ext cx="688" cy="330"/>
            </a:xfrm>
            <a:prstGeom prst="rect">
              <a:avLst/>
            </a:prstGeom>
            <a:noFill/>
            <a:ln w="9525">
              <a:noFill/>
              <a:miter lim="800000"/>
              <a:headEnd/>
              <a:tailEnd/>
            </a:ln>
            <a:effectLst/>
          </p:spPr>
          <p:txBody>
            <a:bodyPr wrap="none">
              <a:spAutoFit/>
            </a:bodyPr>
            <a:lstStyle/>
            <a:p>
              <a:r>
                <a:rPr lang="en-US" sz="1400">
                  <a:latin typeface="+mn-lt"/>
                </a:rPr>
                <a:t>Transit </a:t>
              </a:r>
              <a:br>
                <a:rPr lang="en-US" sz="1400">
                  <a:latin typeface="+mn-lt"/>
                </a:rPr>
              </a:br>
              <a:r>
                <a:rPr lang="en-US" sz="1400">
                  <a:latin typeface="+mn-lt"/>
                </a:rPr>
                <a:t>network 1</a:t>
              </a:r>
            </a:p>
          </p:txBody>
        </p:sp>
        <p:sp>
          <p:nvSpPr>
            <p:cNvPr id="95262" name="Text Box 30"/>
            <p:cNvSpPr txBox="1">
              <a:spLocks noChangeArrowheads="1"/>
            </p:cNvSpPr>
            <p:nvPr/>
          </p:nvSpPr>
          <p:spPr bwMode="auto">
            <a:xfrm>
              <a:off x="2592" y="3168"/>
              <a:ext cx="1121" cy="192"/>
            </a:xfrm>
            <a:prstGeom prst="rect">
              <a:avLst/>
            </a:prstGeom>
            <a:noFill/>
            <a:ln w="9525">
              <a:noFill/>
              <a:miter lim="800000"/>
              <a:headEnd/>
              <a:tailEnd/>
            </a:ln>
            <a:effectLst/>
          </p:spPr>
          <p:txBody>
            <a:bodyPr wrap="none">
              <a:spAutoFit/>
            </a:bodyPr>
            <a:lstStyle/>
            <a:p>
              <a:r>
                <a:rPr lang="en-US" sz="1400">
                  <a:latin typeface="+mn-lt"/>
                </a:rPr>
                <a:t>Transit network </a:t>
              </a:r>
              <a:r>
                <a:rPr lang="en-US" sz="1400" i="1">
                  <a:latin typeface="+mn-lt"/>
                </a:rPr>
                <a:t>n</a:t>
              </a:r>
            </a:p>
          </p:txBody>
        </p:sp>
        <p:sp>
          <p:nvSpPr>
            <p:cNvPr id="95264" name="Text Box 32"/>
            <p:cNvSpPr txBox="1">
              <a:spLocks noChangeArrowheads="1"/>
            </p:cNvSpPr>
            <p:nvPr/>
          </p:nvSpPr>
          <p:spPr bwMode="auto">
            <a:xfrm>
              <a:off x="3840" y="2688"/>
              <a:ext cx="691" cy="520"/>
            </a:xfrm>
            <a:prstGeom prst="rect">
              <a:avLst/>
            </a:prstGeom>
            <a:noFill/>
            <a:ln w="9525">
              <a:noFill/>
              <a:miter lim="800000"/>
              <a:headEnd/>
              <a:tailEnd/>
            </a:ln>
            <a:effectLst/>
          </p:spPr>
          <p:txBody>
            <a:bodyPr wrap="none">
              <a:spAutoFit/>
            </a:bodyPr>
            <a:lstStyle/>
            <a:p>
              <a:r>
                <a:rPr lang="en-US" sz="1600">
                  <a:latin typeface="+mn-lt"/>
                </a:rPr>
                <a:t>Local</a:t>
              </a:r>
              <a:br>
                <a:rPr lang="en-US" sz="1600">
                  <a:latin typeface="+mn-lt"/>
                </a:rPr>
              </a:br>
              <a:r>
                <a:rPr lang="en-US" sz="1600">
                  <a:latin typeface="+mn-lt"/>
                </a:rPr>
                <a:t>network </a:t>
              </a:r>
              <a:br>
                <a:rPr lang="en-US" sz="1600">
                  <a:latin typeface="+mn-lt"/>
                </a:rPr>
              </a:br>
              <a:r>
                <a:rPr lang="en-US" sz="1600" i="1">
                  <a:latin typeface="+mn-lt"/>
                </a:rPr>
                <a:t>n</a:t>
              </a:r>
            </a:p>
          </p:txBody>
        </p:sp>
        <p:sp>
          <p:nvSpPr>
            <p:cNvPr id="95265" name="Text Box 33"/>
            <p:cNvSpPr txBox="1">
              <a:spLocks noChangeArrowheads="1"/>
            </p:cNvSpPr>
            <p:nvPr/>
          </p:nvSpPr>
          <p:spPr bwMode="auto">
            <a:xfrm>
              <a:off x="2054" y="1632"/>
              <a:ext cx="653" cy="520"/>
            </a:xfrm>
            <a:prstGeom prst="rect">
              <a:avLst/>
            </a:prstGeom>
            <a:noFill/>
            <a:ln w="9525">
              <a:noFill/>
              <a:miter lim="800000"/>
              <a:headEnd/>
              <a:tailEnd/>
            </a:ln>
            <a:effectLst/>
          </p:spPr>
          <p:txBody>
            <a:bodyPr wrap="none">
              <a:spAutoFit/>
            </a:bodyPr>
            <a:lstStyle/>
            <a:p>
              <a:r>
                <a:rPr lang="en-US" sz="1600">
                  <a:latin typeface="+mn-lt"/>
                </a:rPr>
                <a:t>Local</a:t>
              </a:r>
              <a:br>
                <a:rPr lang="en-US" sz="1600">
                  <a:latin typeface="+mn-lt"/>
                </a:rPr>
              </a:br>
              <a:r>
                <a:rPr lang="en-US" sz="1600">
                  <a:latin typeface="+mn-lt"/>
                </a:rPr>
                <a:t>network</a:t>
              </a:r>
              <a:br>
                <a:rPr lang="en-US" sz="1600">
                  <a:latin typeface="+mn-lt"/>
                </a:rPr>
              </a:br>
              <a:r>
                <a:rPr lang="en-US" sz="1600">
                  <a:latin typeface="+mn-lt"/>
                </a:rPr>
                <a:t>1</a:t>
              </a:r>
            </a:p>
          </p:txBody>
        </p:sp>
        <p:sp>
          <p:nvSpPr>
            <p:cNvPr id="95266" name="Text Box 34"/>
            <p:cNvSpPr txBox="1">
              <a:spLocks noChangeArrowheads="1"/>
            </p:cNvSpPr>
            <p:nvPr/>
          </p:nvSpPr>
          <p:spPr bwMode="auto">
            <a:xfrm>
              <a:off x="2562" y="3648"/>
              <a:ext cx="1274" cy="192"/>
            </a:xfrm>
            <a:prstGeom prst="rect">
              <a:avLst/>
            </a:prstGeom>
            <a:noFill/>
            <a:ln w="9525">
              <a:noFill/>
              <a:miter lim="800000"/>
              <a:headEnd/>
              <a:tailEnd/>
            </a:ln>
            <a:effectLst/>
          </p:spPr>
          <p:txBody>
            <a:bodyPr wrap="none">
              <a:spAutoFit/>
            </a:bodyPr>
            <a:lstStyle/>
            <a:p>
              <a:r>
                <a:rPr lang="en-US" sz="1400" dirty="0">
                  <a:latin typeface="+mn-lt"/>
                </a:rPr>
                <a:t>Backbone network </a:t>
              </a:r>
              <a:r>
                <a:rPr lang="en-US" sz="1400" i="1" dirty="0">
                  <a:latin typeface="+mn-lt"/>
                </a:rPr>
                <a:t>n</a:t>
              </a:r>
            </a:p>
          </p:txBody>
        </p:sp>
        <p:sp>
          <p:nvSpPr>
            <p:cNvPr id="95267" name="Text Box 35"/>
            <p:cNvSpPr txBox="1">
              <a:spLocks noChangeArrowheads="1"/>
            </p:cNvSpPr>
            <p:nvPr/>
          </p:nvSpPr>
          <p:spPr bwMode="auto">
            <a:xfrm>
              <a:off x="2517" y="3456"/>
              <a:ext cx="1273" cy="192"/>
            </a:xfrm>
            <a:prstGeom prst="rect">
              <a:avLst/>
            </a:prstGeom>
            <a:noFill/>
            <a:ln w="9525">
              <a:noFill/>
              <a:miter lim="800000"/>
              <a:headEnd/>
              <a:tailEnd/>
            </a:ln>
            <a:effectLst/>
          </p:spPr>
          <p:txBody>
            <a:bodyPr wrap="none">
              <a:spAutoFit/>
            </a:bodyPr>
            <a:lstStyle/>
            <a:p>
              <a:r>
                <a:rPr lang="en-US" sz="1400" dirty="0">
                  <a:latin typeface="+mn-lt"/>
                </a:rPr>
                <a:t>Backbone network 1</a:t>
              </a:r>
            </a:p>
          </p:txBody>
        </p:sp>
        <p:sp>
          <p:nvSpPr>
            <p:cNvPr id="95268" name="Oval 36"/>
            <p:cNvSpPr>
              <a:spLocks noChangeArrowheads="1"/>
            </p:cNvSpPr>
            <p:nvPr/>
          </p:nvSpPr>
          <p:spPr bwMode="auto">
            <a:xfrm>
              <a:off x="672" y="2064"/>
              <a:ext cx="768" cy="864"/>
            </a:xfrm>
            <a:prstGeom prst="ellipse">
              <a:avLst/>
            </a:prstGeom>
            <a:solidFill>
              <a:srgbClr val="CCFFCC"/>
            </a:solidFill>
            <a:ln w="9525">
              <a:solidFill>
                <a:schemeClr val="tx1"/>
              </a:solidFill>
              <a:miter lim="800000"/>
              <a:headEnd/>
              <a:tailEnd/>
            </a:ln>
            <a:effectLst/>
          </p:spPr>
          <p:txBody>
            <a:bodyPr wrap="none" anchor="ctr"/>
            <a:lstStyle/>
            <a:p>
              <a:pPr algn="ctr"/>
              <a:r>
                <a:rPr lang="en-US" sz="1600" dirty="0">
                  <a:latin typeface="+mn-lt"/>
                </a:rPr>
                <a:t>Access</a:t>
              </a:r>
              <a:br>
                <a:rPr lang="en-US" sz="1600" dirty="0">
                  <a:latin typeface="+mn-lt"/>
                </a:rPr>
              </a:br>
              <a:r>
                <a:rPr lang="en-US" sz="1600" dirty="0">
                  <a:latin typeface="+mn-lt"/>
                </a:rPr>
                <a:t>network</a:t>
              </a:r>
            </a:p>
            <a:p>
              <a:pPr algn="ctr"/>
              <a:endParaRPr lang="en-US" sz="1600" dirty="0">
                <a:latin typeface="+mn-lt"/>
              </a:endParaRPr>
            </a:p>
          </p:txBody>
        </p:sp>
        <p:sp>
          <p:nvSpPr>
            <p:cNvPr id="95270" name="Oval 38"/>
            <p:cNvSpPr>
              <a:spLocks noChangeArrowheads="1"/>
            </p:cNvSpPr>
            <p:nvPr/>
          </p:nvSpPr>
          <p:spPr bwMode="auto">
            <a:xfrm>
              <a:off x="4704" y="1440"/>
              <a:ext cx="768" cy="864"/>
            </a:xfrm>
            <a:prstGeom prst="ellipse">
              <a:avLst/>
            </a:prstGeom>
            <a:solidFill>
              <a:srgbClr val="CCFFCC"/>
            </a:solidFill>
            <a:ln w="9525">
              <a:solidFill>
                <a:schemeClr val="tx1"/>
              </a:solidFill>
              <a:miter lim="800000"/>
              <a:headEnd/>
              <a:tailEnd/>
            </a:ln>
            <a:effectLst/>
          </p:spPr>
          <p:txBody>
            <a:bodyPr wrap="none" anchor="ctr"/>
            <a:lstStyle/>
            <a:p>
              <a:pPr algn="ctr"/>
              <a:r>
                <a:rPr lang="en-US" sz="1600">
                  <a:latin typeface="+mn-lt"/>
                </a:rPr>
                <a:t>Access</a:t>
              </a:r>
              <a:br>
                <a:rPr lang="en-US" sz="1600">
                  <a:latin typeface="+mn-lt"/>
                </a:rPr>
              </a:br>
              <a:r>
                <a:rPr lang="en-US" sz="1600">
                  <a:latin typeface="+mn-lt"/>
                </a:rPr>
                <a:t>network</a:t>
              </a:r>
            </a:p>
            <a:p>
              <a:pPr algn="ctr"/>
              <a:endParaRPr lang="en-US" sz="1600">
                <a:latin typeface="+mn-lt"/>
              </a:endParaRPr>
            </a:p>
          </p:txBody>
        </p:sp>
        <p:pic>
          <p:nvPicPr>
            <p:cNvPr id="95271" name="Picture 39"/>
            <p:cNvPicPr>
              <a:picLocks noChangeArrowheads="1"/>
            </p:cNvPicPr>
            <p:nvPr/>
          </p:nvPicPr>
          <p:blipFill>
            <a:blip r:embed="rId2" cstate="print"/>
            <a:srcRect/>
            <a:stretch>
              <a:fillRect/>
            </a:stretch>
          </p:blipFill>
          <p:spPr bwMode="auto">
            <a:xfrm>
              <a:off x="336" y="2688"/>
              <a:ext cx="173" cy="648"/>
            </a:xfrm>
            <a:prstGeom prst="rect">
              <a:avLst/>
            </a:prstGeom>
            <a:noFill/>
            <a:ln w="12700">
              <a:noFill/>
              <a:miter lim="800000"/>
              <a:headEnd/>
              <a:tailEnd/>
            </a:ln>
            <a:effectLst/>
          </p:spPr>
        </p:pic>
        <p:grpSp>
          <p:nvGrpSpPr>
            <p:cNvPr id="95272" name="Group 40"/>
            <p:cNvGrpSpPr>
              <a:grpSpLocks/>
            </p:cNvGrpSpPr>
            <p:nvPr/>
          </p:nvGrpSpPr>
          <p:grpSpPr bwMode="auto">
            <a:xfrm>
              <a:off x="480" y="2640"/>
              <a:ext cx="192" cy="96"/>
              <a:chOff x="480" y="2400"/>
              <a:chExt cx="192" cy="96"/>
            </a:xfrm>
          </p:grpSpPr>
          <p:sp>
            <p:nvSpPr>
              <p:cNvPr id="95273" name="Line 41"/>
              <p:cNvSpPr>
                <a:spLocks noChangeShapeType="1"/>
              </p:cNvSpPr>
              <p:nvPr/>
            </p:nvSpPr>
            <p:spPr bwMode="auto">
              <a:xfrm flipH="1" flipV="1">
                <a:off x="576" y="2400"/>
                <a:ext cx="96" cy="96"/>
              </a:xfrm>
              <a:prstGeom prst="line">
                <a:avLst/>
              </a:prstGeom>
              <a:noFill/>
              <a:ln w="9525">
                <a:solidFill>
                  <a:schemeClr val="tx1"/>
                </a:solidFill>
                <a:miter lim="800000"/>
                <a:headEnd/>
                <a:tailEnd/>
              </a:ln>
              <a:effectLst/>
            </p:spPr>
            <p:txBody>
              <a:bodyPr wrap="none"/>
              <a:lstStyle/>
              <a:p>
                <a:endParaRPr lang="pl-PL">
                  <a:latin typeface="+mn-lt"/>
                </a:endParaRPr>
              </a:p>
            </p:txBody>
          </p:sp>
          <p:sp>
            <p:nvSpPr>
              <p:cNvPr id="95274" name="Line 42"/>
              <p:cNvSpPr>
                <a:spLocks noChangeShapeType="1"/>
              </p:cNvSpPr>
              <p:nvPr/>
            </p:nvSpPr>
            <p:spPr bwMode="auto">
              <a:xfrm>
                <a:off x="576" y="2400"/>
                <a:ext cx="0" cy="96"/>
              </a:xfrm>
              <a:prstGeom prst="line">
                <a:avLst/>
              </a:prstGeom>
              <a:noFill/>
              <a:ln w="9525">
                <a:solidFill>
                  <a:schemeClr val="tx1"/>
                </a:solidFill>
                <a:miter lim="800000"/>
                <a:headEnd/>
                <a:tailEnd/>
              </a:ln>
              <a:effectLst/>
            </p:spPr>
            <p:txBody>
              <a:bodyPr wrap="none"/>
              <a:lstStyle/>
              <a:p>
                <a:endParaRPr lang="pl-PL">
                  <a:latin typeface="+mn-lt"/>
                </a:endParaRPr>
              </a:p>
            </p:txBody>
          </p:sp>
          <p:sp>
            <p:nvSpPr>
              <p:cNvPr id="95275" name="Line 43"/>
              <p:cNvSpPr>
                <a:spLocks noChangeShapeType="1"/>
              </p:cNvSpPr>
              <p:nvPr/>
            </p:nvSpPr>
            <p:spPr bwMode="auto">
              <a:xfrm flipH="1" flipV="1">
                <a:off x="480" y="2400"/>
                <a:ext cx="96" cy="96"/>
              </a:xfrm>
              <a:prstGeom prst="line">
                <a:avLst/>
              </a:prstGeom>
              <a:noFill/>
              <a:ln w="9525">
                <a:solidFill>
                  <a:schemeClr val="tx1"/>
                </a:solidFill>
                <a:miter lim="800000"/>
                <a:headEnd/>
                <a:tailEnd/>
              </a:ln>
              <a:effectLst/>
            </p:spPr>
            <p:txBody>
              <a:bodyPr wrap="none"/>
              <a:lstStyle/>
              <a:p>
                <a:endParaRPr lang="pl-PL">
                  <a:latin typeface="+mn-lt"/>
                </a:endParaRPr>
              </a:p>
            </p:txBody>
          </p:sp>
        </p:grpSp>
        <p:sp>
          <p:nvSpPr>
            <p:cNvPr id="95276" name="phone3"/>
            <p:cNvSpPr>
              <a:spLocks noEditPoints="1" noChangeArrowheads="1"/>
            </p:cNvSpPr>
            <p:nvPr/>
          </p:nvSpPr>
          <p:spPr bwMode="auto">
            <a:xfrm>
              <a:off x="192" y="2208"/>
              <a:ext cx="288" cy="288"/>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200 w 21600"/>
                <a:gd name="T17" fmla="*/ 23516 h 21600"/>
                <a:gd name="T18" fmla="*/ 21400 w 21600"/>
                <a:gd name="T19" fmla="*/ 40485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10692" y="21600"/>
                  </a:moveTo>
                  <a:lnTo>
                    <a:pt x="21600" y="21600"/>
                  </a:lnTo>
                  <a:lnTo>
                    <a:pt x="21600" y="10684"/>
                  </a:lnTo>
                  <a:lnTo>
                    <a:pt x="21600" y="0"/>
                  </a:lnTo>
                  <a:lnTo>
                    <a:pt x="10190" y="0"/>
                  </a:lnTo>
                  <a:lnTo>
                    <a:pt x="0" y="0"/>
                  </a:lnTo>
                  <a:lnTo>
                    <a:pt x="0" y="10916"/>
                  </a:lnTo>
                  <a:lnTo>
                    <a:pt x="0" y="21600"/>
                  </a:lnTo>
                  <a:lnTo>
                    <a:pt x="10692" y="21600"/>
                  </a:lnTo>
                  <a:close/>
                </a:path>
                <a:path w="21600" h="21600" extrusionOk="0">
                  <a:moveTo>
                    <a:pt x="3552" y="13565"/>
                  </a:moveTo>
                  <a:lnTo>
                    <a:pt x="3552" y="14206"/>
                  </a:lnTo>
                  <a:lnTo>
                    <a:pt x="3409" y="14584"/>
                  </a:lnTo>
                  <a:lnTo>
                    <a:pt x="3050" y="15021"/>
                  </a:lnTo>
                  <a:lnTo>
                    <a:pt x="2619" y="15429"/>
                  </a:lnTo>
                  <a:lnTo>
                    <a:pt x="2296" y="15836"/>
                  </a:lnTo>
                  <a:lnTo>
                    <a:pt x="2045" y="16244"/>
                  </a:lnTo>
                  <a:lnTo>
                    <a:pt x="1902" y="16564"/>
                  </a:lnTo>
                  <a:lnTo>
                    <a:pt x="1794" y="17001"/>
                  </a:lnTo>
                  <a:lnTo>
                    <a:pt x="1830" y="17466"/>
                  </a:lnTo>
                  <a:lnTo>
                    <a:pt x="2009" y="17932"/>
                  </a:lnTo>
                  <a:lnTo>
                    <a:pt x="2260" y="18311"/>
                  </a:lnTo>
                  <a:lnTo>
                    <a:pt x="2548" y="18718"/>
                  </a:lnTo>
                  <a:lnTo>
                    <a:pt x="3050" y="19126"/>
                  </a:lnTo>
                  <a:lnTo>
                    <a:pt x="3552" y="19533"/>
                  </a:lnTo>
                  <a:lnTo>
                    <a:pt x="4342" y="19737"/>
                  </a:lnTo>
                  <a:lnTo>
                    <a:pt x="5095" y="19737"/>
                  </a:lnTo>
                  <a:lnTo>
                    <a:pt x="5849" y="19737"/>
                  </a:lnTo>
                  <a:lnTo>
                    <a:pt x="6351" y="19533"/>
                  </a:lnTo>
                  <a:lnTo>
                    <a:pt x="7140" y="19126"/>
                  </a:lnTo>
                  <a:lnTo>
                    <a:pt x="7535" y="18747"/>
                  </a:lnTo>
                  <a:lnTo>
                    <a:pt x="7894" y="18311"/>
                  </a:lnTo>
                  <a:lnTo>
                    <a:pt x="8145" y="17903"/>
                  </a:lnTo>
                  <a:lnTo>
                    <a:pt x="8324" y="17408"/>
                  </a:lnTo>
                  <a:lnTo>
                    <a:pt x="8324" y="16942"/>
                  </a:lnTo>
                  <a:lnTo>
                    <a:pt x="8252" y="16593"/>
                  </a:lnTo>
                  <a:lnTo>
                    <a:pt x="8145" y="16244"/>
                  </a:lnTo>
                  <a:lnTo>
                    <a:pt x="7894" y="15836"/>
                  </a:lnTo>
                  <a:lnTo>
                    <a:pt x="7571" y="15429"/>
                  </a:lnTo>
                  <a:lnTo>
                    <a:pt x="7140" y="15021"/>
                  </a:lnTo>
                  <a:lnTo>
                    <a:pt x="6853" y="14613"/>
                  </a:lnTo>
                  <a:lnTo>
                    <a:pt x="6602" y="14206"/>
                  </a:lnTo>
                  <a:lnTo>
                    <a:pt x="6602" y="13565"/>
                  </a:lnTo>
                  <a:lnTo>
                    <a:pt x="6602" y="8035"/>
                  </a:lnTo>
                  <a:lnTo>
                    <a:pt x="6602" y="7598"/>
                  </a:lnTo>
                  <a:lnTo>
                    <a:pt x="6853" y="6987"/>
                  </a:lnTo>
                  <a:lnTo>
                    <a:pt x="7212" y="6579"/>
                  </a:lnTo>
                  <a:lnTo>
                    <a:pt x="7643" y="6171"/>
                  </a:lnTo>
                  <a:lnTo>
                    <a:pt x="7894" y="5764"/>
                  </a:lnTo>
                  <a:lnTo>
                    <a:pt x="8037" y="5531"/>
                  </a:lnTo>
                  <a:lnTo>
                    <a:pt x="8252" y="5153"/>
                  </a:lnTo>
                  <a:lnTo>
                    <a:pt x="8360" y="4599"/>
                  </a:lnTo>
                  <a:lnTo>
                    <a:pt x="8288" y="4134"/>
                  </a:lnTo>
                  <a:lnTo>
                    <a:pt x="8145" y="3697"/>
                  </a:lnTo>
                  <a:lnTo>
                    <a:pt x="7894" y="3289"/>
                  </a:lnTo>
                  <a:lnTo>
                    <a:pt x="7499" y="2853"/>
                  </a:lnTo>
                  <a:lnTo>
                    <a:pt x="7033" y="2533"/>
                  </a:lnTo>
                  <a:lnTo>
                    <a:pt x="6387" y="2242"/>
                  </a:lnTo>
                  <a:lnTo>
                    <a:pt x="5849" y="2067"/>
                  </a:lnTo>
                  <a:lnTo>
                    <a:pt x="5095" y="1950"/>
                  </a:lnTo>
                  <a:lnTo>
                    <a:pt x="4234" y="2038"/>
                  </a:lnTo>
                  <a:lnTo>
                    <a:pt x="3552" y="2271"/>
                  </a:lnTo>
                  <a:lnTo>
                    <a:pt x="3050" y="2504"/>
                  </a:lnTo>
                  <a:lnTo>
                    <a:pt x="2548" y="2882"/>
                  </a:lnTo>
                  <a:lnTo>
                    <a:pt x="2225" y="3231"/>
                  </a:lnTo>
                  <a:lnTo>
                    <a:pt x="1973" y="3697"/>
                  </a:lnTo>
                  <a:lnTo>
                    <a:pt x="1794" y="4308"/>
                  </a:lnTo>
                  <a:lnTo>
                    <a:pt x="1794" y="4745"/>
                  </a:lnTo>
                  <a:lnTo>
                    <a:pt x="1866" y="5123"/>
                  </a:lnTo>
                  <a:lnTo>
                    <a:pt x="2045" y="5560"/>
                  </a:lnTo>
                  <a:lnTo>
                    <a:pt x="2296" y="5851"/>
                  </a:lnTo>
                  <a:lnTo>
                    <a:pt x="2548" y="6171"/>
                  </a:lnTo>
                  <a:lnTo>
                    <a:pt x="3014" y="6608"/>
                  </a:lnTo>
                  <a:lnTo>
                    <a:pt x="3301" y="6987"/>
                  </a:lnTo>
                  <a:lnTo>
                    <a:pt x="3552" y="7598"/>
                  </a:lnTo>
                  <a:lnTo>
                    <a:pt x="3552" y="8035"/>
                  </a:lnTo>
                  <a:lnTo>
                    <a:pt x="3552" y="13565"/>
                  </a:lnTo>
                  <a:close/>
                </a:path>
                <a:path w="21600" h="21600" extrusionOk="0">
                  <a:moveTo>
                    <a:pt x="10154" y="1863"/>
                  </a:moveTo>
                  <a:lnTo>
                    <a:pt x="19088" y="1863"/>
                  </a:lnTo>
                  <a:lnTo>
                    <a:pt x="19088" y="8238"/>
                  </a:lnTo>
                  <a:lnTo>
                    <a:pt x="10154" y="8238"/>
                  </a:lnTo>
                  <a:lnTo>
                    <a:pt x="10154" y="1863"/>
                  </a:lnTo>
                  <a:moveTo>
                    <a:pt x="10441" y="10101"/>
                  </a:moveTo>
                  <a:lnTo>
                    <a:pt x="10441" y="9461"/>
                  </a:lnTo>
                  <a:lnTo>
                    <a:pt x="18837" y="9461"/>
                  </a:lnTo>
                  <a:lnTo>
                    <a:pt x="18837" y="10101"/>
                  </a:lnTo>
                  <a:lnTo>
                    <a:pt x="10441" y="10101"/>
                  </a:lnTo>
                  <a:moveTo>
                    <a:pt x="11374" y="11004"/>
                  </a:moveTo>
                  <a:lnTo>
                    <a:pt x="12630" y="11004"/>
                  </a:lnTo>
                  <a:lnTo>
                    <a:pt x="12630" y="12226"/>
                  </a:lnTo>
                  <a:lnTo>
                    <a:pt x="11374" y="12226"/>
                  </a:lnTo>
                  <a:lnTo>
                    <a:pt x="11374" y="11004"/>
                  </a:lnTo>
                  <a:moveTo>
                    <a:pt x="13993" y="11004"/>
                  </a:moveTo>
                  <a:lnTo>
                    <a:pt x="15249" y="11004"/>
                  </a:lnTo>
                  <a:lnTo>
                    <a:pt x="15249" y="12226"/>
                  </a:lnTo>
                  <a:lnTo>
                    <a:pt x="13993" y="12226"/>
                  </a:lnTo>
                  <a:lnTo>
                    <a:pt x="13993" y="11004"/>
                  </a:lnTo>
                  <a:moveTo>
                    <a:pt x="16649" y="11004"/>
                  </a:moveTo>
                  <a:lnTo>
                    <a:pt x="17904" y="11004"/>
                  </a:lnTo>
                  <a:lnTo>
                    <a:pt x="17904" y="12226"/>
                  </a:lnTo>
                  <a:lnTo>
                    <a:pt x="16649" y="12226"/>
                  </a:lnTo>
                  <a:lnTo>
                    <a:pt x="16649" y="11004"/>
                  </a:lnTo>
                  <a:moveTo>
                    <a:pt x="11374" y="12954"/>
                  </a:moveTo>
                  <a:lnTo>
                    <a:pt x="12630" y="12954"/>
                  </a:lnTo>
                  <a:lnTo>
                    <a:pt x="12630" y="14177"/>
                  </a:lnTo>
                  <a:lnTo>
                    <a:pt x="11374" y="14177"/>
                  </a:lnTo>
                  <a:lnTo>
                    <a:pt x="11374" y="12954"/>
                  </a:lnTo>
                  <a:moveTo>
                    <a:pt x="13993" y="12954"/>
                  </a:moveTo>
                  <a:lnTo>
                    <a:pt x="15249" y="12954"/>
                  </a:lnTo>
                  <a:lnTo>
                    <a:pt x="15249" y="14177"/>
                  </a:lnTo>
                  <a:lnTo>
                    <a:pt x="13993" y="14177"/>
                  </a:lnTo>
                  <a:lnTo>
                    <a:pt x="13993" y="12954"/>
                  </a:lnTo>
                  <a:moveTo>
                    <a:pt x="16649" y="12954"/>
                  </a:moveTo>
                  <a:lnTo>
                    <a:pt x="17904" y="12954"/>
                  </a:lnTo>
                  <a:lnTo>
                    <a:pt x="17904" y="14177"/>
                  </a:lnTo>
                  <a:lnTo>
                    <a:pt x="16649" y="14177"/>
                  </a:lnTo>
                  <a:lnTo>
                    <a:pt x="16649" y="12954"/>
                  </a:lnTo>
                  <a:moveTo>
                    <a:pt x="11374" y="14905"/>
                  </a:moveTo>
                  <a:lnTo>
                    <a:pt x="12630" y="14905"/>
                  </a:lnTo>
                  <a:lnTo>
                    <a:pt x="12630" y="16127"/>
                  </a:lnTo>
                  <a:lnTo>
                    <a:pt x="11374" y="16127"/>
                  </a:lnTo>
                  <a:lnTo>
                    <a:pt x="11374" y="14905"/>
                  </a:lnTo>
                  <a:moveTo>
                    <a:pt x="13993" y="14905"/>
                  </a:moveTo>
                  <a:lnTo>
                    <a:pt x="15249" y="14905"/>
                  </a:lnTo>
                  <a:lnTo>
                    <a:pt x="15249" y="16127"/>
                  </a:lnTo>
                  <a:lnTo>
                    <a:pt x="13993" y="16127"/>
                  </a:lnTo>
                  <a:lnTo>
                    <a:pt x="13993" y="14905"/>
                  </a:lnTo>
                  <a:moveTo>
                    <a:pt x="16649" y="14905"/>
                  </a:moveTo>
                  <a:lnTo>
                    <a:pt x="17904" y="14905"/>
                  </a:lnTo>
                  <a:lnTo>
                    <a:pt x="17904" y="16127"/>
                  </a:lnTo>
                  <a:lnTo>
                    <a:pt x="16649" y="16127"/>
                  </a:lnTo>
                  <a:lnTo>
                    <a:pt x="16649" y="14905"/>
                  </a:lnTo>
                  <a:moveTo>
                    <a:pt x="11374" y="16855"/>
                  </a:moveTo>
                  <a:lnTo>
                    <a:pt x="12630" y="16855"/>
                  </a:lnTo>
                  <a:lnTo>
                    <a:pt x="12630" y="18078"/>
                  </a:lnTo>
                  <a:lnTo>
                    <a:pt x="11374" y="18078"/>
                  </a:lnTo>
                  <a:lnTo>
                    <a:pt x="11374" y="16855"/>
                  </a:lnTo>
                  <a:moveTo>
                    <a:pt x="13993" y="16855"/>
                  </a:moveTo>
                  <a:lnTo>
                    <a:pt x="15249" y="16855"/>
                  </a:lnTo>
                  <a:lnTo>
                    <a:pt x="15249" y="18078"/>
                  </a:lnTo>
                  <a:lnTo>
                    <a:pt x="13993" y="18078"/>
                  </a:lnTo>
                  <a:lnTo>
                    <a:pt x="13993" y="16855"/>
                  </a:lnTo>
                  <a:moveTo>
                    <a:pt x="16649" y="16855"/>
                  </a:moveTo>
                  <a:lnTo>
                    <a:pt x="17904" y="16855"/>
                  </a:lnTo>
                  <a:lnTo>
                    <a:pt x="17904" y="18078"/>
                  </a:lnTo>
                  <a:lnTo>
                    <a:pt x="16649" y="18078"/>
                  </a:lnTo>
                  <a:lnTo>
                    <a:pt x="16649" y="16855"/>
                  </a:lnTo>
                </a:path>
              </a:pathLst>
            </a:custGeom>
            <a:solidFill>
              <a:srgbClr val="FFFFCC"/>
            </a:solidFill>
            <a:ln w="9525">
              <a:solidFill>
                <a:srgbClr val="000000"/>
              </a:solidFill>
              <a:miter lim="800000"/>
              <a:headEnd/>
              <a:tailEnd/>
            </a:ln>
          </p:spPr>
          <p:txBody>
            <a:bodyPr/>
            <a:lstStyle/>
            <a:p>
              <a:endParaRPr lang="pl-PL">
                <a:latin typeface="+mn-lt"/>
              </a:endParaRPr>
            </a:p>
          </p:txBody>
        </p:sp>
        <p:grpSp>
          <p:nvGrpSpPr>
            <p:cNvPr id="95529" name="Group 297"/>
            <p:cNvGrpSpPr>
              <a:grpSpLocks/>
            </p:cNvGrpSpPr>
            <p:nvPr/>
          </p:nvGrpSpPr>
          <p:grpSpPr bwMode="auto">
            <a:xfrm>
              <a:off x="290" y="1537"/>
              <a:ext cx="442" cy="425"/>
              <a:chOff x="290" y="1537"/>
              <a:chExt cx="442" cy="425"/>
            </a:xfrm>
          </p:grpSpPr>
          <p:grpSp>
            <p:nvGrpSpPr>
              <p:cNvPr id="95462" name="Group 230"/>
              <p:cNvGrpSpPr>
                <a:grpSpLocks/>
              </p:cNvGrpSpPr>
              <p:nvPr/>
            </p:nvGrpSpPr>
            <p:grpSpPr bwMode="auto">
              <a:xfrm>
                <a:off x="375" y="1762"/>
                <a:ext cx="282" cy="135"/>
                <a:chOff x="375" y="1762"/>
                <a:chExt cx="282" cy="135"/>
              </a:xfrm>
            </p:grpSpPr>
            <p:grpSp>
              <p:nvGrpSpPr>
                <p:cNvPr id="95416" name="Group 184"/>
                <p:cNvGrpSpPr>
                  <a:grpSpLocks/>
                </p:cNvGrpSpPr>
                <p:nvPr/>
              </p:nvGrpSpPr>
              <p:grpSpPr bwMode="auto">
                <a:xfrm>
                  <a:off x="375" y="1762"/>
                  <a:ext cx="282" cy="135"/>
                  <a:chOff x="375" y="1762"/>
                  <a:chExt cx="282" cy="135"/>
                </a:xfrm>
              </p:grpSpPr>
              <p:grpSp>
                <p:nvGrpSpPr>
                  <p:cNvPr id="95410" name="Group 178"/>
                  <p:cNvGrpSpPr>
                    <a:grpSpLocks/>
                  </p:cNvGrpSpPr>
                  <p:nvPr/>
                </p:nvGrpSpPr>
                <p:grpSpPr bwMode="auto">
                  <a:xfrm>
                    <a:off x="375" y="1762"/>
                    <a:ext cx="282" cy="135"/>
                    <a:chOff x="375" y="1762"/>
                    <a:chExt cx="282" cy="135"/>
                  </a:xfrm>
                </p:grpSpPr>
                <p:grpSp>
                  <p:nvGrpSpPr>
                    <p:cNvPr id="95282" name="Group 50"/>
                    <p:cNvGrpSpPr>
                      <a:grpSpLocks/>
                    </p:cNvGrpSpPr>
                    <p:nvPr/>
                  </p:nvGrpSpPr>
                  <p:grpSpPr bwMode="auto">
                    <a:xfrm>
                      <a:off x="375" y="1762"/>
                      <a:ext cx="282" cy="135"/>
                      <a:chOff x="375" y="1762"/>
                      <a:chExt cx="282" cy="135"/>
                    </a:xfrm>
                  </p:grpSpPr>
                  <p:grpSp>
                    <p:nvGrpSpPr>
                      <p:cNvPr id="95280" name="Group 48"/>
                      <p:cNvGrpSpPr>
                        <a:grpSpLocks/>
                      </p:cNvGrpSpPr>
                      <p:nvPr/>
                    </p:nvGrpSpPr>
                    <p:grpSpPr bwMode="auto">
                      <a:xfrm>
                        <a:off x="375" y="1762"/>
                        <a:ext cx="282" cy="135"/>
                        <a:chOff x="375" y="1762"/>
                        <a:chExt cx="282" cy="135"/>
                      </a:xfrm>
                    </p:grpSpPr>
                    <p:sp>
                      <p:nvSpPr>
                        <p:cNvPr id="95278" name="Rectangle 46"/>
                        <p:cNvSpPr>
                          <a:spLocks noChangeArrowheads="1"/>
                        </p:cNvSpPr>
                        <p:nvPr/>
                      </p:nvSpPr>
                      <p:spPr bwMode="auto">
                        <a:xfrm>
                          <a:off x="375" y="1793"/>
                          <a:ext cx="282" cy="104"/>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279" name="Freeform 47"/>
                        <p:cNvSpPr>
                          <a:spLocks/>
                        </p:cNvSpPr>
                        <p:nvPr/>
                      </p:nvSpPr>
                      <p:spPr bwMode="auto">
                        <a:xfrm>
                          <a:off x="376" y="1762"/>
                          <a:ext cx="280" cy="31"/>
                        </a:xfrm>
                        <a:custGeom>
                          <a:avLst/>
                          <a:gdLst/>
                          <a:ahLst/>
                          <a:cxnLst>
                            <a:cxn ang="0">
                              <a:pos x="0" y="154"/>
                            </a:cxn>
                            <a:cxn ang="0">
                              <a:pos x="1681" y="154"/>
                            </a:cxn>
                            <a:cxn ang="0">
                              <a:pos x="1522" y="0"/>
                            </a:cxn>
                            <a:cxn ang="0">
                              <a:pos x="178" y="0"/>
                            </a:cxn>
                            <a:cxn ang="0">
                              <a:pos x="0" y="154"/>
                            </a:cxn>
                          </a:cxnLst>
                          <a:rect l="0" t="0" r="r" b="b"/>
                          <a:pathLst>
                            <a:path w="1681" h="154">
                              <a:moveTo>
                                <a:pt x="0" y="154"/>
                              </a:moveTo>
                              <a:lnTo>
                                <a:pt x="1681" y="154"/>
                              </a:lnTo>
                              <a:lnTo>
                                <a:pt x="1522" y="0"/>
                              </a:lnTo>
                              <a:lnTo>
                                <a:pt x="178" y="0"/>
                              </a:lnTo>
                              <a:lnTo>
                                <a:pt x="0" y="154"/>
                              </a:lnTo>
                              <a:close/>
                            </a:path>
                          </a:pathLst>
                        </a:custGeom>
                        <a:solidFill>
                          <a:srgbClr val="C0C0C0"/>
                        </a:solidFill>
                        <a:ln w="1588">
                          <a:solidFill>
                            <a:srgbClr val="000000"/>
                          </a:solidFill>
                          <a:prstDash val="solid"/>
                          <a:round/>
                          <a:headEnd/>
                          <a:tailEnd/>
                        </a:ln>
                      </p:spPr>
                      <p:txBody>
                        <a:bodyPr/>
                        <a:lstStyle/>
                        <a:p>
                          <a:endParaRPr lang="pl-PL">
                            <a:latin typeface="+mn-lt"/>
                          </a:endParaRPr>
                        </a:p>
                      </p:txBody>
                    </p:sp>
                  </p:grpSp>
                  <p:sp>
                    <p:nvSpPr>
                      <p:cNvPr id="95281" name="Line 49"/>
                      <p:cNvSpPr>
                        <a:spLocks noChangeShapeType="1"/>
                      </p:cNvSpPr>
                      <p:nvPr/>
                    </p:nvSpPr>
                    <p:spPr bwMode="auto">
                      <a:xfrm>
                        <a:off x="381" y="1788"/>
                        <a:ext cx="271" cy="1"/>
                      </a:xfrm>
                      <a:prstGeom prst="line">
                        <a:avLst/>
                      </a:prstGeom>
                      <a:noFill/>
                      <a:ln w="1588">
                        <a:solidFill>
                          <a:srgbClr val="000000"/>
                        </a:solidFill>
                        <a:round/>
                        <a:headEnd/>
                        <a:tailEnd/>
                      </a:ln>
                    </p:spPr>
                    <p:txBody>
                      <a:bodyPr/>
                      <a:lstStyle/>
                      <a:p>
                        <a:endParaRPr lang="pl-PL">
                          <a:latin typeface="+mn-lt"/>
                        </a:endParaRPr>
                      </a:p>
                    </p:txBody>
                  </p:sp>
                </p:grpSp>
                <p:grpSp>
                  <p:nvGrpSpPr>
                    <p:cNvPr id="95409" name="Group 177"/>
                    <p:cNvGrpSpPr>
                      <a:grpSpLocks/>
                    </p:cNvGrpSpPr>
                    <p:nvPr/>
                  </p:nvGrpSpPr>
                  <p:grpSpPr bwMode="auto">
                    <a:xfrm>
                      <a:off x="387" y="1869"/>
                      <a:ext cx="263" cy="22"/>
                      <a:chOff x="387" y="1869"/>
                      <a:chExt cx="263" cy="22"/>
                    </a:xfrm>
                  </p:grpSpPr>
                  <p:grpSp>
                    <p:nvGrpSpPr>
                      <p:cNvPr id="95345" name="Group 113"/>
                      <p:cNvGrpSpPr>
                        <a:grpSpLocks/>
                      </p:cNvGrpSpPr>
                      <p:nvPr/>
                    </p:nvGrpSpPr>
                    <p:grpSpPr bwMode="auto">
                      <a:xfrm>
                        <a:off x="387" y="1869"/>
                        <a:ext cx="131" cy="22"/>
                        <a:chOff x="387" y="1869"/>
                        <a:chExt cx="131" cy="22"/>
                      </a:xfrm>
                    </p:grpSpPr>
                    <p:grpSp>
                      <p:nvGrpSpPr>
                        <p:cNvPr id="95313" name="Group 81"/>
                        <p:cNvGrpSpPr>
                          <a:grpSpLocks/>
                        </p:cNvGrpSpPr>
                        <p:nvPr/>
                      </p:nvGrpSpPr>
                      <p:grpSpPr bwMode="auto">
                        <a:xfrm>
                          <a:off x="387" y="1870"/>
                          <a:ext cx="64" cy="21"/>
                          <a:chOff x="387" y="1870"/>
                          <a:chExt cx="64" cy="21"/>
                        </a:xfrm>
                      </p:grpSpPr>
                      <p:grpSp>
                        <p:nvGrpSpPr>
                          <p:cNvPr id="95297" name="Group 65"/>
                          <p:cNvGrpSpPr>
                            <a:grpSpLocks/>
                          </p:cNvGrpSpPr>
                          <p:nvPr/>
                        </p:nvGrpSpPr>
                        <p:grpSpPr bwMode="auto">
                          <a:xfrm>
                            <a:off x="387" y="1870"/>
                            <a:ext cx="31" cy="21"/>
                            <a:chOff x="387" y="1870"/>
                            <a:chExt cx="31" cy="21"/>
                          </a:xfrm>
                        </p:grpSpPr>
                        <p:grpSp>
                          <p:nvGrpSpPr>
                            <p:cNvPr id="95289" name="Group 57"/>
                            <p:cNvGrpSpPr>
                              <a:grpSpLocks/>
                            </p:cNvGrpSpPr>
                            <p:nvPr/>
                          </p:nvGrpSpPr>
                          <p:grpSpPr bwMode="auto">
                            <a:xfrm>
                              <a:off x="387" y="1870"/>
                              <a:ext cx="14" cy="21"/>
                              <a:chOff x="387" y="1870"/>
                              <a:chExt cx="14" cy="21"/>
                            </a:xfrm>
                          </p:grpSpPr>
                          <p:grpSp>
                            <p:nvGrpSpPr>
                              <p:cNvPr id="95285" name="Group 53"/>
                              <p:cNvGrpSpPr>
                                <a:grpSpLocks/>
                              </p:cNvGrpSpPr>
                              <p:nvPr/>
                            </p:nvGrpSpPr>
                            <p:grpSpPr bwMode="auto">
                              <a:xfrm>
                                <a:off x="387" y="1870"/>
                                <a:ext cx="6" cy="21"/>
                                <a:chOff x="387" y="1870"/>
                                <a:chExt cx="6" cy="21"/>
                              </a:xfrm>
                            </p:grpSpPr>
                            <p:sp>
                              <p:nvSpPr>
                                <p:cNvPr id="95283" name="Rectangle 51"/>
                                <p:cNvSpPr>
                                  <a:spLocks noChangeArrowheads="1"/>
                                </p:cNvSpPr>
                                <p:nvPr/>
                              </p:nvSpPr>
                              <p:spPr bwMode="auto">
                                <a:xfrm>
                                  <a:off x="387"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284" name="Rectangle 52"/>
                                <p:cNvSpPr>
                                  <a:spLocks noChangeArrowheads="1"/>
                                </p:cNvSpPr>
                                <p:nvPr/>
                              </p:nvSpPr>
                              <p:spPr bwMode="auto">
                                <a:xfrm>
                                  <a:off x="391" y="1870"/>
                                  <a:ext cx="2" cy="2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288" name="Group 56"/>
                              <p:cNvGrpSpPr>
                                <a:grpSpLocks/>
                              </p:cNvGrpSpPr>
                              <p:nvPr/>
                            </p:nvGrpSpPr>
                            <p:grpSpPr bwMode="auto">
                              <a:xfrm>
                                <a:off x="395" y="1870"/>
                                <a:ext cx="6" cy="21"/>
                                <a:chOff x="395" y="1870"/>
                                <a:chExt cx="6" cy="21"/>
                              </a:xfrm>
                            </p:grpSpPr>
                            <p:sp>
                              <p:nvSpPr>
                                <p:cNvPr id="95286" name="Rectangle 54"/>
                                <p:cNvSpPr>
                                  <a:spLocks noChangeArrowheads="1"/>
                                </p:cNvSpPr>
                                <p:nvPr/>
                              </p:nvSpPr>
                              <p:spPr bwMode="auto">
                                <a:xfrm>
                                  <a:off x="395"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287" name="Rectangle 55"/>
                                <p:cNvSpPr>
                                  <a:spLocks noChangeArrowheads="1"/>
                                </p:cNvSpPr>
                                <p:nvPr/>
                              </p:nvSpPr>
                              <p:spPr bwMode="auto">
                                <a:xfrm>
                                  <a:off x="399" y="1870"/>
                                  <a:ext cx="2" cy="21"/>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296" name="Group 64"/>
                            <p:cNvGrpSpPr>
                              <a:grpSpLocks/>
                            </p:cNvGrpSpPr>
                            <p:nvPr/>
                          </p:nvGrpSpPr>
                          <p:grpSpPr bwMode="auto">
                            <a:xfrm>
                              <a:off x="403" y="1870"/>
                              <a:ext cx="15" cy="21"/>
                              <a:chOff x="403" y="1870"/>
                              <a:chExt cx="15" cy="21"/>
                            </a:xfrm>
                          </p:grpSpPr>
                          <p:grpSp>
                            <p:nvGrpSpPr>
                              <p:cNvPr id="95292" name="Group 60"/>
                              <p:cNvGrpSpPr>
                                <a:grpSpLocks/>
                              </p:cNvGrpSpPr>
                              <p:nvPr/>
                            </p:nvGrpSpPr>
                            <p:grpSpPr bwMode="auto">
                              <a:xfrm>
                                <a:off x="403" y="1870"/>
                                <a:ext cx="7" cy="21"/>
                                <a:chOff x="403" y="1870"/>
                                <a:chExt cx="7" cy="21"/>
                              </a:xfrm>
                            </p:grpSpPr>
                            <p:sp>
                              <p:nvSpPr>
                                <p:cNvPr id="95290" name="Rectangle 58"/>
                                <p:cNvSpPr>
                                  <a:spLocks noChangeArrowheads="1"/>
                                </p:cNvSpPr>
                                <p:nvPr/>
                              </p:nvSpPr>
                              <p:spPr bwMode="auto">
                                <a:xfrm>
                                  <a:off x="403"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291" name="Rectangle 59"/>
                                <p:cNvSpPr>
                                  <a:spLocks noChangeArrowheads="1"/>
                                </p:cNvSpPr>
                                <p:nvPr/>
                              </p:nvSpPr>
                              <p:spPr bwMode="auto">
                                <a:xfrm>
                                  <a:off x="408" y="1870"/>
                                  <a:ext cx="2" cy="2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295" name="Group 63"/>
                              <p:cNvGrpSpPr>
                                <a:grpSpLocks/>
                              </p:cNvGrpSpPr>
                              <p:nvPr/>
                            </p:nvGrpSpPr>
                            <p:grpSpPr bwMode="auto">
                              <a:xfrm>
                                <a:off x="412" y="1870"/>
                                <a:ext cx="6" cy="21"/>
                                <a:chOff x="412" y="1870"/>
                                <a:chExt cx="6" cy="21"/>
                              </a:xfrm>
                            </p:grpSpPr>
                            <p:sp>
                              <p:nvSpPr>
                                <p:cNvPr id="95293" name="Rectangle 61"/>
                                <p:cNvSpPr>
                                  <a:spLocks noChangeArrowheads="1"/>
                                </p:cNvSpPr>
                                <p:nvPr/>
                              </p:nvSpPr>
                              <p:spPr bwMode="auto">
                                <a:xfrm>
                                  <a:off x="412"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294" name="Rectangle 62"/>
                                <p:cNvSpPr>
                                  <a:spLocks noChangeArrowheads="1"/>
                                </p:cNvSpPr>
                                <p:nvPr/>
                              </p:nvSpPr>
                              <p:spPr bwMode="auto">
                                <a:xfrm>
                                  <a:off x="416" y="1870"/>
                                  <a:ext cx="2" cy="21"/>
                                </a:xfrm>
                                <a:prstGeom prst="rect">
                                  <a:avLst/>
                                </a:prstGeom>
                                <a:solidFill>
                                  <a:srgbClr val="000000"/>
                                </a:solidFill>
                                <a:ln w="9525">
                                  <a:noFill/>
                                  <a:miter lim="800000"/>
                                  <a:headEnd/>
                                  <a:tailEnd/>
                                </a:ln>
                              </p:spPr>
                              <p:txBody>
                                <a:bodyPr/>
                                <a:lstStyle/>
                                <a:p>
                                  <a:endParaRPr lang="pl-PL">
                                    <a:latin typeface="+mn-lt"/>
                                  </a:endParaRPr>
                                </a:p>
                              </p:txBody>
                            </p:sp>
                          </p:grpSp>
                        </p:grpSp>
                      </p:grpSp>
                      <p:grpSp>
                        <p:nvGrpSpPr>
                          <p:cNvPr id="95312" name="Group 80"/>
                          <p:cNvGrpSpPr>
                            <a:grpSpLocks/>
                          </p:cNvGrpSpPr>
                          <p:nvPr/>
                        </p:nvGrpSpPr>
                        <p:grpSpPr bwMode="auto">
                          <a:xfrm>
                            <a:off x="420" y="1870"/>
                            <a:ext cx="31" cy="21"/>
                            <a:chOff x="420" y="1870"/>
                            <a:chExt cx="31" cy="21"/>
                          </a:xfrm>
                        </p:grpSpPr>
                        <p:grpSp>
                          <p:nvGrpSpPr>
                            <p:cNvPr id="95304" name="Group 72"/>
                            <p:cNvGrpSpPr>
                              <a:grpSpLocks/>
                            </p:cNvGrpSpPr>
                            <p:nvPr/>
                          </p:nvGrpSpPr>
                          <p:grpSpPr bwMode="auto">
                            <a:xfrm>
                              <a:off x="420" y="1870"/>
                              <a:ext cx="15" cy="21"/>
                              <a:chOff x="420" y="1870"/>
                              <a:chExt cx="15" cy="21"/>
                            </a:xfrm>
                          </p:grpSpPr>
                          <p:grpSp>
                            <p:nvGrpSpPr>
                              <p:cNvPr id="95300" name="Group 68"/>
                              <p:cNvGrpSpPr>
                                <a:grpSpLocks/>
                              </p:cNvGrpSpPr>
                              <p:nvPr/>
                            </p:nvGrpSpPr>
                            <p:grpSpPr bwMode="auto">
                              <a:xfrm>
                                <a:off x="420" y="1870"/>
                                <a:ext cx="6" cy="21"/>
                                <a:chOff x="420" y="1870"/>
                                <a:chExt cx="6" cy="21"/>
                              </a:xfrm>
                            </p:grpSpPr>
                            <p:sp>
                              <p:nvSpPr>
                                <p:cNvPr id="95298" name="Rectangle 66"/>
                                <p:cNvSpPr>
                                  <a:spLocks noChangeArrowheads="1"/>
                                </p:cNvSpPr>
                                <p:nvPr/>
                              </p:nvSpPr>
                              <p:spPr bwMode="auto">
                                <a:xfrm>
                                  <a:off x="420"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299" name="Rectangle 67"/>
                                <p:cNvSpPr>
                                  <a:spLocks noChangeArrowheads="1"/>
                                </p:cNvSpPr>
                                <p:nvPr/>
                              </p:nvSpPr>
                              <p:spPr bwMode="auto">
                                <a:xfrm>
                                  <a:off x="424" y="1870"/>
                                  <a:ext cx="2" cy="2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03" name="Group 71"/>
                              <p:cNvGrpSpPr>
                                <a:grpSpLocks/>
                              </p:cNvGrpSpPr>
                              <p:nvPr/>
                            </p:nvGrpSpPr>
                            <p:grpSpPr bwMode="auto">
                              <a:xfrm>
                                <a:off x="428" y="1870"/>
                                <a:ext cx="7" cy="21"/>
                                <a:chOff x="428" y="1870"/>
                                <a:chExt cx="7" cy="21"/>
                              </a:xfrm>
                            </p:grpSpPr>
                            <p:sp>
                              <p:nvSpPr>
                                <p:cNvPr id="95301" name="Rectangle 69"/>
                                <p:cNvSpPr>
                                  <a:spLocks noChangeArrowheads="1"/>
                                </p:cNvSpPr>
                                <p:nvPr/>
                              </p:nvSpPr>
                              <p:spPr bwMode="auto">
                                <a:xfrm>
                                  <a:off x="428"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302" name="Rectangle 70"/>
                                <p:cNvSpPr>
                                  <a:spLocks noChangeArrowheads="1"/>
                                </p:cNvSpPr>
                                <p:nvPr/>
                              </p:nvSpPr>
                              <p:spPr bwMode="auto">
                                <a:xfrm>
                                  <a:off x="432" y="1870"/>
                                  <a:ext cx="3" cy="21"/>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311" name="Group 79"/>
                            <p:cNvGrpSpPr>
                              <a:grpSpLocks/>
                            </p:cNvGrpSpPr>
                            <p:nvPr/>
                          </p:nvGrpSpPr>
                          <p:grpSpPr bwMode="auto">
                            <a:xfrm>
                              <a:off x="437" y="1870"/>
                              <a:ext cx="14" cy="21"/>
                              <a:chOff x="437" y="1870"/>
                              <a:chExt cx="14" cy="21"/>
                            </a:xfrm>
                          </p:grpSpPr>
                          <p:grpSp>
                            <p:nvGrpSpPr>
                              <p:cNvPr id="95307" name="Group 75"/>
                              <p:cNvGrpSpPr>
                                <a:grpSpLocks/>
                              </p:cNvGrpSpPr>
                              <p:nvPr/>
                            </p:nvGrpSpPr>
                            <p:grpSpPr bwMode="auto">
                              <a:xfrm>
                                <a:off x="437" y="1870"/>
                                <a:ext cx="6" cy="21"/>
                                <a:chOff x="437" y="1870"/>
                                <a:chExt cx="6" cy="21"/>
                              </a:xfrm>
                            </p:grpSpPr>
                            <p:sp>
                              <p:nvSpPr>
                                <p:cNvPr id="95305" name="Rectangle 73"/>
                                <p:cNvSpPr>
                                  <a:spLocks noChangeArrowheads="1"/>
                                </p:cNvSpPr>
                                <p:nvPr/>
                              </p:nvSpPr>
                              <p:spPr bwMode="auto">
                                <a:xfrm>
                                  <a:off x="437"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306" name="Rectangle 74"/>
                                <p:cNvSpPr>
                                  <a:spLocks noChangeArrowheads="1"/>
                                </p:cNvSpPr>
                                <p:nvPr/>
                              </p:nvSpPr>
                              <p:spPr bwMode="auto">
                                <a:xfrm>
                                  <a:off x="441" y="1870"/>
                                  <a:ext cx="2" cy="2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10" name="Group 78"/>
                              <p:cNvGrpSpPr>
                                <a:grpSpLocks/>
                              </p:cNvGrpSpPr>
                              <p:nvPr/>
                            </p:nvGrpSpPr>
                            <p:grpSpPr bwMode="auto">
                              <a:xfrm>
                                <a:off x="445" y="1870"/>
                                <a:ext cx="6" cy="21"/>
                                <a:chOff x="445" y="1870"/>
                                <a:chExt cx="6" cy="21"/>
                              </a:xfrm>
                            </p:grpSpPr>
                            <p:sp>
                              <p:nvSpPr>
                                <p:cNvPr id="95308" name="Rectangle 76"/>
                                <p:cNvSpPr>
                                  <a:spLocks noChangeArrowheads="1"/>
                                </p:cNvSpPr>
                                <p:nvPr/>
                              </p:nvSpPr>
                              <p:spPr bwMode="auto">
                                <a:xfrm>
                                  <a:off x="445"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309" name="Rectangle 77"/>
                                <p:cNvSpPr>
                                  <a:spLocks noChangeArrowheads="1"/>
                                </p:cNvSpPr>
                                <p:nvPr/>
                              </p:nvSpPr>
                              <p:spPr bwMode="auto">
                                <a:xfrm>
                                  <a:off x="449" y="1870"/>
                                  <a:ext cx="2" cy="21"/>
                                </a:xfrm>
                                <a:prstGeom prst="rect">
                                  <a:avLst/>
                                </a:prstGeom>
                                <a:solidFill>
                                  <a:srgbClr val="000000"/>
                                </a:solidFill>
                                <a:ln w="9525">
                                  <a:noFill/>
                                  <a:miter lim="800000"/>
                                  <a:headEnd/>
                                  <a:tailEnd/>
                                </a:ln>
                              </p:spPr>
                              <p:txBody>
                                <a:bodyPr/>
                                <a:lstStyle/>
                                <a:p>
                                  <a:endParaRPr lang="pl-PL">
                                    <a:latin typeface="+mn-lt"/>
                                  </a:endParaRPr>
                                </a:p>
                              </p:txBody>
                            </p:sp>
                          </p:grpSp>
                        </p:grpSp>
                      </p:grpSp>
                    </p:grpSp>
                    <p:grpSp>
                      <p:nvGrpSpPr>
                        <p:cNvPr id="95344" name="Group 112"/>
                        <p:cNvGrpSpPr>
                          <a:grpSpLocks/>
                        </p:cNvGrpSpPr>
                        <p:nvPr/>
                      </p:nvGrpSpPr>
                      <p:grpSpPr bwMode="auto">
                        <a:xfrm>
                          <a:off x="453" y="1869"/>
                          <a:ext cx="65" cy="22"/>
                          <a:chOff x="453" y="1869"/>
                          <a:chExt cx="65" cy="22"/>
                        </a:xfrm>
                      </p:grpSpPr>
                      <p:grpSp>
                        <p:nvGrpSpPr>
                          <p:cNvPr id="95328" name="Group 96"/>
                          <p:cNvGrpSpPr>
                            <a:grpSpLocks/>
                          </p:cNvGrpSpPr>
                          <p:nvPr/>
                        </p:nvGrpSpPr>
                        <p:grpSpPr bwMode="auto">
                          <a:xfrm>
                            <a:off x="453" y="1869"/>
                            <a:ext cx="31" cy="22"/>
                            <a:chOff x="453" y="1869"/>
                            <a:chExt cx="31" cy="22"/>
                          </a:xfrm>
                        </p:grpSpPr>
                        <p:grpSp>
                          <p:nvGrpSpPr>
                            <p:cNvPr id="95320" name="Group 88"/>
                            <p:cNvGrpSpPr>
                              <a:grpSpLocks/>
                            </p:cNvGrpSpPr>
                            <p:nvPr/>
                          </p:nvGrpSpPr>
                          <p:grpSpPr bwMode="auto">
                            <a:xfrm>
                              <a:off x="453" y="1869"/>
                              <a:ext cx="15" cy="22"/>
                              <a:chOff x="453" y="1869"/>
                              <a:chExt cx="15" cy="22"/>
                            </a:xfrm>
                          </p:grpSpPr>
                          <p:grpSp>
                            <p:nvGrpSpPr>
                              <p:cNvPr id="95316" name="Group 84"/>
                              <p:cNvGrpSpPr>
                                <a:grpSpLocks/>
                              </p:cNvGrpSpPr>
                              <p:nvPr/>
                            </p:nvGrpSpPr>
                            <p:grpSpPr bwMode="auto">
                              <a:xfrm>
                                <a:off x="453" y="1869"/>
                                <a:ext cx="6" cy="22"/>
                                <a:chOff x="453" y="1869"/>
                                <a:chExt cx="6" cy="22"/>
                              </a:xfrm>
                            </p:grpSpPr>
                            <p:sp>
                              <p:nvSpPr>
                                <p:cNvPr id="95314" name="Rectangle 82"/>
                                <p:cNvSpPr>
                                  <a:spLocks noChangeArrowheads="1"/>
                                </p:cNvSpPr>
                                <p:nvPr/>
                              </p:nvSpPr>
                              <p:spPr bwMode="auto">
                                <a:xfrm>
                                  <a:off x="453"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15" name="Rectangle 83"/>
                                <p:cNvSpPr>
                                  <a:spLocks noChangeArrowheads="1"/>
                                </p:cNvSpPr>
                                <p:nvPr/>
                              </p:nvSpPr>
                              <p:spPr bwMode="auto">
                                <a:xfrm>
                                  <a:off x="457"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19" name="Group 87"/>
                              <p:cNvGrpSpPr>
                                <a:grpSpLocks/>
                              </p:cNvGrpSpPr>
                              <p:nvPr/>
                            </p:nvGrpSpPr>
                            <p:grpSpPr bwMode="auto">
                              <a:xfrm>
                                <a:off x="462" y="1869"/>
                                <a:ext cx="6" cy="22"/>
                                <a:chOff x="462" y="1869"/>
                                <a:chExt cx="6" cy="22"/>
                              </a:xfrm>
                            </p:grpSpPr>
                            <p:sp>
                              <p:nvSpPr>
                                <p:cNvPr id="95317" name="Rectangle 85"/>
                                <p:cNvSpPr>
                                  <a:spLocks noChangeArrowheads="1"/>
                                </p:cNvSpPr>
                                <p:nvPr/>
                              </p:nvSpPr>
                              <p:spPr bwMode="auto">
                                <a:xfrm>
                                  <a:off x="462"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18" name="Rectangle 86"/>
                                <p:cNvSpPr>
                                  <a:spLocks noChangeArrowheads="1"/>
                                </p:cNvSpPr>
                                <p:nvPr/>
                              </p:nvSpPr>
                              <p:spPr bwMode="auto">
                                <a:xfrm>
                                  <a:off x="466"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327" name="Group 95"/>
                            <p:cNvGrpSpPr>
                              <a:grpSpLocks/>
                            </p:cNvGrpSpPr>
                            <p:nvPr/>
                          </p:nvGrpSpPr>
                          <p:grpSpPr bwMode="auto">
                            <a:xfrm>
                              <a:off x="470" y="1869"/>
                              <a:ext cx="14" cy="22"/>
                              <a:chOff x="470" y="1869"/>
                              <a:chExt cx="14" cy="22"/>
                            </a:xfrm>
                          </p:grpSpPr>
                          <p:grpSp>
                            <p:nvGrpSpPr>
                              <p:cNvPr id="95323" name="Group 91"/>
                              <p:cNvGrpSpPr>
                                <a:grpSpLocks/>
                              </p:cNvGrpSpPr>
                              <p:nvPr/>
                            </p:nvGrpSpPr>
                            <p:grpSpPr bwMode="auto">
                              <a:xfrm>
                                <a:off x="470" y="1869"/>
                                <a:ext cx="6" cy="22"/>
                                <a:chOff x="470" y="1869"/>
                                <a:chExt cx="6" cy="22"/>
                              </a:xfrm>
                            </p:grpSpPr>
                            <p:sp>
                              <p:nvSpPr>
                                <p:cNvPr id="95321" name="Rectangle 89"/>
                                <p:cNvSpPr>
                                  <a:spLocks noChangeArrowheads="1"/>
                                </p:cNvSpPr>
                                <p:nvPr/>
                              </p:nvSpPr>
                              <p:spPr bwMode="auto">
                                <a:xfrm>
                                  <a:off x="470"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22" name="Rectangle 90"/>
                                <p:cNvSpPr>
                                  <a:spLocks noChangeArrowheads="1"/>
                                </p:cNvSpPr>
                                <p:nvPr/>
                              </p:nvSpPr>
                              <p:spPr bwMode="auto">
                                <a:xfrm>
                                  <a:off x="474"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26" name="Group 94"/>
                              <p:cNvGrpSpPr>
                                <a:grpSpLocks/>
                              </p:cNvGrpSpPr>
                              <p:nvPr/>
                            </p:nvGrpSpPr>
                            <p:grpSpPr bwMode="auto">
                              <a:xfrm>
                                <a:off x="478" y="1869"/>
                                <a:ext cx="6" cy="22"/>
                                <a:chOff x="478" y="1869"/>
                                <a:chExt cx="6" cy="22"/>
                              </a:xfrm>
                            </p:grpSpPr>
                            <p:sp>
                              <p:nvSpPr>
                                <p:cNvPr id="95324" name="Rectangle 92"/>
                                <p:cNvSpPr>
                                  <a:spLocks noChangeArrowheads="1"/>
                                </p:cNvSpPr>
                                <p:nvPr/>
                              </p:nvSpPr>
                              <p:spPr bwMode="auto">
                                <a:xfrm>
                                  <a:off x="478"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25" name="Rectangle 93"/>
                                <p:cNvSpPr>
                                  <a:spLocks noChangeArrowheads="1"/>
                                </p:cNvSpPr>
                                <p:nvPr/>
                              </p:nvSpPr>
                              <p:spPr bwMode="auto">
                                <a:xfrm>
                                  <a:off x="482"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grpSp>
                        <p:nvGrpSpPr>
                          <p:cNvPr id="95343" name="Group 111"/>
                          <p:cNvGrpSpPr>
                            <a:grpSpLocks/>
                          </p:cNvGrpSpPr>
                          <p:nvPr/>
                        </p:nvGrpSpPr>
                        <p:grpSpPr bwMode="auto">
                          <a:xfrm>
                            <a:off x="486" y="1869"/>
                            <a:ext cx="32" cy="22"/>
                            <a:chOff x="486" y="1869"/>
                            <a:chExt cx="32" cy="22"/>
                          </a:xfrm>
                        </p:grpSpPr>
                        <p:grpSp>
                          <p:nvGrpSpPr>
                            <p:cNvPr id="95335" name="Group 103"/>
                            <p:cNvGrpSpPr>
                              <a:grpSpLocks/>
                            </p:cNvGrpSpPr>
                            <p:nvPr/>
                          </p:nvGrpSpPr>
                          <p:grpSpPr bwMode="auto">
                            <a:xfrm>
                              <a:off x="486" y="1869"/>
                              <a:ext cx="15" cy="22"/>
                              <a:chOff x="486" y="1869"/>
                              <a:chExt cx="15" cy="22"/>
                            </a:xfrm>
                          </p:grpSpPr>
                          <p:grpSp>
                            <p:nvGrpSpPr>
                              <p:cNvPr id="95331" name="Group 99"/>
                              <p:cNvGrpSpPr>
                                <a:grpSpLocks/>
                              </p:cNvGrpSpPr>
                              <p:nvPr/>
                            </p:nvGrpSpPr>
                            <p:grpSpPr bwMode="auto">
                              <a:xfrm>
                                <a:off x="486" y="1869"/>
                                <a:ext cx="7" cy="22"/>
                                <a:chOff x="486" y="1869"/>
                                <a:chExt cx="7" cy="22"/>
                              </a:xfrm>
                            </p:grpSpPr>
                            <p:sp>
                              <p:nvSpPr>
                                <p:cNvPr id="95329" name="Rectangle 97"/>
                                <p:cNvSpPr>
                                  <a:spLocks noChangeArrowheads="1"/>
                                </p:cNvSpPr>
                                <p:nvPr/>
                              </p:nvSpPr>
                              <p:spPr bwMode="auto">
                                <a:xfrm>
                                  <a:off x="486" y="1869"/>
                                  <a:ext cx="3" cy="22"/>
                                </a:xfrm>
                                <a:prstGeom prst="rect">
                                  <a:avLst/>
                                </a:prstGeom>
                                <a:solidFill>
                                  <a:srgbClr val="000000"/>
                                </a:solidFill>
                                <a:ln w="9525">
                                  <a:noFill/>
                                  <a:miter lim="800000"/>
                                  <a:headEnd/>
                                  <a:tailEnd/>
                                </a:ln>
                              </p:spPr>
                              <p:txBody>
                                <a:bodyPr/>
                                <a:lstStyle/>
                                <a:p>
                                  <a:endParaRPr lang="pl-PL">
                                    <a:latin typeface="+mn-lt"/>
                                  </a:endParaRPr>
                                </a:p>
                              </p:txBody>
                            </p:sp>
                            <p:sp>
                              <p:nvSpPr>
                                <p:cNvPr id="95330" name="Rectangle 98"/>
                                <p:cNvSpPr>
                                  <a:spLocks noChangeArrowheads="1"/>
                                </p:cNvSpPr>
                                <p:nvPr/>
                              </p:nvSpPr>
                              <p:spPr bwMode="auto">
                                <a:xfrm>
                                  <a:off x="491"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34" name="Group 102"/>
                              <p:cNvGrpSpPr>
                                <a:grpSpLocks/>
                              </p:cNvGrpSpPr>
                              <p:nvPr/>
                            </p:nvGrpSpPr>
                            <p:grpSpPr bwMode="auto">
                              <a:xfrm>
                                <a:off x="495" y="1869"/>
                                <a:ext cx="6" cy="22"/>
                                <a:chOff x="495" y="1869"/>
                                <a:chExt cx="6" cy="22"/>
                              </a:xfrm>
                            </p:grpSpPr>
                            <p:sp>
                              <p:nvSpPr>
                                <p:cNvPr id="95332" name="Rectangle 100"/>
                                <p:cNvSpPr>
                                  <a:spLocks noChangeArrowheads="1"/>
                                </p:cNvSpPr>
                                <p:nvPr/>
                              </p:nvSpPr>
                              <p:spPr bwMode="auto">
                                <a:xfrm>
                                  <a:off x="495"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33" name="Rectangle 101"/>
                                <p:cNvSpPr>
                                  <a:spLocks noChangeArrowheads="1"/>
                                </p:cNvSpPr>
                                <p:nvPr/>
                              </p:nvSpPr>
                              <p:spPr bwMode="auto">
                                <a:xfrm>
                                  <a:off x="499"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342" name="Group 110"/>
                            <p:cNvGrpSpPr>
                              <a:grpSpLocks/>
                            </p:cNvGrpSpPr>
                            <p:nvPr/>
                          </p:nvGrpSpPr>
                          <p:grpSpPr bwMode="auto">
                            <a:xfrm>
                              <a:off x="503" y="1869"/>
                              <a:ext cx="15" cy="22"/>
                              <a:chOff x="503" y="1869"/>
                              <a:chExt cx="15" cy="22"/>
                            </a:xfrm>
                          </p:grpSpPr>
                          <p:grpSp>
                            <p:nvGrpSpPr>
                              <p:cNvPr id="95338" name="Group 106"/>
                              <p:cNvGrpSpPr>
                                <a:grpSpLocks/>
                              </p:cNvGrpSpPr>
                              <p:nvPr/>
                            </p:nvGrpSpPr>
                            <p:grpSpPr bwMode="auto">
                              <a:xfrm>
                                <a:off x="503" y="1869"/>
                                <a:ext cx="6" cy="22"/>
                                <a:chOff x="503" y="1869"/>
                                <a:chExt cx="6" cy="22"/>
                              </a:xfrm>
                            </p:grpSpPr>
                            <p:sp>
                              <p:nvSpPr>
                                <p:cNvPr id="95336" name="Rectangle 104"/>
                                <p:cNvSpPr>
                                  <a:spLocks noChangeArrowheads="1"/>
                                </p:cNvSpPr>
                                <p:nvPr/>
                              </p:nvSpPr>
                              <p:spPr bwMode="auto">
                                <a:xfrm>
                                  <a:off x="503"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37" name="Rectangle 105"/>
                                <p:cNvSpPr>
                                  <a:spLocks noChangeArrowheads="1"/>
                                </p:cNvSpPr>
                                <p:nvPr/>
                              </p:nvSpPr>
                              <p:spPr bwMode="auto">
                                <a:xfrm>
                                  <a:off x="507"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41" name="Group 109"/>
                              <p:cNvGrpSpPr>
                                <a:grpSpLocks/>
                              </p:cNvGrpSpPr>
                              <p:nvPr/>
                            </p:nvGrpSpPr>
                            <p:grpSpPr bwMode="auto">
                              <a:xfrm>
                                <a:off x="511" y="1869"/>
                                <a:ext cx="7" cy="22"/>
                                <a:chOff x="511" y="1869"/>
                                <a:chExt cx="7" cy="22"/>
                              </a:xfrm>
                            </p:grpSpPr>
                            <p:sp>
                              <p:nvSpPr>
                                <p:cNvPr id="95339" name="Rectangle 107"/>
                                <p:cNvSpPr>
                                  <a:spLocks noChangeArrowheads="1"/>
                                </p:cNvSpPr>
                                <p:nvPr/>
                              </p:nvSpPr>
                              <p:spPr bwMode="auto">
                                <a:xfrm>
                                  <a:off x="511" y="1869"/>
                                  <a:ext cx="3" cy="22"/>
                                </a:xfrm>
                                <a:prstGeom prst="rect">
                                  <a:avLst/>
                                </a:prstGeom>
                                <a:solidFill>
                                  <a:srgbClr val="000000"/>
                                </a:solidFill>
                                <a:ln w="9525">
                                  <a:noFill/>
                                  <a:miter lim="800000"/>
                                  <a:headEnd/>
                                  <a:tailEnd/>
                                </a:ln>
                              </p:spPr>
                              <p:txBody>
                                <a:bodyPr/>
                                <a:lstStyle/>
                                <a:p>
                                  <a:endParaRPr lang="pl-PL">
                                    <a:latin typeface="+mn-lt"/>
                                  </a:endParaRPr>
                                </a:p>
                              </p:txBody>
                            </p:sp>
                            <p:sp>
                              <p:nvSpPr>
                                <p:cNvPr id="95340" name="Rectangle 108"/>
                                <p:cNvSpPr>
                                  <a:spLocks noChangeArrowheads="1"/>
                                </p:cNvSpPr>
                                <p:nvPr/>
                              </p:nvSpPr>
                              <p:spPr bwMode="auto">
                                <a:xfrm>
                                  <a:off x="516"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grpSp>
                  </p:grpSp>
                  <p:grpSp>
                    <p:nvGrpSpPr>
                      <p:cNvPr id="95408" name="Group 176"/>
                      <p:cNvGrpSpPr>
                        <a:grpSpLocks/>
                      </p:cNvGrpSpPr>
                      <p:nvPr/>
                    </p:nvGrpSpPr>
                    <p:grpSpPr bwMode="auto">
                      <a:xfrm>
                        <a:off x="520" y="1869"/>
                        <a:ext cx="130" cy="22"/>
                        <a:chOff x="520" y="1869"/>
                        <a:chExt cx="130" cy="22"/>
                      </a:xfrm>
                    </p:grpSpPr>
                    <p:grpSp>
                      <p:nvGrpSpPr>
                        <p:cNvPr id="95376" name="Group 144"/>
                        <p:cNvGrpSpPr>
                          <a:grpSpLocks/>
                        </p:cNvGrpSpPr>
                        <p:nvPr/>
                      </p:nvGrpSpPr>
                      <p:grpSpPr bwMode="auto">
                        <a:xfrm>
                          <a:off x="520" y="1869"/>
                          <a:ext cx="64" cy="22"/>
                          <a:chOff x="520" y="1869"/>
                          <a:chExt cx="64" cy="22"/>
                        </a:xfrm>
                      </p:grpSpPr>
                      <p:grpSp>
                        <p:nvGrpSpPr>
                          <p:cNvPr id="95360" name="Group 128"/>
                          <p:cNvGrpSpPr>
                            <a:grpSpLocks/>
                          </p:cNvGrpSpPr>
                          <p:nvPr/>
                        </p:nvGrpSpPr>
                        <p:grpSpPr bwMode="auto">
                          <a:xfrm>
                            <a:off x="520" y="1869"/>
                            <a:ext cx="31" cy="22"/>
                            <a:chOff x="520" y="1869"/>
                            <a:chExt cx="31" cy="22"/>
                          </a:xfrm>
                        </p:grpSpPr>
                        <p:grpSp>
                          <p:nvGrpSpPr>
                            <p:cNvPr id="95352" name="Group 120"/>
                            <p:cNvGrpSpPr>
                              <a:grpSpLocks/>
                            </p:cNvGrpSpPr>
                            <p:nvPr/>
                          </p:nvGrpSpPr>
                          <p:grpSpPr bwMode="auto">
                            <a:xfrm>
                              <a:off x="520" y="1869"/>
                              <a:ext cx="14" cy="22"/>
                              <a:chOff x="520" y="1869"/>
                              <a:chExt cx="14" cy="22"/>
                            </a:xfrm>
                          </p:grpSpPr>
                          <p:grpSp>
                            <p:nvGrpSpPr>
                              <p:cNvPr id="95348" name="Group 116"/>
                              <p:cNvGrpSpPr>
                                <a:grpSpLocks/>
                              </p:cNvGrpSpPr>
                              <p:nvPr/>
                            </p:nvGrpSpPr>
                            <p:grpSpPr bwMode="auto">
                              <a:xfrm>
                                <a:off x="520" y="1869"/>
                                <a:ext cx="6" cy="22"/>
                                <a:chOff x="520" y="1869"/>
                                <a:chExt cx="6" cy="22"/>
                              </a:xfrm>
                            </p:grpSpPr>
                            <p:sp>
                              <p:nvSpPr>
                                <p:cNvPr id="95346" name="Rectangle 114"/>
                                <p:cNvSpPr>
                                  <a:spLocks noChangeArrowheads="1"/>
                                </p:cNvSpPr>
                                <p:nvPr/>
                              </p:nvSpPr>
                              <p:spPr bwMode="auto">
                                <a:xfrm>
                                  <a:off x="520"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47" name="Rectangle 115"/>
                                <p:cNvSpPr>
                                  <a:spLocks noChangeArrowheads="1"/>
                                </p:cNvSpPr>
                                <p:nvPr/>
                              </p:nvSpPr>
                              <p:spPr bwMode="auto">
                                <a:xfrm>
                                  <a:off x="524"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51" name="Group 119"/>
                              <p:cNvGrpSpPr>
                                <a:grpSpLocks/>
                              </p:cNvGrpSpPr>
                              <p:nvPr/>
                            </p:nvGrpSpPr>
                            <p:grpSpPr bwMode="auto">
                              <a:xfrm>
                                <a:off x="528" y="1869"/>
                                <a:ext cx="6" cy="22"/>
                                <a:chOff x="528" y="1869"/>
                                <a:chExt cx="6" cy="22"/>
                              </a:xfrm>
                            </p:grpSpPr>
                            <p:sp>
                              <p:nvSpPr>
                                <p:cNvPr id="95349" name="Rectangle 117"/>
                                <p:cNvSpPr>
                                  <a:spLocks noChangeArrowheads="1"/>
                                </p:cNvSpPr>
                                <p:nvPr/>
                              </p:nvSpPr>
                              <p:spPr bwMode="auto">
                                <a:xfrm>
                                  <a:off x="528"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50" name="Rectangle 118"/>
                                <p:cNvSpPr>
                                  <a:spLocks noChangeArrowheads="1"/>
                                </p:cNvSpPr>
                                <p:nvPr/>
                              </p:nvSpPr>
                              <p:spPr bwMode="auto">
                                <a:xfrm>
                                  <a:off x="532"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359" name="Group 127"/>
                            <p:cNvGrpSpPr>
                              <a:grpSpLocks/>
                            </p:cNvGrpSpPr>
                            <p:nvPr/>
                          </p:nvGrpSpPr>
                          <p:grpSpPr bwMode="auto">
                            <a:xfrm>
                              <a:off x="536" y="1869"/>
                              <a:ext cx="15" cy="22"/>
                              <a:chOff x="536" y="1869"/>
                              <a:chExt cx="15" cy="22"/>
                            </a:xfrm>
                          </p:grpSpPr>
                          <p:grpSp>
                            <p:nvGrpSpPr>
                              <p:cNvPr id="95355" name="Group 123"/>
                              <p:cNvGrpSpPr>
                                <a:grpSpLocks/>
                              </p:cNvGrpSpPr>
                              <p:nvPr/>
                            </p:nvGrpSpPr>
                            <p:grpSpPr bwMode="auto">
                              <a:xfrm>
                                <a:off x="536" y="1869"/>
                                <a:ext cx="6" cy="22"/>
                                <a:chOff x="536" y="1869"/>
                                <a:chExt cx="6" cy="22"/>
                              </a:xfrm>
                            </p:grpSpPr>
                            <p:sp>
                              <p:nvSpPr>
                                <p:cNvPr id="95353" name="Rectangle 121"/>
                                <p:cNvSpPr>
                                  <a:spLocks noChangeArrowheads="1"/>
                                </p:cNvSpPr>
                                <p:nvPr/>
                              </p:nvSpPr>
                              <p:spPr bwMode="auto">
                                <a:xfrm>
                                  <a:off x="536"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54" name="Rectangle 122"/>
                                <p:cNvSpPr>
                                  <a:spLocks noChangeArrowheads="1"/>
                                </p:cNvSpPr>
                                <p:nvPr/>
                              </p:nvSpPr>
                              <p:spPr bwMode="auto">
                                <a:xfrm>
                                  <a:off x="541" y="1869"/>
                                  <a:ext cx="1"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58" name="Group 126"/>
                              <p:cNvGrpSpPr>
                                <a:grpSpLocks/>
                              </p:cNvGrpSpPr>
                              <p:nvPr/>
                            </p:nvGrpSpPr>
                            <p:grpSpPr bwMode="auto">
                              <a:xfrm>
                                <a:off x="545" y="1869"/>
                                <a:ext cx="6" cy="22"/>
                                <a:chOff x="545" y="1869"/>
                                <a:chExt cx="6" cy="22"/>
                              </a:xfrm>
                            </p:grpSpPr>
                            <p:sp>
                              <p:nvSpPr>
                                <p:cNvPr id="95356" name="Rectangle 124"/>
                                <p:cNvSpPr>
                                  <a:spLocks noChangeArrowheads="1"/>
                                </p:cNvSpPr>
                                <p:nvPr/>
                              </p:nvSpPr>
                              <p:spPr bwMode="auto">
                                <a:xfrm>
                                  <a:off x="545"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57" name="Rectangle 125"/>
                                <p:cNvSpPr>
                                  <a:spLocks noChangeArrowheads="1"/>
                                </p:cNvSpPr>
                                <p:nvPr/>
                              </p:nvSpPr>
                              <p:spPr bwMode="auto">
                                <a:xfrm>
                                  <a:off x="549"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grpSp>
                        <p:nvGrpSpPr>
                          <p:cNvPr id="95375" name="Group 143"/>
                          <p:cNvGrpSpPr>
                            <a:grpSpLocks/>
                          </p:cNvGrpSpPr>
                          <p:nvPr/>
                        </p:nvGrpSpPr>
                        <p:grpSpPr bwMode="auto">
                          <a:xfrm>
                            <a:off x="553" y="1869"/>
                            <a:ext cx="31" cy="22"/>
                            <a:chOff x="553" y="1869"/>
                            <a:chExt cx="31" cy="22"/>
                          </a:xfrm>
                        </p:grpSpPr>
                        <p:grpSp>
                          <p:nvGrpSpPr>
                            <p:cNvPr id="95367" name="Group 135"/>
                            <p:cNvGrpSpPr>
                              <a:grpSpLocks/>
                            </p:cNvGrpSpPr>
                            <p:nvPr/>
                          </p:nvGrpSpPr>
                          <p:grpSpPr bwMode="auto">
                            <a:xfrm>
                              <a:off x="553" y="1869"/>
                              <a:ext cx="14" cy="22"/>
                              <a:chOff x="553" y="1869"/>
                              <a:chExt cx="14" cy="22"/>
                            </a:xfrm>
                          </p:grpSpPr>
                          <p:grpSp>
                            <p:nvGrpSpPr>
                              <p:cNvPr id="95363" name="Group 131"/>
                              <p:cNvGrpSpPr>
                                <a:grpSpLocks/>
                              </p:cNvGrpSpPr>
                              <p:nvPr/>
                            </p:nvGrpSpPr>
                            <p:grpSpPr bwMode="auto">
                              <a:xfrm>
                                <a:off x="553" y="1869"/>
                                <a:ext cx="6" cy="22"/>
                                <a:chOff x="553" y="1869"/>
                                <a:chExt cx="6" cy="22"/>
                              </a:xfrm>
                            </p:grpSpPr>
                            <p:sp>
                              <p:nvSpPr>
                                <p:cNvPr id="95361" name="Rectangle 129"/>
                                <p:cNvSpPr>
                                  <a:spLocks noChangeArrowheads="1"/>
                                </p:cNvSpPr>
                                <p:nvPr/>
                              </p:nvSpPr>
                              <p:spPr bwMode="auto">
                                <a:xfrm>
                                  <a:off x="553"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62" name="Rectangle 130"/>
                                <p:cNvSpPr>
                                  <a:spLocks noChangeArrowheads="1"/>
                                </p:cNvSpPr>
                                <p:nvPr/>
                              </p:nvSpPr>
                              <p:spPr bwMode="auto">
                                <a:xfrm>
                                  <a:off x="557"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66" name="Group 134"/>
                              <p:cNvGrpSpPr>
                                <a:grpSpLocks/>
                              </p:cNvGrpSpPr>
                              <p:nvPr/>
                            </p:nvGrpSpPr>
                            <p:grpSpPr bwMode="auto">
                              <a:xfrm>
                                <a:off x="561" y="1869"/>
                                <a:ext cx="6" cy="22"/>
                                <a:chOff x="561" y="1869"/>
                                <a:chExt cx="6" cy="22"/>
                              </a:xfrm>
                            </p:grpSpPr>
                            <p:sp>
                              <p:nvSpPr>
                                <p:cNvPr id="95364" name="Rectangle 132"/>
                                <p:cNvSpPr>
                                  <a:spLocks noChangeArrowheads="1"/>
                                </p:cNvSpPr>
                                <p:nvPr/>
                              </p:nvSpPr>
                              <p:spPr bwMode="auto">
                                <a:xfrm>
                                  <a:off x="561"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65" name="Rectangle 133"/>
                                <p:cNvSpPr>
                                  <a:spLocks noChangeArrowheads="1"/>
                                </p:cNvSpPr>
                                <p:nvPr/>
                              </p:nvSpPr>
                              <p:spPr bwMode="auto">
                                <a:xfrm>
                                  <a:off x="565"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374" name="Group 142"/>
                            <p:cNvGrpSpPr>
                              <a:grpSpLocks/>
                            </p:cNvGrpSpPr>
                            <p:nvPr/>
                          </p:nvGrpSpPr>
                          <p:grpSpPr bwMode="auto">
                            <a:xfrm>
                              <a:off x="569" y="1869"/>
                              <a:ext cx="15" cy="22"/>
                              <a:chOff x="569" y="1869"/>
                              <a:chExt cx="15" cy="22"/>
                            </a:xfrm>
                          </p:grpSpPr>
                          <p:grpSp>
                            <p:nvGrpSpPr>
                              <p:cNvPr id="95370" name="Group 138"/>
                              <p:cNvGrpSpPr>
                                <a:grpSpLocks/>
                              </p:cNvGrpSpPr>
                              <p:nvPr/>
                            </p:nvGrpSpPr>
                            <p:grpSpPr bwMode="auto">
                              <a:xfrm>
                                <a:off x="569" y="1869"/>
                                <a:ext cx="7" cy="22"/>
                                <a:chOff x="569" y="1869"/>
                                <a:chExt cx="7" cy="22"/>
                              </a:xfrm>
                            </p:grpSpPr>
                            <p:sp>
                              <p:nvSpPr>
                                <p:cNvPr id="95368" name="Rectangle 136"/>
                                <p:cNvSpPr>
                                  <a:spLocks noChangeArrowheads="1"/>
                                </p:cNvSpPr>
                                <p:nvPr/>
                              </p:nvSpPr>
                              <p:spPr bwMode="auto">
                                <a:xfrm>
                                  <a:off x="569" y="1869"/>
                                  <a:ext cx="3" cy="22"/>
                                </a:xfrm>
                                <a:prstGeom prst="rect">
                                  <a:avLst/>
                                </a:prstGeom>
                                <a:solidFill>
                                  <a:srgbClr val="000000"/>
                                </a:solidFill>
                                <a:ln w="9525">
                                  <a:noFill/>
                                  <a:miter lim="800000"/>
                                  <a:headEnd/>
                                  <a:tailEnd/>
                                </a:ln>
                              </p:spPr>
                              <p:txBody>
                                <a:bodyPr/>
                                <a:lstStyle/>
                                <a:p>
                                  <a:endParaRPr lang="pl-PL">
                                    <a:latin typeface="+mn-lt"/>
                                  </a:endParaRPr>
                                </a:p>
                              </p:txBody>
                            </p:sp>
                            <p:sp>
                              <p:nvSpPr>
                                <p:cNvPr id="95369" name="Rectangle 137"/>
                                <p:cNvSpPr>
                                  <a:spLocks noChangeArrowheads="1"/>
                                </p:cNvSpPr>
                                <p:nvPr/>
                              </p:nvSpPr>
                              <p:spPr bwMode="auto">
                                <a:xfrm>
                                  <a:off x="574"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73" name="Group 141"/>
                              <p:cNvGrpSpPr>
                                <a:grpSpLocks/>
                              </p:cNvGrpSpPr>
                              <p:nvPr/>
                            </p:nvGrpSpPr>
                            <p:grpSpPr bwMode="auto">
                              <a:xfrm>
                                <a:off x="578" y="1869"/>
                                <a:ext cx="6" cy="22"/>
                                <a:chOff x="578" y="1869"/>
                                <a:chExt cx="6" cy="22"/>
                              </a:xfrm>
                            </p:grpSpPr>
                            <p:sp>
                              <p:nvSpPr>
                                <p:cNvPr id="95371" name="Rectangle 139"/>
                                <p:cNvSpPr>
                                  <a:spLocks noChangeArrowheads="1"/>
                                </p:cNvSpPr>
                                <p:nvPr/>
                              </p:nvSpPr>
                              <p:spPr bwMode="auto">
                                <a:xfrm>
                                  <a:off x="578"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72" name="Rectangle 140"/>
                                <p:cNvSpPr>
                                  <a:spLocks noChangeArrowheads="1"/>
                                </p:cNvSpPr>
                                <p:nvPr/>
                              </p:nvSpPr>
                              <p:spPr bwMode="auto">
                                <a:xfrm>
                                  <a:off x="582"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grpSp>
                    <p:grpSp>
                      <p:nvGrpSpPr>
                        <p:cNvPr id="95407" name="Group 175"/>
                        <p:cNvGrpSpPr>
                          <a:grpSpLocks/>
                        </p:cNvGrpSpPr>
                        <p:nvPr/>
                      </p:nvGrpSpPr>
                      <p:grpSpPr bwMode="auto">
                        <a:xfrm>
                          <a:off x="586" y="1869"/>
                          <a:ext cx="64" cy="22"/>
                          <a:chOff x="586" y="1869"/>
                          <a:chExt cx="64" cy="22"/>
                        </a:xfrm>
                      </p:grpSpPr>
                      <p:grpSp>
                        <p:nvGrpSpPr>
                          <p:cNvPr id="95391" name="Group 159"/>
                          <p:cNvGrpSpPr>
                            <a:grpSpLocks/>
                          </p:cNvGrpSpPr>
                          <p:nvPr/>
                        </p:nvGrpSpPr>
                        <p:grpSpPr bwMode="auto">
                          <a:xfrm>
                            <a:off x="586" y="1869"/>
                            <a:ext cx="31" cy="22"/>
                            <a:chOff x="586" y="1869"/>
                            <a:chExt cx="31" cy="22"/>
                          </a:xfrm>
                        </p:grpSpPr>
                        <p:grpSp>
                          <p:nvGrpSpPr>
                            <p:cNvPr id="95383" name="Group 151"/>
                            <p:cNvGrpSpPr>
                              <a:grpSpLocks/>
                            </p:cNvGrpSpPr>
                            <p:nvPr/>
                          </p:nvGrpSpPr>
                          <p:grpSpPr bwMode="auto">
                            <a:xfrm>
                              <a:off x="586" y="1869"/>
                              <a:ext cx="15" cy="22"/>
                              <a:chOff x="586" y="1869"/>
                              <a:chExt cx="15" cy="22"/>
                            </a:xfrm>
                          </p:grpSpPr>
                          <p:grpSp>
                            <p:nvGrpSpPr>
                              <p:cNvPr id="95379" name="Group 147"/>
                              <p:cNvGrpSpPr>
                                <a:grpSpLocks/>
                              </p:cNvGrpSpPr>
                              <p:nvPr/>
                            </p:nvGrpSpPr>
                            <p:grpSpPr bwMode="auto">
                              <a:xfrm>
                                <a:off x="586" y="1869"/>
                                <a:ext cx="6" cy="22"/>
                                <a:chOff x="586" y="1869"/>
                                <a:chExt cx="6" cy="22"/>
                              </a:xfrm>
                            </p:grpSpPr>
                            <p:sp>
                              <p:nvSpPr>
                                <p:cNvPr id="95377" name="Rectangle 145"/>
                                <p:cNvSpPr>
                                  <a:spLocks noChangeArrowheads="1"/>
                                </p:cNvSpPr>
                                <p:nvPr/>
                              </p:nvSpPr>
                              <p:spPr bwMode="auto">
                                <a:xfrm>
                                  <a:off x="586"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78" name="Rectangle 146"/>
                                <p:cNvSpPr>
                                  <a:spLocks noChangeArrowheads="1"/>
                                </p:cNvSpPr>
                                <p:nvPr/>
                              </p:nvSpPr>
                              <p:spPr bwMode="auto">
                                <a:xfrm>
                                  <a:off x="590"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82" name="Group 150"/>
                              <p:cNvGrpSpPr>
                                <a:grpSpLocks/>
                              </p:cNvGrpSpPr>
                              <p:nvPr/>
                            </p:nvGrpSpPr>
                            <p:grpSpPr bwMode="auto">
                              <a:xfrm>
                                <a:off x="595" y="1869"/>
                                <a:ext cx="6" cy="22"/>
                                <a:chOff x="595" y="1869"/>
                                <a:chExt cx="6" cy="22"/>
                              </a:xfrm>
                            </p:grpSpPr>
                            <p:sp>
                              <p:nvSpPr>
                                <p:cNvPr id="95380" name="Rectangle 148"/>
                                <p:cNvSpPr>
                                  <a:spLocks noChangeArrowheads="1"/>
                                </p:cNvSpPr>
                                <p:nvPr/>
                              </p:nvSpPr>
                              <p:spPr bwMode="auto">
                                <a:xfrm>
                                  <a:off x="595" y="1869"/>
                                  <a:ext cx="1" cy="22"/>
                                </a:xfrm>
                                <a:prstGeom prst="rect">
                                  <a:avLst/>
                                </a:prstGeom>
                                <a:solidFill>
                                  <a:srgbClr val="000000"/>
                                </a:solidFill>
                                <a:ln w="9525">
                                  <a:noFill/>
                                  <a:miter lim="800000"/>
                                  <a:headEnd/>
                                  <a:tailEnd/>
                                </a:ln>
                              </p:spPr>
                              <p:txBody>
                                <a:bodyPr/>
                                <a:lstStyle/>
                                <a:p>
                                  <a:endParaRPr lang="pl-PL">
                                    <a:latin typeface="+mn-lt"/>
                                  </a:endParaRPr>
                                </a:p>
                              </p:txBody>
                            </p:sp>
                            <p:sp>
                              <p:nvSpPr>
                                <p:cNvPr id="95381" name="Rectangle 149"/>
                                <p:cNvSpPr>
                                  <a:spLocks noChangeArrowheads="1"/>
                                </p:cNvSpPr>
                                <p:nvPr/>
                              </p:nvSpPr>
                              <p:spPr bwMode="auto">
                                <a:xfrm>
                                  <a:off x="599"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390" name="Group 158"/>
                            <p:cNvGrpSpPr>
                              <a:grpSpLocks/>
                            </p:cNvGrpSpPr>
                            <p:nvPr/>
                          </p:nvGrpSpPr>
                          <p:grpSpPr bwMode="auto">
                            <a:xfrm>
                              <a:off x="603" y="1869"/>
                              <a:ext cx="14" cy="22"/>
                              <a:chOff x="603" y="1869"/>
                              <a:chExt cx="14" cy="22"/>
                            </a:xfrm>
                          </p:grpSpPr>
                          <p:grpSp>
                            <p:nvGrpSpPr>
                              <p:cNvPr id="95386" name="Group 154"/>
                              <p:cNvGrpSpPr>
                                <a:grpSpLocks/>
                              </p:cNvGrpSpPr>
                              <p:nvPr/>
                            </p:nvGrpSpPr>
                            <p:grpSpPr bwMode="auto">
                              <a:xfrm>
                                <a:off x="603" y="1869"/>
                                <a:ext cx="6" cy="22"/>
                                <a:chOff x="603" y="1869"/>
                                <a:chExt cx="6" cy="22"/>
                              </a:xfrm>
                            </p:grpSpPr>
                            <p:sp>
                              <p:nvSpPr>
                                <p:cNvPr id="95384" name="Rectangle 152"/>
                                <p:cNvSpPr>
                                  <a:spLocks noChangeArrowheads="1"/>
                                </p:cNvSpPr>
                                <p:nvPr/>
                              </p:nvSpPr>
                              <p:spPr bwMode="auto">
                                <a:xfrm>
                                  <a:off x="603"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85" name="Rectangle 153"/>
                                <p:cNvSpPr>
                                  <a:spLocks noChangeArrowheads="1"/>
                                </p:cNvSpPr>
                                <p:nvPr/>
                              </p:nvSpPr>
                              <p:spPr bwMode="auto">
                                <a:xfrm>
                                  <a:off x="607"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89" name="Group 157"/>
                              <p:cNvGrpSpPr>
                                <a:grpSpLocks/>
                              </p:cNvGrpSpPr>
                              <p:nvPr/>
                            </p:nvGrpSpPr>
                            <p:grpSpPr bwMode="auto">
                              <a:xfrm>
                                <a:off x="611" y="1869"/>
                                <a:ext cx="6" cy="22"/>
                                <a:chOff x="611" y="1869"/>
                                <a:chExt cx="6" cy="22"/>
                              </a:xfrm>
                            </p:grpSpPr>
                            <p:sp>
                              <p:nvSpPr>
                                <p:cNvPr id="95387" name="Rectangle 155"/>
                                <p:cNvSpPr>
                                  <a:spLocks noChangeArrowheads="1"/>
                                </p:cNvSpPr>
                                <p:nvPr/>
                              </p:nvSpPr>
                              <p:spPr bwMode="auto">
                                <a:xfrm>
                                  <a:off x="611"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88" name="Rectangle 156"/>
                                <p:cNvSpPr>
                                  <a:spLocks noChangeArrowheads="1"/>
                                </p:cNvSpPr>
                                <p:nvPr/>
                              </p:nvSpPr>
                              <p:spPr bwMode="auto">
                                <a:xfrm>
                                  <a:off x="615"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grpSp>
                        <p:nvGrpSpPr>
                          <p:cNvPr id="95406" name="Group 174"/>
                          <p:cNvGrpSpPr>
                            <a:grpSpLocks/>
                          </p:cNvGrpSpPr>
                          <p:nvPr/>
                        </p:nvGrpSpPr>
                        <p:grpSpPr bwMode="auto">
                          <a:xfrm>
                            <a:off x="619" y="1869"/>
                            <a:ext cx="31" cy="22"/>
                            <a:chOff x="619" y="1869"/>
                            <a:chExt cx="31" cy="22"/>
                          </a:xfrm>
                        </p:grpSpPr>
                        <p:grpSp>
                          <p:nvGrpSpPr>
                            <p:cNvPr id="95398" name="Group 166"/>
                            <p:cNvGrpSpPr>
                              <a:grpSpLocks/>
                            </p:cNvGrpSpPr>
                            <p:nvPr/>
                          </p:nvGrpSpPr>
                          <p:grpSpPr bwMode="auto">
                            <a:xfrm>
                              <a:off x="619" y="1869"/>
                              <a:ext cx="15" cy="22"/>
                              <a:chOff x="619" y="1869"/>
                              <a:chExt cx="15" cy="22"/>
                            </a:xfrm>
                          </p:grpSpPr>
                          <p:grpSp>
                            <p:nvGrpSpPr>
                              <p:cNvPr id="95394" name="Group 162"/>
                              <p:cNvGrpSpPr>
                                <a:grpSpLocks/>
                              </p:cNvGrpSpPr>
                              <p:nvPr/>
                            </p:nvGrpSpPr>
                            <p:grpSpPr bwMode="auto">
                              <a:xfrm>
                                <a:off x="619" y="1869"/>
                                <a:ext cx="6" cy="22"/>
                                <a:chOff x="619" y="1869"/>
                                <a:chExt cx="6" cy="22"/>
                              </a:xfrm>
                            </p:grpSpPr>
                            <p:sp>
                              <p:nvSpPr>
                                <p:cNvPr id="95392" name="Rectangle 160"/>
                                <p:cNvSpPr>
                                  <a:spLocks noChangeArrowheads="1"/>
                                </p:cNvSpPr>
                                <p:nvPr/>
                              </p:nvSpPr>
                              <p:spPr bwMode="auto">
                                <a:xfrm>
                                  <a:off x="619"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93" name="Rectangle 161"/>
                                <p:cNvSpPr>
                                  <a:spLocks noChangeArrowheads="1"/>
                                </p:cNvSpPr>
                                <p:nvPr/>
                              </p:nvSpPr>
                              <p:spPr bwMode="auto">
                                <a:xfrm>
                                  <a:off x="624" y="1869"/>
                                  <a:ext cx="1"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397" name="Group 165"/>
                              <p:cNvGrpSpPr>
                                <a:grpSpLocks/>
                              </p:cNvGrpSpPr>
                              <p:nvPr/>
                            </p:nvGrpSpPr>
                            <p:grpSpPr bwMode="auto">
                              <a:xfrm>
                                <a:off x="628" y="1869"/>
                                <a:ext cx="6" cy="22"/>
                                <a:chOff x="628" y="1869"/>
                                <a:chExt cx="6" cy="22"/>
                              </a:xfrm>
                            </p:grpSpPr>
                            <p:sp>
                              <p:nvSpPr>
                                <p:cNvPr id="95395" name="Rectangle 163"/>
                                <p:cNvSpPr>
                                  <a:spLocks noChangeArrowheads="1"/>
                                </p:cNvSpPr>
                                <p:nvPr/>
                              </p:nvSpPr>
                              <p:spPr bwMode="auto">
                                <a:xfrm>
                                  <a:off x="628"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396" name="Rectangle 164"/>
                                <p:cNvSpPr>
                                  <a:spLocks noChangeArrowheads="1"/>
                                </p:cNvSpPr>
                                <p:nvPr/>
                              </p:nvSpPr>
                              <p:spPr bwMode="auto">
                                <a:xfrm>
                                  <a:off x="632"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405" name="Group 173"/>
                            <p:cNvGrpSpPr>
                              <a:grpSpLocks/>
                            </p:cNvGrpSpPr>
                            <p:nvPr/>
                          </p:nvGrpSpPr>
                          <p:grpSpPr bwMode="auto">
                            <a:xfrm>
                              <a:off x="636" y="1869"/>
                              <a:ext cx="14" cy="22"/>
                              <a:chOff x="636" y="1869"/>
                              <a:chExt cx="14" cy="22"/>
                            </a:xfrm>
                          </p:grpSpPr>
                          <p:grpSp>
                            <p:nvGrpSpPr>
                              <p:cNvPr id="95401" name="Group 169"/>
                              <p:cNvGrpSpPr>
                                <a:grpSpLocks/>
                              </p:cNvGrpSpPr>
                              <p:nvPr/>
                            </p:nvGrpSpPr>
                            <p:grpSpPr bwMode="auto">
                              <a:xfrm>
                                <a:off x="636" y="1869"/>
                                <a:ext cx="6" cy="22"/>
                                <a:chOff x="636" y="1869"/>
                                <a:chExt cx="6" cy="22"/>
                              </a:xfrm>
                            </p:grpSpPr>
                            <p:sp>
                              <p:nvSpPr>
                                <p:cNvPr id="95399" name="Rectangle 167"/>
                                <p:cNvSpPr>
                                  <a:spLocks noChangeArrowheads="1"/>
                                </p:cNvSpPr>
                                <p:nvPr/>
                              </p:nvSpPr>
                              <p:spPr bwMode="auto">
                                <a:xfrm>
                                  <a:off x="636"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400" name="Rectangle 168"/>
                                <p:cNvSpPr>
                                  <a:spLocks noChangeArrowheads="1"/>
                                </p:cNvSpPr>
                                <p:nvPr/>
                              </p:nvSpPr>
                              <p:spPr bwMode="auto">
                                <a:xfrm>
                                  <a:off x="640"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404" name="Group 172"/>
                              <p:cNvGrpSpPr>
                                <a:grpSpLocks/>
                              </p:cNvGrpSpPr>
                              <p:nvPr/>
                            </p:nvGrpSpPr>
                            <p:grpSpPr bwMode="auto">
                              <a:xfrm>
                                <a:off x="644" y="1869"/>
                                <a:ext cx="6" cy="22"/>
                                <a:chOff x="644" y="1869"/>
                                <a:chExt cx="6" cy="22"/>
                              </a:xfrm>
                            </p:grpSpPr>
                            <p:sp>
                              <p:nvSpPr>
                                <p:cNvPr id="95402" name="Rectangle 170"/>
                                <p:cNvSpPr>
                                  <a:spLocks noChangeArrowheads="1"/>
                                </p:cNvSpPr>
                                <p:nvPr/>
                              </p:nvSpPr>
                              <p:spPr bwMode="auto">
                                <a:xfrm>
                                  <a:off x="644"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403" name="Rectangle 171"/>
                                <p:cNvSpPr>
                                  <a:spLocks noChangeArrowheads="1"/>
                                </p:cNvSpPr>
                                <p:nvPr/>
                              </p:nvSpPr>
                              <p:spPr bwMode="auto">
                                <a:xfrm>
                                  <a:off x="649" y="1869"/>
                                  <a:ext cx="1" cy="22"/>
                                </a:xfrm>
                                <a:prstGeom prst="rect">
                                  <a:avLst/>
                                </a:prstGeom>
                                <a:solidFill>
                                  <a:srgbClr val="000000"/>
                                </a:solidFill>
                                <a:ln w="9525">
                                  <a:noFill/>
                                  <a:miter lim="800000"/>
                                  <a:headEnd/>
                                  <a:tailEnd/>
                                </a:ln>
                              </p:spPr>
                              <p:txBody>
                                <a:bodyPr/>
                                <a:lstStyle/>
                                <a:p>
                                  <a:endParaRPr lang="pl-PL">
                                    <a:latin typeface="+mn-lt"/>
                                  </a:endParaRPr>
                                </a:p>
                              </p:txBody>
                            </p:sp>
                          </p:grpSp>
                        </p:grpSp>
                      </p:grpSp>
                    </p:grpSp>
                  </p:grpSp>
                </p:grpSp>
              </p:grpSp>
              <p:grpSp>
                <p:nvGrpSpPr>
                  <p:cNvPr id="95415" name="Group 183"/>
                  <p:cNvGrpSpPr>
                    <a:grpSpLocks/>
                  </p:cNvGrpSpPr>
                  <p:nvPr/>
                </p:nvGrpSpPr>
                <p:grpSpPr bwMode="auto">
                  <a:xfrm>
                    <a:off x="382" y="1801"/>
                    <a:ext cx="268" cy="54"/>
                    <a:chOff x="382" y="1801"/>
                    <a:chExt cx="268" cy="54"/>
                  </a:xfrm>
                </p:grpSpPr>
                <p:sp>
                  <p:nvSpPr>
                    <p:cNvPr id="95411" name="Rectangle 179"/>
                    <p:cNvSpPr>
                      <a:spLocks noChangeArrowheads="1"/>
                    </p:cNvSpPr>
                    <p:nvPr/>
                  </p:nvSpPr>
                  <p:spPr bwMode="auto">
                    <a:xfrm>
                      <a:off x="382" y="1801"/>
                      <a:ext cx="59" cy="54"/>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412" name="Rectangle 180"/>
                    <p:cNvSpPr>
                      <a:spLocks noChangeArrowheads="1"/>
                    </p:cNvSpPr>
                    <p:nvPr/>
                  </p:nvSpPr>
                  <p:spPr bwMode="auto">
                    <a:xfrm>
                      <a:off x="440" y="1801"/>
                      <a:ext cx="83" cy="54"/>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413" name="Rectangle 181"/>
                    <p:cNvSpPr>
                      <a:spLocks noChangeArrowheads="1"/>
                    </p:cNvSpPr>
                    <p:nvPr/>
                  </p:nvSpPr>
                  <p:spPr bwMode="auto">
                    <a:xfrm>
                      <a:off x="522" y="1801"/>
                      <a:ext cx="90" cy="54"/>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414" name="Rectangle 182"/>
                    <p:cNvSpPr>
                      <a:spLocks noChangeArrowheads="1"/>
                    </p:cNvSpPr>
                    <p:nvPr/>
                  </p:nvSpPr>
                  <p:spPr bwMode="auto">
                    <a:xfrm>
                      <a:off x="610" y="1801"/>
                      <a:ext cx="40" cy="54"/>
                    </a:xfrm>
                    <a:prstGeom prst="rect">
                      <a:avLst/>
                    </a:prstGeom>
                    <a:solidFill>
                      <a:srgbClr val="C0C0C0"/>
                    </a:solidFill>
                    <a:ln w="1588">
                      <a:solidFill>
                        <a:srgbClr val="000000"/>
                      </a:solidFill>
                      <a:miter lim="800000"/>
                      <a:headEnd/>
                      <a:tailEnd/>
                    </a:ln>
                  </p:spPr>
                  <p:txBody>
                    <a:bodyPr/>
                    <a:lstStyle/>
                    <a:p>
                      <a:endParaRPr lang="pl-PL">
                        <a:latin typeface="+mn-lt"/>
                      </a:endParaRPr>
                    </a:p>
                  </p:txBody>
                </p:sp>
              </p:grpSp>
            </p:grpSp>
            <p:grpSp>
              <p:nvGrpSpPr>
                <p:cNvPr id="95422" name="Group 190"/>
                <p:cNvGrpSpPr>
                  <a:grpSpLocks/>
                </p:cNvGrpSpPr>
                <p:nvPr/>
              </p:nvGrpSpPr>
              <p:grpSpPr bwMode="auto">
                <a:xfrm>
                  <a:off x="614" y="1807"/>
                  <a:ext cx="28" cy="27"/>
                  <a:chOff x="614" y="1807"/>
                  <a:chExt cx="28" cy="27"/>
                </a:xfrm>
              </p:grpSpPr>
              <p:sp>
                <p:nvSpPr>
                  <p:cNvPr id="95417" name="Rectangle 185"/>
                  <p:cNvSpPr>
                    <a:spLocks noChangeArrowheads="1"/>
                  </p:cNvSpPr>
                  <p:nvPr/>
                </p:nvSpPr>
                <p:spPr bwMode="auto">
                  <a:xfrm>
                    <a:off x="626" y="1807"/>
                    <a:ext cx="16" cy="27"/>
                  </a:xfrm>
                  <a:prstGeom prst="rect">
                    <a:avLst/>
                  </a:prstGeom>
                  <a:solidFill>
                    <a:srgbClr val="000000"/>
                  </a:solidFill>
                  <a:ln w="1588">
                    <a:solidFill>
                      <a:srgbClr val="000000"/>
                    </a:solidFill>
                    <a:miter lim="800000"/>
                    <a:headEnd/>
                    <a:tailEnd/>
                  </a:ln>
                </p:spPr>
                <p:txBody>
                  <a:bodyPr/>
                  <a:lstStyle/>
                  <a:p>
                    <a:endParaRPr lang="pl-PL">
                      <a:latin typeface="+mn-lt"/>
                    </a:endParaRPr>
                  </a:p>
                </p:txBody>
              </p:sp>
              <p:sp>
                <p:nvSpPr>
                  <p:cNvPr id="95418" name="Rectangle 186"/>
                  <p:cNvSpPr>
                    <a:spLocks noChangeArrowheads="1"/>
                  </p:cNvSpPr>
                  <p:nvPr/>
                </p:nvSpPr>
                <p:spPr bwMode="auto">
                  <a:xfrm>
                    <a:off x="628" y="1815"/>
                    <a:ext cx="12" cy="5"/>
                  </a:xfrm>
                  <a:prstGeom prst="rect">
                    <a:avLst/>
                  </a:prstGeom>
                  <a:solidFill>
                    <a:srgbClr val="C0C0C0"/>
                  </a:solidFill>
                  <a:ln w="1588">
                    <a:solidFill>
                      <a:srgbClr val="000000"/>
                    </a:solidFill>
                    <a:miter lim="800000"/>
                    <a:headEnd/>
                    <a:tailEnd/>
                  </a:ln>
                </p:spPr>
                <p:txBody>
                  <a:bodyPr/>
                  <a:lstStyle/>
                  <a:p>
                    <a:endParaRPr lang="pl-PL">
                      <a:latin typeface="+mn-lt"/>
                    </a:endParaRPr>
                  </a:p>
                </p:txBody>
              </p:sp>
              <p:grpSp>
                <p:nvGrpSpPr>
                  <p:cNvPr id="95421" name="Group 189"/>
                  <p:cNvGrpSpPr>
                    <a:grpSpLocks/>
                  </p:cNvGrpSpPr>
                  <p:nvPr/>
                </p:nvGrpSpPr>
                <p:grpSpPr bwMode="auto">
                  <a:xfrm>
                    <a:off x="614" y="1810"/>
                    <a:ext cx="8" cy="17"/>
                    <a:chOff x="614" y="1810"/>
                    <a:chExt cx="8" cy="17"/>
                  </a:xfrm>
                </p:grpSpPr>
                <p:sp>
                  <p:nvSpPr>
                    <p:cNvPr id="95419" name="Rectangle 187"/>
                    <p:cNvSpPr>
                      <a:spLocks noChangeArrowheads="1"/>
                    </p:cNvSpPr>
                    <p:nvPr/>
                  </p:nvSpPr>
                  <p:spPr bwMode="auto">
                    <a:xfrm>
                      <a:off x="614" y="1810"/>
                      <a:ext cx="8" cy="3"/>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420" name="Rectangle 188"/>
                    <p:cNvSpPr>
                      <a:spLocks noChangeArrowheads="1"/>
                    </p:cNvSpPr>
                    <p:nvPr/>
                  </p:nvSpPr>
                  <p:spPr bwMode="auto">
                    <a:xfrm>
                      <a:off x="614" y="1824"/>
                      <a:ext cx="8" cy="3"/>
                    </a:xfrm>
                    <a:prstGeom prst="rect">
                      <a:avLst/>
                    </a:prstGeom>
                    <a:solidFill>
                      <a:srgbClr val="C0C0C0"/>
                    </a:solidFill>
                    <a:ln w="1588">
                      <a:solidFill>
                        <a:srgbClr val="000000"/>
                      </a:solidFill>
                      <a:miter lim="800000"/>
                      <a:headEnd/>
                      <a:tailEnd/>
                    </a:ln>
                  </p:spPr>
                  <p:txBody>
                    <a:bodyPr/>
                    <a:lstStyle/>
                    <a:p>
                      <a:endParaRPr lang="pl-PL">
                        <a:latin typeface="+mn-lt"/>
                      </a:endParaRPr>
                    </a:p>
                  </p:txBody>
                </p:sp>
              </p:grpSp>
            </p:grpSp>
            <p:grpSp>
              <p:nvGrpSpPr>
                <p:cNvPr id="95429" name="Group 197"/>
                <p:cNvGrpSpPr>
                  <a:grpSpLocks/>
                </p:cNvGrpSpPr>
                <p:nvPr/>
              </p:nvGrpSpPr>
              <p:grpSpPr bwMode="auto">
                <a:xfrm>
                  <a:off x="443" y="1808"/>
                  <a:ext cx="75" cy="36"/>
                  <a:chOff x="443" y="1808"/>
                  <a:chExt cx="75" cy="36"/>
                </a:xfrm>
              </p:grpSpPr>
              <p:grpSp>
                <p:nvGrpSpPr>
                  <p:cNvPr id="95426" name="Group 194"/>
                  <p:cNvGrpSpPr>
                    <a:grpSpLocks/>
                  </p:cNvGrpSpPr>
                  <p:nvPr/>
                </p:nvGrpSpPr>
                <p:grpSpPr bwMode="auto">
                  <a:xfrm>
                    <a:off x="446" y="1808"/>
                    <a:ext cx="72" cy="21"/>
                    <a:chOff x="446" y="1808"/>
                    <a:chExt cx="72" cy="21"/>
                  </a:xfrm>
                </p:grpSpPr>
                <p:sp>
                  <p:nvSpPr>
                    <p:cNvPr id="95423" name="Rectangle 191"/>
                    <p:cNvSpPr>
                      <a:spLocks noChangeArrowheads="1"/>
                    </p:cNvSpPr>
                    <p:nvPr/>
                  </p:nvSpPr>
                  <p:spPr bwMode="auto">
                    <a:xfrm>
                      <a:off x="467" y="1808"/>
                      <a:ext cx="30" cy="21"/>
                    </a:xfrm>
                    <a:prstGeom prst="rect">
                      <a:avLst/>
                    </a:prstGeom>
                    <a:solidFill>
                      <a:srgbClr val="808080"/>
                    </a:solidFill>
                    <a:ln w="1588">
                      <a:solidFill>
                        <a:srgbClr val="000000"/>
                      </a:solidFill>
                      <a:miter lim="800000"/>
                      <a:headEnd/>
                      <a:tailEnd/>
                    </a:ln>
                  </p:spPr>
                  <p:txBody>
                    <a:bodyPr/>
                    <a:lstStyle/>
                    <a:p>
                      <a:endParaRPr lang="pl-PL">
                        <a:latin typeface="+mn-lt"/>
                      </a:endParaRPr>
                    </a:p>
                  </p:txBody>
                </p:sp>
                <p:sp>
                  <p:nvSpPr>
                    <p:cNvPr id="95424" name="Rectangle 192"/>
                    <p:cNvSpPr>
                      <a:spLocks noChangeArrowheads="1"/>
                    </p:cNvSpPr>
                    <p:nvPr/>
                  </p:nvSpPr>
                  <p:spPr bwMode="auto">
                    <a:xfrm>
                      <a:off x="467" y="1817"/>
                      <a:ext cx="30" cy="12"/>
                    </a:xfrm>
                    <a:prstGeom prst="rect">
                      <a:avLst/>
                    </a:prstGeom>
                    <a:solidFill>
                      <a:srgbClr val="000000"/>
                    </a:solidFill>
                    <a:ln w="1588">
                      <a:solidFill>
                        <a:srgbClr val="000000"/>
                      </a:solidFill>
                      <a:miter lim="800000"/>
                      <a:headEnd/>
                      <a:tailEnd/>
                    </a:ln>
                  </p:spPr>
                  <p:txBody>
                    <a:bodyPr/>
                    <a:lstStyle/>
                    <a:p>
                      <a:endParaRPr lang="pl-PL">
                        <a:latin typeface="+mn-lt"/>
                      </a:endParaRPr>
                    </a:p>
                  </p:txBody>
                </p:sp>
                <p:sp>
                  <p:nvSpPr>
                    <p:cNvPr id="95425" name="Rectangle 193"/>
                    <p:cNvSpPr>
                      <a:spLocks noChangeArrowheads="1"/>
                    </p:cNvSpPr>
                    <p:nvPr/>
                  </p:nvSpPr>
                  <p:spPr bwMode="auto">
                    <a:xfrm>
                      <a:off x="446" y="1817"/>
                      <a:ext cx="72" cy="6"/>
                    </a:xfrm>
                    <a:prstGeom prst="rect">
                      <a:avLst/>
                    </a:prstGeom>
                    <a:solidFill>
                      <a:srgbClr val="000000"/>
                    </a:solidFill>
                    <a:ln w="9525">
                      <a:noFill/>
                      <a:miter lim="800000"/>
                      <a:headEnd/>
                      <a:tailEnd/>
                    </a:ln>
                  </p:spPr>
                  <p:txBody>
                    <a:bodyPr/>
                    <a:lstStyle/>
                    <a:p>
                      <a:endParaRPr lang="pl-PL">
                        <a:latin typeface="+mn-lt"/>
                      </a:endParaRPr>
                    </a:p>
                  </p:txBody>
                </p:sp>
              </p:grpSp>
              <p:sp>
                <p:nvSpPr>
                  <p:cNvPr id="95427" name="Rectangle 195"/>
                  <p:cNvSpPr>
                    <a:spLocks noChangeArrowheads="1"/>
                  </p:cNvSpPr>
                  <p:nvPr/>
                </p:nvSpPr>
                <p:spPr bwMode="auto">
                  <a:xfrm>
                    <a:off x="443" y="1809"/>
                    <a:ext cx="8" cy="4"/>
                  </a:xfrm>
                  <a:prstGeom prst="rect">
                    <a:avLst/>
                  </a:prstGeom>
                  <a:solidFill>
                    <a:srgbClr val="008000"/>
                  </a:solidFill>
                  <a:ln w="1588">
                    <a:solidFill>
                      <a:srgbClr val="000000"/>
                    </a:solidFill>
                    <a:miter lim="800000"/>
                    <a:headEnd/>
                    <a:tailEnd/>
                  </a:ln>
                </p:spPr>
                <p:txBody>
                  <a:bodyPr/>
                  <a:lstStyle/>
                  <a:p>
                    <a:endParaRPr lang="pl-PL">
                      <a:latin typeface="+mn-lt"/>
                    </a:endParaRPr>
                  </a:p>
                </p:txBody>
              </p:sp>
              <p:sp>
                <p:nvSpPr>
                  <p:cNvPr id="95428" name="Rectangle 196"/>
                  <p:cNvSpPr>
                    <a:spLocks noChangeArrowheads="1"/>
                  </p:cNvSpPr>
                  <p:nvPr/>
                </p:nvSpPr>
                <p:spPr bwMode="auto">
                  <a:xfrm>
                    <a:off x="503" y="1833"/>
                    <a:ext cx="11" cy="11"/>
                  </a:xfrm>
                  <a:prstGeom prst="rect">
                    <a:avLst/>
                  </a:prstGeom>
                  <a:solidFill>
                    <a:srgbClr val="000000"/>
                  </a:solidFill>
                  <a:ln w="1588">
                    <a:solidFill>
                      <a:srgbClr val="000000"/>
                    </a:solidFill>
                    <a:miter lim="800000"/>
                    <a:headEnd/>
                    <a:tailEnd/>
                  </a:ln>
                </p:spPr>
                <p:txBody>
                  <a:bodyPr/>
                  <a:lstStyle/>
                  <a:p>
                    <a:endParaRPr lang="pl-PL">
                      <a:latin typeface="+mn-lt"/>
                    </a:endParaRPr>
                  </a:p>
                </p:txBody>
              </p:sp>
            </p:grpSp>
            <p:grpSp>
              <p:nvGrpSpPr>
                <p:cNvPr id="95460" name="Group 228"/>
                <p:cNvGrpSpPr>
                  <a:grpSpLocks/>
                </p:cNvGrpSpPr>
                <p:nvPr/>
              </p:nvGrpSpPr>
              <p:grpSpPr bwMode="auto">
                <a:xfrm>
                  <a:off x="388" y="1840"/>
                  <a:ext cx="48" cy="11"/>
                  <a:chOff x="388" y="1840"/>
                  <a:chExt cx="48" cy="11"/>
                </a:xfrm>
              </p:grpSpPr>
              <p:grpSp>
                <p:nvGrpSpPr>
                  <p:cNvPr id="95444" name="Group 212"/>
                  <p:cNvGrpSpPr>
                    <a:grpSpLocks/>
                  </p:cNvGrpSpPr>
                  <p:nvPr/>
                </p:nvGrpSpPr>
                <p:grpSpPr bwMode="auto">
                  <a:xfrm>
                    <a:off x="388" y="1840"/>
                    <a:ext cx="23" cy="11"/>
                    <a:chOff x="388" y="1840"/>
                    <a:chExt cx="23" cy="11"/>
                  </a:xfrm>
                </p:grpSpPr>
                <p:grpSp>
                  <p:nvGrpSpPr>
                    <p:cNvPr id="95436" name="Group 204"/>
                    <p:cNvGrpSpPr>
                      <a:grpSpLocks/>
                    </p:cNvGrpSpPr>
                    <p:nvPr/>
                  </p:nvGrpSpPr>
                  <p:grpSpPr bwMode="auto">
                    <a:xfrm>
                      <a:off x="388" y="1840"/>
                      <a:ext cx="11" cy="11"/>
                      <a:chOff x="388" y="1840"/>
                      <a:chExt cx="11" cy="11"/>
                    </a:xfrm>
                  </p:grpSpPr>
                  <p:grpSp>
                    <p:nvGrpSpPr>
                      <p:cNvPr id="95432" name="Group 200"/>
                      <p:cNvGrpSpPr>
                        <a:grpSpLocks/>
                      </p:cNvGrpSpPr>
                      <p:nvPr/>
                    </p:nvGrpSpPr>
                    <p:grpSpPr bwMode="auto">
                      <a:xfrm>
                        <a:off x="388" y="1840"/>
                        <a:ext cx="4" cy="11"/>
                        <a:chOff x="388" y="1840"/>
                        <a:chExt cx="4" cy="11"/>
                      </a:xfrm>
                    </p:grpSpPr>
                    <p:sp>
                      <p:nvSpPr>
                        <p:cNvPr id="95430" name="Rectangle 198"/>
                        <p:cNvSpPr>
                          <a:spLocks noChangeArrowheads="1"/>
                        </p:cNvSpPr>
                        <p:nvPr/>
                      </p:nvSpPr>
                      <p:spPr bwMode="auto">
                        <a:xfrm>
                          <a:off x="388" y="1840"/>
                          <a:ext cx="1" cy="11"/>
                        </a:xfrm>
                        <a:prstGeom prst="rect">
                          <a:avLst/>
                        </a:prstGeom>
                        <a:solidFill>
                          <a:srgbClr val="000000"/>
                        </a:solidFill>
                        <a:ln w="9525">
                          <a:noFill/>
                          <a:miter lim="800000"/>
                          <a:headEnd/>
                          <a:tailEnd/>
                        </a:ln>
                      </p:spPr>
                      <p:txBody>
                        <a:bodyPr/>
                        <a:lstStyle/>
                        <a:p>
                          <a:endParaRPr lang="pl-PL">
                            <a:latin typeface="+mn-lt"/>
                          </a:endParaRPr>
                        </a:p>
                      </p:txBody>
                    </p:sp>
                    <p:sp>
                      <p:nvSpPr>
                        <p:cNvPr id="95431" name="Rectangle 199"/>
                        <p:cNvSpPr>
                          <a:spLocks noChangeArrowheads="1"/>
                        </p:cNvSpPr>
                        <p:nvPr/>
                      </p:nvSpPr>
                      <p:spPr bwMode="auto">
                        <a:xfrm>
                          <a:off x="391" y="1840"/>
                          <a:ext cx="1" cy="1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435" name="Group 203"/>
                      <p:cNvGrpSpPr>
                        <a:grpSpLocks/>
                      </p:cNvGrpSpPr>
                      <p:nvPr/>
                    </p:nvGrpSpPr>
                    <p:grpSpPr bwMode="auto">
                      <a:xfrm>
                        <a:off x="394" y="1840"/>
                        <a:ext cx="5" cy="11"/>
                        <a:chOff x="394" y="1840"/>
                        <a:chExt cx="5" cy="11"/>
                      </a:xfrm>
                    </p:grpSpPr>
                    <p:sp>
                      <p:nvSpPr>
                        <p:cNvPr id="95433" name="Rectangle 201"/>
                        <p:cNvSpPr>
                          <a:spLocks noChangeArrowheads="1"/>
                        </p:cNvSpPr>
                        <p:nvPr/>
                      </p:nvSpPr>
                      <p:spPr bwMode="auto">
                        <a:xfrm>
                          <a:off x="394" y="1840"/>
                          <a:ext cx="1" cy="11"/>
                        </a:xfrm>
                        <a:prstGeom prst="rect">
                          <a:avLst/>
                        </a:prstGeom>
                        <a:solidFill>
                          <a:srgbClr val="000000"/>
                        </a:solidFill>
                        <a:ln w="9525">
                          <a:noFill/>
                          <a:miter lim="800000"/>
                          <a:headEnd/>
                          <a:tailEnd/>
                        </a:ln>
                      </p:spPr>
                      <p:txBody>
                        <a:bodyPr/>
                        <a:lstStyle/>
                        <a:p>
                          <a:endParaRPr lang="pl-PL">
                            <a:latin typeface="+mn-lt"/>
                          </a:endParaRPr>
                        </a:p>
                      </p:txBody>
                    </p:sp>
                    <p:sp>
                      <p:nvSpPr>
                        <p:cNvPr id="95434" name="Rectangle 202"/>
                        <p:cNvSpPr>
                          <a:spLocks noChangeArrowheads="1"/>
                        </p:cNvSpPr>
                        <p:nvPr/>
                      </p:nvSpPr>
                      <p:spPr bwMode="auto">
                        <a:xfrm>
                          <a:off x="397" y="1840"/>
                          <a:ext cx="2" cy="11"/>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443" name="Group 211"/>
                    <p:cNvGrpSpPr>
                      <a:grpSpLocks/>
                    </p:cNvGrpSpPr>
                    <p:nvPr/>
                  </p:nvGrpSpPr>
                  <p:grpSpPr bwMode="auto">
                    <a:xfrm>
                      <a:off x="400" y="1840"/>
                      <a:ext cx="11" cy="11"/>
                      <a:chOff x="400" y="1840"/>
                      <a:chExt cx="11" cy="11"/>
                    </a:xfrm>
                  </p:grpSpPr>
                  <p:grpSp>
                    <p:nvGrpSpPr>
                      <p:cNvPr id="95439" name="Group 207"/>
                      <p:cNvGrpSpPr>
                        <a:grpSpLocks/>
                      </p:cNvGrpSpPr>
                      <p:nvPr/>
                    </p:nvGrpSpPr>
                    <p:grpSpPr bwMode="auto">
                      <a:xfrm>
                        <a:off x="400" y="1840"/>
                        <a:ext cx="5" cy="11"/>
                        <a:chOff x="400" y="1840"/>
                        <a:chExt cx="5" cy="11"/>
                      </a:xfrm>
                    </p:grpSpPr>
                    <p:sp>
                      <p:nvSpPr>
                        <p:cNvPr id="95437" name="Rectangle 205"/>
                        <p:cNvSpPr>
                          <a:spLocks noChangeArrowheads="1"/>
                        </p:cNvSpPr>
                        <p:nvPr/>
                      </p:nvSpPr>
                      <p:spPr bwMode="auto">
                        <a:xfrm>
                          <a:off x="400" y="1840"/>
                          <a:ext cx="2" cy="11"/>
                        </a:xfrm>
                        <a:prstGeom prst="rect">
                          <a:avLst/>
                        </a:prstGeom>
                        <a:solidFill>
                          <a:srgbClr val="000000"/>
                        </a:solidFill>
                        <a:ln w="9525">
                          <a:noFill/>
                          <a:miter lim="800000"/>
                          <a:headEnd/>
                          <a:tailEnd/>
                        </a:ln>
                      </p:spPr>
                      <p:txBody>
                        <a:bodyPr/>
                        <a:lstStyle/>
                        <a:p>
                          <a:endParaRPr lang="pl-PL">
                            <a:latin typeface="+mn-lt"/>
                          </a:endParaRPr>
                        </a:p>
                      </p:txBody>
                    </p:sp>
                    <p:sp>
                      <p:nvSpPr>
                        <p:cNvPr id="95438" name="Rectangle 206"/>
                        <p:cNvSpPr>
                          <a:spLocks noChangeArrowheads="1"/>
                        </p:cNvSpPr>
                        <p:nvPr/>
                      </p:nvSpPr>
                      <p:spPr bwMode="auto">
                        <a:xfrm>
                          <a:off x="403" y="1840"/>
                          <a:ext cx="2" cy="1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442" name="Group 210"/>
                      <p:cNvGrpSpPr>
                        <a:grpSpLocks/>
                      </p:cNvGrpSpPr>
                      <p:nvPr/>
                    </p:nvGrpSpPr>
                    <p:grpSpPr bwMode="auto">
                      <a:xfrm>
                        <a:off x="406" y="1840"/>
                        <a:ext cx="5" cy="11"/>
                        <a:chOff x="406" y="1840"/>
                        <a:chExt cx="5" cy="11"/>
                      </a:xfrm>
                    </p:grpSpPr>
                    <p:sp>
                      <p:nvSpPr>
                        <p:cNvPr id="95440" name="Rectangle 208"/>
                        <p:cNvSpPr>
                          <a:spLocks noChangeArrowheads="1"/>
                        </p:cNvSpPr>
                        <p:nvPr/>
                      </p:nvSpPr>
                      <p:spPr bwMode="auto">
                        <a:xfrm>
                          <a:off x="406" y="1840"/>
                          <a:ext cx="2" cy="11"/>
                        </a:xfrm>
                        <a:prstGeom prst="rect">
                          <a:avLst/>
                        </a:prstGeom>
                        <a:solidFill>
                          <a:srgbClr val="000000"/>
                        </a:solidFill>
                        <a:ln w="9525">
                          <a:noFill/>
                          <a:miter lim="800000"/>
                          <a:headEnd/>
                          <a:tailEnd/>
                        </a:ln>
                      </p:spPr>
                      <p:txBody>
                        <a:bodyPr/>
                        <a:lstStyle/>
                        <a:p>
                          <a:endParaRPr lang="pl-PL">
                            <a:latin typeface="+mn-lt"/>
                          </a:endParaRPr>
                        </a:p>
                      </p:txBody>
                    </p:sp>
                    <p:sp>
                      <p:nvSpPr>
                        <p:cNvPr id="95441" name="Rectangle 209"/>
                        <p:cNvSpPr>
                          <a:spLocks noChangeArrowheads="1"/>
                        </p:cNvSpPr>
                        <p:nvPr/>
                      </p:nvSpPr>
                      <p:spPr bwMode="auto">
                        <a:xfrm>
                          <a:off x="410" y="1840"/>
                          <a:ext cx="1" cy="11"/>
                        </a:xfrm>
                        <a:prstGeom prst="rect">
                          <a:avLst/>
                        </a:prstGeom>
                        <a:solidFill>
                          <a:srgbClr val="000000"/>
                        </a:solidFill>
                        <a:ln w="9525">
                          <a:noFill/>
                          <a:miter lim="800000"/>
                          <a:headEnd/>
                          <a:tailEnd/>
                        </a:ln>
                      </p:spPr>
                      <p:txBody>
                        <a:bodyPr/>
                        <a:lstStyle/>
                        <a:p>
                          <a:endParaRPr lang="pl-PL">
                            <a:latin typeface="+mn-lt"/>
                          </a:endParaRPr>
                        </a:p>
                      </p:txBody>
                    </p:sp>
                  </p:grpSp>
                </p:grpSp>
              </p:grpSp>
              <p:grpSp>
                <p:nvGrpSpPr>
                  <p:cNvPr id="95459" name="Group 227"/>
                  <p:cNvGrpSpPr>
                    <a:grpSpLocks/>
                  </p:cNvGrpSpPr>
                  <p:nvPr/>
                </p:nvGrpSpPr>
                <p:grpSpPr bwMode="auto">
                  <a:xfrm>
                    <a:off x="413" y="1840"/>
                    <a:ext cx="23" cy="11"/>
                    <a:chOff x="413" y="1840"/>
                    <a:chExt cx="23" cy="11"/>
                  </a:xfrm>
                </p:grpSpPr>
                <p:grpSp>
                  <p:nvGrpSpPr>
                    <p:cNvPr id="95451" name="Group 219"/>
                    <p:cNvGrpSpPr>
                      <a:grpSpLocks/>
                    </p:cNvGrpSpPr>
                    <p:nvPr/>
                  </p:nvGrpSpPr>
                  <p:grpSpPr bwMode="auto">
                    <a:xfrm>
                      <a:off x="413" y="1840"/>
                      <a:ext cx="11" cy="11"/>
                      <a:chOff x="413" y="1840"/>
                      <a:chExt cx="11" cy="11"/>
                    </a:xfrm>
                  </p:grpSpPr>
                  <p:grpSp>
                    <p:nvGrpSpPr>
                      <p:cNvPr id="95447" name="Group 215"/>
                      <p:cNvGrpSpPr>
                        <a:grpSpLocks/>
                      </p:cNvGrpSpPr>
                      <p:nvPr/>
                    </p:nvGrpSpPr>
                    <p:grpSpPr bwMode="auto">
                      <a:xfrm>
                        <a:off x="413" y="1840"/>
                        <a:ext cx="4" cy="11"/>
                        <a:chOff x="413" y="1840"/>
                        <a:chExt cx="4" cy="11"/>
                      </a:xfrm>
                    </p:grpSpPr>
                    <p:sp>
                      <p:nvSpPr>
                        <p:cNvPr id="95445" name="Rectangle 213"/>
                        <p:cNvSpPr>
                          <a:spLocks noChangeArrowheads="1"/>
                        </p:cNvSpPr>
                        <p:nvPr/>
                      </p:nvSpPr>
                      <p:spPr bwMode="auto">
                        <a:xfrm>
                          <a:off x="413" y="1840"/>
                          <a:ext cx="1" cy="11"/>
                        </a:xfrm>
                        <a:prstGeom prst="rect">
                          <a:avLst/>
                        </a:prstGeom>
                        <a:solidFill>
                          <a:srgbClr val="000000"/>
                        </a:solidFill>
                        <a:ln w="9525">
                          <a:noFill/>
                          <a:miter lim="800000"/>
                          <a:headEnd/>
                          <a:tailEnd/>
                        </a:ln>
                      </p:spPr>
                      <p:txBody>
                        <a:bodyPr/>
                        <a:lstStyle/>
                        <a:p>
                          <a:endParaRPr lang="pl-PL">
                            <a:latin typeface="+mn-lt"/>
                          </a:endParaRPr>
                        </a:p>
                      </p:txBody>
                    </p:sp>
                    <p:sp>
                      <p:nvSpPr>
                        <p:cNvPr id="95446" name="Rectangle 214"/>
                        <p:cNvSpPr>
                          <a:spLocks noChangeArrowheads="1"/>
                        </p:cNvSpPr>
                        <p:nvPr/>
                      </p:nvSpPr>
                      <p:spPr bwMode="auto">
                        <a:xfrm>
                          <a:off x="416" y="1840"/>
                          <a:ext cx="1" cy="1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450" name="Group 218"/>
                      <p:cNvGrpSpPr>
                        <a:grpSpLocks/>
                      </p:cNvGrpSpPr>
                      <p:nvPr/>
                    </p:nvGrpSpPr>
                    <p:grpSpPr bwMode="auto">
                      <a:xfrm>
                        <a:off x="419" y="1840"/>
                        <a:ext cx="5" cy="11"/>
                        <a:chOff x="419" y="1840"/>
                        <a:chExt cx="5" cy="11"/>
                      </a:xfrm>
                    </p:grpSpPr>
                    <p:sp>
                      <p:nvSpPr>
                        <p:cNvPr id="95448" name="Rectangle 216"/>
                        <p:cNvSpPr>
                          <a:spLocks noChangeArrowheads="1"/>
                        </p:cNvSpPr>
                        <p:nvPr/>
                      </p:nvSpPr>
                      <p:spPr bwMode="auto">
                        <a:xfrm>
                          <a:off x="419" y="1840"/>
                          <a:ext cx="2" cy="11"/>
                        </a:xfrm>
                        <a:prstGeom prst="rect">
                          <a:avLst/>
                        </a:prstGeom>
                        <a:solidFill>
                          <a:srgbClr val="000000"/>
                        </a:solidFill>
                        <a:ln w="9525">
                          <a:noFill/>
                          <a:miter lim="800000"/>
                          <a:headEnd/>
                          <a:tailEnd/>
                        </a:ln>
                      </p:spPr>
                      <p:txBody>
                        <a:bodyPr/>
                        <a:lstStyle/>
                        <a:p>
                          <a:endParaRPr lang="pl-PL">
                            <a:latin typeface="+mn-lt"/>
                          </a:endParaRPr>
                        </a:p>
                      </p:txBody>
                    </p:sp>
                    <p:sp>
                      <p:nvSpPr>
                        <p:cNvPr id="95449" name="Rectangle 217"/>
                        <p:cNvSpPr>
                          <a:spLocks noChangeArrowheads="1"/>
                        </p:cNvSpPr>
                        <p:nvPr/>
                      </p:nvSpPr>
                      <p:spPr bwMode="auto">
                        <a:xfrm>
                          <a:off x="422" y="1840"/>
                          <a:ext cx="2" cy="11"/>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458" name="Group 226"/>
                    <p:cNvGrpSpPr>
                      <a:grpSpLocks/>
                    </p:cNvGrpSpPr>
                    <p:nvPr/>
                  </p:nvGrpSpPr>
                  <p:grpSpPr bwMode="auto">
                    <a:xfrm>
                      <a:off x="425" y="1840"/>
                      <a:ext cx="11" cy="11"/>
                      <a:chOff x="425" y="1840"/>
                      <a:chExt cx="11" cy="11"/>
                    </a:xfrm>
                  </p:grpSpPr>
                  <p:grpSp>
                    <p:nvGrpSpPr>
                      <p:cNvPr id="95454" name="Group 222"/>
                      <p:cNvGrpSpPr>
                        <a:grpSpLocks/>
                      </p:cNvGrpSpPr>
                      <p:nvPr/>
                    </p:nvGrpSpPr>
                    <p:grpSpPr bwMode="auto">
                      <a:xfrm>
                        <a:off x="425" y="1840"/>
                        <a:ext cx="5" cy="11"/>
                        <a:chOff x="425" y="1840"/>
                        <a:chExt cx="5" cy="11"/>
                      </a:xfrm>
                    </p:grpSpPr>
                    <p:sp>
                      <p:nvSpPr>
                        <p:cNvPr id="95452" name="Rectangle 220"/>
                        <p:cNvSpPr>
                          <a:spLocks noChangeArrowheads="1"/>
                        </p:cNvSpPr>
                        <p:nvPr/>
                      </p:nvSpPr>
                      <p:spPr bwMode="auto">
                        <a:xfrm>
                          <a:off x="425" y="1840"/>
                          <a:ext cx="2" cy="11"/>
                        </a:xfrm>
                        <a:prstGeom prst="rect">
                          <a:avLst/>
                        </a:prstGeom>
                        <a:solidFill>
                          <a:srgbClr val="000000"/>
                        </a:solidFill>
                        <a:ln w="9525">
                          <a:noFill/>
                          <a:miter lim="800000"/>
                          <a:headEnd/>
                          <a:tailEnd/>
                        </a:ln>
                      </p:spPr>
                      <p:txBody>
                        <a:bodyPr/>
                        <a:lstStyle/>
                        <a:p>
                          <a:endParaRPr lang="pl-PL">
                            <a:latin typeface="+mn-lt"/>
                          </a:endParaRPr>
                        </a:p>
                      </p:txBody>
                    </p:sp>
                    <p:sp>
                      <p:nvSpPr>
                        <p:cNvPr id="95453" name="Rectangle 221"/>
                        <p:cNvSpPr>
                          <a:spLocks noChangeArrowheads="1"/>
                        </p:cNvSpPr>
                        <p:nvPr/>
                      </p:nvSpPr>
                      <p:spPr bwMode="auto">
                        <a:xfrm>
                          <a:off x="428" y="1840"/>
                          <a:ext cx="2" cy="1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457" name="Group 225"/>
                      <p:cNvGrpSpPr>
                        <a:grpSpLocks/>
                      </p:cNvGrpSpPr>
                      <p:nvPr/>
                    </p:nvGrpSpPr>
                    <p:grpSpPr bwMode="auto">
                      <a:xfrm>
                        <a:off x="432" y="1840"/>
                        <a:ext cx="4" cy="11"/>
                        <a:chOff x="432" y="1840"/>
                        <a:chExt cx="4" cy="11"/>
                      </a:xfrm>
                    </p:grpSpPr>
                    <p:sp>
                      <p:nvSpPr>
                        <p:cNvPr id="95455" name="Rectangle 223"/>
                        <p:cNvSpPr>
                          <a:spLocks noChangeArrowheads="1"/>
                        </p:cNvSpPr>
                        <p:nvPr/>
                      </p:nvSpPr>
                      <p:spPr bwMode="auto">
                        <a:xfrm>
                          <a:off x="432" y="1840"/>
                          <a:ext cx="1" cy="11"/>
                        </a:xfrm>
                        <a:prstGeom prst="rect">
                          <a:avLst/>
                        </a:prstGeom>
                        <a:solidFill>
                          <a:srgbClr val="000000"/>
                        </a:solidFill>
                        <a:ln w="9525">
                          <a:noFill/>
                          <a:miter lim="800000"/>
                          <a:headEnd/>
                          <a:tailEnd/>
                        </a:ln>
                      </p:spPr>
                      <p:txBody>
                        <a:bodyPr/>
                        <a:lstStyle/>
                        <a:p>
                          <a:endParaRPr lang="pl-PL">
                            <a:latin typeface="+mn-lt"/>
                          </a:endParaRPr>
                        </a:p>
                      </p:txBody>
                    </p:sp>
                    <p:sp>
                      <p:nvSpPr>
                        <p:cNvPr id="95456" name="Rectangle 224"/>
                        <p:cNvSpPr>
                          <a:spLocks noChangeArrowheads="1"/>
                        </p:cNvSpPr>
                        <p:nvPr/>
                      </p:nvSpPr>
                      <p:spPr bwMode="auto">
                        <a:xfrm>
                          <a:off x="435" y="1840"/>
                          <a:ext cx="1" cy="11"/>
                        </a:xfrm>
                        <a:prstGeom prst="rect">
                          <a:avLst/>
                        </a:prstGeom>
                        <a:solidFill>
                          <a:srgbClr val="000000"/>
                        </a:solidFill>
                        <a:ln w="9525">
                          <a:noFill/>
                          <a:miter lim="800000"/>
                          <a:headEnd/>
                          <a:tailEnd/>
                        </a:ln>
                      </p:spPr>
                      <p:txBody>
                        <a:bodyPr/>
                        <a:lstStyle/>
                        <a:p>
                          <a:endParaRPr lang="pl-PL">
                            <a:latin typeface="+mn-lt"/>
                          </a:endParaRPr>
                        </a:p>
                      </p:txBody>
                    </p:sp>
                  </p:grpSp>
                </p:grpSp>
              </p:grpSp>
            </p:grpSp>
            <p:sp>
              <p:nvSpPr>
                <p:cNvPr id="95461" name="Freeform 229"/>
                <p:cNvSpPr>
                  <a:spLocks/>
                </p:cNvSpPr>
                <p:nvPr/>
              </p:nvSpPr>
              <p:spPr bwMode="auto">
                <a:xfrm>
                  <a:off x="383" y="1831"/>
                  <a:ext cx="266" cy="8"/>
                </a:xfrm>
                <a:custGeom>
                  <a:avLst/>
                  <a:gdLst/>
                  <a:ahLst/>
                  <a:cxnLst>
                    <a:cxn ang="0">
                      <a:pos x="0" y="30"/>
                    </a:cxn>
                    <a:cxn ang="0">
                      <a:pos x="701" y="30"/>
                    </a:cxn>
                    <a:cxn ang="0">
                      <a:pos x="701" y="0"/>
                    </a:cxn>
                    <a:cxn ang="0">
                      <a:pos x="812" y="0"/>
                    </a:cxn>
                    <a:cxn ang="0">
                      <a:pos x="812" y="41"/>
                    </a:cxn>
                    <a:cxn ang="0">
                      <a:pos x="1597" y="41"/>
                    </a:cxn>
                  </a:cxnLst>
                  <a:rect l="0" t="0" r="r" b="b"/>
                  <a:pathLst>
                    <a:path w="1597" h="41">
                      <a:moveTo>
                        <a:pt x="0" y="30"/>
                      </a:moveTo>
                      <a:lnTo>
                        <a:pt x="701" y="30"/>
                      </a:lnTo>
                      <a:lnTo>
                        <a:pt x="701" y="0"/>
                      </a:lnTo>
                      <a:lnTo>
                        <a:pt x="812" y="0"/>
                      </a:lnTo>
                      <a:lnTo>
                        <a:pt x="812" y="41"/>
                      </a:lnTo>
                      <a:lnTo>
                        <a:pt x="1597" y="41"/>
                      </a:lnTo>
                    </a:path>
                  </a:pathLst>
                </a:custGeom>
                <a:noFill/>
                <a:ln w="1588">
                  <a:solidFill>
                    <a:srgbClr val="000000"/>
                  </a:solidFill>
                  <a:prstDash val="solid"/>
                  <a:round/>
                  <a:headEnd/>
                  <a:tailEnd/>
                </a:ln>
              </p:spPr>
              <p:txBody>
                <a:bodyPr/>
                <a:lstStyle/>
                <a:p>
                  <a:endParaRPr lang="pl-PL">
                    <a:latin typeface="+mn-lt"/>
                  </a:endParaRPr>
                </a:p>
              </p:txBody>
            </p:sp>
          </p:grpSp>
          <p:grpSp>
            <p:nvGrpSpPr>
              <p:cNvPr id="95502" name="Group 270"/>
              <p:cNvGrpSpPr>
                <a:grpSpLocks/>
              </p:cNvGrpSpPr>
              <p:nvPr/>
            </p:nvGrpSpPr>
            <p:grpSpPr bwMode="auto">
              <a:xfrm>
                <a:off x="290" y="1888"/>
                <a:ext cx="442" cy="74"/>
                <a:chOff x="290" y="1888"/>
                <a:chExt cx="442" cy="74"/>
              </a:xfrm>
            </p:grpSpPr>
            <p:grpSp>
              <p:nvGrpSpPr>
                <p:cNvPr id="95466" name="Group 234"/>
                <p:cNvGrpSpPr>
                  <a:grpSpLocks/>
                </p:cNvGrpSpPr>
                <p:nvPr/>
              </p:nvGrpSpPr>
              <p:grpSpPr bwMode="auto">
                <a:xfrm>
                  <a:off x="290" y="1888"/>
                  <a:ext cx="442" cy="74"/>
                  <a:chOff x="290" y="1888"/>
                  <a:chExt cx="442" cy="74"/>
                </a:xfrm>
              </p:grpSpPr>
              <p:sp>
                <p:nvSpPr>
                  <p:cNvPr id="95463" name="Rectangle 231"/>
                  <p:cNvSpPr>
                    <a:spLocks noChangeArrowheads="1"/>
                  </p:cNvSpPr>
                  <p:nvPr/>
                </p:nvSpPr>
                <p:spPr bwMode="auto">
                  <a:xfrm>
                    <a:off x="290" y="1946"/>
                    <a:ext cx="442" cy="16"/>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464" name="Freeform 232"/>
                  <p:cNvSpPr>
                    <a:spLocks/>
                  </p:cNvSpPr>
                  <p:nvPr/>
                </p:nvSpPr>
                <p:spPr bwMode="auto">
                  <a:xfrm>
                    <a:off x="290" y="1888"/>
                    <a:ext cx="441" cy="59"/>
                  </a:xfrm>
                  <a:custGeom>
                    <a:avLst/>
                    <a:gdLst/>
                    <a:ahLst/>
                    <a:cxnLst>
                      <a:cxn ang="0">
                        <a:pos x="0" y="297"/>
                      </a:cxn>
                      <a:cxn ang="0">
                        <a:pos x="2647" y="297"/>
                      </a:cxn>
                      <a:cxn ang="0">
                        <a:pos x="2494" y="2"/>
                      </a:cxn>
                      <a:cxn ang="0">
                        <a:pos x="192" y="0"/>
                      </a:cxn>
                      <a:cxn ang="0">
                        <a:pos x="0" y="297"/>
                      </a:cxn>
                    </a:cxnLst>
                    <a:rect l="0" t="0" r="r" b="b"/>
                    <a:pathLst>
                      <a:path w="2647" h="297">
                        <a:moveTo>
                          <a:pt x="0" y="297"/>
                        </a:moveTo>
                        <a:lnTo>
                          <a:pt x="2647" y="297"/>
                        </a:lnTo>
                        <a:lnTo>
                          <a:pt x="2494" y="2"/>
                        </a:lnTo>
                        <a:lnTo>
                          <a:pt x="192" y="0"/>
                        </a:lnTo>
                        <a:lnTo>
                          <a:pt x="0" y="297"/>
                        </a:lnTo>
                        <a:close/>
                      </a:path>
                    </a:pathLst>
                  </a:custGeom>
                  <a:solidFill>
                    <a:srgbClr val="C0C0C0"/>
                  </a:solidFill>
                  <a:ln w="1588">
                    <a:solidFill>
                      <a:srgbClr val="000000"/>
                    </a:solidFill>
                    <a:prstDash val="solid"/>
                    <a:round/>
                    <a:headEnd/>
                    <a:tailEnd/>
                  </a:ln>
                </p:spPr>
                <p:txBody>
                  <a:bodyPr/>
                  <a:lstStyle/>
                  <a:p>
                    <a:endParaRPr lang="pl-PL">
                      <a:latin typeface="+mn-lt"/>
                    </a:endParaRPr>
                  </a:p>
                </p:txBody>
              </p:sp>
              <p:sp>
                <p:nvSpPr>
                  <p:cNvPr id="95465" name="Freeform 233"/>
                  <p:cNvSpPr>
                    <a:spLocks/>
                  </p:cNvSpPr>
                  <p:nvPr/>
                </p:nvSpPr>
                <p:spPr bwMode="auto">
                  <a:xfrm>
                    <a:off x="303" y="1894"/>
                    <a:ext cx="413" cy="46"/>
                  </a:xfrm>
                  <a:custGeom>
                    <a:avLst/>
                    <a:gdLst/>
                    <a:ahLst/>
                    <a:cxnLst>
                      <a:cxn ang="0">
                        <a:pos x="142" y="0"/>
                      </a:cxn>
                      <a:cxn ang="0">
                        <a:pos x="0" y="227"/>
                      </a:cxn>
                      <a:cxn ang="0">
                        <a:pos x="2480" y="227"/>
                      </a:cxn>
                      <a:cxn ang="0">
                        <a:pos x="2367" y="0"/>
                      </a:cxn>
                    </a:cxnLst>
                    <a:rect l="0" t="0" r="r" b="b"/>
                    <a:pathLst>
                      <a:path w="2480" h="227">
                        <a:moveTo>
                          <a:pt x="142" y="0"/>
                        </a:moveTo>
                        <a:lnTo>
                          <a:pt x="0" y="227"/>
                        </a:lnTo>
                        <a:lnTo>
                          <a:pt x="2480" y="227"/>
                        </a:lnTo>
                        <a:lnTo>
                          <a:pt x="2367" y="0"/>
                        </a:lnTo>
                      </a:path>
                    </a:pathLst>
                  </a:custGeom>
                  <a:noFill/>
                  <a:ln w="1588">
                    <a:solidFill>
                      <a:srgbClr val="000000"/>
                    </a:solidFill>
                    <a:prstDash val="solid"/>
                    <a:round/>
                    <a:headEnd/>
                    <a:tailEnd/>
                  </a:ln>
                </p:spPr>
                <p:txBody>
                  <a:bodyPr/>
                  <a:lstStyle/>
                  <a:p>
                    <a:endParaRPr lang="pl-PL">
                      <a:latin typeface="+mn-lt"/>
                    </a:endParaRPr>
                  </a:p>
                </p:txBody>
              </p:sp>
            </p:grpSp>
            <p:grpSp>
              <p:nvGrpSpPr>
                <p:cNvPr id="95473" name="Group 241"/>
                <p:cNvGrpSpPr>
                  <a:grpSpLocks/>
                </p:cNvGrpSpPr>
                <p:nvPr/>
              </p:nvGrpSpPr>
              <p:grpSpPr bwMode="auto">
                <a:xfrm>
                  <a:off x="339" y="1893"/>
                  <a:ext cx="347" cy="13"/>
                  <a:chOff x="339" y="1893"/>
                  <a:chExt cx="347" cy="13"/>
                </a:xfrm>
              </p:grpSpPr>
              <p:sp>
                <p:nvSpPr>
                  <p:cNvPr id="95467" name="Freeform 235"/>
                  <p:cNvSpPr>
                    <a:spLocks/>
                  </p:cNvSpPr>
                  <p:nvPr/>
                </p:nvSpPr>
                <p:spPr bwMode="auto">
                  <a:xfrm>
                    <a:off x="339" y="1893"/>
                    <a:ext cx="14" cy="9"/>
                  </a:xfrm>
                  <a:custGeom>
                    <a:avLst/>
                    <a:gdLst/>
                    <a:ahLst/>
                    <a:cxnLst>
                      <a:cxn ang="0">
                        <a:pos x="22" y="0"/>
                      </a:cxn>
                      <a:cxn ang="0">
                        <a:pos x="83" y="0"/>
                      </a:cxn>
                      <a:cxn ang="0">
                        <a:pos x="63" y="42"/>
                      </a:cxn>
                      <a:cxn ang="0">
                        <a:pos x="0" y="42"/>
                      </a:cxn>
                      <a:cxn ang="0">
                        <a:pos x="22" y="0"/>
                      </a:cxn>
                    </a:cxnLst>
                    <a:rect l="0" t="0" r="r" b="b"/>
                    <a:pathLst>
                      <a:path w="83" h="42">
                        <a:moveTo>
                          <a:pt x="22" y="0"/>
                        </a:moveTo>
                        <a:lnTo>
                          <a:pt x="83" y="0"/>
                        </a:lnTo>
                        <a:lnTo>
                          <a:pt x="63" y="42"/>
                        </a:lnTo>
                        <a:lnTo>
                          <a:pt x="0" y="42"/>
                        </a:lnTo>
                        <a:lnTo>
                          <a:pt x="22"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sp>
                <p:nvSpPr>
                  <p:cNvPr id="95468" name="Freeform 236"/>
                  <p:cNvSpPr>
                    <a:spLocks/>
                  </p:cNvSpPr>
                  <p:nvPr/>
                </p:nvSpPr>
                <p:spPr bwMode="auto">
                  <a:xfrm>
                    <a:off x="372" y="1893"/>
                    <a:ext cx="55" cy="8"/>
                  </a:xfrm>
                  <a:custGeom>
                    <a:avLst/>
                    <a:gdLst/>
                    <a:ahLst/>
                    <a:cxnLst>
                      <a:cxn ang="0">
                        <a:pos x="15" y="0"/>
                      </a:cxn>
                      <a:cxn ang="0">
                        <a:pos x="329" y="0"/>
                      </a:cxn>
                      <a:cxn ang="0">
                        <a:pos x="317" y="39"/>
                      </a:cxn>
                      <a:cxn ang="0">
                        <a:pos x="0" y="39"/>
                      </a:cxn>
                      <a:cxn ang="0">
                        <a:pos x="15" y="0"/>
                      </a:cxn>
                    </a:cxnLst>
                    <a:rect l="0" t="0" r="r" b="b"/>
                    <a:pathLst>
                      <a:path w="329" h="39">
                        <a:moveTo>
                          <a:pt x="15" y="0"/>
                        </a:moveTo>
                        <a:lnTo>
                          <a:pt x="329" y="0"/>
                        </a:lnTo>
                        <a:lnTo>
                          <a:pt x="317" y="39"/>
                        </a:lnTo>
                        <a:lnTo>
                          <a:pt x="0" y="39"/>
                        </a:lnTo>
                        <a:lnTo>
                          <a:pt x="15"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sp>
                <p:nvSpPr>
                  <p:cNvPr id="95469" name="Freeform 237"/>
                  <p:cNvSpPr>
                    <a:spLocks/>
                  </p:cNvSpPr>
                  <p:nvPr/>
                </p:nvSpPr>
                <p:spPr bwMode="auto">
                  <a:xfrm>
                    <a:off x="443" y="1893"/>
                    <a:ext cx="52" cy="9"/>
                  </a:xfrm>
                  <a:custGeom>
                    <a:avLst/>
                    <a:gdLst/>
                    <a:ahLst/>
                    <a:cxnLst>
                      <a:cxn ang="0">
                        <a:pos x="11" y="0"/>
                      </a:cxn>
                      <a:cxn ang="0">
                        <a:pos x="313" y="0"/>
                      </a:cxn>
                      <a:cxn ang="0">
                        <a:pos x="311" y="42"/>
                      </a:cxn>
                      <a:cxn ang="0">
                        <a:pos x="0" y="42"/>
                      </a:cxn>
                      <a:cxn ang="0">
                        <a:pos x="11" y="0"/>
                      </a:cxn>
                    </a:cxnLst>
                    <a:rect l="0" t="0" r="r" b="b"/>
                    <a:pathLst>
                      <a:path w="313" h="42">
                        <a:moveTo>
                          <a:pt x="11" y="0"/>
                        </a:moveTo>
                        <a:lnTo>
                          <a:pt x="313" y="0"/>
                        </a:lnTo>
                        <a:lnTo>
                          <a:pt x="311" y="42"/>
                        </a:lnTo>
                        <a:lnTo>
                          <a:pt x="0" y="42"/>
                        </a:lnTo>
                        <a:lnTo>
                          <a:pt x="11"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sp>
                <p:nvSpPr>
                  <p:cNvPr id="95470" name="Freeform 238"/>
                  <p:cNvSpPr>
                    <a:spLocks/>
                  </p:cNvSpPr>
                  <p:nvPr/>
                </p:nvSpPr>
                <p:spPr bwMode="auto">
                  <a:xfrm>
                    <a:off x="506" y="1893"/>
                    <a:ext cx="53" cy="9"/>
                  </a:xfrm>
                  <a:custGeom>
                    <a:avLst/>
                    <a:gdLst/>
                    <a:ahLst/>
                    <a:cxnLst>
                      <a:cxn ang="0">
                        <a:pos x="2" y="0"/>
                      </a:cxn>
                      <a:cxn ang="0">
                        <a:pos x="320" y="0"/>
                      </a:cxn>
                      <a:cxn ang="0">
                        <a:pos x="320" y="42"/>
                      </a:cxn>
                      <a:cxn ang="0">
                        <a:pos x="0" y="42"/>
                      </a:cxn>
                      <a:cxn ang="0">
                        <a:pos x="2" y="0"/>
                      </a:cxn>
                    </a:cxnLst>
                    <a:rect l="0" t="0" r="r" b="b"/>
                    <a:pathLst>
                      <a:path w="320" h="42">
                        <a:moveTo>
                          <a:pt x="2" y="0"/>
                        </a:moveTo>
                        <a:lnTo>
                          <a:pt x="320" y="0"/>
                        </a:lnTo>
                        <a:lnTo>
                          <a:pt x="320" y="42"/>
                        </a:lnTo>
                        <a:lnTo>
                          <a:pt x="0" y="42"/>
                        </a:lnTo>
                        <a:lnTo>
                          <a:pt x="2"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sp>
                <p:nvSpPr>
                  <p:cNvPr id="95471" name="Freeform 239"/>
                  <p:cNvSpPr>
                    <a:spLocks/>
                  </p:cNvSpPr>
                  <p:nvPr/>
                </p:nvSpPr>
                <p:spPr bwMode="auto">
                  <a:xfrm>
                    <a:off x="570" y="1893"/>
                    <a:ext cx="47" cy="9"/>
                  </a:xfrm>
                  <a:custGeom>
                    <a:avLst/>
                    <a:gdLst/>
                    <a:ahLst/>
                    <a:cxnLst>
                      <a:cxn ang="0">
                        <a:pos x="0" y="0"/>
                      </a:cxn>
                      <a:cxn ang="0">
                        <a:pos x="274" y="0"/>
                      </a:cxn>
                      <a:cxn ang="0">
                        <a:pos x="281" y="45"/>
                      </a:cxn>
                      <a:cxn ang="0">
                        <a:pos x="0" y="45"/>
                      </a:cxn>
                      <a:cxn ang="0">
                        <a:pos x="0" y="0"/>
                      </a:cxn>
                    </a:cxnLst>
                    <a:rect l="0" t="0" r="r" b="b"/>
                    <a:pathLst>
                      <a:path w="281" h="45">
                        <a:moveTo>
                          <a:pt x="0" y="0"/>
                        </a:moveTo>
                        <a:lnTo>
                          <a:pt x="274" y="0"/>
                        </a:lnTo>
                        <a:lnTo>
                          <a:pt x="281" y="45"/>
                        </a:lnTo>
                        <a:lnTo>
                          <a:pt x="0" y="45"/>
                        </a:lnTo>
                        <a:lnTo>
                          <a:pt x="0"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sp>
                <p:nvSpPr>
                  <p:cNvPr id="95472" name="Freeform 240"/>
                  <p:cNvSpPr>
                    <a:spLocks/>
                  </p:cNvSpPr>
                  <p:nvPr/>
                </p:nvSpPr>
                <p:spPr bwMode="auto">
                  <a:xfrm>
                    <a:off x="628" y="1898"/>
                    <a:ext cx="58" cy="8"/>
                  </a:xfrm>
                  <a:custGeom>
                    <a:avLst/>
                    <a:gdLst/>
                    <a:ahLst/>
                    <a:cxnLst>
                      <a:cxn ang="0">
                        <a:pos x="0" y="0"/>
                      </a:cxn>
                      <a:cxn ang="0">
                        <a:pos x="317" y="0"/>
                      </a:cxn>
                      <a:cxn ang="0">
                        <a:pos x="347" y="40"/>
                      </a:cxn>
                      <a:cxn ang="0">
                        <a:pos x="15" y="40"/>
                      </a:cxn>
                      <a:cxn ang="0">
                        <a:pos x="0" y="0"/>
                      </a:cxn>
                    </a:cxnLst>
                    <a:rect l="0" t="0" r="r" b="b"/>
                    <a:pathLst>
                      <a:path w="347" h="40">
                        <a:moveTo>
                          <a:pt x="0" y="0"/>
                        </a:moveTo>
                        <a:lnTo>
                          <a:pt x="317" y="0"/>
                        </a:lnTo>
                        <a:lnTo>
                          <a:pt x="347" y="40"/>
                        </a:lnTo>
                        <a:lnTo>
                          <a:pt x="15" y="40"/>
                        </a:lnTo>
                        <a:lnTo>
                          <a:pt x="0"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grpSp>
            <p:grpSp>
              <p:nvGrpSpPr>
                <p:cNvPr id="95501" name="Group 269"/>
                <p:cNvGrpSpPr>
                  <a:grpSpLocks/>
                </p:cNvGrpSpPr>
                <p:nvPr/>
              </p:nvGrpSpPr>
              <p:grpSpPr bwMode="auto">
                <a:xfrm>
                  <a:off x="325" y="1909"/>
                  <a:ext cx="366" cy="25"/>
                  <a:chOff x="325" y="1909"/>
                  <a:chExt cx="366" cy="25"/>
                </a:xfrm>
              </p:grpSpPr>
              <p:grpSp>
                <p:nvGrpSpPr>
                  <p:cNvPr id="95478" name="Group 246"/>
                  <p:cNvGrpSpPr>
                    <a:grpSpLocks/>
                  </p:cNvGrpSpPr>
                  <p:nvPr/>
                </p:nvGrpSpPr>
                <p:grpSpPr bwMode="auto">
                  <a:xfrm>
                    <a:off x="357" y="1910"/>
                    <a:ext cx="181" cy="22"/>
                    <a:chOff x="357" y="1910"/>
                    <a:chExt cx="181" cy="22"/>
                  </a:xfrm>
                </p:grpSpPr>
                <p:sp>
                  <p:nvSpPr>
                    <p:cNvPr id="95474" name="Line 242"/>
                    <p:cNvSpPr>
                      <a:spLocks noChangeShapeType="1"/>
                    </p:cNvSpPr>
                    <p:nvPr/>
                  </p:nvSpPr>
                  <p:spPr bwMode="auto">
                    <a:xfrm>
                      <a:off x="357" y="1910"/>
                      <a:ext cx="171" cy="1"/>
                    </a:xfrm>
                    <a:prstGeom prst="line">
                      <a:avLst/>
                    </a:prstGeom>
                    <a:noFill/>
                    <a:ln w="1588">
                      <a:solidFill>
                        <a:srgbClr val="000000"/>
                      </a:solidFill>
                      <a:round/>
                      <a:headEnd/>
                      <a:tailEnd/>
                    </a:ln>
                  </p:spPr>
                  <p:txBody>
                    <a:bodyPr/>
                    <a:lstStyle/>
                    <a:p>
                      <a:endParaRPr lang="pl-PL">
                        <a:latin typeface="+mn-lt"/>
                      </a:endParaRPr>
                    </a:p>
                  </p:txBody>
                </p:sp>
                <p:sp>
                  <p:nvSpPr>
                    <p:cNvPr id="95475" name="Line 243"/>
                    <p:cNvSpPr>
                      <a:spLocks noChangeShapeType="1"/>
                    </p:cNvSpPr>
                    <p:nvPr/>
                  </p:nvSpPr>
                  <p:spPr bwMode="auto">
                    <a:xfrm>
                      <a:off x="364" y="1917"/>
                      <a:ext cx="174" cy="1"/>
                    </a:xfrm>
                    <a:prstGeom prst="line">
                      <a:avLst/>
                    </a:prstGeom>
                    <a:noFill/>
                    <a:ln w="1588">
                      <a:solidFill>
                        <a:srgbClr val="000000"/>
                      </a:solidFill>
                      <a:round/>
                      <a:headEnd/>
                      <a:tailEnd/>
                    </a:ln>
                  </p:spPr>
                  <p:txBody>
                    <a:bodyPr/>
                    <a:lstStyle/>
                    <a:p>
                      <a:endParaRPr lang="pl-PL">
                        <a:latin typeface="+mn-lt"/>
                      </a:endParaRPr>
                    </a:p>
                  </p:txBody>
                </p:sp>
                <p:sp>
                  <p:nvSpPr>
                    <p:cNvPr id="95476" name="Line 244"/>
                    <p:cNvSpPr>
                      <a:spLocks noChangeShapeType="1"/>
                    </p:cNvSpPr>
                    <p:nvPr/>
                  </p:nvSpPr>
                  <p:spPr bwMode="auto">
                    <a:xfrm>
                      <a:off x="366" y="1923"/>
                      <a:ext cx="152" cy="1"/>
                    </a:xfrm>
                    <a:prstGeom prst="line">
                      <a:avLst/>
                    </a:prstGeom>
                    <a:noFill/>
                    <a:ln w="1588">
                      <a:solidFill>
                        <a:srgbClr val="000000"/>
                      </a:solidFill>
                      <a:round/>
                      <a:headEnd/>
                      <a:tailEnd/>
                    </a:ln>
                  </p:spPr>
                  <p:txBody>
                    <a:bodyPr/>
                    <a:lstStyle/>
                    <a:p>
                      <a:endParaRPr lang="pl-PL">
                        <a:latin typeface="+mn-lt"/>
                      </a:endParaRPr>
                    </a:p>
                  </p:txBody>
                </p:sp>
                <p:sp>
                  <p:nvSpPr>
                    <p:cNvPr id="95477" name="Line 245"/>
                    <p:cNvSpPr>
                      <a:spLocks noChangeShapeType="1"/>
                    </p:cNvSpPr>
                    <p:nvPr/>
                  </p:nvSpPr>
                  <p:spPr bwMode="auto">
                    <a:xfrm>
                      <a:off x="370" y="1931"/>
                      <a:ext cx="20" cy="1"/>
                    </a:xfrm>
                    <a:prstGeom prst="line">
                      <a:avLst/>
                    </a:prstGeom>
                    <a:noFill/>
                    <a:ln w="1588">
                      <a:solidFill>
                        <a:srgbClr val="000000"/>
                      </a:solidFill>
                      <a:round/>
                      <a:headEnd/>
                      <a:tailEnd/>
                    </a:ln>
                  </p:spPr>
                  <p:txBody>
                    <a:bodyPr/>
                    <a:lstStyle/>
                    <a:p>
                      <a:endParaRPr lang="pl-PL">
                        <a:latin typeface="+mn-lt"/>
                      </a:endParaRPr>
                    </a:p>
                  </p:txBody>
                </p:sp>
              </p:grpSp>
              <p:grpSp>
                <p:nvGrpSpPr>
                  <p:cNvPr id="95482" name="Group 250"/>
                  <p:cNvGrpSpPr>
                    <a:grpSpLocks/>
                  </p:cNvGrpSpPr>
                  <p:nvPr/>
                </p:nvGrpSpPr>
                <p:grpSpPr bwMode="auto">
                  <a:xfrm>
                    <a:off x="325" y="1913"/>
                    <a:ext cx="31" cy="14"/>
                    <a:chOff x="325" y="1913"/>
                    <a:chExt cx="31" cy="14"/>
                  </a:xfrm>
                </p:grpSpPr>
                <p:sp>
                  <p:nvSpPr>
                    <p:cNvPr id="95479" name="Line 247"/>
                    <p:cNvSpPr>
                      <a:spLocks noChangeShapeType="1"/>
                    </p:cNvSpPr>
                    <p:nvPr/>
                  </p:nvSpPr>
                  <p:spPr bwMode="auto">
                    <a:xfrm>
                      <a:off x="333" y="1913"/>
                      <a:ext cx="17" cy="1"/>
                    </a:xfrm>
                    <a:prstGeom prst="line">
                      <a:avLst/>
                    </a:prstGeom>
                    <a:noFill/>
                    <a:ln w="1588">
                      <a:solidFill>
                        <a:srgbClr val="000000"/>
                      </a:solidFill>
                      <a:round/>
                      <a:headEnd/>
                      <a:tailEnd/>
                    </a:ln>
                  </p:spPr>
                  <p:txBody>
                    <a:bodyPr/>
                    <a:lstStyle/>
                    <a:p>
                      <a:endParaRPr lang="pl-PL">
                        <a:latin typeface="+mn-lt"/>
                      </a:endParaRPr>
                    </a:p>
                  </p:txBody>
                </p:sp>
                <p:sp>
                  <p:nvSpPr>
                    <p:cNvPr id="95480" name="Line 248"/>
                    <p:cNvSpPr>
                      <a:spLocks noChangeShapeType="1"/>
                    </p:cNvSpPr>
                    <p:nvPr/>
                  </p:nvSpPr>
                  <p:spPr bwMode="auto">
                    <a:xfrm>
                      <a:off x="330" y="1920"/>
                      <a:ext cx="16" cy="1"/>
                    </a:xfrm>
                    <a:prstGeom prst="line">
                      <a:avLst/>
                    </a:prstGeom>
                    <a:noFill/>
                    <a:ln w="1588">
                      <a:solidFill>
                        <a:srgbClr val="000000"/>
                      </a:solidFill>
                      <a:round/>
                      <a:headEnd/>
                      <a:tailEnd/>
                    </a:ln>
                  </p:spPr>
                  <p:txBody>
                    <a:bodyPr/>
                    <a:lstStyle/>
                    <a:p>
                      <a:endParaRPr lang="pl-PL">
                        <a:latin typeface="+mn-lt"/>
                      </a:endParaRPr>
                    </a:p>
                  </p:txBody>
                </p:sp>
                <p:sp>
                  <p:nvSpPr>
                    <p:cNvPr id="95481" name="Line 249"/>
                    <p:cNvSpPr>
                      <a:spLocks noChangeShapeType="1"/>
                    </p:cNvSpPr>
                    <p:nvPr/>
                  </p:nvSpPr>
                  <p:spPr bwMode="auto">
                    <a:xfrm>
                      <a:off x="325" y="1926"/>
                      <a:ext cx="31" cy="1"/>
                    </a:xfrm>
                    <a:prstGeom prst="line">
                      <a:avLst/>
                    </a:prstGeom>
                    <a:noFill/>
                    <a:ln w="1588">
                      <a:solidFill>
                        <a:srgbClr val="000000"/>
                      </a:solidFill>
                      <a:round/>
                      <a:headEnd/>
                      <a:tailEnd/>
                    </a:ln>
                  </p:spPr>
                  <p:txBody>
                    <a:bodyPr/>
                    <a:lstStyle/>
                    <a:p>
                      <a:endParaRPr lang="pl-PL">
                        <a:latin typeface="+mn-lt"/>
                      </a:endParaRPr>
                    </a:p>
                  </p:txBody>
                </p:sp>
              </p:grpSp>
              <p:grpSp>
                <p:nvGrpSpPr>
                  <p:cNvPr id="95489" name="Group 257"/>
                  <p:cNvGrpSpPr>
                    <a:grpSpLocks/>
                  </p:cNvGrpSpPr>
                  <p:nvPr/>
                </p:nvGrpSpPr>
                <p:grpSpPr bwMode="auto">
                  <a:xfrm>
                    <a:off x="396" y="1909"/>
                    <a:ext cx="165" cy="23"/>
                    <a:chOff x="396" y="1909"/>
                    <a:chExt cx="165" cy="23"/>
                  </a:xfrm>
                </p:grpSpPr>
                <p:sp>
                  <p:nvSpPr>
                    <p:cNvPr id="95483" name="Line 251"/>
                    <p:cNvSpPr>
                      <a:spLocks noChangeShapeType="1"/>
                    </p:cNvSpPr>
                    <p:nvPr/>
                  </p:nvSpPr>
                  <p:spPr bwMode="auto">
                    <a:xfrm>
                      <a:off x="396" y="1931"/>
                      <a:ext cx="103" cy="1"/>
                    </a:xfrm>
                    <a:prstGeom prst="line">
                      <a:avLst/>
                    </a:prstGeom>
                    <a:noFill/>
                    <a:ln w="1588">
                      <a:solidFill>
                        <a:srgbClr val="000000"/>
                      </a:solidFill>
                      <a:round/>
                      <a:headEnd/>
                      <a:tailEnd/>
                    </a:ln>
                  </p:spPr>
                  <p:txBody>
                    <a:bodyPr/>
                    <a:lstStyle/>
                    <a:p>
                      <a:endParaRPr lang="pl-PL">
                        <a:latin typeface="+mn-lt"/>
                      </a:endParaRPr>
                    </a:p>
                  </p:txBody>
                </p:sp>
                <p:sp>
                  <p:nvSpPr>
                    <p:cNvPr id="95484" name="Line 252"/>
                    <p:cNvSpPr>
                      <a:spLocks noChangeShapeType="1"/>
                    </p:cNvSpPr>
                    <p:nvPr/>
                  </p:nvSpPr>
                  <p:spPr bwMode="auto">
                    <a:xfrm>
                      <a:off x="536" y="1909"/>
                      <a:ext cx="24" cy="1"/>
                    </a:xfrm>
                    <a:prstGeom prst="line">
                      <a:avLst/>
                    </a:prstGeom>
                    <a:noFill/>
                    <a:ln w="1588">
                      <a:solidFill>
                        <a:srgbClr val="000000"/>
                      </a:solidFill>
                      <a:round/>
                      <a:headEnd/>
                      <a:tailEnd/>
                    </a:ln>
                  </p:spPr>
                  <p:txBody>
                    <a:bodyPr/>
                    <a:lstStyle/>
                    <a:p>
                      <a:endParaRPr lang="pl-PL">
                        <a:latin typeface="+mn-lt"/>
                      </a:endParaRPr>
                    </a:p>
                  </p:txBody>
                </p:sp>
                <p:sp>
                  <p:nvSpPr>
                    <p:cNvPr id="95485" name="Line 253"/>
                    <p:cNvSpPr>
                      <a:spLocks noChangeShapeType="1"/>
                    </p:cNvSpPr>
                    <p:nvPr/>
                  </p:nvSpPr>
                  <p:spPr bwMode="auto">
                    <a:xfrm>
                      <a:off x="542" y="1917"/>
                      <a:ext cx="19" cy="1"/>
                    </a:xfrm>
                    <a:prstGeom prst="line">
                      <a:avLst/>
                    </a:prstGeom>
                    <a:noFill/>
                    <a:ln w="1588">
                      <a:solidFill>
                        <a:srgbClr val="000000"/>
                      </a:solidFill>
                      <a:round/>
                      <a:headEnd/>
                      <a:tailEnd/>
                    </a:ln>
                  </p:spPr>
                  <p:txBody>
                    <a:bodyPr/>
                    <a:lstStyle/>
                    <a:p>
                      <a:endParaRPr lang="pl-PL">
                        <a:latin typeface="+mn-lt"/>
                      </a:endParaRPr>
                    </a:p>
                  </p:txBody>
                </p:sp>
                <p:sp>
                  <p:nvSpPr>
                    <p:cNvPr id="95486" name="Line 254"/>
                    <p:cNvSpPr>
                      <a:spLocks noChangeShapeType="1"/>
                    </p:cNvSpPr>
                    <p:nvPr/>
                  </p:nvSpPr>
                  <p:spPr bwMode="auto">
                    <a:xfrm>
                      <a:off x="529" y="1924"/>
                      <a:ext cx="32" cy="1"/>
                    </a:xfrm>
                    <a:prstGeom prst="line">
                      <a:avLst/>
                    </a:prstGeom>
                    <a:noFill/>
                    <a:ln w="1588">
                      <a:solidFill>
                        <a:srgbClr val="000000"/>
                      </a:solidFill>
                      <a:round/>
                      <a:headEnd/>
                      <a:tailEnd/>
                    </a:ln>
                  </p:spPr>
                  <p:txBody>
                    <a:bodyPr/>
                    <a:lstStyle/>
                    <a:p>
                      <a:endParaRPr lang="pl-PL">
                        <a:latin typeface="+mn-lt"/>
                      </a:endParaRPr>
                    </a:p>
                  </p:txBody>
                </p:sp>
                <p:sp>
                  <p:nvSpPr>
                    <p:cNvPr id="95487" name="Line 255"/>
                    <p:cNvSpPr>
                      <a:spLocks noChangeShapeType="1"/>
                    </p:cNvSpPr>
                    <p:nvPr/>
                  </p:nvSpPr>
                  <p:spPr bwMode="auto">
                    <a:xfrm>
                      <a:off x="503" y="1931"/>
                      <a:ext cx="16" cy="1"/>
                    </a:xfrm>
                    <a:prstGeom prst="line">
                      <a:avLst/>
                    </a:prstGeom>
                    <a:noFill/>
                    <a:ln w="1588">
                      <a:solidFill>
                        <a:srgbClr val="000000"/>
                      </a:solidFill>
                      <a:round/>
                      <a:headEnd/>
                      <a:tailEnd/>
                    </a:ln>
                  </p:spPr>
                  <p:txBody>
                    <a:bodyPr/>
                    <a:lstStyle/>
                    <a:p>
                      <a:endParaRPr lang="pl-PL">
                        <a:latin typeface="+mn-lt"/>
                      </a:endParaRPr>
                    </a:p>
                  </p:txBody>
                </p:sp>
                <p:sp>
                  <p:nvSpPr>
                    <p:cNvPr id="95488" name="Line 256"/>
                    <p:cNvSpPr>
                      <a:spLocks noChangeShapeType="1"/>
                    </p:cNvSpPr>
                    <p:nvPr/>
                  </p:nvSpPr>
                  <p:spPr bwMode="auto">
                    <a:xfrm>
                      <a:off x="524" y="1931"/>
                      <a:ext cx="36" cy="1"/>
                    </a:xfrm>
                    <a:prstGeom prst="line">
                      <a:avLst/>
                    </a:prstGeom>
                    <a:noFill/>
                    <a:ln w="1588">
                      <a:solidFill>
                        <a:srgbClr val="000000"/>
                      </a:solidFill>
                      <a:round/>
                      <a:headEnd/>
                      <a:tailEnd/>
                    </a:ln>
                  </p:spPr>
                  <p:txBody>
                    <a:bodyPr/>
                    <a:lstStyle/>
                    <a:p>
                      <a:endParaRPr lang="pl-PL">
                        <a:latin typeface="+mn-lt"/>
                      </a:endParaRPr>
                    </a:p>
                  </p:txBody>
                </p:sp>
              </p:grpSp>
              <p:grpSp>
                <p:nvGrpSpPr>
                  <p:cNvPr id="95493" name="Group 261"/>
                  <p:cNvGrpSpPr>
                    <a:grpSpLocks/>
                  </p:cNvGrpSpPr>
                  <p:nvPr/>
                </p:nvGrpSpPr>
                <p:grpSpPr bwMode="auto">
                  <a:xfrm>
                    <a:off x="570" y="1913"/>
                    <a:ext cx="51" cy="20"/>
                    <a:chOff x="570" y="1913"/>
                    <a:chExt cx="51" cy="20"/>
                  </a:xfrm>
                </p:grpSpPr>
                <p:sp>
                  <p:nvSpPr>
                    <p:cNvPr id="95490" name="Line 258"/>
                    <p:cNvSpPr>
                      <a:spLocks noChangeShapeType="1"/>
                    </p:cNvSpPr>
                    <p:nvPr/>
                  </p:nvSpPr>
                  <p:spPr bwMode="auto">
                    <a:xfrm>
                      <a:off x="570" y="1913"/>
                      <a:ext cx="48" cy="1"/>
                    </a:xfrm>
                    <a:prstGeom prst="line">
                      <a:avLst/>
                    </a:prstGeom>
                    <a:noFill/>
                    <a:ln w="1588">
                      <a:solidFill>
                        <a:srgbClr val="000000"/>
                      </a:solidFill>
                      <a:round/>
                      <a:headEnd/>
                      <a:tailEnd/>
                    </a:ln>
                  </p:spPr>
                  <p:txBody>
                    <a:bodyPr/>
                    <a:lstStyle/>
                    <a:p>
                      <a:endParaRPr lang="pl-PL">
                        <a:latin typeface="+mn-lt"/>
                      </a:endParaRPr>
                    </a:p>
                  </p:txBody>
                </p:sp>
                <p:sp>
                  <p:nvSpPr>
                    <p:cNvPr id="95491" name="Line 259"/>
                    <p:cNvSpPr>
                      <a:spLocks noChangeShapeType="1"/>
                    </p:cNvSpPr>
                    <p:nvPr/>
                  </p:nvSpPr>
                  <p:spPr bwMode="auto">
                    <a:xfrm>
                      <a:off x="576" y="1921"/>
                      <a:ext cx="43" cy="1"/>
                    </a:xfrm>
                    <a:prstGeom prst="line">
                      <a:avLst/>
                    </a:prstGeom>
                    <a:noFill/>
                    <a:ln w="1588">
                      <a:solidFill>
                        <a:srgbClr val="000000"/>
                      </a:solidFill>
                      <a:round/>
                      <a:headEnd/>
                      <a:tailEnd/>
                    </a:ln>
                  </p:spPr>
                  <p:txBody>
                    <a:bodyPr/>
                    <a:lstStyle/>
                    <a:p>
                      <a:endParaRPr lang="pl-PL">
                        <a:latin typeface="+mn-lt"/>
                      </a:endParaRPr>
                    </a:p>
                  </p:txBody>
                </p:sp>
                <p:sp>
                  <p:nvSpPr>
                    <p:cNvPr id="95492" name="Line 260"/>
                    <p:cNvSpPr>
                      <a:spLocks noChangeShapeType="1"/>
                    </p:cNvSpPr>
                    <p:nvPr/>
                  </p:nvSpPr>
                  <p:spPr bwMode="auto">
                    <a:xfrm>
                      <a:off x="577" y="1932"/>
                      <a:ext cx="44" cy="1"/>
                    </a:xfrm>
                    <a:prstGeom prst="line">
                      <a:avLst/>
                    </a:prstGeom>
                    <a:noFill/>
                    <a:ln w="1588">
                      <a:solidFill>
                        <a:srgbClr val="000000"/>
                      </a:solidFill>
                      <a:round/>
                      <a:headEnd/>
                      <a:tailEnd/>
                    </a:ln>
                  </p:spPr>
                  <p:txBody>
                    <a:bodyPr/>
                    <a:lstStyle/>
                    <a:p>
                      <a:endParaRPr lang="pl-PL">
                        <a:latin typeface="+mn-lt"/>
                      </a:endParaRPr>
                    </a:p>
                  </p:txBody>
                </p:sp>
              </p:grpSp>
              <p:grpSp>
                <p:nvGrpSpPr>
                  <p:cNvPr id="95500" name="Group 268"/>
                  <p:cNvGrpSpPr>
                    <a:grpSpLocks/>
                  </p:cNvGrpSpPr>
                  <p:nvPr/>
                </p:nvGrpSpPr>
                <p:grpSpPr bwMode="auto">
                  <a:xfrm>
                    <a:off x="630" y="1913"/>
                    <a:ext cx="61" cy="21"/>
                    <a:chOff x="630" y="1913"/>
                    <a:chExt cx="61" cy="21"/>
                  </a:xfrm>
                </p:grpSpPr>
                <p:sp>
                  <p:nvSpPr>
                    <p:cNvPr id="95494" name="Line 262"/>
                    <p:cNvSpPr>
                      <a:spLocks noChangeShapeType="1"/>
                    </p:cNvSpPr>
                    <p:nvPr/>
                  </p:nvSpPr>
                  <p:spPr bwMode="auto">
                    <a:xfrm>
                      <a:off x="634" y="1913"/>
                      <a:ext cx="47" cy="1"/>
                    </a:xfrm>
                    <a:prstGeom prst="line">
                      <a:avLst/>
                    </a:prstGeom>
                    <a:noFill/>
                    <a:ln w="1588">
                      <a:solidFill>
                        <a:srgbClr val="000000"/>
                      </a:solidFill>
                      <a:round/>
                      <a:headEnd/>
                      <a:tailEnd/>
                    </a:ln>
                  </p:spPr>
                  <p:txBody>
                    <a:bodyPr/>
                    <a:lstStyle/>
                    <a:p>
                      <a:endParaRPr lang="pl-PL">
                        <a:latin typeface="+mn-lt"/>
                      </a:endParaRPr>
                    </a:p>
                  </p:txBody>
                </p:sp>
                <p:sp>
                  <p:nvSpPr>
                    <p:cNvPr id="95495" name="Line 263"/>
                    <p:cNvSpPr>
                      <a:spLocks noChangeShapeType="1"/>
                    </p:cNvSpPr>
                    <p:nvPr/>
                  </p:nvSpPr>
                  <p:spPr bwMode="auto">
                    <a:xfrm>
                      <a:off x="630" y="1920"/>
                      <a:ext cx="37" cy="1"/>
                    </a:xfrm>
                    <a:prstGeom prst="line">
                      <a:avLst/>
                    </a:prstGeom>
                    <a:noFill/>
                    <a:ln w="1588">
                      <a:solidFill>
                        <a:srgbClr val="000000"/>
                      </a:solidFill>
                      <a:round/>
                      <a:headEnd/>
                      <a:tailEnd/>
                    </a:ln>
                  </p:spPr>
                  <p:txBody>
                    <a:bodyPr/>
                    <a:lstStyle/>
                    <a:p>
                      <a:endParaRPr lang="pl-PL">
                        <a:latin typeface="+mn-lt"/>
                      </a:endParaRPr>
                    </a:p>
                  </p:txBody>
                </p:sp>
                <p:sp>
                  <p:nvSpPr>
                    <p:cNvPr id="95496" name="Line 264"/>
                    <p:cNvSpPr>
                      <a:spLocks noChangeShapeType="1"/>
                    </p:cNvSpPr>
                    <p:nvPr/>
                  </p:nvSpPr>
                  <p:spPr bwMode="auto">
                    <a:xfrm>
                      <a:off x="634" y="1926"/>
                      <a:ext cx="35" cy="1"/>
                    </a:xfrm>
                    <a:prstGeom prst="line">
                      <a:avLst/>
                    </a:prstGeom>
                    <a:noFill/>
                    <a:ln w="1588">
                      <a:solidFill>
                        <a:srgbClr val="000000"/>
                      </a:solidFill>
                      <a:round/>
                      <a:headEnd/>
                      <a:tailEnd/>
                    </a:ln>
                  </p:spPr>
                  <p:txBody>
                    <a:bodyPr/>
                    <a:lstStyle/>
                    <a:p>
                      <a:endParaRPr lang="pl-PL">
                        <a:latin typeface="+mn-lt"/>
                      </a:endParaRPr>
                    </a:p>
                  </p:txBody>
                </p:sp>
                <p:sp>
                  <p:nvSpPr>
                    <p:cNvPr id="95497" name="Line 265"/>
                    <p:cNvSpPr>
                      <a:spLocks noChangeShapeType="1"/>
                    </p:cNvSpPr>
                    <p:nvPr/>
                  </p:nvSpPr>
                  <p:spPr bwMode="auto">
                    <a:xfrm>
                      <a:off x="633" y="1933"/>
                      <a:ext cx="43" cy="1"/>
                    </a:xfrm>
                    <a:prstGeom prst="line">
                      <a:avLst/>
                    </a:prstGeom>
                    <a:noFill/>
                    <a:ln w="1588">
                      <a:solidFill>
                        <a:srgbClr val="000000"/>
                      </a:solidFill>
                      <a:round/>
                      <a:headEnd/>
                      <a:tailEnd/>
                    </a:ln>
                  </p:spPr>
                  <p:txBody>
                    <a:bodyPr/>
                    <a:lstStyle/>
                    <a:p>
                      <a:endParaRPr lang="pl-PL">
                        <a:latin typeface="+mn-lt"/>
                      </a:endParaRPr>
                    </a:p>
                  </p:txBody>
                </p:sp>
                <p:sp>
                  <p:nvSpPr>
                    <p:cNvPr id="95498" name="Line 266"/>
                    <p:cNvSpPr>
                      <a:spLocks noChangeShapeType="1"/>
                    </p:cNvSpPr>
                    <p:nvPr/>
                  </p:nvSpPr>
                  <p:spPr bwMode="auto">
                    <a:xfrm>
                      <a:off x="675" y="1921"/>
                      <a:ext cx="12" cy="1"/>
                    </a:xfrm>
                    <a:prstGeom prst="line">
                      <a:avLst/>
                    </a:prstGeom>
                    <a:noFill/>
                    <a:ln w="1588">
                      <a:solidFill>
                        <a:srgbClr val="000000"/>
                      </a:solidFill>
                      <a:round/>
                      <a:headEnd/>
                      <a:tailEnd/>
                    </a:ln>
                  </p:spPr>
                  <p:txBody>
                    <a:bodyPr/>
                    <a:lstStyle/>
                    <a:p>
                      <a:endParaRPr lang="pl-PL">
                        <a:latin typeface="+mn-lt"/>
                      </a:endParaRPr>
                    </a:p>
                  </p:txBody>
                </p:sp>
                <p:sp>
                  <p:nvSpPr>
                    <p:cNvPr id="95499" name="Line 267"/>
                    <p:cNvSpPr>
                      <a:spLocks noChangeShapeType="1"/>
                    </p:cNvSpPr>
                    <p:nvPr/>
                  </p:nvSpPr>
                  <p:spPr bwMode="auto">
                    <a:xfrm>
                      <a:off x="679" y="1930"/>
                      <a:ext cx="12" cy="1"/>
                    </a:xfrm>
                    <a:prstGeom prst="line">
                      <a:avLst/>
                    </a:prstGeom>
                    <a:noFill/>
                    <a:ln w="1588">
                      <a:solidFill>
                        <a:srgbClr val="000000"/>
                      </a:solidFill>
                      <a:round/>
                      <a:headEnd/>
                      <a:tailEnd/>
                    </a:ln>
                  </p:spPr>
                  <p:txBody>
                    <a:bodyPr/>
                    <a:lstStyle/>
                    <a:p>
                      <a:endParaRPr lang="pl-PL">
                        <a:latin typeface="+mn-lt"/>
                      </a:endParaRPr>
                    </a:p>
                  </p:txBody>
                </p:sp>
              </p:grpSp>
            </p:grpSp>
          </p:grpSp>
          <p:grpSp>
            <p:nvGrpSpPr>
              <p:cNvPr id="95507" name="Group 275"/>
              <p:cNvGrpSpPr>
                <a:grpSpLocks/>
              </p:cNvGrpSpPr>
              <p:nvPr/>
            </p:nvGrpSpPr>
            <p:grpSpPr bwMode="auto">
              <a:xfrm>
                <a:off x="420" y="1739"/>
                <a:ext cx="192" cy="47"/>
                <a:chOff x="420" y="1739"/>
                <a:chExt cx="192" cy="47"/>
              </a:xfrm>
            </p:grpSpPr>
            <p:grpSp>
              <p:nvGrpSpPr>
                <p:cNvPr id="95505" name="Group 273"/>
                <p:cNvGrpSpPr>
                  <a:grpSpLocks/>
                </p:cNvGrpSpPr>
                <p:nvPr/>
              </p:nvGrpSpPr>
              <p:grpSpPr bwMode="auto">
                <a:xfrm>
                  <a:off x="420" y="1753"/>
                  <a:ext cx="192" cy="33"/>
                  <a:chOff x="420" y="1753"/>
                  <a:chExt cx="192" cy="33"/>
                </a:xfrm>
              </p:grpSpPr>
              <p:sp>
                <p:nvSpPr>
                  <p:cNvPr id="95503" name="Freeform 271"/>
                  <p:cNvSpPr>
                    <a:spLocks/>
                  </p:cNvSpPr>
                  <p:nvPr/>
                </p:nvSpPr>
                <p:spPr bwMode="auto">
                  <a:xfrm>
                    <a:off x="420" y="1753"/>
                    <a:ext cx="192" cy="17"/>
                  </a:xfrm>
                  <a:custGeom>
                    <a:avLst/>
                    <a:gdLst/>
                    <a:ahLst/>
                    <a:cxnLst>
                      <a:cxn ang="0">
                        <a:pos x="0" y="84"/>
                      </a:cxn>
                      <a:cxn ang="0">
                        <a:pos x="1150" y="84"/>
                      </a:cxn>
                      <a:cxn ang="0">
                        <a:pos x="1083" y="0"/>
                      </a:cxn>
                      <a:cxn ang="0">
                        <a:pos x="68" y="0"/>
                      </a:cxn>
                      <a:cxn ang="0">
                        <a:pos x="0" y="84"/>
                      </a:cxn>
                    </a:cxnLst>
                    <a:rect l="0" t="0" r="r" b="b"/>
                    <a:pathLst>
                      <a:path w="1150" h="84">
                        <a:moveTo>
                          <a:pt x="0" y="84"/>
                        </a:moveTo>
                        <a:lnTo>
                          <a:pt x="1150" y="84"/>
                        </a:lnTo>
                        <a:lnTo>
                          <a:pt x="1083" y="0"/>
                        </a:lnTo>
                        <a:lnTo>
                          <a:pt x="68" y="0"/>
                        </a:lnTo>
                        <a:lnTo>
                          <a:pt x="0" y="84"/>
                        </a:lnTo>
                        <a:close/>
                      </a:path>
                    </a:pathLst>
                  </a:custGeom>
                  <a:solidFill>
                    <a:srgbClr val="C0C0C0"/>
                  </a:solidFill>
                  <a:ln w="1588">
                    <a:solidFill>
                      <a:srgbClr val="000000"/>
                    </a:solidFill>
                    <a:prstDash val="solid"/>
                    <a:round/>
                    <a:headEnd/>
                    <a:tailEnd/>
                  </a:ln>
                </p:spPr>
                <p:txBody>
                  <a:bodyPr/>
                  <a:lstStyle/>
                  <a:p>
                    <a:endParaRPr lang="pl-PL">
                      <a:latin typeface="+mn-lt"/>
                    </a:endParaRPr>
                  </a:p>
                </p:txBody>
              </p:sp>
              <p:sp>
                <p:nvSpPr>
                  <p:cNvPr id="95504" name="Rectangle 272"/>
                  <p:cNvSpPr>
                    <a:spLocks noChangeArrowheads="1"/>
                  </p:cNvSpPr>
                  <p:nvPr/>
                </p:nvSpPr>
                <p:spPr bwMode="auto">
                  <a:xfrm>
                    <a:off x="420" y="1769"/>
                    <a:ext cx="192" cy="17"/>
                  </a:xfrm>
                  <a:prstGeom prst="rect">
                    <a:avLst/>
                  </a:prstGeom>
                  <a:solidFill>
                    <a:srgbClr val="C0C0C0"/>
                  </a:solidFill>
                  <a:ln w="1588">
                    <a:solidFill>
                      <a:srgbClr val="000000"/>
                    </a:solidFill>
                    <a:miter lim="800000"/>
                    <a:headEnd/>
                    <a:tailEnd/>
                  </a:ln>
                </p:spPr>
                <p:txBody>
                  <a:bodyPr/>
                  <a:lstStyle/>
                  <a:p>
                    <a:endParaRPr lang="pl-PL">
                      <a:latin typeface="+mn-lt"/>
                    </a:endParaRPr>
                  </a:p>
                </p:txBody>
              </p:sp>
            </p:grpSp>
            <p:sp>
              <p:nvSpPr>
                <p:cNvPr id="95506" name="Freeform 274"/>
                <p:cNvSpPr>
                  <a:spLocks/>
                </p:cNvSpPr>
                <p:nvPr/>
              </p:nvSpPr>
              <p:spPr bwMode="auto">
                <a:xfrm>
                  <a:off x="464" y="1739"/>
                  <a:ext cx="102" cy="30"/>
                </a:xfrm>
                <a:custGeom>
                  <a:avLst/>
                  <a:gdLst/>
                  <a:ahLst/>
                  <a:cxnLst>
                    <a:cxn ang="0">
                      <a:pos x="0" y="86"/>
                    </a:cxn>
                    <a:cxn ang="0">
                      <a:pos x="0" y="0"/>
                    </a:cxn>
                    <a:cxn ang="0">
                      <a:pos x="613" y="0"/>
                    </a:cxn>
                    <a:cxn ang="0">
                      <a:pos x="613" y="88"/>
                    </a:cxn>
                    <a:cxn ang="0">
                      <a:pos x="610" y="97"/>
                    </a:cxn>
                    <a:cxn ang="0">
                      <a:pos x="604" y="103"/>
                    </a:cxn>
                    <a:cxn ang="0">
                      <a:pos x="593" y="111"/>
                    </a:cxn>
                    <a:cxn ang="0">
                      <a:pos x="579" y="117"/>
                    </a:cxn>
                    <a:cxn ang="0">
                      <a:pos x="562" y="123"/>
                    </a:cxn>
                    <a:cxn ang="0">
                      <a:pos x="546" y="129"/>
                    </a:cxn>
                    <a:cxn ang="0">
                      <a:pos x="526" y="133"/>
                    </a:cxn>
                    <a:cxn ang="0">
                      <a:pos x="503" y="137"/>
                    </a:cxn>
                    <a:cxn ang="0">
                      <a:pos x="483" y="140"/>
                    </a:cxn>
                    <a:cxn ang="0">
                      <a:pos x="451" y="146"/>
                    </a:cxn>
                    <a:cxn ang="0">
                      <a:pos x="424" y="148"/>
                    </a:cxn>
                    <a:cxn ang="0">
                      <a:pos x="398" y="151"/>
                    </a:cxn>
                    <a:cxn ang="0">
                      <a:pos x="368" y="152"/>
                    </a:cxn>
                    <a:cxn ang="0">
                      <a:pos x="334" y="153"/>
                    </a:cxn>
                    <a:cxn ang="0">
                      <a:pos x="291" y="153"/>
                    </a:cxn>
                    <a:cxn ang="0">
                      <a:pos x="252" y="152"/>
                    </a:cxn>
                    <a:cxn ang="0">
                      <a:pos x="214" y="151"/>
                    </a:cxn>
                    <a:cxn ang="0">
                      <a:pos x="180" y="148"/>
                    </a:cxn>
                    <a:cxn ang="0">
                      <a:pos x="152" y="145"/>
                    </a:cxn>
                    <a:cxn ang="0">
                      <a:pos x="130" y="140"/>
                    </a:cxn>
                    <a:cxn ang="0">
                      <a:pos x="101" y="136"/>
                    </a:cxn>
                    <a:cxn ang="0">
                      <a:pos x="78" y="131"/>
                    </a:cxn>
                    <a:cxn ang="0">
                      <a:pos x="58" y="125"/>
                    </a:cxn>
                    <a:cxn ang="0">
                      <a:pos x="39" y="118"/>
                    </a:cxn>
                    <a:cxn ang="0">
                      <a:pos x="26" y="113"/>
                    </a:cxn>
                    <a:cxn ang="0">
                      <a:pos x="16" y="107"/>
                    </a:cxn>
                    <a:cxn ang="0">
                      <a:pos x="9" y="101"/>
                    </a:cxn>
                    <a:cxn ang="0">
                      <a:pos x="4" y="95"/>
                    </a:cxn>
                    <a:cxn ang="0">
                      <a:pos x="0" y="86"/>
                    </a:cxn>
                  </a:cxnLst>
                  <a:rect l="0" t="0" r="r" b="b"/>
                  <a:pathLst>
                    <a:path w="613" h="153">
                      <a:moveTo>
                        <a:pt x="0" y="86"/>
                      </a:moveTo>
                      <a:lnTo>
                        <a:pt x="0" y="0"/>
                      </a:lnTo>
                      <a:lnTo>
                        <a:pt x="613" y="0"/>
                      </a:lnTo>
                      <a:lnTo>
                        <a:pt x="613" y="88"/>
                      </a:lnTo>
                      <a:lnTo>
                        <a:pt x="610" y="97"/>
                      </a:lnTo>
                      <a:lnTo>
                        <a:pt x="604" y="103"/>
                      </a:lnTo>
                      <a:lnTo>
                        <a:pt x="593" y="111"/>
                      </a:lnTo>
                      <a:lnTo>
                        <a:pt x="579" y="117"/>
                      </a:lnTo>
                      <a:lnTo>
                        <a:pt x="562" y="123"/>
                      </a:lnTo>
                      <a:lnTo>
                        <a:pt x="546" y="129"/>
                      </a:lnTo>
                      <a:lnTo>
                        <a:pt x="526" y="133"/>
                      </a:lnTo>
                      <a:lnTo>
                        <a:pt x="503" y="137"/>
                      </a:lnTo>
                      <a:lnTo>
                        <a:pt x="483" y="140"/>
                      </a:lnTo>
                      <a:lnTo>
                        <a:pt x="451" y="146"/>
                      </a:lnTo>
                      <a:lnTo>
                        <a:pt x="424" y="148"/>
                      </a:lnTo>
                      <a:lnTo>
                        <a:pt x="398" y="151"/>
                      </a:lnTo>
                      <a:lnTo>
                        <a:pt x="368" y="152"/>
                      </a:lnTo>
                      <a:lnTo>
                        <a:pt x="334" y="153"/>
                      </a:lnTo>
                      <a:lnTo>
                        <a:pt x="291" y="153"/>
                      </a:lnTo>
                      <a:lnTo>
                        <a:pt x="252" y="152"/>
                      </a:lnTo>
                      <a:lnTo>
                        <a:pt x="214" y="151"/>
                      </a:lnTo>
                      <a:lnTo>
                        <a:pt x="180" y="148"/>
                      </a:lnTo>
                      <a:lnTo>
                        <a:pt x="152" y="145"/>
                      </a:lnTo>
                      <a:lnTo>
                        <a:pt x="130" y="140"/>
                      </a:lnTo>
                      <a:lnTo>
                        <a:pt x="101" y="136"/>
                      </a:lnTo>
                      <a:lnTo>
                        <a:pt x="78" y="131"/>
                      </a:lnTo>
                      <a:lnTo>
                        <a:pt x="58" y="125"/>
                      </a:lnTo>
                      <a:lnTo>
                        <a:pt x="39" y="118"/>
                      </a:lnTo>
                      <a:lnTo>
                        <a:pt x="26" y="113"/>
                      </a:lnTo>
                      <a:lnTo>
                        <a:pt x="16" y="107"/>
                      </a:lnTo>
                      <a:lnTo>
                        <a:pt x="9" y="101"/>
                      </a:lnTo>
                      <a:lnTo>
                        <a:pt x="4" y="95"/>
                      </a:lnTo>
                      <a:lnTo>
                        <a:pt x="0" y="86"/>
                      </a:lnTo>
                      <a:close/>
                    </a:path>
                  </a:pathLst>
                </a:custGeom>
                <a:solidFill>
                  <a:srgbClr val="C0C0C0"/>
                </a:solidFill>
                <a:ln w="1588">
                  <a:solidFill>
                    <a:srgbClr val="000000"/>
                  </a:solidFill>
                  <a:prstDash val="solid"/>
                  <a:round/>
                  <a:headEnd/>
                  <a:tailEnd/>
                </a:ln>
              </p:spPr>
              <p:txBody>
                <a:bodyPr/>
                <a:lstStyle/>
                <a:p>
                  <a:endParaRPr lang="pl-PL">
                    <a:latin typeface="+mn-lt"/>
                  </a:endParaRPr>
                </a:p>
              </p:txBody>
            </p:sp>
          </p:grpSp>
          <p:sp>
            <p:nvSpPr>
              <p:cNvPr id="95508" name="AutoShape 276"/>
              <p:cNvSpPr>
                <a:spLocks noChangeArrowheads="1"/>
              </p:cNvSpPr>
              <p:nvPr/>
            </p:nvSpPr>
            <p:spPr bwMode="auto">
              <a:xfrm>
                <a:off x="396" y="1537"/>
                <a:ext cx="240" cy="209"/>
              </a:xfrm>
              <a:prstGeom prst="roundRect">
                <a:avLst>
                  <a:gd name="adj" fmla="val 12324"/>
                </a:avLst>
              </a:prstGeom>
              <a:solidFill>
                <a:srgbClr val="C0C0C0"/>
              </a:solidFill>
              <a:ln w="1588">
                <a:solidFill>
                  <a:srgbClr val="000000"/>
                </a:solidFill>
                <a:round/>
                <a:headEnd/>
                <a:tailEnd/>
              </a:ln>
            </p:spPr>
            <p:txBody>
              <a:bodyPr/>
              <a:lstStyle/>
              <a:p>
                <a:endParaRPr lang="pl-PL">
                  <a:latin typeface="+mn-lt"/>
                </a:endParaRPr>
              </a:p>
            </p:txBody>
          </p:sp>
          <p:sp>
            <p:nvSpPr>
              <p:cNvPr id="95509" name="AutoShape 277"/>
              <p:cNvSpPr>
                <a:spLocks noChangeArrowheads="1"/>
              </p:cNvSpPr>
              <p:nvPr/>
            </p:nvSpPr>
            <p:spPr bwMode="auto">
              <a:xfrm>
                <a:off x="423" y="1560"/>
                <a:ext cx="186" cy="163"/>
              </a:xfrm>
              <a:prstGeom prst="roundRect">
                <a:avLst>
                  <a:gd name="adj" fmla="val 12255"/>
                </a:avLst>
              </a:prstGeom>
              <a:solidFill>
                <a:srgbClr val="808080"/>
              </a:solidFill>
              <a:ln w="1588">
                <a:solidFill>
                  <a:srgbClr val="000000"/>
                </a:solidFill>
                <a:round/>
                <a:headEnd/>
                <a:tailEnd/>
              </a:ln>
            </p:spPr>
            <p:txBody>
              <a:bodyPr/>
              <a:lstStyle/>
              <a:p>
                <a:endParaRPr lang="pl-PL">
                  <a:latin typeface="+mn-lt"/>
                </a:endParaRPr>
              </a:p>
            </p:txBody>
          </p:sp>
          <p:sp>
            <p:nvSpPr>
              <p:cNvPr id="95510" name="AutoShape 278"/>
              <p:cNvSpPr>
                <a:spLocks noChangeArrowheads="1"/>
              </p:cNvSpPr>
              <p:nvPr/>
            </p:nvSpPr>
            <p:spPr bwMode="auto">
              <a:xfrm>
                <a:off x="433" y="1569"/>
                <a:ext cx="166" cy="145"/>
              </a:xfrm>
              <a:prstGeom prst="roundRect">
                <a:avLst>
                  <a:gd name="adj" fmla="val 12227"/>
                </a:avLst>
              </a:prstGeom>
              <a:solidFill>
                <a:schemeClr val="accent1"/>
              </a:solidFill>
              <a:ln w="1588">
                <a:solidFill>
                  <a:srgbClr val="000000"/>
                </a:solidFill>
                <a:round/>
                <a:headEnd/>
                <a:tailEnd/>
              </a:ln>
            </p:spPr>
            <p:txBody>
              <a:bodyPr/>
              <a:lstStyle/>
              <a:p>
                <a:endParaRPr lang="pl-PL">
                  <a:latin typeface="+mn-lt"/>
                </a:endParaRPr>
              </a:p>
            </p:txBody>
          </p:sp>
          <p:sp>
            <p:nvSpPr>
              <p:cNvPr id="95512" name="Rectangle 280"/>
              <p:cNvSpPr>
                <a:spLocks noChangeArrowheads="1"/>
              </p:cNvSpPr>
              <p:nvPr/>
            </p:nvSpPr>
            <p:spPr bwMode="auto">
              <a:xfrm>
                <a:off x="595" y="1732"/>
                <a:ext cx="8" cy="4"/>
              </a:xfrm>
              <a:prstGeom prst="rect">
                <a:avLst/>
              </a:prstGeom>
              <a:solidFill>
                <a:srgbClr val="008000"/>
              </a:solidFill>
              <a:ln w="1588">
                <a:solidFill>
                  <a:srgbClr val="000000"/>
                </a:solidFill>
                <a:miter lim="800000"/>
                <a:headEnd/>
                <a:tailEnd/>
              </a:ln>
            </p:spPr>
            <p:txBody>
              <a:bodyPr/>
              <a:lstStyle/>
              <a:p>
                <a:endParaRPr lang="pl-PL">
                  <a:latin typeface="+mn-lt"/>
                </a:endParaRPr>
              </a:p>
            </p:txBody>
          </p:sp>
        </p:grpSp>
        <p:sp>
          <p:nvSpPr>
            <p:cNvPr id="95514" name="Line 282"/>
            <p:cNvSpPr>
              <a:spLocks noChangeShapeType="1"/>
            </p:cNvSpPr>
            <p:nvPr/>
          </p:nvSpPr>
          <p:spPr bwMode="auto">
            <a:xfrm>
              <a:off x="624" y="1968"/>
              <a:ext cx="192" cy="192"/>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515" name="Line 283"/>
            <p:cNvSpPr>
              <a:spLocks noChangeShapeType="1"/>
            </p:cNvSpPr>
            <p:nvPr/>
          </p:nvSpPr>
          <p:spPr bwMode="auto">
            <a:xfrm>
              <a:off x="480" y="2400"/>
              <a:ext cx="192" cy="48"/>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518" name="Oval 286"/>
            <p:cNvSpPr>
              <a:spLocks noChangeArrowheads="1"/>
            </p:cNvSpPr>
            <p:nvPr/>
          </p:nvSpPr>
          <p:spPr bwMode="auto">
            <a:xfrm>
              <a:off x="3984" y="1968"/>
              <a:ext cx="336" cy="336"/>
            </a:xfrm>
            <a:prstGeom prst="ellipse">
              <a:avLst/>
            </a:prstGeom>
            <a:solidFill>
              <a:schemeClr val="accent1"/>
            </a:solidFill>
            <a:ln w="9525">
              <a:solidFill>
                <a:schemeClr val="tx1"/>
              </a:solidFill>
              <a:miter lim="800000"/>
              <a:headEnd/>
              <a:tailEnd/>
            </a:ln>
            <a:effectLst/>
          </p:spPr>
          <p:txBody>
            <a:bodyPr wrap="none" anchor="ctr"/>
            <a:lstStyle/>
            <a:p>
              <a:pPr algn="ctr"/>
              <a:r>
                <a:rPr lang="en-US" sz="1600">
                  <a:latin typeface="+mn-lt"/>
                </a:rPr>
                <a:t>LO</a:t>
              </a:r>
            </a:p>
          </p:txBody>
        </p:sp>
        <p:sp>
          <p:nvSpPr>
            <p:cNvPr id="95519" name="Line 287"/>
            <p:cNvSpPr>
              <a:spLocks noChangeShapeType="1"/>
            </p:cNvSpPr>
            <p:nvPr/>
          </p:nvSpPr>
          <p:spPr bwMode="auto">
            <a:xfrm>
              <a:off x="1440" y="2400"/>
              <a:ext cx="384" cy="0"/>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520" name="Line 288"/>
            <p:cNvSpPr>
              <a:spLocks noChangeShapeType="1"/>
            </p:cNvSpPr>
            <p:nvPr/>
          </p:nvSpPr>
          <p:spPr bwMode="auto">
            <a:xfrm>
              <a:off x="1392" y="2688"/>
              <a:ext cx="288" cy="336"/>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521" name="Line 289"/>
            <p:cNvSpPr>
              <a:spLocks noChangeShapeType="1"/>
            </p:cNvSpPr>
            <p:nvPr/>
          </p:nvSpPr>
          <p:spPr bwMode="auto">
            <a:xfrm flipV="1">
              <a:off x="4320" y="1968"/>
              <a:ext cx="384" cy="96"/>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522" name="Line 290"/>
            <p:cNvSpPr>
              <a:spLocks noChangeShapeType="1"/>
            </p:cNvSpPr>
            <p:nvPr/>
          </p:nvSpPr>
          <p:spPr bwMode="auto">
            <a:xfrm flipH="1">
              <a:off x="4656" y="2208"/>
              <a:ext cx="192" cy="384"/>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523" name="Line 291"/>
            <p:cNvSpPr>
              <a:spLocks noChangeShapeType="1"/>
            </p:cNvSpPr>
            <p:nvPr/>
          </p:nvSpPr>
          <p:spPr bwMode="auto">
            <a:xfrm>
              <a:off x="2160" y="2400"/>
              <a:ext cx="192" cy="48"/>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524" name="Line 292"/>
            <p:cNvSpPr>
              <a:spLocks noChangeShapeType="1"/>
            </p:cNvSpPr>
            <p:nvPr/>
          </p:nvSpPr>
          <p:spPr bwMode="auto">
            <a:xfrm>
              <a:off x="2112" y="2448"/>
              <a:ext cx="384" cy="576"/>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525" name="Line 293"/>
            <p:cNvSpPr>
              <a:spLocks noChangeShapeType="1"/>
            </p:cNvSpPr>
            <p:nvPr/>
          </p:nvSpPr>
          <p:spPr bwMode="auto">
            <a:xfrm flipH="1">
              <a:off x="3744" y="2208"/>
              <a:ext cx="240" cy="48"/>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526" name="Line 294"/>
            <p:cNvSpPr>
              <a:spLocks noChangeShapeType="1"/>
            </p:cNvSpPr>
            <p:nvPr/>
          </p:nvSpPr>
          <p:spPr bwMode="auto">
            <a:xfrm flipH="1">
              <a:off x="3840" y="2304"/>
              <a:ext cx="240" cy="144"/>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527" name="Text Box 295"/>
            <p:cNvSpPr txBox="1">
              <a:spLocks noChangeArrowheads="1"/>
            </p:cNvSpPr>
            <p:nvPr/>
          </p:nvSpPr>
          <p:spPr bwMode="auto">
            <a:xfrm>
              <a:off x="85" y="3742"/>
              <a:ext cx="2341" cy="368"/>
            </a:xfrm>
            <a:prstGeom prst="rect">
              <a:avLst/>
            </a:prstGeom>
            <a:noFill/>
            <a:ln w="9525">
              <a:noFill/>
              <a:miter lim="800000"/>
              <a:headEnd/>
              <a:tailEnd/>
            </a:ln>
            <a:effectLst/>
          </p:spPr>
          <p:txBody>
            <a:bodyPr wrap="none">
              <a:spAutoFit/>
            </a:bodyPr>
            <a:lstStyle/>
            <a:p>
              <a:r>
                <a:rPr lang="en-US" sz="1600" dirty="0">
                  <a:latin typeface="+mn-lt"/>
                </a:rPr>
                <a:t>LO: Local Office (or Service Node)</a:t>
              </a:r>
            </a:p>
            <a:p>
              <a:r>
                <a:rPr lang="en-US" sz="1600" dirty="0">
                  <a:latin typeface="+mn-lt"/>
                </a:rPr>
                <a:t>TO: Transit Office</a:t>
              </a:r>
            </a:p>
          </p:txBody>
        </p:sp>
        <p:sp>
          <p:nvSpPr>
            <p:cNvPr id="95528" name="phone3"/>
            <p:cNvSpPr>
              <a:spLocks noEditPoints="1" noChangeArrowheads="1"/>
            </p:cNvSpPr>
            <p:nvPr/>
          </p:nvSpPr>
          <p:spPr bwMode="auto">
            <a:xfrm>
              <a:off x="5328" y="1152"/>
              <a:ext cx="288" cy="288"/>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200 w 21600"/>
                <a:gd name="T17" fmla="*/ 23516 h 21600"/>
                <a:gd name="T18" fmla="*/ 21400 w 21600"/>
                <a:gd name="T19" fmla="*/ 40485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10692" y="21600"/>
                  </a:moveTo>
                  <a:lnTo>
                    <a:pt x="21600" y="21600"/>
                  </a:lnTo>
                  <a:lnTo>
                    <a:pt x="21600" y="10684"/>
                  </a:lnTo>
                  <a:lnTo>
                    <a:pt x="21600" y="0"/>
                  </a:lnTo>
                  <a:lnTo>
                    <a:pt x="10190" y="0"/>
                  </a:lnTo>
                  <a:lnTo>
                    <a:pt x="0" y="0"/>
                  </a:lnTo>
                  <a:lnTo>
                    <a:pt x="0" y="10916"/>
                  </a:lnTo>
                  <a:lnTo>
                    <a:pt x="0" y="21600"/>
                  </a:lnTo>
                  <a:lnTo>
                    <a:pt x="10692" y="21600"/>
                  </a:lnTo>
                  <a:close/>
                </a:path>
                <a:path w="21600" h="21600" extrusionOk="0">
                  <a:moveTo>
                    <a:pt x="3552" y="13565"/>
                  </a:moveTo>
                  <a:lnTo>
                    <a:pt x="3552" y="14206"/>
                  </a:lnTo>
                  <a:lnTo>
                    <a:pt x="3409" y="14584"/>
                  </a:lnTo>
                  <a:lnTo>
                    <a:pt x="3050" y="15021"/>
                  </a:lnTo>
                  <a:lnTo>
                    <a:pt x="2619" y="15429"/>
                  </a:lnTo>
                  <a:lnTo>
                    <a:pt x="2296" y="15836"/>
                  </a:lnTo>
                  <a:lnTo>
                    <a:pt x="2045" y="16244"/>
                  </a:lnTo>
                  <a:lnTo>
                    <a:pt x="1902" y="16564"/>
                  </a:lnTo>
                  <a:lnTo>
                    <a:pt x="1794" y="17001"/>
                  </a:lnTo>
                  <a:lnTo>
                    <a:pt x="1830" y="17466"/>
                  </a:lnTo>
                  <a:lnTo>
                    <a:pt x="2009" y="17932"/>
                  </a:lnTo>
                  <a:lnTo>
                    <a:pt x="2260" y="18311"/>
                  </a:lnTo>
                  <a:lnTo>
                    <a:pt x="2548" y="18718"/>
                  </a:lnTo>
                  <a:lnTo>
                    <a:pt x="3050" y="19126"/>
                  </a:lnTo>
                  <a:lnTo>
                    <a:pt x="3552" y="19533"/>
                  </a:lnTo>
                  <a:lnTo>
                    <a:pt x="4342" y="19737"/>
                  </a:lnTo>
                  <a:lnTo>
                    <a:pt x="5095" y="19737"/>
                  </a:lnTo>
                  <a:lnTo>
                    <a:pt x="5849" y="19737"/>
                  </a:lnTo>
                  <a:lnTo>
                    <a:pt x="6351" y="19533"/>
                  </a:lnTo>
                  <a:lnTo>
                    <a:pt x="7140" y="19126"/>
                  </a:lnTo>
                  <a:lnTo>
                    <a:pt x="7535" y="18747"/>
                  </a:lnTo>
                  <a:lnTo>
                    <a:pt x="7894" y="18311"/>
                  </a:lnTo>
                  <a:lnTo>
                    <a:pt x="8145" y="17903"/>
                  </a:lnTo>
                  <a:lnTo>
                    <a:pt x="8324" y="17408"/>
                  </a:lnTo>
                  <a:lnTo>
                    <a:pt x="8324" y="16942"/>
                  </a:lnTo>
                  <a:lnTo>
                    <a:pt x="8252" y="16593"/>
                  </a:lnTo>
                  <a:lnTo>
                    <a:pt x="8145" y="16244"/>
                  </a:lnTo>
                  <a:lnTo>
                    <a:pt x="7894" y="15836"/>
                  </a:lnTo>
                  <a:lnTo>
                    <a:pt x="7571" y="15429"/>
                  </a:lnTo>
                  <a:lnTo>
                    <a:pt x="7140" y="15021"/>
                  </a:lnTo>
                  <a:lnTo>
                    <a:pt x="6853" y="14613"/>
                  </a:lnTo>
                  <a:lnTo>
                    <a:pt x="6602" y="14206"/>
                  </a:lnTo>
                  <a:lnTo>
                    <a:pt x="6602" y="13565"/>
                  </a:lnTo>
                  <a:lnTo>
                    <a:pt x="6602" y="8035"/>
                  </a:lnTo>
                  <a:lnTo>
                    <a:pt x="6602" y="7598"/>
                  </a:lnTo>
                  <a:lnTo>
                    <a:pt x="6853" y="6987"/>
                  </a:lnTo>
                  <a:lnTo>
                    <a:pt x="7212" y="6579"/>
                  </a:lnTo>
                  <a:lnTo>
                    <a:pt x="7643" y="6171"/>
                  </a:lnTo>
                  <a:lnTo>
                    <a:pt x="7894" y="5764"/>
                  </a:lnTo>
                  <a:lnTo>
                    <a:pt x="8037" y="5531"/>
                  </a:lnTo>
                  <a:lnTo>
                    <a:pt x="8252" y="5153"/>
                  </a:lnTo>
                  <a:lnTo>
                    <a:pt x="8360" y="4599"/>
                  </a:lnTo>
                  <a:lnTo>
                    <a:pt x="8288" y="4134"/>
                  </a:lnTo>
                  <a:lnTo>
                    <a:pt x="8145" y="3697"/>
                  </a:lnTo>
                  <a:lnTo>
                    <a:pt x="7894" y="3289"/>
                  </a:lnTo>
                  <a:lnTo>
                    <a:pt x="7499" y="2853"/>
                  </a:lnTo>
                  <a:lnTo>
                    <a:pt x="7033" y="2533"/>
                  </a:lnTo>
                  <a:lnTo>
                    <a:pt x="6387" y="2242"/>
                  </a:lnTo>
                  <a:lnTo>
                    <a:pt x="5849" y="2067"/>
                  </a:lnTo>
                  <a:lnTo>
                    <a:pt x="5095" y="1950"/>
                  </a:lnTo>
                  <a:lnTo>
                    <a:pt x="4234" y="2038"/>
                  </a:lnTo>
                  <a:lnTo>
                    <a:pt x="3552" y="2271"/>
                  </a:lnTo>
                  <a:lnTo>
                    <a:pt x="3050" y="2504"/>
                  </a:lnTo>
                  <a:lnTo>
                    <a:pt x="2548" y="2882"/>
                  </a:lnTo>
                  <a:lnTo>
                    <a:pt x="2225" y="3231"/>
                  </a:lnTo>
                  <a:lnTo>
                    <a:pt x="1973" y="3697"/>
                  </a:lnTo>
                  <a:lnTo>
                    <a:pt x="1794" y="4308"/>
                  </a:lnTo>
                  <a:lnTo>
                    <a:pt x="1794" y="4745"/>
                  </a:lnTo>
                  <a:lnTo>
                    <a:pt x="1866" y="5123"/>
                  </a:lnTo>
                  <a:lnTo>
                    <a:pt x="2045" y="5560"/>
                  </a:lnTo>
                  <a:lnTo>
                    <a:pt x="2296" y="5851"/>
                  </a:lnTo>
                  <a:lnTo>
                    <a:pt x="2548" y="6171"/>
                  </a:lnTo>
                  <a:lnTo>
                    <a:pt x="3014" y="6608"/>
                  </a:lnTo>
                  <a:lnTo>
                    <a:pt x="3301" y="6987"/>
                  </a:lnTo>
                  <a:lnTo>
                    <a:pt x="3552" y="7598"/>
                  </a:lnTo>
                  <a:lnTo>
                    <a:pt x="3552" y="8035"/>
                  </a:lnTo>
                  <a:lnTo>
                    <a:pt x="3552" y="13565"/>
                  </a:lnTo>
                  <a:close/>
                </a:path>
                <a:path w="21600" h="21600" extrusionOk="0">
                  <a:moveTo>
                    <a:pt x="10154" y="1863"/>
                  </a:moveTo>
                  <a:lnTo>
                    <a:pt x="19088" y="1863"/>
                  </a:lnTo>
                  <a:lnTo>
                    <a:pt x="19088" y="8238"/>
                  </a:lnTo>
                  <a:lnTo>
                    <a:pt x="10154" y="8238"/>
                  </a:lnTo>
                  <a:lnTo>
                    <a:pt x="10154" y="1863"/>
                  </a:lnTo>
                  <a:moveTo>
                    <a:pt x="10441" y="10101"/>
                  </a:moveTo>
                  <a:lnTo>
                    <a:pt x="10441" y="9461"/>
                  </a:lnTo>
                  <a:lnTo>
                    <a:pt x="18837" y="9461"/>
                  </a:lnTo>
                  <a:lnTo>
                    <a:pt x="18837" y="10101"/>
                  </a:lnTo>
                  <a:lnTo>
                    <a:pt x="10441" y="10101"/>
                  </a:lnTo>
                  <a:moveTo>
                    <a:pt x="11374" y="11004"/>
                  </a:moveTo>
                  <a:lnTo>
                    <a:pt x="12630" y="11004"/>
                  </a:lnTo>
                  <a:lnTo>
                    <a:pt x="12630" y="12226"/>
                  </a:lnTo>
                  <a:lnTo>
                    <a:pt x="11374" y="12226"/>
                  </a:lnTo>
                  <a:lnTo>
                    <a:pt x="11374" y="11004"/>
                  </a:lnTo>
                  <a:moveTo>
                    <a:pt x="13993" y="11004"/>
                  </a:moveTo>
                  <a:lnTo>
                    <a:pt x="15249" y="11004"/>
                  </a:lnTo>
                  <a:lnTo>
                    <a:pt x="15249" y="12226"/>
                  </a:lnTo>
                  <a:lnTo>
                    <a:pt x="13993" y="12226"/>
                  </a:lnTo>
                  <a:lnTo>
                    <a:pt x="13993" y="11004"/>
                  </a:lnTo>
                  <a:moveTo>
                    <a:pt x="16649" y="11004"/>
                  </a:moveTo>
                  <a:lnTo>
                    <a:pt x="17904" y="11004"/>
                  </a:lnTo>
                  <a:lnTo>
                    <a:pt x="17904" y="12226"/>
                  </a:lnTo>
                  <a:lnTo>
                    <a:pt x="16649" y="12226"/>
                  </a:lnTo>
                  <a:lnTo>
                    <a:pt x="16649" y="11004"/>
                  </a:lnTo>
                  <a:moveTo>
                    <a:pt x="11374" y="12954"/>
                  </a:moveTo>
                  <a:lnTo>
                    <a:pt x="12630" y="12954"/>
                  </a:lnTo>
                  <a:lnTo>
                    <a:pt x="12630" y="14177"/>
                  </a:lnTo>
                  <a:lnTo>
                    <a:pt x="11374" y="14177"/>
                  </a:lnTo>
                  <a:lnTo>
                    <a:pt x="11374" y="12954"/>
                  </a:lnTo>
                  <a:moveTo>
                    <a:pt x="13993" y="12954"/>
                  </a:moveTo>
                  <a:lnTo>
                    <a:pt x="15249" y="12954"/>
                  </a:lnTo>
                  <a:lnTo>
                    <a:pt x="15249" y="14177"/>
                  </a:lnTo>
                  <a:lnTo>
                    <a:pt x="13993" y="14177"/>
                  </a:lnTo>
                  <a:lnTo>
                    <a:pt x="13993" y="12954"/>
                  </a:lnTo>
                  <a:moveTo>
                    <a:pt x="16649" y="12954"/>
                  </a:moveTo>
                  <a:lnTo>
                    <a:pt x="17904" y="12954"/>
                  </a:lnTo>
                  <a:lnTo>
                    <a:pt x="17904" y="14177"/>
                  </a:lnTo>
                  <a:lnTo>
                    <a:pt x="16649" y="14177"/>
                  </a:lnTo>
                  <a:lnTo>
                    <a:pt x="16649" y="12954"/>
                  </a:lnTo>
                  <a:moveTo>
                    <a:pt x="11374" y="14905"/>
                  </a:moveTo>
                  <a:lnTo>
                    <a:pt x="12630" y="14905"/>
                  </a:lnTo>
                  <a:lnTo>
                    <a:pt x="12630" y="16127"/>
                  </a:lnTo>
                  <a:lnTo>
                    <a:pt x="11374" y="16127"/>
                  </a:lnTo>
                  <a:lnTo>
                    <a:pt x="11374" y="14905"/>
                  </a:lnTo>
                  <a:moveTo>
                    <a:pt x="13993" y="14905"/>
                  </a:moveTo>
                  <a:lnTo>
                    <a:pt x="15249" y="14905"/>
                  </a:lnTo>
                  <a:lnTo>
                    <a:pt x="15249" y="16127"/>
                  </a:lnTo>
                  <a:lnTo>
                    <a:pt x="13993" y="16127"/>
                  </a:lnTo>
                  <a:lnTo>
                    <a:pt x="13993" y="14905"/>
                  </a:lnTo>
                  <a:moveTo>
                    <a:pt x="16649" y="14905"/>
                  </a:moveTo>
                  <a:lnTo>
                    <a:pt x="17904" y="14905"/>
                  </a:lnTo>
                  <a:lnTo>
                    <a:pt x="17904" y="16127"/>
                  </a:lnTo>
                  <a:lnTo>
                    <a:pt x="16649" y="16127"/>
                  </a:lnTo>
                  <a:lnTo>
                    <a:pt x="16649" y="14905"/>
                  </a:lnTo>
                  <a:moveTo>
                    <a:pt x="11374" y="16855"/>
                  </a:moveTo>
                  <a:lnTo>
                    <a:pt x="12630" y="16855"/>
                  </a:lnTo>
                  <a:lnTo>
                    <a:pt x="12630" y="18078"/>
                  </a:lnTo>
                  <a:lnTo>
                    <a:pt x="11374" y="18078"/>
                  </a:lnTo>
                  <a:lnTo>
                    <a:pt x="11374" y="16855"/>
                  </a:lnTo>
                  <a:moveTo>
                    <a:pt x="13993" y="16855"/>
                  </a:moveTo>
                  <a:lnTo>
                    <a:pt x="15249" y="16855"/>
                  </a:lnTo>
                  <a:lnTo>
                    <a:pt x="15249" y="18078"/>
                  </a:lnTo>
                  <a:lnTo>
                    <a:pt x="13993" y="18078"/>
                  </a:lnTo>
                  <a:lnTo>
                    <a:pt x="13993" y="16855"/>
                  </a:lnTo>
                  <a:moveTo>
                    <a:pt x="16649" y="16855"/>
                  </a:moveTo>
                  <a:lnTo>
                    <a:pt x="17904" y="16855"/>
                  </a:lnTo>
                  <a:lnTo>
                    <a:pt x="17904" y="18078"/>
                  </a:lnTo>
                  <a:lnTo>
                    <a:pt x="16649" y="18078"/>
                  </a:lnTo>
                  <a:lnTo>
                    <a:pt x="16649" y="16855"/>
                  </a:lnTo>
                </a:path>
              </a:pathLst>
            </a:custGeom>
            <a:solidFill>
              <a:srgbClr val="FFFFCC"/>
            </a:solidFill>
            <a:ln w="9525">
              <a:solidFill>
                <a:srgbClr val="000000"/>
              </a:solidFill>
              <a:miter lim="800000"/>
              <a:headEnd/>
              <a:tailEnd/>
            </a:ln>
          </p:spPr>
          <p:txBody>
            <a:bodyPr/>
            <a:lstStyle/>
            <a:p>
              <a:endParaRPr lang="pl-PL">
                <a:latin typeface="+mn-lt"/>
              </a:endParaRPr>
            </a:p>
          </p:txBody>
        </p:sp>
        <p:grpSp>
          <p:nvGrpSpPr>
            <p:cNvPr id="95530" name="Group 298"/>
            <p:cNvGrpSpPr>
              <a:grpSpLocks/>
            </p:cNvGrpSpPr>
            <p:nvPr/>
          </p:nvGrpSpPr>
          <p:grpSpPr bwMode="auto">
            <a:xfrm>
              <a:off x="4464" y="960"/>
              <a:ext cx="442" cy="425"/>
              <a:chOff x="290" y="1537"/>
              <a:chExt cx="442" cy="425"/>
            </a:xfrm>
          </p:grpSpPr>
          <p:grpSp>
            <p:nvGrpSpPr>
              <p:cNvPr id="95531" name="Group 299"/>
              <p:cNvGrpSpPr>
                <a:grpSpLocks/>
              </p:cNvGrpSpPr>
              <p:nvPr/>
            </p:nvGrpSpPr>
            <p:grpSpPr bwMode="auto">
              <a:xfrm>
                <a:off x="375" y="1762"/>
                <a:ext cx="282" cy="135"/>
                <a:chOff x="375" y="1762"/>
                <a:chExt cx="282" cy="135"/>
              </a:xfrm>
            </p:grpSpPr>
            <p:grpSp>
              <p:nvGrpSpPr>
                <p:cNvPr id="95532" name="Group 300"/>
                <p:cNvGrpSpPr>
                  <a:grpSpLocks/>
                </p:cNvGrpSpPr>
                <p:nvPr/>
              </p:nvGrpSpPr>
              <p:grpSpPr bwMode="auto">
                <a:xfrm>
                  <a:off x="375" y="1762"/>
                  <a:ext cx="282" cy="135"/>
                  <a:chOff x="375" y="1762"/>
                  <a:chExt cx="282" cy="135"/>
                </a:xfrm>
              </p:grpSpPr>
              <p:grpSp>
                <p:nvGrpSpPr>
                  <p:cNvPr id="95533" name="Group 301"/>
                  <p:cNvGrpSpPr>
                    <a:grpSpLocks/>
                  </p:cNvGrpSpPr>
                  <p:nvPr/>
                </p:nvGrpSpPr>
                <p:grpSpPr bwMode="auto">
                  <a:xfrm>
                    <a:off x="375" y="1762"/>
                    <a:ext cx="282" cy="135"/>
                    <a:chOff x="375" y="1762"/>
                    <a:chExt cx="282" cy="135"/>
                  </a:xfrm>
                </p:grpSpPr>
                <p:grpSp>
                  <p:nvGrpSpPr>
                    <p:cNvPr id="95534" name="Group 302"/>
                    <p:cNvGrpSpPr>
                      <a:grpSpLocks/>
                    </p:cNvGrpSpPr>
                    <p:nvPr/>
                  </p:nvGrpSpPr>
                  <p:grpSpPr bwMode="auto">
                    <a:xfrm>
                      <a:off x="375" y="1762"/>
                      <a:ext cx="282" cy="135"/>
                      <a:chOff x="375" y="1762"/>
                      <a:chExt cx="282" cy="135"/>
                    </a:xfrm>
                  </p:grpSpPr>
                  <p:grpSp>
                    <p:nvGrpSpPr>
                      <p:cNvPr id="95535" name="Group 303"/>
                      <p:cNvGrpSpPr>
                        <a:grpSpLocks/>
                      </p:cNvGrpSpPr>
                      <p:nvPr/>
                    </p:nvGrpSpPr>
                    <p:grpSpPr bwMode="auto">
                      <a:xfrm>
                        <a:off x="375" y="1762"/>
                        <a:ext cx="282" cy="135"/>
                        <a:chOff x="375" y="1762"/>
                        <a:chExt cx="282" cy="135"/>
                      </a:xfrm>
                    </p:grpSpPr>
                    <p:sp>
                      <p:nvSpPr>
                        <p:cNvPr id="95536" name="Rectangle 304"/>
                        <p:cNvSpPr>
                          <a:spLocks noChangeArrowheads="1"/>
                        </p:cNvSpPr>
                        <p:nvPr/>
                      </p:nvSpPr>
                      <p:spPr bwMode="auto">
                        <a:xfrm>
                          <a:off x="375" y="1793"/>
                          <a:ext cx="282" cy="104"/>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537" name="Freeform 305"/>
                        <p:cNvSpPr>
                          <a:spLocks/>
                        </p:cNvSpPr>
                        <p:nvPr/>
                      </p:nvSpPr>
                      <p:spPr bwMode="auto">
                        <a:xfrm>
                          <a:off x="376" y="1762"/>
                          <a:ext cx="280" cy="31"/>
                        </a:xfrm>
                        <a:custGeom>
                          <a:avLst/>
                          <a:gdLst/>
                          <a:ahLst/>
                          <a:cxnLst>
                            <a:cxn ang="0">
                              <a:pos x="0" y="154"/>
                            </a:cxn>
                            <a:cxn ang="0">
                              <a:pos x="1681" y="154"/>
                            </a:cxn>
                            <a:cxn ang="0">
                              <a:pos x="1522" y="0"/>
                            </a:cxn>
                            <a:cxn ang="0">
                              <a:pos x="178" y="0"/>
                            </a:cxn>
                            <a:cxn ang="0">
                              <a:pos x="0" y="154"/>
                            </a:cxn>
                          </a:cxnLst>
                          <a:rect l="0" t="0" r="r" b="b"/>
                          <a:pathLst>
                            <a:path w="1681" h="154">
                              <a:moveTo>
                                <a:pt x="0" y="154"/>
                              </a:moveTo>
                              <a:lnTo>
                                <a:pt x="1681" y="154"/>
                              </a:lnTo>
                              <a:lnTo>
                                <a:pt x="1522" y="0"/>
                              </a:lnTo>
                              <a:lnTo>
                                <a:pt x="178" y="0"/>
                              </a:lnTo>
                              <a:lnTo>
                                <a:pt x="0" y="154"/>
                              </a:lnTo>
                              <a:close/>
                            </a:path>
                          </a:pathLst>
                        </a:custGeom>
                        <a:solidFill>
                          <a:srgbClr val="C0C0C0"/>
                        </a:solidFill>
                        <a:ln w="1588">
                          <a:solidFill>
                            <a:srgbClr val="000000"/>
                          </a:solidFill>
                          <a:prstDash val="solid"/>
                          <a:round/>
                          <a:headEnd/>
                          <a:tailEnd/>
                        </a:ln>
                      </p:spPr>
                      <p:txBody>
                        <a:bodyPr/>
                        <a:lstStyle/>
                        <a:p>
                          <a:endParaRPr lang="pl-PL">
                            <a:latin typeface="+mn-lt"/>
                          </a:endParaRPr>
                        </a:p>
                      </p:txBody>
                    </p:sp>
                  </p:grpSp>
                  <p:sp>
                    <p:nvSpPr>
                      <p:cNvPr id="95538" name="Line 306"/>
                      <p:cNvSpPr>
                        <a:spLocks noChangeShapeType="1"/>
                      </p:cNvSpPr>
                      <p:nvPr/>
                    </p:nvSpPr>
                    <p:spPr bwMode="auto">
                      <a:xfrm>
                        <a:off x="381" y="1788"/>
                        <a:ext cx="271" cy="1"/>
                      </a:xfrm>
                      <a:prstGeom prst="line">
                        <a:avLst/>
                      </a:prstGeom>
                      <a:noFill/>
                      <a:ln w="1588">
                        <a:solidFill>
                          <a:srgbClr val="000000"/>
                        </a:solidFill>
                        <a:round/>
                        <a:headEnd/>
                        <a:tailEnd/>
                      </a:ln>
                    </p:spPr>
                    <p:txBody>
                      <a:bodyPr/>
                      <a:lstStyle/>
                      <a:p>
                        <a:endParaRPr lang="pl-PL">
                          <a:latin typeface="+mn-lt"/>
                        </a:endParaRPr>
                      </a:p>
                    </p:txBody>
                  </p:sp>
                </p:grpSp>
                <p:grpSp>
                  <p:nvGrpSpPr>
                    <p:cNvPr id="95539" name="Group 307"/>
                    <p:cNvGrpSpPr>
                      <a:grpSpLocks/>
                    </p:cNvGrpSpPr>
                    <p:nvPr/>
                  </p:nvGrpSpPr>
                  <p:grpSpPr bwMode="auto">
                    <a:xfrm>
                      <a:off x="387" y="1869"/>
                      <a:ext cx="263" cy="22"/>
                      <a:chOff x="387" y="1869"/>
                      <a:chExt cx="263" cy="22"/>
                    </a:xfrm>
                  </p:grpSpPr>
                  <p:grpSp>
                    <p:nvGrpSpPr>
                      <p:cNvPr id="95540" name="Group 308"/>
                      <p:cNvGrpSpPr>
                        <a:grpSpLocks/>
                      </p:cNvGrpSpPr>
                      <p:nvPr/>
                    </p:nvGrpSpPr>
                    <p:grpSpPr bwMode="auto">
                      <a:xfrm>
                        <a:off x="387" y="1869"/>
                        <a:ext cx="131" cy="22"/>
                        <a:chOff x="387" y="1869"/>
                        <a:chExt cx="131" cy="22"/>
                      </a:xfrm>
                    </p:grpSpPr>
                    <p:grpSp>
                      <p:nvGrpSpPr>
                        <p:cNvPr id="95541" name="Group 309"/>
                        <p:cNvGrpSpPr>
                          <a:grpSpLocks/>
                        </p:cNvGrpSpPr>
                        <p:nvPr/>
                      </p:nvGrpSpPr>
                      <p:grpSpPr bwMode="auto">
                        <a:xfrm>
                          <a:off x="387" y="1870"/>
                          <a:ext cx="64" cy="21"/>
                          <a:chOff x="387" y="1870"/>
                          <a:chExt cx="64" cy="21"/>
                        </a:xfrm>
                      </p:grpSpPr>
                      <p:grpSp>
                        <p:nvGrpSpPr>
                          <p:cNvPr id="95542" name="Group 310"/>
                          <p:cNvGrpSpPr>
                            <a:grpSpLocks/>
                          </p:cNvGrpSpPr>
                          <p:nvPr/>
                        </p:nvGrpSpPr>
                        <p:grpSpPr bwMode="auto">
                          <a:xfrm>
                            <a:off x="387" y="1870"/>
                            <a:ext cx="31" cy="21"/>
                            <a:chOff x="387" y="1870"/>
                            <a:chExt cx="31" cy="21"/>
                          </a:xfrm>
                        </p:grpSpPr>
                        <p:grpSp>
                          <p:nvGrpSpPr>
                            <p:cNvPr id="95543" name="Group 311"/>
                            <p:cNvGrpSpPr>
                              <a:grpSpLocks/>
                            </p:cNvGrpSpPr>
                            <p:nvPr/>
                          </p:nvGrpSpPr>
                          <p:grpSpPr bwMode="auto">
                            <a:xfrm>
                              <a:off x="387" y="1870"/>
                              <a:ext cx="14" cy="21"/>
                              <a:chOff x="387" y="1870"/>
                              <a:chExt cx="14" cy="21"/>
                            </a:xfrm>
                          </p:grpSpPr>
                          <p:grpSp>
                            <p:nvGrpSpPr>
                              <p:cNvPr id="95544" name="Group 312"/>
                              <p:cNvGrpSpPr>
                                <a:grpSpLocks/>
                              </p:cNvGrpSpPr>
                              <p:nvPr/>
                            </p:nvGrpSpPr>
                            <p:grpSpPr bwMode="auto">
                              <a:xfrm>
                                <a:off x="387" y="1870"/>
                                <a:ext cx="6" cy="21"/>
                                <a:chOff x="387" y="1870"/>
                                <a:chExt cx="6" cy="21"/>
                              </a:xfrm>
                            </p:grpSpPr>
                            <p:sp>
                              <p:nvSpPr>
                                <p:cNvPr id="95545" name="Rectangle 313"/>
                                <p:cNvSpPr>
                                  <a:spLocks noChangeArrowheads="1"/>
                                </p:cNvSpPr>
                                <p:nvPr/>
                              </p:nvSpPr>
                              <p:spPr bwMode="auto">
                                <a:xfrm>
                                  <a:off x="387"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546" name="Rectangle 314"/>
                                <p:cNvSpPr>
                                  <a:spLocks noChangeArrowheads="1"/>
                                </p:cNvSpPr>
                                <p:nvPr/>
                              </p:nvSpPr>
                              <p:spPr bwMode="auto">
                                <a:xfrm>
                                  <a:off x="391" y="1870"/>
                                  <a:ext cx="2" cy="2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547" name="Group 315"/>
                              <p:cNvGrpSpPr>
                                <a:grpSpLocks/>
                              </p:cNvGrpSpPr>
                              <p:nvPr/>
                            </p:nvGrpSpPr>
                            <p:grpSpPr bwMode="auto">
                              <a:xfrm>
                                <a:off x="395" y="1870"/>
                                <a:ext cx="6" cy="21"/>
                                <a:chOff x="395" y="1870"/>
                                <a:chExt cx="6" cy="21"/>
                              </a:xfrm>
                            </p:grpSpPr>
                            <p:sp>
                              <p:nvSpPr>
                                <p:cNvPr id="95548" name="Rectangle 316"/>
                                <p:cNvSpPr>
                                  <a:spLocks noChangeArrowheads="1"/>
                                </p:cNvSpPr>
                                <p:nvPr/>
                              </p:nvSpPr>
                              <p:spPr bwMode="auto">
                                <a:xfrm>
                                  <a:off x="395"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549" name="Rectangle 317"/>
                                <p:cNvSpPr>
                                  <a:spLocks noChangeArrowheads="1"/>
                                </p:cNvSpPr>
                                <p:nvPr/>
                              </p:nvSpPr>
                              <p:spPr bwMode="auto">
                                <a:xfrm>
                                  <a:off x="399" y="1870"/>
                                  <a:ext cx="2" cy="21"/>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550" name="Group 318"/>
                            <p:cNvGrpSpPr>
                              <a:grpSpLocks/>
                            </p:cNvGrpSpPr>
                            <p:nvPr/>
                          </p:nvGrpSpPr>
                          <p:grpSpPr bwMode="auto">
                            <a:xfrm>
                              <a:off x="403" y="1870"/>
                              <a:ext cx="15" cy="21"/>
                              <a:chOff x="403" y="1870"/>
                              <a:chExt cx="15" cy="21"/>
                            </a:xfrm>
                          </p:grpSpPr>
                          <p:grpSp>
                            <p:nvGrpSpPr>
                              <p:cNvPr id="95551" name="Group 319"/>
                              <p:cNvGrpSpPr>
                                <a:grpSpLocks/>
                              </p:cNvGrpSpPr>
                              <p:nvPr/>
                            </p:nvGrpSpPr>
                            <p:grpSpPr bwMode="auto">
                              <a:xfrm>
                                <a:off x="403" y="1870"/>
                                <a:ext cx="7" cy="21"/>
                                <a:chOff x="403" y="1870"/>
                                <a:chExt cx="7" cy="21"/>
                              </a:xfrm>
                            </p:grpSpPr>
                            <p:sp>
                              <p:nvSpPr>
                                <p:cNvPr id="95552" name="Rectangle 320"/>
                                <p:cNvSpPr>
                                  <a:spLocks noChangeArrowheads="1"/>
                                </p:cNvSpPr>
                                <p:nvPr/>
                              </p:nvSpPr>
                              <p:spPr bwMode="auto">
                                <a:xfrm>
                                  <a:off x="403"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553" name="Rectangle 321"/>
                                <p:cNvSpPr>
                                  <a:spLocks noChangeArrowheads="1"/>
                                </p:cNvSpPr>
                                <p:nvPr/>
                              </p:nvSpPr>
                              <p:spPr bwMode="auto">
                                <a:xfrm>
                                  <a:off x="408" y="1870"/>
                                  <a:ext cx="2" cy="2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554" name="Group 322"/>
                              <p:cNvGrpSpPr>
                                <a:grpSpLocks/>
                              </p:cNvGrpSpPr>
                              <p:nvPr/>
                            </p:nvGrpSpPr>
                            <p:grpSpPr bwMode="auto">
                              <a:xfrm>
                                <a:off x="412" y="1870"/>
                                <a:ext cx="6" cy="21"/>
                                <a:chOff x="412" y="1870"/>
                                <a:chExt cx="6" cy="21"/>
                              </a:xfrm>
                            </p:grpSpPr>
                            <p:sp>
                              <p:nvSpPr>
                                <p:cNvPr id="95555" name="Rectangle 323"/>
                                <p:cNvSpPr>
                                  <a:spLocks noChangeArrowheads="1"/>
                                </p:cNvSpPr>
                                <p:nvPr/>
                              </p:nvSpPr>
                              <p:spPr bwMode="auto">
                                <a:xfrm>
                                  <a:off x="412"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556" name="Rectangle 324"/>
                                <p:cNvSpPr>
                                  <a:spLocks noChangeArrowheads="1"/>
                                </p:cNvSpPr>
                                <p:nvPr/>
                              </p:nvSpPr>
                              <p:spPr bwMode="auto">
                                <a:xfrm>
                                  <a:off x="416" y="1870"/>
                                  <a:ext cx="2" cy="21"/>
                                </a:xfrm>
                                <a:prstGeom prst="rect">
                                  <a:avLst/>
                                </a:prstGeom>
                                <a:solidFill>
                                  <a:srgbClr val="000000"/>
                                </a:solidFill>
                                <a:ln w="9525">
                                  <a:noFill/>
                                  <a:miter lim="800000"/>
                                  <a:headEnd/>
                                  <a:tailEnd/>
                                </a:ln>
                              </p:spPr>
                              <p:txBody>
                                <a:bodyPr/>
                                <a:lstStyle/>
                                <a:p>
                                  <a:endParaRPr lang="pl-PL">
                                    <a:latin typeface="+mn-lt"/>
                                  </a:endParaRPr>
                                </a:p>
                              </p:txBody>
                            </p:sp>
                          </p:grpSp>
                        </p:grpSp>
                      </p:grpSp>
                      <p:grpSp>
                        <p:nvGrpSpPr>
                          <p:cNvPr id="95557" name="Group 325"/>
                          <p:cNvGrpSpPr>
                            <a:grpSpLocks/>
                          </p:cNvGrpSpPr>
                          <p:nvPr/>
                        </p:nvGrpSpPr>
                        <p:grpSpPr bwMode="auto">
                          <a:xfrm>
                            <a:off x="420" y="1870"/>
                            <a:ext cx="31" cy="21"/>
                            <a:chOff x="420" y="1870"/>
                            <a:chExt cx="31" cy="21"/>
                          </a:xfrm>
                        </p:grpSpPr>
                        <p:grpSp>
                          <p:nvGrpSpPr>
                            <p:cNvPr id="95558" name="Group 326"/>
                            <p:cNvGrpSpPr>
                              <a:grpSpLocks/>
                            </p:cNvGrpSpPr>
                            <p:nvPr/>
                          </p:nvGrpSpPr>
                          <p:grpSpPr bwMode="auto">
                            <a:xfrm>
                              <a:off x="420" y="1870"/>
                              <a:ext cx="15" cy="21"/>
                              <a:chOff x="420" y="1870"/>
                              <a:chExt cx="15" cy="21"/>
                            </a:xfrm>
                          </p:grpSpPr>
                          <p:grpSp>
                            <p:nvGrpSpPr>
                              <p:cNvPr id="95559" name="Group 327"/>
                              <p:cNvGrpSpPr>
                                <a:grpSpLocks/>
                              </p:cNvGrpSpPr>
                              <p:nvPr/>
                            </p:nvGrpSpPr>
                            <p:grpSpPr bwMode="auto">
                              <a:xfrm>
                                <a:off x="420" y="1870"/>
                                <a:ext cx="6" cy="21"/>
                                <a:chOff x="420" y="1870"/>
                                <a:chExt cx="6" cy="21"/>
                              </a:xfrm>
                            </p:grpSpPr>
                            <p:sp>
                              <p:nvSpPr>
                                <p:cNvPr id="95560" name="Rectangle 328"/>
                                <p:cNvSpPr>
                                  <a:spLocks noChangeArrowheads="1"/>
                                </p:cNvSpPr>
                                <p:nvPr/>
                              </p:nvSpPr>
                              <p:spPr bwMode="auto">
                                <a:xfrm>
                                  <a:off x="420"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561" name="Rectangle 329"/>
                                <p:cNvSpPr>
                                  <a:spLocks noChangeArrowheads="1"/>
                                </p:cNvSpPr>
                                <p:nvPr/>
                              </p:nvSpPr>
                              <p:spPr bwMode="auto">
                                <a:xfrm>
                                  <a:off x="424" y="1870"/>
                                  <a:ext cx="2" cy="2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562" name="Group 330"/>
                              <p:cNvGrpSpPr>
                                <a:grpSpLocks/>
                              </p:cNvGrpSpPr>
                              <p:nvPr/>
                            </p:nvGrpSpPr>
                            <p:grpSpPr bwMode="auto">
                              <a:xfrm>
                                <a:off x="428" y="1870"/>
                                <a:ext cx="7" cy="21"/>
                                <a:chOff x="428" y="1870"/>
                                <a:chExt cx="7" cy="21"/>
                              </a:xfrm>
                            </p:grpSpPr>
                            <p:sp>
                              <p:nvSpPr>
                                <p:cNvPr id="95563" name="Rectangle 331"/>
                                <p:cNvSpPr>
                                  <a:spLocks noChangeArrowheads="1"/>
                                </p:cNvSpPr>
                                <p:nvPr/>
                              </p:nvSpPr>
                              <p:spPr bwMode="auto">
                                <a:xfrm>
                                  <a:off x="428"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564" name="Rectangle 332"/>
                                <p:cNvSpPr>
                                  <a:spLocks noChangeArrowheads="1"/>
                                </p:cNvSpPr>
                                <p:nvPr/>
                              </p:nvSpPr>
                              <p:spPr bwMode="auto">
                                <a:xfrm>
                                  <a:off x="432" y="1870"/>
                                  <a:ext cx="3" cy="21"/>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565" name="Group 333"/>
                            <p:cNvGrpSpPr>
                              <a:grpSpLocks/>
                            </p:cNvGrpSpPr>
                            <p:nvPr/>
                          </p:nvGrpSpPr>
                          <p:grpSpPr bwMode="auto">
                            <a:xfrm>
                              <a:off x="437" y="1870"/>
                              <a:ext cx="14" cy="21"/>
                              <a:chOff x="437" y="1870"/>
                              <a:chExt cx="14" cy="21"/>
                            </a:xfrm>
                          </p:grpSpPr>
                          <p:grpSp>
                            <p:nvGrpSpPr>
                              <p:cNvPr id="95566" name="Group 334"/>
                              <p:cNvGrpSpPr>
                                <a:grpSpLocks/>
                              </p:cNvGrpSpPr>
                              <p:nvPr/>
                            </p:nvGrpSpPr>
                            <p:grpSpPr bwMode="auto">
                              <a:xfrm>
                                <a:off x="437" y="1870"/>
                                <a:ext cx="6" cy="21"/>
                                <a:chOff x="437" y="1870"/>
                                <a:chExt cx="6" cy="21"/>
                              </a:xfrm>
                            </p:grpSpPr>
                            <p:sp>
                              <p:nvSpPr>
                                <p:cNvPr id="95567" name="Rectangle 335"/>
                                <p:cNvSpPr>
                                  <a:spLocks noChangeArrowheads="1"/>
                                </p:cNvSpPr>
                                <p:nvPr/>
                              </p:nvSpPr>
                              <p:spPr bwMode="auto">
                                <a:xfrm>
                                  <a:off x="437"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568" name="Rectangle 336"/>
                                <p:cNvSpPr>
                                  <a:spLocks noChangeArrowheads="1"/>
                                </p:cNvSpPr>
                                <p:nvPr/>
                              </p:nvSpPr>
                              <p:spPr bwMode="auto">
                                <a:xfrm>
                                  <a:off x="441" y="1870"/>
                                  <a:ext cx="2" cy="2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569" name="Group 337"/>
                              <p:cNvGrpSpPr>
                                <a:grpSpLocks/>
                              </p:cNvGrpSpPr>
                              <p:nvPr/>
                            </p:nvGrpSpPr>
                            <p:grpSpPr bwMode="auto">
                              <a:xfrm>
                                <a:off x="445" y="1870"/>
                                <a:ext cx="6" cy="21"/>
                                <a:chOff x="445" y="1870"/>
                                <a:chExt cx="6" cy="21"/>
                              </a:xfrm>
                            </p:grpSpPr>
                            <p:sp>
                              <p:nvSpPr>
                                <p:cNvPr id="95570" name="Rectangle 338"/>
                                <p:cNvSpPr>
                                  <a:spLocks noChangeArrowheads="1"/>
                                </p:cNvSpPr>
                                <p:nvPr/>
                              </p:nvSpPr>
                              <p:spPr bwMode="auto">
                                <a:xfrm>
                                  <a:off x="445" y="1870"/>
                                  <a:ext cx="2" cy="21"/>
                                </a:xfrm>
                                <a:prstGeom prst="rect">
                                  <a:avLst/>
                                </a:prstGeom>
                                <a:solidFill>
                                  <a:srgbClr val="000000"/>
                                </a:solidFill>
                                <a:ln w="9525">
                                  <a:noFill/>
                                  <a:miter lim="800000"/>
                                  <a:headEnd/>
                                  <a:tailEnd/>
                                </a:ln>
                              </p:spPr>
                              <p:txBody>
                                <a:bodyPr/>
                                <a:lstStyle/>
                                <a:p>
                                  <a:endParaRPr lang="pl-PL">
                                    <a:latin typeface="+mn-lt"/>
                                  </a:endParaRPr>
                                </a:p>
                              </p:txBody>
                            </p:sp>
                            <p:sp>
                              <p:nvSpPr>
                                <p:cNvPr id="95571" name="Rectangle 339"/>
                                <p:cNvSpPr>
                                  <a:spLocks noChangeArrowheads="1"/>
                                </p:cNvSpPr>
                                <p:nvPr/>
                              </p:nvSpPr>
                              <p:spPr bwMode="auto">
                                <a:xfrm>
                                  <a:off x="449" y="1870"/>
                                  <a:ext cx="2" cy="21"/>
                                </a:xfrm>
                                <a:prstGeom prst="rect">
                                  <a:avLst/>
                                </a:prstGeom>
                                <a:solidFill>
                                  <a:srgbClr val="000000"/>
                                </a:solidFill>
                                <a:ln w="9525">
                                  <a:noFill/>
                                  <a:miter lim="800000"/>
                                  <a:headEnd/>
                                  <a:tailEnd/>
                                </a:ln>
                              </p:spPr>
                              <p:txBody>
                                <a:bodyPr/>
                                <a:lstStyle/>
                                <a:p>
                                  <a:endParaRPr lang="pl-PL">
                                    <a:latin typeface="+mn-lt"/>
                                  </a:endParaRPr>
                                </a:p>
                              </p:txBody>
                            </p:sp>
                          </p:grpSp>
                        </p:grpSp>
                      </p:grpSp>
                    </p:grpSp>
                    <p:grpSp>
                      <p:nvGrpSpPr>
                        <p:cNvPr id="95572" name="Group 340"/>
                        <p:cNvGrpSpPr>
                          <a:grpSpLocks/>
                        </p:cNvGrpSpPr>
                        <p:nvPr/>
                      </p:nvGrpSpPr>
                      <p:grpSpPr bwMode="auto">
                        <a:xfrm>
                          <a:off x="453" y="1869"/>
                          <a:ext cx="65" cy="22"/>
                          <a:chOff x="453" y="1869"/>
                          <a:chExt cx="65" cy="22"/>
                        </a:xfrm>
                      </p:grpSpPr>
                      <p:grpSp>
                        <p:nvGrpSpPr>
                          <p:cNvPr id="95573" name="Group 341"/>
                          <p:cNvGrpSpPr>
                            <a:grpSpLocks/>
                          </p:cNvGrpSpPr>
                          <p:nvPr/>
                        </p:nvGrpSpPr>
                        <p:grpSpPr bwMode="auto">
                          <a:xfrm>
                            <a:off x="453" y="1869"/>
                            <a:ext cx="31" cy="22"/>
                            <a:chOff x="453" y="1869"/>
                            <a:chExt cx="31" cy="22"/>
                          </a:xfrm>
                        </p:grpSpPr>
                        <p:grpSp>
                          <p:nvGrpSpPr>
                            <p:cNvPr id="95574" name="Group 342"/>
                            <p:cNvGrpSpPr>
                              <a:grpSpLocks/>
                            </p:cNvGrpSpPr>
                            <p:nvPr/>
                          </p:nvGrpSpPr>
                          <p:grpSpPr bwMode="auto">
                            <a:xfrm>
                              <a:off x="453" y="1869"/>
                              <a:ext cx="15" cy="22"/>
                              <a:chOff x="453" y="1869"/>
                              <a:chExt cx="15" cy="22"/>
                            </a:xfrm>
                          </p:grpSpPr>
                          <p:grpSp>
                            <p:nvGrpSpPr>
                              <p:cNvPr id="95575" name="Group 343"/>
                              <p:cNvGrpSpPr>
                                <a:grpSpLocks/>
                              </p:cNvGrpSpPr>
                              <p:nvPr/>
                            </p:nvGrpSpPr>
                            <p:grpSpPr bwMode="auto">
                              <a:xfrm>
                                <a:off x="453" y="1869"/>
                                <a:ext cx="6" cy="22"/>
                                <a:chOff x="453" y="1869"/>
                                <a:chExt cx="6" cy="22"/>
                              </a:xfrm>
                            </p:grpSpPr>
                            <p:sp>
                              <p:nvSpPr>
                                <p:cNvPr id="95576" name="Rectangle 344"/>
                                <p:cNvSpPr>
                                  <a:spLocks noChangeArrowheads="1"/>
                                </p:cNvSpPr>
                                <p:nvPr/>
                              </p:nvSpPr>
                              <p:spPr bwMode="auto">
                                <a:xfrm>
                                  <a:off x="453"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577" name="Rectangle 345"/>
                                <p:cNvSpPr>
                                  <a:spLocks noChangeArrowheads="1"/>
                                </p:cNvSpPr>
                                <p:nvPr/>
                              </p:nvSpPr>
                              <p:spPr bwMode="auto">
                                <a:xfrm>
                                  <a:off x="457"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578" name="Group 346"/>
                              <p:cNvGrpSpPr>
                                <a:grpSpLocks/>
                              </p:cNvGrpSpPr>
                              <p:nvPr/>
                            </p:nvGrpSpPr>
                            <p:grpSpPr bwMode="auto">
                              <a:xfrm>
                                <a:off x="462" y="1869"/>
                                <a:ext cx="6" cy="22"/>
                                <a:chOff x="462" y="1869"/>
                                <a:chExt cx="6" cy="22"/>
                              </a:xfrm>
                            </p:grpSpPr>
                            <p:sp>
                              <p:nvSpPr>
                                <p:cNvPr id="95579" name="Rectangle 347"/>
                                <p:cNvSpPr>
                                  <a:spLocks noChangeArrowheads="1"/>
                                </p:cNvSpPr>
                                <p:nvPr/>
                              </p:nvSpPr>
                              <p:spPr bwMode="auto">
                                <a:xfrm>
                                  <a:off x="462"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580" name="Rectangle 348"/>
                                <p:cNvSpPr>
                                  <a:spLocks noChangeArrowheads="1"/>
                                </p:cNvSpPr>
                                <p:nvPr/>
                              </p:nvSpPr>
                              <p:spPr bwMode="auto">
                                <a:xfrm>
                                  <a:off x="466"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581" name="Group 349"/>
                            <p:cNvGrpSpPr>
                              <a:grpSpLocks/>
                            </p:cNvGrpSpPr>
                            <p:nvPr/>
                          </p:nvGrpSpPr>
                          <p:grpSpPr bwMode="auto">
                            <a:xfrm>
                              <a:off x="470" y="1869"/>
                              <a:ext cx="14" cy="22"/>
                              <a:chOff x="470" y="1869"/>
                              <a:chExt cx="14" cy="22"/>
                            </a:xfrm>
                          </p:grpSpPr>
                          <p:grpSp>
                            <p:nvGrpSpPr>
                              <p:cNvPr id="95582" name="Group 350"/>
                              <p:cNvGrpSpPr>
                                <a:grpSpLocks/>
                              </p:cNvGrpSpPr>
                              <p:nvPr/>
                            </p:nvGrpSpPr>
                            <p:grpSpPr bwMode="auto">
                              <a:xfrm>
                                <a:off x="470" y="1869"/>
                                <a:ext cx="6" cy="22"/>
                                <a:chOff x="470" y="1869"/>
                                <a:chExt cx="6" cy="22"/>
                              </a:xfrm>
                            </p:grpSpPr>
                            <p:sp>
                              <p:nvSpPr>
                                <p:cNvPr id="95583" name="Rectangle 351"/>
                                <p:cNvSpPr>
                                  <a:spLocks noChangeArrowheads="1"/>
                                </p:cNvSpPr>
                                <p:nvPr/>
                              </p:nvSpPr>
                              <p:spPr bwMode="auto">
                                <a:xfrm>
                                  <a:off x="470"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584" name="Rectangle 352"/>
                                <p:cNvSpPr>
                                  <a:spLocks noChangeArrowheads="1"/>
                                </p:cNvSpPr>
                                <p:nvPr/>
                              </p:nvSpPr>
                              <p:spPr bwMode="auto">
                                <a:xfrm>
                                  <a:off x="474"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585" name="Group 353"/>
                              <p:cNvGrpSpPr>
                                <a:grpSpLocks/>
                              </p:cNvGrpSpPr>
                              <p:nvPr/>
                            </p:nvGrpSpPr>
                            <p:grpSpPr bwMode="auto">
                              <a:xfrm>
                                <a:off x="478" y="1869"/>
                                <a:ext cx="6" cy="22"/>
                                <a:chOff x="478" y="1869"/>
                                <a:chExt cx="6" cy="22"/>
                              </a:xfrm>
                            </p:grpSpPr>
                            <p:sp>
                              <p:nvSpPr>
                                <p:cNvPr id="95586" name="Rectangle 354"/>
                                <p:cNvSpPr>
                                  <a:spLocks noChangeArrowheads="1"/>
                                </p:cNvSpPr>
                                <p:nvPr/>
                              </p:nvSpPr>
                              <p:spPr bwMode="auto">
                                <a:xfrm>
                                  <a:off x="478"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587" name="Rectangle 355"/>
                                <p:cNvSpPr>
                                  <a:spLocks noChangeArrowheads="1"/>
                                </p:cNvSpPr>
                                <p:nvPr/>
                              </p:nvSpPr>
                              <p:spPr bwMode="auto">
                                <a:xfrm>
                                  <a:off x="482"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grpSp>
                        <p:nvGrpSpPr>
                          <p:cNvPr id="95588" name="Group 356"/>
                          <p:cNvGrpSpPr>
                            <a:grpSpLocks/>
                          </p:cNvGrpSpPr>
                          <p:nvPr/>
                        </p:nvGrpSpPr>
                        <p:grpSpPr bwMode="auto">
                          <a:xfrm>
                            <a:off x="486" y="1869"/>
                            <a:ext cx="32" cy="22"/>
                            <a:chOff x="486" y="1869"/>
                            <a:chExt cx="32" cy="22"/>
                          </a:xfrm>
                        </p:grpSpPr>
                        <p:grpSp>
                          <p:nvGrpSpPr>
                            <p:cNvPr id="95589" name="Group 357"/>
                            <p:cNvGrpSpPr>
                              <a:grpSpLocks/>
                            </p:cNvGrpSpPr>
                            <p:nvPr/>
                          </p:nvGrpSpPr>
                          <p:grpSpPr bwMode="auto">
                            <a:xfrm>
                              <a:off x="486" y="1869"/>
                              <a:ext cx="15" cy="22"/>
                              <a:chOff x="486" y="1869"/>
                              <a:chExt cx="15" cy="22"/>
                            </a:xfrm>
                          </p:grpSpPr>
                          <p:grpSp>
                            <p:nvGrpSpPr>
                              <p:cNvPr id="95590" name="Group 358"/>
                              <p:cNvGrpSpPr>
                                <a:grpSpLocks/>
                              </p:cNvGrpSpPr>
                              <p:nvPr/>
                            </p:nvGrpSpPr>
                            <p:grpSpPr bwMode="auto">
                              <a:xfrm>
                                <a:off x="486" y="1869"/>
                                <a:ext cx="7" cy="22"/>
                                <a:chOff x="486" y="1869"/>
                                <a:chExt cx="7" cy="22"/>
                              </a:xfrm>
                            </p:grpSpPr>
                            <p:sp>
                              <p:nvSpPr>
                                <p:cNvPr id="95591" name="Rectangle 359"/>
                                <p:cNvSpPr>
                                  <a:spLocks noChangeArrowheads="1"/>
                                </p:cNvSpPr>
                                <p:nvPr/>
                              </p:nvSpPr>
                              <p:spPr bwMode="auto">
                                <a:xfrm>
                                  <a:off x="486" y="1869"/>
                                  <a:ext cx="3" cy="22"/>
                                </a:xfrm>
                                <a:prstGeom prst="rect">
                                  <a:avLst/>
                                </a:prstGeom>
                                <a:solidFill>
                                  <a:srgbClr val="000000"/>
                                </a:solidFill>
                                <a:ln w="9525">
                                  <a:noFill/>
                                  <a:miter lim="800000"/>
                                  <a:headEnd/>
                                  <a:tailEnd/>
                                </a:ln>
                              </p:spPr>
                              <p:txBody>
                                <a:bodyPr/>
                                <a:lstStyle/>
                                <a:p>
                                  <a:endParaRPr lang="pl-PL">
                                    <a:latin typeface="+mn-lt"/>
                                  </a:endParaRPr>
                                </a:p>
                              </p:txBody>
                            </p:sp>
                            <p:sp>
                              <p:nvSpPr>
                                <p:cNvPr id="95592" name="Rectangle 360"/>
                                <p:cNvSpPr>
                                  <a:spLocks noChangeArrowheads="1"/>
                                </p:cNvSpPr>
                                <p:nvPr/>
                              </p:nvSpPr>
                              <p:spPr bwMode="auto">
                                <a:xfrm>
                                  <a:off x="491"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593" name="Group 361"/>
                              <p:cNvGrpSpPr>
                                <a:grpSpLocks/>
                              </p:cNvGrpSpPr>
                              <p:nvPr/>
                            </p:nvGrpSpPr>
                            <p:grpSpPr bwMode="auto">
                              <a:xfrm>
                                <a:off x="495" y="1869"/>
                                <a:ext cx="6" cy="22"/>
                                <a:chOff x="495" y="1869"/>
                                <a:chExt cx="6" cy="22"/>
                              </a:xfrm>
                            </p:grpSpPr>
                            <p:sp>
                              <p:nvSpPr>
                                <p:cNvPr id="95594" name="Rectangle 362"/>
                                <p:cNvSpPr>
                                  <a:spLocks noChangeArrowheads="1"/>
                                </p:cNvSpPr>
                                <p:nvPr/>
                              </p:nvSpPr>
                              <p:spPr bwMode="auto">
                                <a:xfrm>
                                  <a:off x="495"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595" name="Rectangle 363"/>
                                <p:cNvSpPr>
                                  <a:spLocks noChangeArrowheads="1"/>
                                </p:cNvSpPr>
                                <p:nvPr/>
                              </p:nvSpPr>
                              <p:spPr bwMode="auto">
                                <a:xfrm>
                                  <a:off x="499"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596" name="Group 364"/>
                            <p:cNvGrpSpPr>
                              <a:grpSpLocks/>
                            </p:cNvGrpSpPr>
                            <p:nvPr/>
                          </p:nvGrpSpPr>
                          <p:grpSpPr bwMode="auto">
                            <a:xfrm>
                              <a:off x="503" y="1869"/>
                              <a:ext cx="15" cy="22"/>
                              <a:chOff x="503" y="1869"/>
                              <a:chExt cx="15" cy="22"/>
                            </a:xfrm>
                          </p:grpSpPr>
                          <p:grpSp>
                            <p:nvGrpSpPr>
                              <p:cNvPr id="95597" name="Group 365"/>
                              <p:cNvGrpSpPr>
                                <a:grpSpLocks/>
                              </p:cNvGrpSpPr>
                              <p:nvPr/>
                            </p:nvGrpSpPr>
                            <p:grpSpPr bwMode="auto">
                              <a:xfrm>
                                <a:off x="503" y="1869"/>
                                <a:ext cx="6" cy="22"/>
                                <a:chOff x="503" y="1869"/>
                                <a:chExt cx="6" cy="22"/>
                              </a:xfrm>
                            </p:grpSpPr>
                            <p:sp>
                              <p:nvSpPr>
                                <p:cNvPr id="95598" name="Rectangle 366"/>
                                <p:cNvSpPr>
                                  <a:spLocks noChangeArrowheads="1"/>
                                </p:cNvSpPr>
                                <p:nvPr/>
                              </p:nvSpPr>
                              <p:spPr bwMode="auto">
                                <a:xfrm>
                                  <a:off x="503"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599" name="Rectangle 367"/>
                                <p:cNvSpPr>
                                  <a:spLocks noChangeArrowheads="1"/>
                                </p:cNvSpPr>
                                <p:nvPr/>
                              </p:nvSpPr>
                              <p:spPr bwMode="auto">
                                <a:xfrm>
                                  <a:off x="507"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600" name="Group 368"/>
                              <p:cNvGrpSpPr>
                                <a:grpSpLocks/>
                              </p:cNvGrpSpPr>
                              <p:nvPr/>
                            </p:nvGrpSpPr>
                            <p:grpSpPr bwMode="auto">
                              <a:xfrm>
                                <a:off x="511" y="1869"/>
                                <a:ext cx="7" cy="22"/>
                                <a:chOff x="511" y="1869"/>
                                <a:chExt cx="7" cy="22"/>
                              </a:xfrm>
                            </p:grpSpPr>
                            <p:sp>
                              <p:nvSpPr>
                                <p:cNvPr id="95601" name="Rectangle 369"/>
                                <p:cNvSpPr>
                                  <a:spLocks noChangeArrowheads="1"/>
                                </p:cNvSpPr>
                                <p:nvPr/>
                              </p:nvSpPr>
                              <p:spPr bwMode="auto">
                                <a:xfrm>
                                  <a:off x="511" y="1869"/>
                                  <a:ext cx="3" cy="22"/>
                                </a:xfrm>
                                <a:prstGeom prst="rect">
                                  <a:avLst/>
                                </a:prstGeom>
                                <a:solidFill>
                                  <a:srgbClr val="000000"/>
                                </a:solidFill>
                                <a:ln w="9525">
                                  <a:noFill/>
                                  <a:miter lim="800000"/>
                                  <a:headEnd/>
                                  <a:tailEnd/>
                                </a:ln>
                              </p:spPr>
                              <p:txBody>
                                <a:bodyPr/>
                                <a:lstStyle/>
                                <a:p>
                                  <a:endParaRPr lang="pl-PL">
                                    <a:latin typeface="+mn-lt"/>
                                  </a:endParaRPr>
                                </a:p>
                              </p:txBody>
                            </p:sp>
                            <p:sp>
                              <p:nvSpPr>
                                <p:cNvPr id="95602" name="Rectangle 370"/>
                                <p:cNvSpPr>
                                  <a:spLocks noChangeArrowheads="1"/>
                                </p:cNvSpPr>
                                <p:nvPr/>
                              </p:nvSpPr>
                              <p:spPr bwMode="auto">
                                <a:xfrm>
                                  <a:off x="516"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grpSp>
                  </p:grpSp>
                  <p:grpSp>
                    <p:nvGrpSpPr>
                      <p:cNvPr id="95603" name="Group 371"/>
                      <p:cNvGrpSpPr>
                        <a:grpSpLocks/>
                      </p:cNvGrpSpPr>
                      <p:nvPr/>
                    </p:nvGrpSpPr>
                    <p:grpSpPr bwMode="auto">
                      <a:xfrm>
                        <a:off x="520" y="1869"/>
                        <a:ext cx="130" cy="22"/>
                        <a:chOff x="520" y="1869"/>
                        <a:chExt cx="130" cy="22"/>
                      </a:xfrm>
                    </p:grpSpPr>
                    <p:grpSp>
                      <p:nvGrpSpPr>
                        <p:cNvPr id="95604" name="Group 372"/>
                        <p:cNvGrpSpPr>
                          <a:grpSpLocks/>
                        </p:cNvGrpSpPr>
                        <p:nvPr/>
                      </p:nvGrpSpPr>
                      <p:grpSpPr bwMode="auto">
                        <a:xfrm>
                          <a:off x="520" y="1869"/>
                          <a:ext cx="64" cy="22"/>
                          <a:chOff x="520" y="1869"/>
                          <a:chExt cx="64" cy="22"/>
                        </a:xfrm>
                      </p:grpSpPr>
                      <p:grpSp>
                        <p:nvGrpSpPr>
                          <p:cNvPr id="95605" name="Group 373"/>
                          <p:cNvGrpSpPr>
                            <a:grpSpLocks/>
                          </p:cNvGrpSpPr>
                          <p:nvPr/>
                        </p:nvGrpSpPr>
                        <p:grpSpPr bwMode="auto">
                          <a:xfrm>
                            <a:off x="520" y="1869"/>
                            <a:ext cx="31" cy="22"/>
                            <a:chOff x="520" y="1869"/>
                            <a:chExt cx="31" cy="22"/>
                          </a:xfrm>
                        </p:grpSpPr>
                        <p:grpSp>
                          <p:nvGrpSpPr>
                            <p:cNvPr id="95606" name="Group 374"/>
                            <p:cNvGrpSpPr>
                              <a:grpSpLocks/>
                            </p:cNvGrpSpPr>
                            <p:nvPr/>
                          </p:nvGrpSpPr>
                          <p:grpSpPr bwMode="auto">
                            <a:xfrm>
                              <a:off x="520" y="1869"/>
                              <a:ext cx="14" cy="22"/>
                              <a:chOff x="520" y="1869"/>
                              <a:chExt cx="14" cy="22"/>
                            </a:xfrm>
                          </p:grpSpPr>
                          <p:grpSp>
                            <p:nvGrpSpPr>
                              <p:cNvPr id="95607" name="Group 375"/>
                              <p:cNvGrpSpPr>
                                <a:grpSpLocks/>
                              </p:cNvGrpSpPr>
                              <p:nvPr/>
                            </p:nvGrpSpPr>
                            <p:grpSpPr bwMode="auto">
                              <a:xfrm>
                                <a:off x="520" y="1869"/>
                                <a:ext cx="6" cy="22"/>
                                <a:chOff x="520" y="1869"/>
                                <a:chExt cx="6" cy="22"/>
                              </a:xfrm>
                            </p:grpSpPr>
                            <p:sp>
                              <p:nvSpPr>
                                <p:cNvPr id="95608" name="Rectangle 376"/>
                                <p:cNvSpPr>
                                  <a:spLocks noChangeArrowheads="1"/>
                                </p:cNvSpPr>
                                <p:nvPr/>
                              </p:nvSpPr>
                              <p:spPr bwMode="auto">
                                <a:xfrm>
                                  <a:off x="520"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09" name="Rectangle 377"/>
                                <p:cNvSpPr>
                                  <a:spLocks noChangeArrowheads="1"/>
                                </p:cNvSpPr>
                                <p:nvPr/>
                              </p:nvSpPr>
                              <p:spPr bwMode="auto">
                                <a:xfrm>
                                  <a:off x="524"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610" name="Group 378"/>
                              <p:cNvGrpSpPr>
                                <a:grpSpLocks/>
                              </p:cNvGrpSpPr>
                              <p:nvPr/>
                            </p:nvGrpSpPr>
                            <p:grpSpPr bwMode="auto">
                              <a:xfrm>
                                <a:off x="528" y="1869"/>
                                <a:ext cx="6" cy="22"/>
                                <a:chOff x="528" y="1869"/>
                                <a:chExt cx="6" cy="22"/>
                              </a:xfrm>
                            </p:grpSpPr>
                            <p:sp>
                              <p:nvSpPr>
                                <p:cNvPr id="95611" name="Rectangle 379"/>
                                <p:cNvSpPr>
                                  <a:spLocks noChangeArrowheads="1"/>
                                </p:cNvSpPr>
                                <p:nvPr/>
                              </p:nvSpPr>
                              <p:spPr bwMode="auto">
                                <a:xfrm>
                                  <a:off x="528"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12" name="Rectangle 380"/>
                                <p:cNvSpPr>
                                  <a:spLocks noChangeArrowheads="1"/>
                                </p:cNvSpPr>
                                <p:nvPr/>
                              </p:nvSpPr>
                              <p:spPr bwMode="auto">
                                <a:xfrm>
                                  <a:off x="532"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613" name="Group 381"/>
                            <p:cNvGrpSpPr>
                              <a:grpSpLocks/>
                            </p:cNvGrpSpPr>
                            <p:nvPr/>
                          </p:nvGrpSpPr>
                          <p:grpSpPr bwMode="auto">
                            <a:xfrm>
                              <a:off x="536" y="1869"/>
                              <a:ext cx="15" cy="22"/>
                              <a:chOff x="536" y="1869"/>
                              <a:chExt cx="15" cy="22"/>
                            </a:xfrm>
                          </p:grpSpPr>
                          <p:grpSp>
                            <p:nvGrpSpPr>
                              <p:cNvPr id="95614" name="Group 382"/>
                              <p:cNvGrpSpPr>
                                <a:grpSpLocks/>
                              </p:cNvGrpSpPr>
                              <p:nvPr/>
                            </p:nvGrpSpPr>
                            <p:grpSpPr bwMode="auto">
                              <a:xfrm>
                                <a:off x="536" y="1869"/>
                                <a:ext cx="6" cy="22"/>
                                <a:chOff x="536" y="1869"/>
                                <a:chExt cx="6" cy="22"/>
                              </a:xfrm>
                            </p:grpSpPr>
                            <p:sp>
                              <p:nvSpPr>
                                <p:cNvPr id="95615" name="Rectangle 383"/>
                                <p:cNvSpPr>
                                  <a:spLocks noChangeArrowheads="1"/>
                                </p:cNvSpPr>
                                <p:nvPr/>
                              </p:nvSpPr>
                              <p:spPr bwMode="auto">
                                <a:xfrm>
                                  <a:off x="536"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16" name="Rectangle 384"/>
                                <p:cNvSpPr>
                                  <a:spLocks noChangeArrowheads="1"/>
                                </p:cNvSpPr>
                                <p:nvPr/>
                              </p:nvSpPr>
                              <p:spPr bwMode="auto">
                                <a:xfrm>
                                  <a:off x="541" y="1869"/>
                                  <a:ext cx="1"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617" name="Group 385"/>
                              <p:cNvGrpSpPr>
                                <a:grpSpLocks/>
                              </p:cNvGrpSpPr>
                              <p:nvPr/>
                            </p:nvGrpSpPr>
                            <p:grpSpPr bwMode="auto">
                              <a:xfrm>
                                <a:off x="545" y="1869"/>
                                <a:ext cx="6" cy="22"/>
                                <a:chOff x="545" y="1869"/>
                                <a:chExt cx="6" cy="22"/>
                              </a:xfrm>
                            </p:grpSpPr>
                            <p:sp>
                              <p:nvSpPr>
                                <p:cNvPr id="95618" name="Rectangle 386"/>
                                <p:cNvSpPr>
                                  <a:spLocks noChangeArrowheads="1"/>
                                </p:cNvSpPr>
                                <p:nvPr/>
                              </p:nvSpPr>
                              <p:spPr bwMode="auto">
                                <a:xfrm>
                                  <a:off x="545"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19" name="Rectangle 387"/>
                                <p:cNvSpPr>
                                  <a:spLocks noChangeArrowheads="1"/>
                                </p:cNvSpPr>
                                <p:nvPr/>
                              </p:nvSpPr>
                              <p:spPr bwMode="auto">
                                <a:xfrm>
                                  <a:off x="549"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grpSp>
                        <p:nvGrpSpPr>
                          <p:cNvPr id="95620" name="Group 388"/>
                          <p:cNvGrpSpPr>
                            <a:grpSpLocks/>
                          </p:cNvGrpSpPr>
                          <p:nvPr/>
                        </p:nvGrpSpPr>
                        <p:grpSpPr bwMode="auto">
                          <a:xfrm>
                            <a:off x="553" y="1869"/>
                            <a:ext cx="31" cy="22"/>
                            <a:chOff x="553" y="1869"/>
                            <a:chExt cx="31" cy="22"/>
                          </a:xfrm>
                        </p:grpSpPr>
                        <p:grpSp>
                          <p:nvGrpSpPr>
                            <p:cNvPr id="95621" name="Group 389"/>
                            <p:cNvGrpSpPr>
                              <a:grpSpLocks/>
                            </p:cNvGrpSpPr>
                            <p:nvPr/>
                          </p:nvGrpSpPr>
                          <p:grpSpPr bwMode="auto">
                            <a:xfrm>
                              <a:off x="553" y="1869"/>
                              <a:ext cx="14" cy="22"/>
                              <a:chOff x="553" y="1869"/>
                              <a:chExt cx="14" cy="22"/>
                            </a:xfrm>
                          </p:grpSpPr>
                          <p:grpSp>
                            <p:nvGrpSpPr>
                              <p:cNvPr id="95622" name="Group 390"/>
                              <p:cNvGrpSpPr>
                                <a:grpSpLocks/>
                              </p:cNvGrpSpPr>
                              <p:nvPr/>
                            </p:nvGrpSpPr>
                            <p:grpSpPr bwMode="auto">
                              <a:xfrm>
                                <a:off x="553" y="1869"/>
                                <a:ext cx="6" cy="22"/>
                                <a:chOff x="553" y="1869"/>
                                <a:chExt cx="6" cy="22"/>
                              </a:xfrm>
                            </p:grpSpPr>
                            <p:sp>
                              <p:nvSpPr>
                                <p:cNvPr id="95623" name="Rectangle 391"/>
                                <p:cNvSpPr>
                                  <a:spLocks noChangeArrowheads="1"/>
                                </p:cNvSpPr>
                                <p:nvPr/>
                              </p:nvSpPr>
                              <p:spPr bwMode="auto">
                                <a:xfrm>
                                  <a:off x="553"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24" name="Rectangle 392"/>
                                <p:cNvSpPr>
                                  <a:spLocks noChangeArrowheads="1"/>
                                </p:cNvSpPr>
                                <p:nvPr/>
                              </p:nvSpPr>
                              <p:spPr bwMode="auto">
                                <a:xfrm>
                                  <a:off x="557"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625" name="Group 393"/>
                              <p:cNvGrpSpPr>
                                <a:grpSpLocks/>
                              </p:cNvGrpSpPr>
                              <p:nvPr/>
                            </p:nvGrpSpPr>
                            <p:grpSpPr bwMode="auto">
                              <a:xfrm>
                                <a:off x="561" y="1869"/>
                                <a:ext cx="6" cy="22"/>
                                <a:chOff x="561" y="1869"/>
                                <a:chExt cx="6" cy="22"/>
                              </a:xfrm>
                            </p:grpSpPr>
                            <p:sp>
                              <p:nvSpPr>
                                <p:cNvPr id="95626" name="Rectangle 394"/>
                                <p:cNvSpPr>
                                  <a:spLocks noChangeArrowheads="1"/>
                                </p:cNvSpPr>
                                <p:nvPr/>
                              </p:nvSpPr>
                              <p:spPr bwMode="auto">
                                <a:xfrm>
                                  <a:off x="561"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27" name="Rectangle 395"/>
                                <p:cNvSpPr>
                                  <a:spLocks noChangeArrowheads="1"/>
                                </p:cNvSpPr>
                                <p:nvPr/>
                              </p:nvSpPr>
                              <p:spPr bwMode="auto">
                                <a:xfrm>
                                  <a:off x="565"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628" name="Group 396"/>
                            <p:cNvGrpSpPr>
                              <a:grpSpLocks/>
                            </p:cNvGrpSpPr>
                            <p:nvPr/>
                          </p:nvGrpSpPr>
                          <p:grpSpPr bwMode="auto">
                            <a:xfrm>
                              <a:off x="569" y="1869"/>
                              <a:ext cx="15" cy="22"/>
                              <a:chOff x="569" y="1869"/>
                              <a:chExt cx="15" cy="22"/>
                            </a:xfrm>
                          </p:grpSpPr>
                          <p:grpSp>
                            <p:nvGrpSpPr>
                              <p:cNvPr id="95629" name="Group 397"/>
                              <p:cNvGrpSpPr>
                                <a:grpSpLocks/>
                              </p:cNvGrpSpPr>
                              <p:nvPr/>
                            </p:nvGrpSpPr>
                            <p:grpSpPr bwMode="auto">
                              <a:xfrm>
                                <a:off x="569" y="1869"/>
                                <a:ext cx="7" cy="22"/>
                                <a:chOff x="569" y="1869"/>
                                <a:chExt cx="7" cy="22"/>
                              </a:xfrm>
                            </p:grpSpPr>
                            <p:sp>
                              <p:nvSpPr>
                                <p:cNvPr id="95630" name="Rectangle 398"/>
                                <p:cNvSpPr>
                                  <a:spLocks noChangeArrowheads="1"/>
                                </p:cNvSpPr>
                                <p:nvPr/>
                              </p:nvSpPr>
                              <p:spPr bwMode="auto">
                                <a:xfrm>
                                  <a:off x="569" y="1869"/>
                                  <a:ext cx="3" cy="22"/>
                                </a:xfrm>
                                <a:prstGeom prst="rect">
                                  <a:avLst/>
                                </a:prstGeom>
                                <a:solidFill>
                                  <a:srgbClr val="000000"/>
                                </a:solidFill>
                                <a:ln w="9525">
                                  <a:noFill/>
                                  <a:miter lim="800000"/>
                                  <a:headEnd/>
                                  <a:tailEnd/>
                                </a:ln>
                              </p:spPr>
                              <p:txBody>
                                <a:bodyPr/>
                                <a:lstStyle/>
                                <a:p>
                                  <a:endParaRPr lang="pl-PL">
                                    <a:latin typeface="+mn-lt"/>
                                  </a:endParaRPr>
                                </a:p>
                              </p:txBody>
                            </p:sp>
                            <p:sp>
                              <p:nvSpPr>
                                <p:cNvPr id="95631" name="Rectangle 399"/>
                                <p:cNvSpPr>
                                  <a:spLocks noChangeArrowheads="1"/>
                                </p:cNvSpPr>
                                <p:nvPr/>
                              </p:nvSpPr>
                              <p:spPr bwMode="auto">
                                <a:xfrm>
                                  <a:off x="574"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632" name="Group 400"/>
                              <p:cNvGrpSpPr>
                                <a:grpSpLocks/>
                              </p:cNvGrpSpPr>
                              <p:nvPr/>
                            </p:nvGrpSpPr>
                            <p:grpSpPr bwMode="auto">
                              <a:xfrm>
                                <a:off x="578" y="1869"/>
                                <a:ext cx="6" cy="22"/>
                                <a:chOff x="578" y="1869"/>
                                <a:chExt cx="6" cy="22"/>
                              </a:xfrm>
                            </p:grpSpPr>
                            <p:sp>
                              <p:nvSpPr>
                                <p:cNvPr id="95633" name="Rectangle 401"/>
                                <p:cNvSpPr>
                                  <a:spLocks noChangeArrowheads="1"/>
                                </p:cNvSpPr>
                                <p:nvPr/>
                              </p:nvSpPr>
                              <p:spPr bwMode="auto">
                                <a:xfrm>
                                  <a:off x="578"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34" name="Rectangle 402"/>
                                <p:cNvSpPr>
                                  <a:spLocks noChangeArrowheads="1"/>
                                </p:cNvSpPr>
                                <p:nvPr/>
                              </p:nvSpPr>
                              <p:spPr bwMode="auto">
                                <a:xfrm>
                                  <a:off x="582"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grpSp>
                    <p:grpSp>
                      <p:nvGrpSpPr>
                        <p:cNvPr id="95635" name="Group 403"/>
                        <p:cNvGrpSpPr>
                          <a:grpSpLocks/>
                        </p:cNvGrpSpPr>
                        <p:nvPr/>
                      </p:nvGrpSpPr>
                      <p:grpSpPr bwMode="auto">
                        <a:xfrm>
                          <a:off x="586" y="1869"/>
                          <a:ext cx="64" cy="22"/>
                          <a:chOff x="586" y="1869"/>
                          <a:chExt cx="64" cy="22"/>
                        </a:xfrm>
                      </p:grpSpPr>
                      <p:grpSp>
                        <p:nvGrpSpPr>
                          <p:cNvPr id="95636" name="Group 404"/>
                          <p:cNvGrpSpPr>
                            <a:grpSpLocks/>
                          </p:cNvGrpSpPr>
                          <p:nvPr/>
                        </p:nvGrpSpPr>
                        <p:grpSpPr bwMode="auto">
                          <a:xfrm>
                            <a:off x="586" y="1869"/>
                            <a:ext cx="31" cy="22"/>
                            <a:chOff x="586" y="1869"/>
                            <a:chExt cx="31" cy="22"/>
                          </a:xfrm>
                        </p:grpSpPr>
                        <p:grpSp>
                          <p:nvGrpSpPr>
                            <p:cNvPr id="95637" name="Group 405"/>
                            <p:cNvGrpSpPr>
                              <a:grpSpLocks/>
                            </p:cNvGrpSpPr>
                            <p:nvPr/>
                          </p:nvGrpSpPr>
                          <p:grpSpPr bwMode="auto">
                            <a:xfrm>
                              <a:off x="586" y="1869"/>
                              <a:ext cx="15" cy="22"/>
                              <a:chOff x="586" y="1869"/>
                              <a:chExt cx="15" cy="22"/>
                            </a:xfrm>
                          </p:grpSpPr>
                          <p:grpSp>
                            <p:nvGrpSpPr>
                              <p:cNvPr id="95638" name="Group 406"/>
                              <p:cNvGrpSpPr>
                                <a:grpSpLocks/>
                              </p:cNvGrpSpPr>
                              <p:nvPr/>
                            </p:nvGrpSpPr>
                            <p:grpSpPr bwMode="auto">
                              <a:xfrm>
                                <a:off x="586" y="1869"/>
                                <a:ext cx="6" cy="22"/>
                                <a:chOff x="586" y="1869"/>
                                <a:chExt cx="6" cy="22"/>
                              </a:xfrm>
                            </p:grpSpPr>
                            <p:sp>
                              <p:nvSpPr>
                                <p:cNvPr id="95639" name="Rectangle 407"/>
                                <p:cNvSpPr>
                                  <a:spLocks noChangeArrowheads="1"/>
                                </p:cNvSpPr>
                                <p:nvPr/>
                              </p:nvSpPr>
                              <p:spPr bwMode="auto">
                                <a:xfrm>
                                  <a:off x="586"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40" name="Rectangle 408"/>
                                <p:cNvSpPr>
                                  <a:spLocks noChangeArrowheads="1"/>
                                </p:cNvSpPr>
                                <p:nvPr/>
                              </p:nvSpPr>
                              <p:spPr bwMode="auto">
                                <a:xfrm>
                                  <a:off x="590"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641" name="Group 409"/>
                              <p:cNvGrpSpPr>
                                <a:grpSpLocks/>
                              </p:cNvGrpSpPr>
                              <p:nvPr/>
                            </p:nvGrpSpPr>
                            <p:grpSpPr bwMode="auto">
                              <a:xfrm>
                                <a:off x="595" y="1869"/>
                                <a:ext cx="6" cy="22"/>
                                <a:chOff x="595" y="1869"/>
                                <a:chExt cx="6" cy="22"/>
                              </a:xfrm>
                            </p:grpSpPr>
                            <p:sp>
                              <p:nvSpPr>
                                <p:cNvPr id="95642" name="Rectangle 410"/>
                                <p:cNvSpPr>
                                  <a:spLocks noChangeArrowheads="1"/>
                                </p:cNvSpPr>
                                <p:nvPr/>
                              </p:nvSpPr>
                              <p:spPr bwMode="auto">
                                <a:xfrm>
                                  <a:off x="595" y="1869"/>
                                  <a:ext cx="1" cy="22"/>
                                </a:xfrm>
                                <a:prstGeom prst="rect">
                                  <a:avLst/>
                                </a:prstGeom>
                                <a:solidFill>
                                  <a:srgbClr val="000000"/>
                                </a:solidFill>
                                <a:ln w="9525">
                                  <a:noFill/>
                                  <a:miter lim="800000"/>
                                  <a:headEnd/>
                                  <a:tailEnd/>
                                </a:ln>
                              </p:spPr>
                              <p:txBody>
                                <a:bodyPr/>
                                <a:lstStyle/>
                                <a:p>
                                  <a:endParaRPr lang="pl-PL">
                                    <a:latin typeface="+mn-lt"/>
                                  </a:endParaRPr>
                                </a:p>
                              </p:txBody>
                            </p:sp>
                            <p:sp>
                              <p:nvSpPr>
                                <p:cNvPr id="95643" name="Rectangle 411"/>
                                <p:cNvSpPr>
                                  <a:spLocks noChangeArrowheads="1"/>
                                </p:cNvSpPr>
                                <p:nvPr/>
                              </p:nvSpPr>
                              <p:spPr bwMode="auto">
                                <a:xfrm>
                                  <a:off x="599"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644" name="Group 412"/>
                            <p:cNvGrpSpPr>
                              <a:grpSpLocks/>
                            </p:cNvGrpSpPr>
                            <p:nvPr/>
                          </p:nvGrpSpPr>
                          <p:grpSpPr bwMode="auto">
                            <a:xfrm>
                              <a:off x="603" y="1869"/>
                              <a:ext cx="14" cy="22"/>
                              <a:chOff x="603" y="1869"/>
                              <a:chExt cx="14" cy="22"/>
                            </a:xfrm>
                          </p:grpSpPr>
                          <p:grpSp>
                            <p:nvGrpSpPr>
                              <p:cNvPr id="95645" name="Group 413"/>
                              <p:cNvGrpSpPr>
                                <a:grpSpLocks/>
                              </p:cNvGrpSpPr>
                              <p:nvPr/>
                            </p:nvGrpSpPr>
                            <p:grpSpPr bwMode="auto">
                              <a:xfrm>
                                <a:off x="603" y="1869"/>
                                <a:ext cx="6" cy="22"/>
                                <a:chOff x="603" y="1869"/>
                                <a:chExt cx="6" cy="22"/>
                              </a:xfrm>
                            </p:grpSpPr>
                            <p:sp>
                              <p:nvSpPr>
                                <p:cNvPr id="95646" name="Rectangle 414"/>
                                <p:cNvSpPr>
                                  <a:spLocks noChangeArrowheads="1"/>
                                </p:cNvSpPr>
                                <p:nvPr/>
                              </p:nvSpPr>
                              <p:spPr bwMode="auto">
                                <a:xfrm>
                                  <a:off x="603"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47" name="Rectangle 415"/>
                                <p:cNvSpPr>
                                  <a:spLocks noChangeArrowheads="1"/>
                                </p:cNvSpPr>
                                <p:nvPr/>
                              </p:nvSpPr>
                              <p:spPr bwMode="auto">
                                <a:xfrm>
                                  <a:off x="607"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648" name="Group 416"/>
                              <p:cNvGrpSpPr>
                                <a:grpSpLocks/>
                              </p:cNvGrpSpPr>
                              <p:nvPr/>
                            </p:nvGrpSpPr>
                            <p:grpSpPr bwMode="auto">
                              <a:xfrm>
                                <a:off x="611" y="1869"/>
                                <a:ext cx="6" cy="22"/>
                                <a:chOff x="611" y="1869"/>
                                <a:chExt cx="6" cy="22"/>
                              </a:xfrm>
                            </p:grpSpPr>
                            <p:sp>
                              <p:nvSpPr>
                                <p:cNvPr id="95649" name="Rectangle 417"/>
                                <p:cNvSpPr>
                                  <a:spLocks noChangeArrowheads="1"/>
                                </p:cNvSpPr>
                                <p:nvPr/>
                              </p:nvSpPr>
                              <p:spPr bwMode="auto">
                                <a:xfrm>
                                  <a:off x="611"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50" name="Rectangle 418"/>
                                <p:cNvSpPr>
                                  <a:spLocks noChangeArrowheads="1"/>
                                </p:cNvSpPr>
                                <p:nvPr/>
                              </p:nvSpPr>
                              <p:spPr bwMode="auto">
                                <a:xfrm>
                                  <a:off x="615"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grpSp>
                        <p:nvGrpSpPr>
                          <p:cNvPr id="95651" name="Group 419"/>
                          <p:cNvGrpSpPr>
                            <a:grpSpLocks/>
                          </p:cNvGrpSpPr>
                          <p:nvPr/>
                        </p:nvGrpSpPr>
                        <p:grpSpPr bwMode="auto">
                          <a:xfrm>
                            <a:off x="619" y="1869"/>
                            <a:ext cx="31" cy="22"/>
                            <a:chOff x="619" y="1869"/>
                            <a:chExt cx="31" cy="22"/>
                          </a:xfrm>
                        </p:grpSpPr>
                        <p:grpSp>
                          <p:nvGrpSpPr>
                            <p:cNvPr id="95652" name="Group 420"/>
                            <p:cNvGrpSpPr>
                              <a:grpSpLocks/>
                            </p:cNvGrpSpPr>
                            <p:nvPr/>
                          </p:nvGrpSpPr>
                          <p:grpSpPr bwMode="auto">
                            <a:xfrm>
                              <a:off x="619" y="1869"/>
                              <a:ext cx="15" cy="22"/>
                              <a:chOff x="619" y="1869"/>
                              <a:chExt cx="15" cy="22"/>
                            </a:xfrm>
                          </p:grpSpPr>
                          <p:grpSp>
                            <p:nvGrpSpPr>
                              <p:cNvPr id="95653" name="Group 421"/>
                              <p:cNvGrpSpPr>
                                <a:grpSpLocks/>
                              </p:cNvGrpSpPr>
                              <p:nvPr/>
                            </p:nvGrpSpPr>
                            <p:grpSpPr bwMode="auto">
                              <a:xfrm>
                                <a:off x="619" y="1869"/>
                                <a:ext cx="6" cy="22"/>
                                <a:chOff x="619" y="1869"/>
                                <a:chExt cx="6" cy="22"/>
                              </a:xfrm>
                            </p:grpSpPr>
                            <p:sp>
                              <p:nvSpPr>
                                <p:cNvPr id="95654" name="Rectangle 422"/>
                                <p:cNvSpPr>
                                  <a:spLocks noChangeArrowheads="1"/>
                                </p:cNvSpPr>
                                <p:nvPr/>
                              </p:nvSpPr>
                              <p:spPr bwMode="auto">
                                <a:xfrm>
                                  <a:off x="619"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55" name="Rectangle 423"/>
                                <p:cNvSpPr>
                                  <a:spLocks noChangeArrowheads="1"/>
                                </p:cNvSpPr>
                                <p:nvPr/>
                              </p:nvSpPr>
                              <p:spPr bwMode="auto">
                                <a:xfrm>
                                  <a:off x="624" y="1869"/>
                                  <a:ext cx="1"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656" name="Group 424"/>
                              <p:cNvGrpSpPr>
                                <a:grpSpLocks/>
                              </p:cNvGrpSpPr>
                              <p:nvPr/>
                            </p:nvGrpSpPr>
                            <p:grpSpPr bwMode="auto">
                              <a:xfrm>
                                <a:off x="628" y="1869"/>
                                <a:ext cx="6" cy="22"/>
                                <a:chOff x="628" y="1869"/>
                                <a:chExt cx="6" cy="22"/>
                              </a:xfrm>
                            </p:grpSpPr>
                            <p:sp>
                              <p:nvSpPr>
                                <p:cNvPr id="95657" name="Rectangle 425"/>
                                <p:cNvSpPr>
                                  <a:spLocks noChangeArrowheads="1"/>
                                </p:cNvSpPr>
                                <p:nvPr/>
                              </p:nvSpPr>
                              <p:spPr bwMode="auto">
                                <a:xfrm>
                                  <a:off x="628"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58" name="Rectangle 426"/>
                                <p:cNvSpPr>
                                  <a:spLocks noChangeArrowheads="1"/>
                                </p:cNvSpPr>
                                <p:nvPr/>
                              </p:nvSpPr>
                              <p:spPr bwMode="auto">
                                <a:xfrm>
                                  <a:off x="632" y="1869"/>
                                  <a:ext cx="2" cy="22"/>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659" name="Group 427"/>
                            <p:cNvGrpSpPr>
                              <a:grpSpLocks/>
                            </p:cNvGrpSpPr>
                            <p:nvPr/>
                          </p:nvGrpSpPr>
                          <p:grpSpPr bwMode="auto">
                            <a:xfrm>
                              <a:off x="636" y="1869"/>
                              <a:ext cx="14" cy="22"/>
                              <a:chOff x="636" y="1869"/>
                              <a:chExt cx="14" cy="22"/>
                            </a:xfrm>
                          </p:grpSpPr>
                          <p:grpSp>
                            <p:nvGrpSpPr>
                              <p:cNvPr id="95660" name="Group 428"/>
                              <p:cNvGrpSpPr>
                                <a:grpSpLocks/>
                              </p:cNvGrpSpPr>
                              <p:nvPr/>
                            </p:nvGrpSpPr>
                            <p:grpSpPr bwMode="auto">
                              <a:xfrm>
                                <a:off x="636" y="1869"/>
                                <a:ext cx="6" cy="22"/>
                                <a:chOff x="636" y="1869"/>
                                <a:chExt cx="6" cy="22"/>
                              </a:xfrm>
                            </p:grpSpPr>
                            <p:sp>
                              <p:nvSpPr>
                                <p:cNvPr id="95661" name="Rectangle 429"/>
                                <p:cNvSpPr>
                                  <a:spLocks noChangeArrowheads="1"/>
                                </p:cNvSpPr>
                                <p:nvPr/>
                              </p:nvSpPr>
                              <p:spPr bwMode="auto">
                                <a:xfrm>
                                  <a:off x="636"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62" name="Rectangle 430"/>
                                <p:cNvSpPr>
                                  <a:spLocks noChangeArrowheads="1"/>
                                </p:cNvSpPr>
                                <p:nvPr/>
                              </p:nvSpPr>
                              <p:spPr bwMode="auto">
                                <a:xfrm>
                                  <a:off x="640" y="1869"/>
                                  <a:ext cx="2" cy="22"/>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663" name="Group 431"/>
                              <p:cNvGrpSpPr>
                                <a:grpSpLocks/>
                              </p:cNvGrpSpPr>
                              <p:nvPr/>
                            </p:nvGrpSpPr>
                            <p:grpSpPr bwMode="auto">
                              <a:xfrm>
                                <a:off x="644" y="1869"/>
                                <a:ext cx="6" cy="22"/>
                                <a:chOff x="644" y="1869"/>
                                <a:chExt cx="6" cy="22"/>
                              </a:xfrm>
                            </p:grpSpPr>
                            <p:sp>
                              <p:nvSpPr>
                                <p:cNvPr id="95664" name="Rectangle 432"/>
                                <p:cNvSpPr>
                                  <a:spLocks noChangeArrowheads="1"/>
                                </p:cNvSpPr>
                                <p:nvPr/>
                              </p:nvSpPr>
                              <p:spPr bwMode="auto">
                                <a:xfrm>
                                  <a:off x="644" y="1869"/>
                                  <a:ext cx="2" cy="22"/>
                                </a:xfrm>
                                <a:prstGeom prst="rect">
                                  <a:avLst/>
                                </a:prstGeom>
                                <a:solidFill>
                                  <a:srgbClr val="000000"/>
                                </a:solidFill>
                                <a:ln w="9525">
                                  <a:noFill/>
                                  <a:miter lim="800000"/>
                                  <a:headEnd/>
                                  <a:tailEnd/>
                                </a:ln>
                              </p:spPr>
                              <p:txBody>
                                <a:bodyPr/>
                                <a:lstStyle/>
                                <a:p>
                                  <a:endParaRPr lang="pl-PL">
                                    <a:latin typeface="+mn-lt"/>
                                  </a:endParaRPr>
                                </a:p>
                              </p:txBody>
                            </p:sp>
                            <p:sp>
                              <p:nvSpPr>
                                <p:cNvPr id="95665" name="Rectangle 433"/>
                                <p:cNvSpPr>
                                  <a:spLocks noChangeArrowheads="1"/>
                                </p:cNvSpPr>
                                <p:nvPr/>
                              </p:nvSpPr>
                              <p:spPr bwMode="auto">
                                <a:xfrm>
                                  <a:off x="649" y="1869"/>
                                  <a:ext cx="1" cy="22"/>
                                </a:xfrm>
                                <a:prstGeom prst="rect">
                                  <a:avLst/>
                                </a:prstGeom>
                                <a:solidFill>
                                  <a:srgbClr val="000000"/>
                                </a:solidFill>
                                <a:ln w="9525">
                                  <a:noFill/>
                                  <a:miter lim="800000"/>
                                  <a:headEnd/>
                                  <a:tailEnd/>
                                </a:ln>
                              </p:spPr>
                              <p:txBody>
                                <a:bodyPr/>
                                <a:lstStyle/>
                                <a:p>
                                  <a:endParaRPr lang="pl-PL">
                                    <a:latin typeface="+mn-lt"/>
                                  </a:endParaRPr>
                                </a:p>
                              </p:txBody>
                            </p:sp>
                          </p:grpSp>
                        </p:grpSp>
                      </p:grpSp>
                    </p:grpSp>
                  </p:grpSp>
                </p:grpSp>
              </p:grpSp>
              <p:grpSp>
                <p:nvGrpSpPr>
                  <p:cNvPr id="95666" name="Group 434"/>
                  <p:cNvGrpSpPr>
                    <a:grpSpLocks/>
                  </p:cNvGrpSpPr>
                  <p:nvPr/>
                </p:nvGrpSpPr>
                <p:grpSpPr bwMode="auto">
                  <a:xfrm>
                    <a:off x="382" y="1801"/>
                    <a:ext cx="268" cy="54"/>
                    <a:chOff x="382" y="1801"/>
                    <a:chExt cx="268" cy="54"/>
                  </a:xfrm>
                </p:grpSpPr>
                <p:sp>
                  <p:nvSpPr>
                    <p:cNvPr id="95667" name="Rectangle 435"/>
                    <p:cNvSpPr>
                      <a:spLocks noChangeArrowheads="1"/>
                    </p:cNvSpPr>
                    <p:nvPr/>
                  </p:nvSpPr>
                  <p:spPr bwMode="auto">
                    <a:xfrm>
                      <a:off x="382" y="1801"/>
                      <a:ext cx="59" cy="54"/>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668" name="Rectangle 436"/>
                    <p:cNvSpPr>
                      <a:spLocks noChangeArrowheads="1"/>
                    </p:cNvSpPr>
                    <p:nvPr/>
                  </p:nvSpPr>
                  <p:spPr bwMode="auto">
                    <a:xfrm>
                      <a:off x="440" y="1801"/>
                      <a:ext cx="83" cy="54"/>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669" name="Rectangle 437"/>
                    <p:cNvSpPr>
                      <a:spLocks noChangeArrowheads="1"/>
                    </p:cNvSpPr>
                    <p:nvPr/>
                  </p:nvSpPr>
                  <p:spPr bwMode="auto">
                    <a:xfrm>
                      <a:off x="522" y="1801"/>
                      <a:ext cx="90" cy="54"/>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670" name="Rectangle 438"/>
                    <p:cNvSpPr>
                      <a:spLocks noChangeArrowheads="1"/>
                    </p:cNvSpPr>
                    <p:nvPr/>
                  </p:nvSpPr>
                  <p:spPr bwMode="auto">
                    <a:xfrm>
                      <a:off x="610" y="1801"/>
                      <a:ext cx="40" cy="54"/>
                    </a:xfrm>
                    <a:prstGeom prst="rect">
                      <a:avLst/>
                    </a:prstGeom>
                    <a:solidFill>
                      <a:srgbClr val="C0C0C0"/>
                    </a:solidFill>
                    <a:ln w="1588">
                      <a:solidFill>
                        <a:srgbClr val="000000"/>
                      </a:solidFill>
                      <a:miter lim="800000"/>
                      <a:headEnd/>
                      <a:tailEnd/>
                    </a:ln>
                  </p:spPr>
                  <p:txBody>
                    <a:bodyPr/>
                    <a:lstStyle/>
                    <a:p>
                      <a:endParaRPr lang="pl-PL">
                        <a:latin typeface="+mn-lt"/>
                      </a:endParaRPr>
                    </a:p>
                  </p:txBody>
                </p:sp>
              </p:grpSp>
            </p:grpSp>
            <p:grpSp>
              <p:nvGrpSpPr>
                <p:cNvPr id="95671" name="Group 439"/>
                <p:cNvGrpSpPr>
                  <a:grpSpLocks/>
                </p:cNvGrpSpPr>
                <p:nvPr/>
              </p:nvGrpSpPr>
              <p:grpSpPr bwMode="auto">
                <a:xfrm>
                  <a:off x="614" y="1807"/>
                  <a:ext cx="28" cy="27"/>
                  <a:chOff x="614" y="1807"/>
                  <a:chExt cx="28" cy="27"/>
                </a:xfrm>
              </p:grpSpPr>
              <p:sp>
                <p:nvSpPr>
                  <p:cNvPr id="95672" name="Rectangle 440"/>
                  <p:cNvSpPr>
                    <a:spLocks noChangeArrowheads="1"/>
                  </p:cNvSpPr>
                  <p:nvPr/>
                </p:nvSpPr>
                <p:spPr bwMode="auto">
                  <a:xfrm>
                    <a:off x="626" y="1807"/>
                    <a:ext cx="16" cy="27"/>
                  </a:xfrm>
                  <a:prstGeom prst="rect">
                    <a:avLst/>
                  </a:prstGeom>
                  <a:solidFill>
                    <a:srgbClr val="000000"/>
                  </a:solidFill>
                  <a:ln w="1588">
                    <a:solidFill>
                      <a:srgbClr val="000000"/>
                    </a:solidFill>
                    <a:miter lim="800000"/>
                    <a:headEnd/>
                    <a:tailEnd/>
                  </a:ln>
                </p:spPr>
                <p:txBody>
                  <a:bodyPr/>
                  <a:lstStyle/>
                  <a:p>
                    <a:endParaRPr lang="pl-PL">
                      <a:latin typeface="+mn-lt"/>
                    </a:endParaRPr>
                  </a:p>
                </p:txBody>
              </p:sp>
              <p:sp>
                <p:nvSpPr>
                  <p:cNvPr id="95673" name="Rectangle 441"/>
                  <p:cNvSpPr>
                    <a:spLocks noChangeArrowheads="1"/>
                  </p:cNvSpPr>
                  <p:nvPr/>
                </p:nvSpPr>
                <p:spPr bwMode="auto">
                  <a:xfrm>
                    <a:off x="628" y="1815"/>
                    <a:ext cx="12" cy="5"/>
                  </a:xfrm>
                  <a:prstGeom prst="rect">
                    <a:avLst/>
                  </a:prstGeom>
                  <a:solidFill>
                    <a:srgbClr val="C0C0C0"/>
                  </a:solidFill>
                  <a:ln w="1588">
                    <a:solidFill>
                      <a:srgbClr val="000000"/>
                    </a:solidFill>
                    <a:miter lim="800000"/>
                    <a:headEnd/>
                    <a:tailEnd/>
                  </a:ln>
                </p:spPr>
                <p:txBody>
                  <a:bodyPr/>
                  <a:lstStyle/>
                  <a:p>
                    <a:endParaRPr lang="pl-PL">
                      <a:latin typeface="+mn-lt"/>
                    </a:endParaRPr>
                  </a:p>
                </p:txBody>
              </p:sp>
              <p:grpSp>
                <p:nvGrpSpPr>
                  <p:cNvPr id="95674" name="Group 442"/>
                  <p:cNvGrpSpPr>
                    <a:grpSpLocks/>
                  </p:cNvGrpSpPr>
                  <p:nvPr/>
                </p:nvGrpSpPr>
                <p:grpSpPr bwMode="auto">
                  <a:xfrm>
                    <a:off x="614" y="1810"/>
                    <a:ext cx="8" cy="17"/>
                    <a:chOff x="614" y="1810"/>
                    <a:chExt cx="8" cy="17"/>
                  </a:xfrm>
                </p:grpSpPr>
                <p:sp>
                  <p:nvSpPr>
                    <p:cNvPr id="95675" name="Rectangle 443"/>
                    <p:cNvSpPr>
                      <a:spLocks noChangeArrowheads="1"/>
                    </p:cNvSpPr>
                    <p:nvPr/>
                  </p:nvSpPr>
                  <p:spPr bwMode="auto">
                    <a:xfrm>
                      <a:off x="614" y="1810"/>
                      <a:ext cx="8" cy="3"/>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676" name="Rectangle 444"/>
                    <p:cNvSpPr>
                      <a:spLocks noChangeArrowheads="1"/>
                    </p:cNvSpPr>
                    <p:nvPr/>
                  </p:nvSpPr>
                  <p:spPr bwMode="auto">
                    <a:xfrm>
                      <a:off x="614" y="1824"/>
                      <a:ext cx="8" cy="3"/>
                    </a:xfrm>
                    <a:prstGeom prst="rect">
                      <a:avLst/>
                    </a:prstGeom>
                    <a:solidFill>
                      <a:srgbClr val="C0C0C0"/>
                    </a:solidFill>
                    <a:ln w="1588">
                      <a:solidFill>
                        <a:srgbClr val="000000"/>
                      </a:solidFill>
                      <a:miter lim="800000"/>
                      <a:headEnd/>
                      <a:tailEnd/>
                    </a:ln>
                  </p:spPr>
                  <p:txBody>
                    <a:bodyPr/>
                    <a:lstStyle/>
                    <a:p>
                      <a:endParaRPr lang="pl-PL">
                        <a:latin typeface="+mn-lt"/>
                      </a:endParaRPr>
                    </a:p>
                  </p:txBody>
                </p:sp>
              </p:grpSp>
            </p:grpSp>
            <p:grpSp>
              <p:nvGrpSpPr>
                <p:cNvPr id="95677" name="Group 445"/>
                <p:cNvGrpSpPr>
                  <a:grpSpLocks/>
                </p:cNvGrpSpPr>
                <p:nvPr/>
              </p:nvGrpSpPr>
              <p:grpSpPr bwMode="auto">
                <a:xfrm>
                  <a:off x="443" y="1808"/>
                  <a:ext cx="75" cy="36"/>
                  <a:chOff x="443" y="1808"/>
                  <a:chExt cx="75" cy="36"/>
                </a:xfrm>
              </p:grpSpPr>
              <p:grpSp>
                <p:nvGrpSpPr>
                  <p:cNvPr id="95678" name="Group 446"/>
                  <p:cNvGrpSpPr>
                    <a:grpSpLocks/>
                  </p:cNvGrpSpPr>
                  <p:nvPr/>
                </p:nvGrpSpPr>
                <p:grpSpPr bwMode="auto">
                  <a:xfrm>
                    <a:off x="446" y="1808"/>
                    <a:ext cx="72" cy="21"/>
                    <a:chOff x="446" y="1808"/>
                    <a:chExt cx="72" cy="21"/>
                  </a:xfrm>
                </p:grpSpPr>
                <p:sp>
                  <p:nvSpPr>
                    <p:cNvPr id="95679" name="Rectangle 447"/>
                    <p:cNvSpPr>
                      <a:spLocks noChangeArrowheads="1"/>
                    </p:cNvSpPr>
                    <p:nvPr/>
                  </p:nvSpPr>
                  <p:spPr bwMode="auto">
                    <a:xfrm>
                      <a:off x="467" y="1808"/>
                      <a:ext cx="30" cy="21"/>
                    </a:xfrm>
                    <a:prstGeom prst="rect">
                      <a:avLst/>
                    </a:prstGeom>
                    <a:solidFill>
                      <a:srgbClr val="808080"/>
                    </a:solidFill>
                    <a:ln w="1588">
                      <a:solidFill>
                        <a:srgbClr val="000000"/>
                      </a:solidFill>
                      <a:miter lim="800000"/>
                      <a:headEnd/>
                      <a:tailEnd/>
                    </a:ln>
                  </p:spPr>
                  <p:txBody>
                    <a:bodyPr/>
                    <a:lstStyle/>
                    <a:p>
                      <a:endParaRPr lang="pl-PL">
                        <a:latin typeface="+mn-lt"/>
                      </a:endParaRPr>
                    </a:p>
                  </p:txBody>
                </p:sp>
                <p:sp>
                  <p:nvSpPr>
                    <p:cNvPr id="95680" name="Rectangle 448"/>
                    <p:cNvSpPr>
                      <a:spLocks noChangeArrowheads="1"/>
                    </p:cNvSpPr>
                    <p:nvPr/>
                  </p:nvSpPr>
                  <p:spPr bwMode="auto">
                    <a:xfrm>
                      <a:off x="467" y="1817"/>
                      <a:ext cx="30" cy="12"/>
                    </a:xfrm>
                    <a:prstGeom prst="rect">
                      <a:avLst/>
                    </a:prstGeom>
                    <a:solidFill>
                      <a:srgbClr val="000000"/>
                    </a:solidFill>
                    <a:ln w="1588">
                      <a:solidFill>
                        <a:srgbClr val="000000"/>
                      </a:solidFill>
                      <a:miter lim="800000"/>
                      <a:headEnd/>
                      <a:tailEnd/>
                    </a:ln>
                  </p:spPr>
                  <p:txBody>
                    <a:bodyPr/>
                    <a:lstStyle/>
                    <a:p>
                      <a:endParaRPr lang="pl-PL">
                        <a:latin typeface="+mn-lt"/>
                      </a:endParaRPr>
                    </a:p>
                  </p:txBody>
                </p:sp>
                <p:sp>
                  <p:nvSpPr>
                    <p:cNvPr id="95681" name="Rectangle 449"/>
                    <p:cNvSpPr>
                      <a:spLocks noChangeArrowheads="1"/>
                    </p:cNvSpPr>
                    <p:nvPr/>
                  </p:nvSpPr>
                  <p:spPr bwMode="auto">
                    <a:xfrm>
                      <a:off x="446" y="1817"/>
                      <a:ext cx="72" cy="6"/>
                    </a:xfrm>
                    <a:prstGeom prst="rect">
                      <a:avLst/>
                    </a:prstGeom>
                    <a:solidFill>
                      <a:srgbClr val="000000"/>
                    </a:solidFill>
                    <a:ln w="9525">
                      <a:noFill/>
                      <a:miter lim="800000"/>
                      <a:headEnd/>
                      <a:tailEnd/>
                    </a:ln>
                  </p:spPr>
                  <p:txBody>
                    <a:bodyPr/>
                    <a:lstStyle/>
                    <a:p>
                      <a:endParaRPr lang="pl-PL">
                        <a:latin typeface="+mn-lt"/>
                      </a:endParaRPr>
                    </a:p>
                  </p:txBody>
                </p:sp>
              </p:grpSp>
              <p:sp>
                <p:nvSpPr>
                  <p:cNvPr id="95682" name="Rectangle 450"/>
                  <p:cNvSpPr>
                    <a:spLocks noChangeArrowheads="1"/>
                  </p:cNvSpPr>
                  <p:nvPr/>
                </p:nvSpPr>
                <p:spPr bwMode="auto">
                  <a:xfrm>
                    <a:off x="443" y="1809"/>
                    <a:ext cx="8" cy="4"/>
                  </a:xfrm>
                  <a:prstGeom prst="rect">
                    <a:avLst/>
                  </a:prstGeom>
                  <a:solidFill>
                    <a:srgbClr val="008000"/>
                  </a:solidFill>
                  <a:ln w="1588">
                    <a:solidFill>
                      <a:srgbClr val="000000"/>
                    </a:solidFill>
                    <a:miter lim="800000"/>
                    <a:headEnd/>
                    <a:tailEnd/>
                  </a:ln>
                </p:spPr>
                <p:txBody>
                  <a:bodyPr/>
                  <a:lstStyle/>
                  <a:p>
                    <a:endParaRPr lang="pl-PL">
                      <a:latin typeface="+mn-lt"/>
                    </a:endParaRPr>
                  </a:p>
                </p:txBody>
              </p:sp>
              <p:sp>
                <p:nvSpPr>
                  <p:cNvPr id="95683" name="Rectangle 451"/>
                  <p:cNvSpPr>
                    <a:spLocks noChangeArrowheads="1"/>
                  </p:cNvSpPr>
                  <p:nvPr/>
                </p:nvSpPr>
                <p:spPr bwMode="auto">
                  <a:xfrm>
                    <a:off x="503" y="1833"/>
                    <a:ext cx="11" cy="11"/>
                  </a:xfrm>
                  <a:prstGeom prst="rect">
                    <a:avLst/>
                  </a:prstGeom>
                  <a:solidFill>
                    <a:srgbClr val="000000"/>
                  </a:solidFill>
                  <a:ln w="1588">
                    <a:solidFill>
                      <a:srgbClr val="000000"/>
                    </a:solidFill>
                    <a:miter lim="800000"/>
                    <a:headEnd/>
                    <a:tailEnd/>
                  </a:ln>
                </p:spPr>
                <p:txBody>
                  <a:bodyPr/>
                  <a:lstStyle/>
                  <a:p>
                    <a:endParaRPr lang="pl-PL">
                      <a:latin typeface="+mn-lt"/>
                    </a:endParaRPr>
                  </a:p>
                </p:txBody>
              </p:sp>
            </p:grpSp>
            <p:grpSp>
              <p:nvGrpSpPr>
                <p:cNvPr id="95684" name="Group 452"/>
                <p:cNvGrpSpPr>
                  <a:grpSpLocks/>
                </p:cNvGrpSpPr>
                <p:nvPr/>
              </p:nvGrpSpPr>
              <p:grpSpPr bwMode="auto">
                <a:xfrm>
                  <a:off x="388" y="1840"/>
                  <a:ext cx="48" cy="11"/>
                  <a:chOff x="388" y="1840"/>
                  <a:chExt cx="48" cy="11"/>
                </a:xfrm>
              </p:grpSpPr>
              <p:grpSp>
                <p:nvGrpSpPr>
                  <p:cNvPr id="95685" name="Group 453"/>
                  <p:cNvGrpSpPr>
                    <a:grpSpLocks/>
                  </p:cNvGrpSpPr>
                  <p:nvPr/>
                </p:nvGrpSpPr>
                <p:grpSpPr bwMode="auto">
                  <a:xfrm>
                    <a:off x="388" y="1840"/>
                    <a:ext cx="23" cy="11"/>
                    <a:chOff x="388" y="1840"/>
                    <a:chExt cx="23" cy="11"/>
                  </a:xfrm>
                </p:grpSpPr>
                <p:grpSp>
                  <p:nvGrpSpPr>
                    <p:cNvPr id="95686" name="Group 454"/>
                    <p:cNvGrpSpPr>
                      <a:grpSpLocks/>
                    </p:cNvGrpSpPr>
                    <p:nvPr/>
                  </p:nvGrpSpPr>
                  <p:grpSpPr bwMode="auto">
                    <a:xfrm>
                      <a:off x="388" y="1840"/>
                      <a:ext cx="11" cy="11"/>
                      <a:chOff x="388" y="1840"/>
                      <a:chExt cx="11" cy="11"/>
                    </a:xfrm>
                  </p:grpSpPr>
                  <p:grpSp>
                    <p:nvGrpSpPr>
                      <p:cNvPr id="95687" name="Group 455"/>
                      <p:cNvGrpSpPr>
                        <a:grpSpLocks/>
                      </p:cNvGrpSpPr>
                      <p:nvPr/>
                    </p:nvGrpSpPr>
                    <p:grpSpPr bwMode="auto">
                      <a:xfrm>
                        <a:off x="388" y="1840"/>
                        <a:ext cx="4" cy="11"/>
                        <a:chOff x="388" y="1840"/>
                        <a:chExt cx="4" cy="11"/>
                      </a:xfrm>
                    </p:grpSpPr>
                    <p:sp>
                      <p:nvSpPr>
                        <p:cNvPr id="95688" name="Rectangle 456"/>
                        <p:cNvSpPr>
                          <a:spLocks noChangeArrowheads="1"/>
                        </p:cNvSpPr>
                        <p:nvPr/>
                      </p:nvSpPr>
                      <p:spPr bwMode="auto">
                        <a:xfrm>
                          <a:off x="388" y="1840"/>
                          <a:ext cx="1" cy="11"/>
                        </a:xfrm>
                        <a:prstGeom prst="rect">
                          <a:avLst/>
                        </a:prstGeom>
                        <a:solidFill>
                          <a:srgbClr val="000000"/>
                        </a:solidFill>
                        <a:ln w="9525">
                          <a:noFill/>
                          <a:miter lim="800000"/>
                          <a:headEnd/>
                          <a:tailEnd/>
                        </a:ln>
                      </p:spPr>
                      <p:txBody>
                        <a:bodyPr/>
                        <a:lstStyle/>
                        <a:p>
                          <a:endParaRPr lang="pl-PL">
                            <a:latin typeface="+mn-lt"/>
                          </a:endParaRPr>
                        </a:p>
                      </p:txBody>
                    </p:sp>
                    <p:sp>
                      <p:nvSpPr>
                        <p:cNvPr id="95689" name="Rectangle 457"/>
                        <p:cNvSpPr>
                          <a:spLocks noChangeArrowheads="1"/>
                        </p:cNvSpPr>
                        <p:nvPr/>
                      </p:nvSpPr>
                      <p:spPr bwMode="auto">
                        <a:xfrm>
                          <a:off x="391" y="1840"/>
                          <a:ext cx="1" cy="1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690" name="Group 458"/>
                      <p:cNvGrpSpPr>
                        <a:grpSpLocks/>
                      </p:cNvGrpSpPr>
                      <p:nvPr/>
                    </p:nvGrpSpPr>
                    <p:grpSpPr bwMode="auto">
                      <a:xfrm>
                        <a:off x="394" y="1840"/>
                        <a:ext cx="5" cy="11"/>
                        <a:chOff x="394" y="1840"/>
                        <a:chExt cx="5" cy="11"/>
                      </a:xfrm>
                    </p:grpSpPr>
                    <p:sp>
                      <p:nvSpPr>
                        <p:cNvPr id="95691" name="Rectangle 459"/>
                        <p:cNvSpPr>
                          <a:spLocks noChangeArrowheads="1"/>
                        </p:cNvSpPr>
                        <p:nvPr/>
                      </p:nvSpPr>
                      <p:spPr bwMode="auto">
                        <a:xfrm>
                          <a:off x="394" y="1840"/>
                          <a:ext cx="1" cy="11"/>
                        </a:xfrm>
                        <a:prstGeom prst="rect">
                          <a:avLst/>
                        </a:prstGeom>
                        <a:solidFill>
                          <a:srgbClr val="000000"/>
                        </a:solidFill>
                        <a:ln w="9525">
                          <a:noFill/>
                          <a:miter lim="800000"/>
                          <a:headEnd/>
                          <a:tailEnd/>
                        </a:ln>
                      </p:spPr>
                      <p:txBody>
                        <a:bodyPr/>
                        <a:lstStyle/>
                        <a:p>
                          <a:endParaRPr lang="pl-PL">
                            <a:latin typeface="+mn-lt"/>
                          </a:endParaRPr>
                        </a:p>
                      </p:txBody>
                    </p:sp>
                    <p:sp>
                      <p:nvSpPr>
                        <p:cNvPr id="95692" name="Rectangle 460"/>
                        <p:cNvSpPr>
                          <a:spLocks noChangeArrowheads="1"/>
                        </p:cNvSpPr>
                        <p:nvPr/>
                      </p:nvSpPr>
                      <p:spPr bwMode="auto">
                        <a:xfrm>
                          <a:off x="397" y="1840"/>
                          <a:ext cx="2" cy="11"/>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693" name="Group 461"/>
                    <p:cNvGrpSpPr>
                      <a:grpSpLocks/>
                    </p:cNvGrpSpPr>
                    <p:nvPr/>
                  </p:nvGrpSpPr>
                  <p:grpSpPr bwMode="auto">
                    <a:xfrm>
                      <a:off x="400" y="1840"/>
                      <a:ext cx="11" cy="11"/>
                      <a:chOff x="400" y="1840"/>
                      <a:chExt cx="11" cy="11"/>
                    </a:xfrm>
                  </p:grpSpPr>
                  <p:grpSp>
                    <p:nvGrpSpPr>
                      <p:cNvPr id="95694" name="Group 462"/>
                      <p:cNvGrpSpPr>
                        <a:grpSpLocks/>
                      </p:cNvGrpSpPr>
                      <p:nvPr/>
                    </p:nvGrpSpPr>
                    <p:grpSpPr bwMode="auto">
                      <a:xfrm>
                        <a:off x="400" y="1840"/>
                        <a:ext cx="5" cy="11"/>
                        <a:chOff x="400" y="1840"/>
                        <a:chExt cx="5" cy="11"/>
                      </a:xfrm>
                    </p:grpSpPr>
                    <p:sp>
                      <p:nvSpPr>
                        <p:cNvPr id="95695" name="Rectangle 463"/>
                        <p:cNvSpPr>
                          <a:spLocks noChangeArrowheads="1"/>
                        </p:cNvSpPr>
                        <p:nvPr/>
                      </p:nvSpPr>
                      <p:spPr bwMode="auto">
                        <a:xfrm>
                          <a:off x="400" y="1840"/>
                          <a:ext cx="2" cy="11"/>
                        </a:xfrm>
                        <a:prstGeom prst="rect">
                          <a:avLst/>
                        </a:prstGeom>
                        <a:solidFill>
                          <a:srgbClr val="000000"/>
                        </a:solidFill>
                        <a:ln w="9525">
                          <a:noFill/>
                          <a:miter lim="800000"/>
                          <a:headEnd/>
                          <a:tailEnd/>
                        </a:ln>
                      </p:spPr>
                      <p:txBody>
                        <a:bodyPr/>
                        <a:lstStyle/>
                        <a:p>
                          <a:endParaRPr lang="pl-PL">
                            <a:latin typeface="+mn-lt"/>
                          </a:endParaRPr>
                        </a:p>
                      </p:txBody>
                    </p:sp>
                    <p:sp>
                      <p:nvSpPr>
                        <p:cNvPr id="95696" name="Rectangle 464"/>
                        <p:cNvSpPr>
                          <a:spLocks noChangeArrowheads="1"/>
                        </p:cNvSpPr>
                        <p:nvPr/>
                      </p:nvSpPr>
                      <p:spPr bwMode="auto">
                        <a:xfrm>
                          <a:off x="403" y="1840"/>
                          <a:ext cx="2" cy="1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697" name="Group 465"/>
                      <p:cNvGrpSpPr>
                        <a:grpSpLocks/>
                      </p:cNvGrpSpPr>
                      <p:nvPr/>
                    </p:nvGrpSpPr>
                    <p:grpSpPr bwMode="auto">
                      <a:xfrm>
                        <a:off x="406" y="1840"/>
                        <a:ext cx="5" cy="11"/>
                        <a:chOff x="406" y="1840"/>
                        <a:chExt cx="5" cy="11"/>
                      </a:xfrm>
                    </p:grpSpPr>
                    <p:sp>
                      <p:nvSpPr>
                        <p:cNvPr id="95698" name="Rectangle 466"/>
                        <p:cNvSpPr>
                          <a:spLocks noChangeArrowheads="1"/>
                        </p:cNvSpPr>
                        <p:nvPr/>
                      </p:nvSpPr>
                      <p:spPr bwMode="auto">
                        <a:xfrm>
                          <a:off x="406" y="1840"/>
                          <a:ext cx="2" cy="11"/>
                        </a:xfrm>
                        <a:prstGeom prst="rect">
                          <a:avLst/>
                        </a:prstGeom>
                        <a:solidFill>
                          <a:srgbClr val="000000"/>
                        </a:solidFill>
                        <a:ln w="9525">
                          <a:noFill/>
                          <a:miter lim="800000"/>
                          <a:headEnd/>
                          <a:tailEnd/>
                        </a:ln>
                      </p:spPr>
                      <p:txBody>
                        <a:bodyPr/>
                        <a:lstStyle/>
                        <a:p>
                          <a:endParaRPr lang="pl-PL">
                            <a:latin typeface="+mn-lt"/>
                          </a:endParaRPr>
                        </a:p>
                      </p:txBody>
                    </p:sp>
                    <p:sp>
                      <p:nvSpPr>
                        <p:cNvPr id="95699" name="Rectangle 467"/>
                        <p:cNvSpPr>
                          <a:spLocks noChangeArrowheads="1"/>
                        </p:cNvSpPr>
                        <p:nvPr/>
                      </p:nvSpPr>
                      <p:spPr bwMode="auto">
                        <a:xfrm>
                          <a:off x="410" y="1840"/>
                          <a:ext cx="1" cy="11"/>
                        </a:xfrm>
                        <a:prstGeom prst="rect">
                          <a:avLst/>
                        </a:prstGeom>
                        <a:solidFill>
                          <a:srgbClr val="000000"/>
                        </a:solidFill>
                        <a:ln w="9525">
                          <a:noFill/>
                          <a:miter lim="800000"/>
                          <a:headEnd/>
                          <a:tailEnd/>
                        </a:ln>
                      </p:spPr>
                      <p:txBody>
                        <a:bodyPr/>
                        <a:lstStyle/>
                        <a:p>
                          <a:endParaRPr lang="pl-PL">
                            <a:latin typeface="+mn-lt"/>
                          </a:endParaRPr>
                        </a:p>
                      </p:txBody>
                    </p:sp>
                  </p:grpSp>
                </p:grpSp>
              </p:grpSp>
              <p:grpSp>
                <p:nvGrpSpPr>
                  <p:cNvPr id="95700" name="Group 468"/>
                  <p:cNvGrpSpPr>
                    <a:grpSpLocks/>
                  </p:cNvGrpSpPr>
                  <p:nvPr/>
                </p:nvGrpSpPr>
                <p:grpSpPr bwMode="auto">
                  <a:xfrm>
                    <a:off x="413" y="1840"/>
                    <a:ext cx="23" cy="11"/>
                    <a:chOff x="413" y="1840"/>
                    <a:chExt cx="23" cy="11"/>
                  </a:xfrm>
                </p:grpSpPr>
                <p:grpSp>
                  <p:nvGrpSpPr>
                    <p:cNvPr id="95701" name="Group 469"/>
                    <p:cNvGrpSpPr>
                      <a:grpSpLocks/>
                    </p:cNvGrpSpPr>
                    <p:nvPr/>
                  </p:nvGrpSpPr>
                  <p:grpSpPr bwMode="auto">
                    <a:xfrm>
                      <a:off x="413" y="1840"/>
                      <a:ext cx="11" cy="11"/>
                      <a:chOff x="413" y="1840"/>
                      <a:chExt cx="11" cy="11"/>
                    </a:xfrm>
                  </p:grpSpPr>
                  <p:grpSp>
                    <p:nvGrpSpPr>
                      <p:cNvPr id="95702" name="Group 470"/>
                      <p:cNvGrpSpPr>
                        <a:grpSpLocks/>
                      </p:cNvGrpSpPr>
                      <p:nvPr/>
                    </p:nvGrpSpPr>
                    <p:grpSpPr bwMode="auto">
                      <a:xfrm>
                        <a:off x="413" y="1840"/>
                        <a:ext cx="4" cy="11"/>
                        <a:chOff x="413" y="1840"/>
                        <a:chExt cx="4" cy="11"/>
                      </a:xfrm>
                    </p:grpSpPr>
                    <p:sp>
                      <p:nvSpPr>
                        <p:cNvPr id="95703" name="Rectangle 471"/>
                        <p:cNvSpPr>
                          <a:spLocks noChangeArrowheads="1"/>
                        </p:cNvSpPr>
                        <p:nvPr/>
                      </p:nvSpPr>
                      <p:spPr bwMode="auto">
                        <a:xfrm>
                          <a:off x="413" y="1840"/>
                          <a:ext cx="1" cy="11"/>
                        </a:xfrm>
                        <a:prstGeom prst="rect">
                          <a:avLst/>
                        </a:prstGeom>
                        <a:solidFill>
                          <a:srgbClr val="000000"/>
                        </a:solidFill>
                        <a:ln w="9525">
                          <a:noFill/>
                          <a:miter lim="800000"/>
                          <a:headEnd/>
                          <a:tailEnd/>
                        </a:ln>
                      </p:spPr>
                      <p:txBody>
                        <a:bodyPr/>
                        <a:lstStyle/>
                        <a:p>
                          <a:endParaRPr lang="pl-PL">
                            <a:latin typeface="+mn-lt"/>
                          </a:endParaRPr>
                        </a:p>
                      </p:txBody>
                    </p:sp>
                    <p:sp>
                      <p:nvSpPr>
                        <p:cNvPr id="95704" name="Rectangle 472"/>
                        <p:cNvSpPr>
                          <a:spLocks noChangeArrowheads="1"/>
                        </p:cNvSpPr>
                        <p:nvPr/>
                      </p:nvSpPr>
                      <p:spPr bwMode="auto">
                        <a:xfrm>
                          <a:off x="416" y="1840"/>
                          <a:ext cx="1" cy="1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705" name="Group 473"/>
                      <p:cNvGrpSpPr>
                        <a:grpSpLocks/>
                      </p:cNvGrpSpPr>
                      <p:nvPr/>
                    </p:nvGrpSpPr>
                    <p:grpSpPr bwMode="auto">
                      <a:xfrm>
                        <a:off x="419" y="1840"/>
                        <a:ext cx="5" cy="11"/>
                        <a:chOff x="419" y="1840"/>
                        <a:chExt cx="5" cy="11"/>
                      </a:xfrm>
                    </p:grpSpPr>
                    <p:sp>
                      <p:nvSpPr>
                        <p:cNvPr id="95706" name="Rectangle 474"/>
                        <p:cNvSpPr>
                          <a:spLocks noChangeArrowheads="1"/>
                        </p:cNvSpPr>
                        <p:nvPr/>
                      </p:nvSpPr>
                      <p:spPr bwMode="auto">
                        <a:xfrm>
                          <a:off x="419" y="1840"/>
                          <a:ext cx="2" cy="11"/>
                        </a:xfrm>
                        <a:prstGeom prst="rect">
                          <a:avLst/>
                        </a:prstGeom>
                        <a:solidFill>
                          <a:srgbClr val="000000"/>
                        </a:solidFill>
                        <a:ln w="9525">
                          <a:noFill/>
                          <a:miter lim="800000"/>
                          <a:headEnd/>
                          <a:tailEnd/>
                        </a:ln>
                      </p:spPr>
                      <p:txBody>
                        <a:bodyPr/>
                        <a:lstStyle/>
                        <a:p>
                          <a:endParaRPr lang="pl-PL">
                            <a:latin typeface="+mn-lt"/>
                          </a:endParaRPr>
                        </a:p>
                      </p:txBody>
                    </p:sp>
                    <p:sp>
                      <p:nvSpPr>
                        <p:cNvPr id="95707" name="Rectangle 475"/>
                        <p:cNvSpPr>
                          <a:spLocks noChangeArrowheads="1"/>
                        </p:cNvSpPr>
                        <p:nvPr/>
                      </p:nvSpPr>
                      <p:spPr bwMode="auto">
                        <a:xfrm>
                          <a:off x="422" y="1840"/>
                          <a:ext cx="2" cy="11"/>
                        </a:xfrm>
                        <a:prstGeom prst="rect">
                          <a:avLst/>
                        </a:prstGeom>
                        <a:solidFill>
                          <a:srgbClr val="000000"/>
                        </a:solidFill>
                        <a:ln w="9525">
                          <a:noFill/>
                          <a:miter lim="800000"/>
                          <a:headEnd/>
                          <a:tailEnd/>
                        </a:ln>
                      </p:spPr>
                      <p:txBody>
                        <a:bodyPr/>
                        <a:lstStyle/>
                        <a:p>
                          <a:endParaRPr lang="pl-PL">
                            <a:latin typeface="+mn-lt"/>
                          </a:endParaRPr>
                        </a:p>
                      </p:txBody>
                    </p:sp>
                  </p:grpSp>
                </p:grpSp>
                <p:grpSp>
                  <p:nvGrpSpPr>
                    <p:cNvPr id="95708" name="Group 476"/>
                    <p:cNvGrpSpPr>
                      <a:grpSpLocks/>
                    </p:cNvGrpSpPr>
                    <p:nvPr/>
                  </p:nvGrpSpPr>
                  <p:grpSpPr bwMode="auto">
                    <a:xfrm>
                      <a:off x="425" y="1840"/>
                      <a:ext cx="11" cy="11"/>
                      <a:chOff x="425" y="1840"/>
                      <a:chExt cx="11" cy="11"/>
                    </a:xfrm>
                  </p:grpSpPr>
                  <p:grpSp>
                    <p:nvGrpSpPr>
                      <p:cNvPr id="95709" name="Group 477"/>
                      <p:cNvGrpSpPr>
                        <a:grpSpLocks/>
                      </p:cNvGrpSpPr>
                      <p:nvPr/>
                    </p:nvGrpSpPr>
                    <p:grpSpPr bwMode="auto">
                      <a:xfrm>
                        <a:off x="425" y="1840"/>
                        <a:ext cx="5" cy="11"/>
                        <a:chOff x="425" y="1840"/>
                        <a:chExt cx="5" cy="11"/>
                      </a:xfrm>
                    </p:grpSpPr>
                    <p:sp>
                      <p:nvSpPr>
                        <p:cNvPr id="95710" name="Rectangle 478"/>
                        <p:cNvSpPr>
                          <a:spLocks noChangeArrowheads="1"/>
                        </p:cNvSpPr>
                        <p:nvPr/>
                      </p:nvSpPr>
                      <p:spPr bwMode="auto">
                        <a:xfrm>
                          <a:off x="425" y="1840"/>
                          <a:ext cx="2" cy="11"/>
                        </a:xfrm>
                        <a:prstGeom prst="rect">
                          <a:avLst/>
                        </a:prstGeom>
                        <a:solidFill>
                          <a:srgbClr val="000000"/>
                        </a:solidFill>
                        <a:ln w="9525">
                          <a:noFill/>
                          <a:miter lim="800000"/>
                          <a:headEnd/>
                          <a:tailEnd/>
                        </a:ln>
                      </p:spPr>
                      <p:txBody>
                        <a:bodyPr/>
                        <a:lstStyle/>
                        <a:p>
                          <a:endParaRPr lang="pl-PL">
                            <a:latin typeface="+mn-lt"/>
                          </a:endParaRPr>
                        </a:p>
                      </p:txBody>
                    </p:sp>
                    <p:sp>
                      <p:nvSpPr>
                        <p:cNvPr id="95711" name="Rectangle 479"/>
                        <p:cNvSpPr>
                          <a:spLocks noChangeArrowheads="1"/>
                        </p:cNvSpPr>
                        <p:nvPr/>
                      </p:nvSpPr>
                      <p:spPr bwMode="auto">
                        <a:xfrm>
                          <a:off x="428" y="1840"/>
                          <a:ext cx="2" cy="11"/>
                        </a:xfrm>
                        <a:prstGeom prst="rect">
                          <a:avLst/>
                        </a:prstGeom>
                        <a:solidFill>
                          <a:srgbClr val="000000"/>
                        </a:solidFill>
                        <a:ln w="9525">
                          <a:noFill/>
                          <a:miter lim="800000"/>
                          <a:headEnd/>
                          <a:tailEnd/>
                        </a:ln>
                      </p:spPr>
                      <p:txBody>
                        <a:bodyPr/>
                        <a:lstStyle/>
                        <a:p>
                          <a:endParaRPr lang="pl-PL">
                            <a:latin typeface="+mn-lt"/>
                          </a:endParaRPr>
                        </a:p>
                      </p:txBody>
                    </p:sp>
                  </p:grpSp>
                  <p:grpSp>
                    <p:nvGrpSpPr>
                      <p:cNvPr id="95712" name="Group 480"/>
                      <p:cNvGrpSpPr>
                        <a:grpSpLocks/>
                      </p:cNvGrpSpPr>
                      <p:nvPr/>
                    </p:nvGrpSpPr>
                    <p:grpSpPr bwMode="auto">
                      <a:xfrm>
                        <a:off x="432" y="1840"/>
                        <a:ext cx="4" cy="11"/>
                        <a:chOff x="432" y="1840"/>
                        <a:chExt cx="4" cy="11"/>
                      </a:xfrm>
                    </p:grpSpPr>
                    <p:sp>
                      <p:nvSpPr>
                        <p:cNvPr id="95713" name="Rectangle 481"/>
                        <p:cNvSpPr>
                          <a:spLocks noChangeArrowheads="1"/>
                        </p:cNvSpPr>
                        <p:nvPr/>
                      </p:nvSpPr>
                      <p:spPr bwMode="auto">
                        <a:xfrm>
                          <a:off x="432" y="1840"/>
                          <a:ext cx="1" cy="11"/>
                        </a:xfrm>
                        <a:prstGeom prst="rect">
                          <a:avLst/>
                        </a:prstGeom>
                        <a:solidFill>
                          <a:srgbClr val="000000"/>
                        </a:solidFill>
                        <a:ln w="9525">
                          <a:noFill/>
                          <a:miter lim="800000"/>
                          <a:headEnd/>
                          <a:tailEnd/>
                        </a:ln>
                      </p:spPr>
                      <p:txBody>
                        <a:bodyPr/>
                        <a:lstStyle/>
                        <a:p>
                          <a:endParaRPr lang="pl-PL">
                            <a:latin typeface="+mn-lt"/>
                          </a:endParaRPr>
                        </a:p>
                      </p:txBody>
                    </p:sp>
                    <p:sp>
                      <p:nvSpPr>
                        <p:cNvPr id="95714" name="Rectangle 482"/>
                        <p:cNvSpPr>
                          <a:spLocks noChangeArrowheads="1"/>
                        </p:cNvSpPr>
                        <p:nvPr/>
                      </p:nvSpPr>
                      <p:spPr bwMode="auto">
                        <a:xfrm>
                          <a:off x="435" y="1840"/>
                          <a:ext cx="1" cy="11"/>
                        </a:xfrm>
                        <a:prstGeom prst="rect">
                          <a:avLst/>
                        </a:prstGeom>
                        <a:solidFill>
                          <a:srgbClr val="000000"/>
                        </a:solidFill>
                        <a:ln w="9525">
                          <a:noFill/>
                          <a:miter lim="800000"/>
                          <a:headEnd/>
                          <a:tailEnd/>
                        </a:ln>
                      </p:spPr>
                      <p:txBody>
                        <a:bodyPr/>
                        <a:lstStyle/>
                        <a:p>
                          <a:endParaRPr lang="pl-PL">
                            <a:latin typeface="+mn-lt"/>
                          </a:endParaRPr>
                        </a:p>
                      </p:txBody>
                    </p:sp>
                  </p:grpSp>
                </p:grpSp>
              </p:grpSp>
            </p:grpSp>
            <p:sp>
              <p:nvSpPr>
                <p:cNvPr id="95715" name="Freeform 483"/>
                <p:cNvSpPr>
                  <a:spLocks/>
                </p:cNvSpPr>
                <p:nvPr/>
              </p:nvSpPr>
              <p:spPr bwMode="auto">
                <a:xfrm>
                  <a:off x="383" y="1831"/>
                  <a:ext cx="266" cy="8"/>
                </a:xfrm>
                <a:custGeom>
                  <a:avLst/>
                  <a:gdLst/>
                  <a:ahLst/>
                  <a:cxnLst>
                    <a:cxn ang="0">
                      <a:pos x="0" y="30"/>
                    </a:cxn>
                    <a:cxn ang="0">
                      <a:pos x="701" y="30"/>
                    </a:cxn>
                    <a:cxn ang="0">
                      <a:pos x="701" y="0"/>
                    </a:cxn>
                    <a:cxn ang="0">
                      <a:pos x="812" y="0"/>
                    </a:cxn>
                    <a:cxn ang="0">
                      <a:pos x="812" y="41"/>
                    </a:cxn>
                    <a:cxn ang="0">
                      <a:pos x="1597" y="41"/>
                    </a:cxn>
                  </a:cxnLst>
                  <a:rect l="0" t="0" r="r" b="b"/>
                  <a:pathLst>
                    <a:path w="1597" h="41">
                      <a:moveTo>
                        <a:pt x="0" y="30"/>
                      </a:moveTo>
                      <a:lnTo>
                        <a:pt x="701" y="30"/>
                      </a:lnTo>
                      <a:lnTo>
                        <a:pt x="701" y="0"/>
                      </a:lnTo>
                      <a:lnTo>
                        <a:pt x="812" y="0"/>
                      </a:lnTo>
                      <a:lnTo>
                        <a:pt x="812" y="41"/>
                      </a:lnTo>
                      <a:lnTo>
                        <a:pt x="1597" y="41"/>
                      </a:lnTo>
                    </a:path>
                  </a:pathLst>
                </a:custGeom>
                <a:noFill/>
                <a:ln w="1588">
                  <a:solidFill>
                    <a:srgbClr val="000000"/>
                  </a:solidFill>
                  <a:prstDash val="solid"/>
                  <a:round/>
                  <a:headEnd/>
                  <a:tailEnd/>
                </a:ln>
              </p:spPr>
              <p:txBody>
                <a:bodyPr/>
                <a:lstStyle/>
                <a:p>
                  <a:endParaRPr lang="pl-PL">
                    <a:latin typeface="+mn-lt"/>
                  </a:endParaRPr>
                </a:p>
              </p:txBody>
            </p:sp>
          </p:grpSp>
          <p:grpSp>
            <p:nvGrpSpPr>
              <p:cNvPr id="95716" name="Group 484"/>
              <p:cNvGrpSpPr>
                <a:grpSpLocks/>
              </p:cNvGrpSpPr>
              <p:nvPr/>
            </p:nvGrpSpPr>
            <p:grpSpPr bwMode="auto">
              <a:xfrm>
                <a:off x="290" y="1888"/>
                <a:ext cx="442" cy="74"/>
                <a:chOff x="290" y="1888"/>
                <a:chExt cx="442" cy="74"/>
              </a:xfrm>
            </p:grpSpPr>
            <p:grpSp>
              <p:nvGrpSpPr>
                <p:cNvPr id="95717" name="Group 485"/>
                <p:cNvGrpSpPr>
                  <a:grpSpLocks/>
                </p:cNvGrpSpPr>
                <p:nvPr/>
              </p:nvGrpSpPr>
              <p:grpSpPr bwMode="auto">
                <a:xfrm>
                  <a:off x="290" y="1888"/>
                  <a:ext cx="442" cy="74"/>
                  <a:chOff x="290" y="1888"/>
                  <a:chExt cx="442" cy="74"/>
                </a:xfrm>
              </p:grpSpPr>
              <p:sp>
                <p:nvSpPr>
                  <p:cNvPr id="95718" name="Rectangle 486"/>
                  <p:cNvSpPr>
                    <a:spLocks noChangeArrowheads="1"/>
                  </p:cNvSpPr>
                  <p:nvPr/>
                </p:nvSpPr>
                <p:spPr bwMode="auto">
                  <a:xfrm>
                    <a:off x="290" y="1946"/>
                    <a:ext cx="442" cy="16"/>
                  </a:xfrm>
                  <a:prstGeom prst="rect">
                    <a:avLst/>
                  </a:prstGeom>
                  <a:solidFill>
                    <a:srgbClr val="C0C0C0"/>
                  </a:solidFill>
                  <a:ln w="1588">
                    <a:solidFill>
                      <a:srgbClr val="000000"/>
                    </a:solidFill>
                    <a:miter lim="800000"/>
                    <a:headEnd/>
                    <a:tailEnd/>
                  </a:ln>
                </p:spPr>
                <p:txBody>
                  <a:bodyPr/>
                  <a:lstStyle/>
                  <a:p>
                    <a:endParaRPr lang="pl-PL">
                      <a:latin typeface="+mn-lt"/>
                    </a:endParaRPr>
                  </a:p>
                </p:txBody>
              </p:sp>
              <p:sp>
                <p:nvSpPr>
                  <p:cNvPr id="95719" name="Freeform 487"/>
                  <p:cNvSpPr>
                    <a:spLocks/>
                  </p:cNvSpPr>
                  <p:nvPr/>
                </p:nvSpPr>
                <p:spPr bwMode="auto">
                  <a:xfrm>
                    <a:off x="290" y="1888"/>
                    <a:ext cx="441" cy="59"/>
                  </a:xfrm>
                  <a:custGeom>
                    <a:avLst/>
                    <a:gdLst/>
                    <a:ahLst/>
                    <a:cxnLst>
                      <a:cxn ang="0">
                        <a:pos x="0" y="297"/>
                      </a:cxn>
                      <a:cxn ang="0">
                        <a:pos x="2647" y="297"/>
                      </a:cxn>
                      <a:cxn ang="0">
                        <a:pos x="2494" y="2"/>
                      </a:cxn>
                      <a:cxn ang="0">
                        <a:pos x="192" y="0"/>
                      </a:cxn>
                      <a:cxn ang="0">
                        <a:pos x="0" y="297"/>
                      </a:cxn>
                    </a:cxnLst>
                    <a:rect l="0" t="0" r="r" b="b"/>
                    <a:pathLst>
                      <a:path w="2647" h="297">
                        <a:moveTo>
                          <a:pt x="0" y="297"/>
                        </a:moveTo>
                        <a:lnTo>
                          <a:pt x="2647" y="297"/>
                        </a:lnTo>
                        <a:lnTo>
                          <a:pt x="2494" y="2"/>
                        </a:lnTo>
                        <a:lnTo>
                          <a:pt x="192" y="0"/>
                        </a:lnTo>
                        <a:lnTo>
                          <a:pt x="0" y="297"/>
                        </a:lnTo>
                        <a:close/>
                      </a:path>
                    </a:pathLst>
                  </a:custGeom>
                  <a:solidFill>
                    <a:srgbClr val="C0C0C0"/>
                  </a:solidFill>
                  <a:ln w="1588">
                    <a:solidFill>
                      <a:srgbClr val="000000"/>
                    </a:solidFill>
                    <a:prstDash val="solid"/>
                    <a:round/>
                    <a:headEnd/>
                    <a:tailEnd/>
                  </a:ln>
                </p:spPr>
                <p:txBody>
                  <a:bodyPr/>
                  <a:lstStyle/>
                  <a:p>
                    <a:endParaRPr lang="pl-PL">
                      <a:latin typeface="+mn-lt"/>
                    </a:endParaRPr>
                  </a:p>
                </p:txBody>
              </p:sp>
              <p:sp>
                <p:nvSpPr>
                  <p:cNvPr id="95720" name="Freeform 488"/>
                  <p:cNvSpPr>
                    <a:spLocks/>
                  </p:cNvSpPr>
                  <p:nvPr/>
                </p:nvSpPr>
                <p:spPr bwMode="auto">
                  <a:xfrm>
                    <a:off x="303" y="1894"/>
                    <a:ext cx="413" cy="46"/>
                  </a:xfrm>
                  <a:custGeom>
                    <a:avLst/>
                    <a:gdLst/>
                    <a:ahLst/>
                    <a:cxnLst>
                      <a:cxn ang="0">
                        <a:pos x="142" y="0"/>
                      </a:cxn>
                      <a:cxn ang="0">
                        <a:pos x="0" y="227"/>
                      </a:cxn>
                      <a:cxn ang="0">
                        <a:pos x="2480" y="227"/>
                      </a:cxn>
                      <a:cxn ang="0">
                        <a:pos x="2367" y="0"/>
                      </a:cxn>
                    </a:cxnLst>
                    <a:rect l="0" t="0" r="r" b="b"/>
                    <a:pathLst>
                      <a:path w="2480" h="227">
                        <a:moveTo>
                          <a:pt x="142" y="0"/>
                        </a:moveTo>
                        <a:lnTo>
                          <a:pt x="0" y="227"/>
                        </a:lnTo>
                        <a:lnTo>
                          <a:pt x="2480" y="227"/>
                        </a:lnTo>
                        <a:lnTo>
                          <a:pt x="2367" y="0"/>
                        </a:lnTo>
                      </a:path>
                    </a:pathLst>
                  </a:custGeom>
                  <a:noFill/>
                  <a:ln w="1588">
                    <a:solidFill>
                      <a:srgbClr val="000000"/>
                    </a:solidFill>
                    <a:prstDash val="solid"/>
                    <a:round/>
                    <a:headEnd/>
                    <a:tailEnd/>
                  </a:ln>
                </p:spPr>
                <p:txBody>
                  <a:bodyPr/>
                  <a:lstStyle/>
                  <a:p>
                    <a:endParaRPr lang="pl-PL">
                      <a:latin typeface="+mn-lt"/>
                    </a:endParaRPr>
                  </a:p>
                </p:txBody>
              </p:sp>
            </p:grpSp>
            <p:grpSp>
              <p:nvGrpSpPr>
                <p:cNvPr id="95721" name="Group 489"/>
                <p:cNvGrpSpPr>
                  <a:grpSpLocks/>
                </p:cNvGrpSpPr>
                <p:nvPr/>
              </p:nvGrpSpPr>
              <p:grpSpPr bwMode="auto">
                <a:xfrm>
                  <a:off x="339" y="1893"/>
                  <a:ext cx="347" cy="13"/>
                  <a:chOff x="339" y="1893"/>
                  <a:chExt cx="347" cy="13"/>
                </a:xfrm>
              </p:grpSpPr>
              <p:sp>
                <p:nvSpPr>
                  <p:cNvPr id="95722" name="Freeform 490"/>
                  <p:cNvSpPr>
                    <a:spLocks/>
                  </p:cNvSpPr>
                  <p:nvPr/>
                </p:nvSpPr>
                <p:spPr bwMode="auto">
                  <a:xfrm>
                    <a:off x="339" y="1893"/>
                    <a:ext cx="14" cy="9"/>
                  </a:xfrm>
                  <a:custGeom>
                    <a:avLst/>
                    <a:gdLst/>
                    <a:ahLst/>
                    <a:cxnLst>
                      <a:cxn ang="0">
                        <a:pos x="22" y="0"/>
                      </a:cxn>
                      <a:cxn ang="0">
                        <a:pos x="83" y="0"/>
                      </a:cxn>
                      <a:cxn ang="0">
                        <a:pos x="63" y="42"/>
                      </a:cxn>
                      <a:cxn ang="0">
                        <a:pos x="0" y="42"/>
                      </a:cxn>
                      <a:cxn ang="0">
                        <a:pos x="22" y="0"/>
                      </a:cxn>
                    </a:cxnLst>
                    <a:rect l="0" t="0" r="r" b="b"/>
                    <a:pathLst>
                      <a:path w="83" h="42">
                        <a:moveTo>
                          <a:pt x="22" y="0"/>
                        </a:moveTo>
                        <a:lnTo>
                          <a:pt x="83" y="0"/>
                        </a:lnTo>
                        <a:lnTo>
                          <a:pt x="63" y="42"/>
                        </a:lnTo>
                        <a:lnTo>
                          <a:pt x="0" y="42"/>
                        </a:lnTo>
                        <a:lnTo>
                          <a:pt x="22"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sp>
                <p:nvSpPr>
                  <p:cNvPr id="95723" name="Freeform 491"/>
                  <p:cNvSpPr>
                    <a:spLocks/>
                  </p:cNvSpPr>
                  <p:nvPr/>
                </p:nvSpPr>
                <p:spPr bwMode="auto">
                  <a:xfrm>
                    <a:off x="372" y="1893"/>
                    <a:ext cx="55" cy="8"/>
                  </a:xfrm>
                  <a:custGeom>
                    <a:avLst/>
                    <a:gdLst/>
                    <a:ahLst/>
                    <a:cxnLst>
                      <a:cxn ang="0">
                        <a:pos x="15" y="0"/>
                      </a:cxn>
                      <a:cxn ang="0">
                        <a:pos x="329" y="0"/>
                      </a:cxn>
                      <a:cxn ang="0">
                        <a:pos x="317" y="39"/>
                      </a:cxn>
                      <a:cxn ang="0">
                        <a:pos x="0" y="39"/>
                      </a:cxn>
                      <a:cxn ang="0">
                        <a:pos x="15" y="0"/>
                      </a:cxn>
                    </a:cxnLst>
                    <a:rect l="0" t="0" r="r" b="b"/>
                    <a:pathLst>
                      <a:path w="329" h="39">
                        <a:moveTo>
                          <a:pt x="15" y="0"/>
                        </a:moveTo>
                        <a:lnTo>
                          <a:pt x="329" y="0"/>
                        </a:lnTo>
                        <a:lnTo>
                          <a:pt x="317" y="39"/>
                        </a:lnTo>
                        <a:lnTo>
                          <a:pt x="0" y="39"/>
                        </a:lnTo>
                        <a:lnTo>
                          <a:pt x="15"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sp>
                <p:nvSpPr>
                  <p:cNvPr id="95724" name="Freeform 492"/>
                  <p:cNvSpPr>
                    <a:spLocks/>
                  </p:cNvSpPr>
                  <p:nvPr/>
                </p:nvSpPr>
                <p:spPr bwMode="auto">
                  <a:xfrm>
                    <a:off x="443" y="1893"/>
                    <a:ext cx="52" cy="9"/>
                  </a:xfrm>
                  <a:custGeom>
                    <a:avLst/>
                    <a:gdLst/>
                    <a:ahLst/>
                    <a:cxnLst>
                      <a:cxn ang="0">
                        <a:pos x="11" y="0"/>
                      </a:cxn>
                      <a:cxn ang="0">
                        <a:pos x="313" y="0"/>
                      </a:cxn>
                      <a:cxn ang="0">
                        <a:pos x="311" y="42"/>
                      </a:cxn>
                      <a:cxn ang="0">
                        <a:pos x="0" y="42"/>
                      </a:cxn>
                      <a:cxn ang="0">
                        <a:pos x="11" y="0"/>
                      </a:cxn>
                    </a:cxnLst>
                    <a:rect l="0" t="0" r="r" b="b"/>
                    <a:pathLst>
                      <a:path w="313" h="42">
                        <a:moveTo>
                          <a:pt x="11" y="0"/>
                        </a:moveTo>
                        <a:lnTo>
                          <a:pt x="313" y="0"/>
                        </a:lnTo>
                        <a:lnTo>
                          <a:pt x="311" y="42"/>
                        </a:lnTo>
                        <a:lnTo>
                          <a:pt x="0" y="42"/>
                        </a:lnTo>
                        <a:lnTo>
                          <a:pt x="11"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sp>
                <p:nvSpPr>
                  <p:cNvPr id="95725" name="Freeform 493"/>
                  <p:cNvSpPr>
                    <a:spLocks/>
                  </p:cNvSpPr>
                  <p:nvPr/>
                </p:nvSpPr>
                <p:spPr bwMode="auto">
                  <a:xfrm>
                    <a:off x="506" y="1893"/>
                    <a:ext cx="53" cy="9"/>
                  </a:xfrm>
                  <a:custGeom>
                    <a:avLst/>
                    <a:gdLst/>
                    <a:ahLst/>
                    <a:cxnLst>
                      <a:cxn ang="0">
                        <a:pos x="2" y="0"/>
                      </a:cxn>
                      <a:cxn ang="0">
                        <a:pos x="320" y="0"/>
                      </a:cxn>
                      <a:cxn ang="0">
                        <a:pos x="320" y="42"/>
                      </a:cxn>
                      <a:cxn ang="0">
                        <a:pos x="0" y="42"/>
                      </a:cxn>
                      <a:cxn ang="0">
                        <a:pos x="2" y="0"/>
                      </a:cxn>
                    </a:cxnLst>
                    <a:rect l="0" t="0" r="r" b="b"/>
                    <a:pathLst>
                      <a:path w="320" h="42">
                        <a:moveTo>
                          <a:pt x="2" y="0"/>
                        </a:moveTo>
                        <a:lnTo>
                          <a:pt x="320" y="0"/>
                        </a:lnTo>
                        <a:lnTo>
                          <a:pt x="320" y="42"/>
                        </a:lnTo>
                        <a:lnTo>
                          <a:pt x="0" y="42"/>
                        </a:lnTo>
                        <a:lnTo>
                          <a:pt x="2"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sp>
                <p:nvSpPr>
                  <p:cNvPr id="95726" name="Freeform 494"/>
                  <p:cNvSpPr>
                    <a:spLocks/>
                  </p:cNvSpPr>
                  <p:nvPr/>
                </p:nvSpPr>
                <p:spPr bwMode="auto">
                  <a:xfrm>
                    <a:off x="570" y="1893"/>
                    <a:ext cx="47" cy="9"/>
                  </a:xfrm>
                  <a:custGeom>
                    <a:avLst/>
                    <a:gdLst/>
                    <a:ahLst/>
                    <a:cxnLst>
                      <a:cxn ang="0">
                        <a:pos x="0" y="0"/>
                      </a:cxn>
                      <a:cxn ang="0">
                        <a:pos x="274" y="0"/>
                      </a:cxn>
                      <a:cxn ang="0">
                        <a:pos x="281" y="45"/>
                      </a:cxn>
                      <a:cxn ang="0">
                        <a:pos x="0" y="45"/>
                      </a:cxn>
                      <a:cxn ang="0">
                        <a:pos x="0" y="0"/>
                      </a:cxn>
                    </a:cxnLst>
                    <a:rect l="0" t="0" r="r" b="b"/>
                    <a:pathLst>
                      <a:path w="281" h="45">
                        <a:moveTo>
                          <a:pt x="0" y="0"/>
                        </a:moveTo>
                        <a:lnTo>
                          <a:pt x="274" y="0"/>
                        </a:lnTo>
                        <a:lnTo>
                          <a:pt x="281" y="45"/>
                        </a:lnTo>
                        <a:lnTo>
                          <a:pt x="0" y="45"/>
                        </a:lnTo>
                        <a:lnTo>
                          <a:pt x="0"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sp>
                <p:nvSpPr>
                  <p:cNvPr id="95727" name="Freeform 495"/>
                  <p:cNvSpPr>
                    <a:spLocks/>
                  </p:cNvSpPr>
                  <p:nvPr/>
                </p:nvSpPr>
                <p:spPr bwMode="auto">
                  <a:xfrm>
                    <a:off x="628" y="1898"/>
                    <a:ext cx="58" cy="8"/>
                  </a:xfrm>
                  <a:custGeom>
                    <a:avLst/>
                    <a:gdLst/>
                    <a:ahLst/>
                    <a:cxnLst>
                      <a:cxn ang="0">
                        <a:pos x="0" y="0"/>
                      </a:cxn>
                      <a:cxn ang="0">
                        <a:pos x="317" y="0"/>
                      </a:cxn>
                      <a:cxn ang="0">
                        <a:pos x="347" y="40"/>
                      </a:cxn>
                      <a:cxn ang="0">
                        <a:pos x="15" y="40"/>
                      </a:cxn>
                      <a:cxn ang="0">
                        <a:pos x="0" y="0"/>
                      </a:cxn>
                    </a:cxnLst>
                    <a:rect l="0" t="0" r="r" b="b"/>
                    <a:pathLst>
                      <a:path w="347" h="40">
                        <a:moveTo>
                          <a:pt x="0" y="0"/>
                        </a:moveTo>
                        <a:lnTo>
                          <a:pt x="317" y="0"/>
                        </a:lnTo>
                        <a:lnTo>
                          <a:pt x="347" y="40"/>
                        </a:lnTo>
                        <a:lnTo>
                          <a:pt x="15" y="40"/>
                        </a:lnTo>
                        <a:lnTo>
                          <a:pt x="0" y="0"/>
                        </a:lnTo>
                        <a:close/>
                      </a:path>
                    </a:pathLst>
                  </a:custGeom>
                  <a:solidFill>
                    <a:srgbClr val="808080"/>
                  </a:solidFill>
                  <a:ln w="1588">
                    <a:solidFill>
                      <a:srgbClr val="000000"/>
                    </a:solidFill>
                    <a:prstDash val="solid"/>
                    <a:round/>
                    <a:headEnd/>
                    <a:tailEnd/>
                  </a:ln>
                </p:spPr>
                <p:txBody>
                  <a:bodyPr/>
                  <a:lstStyle/>
                  <a:p>
                    <a:endParaRPr lang="pl-PL">
                      <a:latin typeface="+mn-lt"/>
                    </a:endParaRPr>
                  </a:p>
                </p:txBody>
              </p:sp>
            </p:grpSp>
            <p:grpSp>
              <p:nvGrpSpPr>
                <p:cNvPr id="95728" name="Group 496"/>
                <p:cNvGrpSpPr>
                  <a:grpSpLocks/>
                </p:cNvGrpSpPr>
                <p:nvPr/>
              </p:nvGrpSpPr>
              <p:grpSpPr bwMode="auto">
                <a:xfrm>
                  <a:off x="325" y="1909"/>
                  <a:ext cx="366" cy="25"/>
                  <a:chOff x="325" y="1909"/>
                  <a:chExt cx="366" cy="25"/>
                </a:xfrm>
              </p:grpSpPr>
              <p:grpSp>
                <p:nvGrpSpPr>
                  <p:cNvPr id="95729" name="Group 497"/>
                  <p:cNvGrpSpPr>
                    <a:grpSpLocks/>
                  </p:cNvGrpSpPr>
                  <p:nvPr/>
                </p:nvGrpSpPr>
                <p:grpSpPr bwMode="auto">
                  <a:xfrm>
                    <a:off x="357" y="1910"/>
                    <a:ext cx="181" cy="22"/>
                    <a:chOff x="357" y="1910"/>
                    <a:chExt cx="181" cy="22"/>
                  </a:xfrm>
                </p:grpSpPr>
                <p:sp>
                  <p:nvSpPr>
                    <p:cNvPr id="95730" name="Line 498"/>
                    <p:cNvSpPr>
                      <a:spLocks noChangeShapeType="1"/>
                    </p:cNvSpPr>
                    <p:nvPr/>
                  </p:nvSpPr>
                  <p:spPr bwMode="auto">
                    <a:xfrm>
                      <a:off x="357" y="1910"/>
                      <a:ext cx="171" cy="1"/>
                    </a:xfrm>
                    <a:prstGeom prst="line">
                      <a:avLst/>
                    </a:prstGeom>
                    <a:noFill/>
                    <a:ln w="1588">
                      <a:solidFill>
                        <a:srgbClr val="000000"/>
                      </a:solidFill>
                      <a:round/>
                      <a:headEnd/>
                      <a:tailEnd/>
                    </a:ln>
                  </p:spPr>
                  <p:txBody>
                    <a:bodyPr/>
                    <a:lstStyle/>
                    <a:p>
                      <a:endParaRPr lang="pl-PL">
                        <a:latin typeface="+mn-lt"/>
                      </a:endParaRPr>
                    </a:p>
                  </p:txBody>
                </p:sp>
                <p:sp>
                  <p:nvSpPr>
                    <p:cNvPr id="95731" name="Line 499"/>
                    <p:cNvSpPr>
                      <a:spLocks noChangeShapeType="1"/>
                    </p:cNvSpPr>
                    <p:nvPr/>
                  </p:nvSpPr>
                  <p:spPr bwMode="auto">
                    <a:xfrm>
                      <a:off x="364" y="1917"/>
                      <a:ext cx="174" cy="1"/>
                    </a:xfrm>
                    <a:prstGeom prst="line">
                      <a:avLst/>
                    </a:prstGeom>
                    <a:noFill/>
                    <a:ln w="1588">
                      <a:solidFill>
                        <a:srgbClr val="000000"/>
                      </a:solidFill>
                      <a:round/>
                      <a:headEnd/>
                      <a:tailEnd/>
                    </a:ln>
                  </p:spPr>
                  <p:txBody>
                    <a:bodyPr/>
                    <a:lstStyle/>
                    <a:p>
                      <a:endParaRPr lang="pl-PL">
                        <a:latin typeface="+mn-lt"/>
                      </a:endParaRPr>
                    </a:p>
                  </p:txBody>
                </p:sp>
                <p:sp>
                  <p:nvSpPr>
                    <p:cNvPr id="95732" name="Line 500"/>
                    <p:cNvSpPr>
                      <a:spLocks noChangeShapeType="1"/>
                    </p:cNvSpPr>
                    <p:nvPr/>
                  </p:nvSpPr>
                  <p:spPr bwMode="auto">
                    <a:xfrm>
                      <a:off x="366" y="1923"/>
                      <a:ext cx="152" cy="1"/>
                    </a:xfrm>
                    <a:prstGeom prst="line">
                      <a:avLst/>
                    </a:prstGeom>
                    <a:noFill/>
                    <a:ln w="1588">
                      <a:solidFill>
                        <a:srgbClr val="000000"/>
                      </a:solidFill>
                      <a:round/>
                      <a:headEnd/>
                      <a:tailEnd/>
                    </a:ln>
                  </p:spPr>
                  <p:txBody>
                    <a:bodyPr/>
                    <a:lstStyle/>
                    <a:p>
                      <a:endParaRPr lang="pl-PL">
                        <a:latin typeface="+mn-lt"/>
                      </a:endParaRPr>
                    </a:p>
                  </p:txBody>
                </p:sp>
                <p:sp>
                  <p:nvSpPr>
                    <p:cNvPr id="95733" name="Line 501"/>
                    <p:cNvSpPr>
                      <a:spLocks noChangeShapeType="1"/>
                    </p:cNvSpPr>
                    <p:nvPr/>
                  </p:nvSpPr>
                  <p:spPr bwMode="auto">
                    <a:xfrm>
                      <a:off x="370" y="1931"/>
                      <a:ext cx="20" cy="1"/>
                    </a:xfrm>
                    <a:prstGeom prst="line">
                      <a:avLst/>
                    </a:prstGeom>
                    <a:noFill/>
                    <a:ln w="1588">
                      <a:solidFill>
                        <a:srgbClr val="000000"/>
                      </a:solidFill>
                      <a:round/>
                      <a:headEnd/>
                      <a:tailEnd/>
                    </a:ln>
                  </p:spPr>
                  <p:txBody>
                    <a:bodyPr/>
                    <a:lstStyle/>
                    <a:p>
                      <a:endParaRPr lang="pl-PL">
                        <a:latin typeface="+mn-lt"/>
                      </a:endParaRPr>
                    </a:p>
                  </p:txBody>
                </p:sp>
              </p:grpSp>
              <p:grpSp>
                <p:nvGrpSpPr>
                  <p:cNvPr id="95734" name="Group 502"/>
                  <p:cNvGrpSpPr>
                    <a:grpSpLocks/>
                  </p:cNvGrpSpPr>
                  <p:nvPr/>
                </p:nvGrpSpPr>
                <p:grpSpPr bwMode="auto">
                  <a:xfrm>
                    <a:off x="325" y="1913"/>
                    <a:ext cx="31" cy="14"/>
                    <a:chOff x="325" y="1913"/>
                    <a:chExt cx="31" cy="14"/>
                  </a:xfrm>
                </p:grpSpPr>
                <p:sp>
                  <p:nvSpPr>
                    <p:cNvPr id="95735" name="Line 503"/>
                    <p:cNvSpPr>
                      <a:spLocks noChangeShapeType="1"/>
                    </p:cNvSpPr>
                    <p:nvPr/>
                  </p:nvSpPr>
                  <p:spPr bwMode="auto">
                    <a:xfrm>
                      <a:off x="333" y="1913"/>
                      <a:ext cx="17" cy="1"/>
                    </a:xfrm>
                    <a:prstGeom prst="line">
                      <a:avLst/>
                    </a:prstGeom>
                    <a:noFill/>
                    <a:ln w="1588">
                      <a:solidFill>
                        <a:srgbClr val="000000"/>
                      </a:solidFill>
                      <a:round/>
                      <a:headEnd/>
                      <a:tailEnd/>
                    </a:ln>
                  </p:spPr>
                  <p:txBody>
                    <a:bodyPr/>
                    <a:lstStyle/>
                    <a:p>
                      <a:endParaRPr lang="pl-PL">
                        <a:latin typeface="+mn-lt"/>
                      </a:endParaRPr>
                    </a:p>
                  </p:txBody>
                </p:sp>
                <p:sp>
                  <p:nvSpPr>
                    <p:cNvPr id="95736" name="Line 504"/>
                    <p:cNvSpPr>
                      <a:spLocks noChangeShapeType="1"/>
                    </p:cNvSpPr>
                    <p:nvPr/>
                  </p:nvSpPr>
                  <p:spPr bwMode="auto">
                    <a:xfrm>
                      <a:off x="330" y="1920"/>
                      <a:ext cx="16" cy="1"/>
                    </a:xfrm>
                    <a:prstGeom prst="line">
                      <a:avLst/>
                    </a:prstGeom>
                    <a:noFill/>
                    <a:ln w="1588">
                      <a:solidFill>
                        <a:srgbClr val="000000"/>
                      </a:solidFill>
                      <a:round/>
                      <a:headEnd/>
                      <a:tailEnd/>
                    </a:ln>
                  </p:spPr>
                  <p:txBody>
                    <a:bodyPr/>
                    <a:lstStyle/>
                    <a:p>
                      <a:endParaRPr lang="pl-PL">
                        <a:latin typeface="+mn-lt"/>
                      </a:endParaRPr>
                    </a:p>
                  </p:txBody>
                </p:sp>
                <p:sp>
                  <p:nvSpPr>
                    <p:cNvPr id="95737" name="Line 505"/>
                    <p:cNvSpPr>
                      <a:spLocks noChangeShapeType="1"/>
                    </p:cNvSpPr>
                    <p:nvPr/>
                  </p:nvSpPr>
                  <p:spPr bwMode="auto">
                    <a:xfrm>
                      <a:off x="325" y="1926"/>
                      <a:ext cx="31" cy="1"/>
                    </a:xfrm>
                    <a:prstGeom prst="line">
                      <a:avLst/>
                    </a:prstGeom>
                    <a:noFill/>
                    <a:ln w="1588">
                      <a:solidFill>
                        <a:srgbClr val="000000"/>
                      </a:solidFill>
                      <a:round/>
                      <a:headEnd/>
                      <a:tailEnd/>
                    </a:ln>
                  </p:spPr>
                  <p:txBody>
                    <a:bodyPr/>
                    <a:lstStyle/>
                    <a:p>
                      <a:endParaRPr lang="pl-PL">
                        <a:latin typeface="+mn-lt"/>
                      </a:endParaRPr>
                    </a:p>
                  </p:txBody>
                </p:sp>
              </p:grpSp>
              <p:grpSp>
                <p:nvGrpSpPr>
                  <p:cNvPr id="95738" name="Group 506"/>
                  <p:cNvGrpSpPr>
                    <a:grpSpLocks/>
                  </p:cNvGrpSpPr>
                  <p:nvPr/>
                </p:nvGrpSpPr>
                <p:grpSpPr bwMode="auto">
                  <a:xfrm>
                    <a:off x="396" y="1909"/>
                    <a:ext cx="165" cy="23"/>
                    <a:chOff x="396" y="1909"/>
                    <a:chExt cx="165" cy="23"/>
                  </a:xfrm>
                </p:grpSpPr>
                <p:sp>
                  <p:nvSpPr>
                    <p:cNvPr id="95739" name="Line 507"/>
                    <p:cNvSpPr>
                      <a:spLocks noChangeShapeType="1"/>
                    </p:cNvSpPr>
                    <p:nvPr/>
                  </p:nvSpPr>
                  <p:spPr bwMode="auto">
                    <a:xfrm>
                      <a:off x="396" y="1931"/>
                      <a:ext cx="103" cy="1"/>
                    </a:xfrm>
                    <a:prstGeom prst="line">
                      <a:avLst/>
                    </a:prstGeom>
                    <a:noFill/>
                    <a:ln w="1588">
                      <a:solidFill>
                        <a:srgbClr val="000000"/>
                      </a:solidFill>
                      <a:round/>
                      <a:headEnd/>
                      <a:tailEnd/>
                    </a:ln>
                  </p:spPr>
                  <p:txBody>
                    <a:bodyPr/>
                    <a:lstStyle/>
                    <a:p>
                      <a:endParaRPr lang="pl-PL">
                        <a:latin typeface="+mn-lt"/>
                      </a:endParaRPr>
                    </a:p>
                  </p:txBody>
                </p:sp>
                <p:sp>
                  <p:nvSpPr>
                    <p:cNvPr id="95740" name="Line 508"/>
                    <p:cNvSpPr>
                      <a:spLocks noChangeShapeType="1"/>
                    </p:cNvSpPr>
                    <p:nvPr/>
                  </p:nvSpPr>
                  <p:spPr bwMode="auto">
                    <a:xfrm>
                      <a:off x="536" y="1909"/>
                      <a:ext cx="24" cy="1"/>
                    </a:xfrm>
                    <a:prstGeom prst="line">
                      <a:avLst/>
                    </a:prstGeom>
                    <a:noFill/>
                    <a:ln w="1588">
                      <a:solidFill>
                        <a:srgbClr val="000000"/>
                      </a:solidFill>
                      <a:round/>
                      <a:headEnd/>
                      <a:tailEnd/>
                    </a:ln>
                  </p:spPr>
                  <p:txBody>
                    <a:bodyPr/>
                    <a:lstStyle/>
                    <a:p>
                      <a:endParaRPr lang="pl-PL">
                        <a:latin typeface="+mn-lt"/>
                      </a:endParaRPr>
                    </a:p>
                  </p:txBody>
                </p:sp>
                <p:sp>
                  <p:nvSpPr>
                    <p:cNvPr id="95741" name="Line 509"/>
                    <p:cNvSpPr>
                      <a:spLocks noChangeShapeType="1"/>
                    </p:cNvSpPr>
                    <p:nvPr/>
                  </p:nvSpPr>
                  <p:spPr bwMode="auto">
                    <a:xfrm>
                      <a:off x="542" y="1917"/>
                      <a:ext cx="19" cy="1"/>
                    </a:xfrm>
                    <a:prstGeom prst="line">
                      <a:avLst/>
                    </a:prstGeom>
                    <a:noFill/>
                    <a:ln w="1588">
                      <a:solidFill>
                        <a:srgbClr val="000000"/>
                      </a:solidFill>
                      <a:round/>
                      <a:headEnd/>
                      <a:tailEnd/>
                    </a:ln>
                  </p:spPr>
                  <p:txBody>
                    <a:bodyPr/>
                    <a:lstStyle/>
                    <a:p>
                      <a:endParaRPr lang="pl-PL">
                        <a:latin typeface="+mn-lt"/>
                      </a:endParaRPr>
                    </a:p>
                  </p:txBody>
                </p:sp>
                <p:sp>
                  <p:nvSpPr>
                    <p:cNvPr id="95742" name="Line 510"/>
                    <p:cNvSpPr>
                      <a:spLocks noChangeShapeType="1"/>
                    </p:cNvSpPr>
                    <p:nvPr/>
                  </p:nvSpPr>
                  <p:spPr bwMode="auto">
                    <a:xfrm>
                      <a:off x="529" y="1924"/>
                      <a:ext cx="32" cy="1"/>
                    </a:xfrm>
                    <a:prstGeom prst="line">
                      <a:avLst/>
                    </a:prstGeom>
                    <a:noFill/>
                    <a:ln w="1588">
                      <a:solidFill>
                        <a:srgbClr val="000000"/>
                      </a:solidFill>
                      <a:round/>
                      <a:headEnd/>
                      <a:tailEnd/>
                    </a:ln>
                  </p:spPr>
                  <p:txBody>
                    <a:bodyPr/>
                    <a:lstStyle/>
                    <a:p>
                      <a:endParaRPr lang="pl-PL">
                        <a:latin typeface="+mn-lt"/>
                      </a:endParaRPr>
                    </a:p>
                  </p:txBody>
                </p:sp>
                <p:sp>
                  <p:nvSpPr>
                    <p:cNvPr id="95743" name="Line 511"/>
                    <p:cNvSpPr>
                      <a:spLocks noChangeShapeType="1"/>
                    </p:cNvSpPr>
                    <p:nvPr/>
                  </p:nvSpPr>
                  <p:spPr bwMode="auto">
                    <a:xfrm>
                      <a:off x="503" y="1931"/>
                      <a:ext cx="16" cy="1"/>
                    </a:xfrm>
                    <a:prstGeom prst="line">
                      <a:avLst/>
                    </a:prstGeom>
                    <a:noFill/>
                    <a:ln w="1588">
                      <a:solidFill>
                        <a:srgbClr val="000000"/>
                      </a:solidFill>
                      <a:round/>
                      <a:headEnd/>
                      <a:tailEnd/>
                    </a:ln>
                  </p:spPr>
                  <p:txBody>
                    <a:bodyPr/>
                    <a:lstStyle/>
                    <a:p>
                      <a:endParaRPr lang="pl-PL">
                        <a:latin typeface="+mn-lt"/>
                      </a:endParaRPr>
                    </a:p>
                  </p:txBody>
                </p:sp>
                <p:sp>
                  <p:nvSpPr>
                    <p:cNvPr id="95744" name="Line 512"/>
                    <p:cNvSpPr>
                      <a:spLocks noChangeShapeType="1"/>
                    </p:cNvSpPr>
                    <p:nvPr/>
                  </p:nvSpPr>
                  <p:spPr bwMode="auto">
                    <a:xfrm>
                      <a:off x="524" y="1931"/>
                      <a:ext cx="36" cy="1"/>
                    </a:xfrm>
                    <a:prstGeom prst="line">
                      <a:avLst/>
                    </a:prstGeom>
                    <a:noFill/>
                    <a:ln w="1588">
                      <a:solidFill>
                        <a:srgbClr val="000000"/>
                      </a:solidFill>
                      <a:round/>
                      <a:headEnd/>
                      <a:tailEnd/>
                    </a:ln>
                  </p:spPr>
                  <p:txBody>
                    <a:bodyPr/>
                    <a:lstStyle/>
                    <a:p>
                      <a:endParaRPr lang="pl-PL">
                        <a:latin typeface="+mn-lt"/>
                      </a:endParaRPr>
                    </a:p>
                  </p:txBody>
                </p:sp>
              </p:grpSp>
              <p:grpSp>
                <p:nvGrpSpPr>
                  <p:cNvPr id="95745" name="Group 513"/>
                  <p:cNvGrpSpPr>
                    <a:grpSpLocks/>
                  </p:cNvGrpSpPr>
                  <p:nvPr/>
                </p:nvGrpSpPr>
                <p:grpSpPr bwMode="auto">
                  <a:xfrm>
                    <a:off x="570" y="1913"/>
                    <a:ext cx="51" cy="20"/>
                    <a:chOff x="570" y="1913"/>
                    <a:chExt cx="51" cy="20"/>
                  </a:xfrm>
                </p:grpSpPr>
                <p:sp>
                  <p:nvSpPr>
                    <p:cNvPr id="95746" name="Line 514"/>
                    <p:cNvSpPr>
                      <a:spLocks noChangeShapeType="1"/>
                    </p:cNvSpPr>
                    <p:nvPr/>
                  </p:nvSpPr>
                  <p:spPr bwMode="auto">
                    <a:xfrm>
                      <a:off x="570" y="1913"/>
                      <a:ext cx="48" cy="1"/>
                    </a:xfrm>
                    <a:prstGeom prst="line">
                      <a:avLst/>
                    </a:prstGeom>
                    <a:noFill/>
                    <a:ln w="1588">
                      <a:solidFill>
                        <a:srgbClr val="000000"/>
                      </a:solidFill>
                      <a:round/>
                      <a:headEnd/>
                      <a:tailEnd/>
                    </a:ln>
                  </p:spPr>
                  <p:txBody>
                    <a:bodyPr/>
                    <a:lstStyle/>
                    <a:p>
                      <a:endParaRPr lang="pl-PL">
                        <a:latin typeface="+mn-lt"/>
                      </a:endParaRPr>
                    </a:p>
                  </p:txBody>
                </p:sp>
                <p:sp>
                  <p:nvSpPr>
                    <p:cNvPr id="95747" name="Line 515"/>
                    <p:cNvSpPr>
                      <a:spLocks noChangeShapeType="1"/>
                    </p:cNvSpPr>
                    <p:nvPr/>
                  </p:nvSpPr>
                  <p:spPr bwMode="auto">
                    <a:xfrm>
                      <a:off x="576" y="1921"/>
                      <a:ext cx="43" cy="1"/>
                    </a:xfrm>
                    <a:prstGeom prst="line">
                      <a:avLst/>
                    </a:prstGeom>
                    <a:noFill/>
                    <a:ln w="1588">
                      <a:solidFill>
                        <a:srgbClr val="000000"/>
                      </a:solidFill>
                      <a:round/>
                      <a:headEnd/>
                      <a:tailEnd/>
                    </a:ln>
                  </p:spPr>
                  <p:txBody>
                    <a:bodyPr/>
                    <a:lstStyle/>
                    <a:p>
                      <a:endParaRPr lang="pl-PL">
                        <a:latin typeface="+mn-lt"/>
                      </a:endParaRPr>
                    </a:p>
                  </p:txBody>
                </p:sp>
                <p:sp>
                  <p:nvSpPr>
                    <p:cNvPr id="95748" name="Line 516"/>
                    <p:cNvSpPr>
                      <a:spLocks noChangeShapeType="1"/>
                    </p:cNvSpPr>
                    <p:nvPr/>
                  </p:nvSpPr>
                  <p:spPr bwMode="auto">
                    <a:xfrm>
                      <a:off x="577" y="1932"/>
                      <a:ext cx="44" cy="1"/>
                    </a:xfrm>
                    <a:prstGeom prst="line">
                      <a:avLst/>
                    </a:prstGeom>
                    <a:noFill/>
                    <a:ln w="1588">
                      <a:solidFill>
                        <a:srgbClr val="000000"/>
                      </a:solidFill>
                      <a:round/>
                      <a:headEnd/>
                      <a:tailEnd/>
                    </a:ln>
                  </p:spPr>
                  <p:txBody>
                    <a:bodyPr/>
                    <a:lstStyle/>
                    <a:p>
                      <a:endParaRPr lang="pl-PL">
                        <a:latin typeface="+mn-lt"/>
                      </a:endParaRPr>
                    </a:p>
                  </p:txBody>
                </p:sp>
              </p:grpSp>
              <p:grpSp>
                <p:nvGrpSpPr>
                  <p:cNvPr id="95749" name="Group 517"/>
                  <p:cNvGrpSpPr>
                    <a:grpSpLocks/>
                  </p:cNvGrpSpPr>
                  <p:nvPr/>
                </p:nvGrpSpPr>
                <p:grpSpPr bwMode="auto">
                  <a:xfrm>
                    <a:off x="630" y="1913"/>
                    <a:ext cx="61" cy="21"/>
                    <a:chOff x="630" y="1913"/>
                    <a:chExt cx="61" cy="21"/>
                  </a:xfrm>
                </p:grpSpPr>
                <p:sp>
                  <p:nvSpPr>
                    <p:cNvPr id="95750" name="Line 518"/>
                    <p:cNvSpPr>
                      <a:spLocks noChangeShapeType="1"/>
                    </p:cNvSpPr>
                    <p:nvPr/>
                  </p:nvSpPr>
                  <p:spPr bwMode="auto">
                    <a:xfrm>
                      <a:off x="634" y="1913"/>
                      <a:ext cx="47" cy="1"/>
                    </a:xfrm>
                    <a:prstGeom prst="line">
                      <a:avLst/>
                    </a:prstGeom>
                    <a:noFill/>
                    <a:ln w="1588">
                      <a:solidFill>
                        <a:srgbClr val="000000"/>
                      </a:solidFill>
                      <a:round/>
                      <a:headEnd/>
                      <a:tailEnd/>
                    </a:ln>
                  </p:spPr>
                  <p:txBody>
                    <a:bodyPr/>
                    <a:lstStyle/>
                    <a:p>
                      <a:endParaRPr lang="pl-PL">
                        <a:latin typeface="+mn-lt"/>
                      </a:endParaRPr>
                    </a:p>
                  </p:txBody>
                </p:sp>
                <p:sp>
                  <p:nvSpPr>
                    <p:cNvPr id="95751" name="Line 519"/>
                    <p:cNvSpPr>
                      <a:spLocks noChangeShapeType="1"/>
                    </p:cNvSpPr>
                    <p:nvPr/>
                  </p:nvSpPr>
                  <p:spPr bwMode="auto">
                    <a:xfrm>
                      <a:off x="630" y="1920"/>
                      <a:ext cx="37" cy="1"/>
                    </a:xfrm>
                    <a:prstGeom prst="line">
                      <a:avLst/>
                    </a:prstGeom>
                    <a:noFill/>
                    <a:ln w="1588">
                      <a:solidFill>
                        <a:srgbClr val="000000"/>
                      </a:solidFill>
                      <a:round/>
                      <a:headEnd/>
                      <a:tailEnd/>
                    </a:ln>
                  </p:spPr>
                  <p:txBody>
                    <a:bodyPr/>
                    <a:lstStyle/>
                    <a:p>
                      <a:endParaRPr lang="pl-PL">
                        <a:latin typeface="+mn-lt"/>
                      </a:endParaRPr>
                    </a:p>
                  </p:txBody>
                </p:sp>
                <p:sp>
                  <p:nvSpPr>
                    <p:cNvPr id="95752" name="Line 520"/>
                    <p:cNvSpPr>
                      <a:spLocks noChangeShapeType="1"/>
                    </p:cNvSpPr>
                    <p:nvPr/>
                  </p:nvSpPr>
                  <p:spPr bwMode="auto">
                    <a:xfrm>
                      <a:off x="634" y="1926"/>
                      <a:ext cx="35" cy="1"/>
                    </a:xfrm>
                    <a:prstGeom prst="line">
                      <a:avLst/>
                    </a:prstGeom>
                    <a:noFill/>
                    <a:ln w="1588">
                      <a:solidFill>
                        <a:srgbClr val="000000"/>
                      </a:solidFill>
                      <a:round/>
                      <a:headEnd/>
                      <a:tailEnd/>
                    </a:ln>
                  </p:spPr>
                  <p:txBody>
                    <a:bodyPr/>
                    <a:lstStyle/>
                    <a:p>
                      <a:endParaRPr lang="pl-PL">
                        <a:latin typeface="+mn-lt"/>
                      </a:endParaRPr>
                    </a:p>
                  </p:txBody>
                </p:sp>
                <p:sp>
                  <p:nvSpPr>
                    <p:cNvPr id="95753" name="Line 521"/>
                    <p:cNvSpPr>
                      <a:spLocks noChangeShapeType="1"/>
                    </p:cNvSpPr>
                    <p:nvPr/>
                  </p:nvSpPr>
                  <p:spPr bwMode="auto">
                    <a:xfrm>
                      <a:off x="633" y="1933"/>
                      <a:ext cx="43" cy="1"/>
                    </a:xfrm>
                    <a:prstGeom prst="line">
                      <a:avLst/>
                    </a:prstGeom>
                    <a:noFill/>
                    <a:ln w="1588">
                      <a:solidFill>
                        <a:srgbClr val="000000"/>
                      </a:solidFill>
                      <a:round/>
                      <a:headEnd/>
                      <a:tailEnd/>
                    </a:ln>
                  </p:spPr>
                  <p:txBody>
                    <a:bodyPr/>
                    <a:lstStyle/>
                    <a:p>
                      <a:endParaRPr lang="pl-PL">
                        <a:latin typeface="+mn-lt"/>
                      </a:endParaRPr>
                    </a:p>
                  </p:txBody>
                </p:sp>
                <p:sp>
                  <p:nvSpPr>
                    <p:cNvPr id="95754" name="Line 522"/>
                    <p:cNvSpPr>
                      <a:spLocks noChangeShapeType="1"/>
                    </p:cNvSpPr>
                    <p:nvPr/>
                  </p:nvSpPr>
                  <p:spPr bwMode="auto">
                    <a:xfrm>
                      <a:off x="675" y="1921"/>
                      <a:ext cx="12" cy="1"/>
                    </a:xfrm>
                    <a:prstGeom prst="line">
                      <a:avLst/>
                    </a:prstGeom>
                    <a:noFill/>
                    <a:ln w="1588">
                      <a:solidFill>
                        <a:srgbClr val="000000"/>
                      </a:solidFill>
                      <a:round/>
                      <a:headEnd/>
                      <a:tailEnd/>
                    </a:ln>
                  </p:spPr>
                  <p:txBody>
                    <a:bodyPr/>
                    <a:lstStyle/>
                    <a:p>
                      <a:endParaRPr lang="pl-PL">
                        <a:latin typeface="+mn-lt"/>
                      </a:endParaRPr>
                    </a:p>
                  </p:txBody>
                </p:sp>
                <p:sp>
                  <p:nvSpPr>
                    <p:cNvPr id="95755" name="Line 523"/>
                    <p:cNvSpPr>
                      <a:spLocks noChangeShapeType="1"/>
                    </p:cNvSpPr>
                    <p:nvPr/>
                  </p:nvSpPr>
                  <p:spPr bwMode="auto">
                    <a:xfrm>
                      <a:off x="679" y="1930"/>
                      <a:ext cx="12" cy="1"/>
                    </a:xfrm>
                    <a:prstGeom prst="line">
                      <a:avLst/>
                    </a:prstGeom>
                    <a:noFill/>
                    <a:ln w="1588">
                      <a:solidFill>
                        <a:srgbClr val="000000"/>
                      </a:solidFill>
                      <a:round/>
                      <a:headEnd/>
                      <a:tailEnd/>
                    </a:ln>
                  </p:spPr>
                  <p:txBody>
                    <a:bodyPr/>
                    <a:lstStyle/>
                    <a:p>
                      <a:endParaRPr lang="pl-PL">
                        <a:latin typeface="+mn-lt"/>
                      </a:endParaRPr>
                    </a:p>
                  </p:txBody>
                </p:sp>
              </p:grpSp>
            </p:grpSp>
          </p:grpSp>
          <p:grpSp>
            <p:nvGrpSpPr>
              <p:cNvPr id="95756" name="Group 524"/>
              <p:cNvGrpSpPr>
                <a:grpSpLocks/>
              </p:cNvGrpSpPr>
              <p:nvPr/>
            </p:nvGrpSpPr>
            <p:grpSpPr bwMode="auto">
              <a:xfrm>
                <a:off x="420" y="1739"/>
                <a:ext cx="192" cy="47"/>
                <a:chOff x="420" y="1739"/>
                <a:chExt cx="192" cy="47"/>
              </a:xfrm>
            </p:grpSpPr>
            <p:grpSp>
              <p:nvGrpSpPr>
                <p:cNvPr id="95757" name="Group 525"/>
                <p:cNvGrpSpPr>
                  <a:grpSpLocks/>
                </p:cNvGrpSpPr>
                <p:nvPr/>
              </p:nvGrpSpPr>
              <p:grpSpPr bwMode="auto">
                <a:xfrm>
                  <a:off x="420" y="1753"/>
                  <a:ext cx="192" cy="33"/>
                  <a:chOff x="420" y="1753"/>
                  <a:chExt cx="192" cy="33"/>
                </a:xfrm>
              </p:grpSpPr>
              <p:sp>
                <p:nvSpPr>
                  <p:cNvPr id="95758" name="Freeform 526"/>
                  <p:cNvSpPr>
                    <a:spLocks/>
                  </p:cNvSpPr>
                  <p:nvPr/>
                </p:nvSpPr>
                <p:spPr bwMode="auto">
                  <a:xfrm>
                    <a:off x="420" y="1753"/>
                    <a:ext cx="192" cy="17"/>
                  </a:xfrm>
                  <a:custGeom>
                    <a:avLst/>
                    <a:gdLst/>
                    <a:ahLst/>
                    <a:cxnLst>
                      <a:cxn ang="0">
                        <a:pos x="0" y="84"/>
                      </a:cxn>
                      <a:cxn ang="0">
                        <a:pos x="1150" y="84"/>
                      </a:cxn>
                      <a:cxn ang="0">
                        <a:pos x="1083" y="0"/>
                      </a:cxn>
                      <a:cxn ang="0">
                        <a:pos x="68" y="0"/>
                      </a:cxn>
                      <a:cxn ang="0">
                        <a:pos x="0" y="84"/>
                      </a:cxn>
                    </a:cxnLst>
                    <a:rect l="0" t="0" r="r" b="b"/>
                    <a:pathLst>
                      <a:path w="1150" h="84">
                        <a:moveTo>
                          <a:pt x="0" y="84"/>
                        </a:moveTo>
                        <a:lnTo>
                          <a:pt x="1150" y="84"/>
                        </a:lnTo>
                        <a:lnTo>
                          <a:pt x="1083" y="0"/>
                        </a:lnTo>
                        <a:lnTo>
                          <a:pt x="68" y="0"/>
                        </a:lnTo>
                        <a:lnTo>
                          <a:pt x="0" y="84"/>
                        </a:lnTo>
                        <a:close/>
                      </a:path>
                    </a:pathLst>
                  </a:custGeom>
                  <a:solidFill>
                    <a:srgbClr val="C0C0C0"/>
                  </a:solidFill>
                  <a:ln w="1588">
                    <a:solidFill>
                      <a:srgbClr val="000000"/>
                    </a:solidFill>
                    <a:prstDash val="solid"/>
                    <a:round/>
                    <a:headEnd/>
                    <a:tailEnd/>
                  </a:ln>
                </p:spPr>
                <p:txBody>
                  <a:bodyPr/>
                  <a:lstStyle/>
                  <a:p>
                    <a:endParaRPr lang="pl-PL">
                      <a:latin typeface="+mn-lt"/>
                    </a:endParaRPr>
                  </a:p>
                </p:txBody>
              </p:sp>
              <p:sp>
                <p:nvSpPr>
                  <p:cNvPr id="95759" name="Rectangle 527"/>
                  <p:cNvSpPr>
                    <a:spLocks noChangeArrowheads="1"/>
                  </p:cNvSpPr>
                  <p:nvPr/>
                </p:nvSpPr>
                <p:spPr bwMode="auto">
                  <a:xfrm>
                    <a:off x="420" y="1769"/>
                    <a:ext cx="192" cy="17"/>
                  </a:xfrm>
                  <a:prstGeom prst="rect">
                    <a:avLst/>
                  </a:prstGeom>
                  <a:solidFill>
                    <a:srgbClr val="C0C0C0"/>
                  </a:solidFill>
                  <a:ln w="1588">
                    <a:solidFill>
                      <a:srgbClr val="000000"/>
                    </a:solidFill>
                    <a:miter lim="800000"/>
                    <a:headEnd/>
                    <a:tailEnd/>
                  </a:ln>
                </p:spPr>
                <p:txBody>
                  <a:bodyPr/>
                  <a:lstStyle/>
                  <a:p>
                    <a:endParaRPr lang="pl-PL">
                      <a:latin typeface="+mn-lt"/>
                    </a:endParaRPr>
                  </a:p>
                </p:txBody>
              </p:sp>
            </p:grpSp>
            <p:sp>
              <p:nvSpPr>
                <p:cNvPr id="95760" name="Freeform 528"/>
                <p:cNvSpPr>
                  <a:spLocks/>
                </p:cNvSpPr>
                <p:nvPr/>
              </p:nvSpPr>
              <p:spPr bwMode="auto">
                <a:xfrm>
                  <a:off x="464" y="1739"/>
                  <a:ext cx="102" cy="30"/>
                </a:xfrm>
                <a:custGeom>
                  <a:avLst/>
                  <a:gdLst/>
                  <a:ahLst/>
                  <a:cxnLst>
                    <a:cxn ang="0">
                      <a:pos x="0" y="86"/>
                    </a:cxn>
                    <a:cxn ang="0">
                      <a:pos x="0" y="0"/>
                    </a:cxn>
                    <a:cxn ang="0">
                      <a:pos x="613" y="0"/>
                    </a:cxn>
                    <a:cxn ang="0">
                      <a:pos x="613" y="88"/>
                    </a:cxn>
                    <a:cxn ang="0">
                      <a:pos x="610" y="97"/>
                    </a:cxn>
                    <a:cxn ang="0">
                      <a:pos x="604" y="103"/>
                    </a:cxn>
                    <a:cxn ang="0">
                      <a:pos x="593" y="111"/>
                    </a:cxn>
                    <a:cxn ang="0">
                      <a:pos x="579" y="117"/>
                    </a:cxn>
                    <a:cxn ang="0">
                      <a:pos x="562" y="123"/>
                    </a:cxn>
                    <a:cxn ang="0">
                      <a:pos x="546" y="129"/>
                    </a:cxn>
                    <a:cxn ang="0">
                      <a:pos x="526" y="133"/>
                    </a:cxn>
                    <a:cxn ang="0">
                      <a:pos x="503" y="137"/>
                    </a:cxn>
                    <a:cxn ang="0">
                      <a:pos x="483" y="140"/>
                    </a:cxn>
                    <a:cxn ang="0">
                      <a:pos x="451" y="146"/>
                    </a:cxn>
                    <a:cxn ang="0">
                      <a:pos x="424" y="148"/>
                    </a:cxn>
                    <a:cxn ang="0">
                      <a:pos x="398" y="151"/>
                    </a:cxn>
                    <a:cxn ang="0">
                      <a:pos x="368" y="152"/>
                    </a:cxn>
                    <a:cxn ang="0">
                      <a:pos x="334" y="153"/>
                    </a:cxn>
                    <a:cxn ang="0">
                      <a:pos x="291" y="153"/>
                    </a:cxn>
                    <a:cxn ang="0">
                      <a:pos x="252" y="152"/>
                    </a:cxn>
                    <a:cxn ang="0">
                      <a:pos x="214" y="151"/>
                    </a:cxn>
                    <a:cxn ang="0">
                      <a:pos x="180" y="148"/>
                    </a:cxn>
                    <a:cxn ang="0">
                      <a:pos x="152" y="145"/>
                    </a:cxn>
                    <a:cxn ang="0">
                      <a:pos x="130" y="140"/>
                    </a:cxn>
                    <a:cxn ang="0">
                      <a:pos x="101" y="136"/>
                    </a:cxn>
                    <a:cxn ang="0">
                      <a:pos x="78" y="131"/>
                    </a:cxn>
                    <a:cxn ang="0">
                      <a:pos x="58" y="125"/>
                    </a:cxn>
                    <a:cxn ang="0">
                      <a:pos x="39" y="118"/>
                    </a:cxn>
                    <a:cxn ang="0">
                      <a:pos x="26" y="113"/>
                    </a:cxn>
                    <a:cxn ang="0">
                      <a:pos x="16" y="107"/>
                    </a:cxn>
                    <a:cxn ang="0">
                      <a:pos x="9" y="101"/>
                    </a:cxn>
                    <a:cxn ang="0">
                      <a:pos x="4" y="95"/>
                    </a:cxn>
                    <a:cxn ang="0">
                      <a:pos x="0" y="86"/>
                    </a:cxn>
                  </a:cxnLst>
                  <a:rect l="0" t="0" r="r" b="b"/>
                  <a:pathLst>
                    <a:path w="613" h="153">
                      <a:moveTo>
                        <a:pt x="0" y="86"/>
                      </a:moveTo>
                      <a:lnTo>
                        <a:pt x="0" y="0"/>
                      </a:lnTo>
                      <a:lnTo>
                        <a:pt x="613" y="0"/>
                      </a:lnTo>
                      <a:lnTo>
                        <a:pt x="613" y="88"/>
                      </a:lnTo>
                      <a:lnTo>
                        <a:pt x="610" y="97"/>
                      </a:lnTo>
                      <a:lnTo>
                        <a:pt x="604" y="103"/>
                      </a:lnTo>
                      <a:lnTo>
                        <a:pt x="593" y="111"/>
                      </a:lnTo>
                      <a:lnTo>
                        <a:pt x="579" y="117"/>
                      </a:lnTo>
                      <a:lnTo>
                        <a:pt x="562" y="123"/>
                      </a:lnTo>
                      <a:lnTo>
                        <a:pt x="546" y="129"/>
                      </a:lnTo>
                      <a:lnTo>
                        <a:pt x="526" y="133"/>
                      </a:lnTo>
                      <a:lnTo>
                        <a:pt x="503" y="137"/>
                      </a:lnTo>
                      <a:lnTo>
                        <a:pt x="483" y="140"/>
                      </a:lnTo>
                      <a:lnTo>
                        <a:pt x="451" y="146"/>
                      </a:lnTo>
                      <a:lnTo>
                        <a:pt x="424" y="148"/>
                      </a:lnTo>
                      <a:lnTo>
                        <a:pt x="398" y="151"/>
                      </a:lnTo>
                      <a:lnTo>
                        <a:pt x="368" y="152"/>
                      </a:lnTo>
                      <a:lnTo>
                        <a:pt x="334" y="153"/>
                      </a:lnTo>
                      <a:lnTo>
                        <a:pt x="291" y="153"/>
                      </a:lnTo>
                      <a:lnTo>
                        <a:pt x="252" y="152"/>
                      </a:lnTo>
                      <a:lnTo>
                        <a:pt x="214" y="151"/>
                      </a:lnTo>
                      <a:lnTo>
                        <a:pt x="180" y="148"/>
                      </a:lnTo>
                      <a:lnTo>
                        <a:pt x="152" y="145"/>
                      </a:lnTo>
                      <a:lnTo>
                        <a:pt x="130" y="140"/>
                      </a:lnTo>
                      <a:lnTo>
                        <a:pt x="101" y="136"/>
                      </a:lnTo>
                      <a:lnTo>
                        <a:pt x="78" y="131"/>
                      </a:lnTo>
                      <a:lnTo>
                        <a:pt x="58" y="125"/>
                      </a:lnTo>
                      <a:lnTo>
                        <a:pt x="39" y="118"/>
                      </a:lnTo>
                      <a:lnTo>
                        <a:pt x="26" y="113"/>
                      </a:lnTo>
                      <a:lnTo>
                        <a:pt x="16" y="107"/>
                      </a:lnTo>
                      <a:lnTo>
                        <a:pt x="9" y="101"/>
                      </a:lnTo>
                      <a:lnTo>
                        <a:pt x="4" y="95"/>
                      </a:lnTo>
                      <a:lnTo>
                        <a:pt x="0" y="86"/>
                      </a:lnTo>
                      <a:close/>
                    </a:path>
                  </a:pathLst>
                </a:custGeom>
                <a:solidFill>
                  <a:srgbClr val="C0C0C0"/>
                </a:solidFill>
                <a:ln w="1588">
                  <a:solidFill>
                    <a:srgbClr val="000000"/>
                  </a:solidFill>
                  <a:prstDash val="solid"/>
                  <a:round/>
                  <a:headEnd/>
                  <a:tailEnd/>
                </a:ln>
              </p:spPr>
              <p:txBody>
                <a:bodyPr/>
                <a:lstStyle/>
                <a:p>
                  <a:endParaRPr lang="pl-PL">
                    <a:latin typeface="+mn-lt"/>
                  </a:endParaRPr>
                </a:p>
              </p:txBody>
            </p:sp>
          </p:grpSp>
          <p:sp>
            <p:nvSpPr>
              <p:cNvPr id="95761" name="AutoShape 529"/>
              <p:cNvSpPr>
                <a:spLocks noChangeArrowheads="1"/>
              </p:cNvSpPr>
              <p:nvPr/>
            </p:nvSpPr>
            <p:spPr bwMode="auto">
              <a:xfrm>
                <a:off x="396" y="1537"/>
                <a:ext cx="240" cy="209"/>
              </a:xfrm>
              <a:prstGeom prst="roundRect">
                <a:avLst>
                  <a:gd name="adj" fmla="val 12324"/>
                </a:avLst>
              </a:prstGeom>
              <a:solidFill>
                <a:srgbClr val="C0C0C0"/>
              </a:solidFill>
              <a:ln w="1588">
                <a:solidFill>
                  <a:srgbClr val="000000"/>
                </a:solidFill>
                <a:round/>
                <a:headEnd/>
                <a:tailEnd/>
              </a:ln>
            </p:spPr>
            <p:txBody>
              <a:bodyPr/>
              <a:lstStyle/>
              <a:p>
                <a:endParaRPr lang="pl-PL">
                  <a:latin typeface="+mn-lt"/>
                </a:endParaRPr>
              </a:p>
            </p:txBody>
          </p:sp>
          <p:sp>
            <p:nvSpPr>
              <p:cNvPr id="95762" name="AutoShape 530"/>
              <p:cNvSpPr>
                <a:spLocks noChangeArrowheads="1"/>
              </p:cNvSpPr>
              <p:nvPr/>
            </p:nvSpPr>
            <p:spPr bwMode="auto">
              <a:xfrm>
                <a:off x="423" y="1560"/>
                <a:ext cx="186" cy="163"/>
              </a:xfrm>
              <a:prstGeom prst="roundRect">
                <a:avLst>
                  <a:gd name="adj" fmla="val 12255"/>
                </a:avLst>
              </a:prstGeom>
              <a:solidFill>
                <a:srgbClr val="808080"/>
              </a:solidFill>
              <a:ln w="1588">
                <a:solidFill>
                  <a:srgbClr val="000000"/>
                </a:solidFill>
                <a:round/>
                <a:headEnd/>
                <a:tailEnd/>
              </a:ln>
            </p:spPr>
            <p:txBody>
              <a:bodyPr/>
              <a:lstStyle/>
              <a:p>
                <a:endParaRPr lang="pl-PL">
                  <a:latin typeface="+mn-lt"/>
                </a:endParaRPr>
              </a:p>
            </p:txBody>
          </p:sp>
          <p:sp>
            <p:nvSpPr>
              <p:cNvPr id="95763" name="AutoShape 531"/>
              <p:cNvSpPr>
                <a:spLocks noChangeArrowheads="1"/>
              </p:cNvSpPr>
              <p:nvPr/>
            </p:nvSpPr>
            <p:spPr bwMode="auto">
              <a:xfrm>
                <a:off x="433" y="1569"/>
                <a:ext cx="166" cy="145"/>
              </a:xfrm>
              <a:prstGeom prst="roundRect">
                <a:avLst>
                  <a:gd name="adj" fmla="val 12227"/>
                </a:avLst>
              </a:prstGeom>
              <a:solidFill>
                <a:schemeClr val="accent1"/>
              </a:solidFill>
              <a:ln w="1588">
                <a:solidFill>
                  <a:srgbClr val="000000"/>
                </a:solidFill>
                <a:round/>
                <a:headEnd/>
                <a:tailEnd/>
              </a:ln>
            </p:spPr>
            <p:txBody>
              <a:bodyPr/>
              <a:lstStyle/>
              <a:p>
                <a:endParaRPr lang="pl-PL">
                  <a:latin typeface="+mn-lt"/>
                </a:endParaRPr>
              </a:p>
            </p:txBody>
          </p:sp>
          <p:sp>
            <p:nvSpPr>
              <p:cNvPr id="95764" name="Rectangle 532"/>
              <p:cNvSpPr>
                <a:spLocks noChangeArrowheads="1"/>
              </p:cNvSpPr>
              <p:nvPr/>
            </p:nvSpPr>
            <p:spPr bwMode="auto">
              <a:xfrm>
                <a:off x="595" y="1732"/>
                <a:ext cx="8" cy="4"/>
              </a:xfrm>
              <a:prstGeom prst="rect">
                <a:avLst/>
              </a:prstGeom>
              <a:solidFill>
                <a:srgbClr val="008000"/>
              </a:solidFill>
              <a:ln w="1588">
                <a:solidFill>
                  <a:srgbClr val="000000"/>
                </a:solidFill>
                <a:miter lim="800000"/>
                <a:headEnd/>
                <a:tailEnd/>
              </a:ln>
            </p:spPr>
            <p:txBody>
              <a:bodyPr/>
              <a:lstStyle/>
              <a:p>
                <a:endParaRPr lang="pl-PL">
                  <a:latin typeface="+mn-lt"/>
                </a:endParaRPr>
              </a:p>
            </p:txBody>
          </p:sp>
        </p:grpSp>
        <p:sp>
          <p:nvSpPr>
            <p:cNvPr id="95765" name="Line 533"/>
            <p:cNvSpPr>
              <a:spLocks noChangeShapeType="1"/>
            </p:cNvSpPr>
            <p:nvPr/>
          </p:nvSpPr>
          <p:spPr bwMode="auto">
            <a:xfrm>
              <a:off x="4800" y="1392"/>
              <a:ext cx="48" cy="144"/>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766" name="Line 534"/>
            <p:cNvSpPr>
              <a:spLocks noChangeShapeType="1"/>
            </p:cNvSpPr>
            <p:nvPr/>
          </p:nvSpPr>
          <p:spPr bwMode="auto">
            <a:xfrm flipH="1">
              <a:off x="5424" y="1440"/>
              <a:ext cx="96" cy="192"/>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516" name="Oval 284"/>
            <p:cNvSpPr>
              <a:spLocks noChangeArrowheads="1"/>
            </p:cNvSpPr>
            <p:nvPr/>
          </p:nvSpPr>
          <p:spPr bwMode="auto">
            <a:xfrm>
              <a:off x="1824" y="2208"/>
              <a:ext cx="336" cy="336"/>
            </a:xfrm>
            <a:prstGeom prst="ellipse">
              <a:avLst/>
            </a:prstGeom>
            <a:solidFill>
              <a:schemeClr val="accent1"/>
            </a:solidFill>
            <a:ln w="9525">
              <a:solidFill>
                <a:schemeClr val="tx1"/>
              </a:solidFill>
              <a:miter lim="800000"/>
              <a:headEnd/>
              <a:tailEnd/>
            </a:ln>
            <a:effectLst/>
          </p:spPr>
          <p:txBody>
            <a:bodyPr wrap="none" anchor="ctr"/>
            <a:lstStyle/>
            <a:p>
              <a:pPr algn="ctr"/>
              <a:r>
                <a:rPr lang="en-US" sz="1600">
                  <a:latin typeface="+mn-lt"/>
                </a:rPr>
                <a:t>LO</a:t>
              </a:r>
            </a:p>
          </p:txBody>
        </p:sp>
        <p:sp>
          <p:nvSpPr>
            <p:cNvPr id="95771" name="Line 539"/>
            <p:cNvSpPr>
              <a:spLocks noChangeShapeType="1"/>
            </p:cNvSpPr>
            <p:nvPr/>
          </p:nvSpPr>
          <p:spPr bwMode="auto">
            <a:xfrm>
              <a:off x="2784" y="2256"/>
              <a:ext cx="720" cy="48"/>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772" name="Line 540"/>
            <p:cNvSpPr>
              <a:spLocks noChangeShapeType="1"/>
            </p:cNvSpPr>
            <p:nvPr/>
          </p:nvSpPr>
          <p:spPr bwMode="auto">
            <a:xfrm flipH="1">
              <a:off x="2640" y="2256"/>
              <a:ext cx="192" cy="432"/>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773" name="Line 541"/>
            <p:cNvSpPr>
              <a:spLocks noChangeShapeType="1"/>
            </p:cNvSpPr>
            <p:nvPr/>
          </p:nvSpPr>
          <p:spPr bwMode="auto">
            <a:xfrm>
              <a:off x="2640" y="2688"/>
              <a:ext cx="864" cy="96"/>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774" name="Line 542"/>
            <p:cNvSpPr>
              <a:spLocks noChangeShapeType="1"/>
            </p:cNvSpPr>
            <p:nvPr/>
          </p:nvSpPr>
          <p:spPr bwMode="auto">
            <a:xfrm flipV="1">
              <a:off x="3504" y="2304"/>
              <a:ext cx="0" cy="480"/>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775" name="Line 543"/>
            <p:cNvSpPr>
              <a:spLocks noChangeShapeType="1"/>
            </p:cNvSpPr>
            <p:nvPr/>
          </p:nvSpPr>
          <p:spPr bwMode="auto">
            <a:xfrm>
              <a:off x="2832" y="2256"/>
              <a:ext cx="672" cy="528"/>
            </a:xfrm>
            <a:prstGeom prst="line">
              <a:avLst/>
            </a:prstGeom>
            <a:noFill/>
            <a:ln w="19050">
              <a:solidFill>
                <a:schemeClr val="tx1"/>
              </a:solidFill>
              <a:miter lim="800000"/>
              <a:headEnd/>
              <a:tailEnd/>
            </a:ln>
            <a:effectLst/>
          </p:spPr>
          <p:txBody>
            <a:bodyPr wrap="none" anchor="ctr"/>
            <a:lstStyle/>
            <a:p>
              <a:endParaRPr lang="pl-PL">
                <a:latin typeface="+mn-lt"/>
              </a:endParaRPr>
            </a:p>
          </p:txBody>
        </p:sp>
        <p:sp>
          <p:nvSpPr>
            <p:cNvPr id="95767" name="Oval 535"/>
            <p:cNvSpPr>
              <a:spLocks noChangeArrowheads="1"/>
            </p:cNvSpPr>
            <p:nvPr/>
          </p:nvSpPr>
          <p:spPr bwMode="auto">
            <a:xfrm>
              <a:off x="2640" y="2112"/>
              <a:ext cx="288" cy="288"/>
            </a:xfrm>
            <a:prstGeom prst="ellipse">
              <a:avLst/>
            </a:prstGeom>
            <a:solidFill>
              <a:schemeClr val="hlink"/>
            </a:solidFill>
            <a:ln w="9525">
              <a:solidFill>
                <a:schemeClr val="tx1"/>
              </a:solidFill>
              <a:miter lim="800000"/>
              <a:headEnd/>
              <a:tailEnd/>
            </a:ln>
            <a:effectLst/>
          </p:spPr>
          <p:txBody>
            <a:bodyPr wrap="none" anchor="ctr"/>
            <a:lstStyle/>
            <a:p>
              <a:pPr algn="ctr"/>
              <a:r>
                <a:rPr lang="en-US" sz="1600">
                  <a:latin typeface="+mn-lt"/>
                </a:rPr>
                <a:t>TO</a:t>
              </a:r>
            </a:p>
          </p:txBody>
        </p:sp>
        <p:sp>
          <p:nvSpPr>
            <p:cNvPr id="95768" name="Oval 536"/>
            <p:cNvSpPr>
              <a:spLocks noChangeArrowheads="1"/>
            </p:cNvSpPr>
            <p:nvPr/>
          </p:nvSpPr>
          <p:spPr bwMode="auto">
            <a:xfrm>
              <a:off x="3360" y="2160"/>
              <a:ext cx="288" cy="288"/>
            </a:xfrm>
            <a:prstGeom prst="ellipse">
              <a:avLst/>
            </a:prstGeom>
            <a:solidFill>
              <a:schemeClr val="hlink"/>
            </a:solidFill>
            <a:ln w="9525">
              <a:solidFill>
                <a:schemeClr val="tx1"/>
              </a:solidFill>
              <a:miter lim="800000"/>
              <a:headEnd/>
              <a:tailEnd/>
            </a:ln>
            <a:effectLst/>
          </p:spPr>
          <p:txBody>
            <a:bodyPr wrap="none" anchor="ctr"/>
            <a:lstStyle/>
            <a:p>
              <a:pPr algn="ctr"/>
              <a:r>
                <a:rPr lang="en-US" sz="1600">
                  <a:latin typeface="+mn-lt"/>
                </a:rPr>
                <a:t>TO</a:t>
              </a:r>
            </a:p>
          </p:txBody>
        </p:sp>
        <p:sp>
          <p:nvSpPr>
            <p:cNvPr id="95769" name="Oval 537"/>
            <p:cNvSpPr>
              <a:spLocks noChangeArrowheads="1"/>
            </p:cNvSpPr>
            <p:nvPr/>
          </p:nvSpPr>
          <p:spPr bwMode="auto">
            <a:xfrm>
              <a:off x="3360" y="2640"/>
              <a:ext cx="288" cy="288"/>
            </a:xfrm>
            <a:prstGeom prst="ellipse">
              <a:avLst/>
            </a:prstGeom>
            <a:solidFill>
              <a:schemeClr val="hlink"/>
            </a:solidFill>
            <a:ln w="9525">
              <a:solidFill>
                <a:schemeClr val="tx1"/>
              </a:solidFill>
              <a:miter lim="800000"/>
              <a:headEnd/>
              <a:tailEnd/>
            </a:ln>
            <a:effectLst/>
          </p:spPr>
          <p:txBody>
            <a:bodyPr wrap="none" anchor="ctr"/>
            <a:lstStyle/>
            <a:p>
              <a:pPr algn="ctr"/>
              <a:r>
                <a:rPr lang="en-US" sz="1600">
                  <a:latin typeface="+mn-lt"/>
                </a:rPr>
                <a:t>TO</a:t>
              </a:r>
            </a:p>
          </p:txBody>
        </p:sp>
        <p:sp>
          <p:nvSpPr>
            <p:cNvPr id="95770" name="Oval 538"/>
            <p:cNvSpPr>
              <a:spLocks noChangeArrowheads="1"/>
            </p:cNvSpPr>
            <p:nvPr/>
          </p:nvSpPr>
          <p:spPr bwMode="auto">
            <a:xfrm>
              <a:off x="2496" y="2544"/>
              <a:ext cx="288" cy="288"/>
            </a:xfrm>
            <a:prstGeom prst="ellipse">
              <a:avLst/>
            </a:prstGeom>
            <a:solidFill>
              <a:schemeClr val="hlink"/>
            </a:solidFill>
            <a:ln w="9525">
              <a:solidFill>
                <a:schemeClr val="tx1"/>
              </a:solidFill>
              <a:miter lim="800000"/>
              <a:headEnd/>
              <a:tailEnd/>
            </a:ln>
            <a:effectLst/>
          </p:spPr>
          <p:txBody>
            <a:bodyPr wrap="none" anchor="ctr"/>
            <a:lstStyle/>
            <a:p>
              <a:pPr algn="ctr"/>
              <a:r>
                <a:rPr lang="en-US" sz="1600">
                  <a:latin typeface="+mn-lt"/>
                </a:rPr>
                <a:t>TO</a:t>
              </a:r>
            </a:p>
          </p:txBody>
        </p:sp>
      </p:grpSp>
    </p:spTree>
    <p:extLst>
      <p:ext uri="{BB962C8B-B14F-4D97-AF65-F5344CB8AC3E}">
        <p14:creationId xmlns:p14="http://schemas.microsoft.com/office/powerpoint/2010/main" val="1668311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5778"/>
                                        </p:tgtEl>
                                        <p:attrNameLst>
                                          <p:attrName>style.visibility</p:attrName>
                                        </p:attrNameLst>
                                      </p:cBhvr>
                                      <p:to>
                                        <p:strVal val="visible"/>
                                      </p:to>
                                    </p:set>
                                    <p:animEffect transition="in" filter="wipe(left)">
                                      <p:cBhvr>
                                        <p:cTn id="7" dur="500"/>
                                        <p:tgtEl>
                                          <p:spTgt spid="957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r>
              <a:rPr lang="en-US" dirty="0" smtClean="0"/>
              <a:t>Network Tiers</a:t>
            </a:r>
            <a:endParaRPr lang="en-US" dirty="0"/>
          </a:p>
        </p:txBody>
      </p:sp>
      <p:sp>
        <p:nvSpPr>
          <p:cNvPr id="2" name="Symbol zastępczy zawartości 1"/>
          <p:cNvSpPr>
            <a:spLocks noGrp="1"/>
          </p:cNvSpPr>
          <p:nvPr>
            <p:ph idx="1"/>
          </p:nvPr>
        </p:nvSpPr>
        <p:spPr>
          <a:xfrm>
            <a:off x="1547813" y="1556792"/>
            <a:ext cx="7138987" cy="4896569"/>
          </a:xfrm>
        </p:spPr>
        <p:txBody>
          <a:bodyPr/>
          <a:lstStyle/>
          <a:p>
            <a:r>
              <a:rPr lang="en-US" dirty="0" smtClean="0"/>
              <a:t>A tier 1 network is an IP network that participates in the Internet </a:t>
            </a:r>
            <a:r>
              <a:rPr lang="en-US" u="sng" dirty="0" smtClean="0">
                <a:solidFill>
                  <a:srgbClr val="309072"/>
                </a:solidFill>
              </a:rPr>
              <a:t>solely via settlement-free interconnection</a:t>
            </a:r>
            <a:r>
              <a:rPr lang="en-US" dirty="0" smtClean="0"/>
              <a:t>, also known as settlement-free </a:t>
            </a:r>
            <a:r>
              <a:rPr lang="en-US" u="sng" dirty="0" smtClean="0">
                <a:solidFill>
                  <a:srgbClr val="309072"/>
                </a:solidFill>
              </a:rPr>
              <a:t>peering</a:t>
            </a:r>
            <a:endParaRPr lang="en-US" dirty="0" smtClean="0"/>
          </a:p>
          <a:p>
            <a:r>
              <a:rPr lang="en-US" dirty="0" smtClean="0"/>
              <a:t>A tier 2 network is an IP network that engages in the practice of peering with other networks, but still </a:t>
            </a:r>
            <a:r>
              <a:rPr lang="en-US" u="sng" dirty="0" smtClean="0">
                <a:solidFill>
                  <a:srgbClr val="309072"/>
                </a:solidFill>
              </a:rPr>
              <a:t>purchases IP transit</a:t>
            </a:r>
            <a:r>
              <a:rPr lang="en-US" dirty="0" smtClean="0"/>
              <a:t> to reach some portion of the Internet</a:t>
            </a:r>
          </a:p>
          <a:p>
            <a:r>
              <a:rPr lang="pl-PL" dirty="0"/>
              <a:t>A </a:t>
            </a:r>
            <a:r>
              <a:rPr lang="en-US" dirty="0" smtClean="0"/>
              <a:t>tier </a:t>
            </a:r>
            <a:r>
              <a:rPr lang="en-US" dirty="0"/>
              <a:t>3 is sometimes also used to describe networks who </a:t>
            </a:r>
            <a:r>
              <a:rPr lang="en-US" u="sng" dirty="0">
                <a:solidFill>
                  <a:srgbClr val="309072"/>
                </a:solidFill>
              </a:rPr>
              <a:t>solely purchase IP transit</a:t>
            </a:r>
            <a:r>
              <a:rPr lang="en-US" dirty="0"/>
              <a:t> from other networks (typically </a:t>
            </a:r>
            <a:r>
              <a:rPr lang="en-US" dirty="0" smtClean="0"/>
              <a:t>tier </a:t>
            </a:r>
            <a:r>
              <a:rPr lang="en-US" dirty="0"/>
              <a:t>2 networks) to reach the Internet</a:t>
            </a:r>
          </a:p>
        </p:txBody>
      </p:sp>
    </p:spTree>
    <p:extLst>
      <p:ext uri="{BB962C8B-B14F-4D97-AF65-F5344CB8AC3E}">
        <p14:creationId xmlns:p14="http://schemas.microsoft.com/office/powerpoint/2010/main" val="3575361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r>
              <a:rPr lang="en-US" sz="2400" dirty="0" smtClean="0"/>
              <a:t>Tier 1 Networks</a:t>
            </a:r>
            <a:endParaRPr lang="en-US" sz="2400" dirty="0"/>
          </a:p>
        </p:txBody>
      </p:sp>
      <p:graphicFrame>
        <p:nvGraphicFramePr>
          <p:cNvPr id="4" name="Symbol zastępczy zawartości 3"/>
          <p:cNvGraphicFramePr>
            <a:graphicFrameLocks noGrp="1"/>
          </p:cNvGraphicFramePr>
          <p:nvPr>
            <p:ph idx="4294967295"/>
            <p:extLst>
              <p:ext uri="{D42A27DB-BD31-4B8C-83A1-F6EECF244321}">
                <p14:modId xmlns:p14="http://schemas.microsoft.com/office/powerpoint/2010/main" val="2061919589"/>
              </p:ext>
            </p:extLst>
          </p:nvPr>
        </p:nvGraphicFramePr>
        <p:xfrm>
          <a:off x="46753" y="1484784"/>
          <a:ext cx="9036497" cy="4617720"/>
        </p:xfrm>
        <a:graphic>
          <a:graphicData uri="http://schemas.openxmlformats.org/drawingml/2006/table">
            <a:tbl>
              <a:tblPr firstRow="1" bandRow="1">
                <a:tableStyleId>{93296810-A885-4BE3-A3E7-6D5BEEA58F35}</a:tableStyleId>
              </a:tblPr>
              <a:tblGrid>
                <a:gridCol w="4237215"/>
                <a:gridCol w="1944216"/>
                <a:gridCol w="1656184"/>
                <a:gridCol w="1198882"/>
              </a:tblGrid>
              <a:tr h="370840">
                <a:tc>
                  <a:txBody>
                    <a:bodyPr/>
                    <a:lstStyle/>
                    <a:p>
                      <a:r>
                        <a:rPr lang="pl-PL" u="none" dirty="0" err="1"/>
                        <a:t>Name</a:t>
                      </a:r>
                      <a:endParaRPr lang="pl-PL" u="none" dirty="0"/>
                    </a:p>
                  </a:txBody>
                  <a:tcPr anchor="ctr">
                    <a:solidFill>
                      <a:srgbClr val="309072"/>
                    </a:solidFill>
                  </a:tcPr>
                </a:tc>
                <a:tc>
                  <a:txBody>
                    <a:bodyPr/>
                    <a:lstStyle/>
                    <a:p>
                      <a:r>
                        <a:rPr lang="pl-PL" u="none" dirty="0" err="1"/>
                        <a:t>Headquarters</a:t>
                      </a:r>
                      <a:endParaRPr lang="pl-PL" u="none" dirty="0"/>
                    </a:p>
                  </a:txBody>
                  <a:tcPr anchor="ctr">
                    <a:solidFill>
                      <a:srgbClr val="309072"/>
                    </a:solidFill>
                  </a:tcPr>
                </a:tc>
                <a:tc>
                  <a:txBody>
                    <a:bodyPr/>
                    <a:lstStyle/>
                    <a:p>
                      <a:r>
                        <a:rPr lang="pl-PL" u="none" dirty="0"/>
                        <a:t>AS </a:t>
                      </a:r>
                      <a:r>
                        <a:rPr lang="pl-PL" u="none" dirty="0" err="1"/>
                        <a:t>number</a:t>
                      </a:r>
                      <a:endParaRPr lang="pl-PL" u="none" dirty="0"/>
                    </a:p>
                  </a:txBody>
                  <a:tcPr anchor="ctr">
                    <a:solidFill>
                      <a:srgbClr val="309072"/>
                    </a:solidFill>
                  </a:tcPr>
                </a:tc>
                <a:tc>
                  <a:txBody>
                    <a:bodyPr/>
                    <a:lstStyle/>
                    <a:p>
                      <a:r>
                        <a:rPr lang="pl-PL" u="none" dirty="0" err="1" smtClean="0"/>
                        <a:t>Degree</a:t>
                      </a:r>
                      <a:endParaRPr lang="pl-PL" u="none" dirty="0"/>
                    </a:p>
                  </a:txBody>
                  <a:tcPr anchor="ctr">
                    <a:solidFill>
                      <a:srgbClr val="309072"/>
                    </a:solidFill>
                  </a:tcPr>
                </a:tc>
              </a:tr>
              <a:tr h="370840">
                <a:tc>
                  <a:txBody>
                    <a:bodyPr/>
                    <a:lstStyle/>
                    <a:p>
                      <a:r>
                        <a:rPr lang="en-US" u="none" noProof="0" dirty="0" smtClean="0"/>
                        <a:t>AT&amp;T</a:t>
                      </a:r>
                      <a:endParaRPr lang="en-US" u="none" noProof="0" dirty="0"/>
                    </a:p>
                  </a:txBody>
                  <a:tcPr anchor="ctr"/>
                </a:tc>
                <a:tc>
                  <a:txBody>
                    <a:bodyPr/>
                    <a:lstStyle/>
                    <a:p>
                      <a:r>
                        <a:rPr lang="en-US" u="none" noProof="0" dirty="0" smtClean="0"/>
                        <a:t>USA</a:t>
                      </a:r>
                      <a:endParaRPr lang="en-US" u="none" noProof="0" dirty="0"/>
                    </a:p>
                  </a:txBody>
                  <a:tcPr anchor="ctr"/>
                </a:tc>
                <a:tc>
                  <a:txBody>
                    <a:bodyPr/>
                    <a:lstStyle/>
                    <a:p>
                      <a:r>
                        <a:rPr lang="en-US" u="none" noProof="0" dirty="0" smtClean="0"/>
                        <a:t>7018</a:t>
                      </a:r>
                      <a:endParaRPr lang="en-US" u="none" noProof="0" dirty="0"/>
                    </a:p>
                  </a:txBody>
                  <a:tcPr anchor="ctr"/>
                </a:tc>
                <a:tc>
                  <a:txBody>
                    <a:bodyPr/>
                    <a:lstStyle/>
                    <a:p>
                      <a:r>
                        <a:rPr lang="en-US" u="none" noProof="0" dirty="0" smtClean="0"/>
                        <a:t>2365</a:t>
                      </a:r>
                      <a:endParaRPr lang="en-US" u="none" noProof="0" dirty="0"/>
                    </a:p>
                  </a:txBody>
                  <a:tcPr anchor="ctr"/>
                </a:tc>
              </a:tr>
              <a:tr h="370840">
                <a:tc>
                  <a:txBody>
                    <a:bodyPr/>
                    <a:lstStyle/>
                    <a:p>
                      <a:r>
                        <a:rPr lang="en-US" u="none" noProof="0" dirty="0" err="1" smtClean="0"/>
                        <a:t>Centurylink</a:t>
                      </a:r>
                      <a:endParaRPr lang="en-US" u="none" noProof="0" dirty="0"/>
                    </a:p>
                  </a:txBody>
                  <a:tcPr anchor="ctr"/>
                </a:tc>
                <a:tc>
                  <a:txBody>
                    <a:bodyPr/>
                    <a:lstStyle/>
                    <a:p>
                      <a:r>
                        <a:rPr lang="en-US" u="none" noProof="0" dirty="0" smtClean="0"/>
                        <a:t>USA</a:t>
                      </a:r>
                      <a:endParaRPr lang="en-US" u="none" noProof="0" dirty="0"/>
                    </a:p>
                  </a:txBody>
                  <a:tcPr anchor="ctr"/>
                </a:tc>
                <a:tc>
                  <a:txBody>
                    <a:bodyPr/>
                    <a:lstStyle/>
                    <a:p>
                      <a:r>
                        <a:rPr lang="en-US" u="none" noProof="0" dirty="0" smtClean="0"/>
                        <a:t>209 / 3561</a:t>
                      </a:r>
                      <a:endParaRPr lang="en-US" u="none" noProof="0" dirty="0"/>
                    </a:p>
                  </a:txBody>
                  <a:tcPr anchor="ctr"/>
                </a:tc>
                <a:tc>
                  <a:txBody>
                    <a:bodyPr/>
                    <a:lstStyle/>
                    <a:p>
                      <a:r>
                        <a:rPr lang="en-US" u="none" noProof="0" dirty="0" smtClean="0"/>
                        <a:t>1367</a:t>
                      </a:r>
                      <a:endParaRPr lang="en-US" u="none" noProof="0" dirty="0"/>
                    </a:p>
                  </a:txBody>
                  <a:tcPr anchor="ctr"/>
                </a:tc>
              </a:tr>
              <a:tr h="370840">
                <a:tc>
                  <a:txBody>
                    <a:bodyPr/>
                    <a:lstStyle/>
                    <a:p>
                      <a:r>
                        <a:rPr lang="en-US" u="none" noProof="0" dirty="0" smtClean="0"/>
                        <a:t>Deutsche Telekom AG</a:t>
                      </a:r>
                      <a:endParaRPr lang="en-US" u="none" noProof="0" dirty="0"/>
                    </a:p>
                  </a:txBody>
                  <a:tcPr anchor="ctr"/>
                </a:tc>
                <a:tc>
                  <a:txBody>
                    <a:bodyPr/>
                    <a:lstStyle/>
                    <a:p>
                      <a:r>
                        <a:rPr lang="en-US" u="none" noProof="0" dirty="0" smtClean="0"/>
                        <a:t>Germany</a:t>
                      </a:r>
                      <a:endParaRPr lang="en-US" u="none" noProof="0" dirty="0"/>
                    </a:p>
                  </a:txBody>
                  <a:tcPr anchor="ctr"/>
                </a:tc>
                <a:tc>
                  <a:txBody>
                    <a:bodyPr/>
                    <a:lstStyle/>
                    <a:p>
                      <a:r>
                        <a:rPr lang="en-US" u="none" noProof="0" dirty="0" smtClean="0"/>
                        <a:t>3320</a:t>
                      </a:r>
                      <a:endParaRPr lang="en-US" u="none" noProof="0" dirty="0"/>
                    </a:p>
                  </a:txBody>
                  <a:tcPr anchor="ctr"/>
                </a:tc>
                <a:tc>
                  <a:txBody>
                    <a:bodyPr/>
                    <a:lstStyle/>
                    <a:p>
                      <a:r>
                        <a:rPr lang="en-US" u="none" noProof="0" dirty="0" smtClean="0"/>
                        <a:t>535</a:t>
                      </a:r>
                      <a:endParaRPr lang="en-US" u="none" noProof="0" dirty="0"/>
                    </a:p>
                  </a:txBody>
                  <a:tcPr anchor="ctr"/>
                </a:tc>
              </a:tr>
              <a:tr h="370840">
                <a:tc>
                  <a:txBody>
                    <a:bodyPr/>
                    <a:lstStyle/>
                    <a:p>
                      <a:r>
                        <a:rPr lang="en-US" u="none" noProof="0" dirty="0" err="1" smtClean="0"/>
                        <a:t>Inteliquent</a:t>
                      </a:r>
                      <a:r>
                        <a:rPr lang="en-US" u="none" noProof="0" dirty="0" smtClean="0"/>
                        <a:t> (formerly </a:t>
                      </a:r>
                      <a:r>
                        <a:rPr lang="en-US" u="none" noProof="0" dirty="0" err="1" smtClean="0"/>
                        <a:t>Tinet</a:t>
                      </a:r>
                      <a:r>
                        <a:rPr lang="en-US" u="none" noProof="0" dirty="0" smtClean="0"/>
                        <a:t>)</a:t>
                      </a:r>
                      <a:endParaRPr lang="en-US" u="none" noProof="0" dirty="0"/>
                    </a:p>
                  </a:txBody>
                  <a:tcPr anchor="ctr"/>
                </a:tc>
                <a:tc>
                  <a:txBody>
                    <a:bodyPr/>
                    <a:lstStyle/>
                    <a:p>
                      <a:r>
                        <a:rPr lang="en-US" u="none" noProof="0" dirty="0" smtClean="0"/>
                        <a:t>USA</a:t>
                      </a:r>
                      <a:endParaRPr lang="en-US" u="none" noProof="0" dirty="0"/>
                    </a:p>
                  </a:txBody>
                  <a:tcPr anchor="ctr"/>
                </a:tc>
                <a:tc>
                  <a:txBody>
                    <a:bodyPr/>
                    <a:lstStyle/>
                    <a:p>
                      <a:r>
                        <a:rPr lang="en-US" u="none" noProof="0" dirty="0" smtClean="0"/>
                        <a:t>3257</a:t>
                      </a:r>
                      <a:endParaRPr lang="en-US" u="none" noProof="0" dirty="0"/>
                    </a:p>
                  </a:txBody>
                  <a:tcPr anchor="ctr"/>
                </a:tc>
                <a:tc>
                  <a:txBody>
                    <a:bodyPr/>
                    <a:lstStyle/>
                    <a:p>
                      <a:r>
                        <a:rPr lang="en-US" u="none" noProof="0" dirty="0" smtClean="0"/>
                        <a:t>886</a:t>
                      </a:r>
                      <a:endParaRPr lang="en-US" u="none" noProof="0" dirty="0"/>
                    </a:p>
                  </a:txBody>
                  <a:tcPr anchor="ctr"/>
                </a:tc>
              </a:tr>
              <a:tr h="370840">
                <a:tc>
                  <a:txBody>
                    <a:bodyPr/>
                    <a:lstStyle/>
                    <a:p>
                      <a:r>
                        <a:rPr lang="en-US" u="none" noProof="0" dirty="0" smtClean="0"/>
                        <a:t>Verizon Business (formerly UUNET)</a:t>
                      </a:r>
                      <a:endParaRPr lang="en-US" u="none" noProof="0" dirty="0"/>
                    </a:p>
                  </a:txBody>
                  <a:tcPr anchor="ctr"/>
                </a:tc>
                <a:tc>
                  <a:txBody>
                    <a:bodyPr/>
                    <a:lstStyle/>
                    <a:p>
                      <a:r>
                        <a:rPr lang="en-US" u="none" noProof="0" dirty="0" smtClean="0"/>
                        <a:t>USA</a:t>
                      </a:r>
                      <a:endParaRPr lang="en-US" u="none" noProof="0" dirty="0"/>
                    </a:p>
                  </a:txBody>
                  <a:tcPr anchor="ctr"/>
                </a:tc>
                <a:tc>
                  <a:txBody>
                    <a:bodyPr/>
                    <a:lstStyle/>
                    <a:p>
                      <a:r>
                        <a:rPr lang="en-US" u="none" noProof="0" dirty="0" smtClean="0"/>
                        <a:t>701</a:t>
                      </a:r>
                      <a:endParaRPr lang="en-US" u="none" noProof="0" dirty="0"/>
                    </a:p>
                  </a:txBody>
                  <a:tcPr anchor="ctr"/>
                </a:tc>
                <a:tc>
                  <a:txBody>
                    <a:bodyPr/>
                    <a:lstStyle/>
                    <a:p>
                      <a:r>
                        <a:rPr lang="en-US" u="none" noProof="0" dirty="0" smtClean="0"/>
                        <a:t>1946</a:t>
                      </a:r>
                      <a:endParaRPr lang="en-US" u="none" noProof="0" dirty="0"/>
                    </a:p>
                  </a:txBody>
                  <a:tcPr anchor="ctr"/>
                </a:tc>
              </a:tr>
              <a:tr h="370840">
                <a:tc>
                  <a:txBody>
                    <a:bodyPr/>
                    <a:lstStyle/>
                    <a:p>
                      <a:r>
                        <a:rPr lang="en-US" u="none" noProof="0" dirty="0" smtClean="0"/>
                        <a:t>Sprint</a:t>
                      </a:r>
                      <a:endParaRPr lang="en-US" u="none" noProof="0" dirty="0"/>
                    </a:p>
                  </a:txBody>
                  <a:tcPr anchor="ctr"/>
                </a:tc>
                <a:tc>
                  <a:txBody>
                    <a:bodyPr/>
                    <a:lstStyle/>
                    <a:p>
                      <a:r>
                        <a:rPr lang="en-US" u="none" noProof="0" dirty="0" smtClean="0"/>
                        <a:t>USA</a:t>
                      </a:r>
                      <a:endParaRPr lang="en-US" u="none" noProof="0" dirty="0"/>
                    </a:p>
                  </a:txBody>
                  <a:tcPr anchor="ctr"/>
                </a:tc>
                <a:tc>
                  <a:txBody>
                    <a:bodyPr/>
                    <a:lstStyle/>
                    <a:p>
                      <a:r>
                        <a:rPr lang="en-US" u="none" noProof="0" dirty="0" smtClean="0"/>
                        <a:t>1239</a:t>
                      </a:r>
                      <a:endParaRPr lang="en-US" u="none" noProof="0" dirty="0"/>
                    </a:p>
                  </a:txBody>
                  <a:tcPr anchor="ctr"/>
                </a:tc>
                <a:tc>
                  <a:txBody>
                    <a:bodyPr/>
                    <a:lstStyle/>
                    <a:p>
                      <a:r>
                        <a:rPr lang="en-US" u="none" noProof="0" dirty="0" smtClean="0"/>
                        <a:t>1183</a:t>
                      </a:r>
                      <a:endParaRPr lang="en-US" u="none" noProof="0" dirty="0"/>
                    </a:p>
                  </a:txBody>
                  <a:tcPr anchor="ctr"/>
                </a:tc>
              </a:tr>
              <a:tr h="370840">
                <a:tc>
                  <a:txBody>
                    <a:bodyPr/>
                    <a:lstStyle/>
                    <a:p>
                      <a:r>
                        <a:rPr lang="en-US" u="none" noProof="0" dirty="0" smtClean="0"/>
                        <a:t>TeliaSonera International Carrier</a:t>
                      </a:r>
                      <a:endParaRPr lang="en-US" u="none" noProof="0" dirty="0"/>
                    </a:p>
                  </a:txBody>
                  <a:tcPr anchor="ctr"/>
                </a:tc>
                <a:tc>
                  <a:txBody>
                    <a:bodyPr/>
                    <a:lstStyle/>
                    <a:p>
                      <a:r>
                        <a:rPr lang="en-US" u="none" noProof="0" dirty="0" smtClean="0"/>
                        <a:t>Sweden</a:t>
                      </a:r>
                      <a:endParaRPr lang="en-US" u="none" noProof="0" dirty="0"/>
                    </a:p>
                  </a:txBody>
                  <a:tcPr anchor="ctr"/>
                </a:tc>
                <a:tc>
                  <a:txBody>
                    <a:bodyPr/>
                    <a:lstStyle/>
                    <a:p>
                      <a:r>
                        <a:rPr lang="en-US" u="none" noProof="0" dirty="0" smtClean="0"/>
                        <a:t>1299</a:t>
                      </a:r>
                      <a:endParaRPr lang="en-US" u="none" noProof="0" dirty="0"/>
                    </a:p>
                  </a:txBody>
                  <a:tcPr anchor="ctr"/>
                </a:tc>
                <a:tc>
                  <a:txBody>
                    <a:bodyPr/>
                    <a:lstStyle/>
                    <a:p>
                      <a:r>
                        <a:rPr lang="en-US" u="none" noProof="0" dirty="0" smtClean="0"/>
                        <a:t>630</a:t>
                      </a:r>
                      <a:endParaRPr lang="en-US" u="none" noProof="0" dirty="0"/>
                    </a:p>
                  </a:txBody>
                  <a:tcPr anchor="ctr"/>
                </a:tc>
              </a:tr>
              <a:tr h="370840">
                <a:tc>
                  <a:txBody>
                    <a:bodyPr/>
                    <a:lstStyle/>
                    <a:p>
                      <a:r>
                        <a:rPr lang="en-US" u="none" noProof="0" dirty="0" smtClean="0"/>
                        <a:t>NTT Communications</a:t>
                      </a:r>
                      <a:endParaRPr lang="en-US" u="none" noProof="0" dirty="0"/>
                    </a:p>
                  </a:txBody>
                  <a:tcPr anchor="ctr"/>
                </a:tc>
                <a:tc>
                  <a:txBody>
                    <a:bodyPr/>
                    <a:lstStyle/>
                    <a:p>
                      <a:r>
                        <a:rPr lang="en-US" u="none" noProof="0" dirty="0" smtClean="0"/>
                        <a:t>Japan</a:t>
                      </a:r>
                      <a:endParaRPr lang="en-US" u="none" noProof="0" dirty="0"/>
                    </a:p>
                  </a:txBody>
                  <a:tcPr anchor="ctr"/>
                </a:tc>
                <a:tc>
                  <a:txBody>
                    <a:bodyPr/>
                    <a:lstStyle/>
                    <a:p>
                      <a:r>
                        <a:rPr lang="en-US" u="none" noProof="0" dirty="0" smtClean="0"/>
                        <a:t>2914</a:t>
                      </a:r>
                      <a:endParaRPr lang="en-US" u="none" noProof="0" dirty="0"/>
                    </a:p>
                  </a:txBody>
                  <a:tcPr anchor="ctr"/>
                </a:tc>
                <a:tc>
                  <a:txBody>
                    <a:bodyPr/>
                    <a:lstStyle/>
                    <a:p>
                      <a:r>
                        <a:rPr lang="en-US" u="none" noProof="0" dirty="0" smtClean="0"/>
                        <a:t>718</a:t>
                      </a:r>
                      <a:endParaRPr lang="en-US" u="none" noProof="0" dirty="0"/>
                    </a:p>
                  </a:txBody>
                  <a:tcPr anchor="ctr"/>
                </a:tc>
              </a:tr>
              <a:tr h="370840">
                <a:tc>
                  <a:txBody>
                    <a:bodyPr/>
                    <a:lstStyle/>
                    <a:p>
                      <a:r>
                        <a:rPr lang="en-US" u="none" noProof="0" dirty="0" smtClean="0"/>
                        <a:t>Level 3 Communications</a:t>
                      </a:r>
                      <a:endParaRPr lang="en-US" u="none" noProof="0" dirty="0"/>
                    </a:p>
                  </a:txBody>
                  <a:tcPr anchor="ctr"/>
                </a:tc>
                <a:tc>
                  <a:txBody>
                    <a:bodyPr/>
                    <a:lstStyle/>
                    <a:p>
                      <a:r>
                        <a:rPr lang="en-US" u="none" noProof="0" dirty="0" smtClean="0"/>
                        <a:t>USA</a:t>
                      </a:r>
                      <a:endParaRPr lang="en-US" u="none" noProof="0" dirty="0"/>
                    </a:p>
                  </a:txBody>
                  <a:tcPr anchor="ctr"/>
                </a:tc>
                <a:tc>
                  <a:txBody>
                    <a:bodyPr/>
                    <a:lstStyle/>
                    <a:p>
                      <a:r>
                        <a:rPr lang="en-US" u="none" noProof="0" dirty="0" smtClean="0"/>
                        <a:t>1 / 3356 / 3549</a:t>
                      </a:r>
                      <a:endParaRPr lang="en-US" u="none" noProof="0" dirty="0"/>
                    </a:p>
                  </a:txBody>
                  <a:tcPr anchor="ctr"/>
                </a:tc>
                <a:tc>
                  <a:txBody>
                    <a:bodyPr/>
                    <a:lstStyle/>
                    <a:p>
                      <a:r>
                        <a:rPr lang="en-US" u="none" noProof="0" dirty="0" smtClean="0"/>
                        <a:t>4402</a:t>
                      </a:r>
                      <a:endParaRPr lang="en-US" u="none" noProof="0" dirty="0"/>
                    </a:p>
                  </a:txBody>
                  <a:tcPr anchor="ctr"/>
                </a:tc>
              </a:tr>
              <a:tr h="370840">
                <a:tc>
                  <a:txBody>
                    <a:bodyPr/>
                    <a:lstStyle/>
                    <a:p>
                      <a:r>
                        <a:rPr lang="en-US" u="none" noProof="0" dirty="0" smtClean="0"/>
                        <a:t>Tata Communications</a:t>
                      </a:r>
                      <a:endParaRPr lang="en-US" u="none" noProof="0" dirty="0"/>
                    </a:p>
                  </a:txBody>
                  <a:tcPr anchor="ctr"/>
                </a:tc>
                <a:tc>
                  <a:txBody>
                    <a:bodyPr/>
                    <a:lstStyle/>
                    <a:p>
                      <a:r>
                        <a:rPr lang="en-US" u="none" noProof="0" dirty="0" smtClean="0"/>
                        <a:t>India</a:t>
                      </a:r>
                      <a:endParaRPr lang="en-US" u="none" noProof="0" dirty="0"/>
                    </a:p>
                  </a:txBody>
                  <a:tcPr anchor="ctr"/>
                </a:tc>
                <a:tc>
                  <a:txBody>
                    <a:bodyPr/>
                    <a:lstStyle/>
                    <a:p>
                      <a:r>
                        <a:rPr lang="en-US" u="none" noProof="0" dirty="0" smtClean="0"/>
                        <a:t>6453</a:t>
                      </a:r>
                      <a:endParaRPr lang="en-US" u="none" noProof="0" dirty="0"/>
                    </a:p>
                  </a:txBody>
                  <a:tcPr anchor="ctr"/>
                </a:tc>
                <a:tc>
                  <a:txBody>
                    <a:bodyPr/>
                    <a:lstStyle/>
                    <a:p>
                      <a:r>
                        <a:rPr lang="en-US" u="none" noProof="0" dirty="0" smtClean="0"/>
                        <a:t>569</a:t>
                      </a:r>
                      <a:endParaRPr lang="en-US" u="none" noProof="0" dirty="0"/>
                    </a:p>
                  </a:txBody>
                  <a:tcPr anchor="ctr"/>
                </a:tc>
              </a:tr>
            </a:tbl>
          </a:graphicData>
        </a:graphic>
      </p:graphicFrame>
      <p:sp>
        <p:nvSpPr>
          <p:cNvPr id="5" name="pole tekstowe 4"/>
          <p:cNvSpPr txBox="1"/>
          <p:nvPr/>
        </p:nvSpPr>
        <p:spPr>
          <a:xfrm>
            <a:off x="219547" y="6237312"/>
            <a:ext cx="8435280" cy="369332"/>
          </a:xfrm>
          <a:prstGeom prst="rect">
            <a:avLst/>
          </a:prstGeom>
          <a:noFill/>
        </p:spPr>
        <p:txBody>
          <a:bodyPr wrap="square" rtlCol="0">
            <a:spAutoFit/>
          </a:bodyPr>
          <a:lstStyle/>
          <a:p>
            <a:pPr>
              <a:buFont typeface="Wingdings" pitchFamily="2" charset="2"/>
              <a:buChar char="§"/>
            </a:pPr>
            <a:r>
              <a:rPr lang="en-US" dirty="0" smtClean="0"/>
              <a:t> Internet traffic is relying less on U.S. networks than previously</a:t>
            </a:r>
          </a:p>
        </p:txBody>
      </p:sp>
    </p:spTree>
    <p:extLst>
      <p:ext uri="{BB962C8B-B14F-4D97-AF65-F5344CB8AC3E}">
        <p14:creationId xmlns:p14="http://schemas.microsoft.com/office/powerpoint/2010/main" val="401059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r>
              <a:rPr lang="en-US" dirty="0" smtClean="0"/>
              <a:t>Tier 2 Networks (Examples)</a:t>
            </a:r>
            <a:endParaRPr lang="en-US" dirty="0"/>
          </a:p>
        </p:txBody>
      </p:sp>
      <p:sp>
        <p:nvSpPr>
          <p:cNvPr id="2" name="Symbol zastępczy zawartości 1"/>
          <p:cNvSpPr>
            <a:spLocks noGrp="1"/>
          </p:cNvSpPr>
          <p:nvPr>
            <p:ph idx="1"/>
          </p:nvPr>
        </p:nvSpPr>
        <p:spPr>
          <a:xfrm>
            <a:off x="899593" y="1412776"/>
            <a:ext cx="8064896" cy="4641379"/>
          </a:xfrm>
        </p:spPr>
        <p:txBody>
          <a:bodyPr/>
          <a:lstStyle/>
          <a:p>
            <a:r>
              <a:rPr lang="en-US" sz="2400" dirty="0" err="1" smtClean="0"/>
              <a:t>Atrato</a:t>
            </a:r>
            <a:r>
              <a:rPr lang="en-US" sz="2400" dirty="0" smtClean="0"/>
              <a:t> IP Networks AS5580 (buys transit </a:t>
            </a:r>
            <a:br>
              <a:rPr lang="en-US" sz="2400" dirty="0" smtClean="0"/>
            </a:br>
            <a:r>
              <a:rPr lang="en-US" sz="2400" dirty="0" smtClean="0"/>
              <a:t>from Deutsche Telekom AG/AS3320 and GBLX)</a:t>
            </a:r>
          </a:p>
          <a:p>
            <a:r>
              <a:rPr lang="en-US" sz="2400" dirty="0" smtClean="0"/>
              <a:t>Vodafone AS3209 (formerly ARCOR AG Germany) (buys transit from Level3/AS3356, GBLX/AS3549)</a:t>
            </a:r>
          </a:p>
          <a:p>
            <a:r>
              <a:rPr lang="en-US" sz="2400" dirty="0" smtClean="0"/>
              <a:t>Virgin Media/ Virgin Media Business</a:t>
            </a:r>
          </a:p>
          <a:p>
            <a:r>
              <a:rPr lang="en-US" sz="2400" dirty="0" smtClean="0"/>
              <a:t>France </a:t>
            </a:r>
            <a:r>
              <a:rPr lang="en-US" sz="2400" dirty="0" err="1" smtClean="0"/>
              <a:t>Télécom</a:t>
            </a:r>
            <a:r>
              <a:rPr lang="en-US" sz="2400" dirty="0" smtClean="0"/>
              <a:t> AS5511 (buys transit from Verizon/AS701, possible paid peering from Sprint/AS1239)</a:t>
            </a:r>
          </a:p>
          <a:p>
            <a:r>
              <a:rPr lang="en-US" sz="2400" dirty="0" smtClean="0"/>
              <a:t>Tele2 (formerly </a:t>
            </a:r>
            <a:r>
              <a:rPr lang="en-US" sz="2400" dirty="0" err="1" smtClean="0"/>
              <a:t>SWIPNet</a:t>
            </a:r>
            <a:r>
              <a:rPr lang="en-US" sz="2400" dirty="0" smtClean="0"/>
              <a:t>) AS1257 (buys transit from Sprint/AS1239)</a:t>
            </a:r>
          </a:p>
          <a:p>
            <a:r>
              <a:rPr lang="en-US" sz="2400" dirty="0" smtClean="0"/>
              <a:t>Comcast AS7922 (buys transit from Tata Communications/AS6453)</a:t>
            </a:r>
          </a:p>
        </p:txBody>
      </p:sp>
    </p:spTree>
    <p:extLst>
      <p:ext uri="{BB962C8B-B14F-4D97-AF65-F5344CB8AC3E}">
        <p14:creationId xmlns:p14="http://schemas.microsoft.com/office/powerpoint/2010/main" val="1573092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jekt domyślny">
  <a:themeElements>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kt domyślny">
      <a:majorFont>
        <a:latin typeface="Verdana"/>
        <a:ea typeface=""/>
        <a:cs typeface=""/>
      </a:majorFont>
      <a:minorFont>
        <a:latin typeface="Verdana"/>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kt domyśln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kt domyśln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kt domyśln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kt domyśln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kt domyśln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kt domyśln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kt domyśln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1559</TotalTime>
  <Words>1713</Words>
  <Application>Microsoft Office PowerPoint</Application>
  <PresentationFormat>Pokaz na ekranie (4:3)</PresentationFormat>
  <Paragraphs>486</Paragraphs>
  <Slides>45</Slides>
  <Notes>15</Notes>
  <HiddenSlides>2</HiddenSlides>
  <MMClips>0</MMClips>
  <ScaleCrop>false</ScaleCrop>
  <HeadingPairs>
    <vt:vector size="6" baseType="variant">
      <vt:variant>
        <vt:lpstr>Motyw</vt:lpstr>
      </vt:variant>
      <vt:variant>
        <vt:i4>1</vt:i4>
      </vt:variant>
      <vt:variant>
        <vt:lpstr>Osadzone serwery OLE</vt:lpstr>
      </vt:variant>
      <vt:variant>
        <vt:i4>3</vt:i4>
      </vt:variant>
      <vt:variant>
        <vt:lpstr>Tytuły slajdów</vt:lpstr>
      </vt:variant>
      <vt:variant>
        <vt:i4>45</vt:i4>
      </vt:variant>
    </vt:vector>
  </HeadingPairs>
  <TitlesOfParts>
    <vt:vector size="49" baseType="lpstr">
      <vt:lpstr>Projekt domyślny</vt:lpstr>
      <vt:lpstr>Clip</vt:lpstr>
      <vt:lpstr>Visio</vt:lpstr>
      <vt:lpstr>Photo Editor Photo</vt:lpstr>
      <vt:lpstr>Key Networking Issues</vt:lpstr>
      <vt:lpstr>Outline</vt:lpstr>
      <vt:lpstr>Examples of Telecommunications Networks</vt:lpstr>
      <vt:lpstr>Hierarchical Telecommunications Network</vt:lpstr>
      <vt:lpstr>Hierarchical Telecommunications Network</vt:lpstr>
      <vt:lpstr>Example of Information Network</vt:lpstr>
      <vt:lpstr>Network Tiers</vt:lpstr>
      <vt:lpstr>Tier 1 Networks</vt:lpstr>
      <vt:lpstr>Tier 2 Networks (Examples)</vt:lpstr>
      <vt:lpstr>Switching Methods</vt:lpstr>
      <vt:lpstr>Circuit Switching</vt:lpstr>
      <vt:lpstr>Message Switching</vt:lpstr>
      <vt:lpstr>Packet Switching</vt:lpstr>
      <vt:lpstr>Packet Switching</vt:lpstr>
      <vt:lpstr>Origins of Packet Switching: Paul Baran (1926–2011)</vt:lpstr>
      <vt:lpstr>Access Technologies</vt:lpstr>
      <vt:lpstr>Access First Mile Solution</vt:lpstr>
      <vt:lpstr>Evolution of Access Networks</vt:lpstr>
      <vt:lpstr>ADSL Connection</vt:lpstr>
      <vt:lpstr>ADSL Spectrum</vt:lpstr>
      <vt:lpstr>xDSL Technologies</vt:lpstr>
      <vt:lpstr>xDSL Technologies, cont.</vt:lpstr>
      <vt:lpstr>Fiber-based Access Networks</vt:lpstr>
      <vt:lpstr>Passive Optical Networks</vt:lpstr>
      <vt:lpstr>Passive Optical Networks (2)</vt:lpstr>
      <vt:lpstr>Resilient Packet Ring (RPR)</vt:lpstr>
      <vt:lpstr>Advantages of RPR</vt:lpstr>
      <vt:lpstr>RPR Ring</vt:lpstr>
      <vt:lpstr>Node and Ring Structures in RPR</vt:lpstr>
      <vt:lpstr>RPR: Traffic Classes</vt:lpstr>
      <vt:lpstr>Intelligent Protection Switching (IPS)</vt:lpstr>
      <vt:lpstr>A Five-Node RPR Ring </vt:lpstr>
      <vt:lpstr>Fairness Algorithm</vt:lpstr>
      <vt:lpstr>Topology Discovery</vt:lpstr>
      <vt:lpstr>Cloud Computing</vt:lpstr>
      <vt:lpstr>Cloud Computing (2)</vt:lpstr>
      <vt:lpstr>Cloud Data Characteristics</vt:lpstr>
      <vt:lpstr>Cloud Service Models</vt:lpstr>
      <vt:lpstr>Cloud Service Models (2)</vt:lpstr>
      <vt:lpstr>Cloud Service Models (3)</vt:lpstr>
      <vt:lpstr>General Trend</vt:lpstr>
      <vt:lpstr>Past</vt:lpstr>
      <vt:lpstr>Present</vt:lpstr>
      <vt:lpstr>Conclusion</vt:lpstr>
      <vt:lpstr>Thank you very much for your attention</vt:lpstr>
    </vt:vector>
  </TitlesOfParts>
  <Company>AGH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Networking Issues</dc:title>
  <dc:creator>Andrzej Jajszczyk</dc:creator>
  <cp:lastModifiedBy>Andrzej Jajszczyk</cp:lastModifiedBy>
  <cp:revision>185</cp:revision>
  <cp:lastPrinted>2019-11-15T21:17:06Z</cp:lastPrinted>
  <dcterms:created xsi:type="dcterms:W3CDTF">2007-09-26T12:45:04Z</dcterms:created>
  <dcterms:modified xsi:type="dcterms:W3CDTF">2020-11-22T18:32:31Z</dcterms:modified>
</cp:coreProperties>
</file>